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18.xml" ContentType="application/vnd.openxmlformats-officedocument.presentationml.notesSlide+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14.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20.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handoutMasters/handoutMaster1.xml" ContentType="application/vnd.openxmlformats-officedocument.presentationml.handoutMaster+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Layouts/slideLayout3.xml" ContentType="application/vnd.openxmlformats-officedocument.presentationml.slideLayout+xml"/>
  <Default Extension="jpeg" ContentType="image/jpeg"/>
  <Default Extension="emf" ContentType="image/x-emf"/>
  <Override PartName="/ppt/notesSlides/notesSlide17.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notesSlides/notesSlide13.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30"/>
  </p:notesMasterIdLst>
  <p:handoutMasterIdLst>
    <p:handoutMasterId r:id="rId31"/>
  </p:handoutMasterIdLst>
  <p:sldIdLst>
    <p:sldId id="378" r:id="rId2"/>
    <p:sldId id="343" r:id="rId3"/>
    <p:sldId id="344" r:id="rId4"/>
    <p:sldId id="345" r:id="rId5"/>
    <p:sldId id="346" r:id="rId6"/>
    <p:sldId id="347" r:id="rId7"/>
    <p:sldId id="348" r:id="rId8"/>
    <p:sldId id="374" r:id="rId9"/>
    <p:sldId id="375" r:id="rId10"/>
    <p:sldId id="376" r:id="rId11"/>
    <p:sldId id="377" r:id="rId12"/>
    <p:sldId id="356" r:id="rId13"/>
    <p:sldId id="357" r:id="rId14"/>
    <p:sldId id="358" r:id="rId15"/>
    <p:sldId id="359" r:id="rId16"/>
    <p:sldId id="360" r:id="rId17"/>
    <p:sldId id="361" r:id="rId18"/>
    <p:sldId id="362" r:id="rId19"/>
    <p:sldId id="364" r:id="rId20"/>
    <p:sldId id="366" r:id="rId21"/>
    <p:sldId id="365" r:id="rId22"/>
    <p:sldId id="367" r:id="rId23"/>
    <p:sldId id="368" r:id="rId24"/>
    <p:sldId id="369" r:id="rId25"/>
    <p:sldId id="370" r:id="rId26"/>
    <p:sldId id="371" r:id="rId27"/>
    <p:sldId id="379" r:id="rId28"/>
    <p:sldId id="372" r:id="rId29"/>
  </p:sldIdLst>
  <p:sldSz cx="9144000" cy="6858000" type="screen4x3"/>
  <p:notesSz cx="7315200" cy="96012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48" autoAdjust="0"/>
    <p:restoredTop sz="96493" autoAdjust="0"/>
  </p:normalViewPr>
  <p:slideViewPr>
    <p:cSldViewPr>
      <p:cViewPr>
        <p:scale>
          <a:sx n="60" d="100"/>
          <a:sy n="60" d="100"/>
        </p:scale>
        <p:origin x="-2035" y="-542"/>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35"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0060"/>
          </a:xfrm>
          <a:prstGeom prst="rect">
            <a:avLst/>
          </a:prstGeom>
        </p:spPr>
        <p:txBody>
          <a:bodyPr vert="horz" lIns="96661" tIns="48331" rIns="96661" bIns="48331" rtlCol="0"/>
          <a:lstStyle>
            <a:lvl1pPr algn="l">
              <a:defRPr sz="1300"/>
            </a:lvl1pPr>
          </a:lstStyle>
          <a:p>
            <a:endParaRPr lang="en-US"/>
          </a:p>
        </p:txBody>
      </p:sp>
      <p:sp>
        <p:nvSpPr>
          <p:cNvPr id="3" name="Date Placeholder 2"/>
          <p:cNvSpPr>
            <a:spLocks noGrp="1"/>
          </p:cNvSpPr>
          <p:nvPr>
            <p:ph type="dt" sz="quarter" idx="1"/>
          </p:nvPr>
        </p:nvSpPr>
        <p:spPr>
          <a:xfrm>
            <a:off x="4143587" y="0"/>
            <a:ext cx="3169920" cy="480060"/>
          </a:xfrm>
          <a:prstGeom prst="rect">
            <a:avLst/>
          </a:prstGeom>
        </p:spPr>
        <p:txBody>
          <a:bodyPr vert="horz" lIns="96661" tIns="48331" rIns="96661" bIns="48331" rtlCol="0"/>
          <a:lstStyle>
            <a:lvl1pPr algn="r">
              <a:defRPr sz="1300"/>
            </a:lvl1pPr>
          </a:lstStyle>
          <a:p>
            <a:fld id="{0703F017-B9C9-4ACF-8F47-5044EAABB8D3}" type="datetimeFigureOut">
              <a:rPr lang="en-US" smtClean="0"/>
              <a:pPr/>
              <a:t>8/9/2015</a:t>
            </a:fld>
            <a:endParaRPr lang="en-US"/>
          </a:p>
        </p:txBody>
      </p:sp>
      <p:sp>
        <p:nvSpPr>
          <p:cNvPr id="4" name="Footer Placeholder 3"/>
          <p:cNvSpPr>
            <a:spLocks noGrp="1"/>
          </p:cNvSpPr>
          <p:nvPr>
            <p:ph type="ftr" sz="quarter" idx="2"/>
          </p:nvPr>
        </p:nvSpPr>
        <p:spPr>
          <a:xfrm>
            <a:off x="0" y="9119474"/>
            <a:ext cx="3169920" cy="480060"/>
          </a:xfrm>
          <a:prstGeom prst="rect">
            <a:avLst/>
          </a:prstGeom>
        </p:spPr>
        <p:txBody>
          <a:bodyPr vert="horz" lIns="96661" tIns="48331" rIns="96661" bIns="48331" rtlCol="0" anchor="b"/>
          <a:lstStyle>
            <a:lvl1pPr algn="l">
              <a:defRPr sz="1300"/>
            </a:lvl1pPr>
          </a:lstStyle>
          <a:p>
            <a:endParaRPr lang="en-US"/>
          </a:p>
        </p:txBody>
      </p:sp>
      <p:sp>
        <p:nvSpPr>
          <p:cNvPr id="5" name="Slide Number Placeholder 4"/>
          <p:cNvSpPr>
            <a:spLocks noGrp="1"/>
          </p:cNvSpPr>
          <p:nvPr>
            <p:ph type="sldNum" sz="quarter" idx="3"/>
          </p:nvPr>
        </p:nvSpPr>
        <p:spPr>
          <a:xfrm>
            <a:off x="4143587" y="9119474"/>
            <a:ext cx="3169920" cy="480060"/>
          </a:xfrm>
          <a:prstGeom prst="rect">
            <a:avLst/>
          </a:prstGeom>
        </p:spPr>
        <p:txBody>
          <a:bodyPr vert="horz" lIns="96661" tIns="48331" rIns="96661" bIns="48331" rtlCol="0" anchor="b"/>
          <a:lstStyle>
            <a:lvl1pPr algn="r">
              <a:defRPr sz="1300"/>
            </a:lvl1pPr>
          </a:lstStyle>
          <a:p>
            <a:fld id="{16E603E5-5A94-4119-A154-F20A4610C9CF}" type="slidenum">
              <a:rPr lang="en-US" smtClean="0"/>
              <a:pPr/>
              <a:t>‹#›</a:t>
            </a:fld>
            <a:endParaRPr lang="en-US"/>
          </a:p>
        </p:txBody>
      </p:sp>
    </p:spTree>
    <p:extLst>
      <p:ext uri="{BB962C8B-B14F-4D97-AF65-F5344CB8AC3E}">
        <p14:creationId xmlns:p14="http://schemas.microsoft.com/office/powerpoint/2010/main" xmlns="" val="11459862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0060"/>
          </a:xfrm>
          <a:prstGeom prst="rect">
            <a:avLst/>
          </a:prstGeom>
        </p:spPr>
        <p:txBody>
          <a:bodyPr vert="horz" lIns="96661" tIns="48331" rIns="96661" bIns="48331" rtlCol="0"/>
          <a:lstStyle>
            <a:lvl1pPr algn="l">
              <a:defRPr sz="1300"/>
            </a:lvl1pPr>
          </a:lstStyle>
          <a:p>
            <a:endParaRPr lang="en-US"/>
          </a:p>
        </p:txBody>
      </p:sp>
      <p:sp>
        <p:nvSpPr>
          <p:cNvPr id="3" name="Date Placeholder 2"/>
          <p:cNvSpPr>
            <a:spLocks noGrp="1"/>
          </p:cNvSpPr>
          <p:nvPr>
            <p:ph type="dt" idx="1"/>
          </p:nvPr>
        </p:nvSpPr>
        <p:spPr>
          <a:xfrm>
            <a:off x="4143587" y="0"/>
            <a:ext cx="3169920" cy="480060"/>
          </a:xfrm>
          <a:prstGeom prst="rect">
            <a:avLst/>
          </a:prstGeom>
        </p:spPr>
        <p:txBody>
          <a:bodyPr vert="horz" lIns="96661" tIns="48331" rIns="96661" bIns="48331" rtlCol="0"/>
          <a:lstStyle>
            <a:lvl1pPr algn="r">
              <a:defRPr sz="1300"/>
            </a:lvl1pPr>
          </a:lstStyle>
          <a:p>
            <a:fld id="{5501F998-C83D-4708-BCE8-4772D78F5F73}" type="datetimeFigureOut">
              <a:rPr lang="en-US" smtClean="0"/>
              <a:pPr/>
              <a:t>8/9/2015</a:t>
            </a:fld>
            <a:endParaRPr lang="en-US"/>
          </a:p>
        </p:txBody>
      </p:sp>
      <p:sp>
        <p:nvSpPr>
          <p:cNvPr id="4" name="Slide Image Placeholder 3"/>
          <p:cNvSpPr>
            <a:spLocks noGrp="1" noRot="1" noChangeAspect="1"/>
          </p:cNvSpPr>
          <p:nvPr>
            <p:ph type="sldImg" idx="2"/>
          </p:nvPr>
        </p:nvSpPr>
        <p:spPr>
          <a:xfrm>
            <a:off x="1257300" y="720725"/>
            <a:ext cx="4800600" cy="3600450"/>
          </a:xfrm>
          <a:prstGeom prst="rect">
            <a:avLst/>
          </a:prstGeom>
          <a:noFill/>
          <a:ln w="12700">
            <a:solidFill>
              <a:prstClr val="black"/>
            </a:solidFill>
          </a:ln>
        </p:spPr>
        <p:txBody>
          <a:bodyPr vert="horz" lIns="96661" tIns="48331" rIns="96661" bIns="48331" rtlCol="0" anchor="ctr"/>
          <a:lstStyle/>
          <a:p>
            <a:endParaRPr lang="en-US"/>
          </a:p>
        </p:txBody>
      </p:sp>
      <p:sp>
        <p:nvSpPr>
          <p:cNvPr id="5" name="Notes Placeholder 4"/>
          <p:cNvSpPr>
            <a:spLocks noGrp="1"/>
          </p:cNvSpPr>
          <p:nvPr>
            <p:ph type="body" sz="quarter" idx="3"/>
          </p:nvPr>
        </p:nvSpPr>
        <p:spPr>
          <a:xfrm>
            <a:off x="731520" y="4560570"/>
            <a:ext cx="5852160" cy="4320540"/>
          </a:xfrm>
          <a:prstGeom prst="rect">
            <a:avLst/>
          </a:prstGeom>
        </p:spPr>
        <p:txBody>
          <a:bodyPr vert="horz" lIns="96661" tIns="48331" rIns="96661" bIns="48331"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9119474"/>
            <a:ext cx="3169920" cy="480060"/>
          </a:xfrm>
          <a:prstGeom prst="rect">
            <a:avLst/>
          </a:prstGeom>
        </p:spPr>
        <p:txBody>
          <a:bodyPr vert="horz" lIns="96661" tIns="48331" rIns="96661" bIns="48331" rtlCol="0" anchor="b"/>
          <a:lstStyle>
            <a:lvl1pPr algn="l">
              <a:defRPr sz="1300"/>
            </a:lvl1pPr>
          </a:lstStyle>
          <a:p>
            <a:endParaRPr lang="en-US"/>
          </a:p>
        </p:txBody>
      </p:sp>
      <p:sp>
        <p:nvSpPr>
          <p:cNvPr id="7" name="Slide Number Placeholder 6"/>
          <p:cNvSpPr>
            <a:spLocks noGrp="1"/>
          </p:cNvSpPr>
          <p:nvPr>
            <p:ph type="sldNum" sz="quarter" idx="5"/>
          </p:nvPr>
        </p:nvSpPr>
        <p:spPr>
          <a:xfrm>
            <a:off x="4143587" y="9119474"/>
            <a:ext cx="3169920" cy="480060"/>
          </a:xfrm>
          <a:prstGeom prst="rect">
            <a:avLst/>
          </a:prstGeom>
        </p:spPr>
        <p:txBody>
          <a:bodyPr vert="horz" lIns="96661" tIns="48331" rIns="96661" bIns="48331" rtlCol="0" anchor="b"/>
          <a:lstStyle>
            <a:lvl1pPr algn="r">
              <a:defRPr sz="1300"/>
            </a:lvl1pPr>
          </a:lstStyle>
          <a:p>
            <a:fld id="{1A680C13-A951-4BF4-A1F7-A32CC1CE3E1A}" type="slidenum">
              <a:rPr lang="en-US" smtClean="0"/>
              <a:pPr/>
              <a:t>‹#›</a:t>
            </a:fld>
            <a:endParaRPr lang="en-US"/>
          </a:p>
        </p:txBody>
      </p:sp>
    </p:spTree>
    <p:extLst>
      <p:ext uri="{BB962C8B-B14F-4D97-AF65-F5344CB8AC3E}">
        <p14:creationId xmlns:p14="http://schemas.microsoft.com/office/powerpoint/2010/main" xmlns="" val="8791641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bwMode="auto">
          <a:noFill/>
          <a:ln>
            <a:solidFill>
              <a:srgbClr val="000000"/>
            </a:solidFill>
            <a:miter lim="800000"/>
            <a:headEnd/>
            <a:tailEnd/>
          </a:ln>
        </p:spPr>
      </p:sp>
      <p:sp>
        <p:nvSpPr>
          <p:cNvPr id="5529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altLang="en-US" smtClean="0"/>
              <a:t>And there are many strategies used in glycoprotein characterization, each involving methods of varying complexity and each providing complementary, albeit varying levels, of information.</a:t>
            </a:r>
          </a:p>
          <a:p>
            <a:pPr eaLnBrk="1" hangingPunct="1">
              <a:spcBef>
                <a:spcPct val="0"/>
              </a:spcBef>
            </a:pPr>
            <a:endParaRPr lang="en-US" altLang="en-US" smtClean="0"/>
          </a:p>
          <a:p>
            <a:pPr eaLnBrk="1" hangingPunct="1">
              <a:spcBef>
                <a:spcPct val="0"/>
              </a:spcBef>
            </a:pPr>
            <a:r>
              <a:rPr lang="en-US" altLang="en-US" smtClean="0"/>
              <a:t>Intact protein analysis is often employed to obtain a global view on glycan content, middle-up/down LC/MS strategies to obtain high resolution data and domain specific information, glycopeptide mapping to elucidate linkage sites, and monosaccharide analysis where compositional information about glycan modifications is obtained.</a:t>
            </a:r>
          </a:p>
          <a:p>
            <a:pPr eaLnBrk="1" hangingPunct="1">
              <a:spcBef>
                <a:spcPct val="0"/>
              </a:spcBef>
            </a:pPr>
            <a:endParaRPr lang="en-US" altLang="en-US" smtClean="0"/>
          </a:p>
          <a:p>
            <a:pPr eaLnBrk="1" hangingPunct="1">
              <a:spcBef>
                <a:spcPct val="0"/>
              </a:spcBef>
            </a:pPr>
            <a:r>
              <a:rPr lang="en-US" altLang="en-US" smtClean="0"/>
              <a:t>However, with little dispute, it could be said that the most important tool for obtaining glycan information is released glycan analysis.</a:t>
            </a:r>
          </a:p>
        </p:txBody>
      </p:sp>
      <p:sp>
        <p:nvSpPr>
          <p:cNvPr id="63492"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B4E7B446-AB88-473C-8E2C-5814EC4B4FF3}" type="slidenum">
              <a:rPr lang="en-US" altLang="en-US" sz="1200" smtClean="0"/>
              <a:pPr>
                <a:defRPr/>
              </a:pPr>
              <a:t>3</a:t>
            </a:fld>
            <a:endParaRPr lang="en-US" altLang="en-US" sz="1200"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bwMode="auto">
          <a:noFill/>
          <a:ln>
            <a:solidFill>
              <a:srgbClr val="000000"/>
            </a:solidFill>
            <a:miter lim="800000"/>
            <a:headEnd/>
            <a:tailEnd/>
          </a:ln>
        </p:spPr>
      </p:sp>
      <p:sp>
        <p:nvSpPr>
          <p:cNvPr id="66563" name="Notes Placeholder 2"/>
          <p:cNvSpPr>
            <a:spLocks noGrp="1"/>
          </p:cNvSpPr>
          <p:nvPr>
            <p:ph type="body" idx="1"/>
          </p:nvPr>
        </p:nvSpPr>
        <p:spPr bwMode="auto">
          <a:noFill/>
        </p:spPr>
        <p:txBody>
          <a:bodyPr wrap="square" numCol="1" anchor="t" anchorCtr="0" compatLnSpc="1">
            <a:prstTxWarp prst="textNoShape">
              <a:avLst/>
            </a:prstTxWarp>
          </a:bodyPr>
          <a:lstStyle/>
          <a:p>
            <a:pPr defTabSz="477756"/>
            <a:r>
              <a:rPr lang="en-US" dirty="0" smtClean="0"/>
              <a:t>The MSMS spectra of A2G2S1 showed very informative fragmentation pattern to elucidate the glycan structure. </a:t>
            </a:r>
          </a:p>
          <a:p>
            <a:pPr defTabSz="477756"/>
            <a:endParaRPr lang="en-US" dirty="0" smtClean="0"/>
          </a:p>
          <a:p>
            <a:pPr defTabSz="477756"/>
            <a:r>
              <a:rPr lang="en-US" dirty="0" smtClean="0"/>
              <a:t>The </a:t>
            </a:r>
            <a:r>
              <a:rPr lang="en-US" dirty="0" err="1" smtClean="0"/>
              <a:t>glycosidic</a:t>
            </a:r>
            <a:r>
              <a:rPr lang="en-US" dirty="0" smtClean="0"/>
              <a:t> bond cleavage from both reducing and non-reducing end was the dominant fragmentation pathway.  </a:t>
            </a:r>
            <a:r>
              <a:rPr lang="en-US" b="1" dirty="0" smtClean="0"/>
              <a:t>The observed sequential neutral losses from the non-reducing end stops at the 1st </a:t>
            </a:r>
            <a:r>
              <a:rPr lang="en-US" b="1" dirty="0" err="1" smtClean="0"/>
              <a:t>GlcNAc</a:t>
            </a:r>
            <a:r>
              <a:rPr lang="en-US" b="1" dirty="0" smtClean="0"/>
              <a:t> residue at the reducing end with the RFMS label attached. Therefore,  MS sensitivity enhancement with RFMS label extends throughout the glycan fragmentation pattern. </a:t>
            </a:r>
            <a:r>
              <a:rPr lang="en-US" dirty="0" smtClean="0"/>
              <a:t>Also, the counter fragment ions from the non-reducing end, </a:t>
            </a:r>
            <a:r>
              <a:rPr lang="en-US" b="1" dirty="0" err="1" smtClean="0"/>
              <a:t>oxonium</a:t>
            </a:r>
            <a:r>
              <a:rPr lang="en-US" b="1" dirty="0" smtClean="0"/>
              <a:t> ions, </a:t>
            </a:r>
            <a:r>
              <a:rPr lang="en-US" dirty="0" smtClean="0"/>
              <a:t>were readily observed. The overall fragments obtained using CID were structural informative for low abundant glycan species. </a:t>
            </a:r>
            <a:r>
              <a:rPr lang="en-US" b="1" dirty="0" smtClean="0"/>
              <a:t>Obtaining sequential tag-containing fragments simplifies the spectra interpretation.</a:t>
            </a:r>
          </a:p>
          <a:p>
            <a:pPr defTabSz="477756">
              <a:spcBef>
                <a:spcPct val="0"/>
              </a:spcBef>
            </a:pPr>
            <a:endParaRPr lang="en-US" dirty="0" smtClean="0"/>
          </a:p>
        </p:txBody>
      </p:sp>
      <p:sp>
        <p:nvSpPr>
          <p:cNvPr id="75780"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1A0C58F0-20E0-479B-8347-512FDD4C93D4}" type="slidenum">
              <a:rPr lang="en-US" smtClean="0"/>
              <a:pPr>
                <a:defRPr/>
              </a:pPr>
              <a:t>16</a:t>
            </a:fld>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p:cNvSpPr>
            <a:spLocks noGrp="1" noRot="1" noChangeAspect="1" noTextEdit="1"/>
          </p:cNvSpPr>
          <p:nvPr>
            <p:ph type="sldImg"/>
          </p:nvPr>
        </p:nvSpPr>
        <p:spPr bwMode="auto">
          <a:noFill/>
          <a:ln>
            <a:solidFill>
              <a:srgbClr val="000000"/>
            </a:solidFill>
            <a:miter lim="800000"/>
            <a:headEnd/>
            <a:tailEnd/>
          </a:ln>
        </p:spPr>
      </p:sp>
      <p:sp>
        <p:nvSpPr>
          <p:cNvPr id="6758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smtClean="0"/>
              <a:t>Here is a snap shot of a case study using RFMS labeled N-glycans from a murine (humanized) IgG1 mAb. </a:t>
            </a:r>
          </a:p>
          <a:p>
            <a:pPr eaLnBrk="1" hangingPunct="1">
              <a:spcBef>
                <a:spcPct val="0"/>
              </a:spcBef>
            </a:pPr>
            <a:endParaRPr lang="en-US" smtClean="0"/>
          </a:p>
          <a:p>
            <a:pPr eaLnBrk="1" hangingPunct="1">
              <a:spcBef>
                <a:spcPct val="0"/>
              </a:spcBef>
            </a:pPr>
            <a:r>
              <a:rPr lang="en-US" smtClean="0"/>
              <a:t>The BPI MS chromatogram shows its sensitivity matches with that of the FLR chromatogram, which was very useful to confidently assign glycans using accurate mass measurement. The magnified peaks in BPI MS chromatogram showed two isobaric glycans were chromatographically resolved. The first peak was known to be FA2G2 based on historic data from various mAb samples, the minor shoulder peak had the same m/z value as the FA2G2 peak, and it was 13 times less abundant, representing only 0.7% of total FLR signal.  </a:t>
            </a:r>
            <a:r>
              <a:rPr lang="en-US" b="1" smtClean="0"/>
              <a:t>In the past, the 2AB-labeled glycan provides little information on this glycan. </a:t>
            </a:r>
          </a:p>
          <a:p>
            <a:pPr eaLnBrk="1" hangingPunct="1">
              <a:spcBef>
                <a:spcPct val="0"/>
              </a:spcBef>
            </a:pPr>
            <a:endParaRPr lang="en-US" b="1" smtClean="0"/>
          </a:p>
          <a:p>
            <a:pPr eaLnBrk="1" hangingPunct="1">
              <a:spcBef>
                <a:spcPct val="0"/>
              </a:spcBef>
            </a:pPr>
            <a:r>
              <a:rPr lang="en-US" b="1" u="sng" smtClean="0"/>
              <a:t>Additional information:</a:t>
            </a:r>
          </a:p>
          <a:p>
            <a:pPr eaLnBrk="1" hangingPunct="1">
              <a:spcBef>
                <a:spcPct val="0"/>
              </a:spcBef>
            </a:pPr>
            <a:endParaRPr lang="en-US" b="1" u="sng" smtClean="0"/>
          </a:p>
          <a:p>
            <a:pPr eaLnBrk="1" hangingPunct="1">
              <a:spcBef>
                <a:spcPct val="0"/>
              </a:spcBef>
            </a:pPr>
            <a:r>
              <a:rPr lang="en-US" u="sng" smtClean="0"/>
              <a:t>Sample prep</a:t>
            </a:r>
          </a:p>
          <a:p>
            <a:pPr eaLnBrk="1" hangingPunct="1">
              <a:spcBef>
                <a:spcPct val="0"/>
              </a:spcBef>
            </a:pPr>
            <a:r>
              <a:rPr lang="en-US" smtClean="0"/>
              <a:t>Starting protein material: 15ug</a:t>
            </a:r>
          </a:p>
          <a:p>
            <a:pPr eaLnBrk="1" hangingPunct="1">
              <a:spcBef>
                <a:spcPct val="0"/>
              </a:spcBef>
            </a:pPr>
            <a:r>
              <a:rPr lang="en-US" smtClean="0"/>
              <a:t>Chromatogram was obtained from </a:t>
            </a:r>
            <a:r>
              <a:rPr lang="en-US" b="1" smtClean="0"/>
              <a:t>RFMS labeled released N-glycans from 0.9ug of protein per injection.</a:t>
            </a:r>
            <a:r>
              <a:rPr lang="en-US" smtClean="0"/>
              <a:t> </a:t>
            </a:r>
          </a:p>
          <a:p>
            <a:pPr eaLnBrk="1" hangingPunct="1">
              <a:spcBef>
                <a:spcPct val="0"/>
              </a:spcBef>
            </a:pPr>
            <a:endParaRPr lang="en-US" smtClean="0"/>
          </a:p>
        </p:txBody>
      </p:sp>
      <p:sp>
        <p:nvSpPr>
          <p:cNvPr id="7680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03C0AE6B-BBEC-4C4E-8DE5-9A14C912D907}" type="slidenum">
              <a:rPr lang="en-US" smtClean="0"/>
              <a:pPr>
                <a:defRPr/>
              </a:pPr>
              <a:t>17</a:t>
            </a:fld>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Slide Image Placeholder 1"/>
          <p:cNvSpPr>
            <a:spLocks noGrp="1" noRot="1" noChangeAspect="1" noTextEdit="1"/>
          </p:cNvSpPr>
          <p:nvPr>
            <p:ph type="sldImg"/>
          </p:nvPr>
        </p:nvSpPr>
        <p:spPr bwMode="auto">
          <a:noFill/>
          <a:ln>
            <a:solidFill>
              <a:srgbClr val="000000"/>
            </a:solidFill>
            <a:miter lim="800000"/>
            <a:headEnd/>
            <a:tailEnd/>
          </a:ln>
        </p:spPr>
      </p:sp>
      <p:sp>
        <p:nvSpPr>
          <p:cNvPr id="63491" name="Notes Placeholder 2"/>
          <p:cNvSpPr>
            <a:spLocks noGrp="1"/>
          </p:cNvSpPr>
          <p:nvPr>
            <p:ph type="body" idx="1"/>
          </p:nvPr>
        </p:nvSpPr>
        <p:spPr bwMode="auto"/>
        <p:txBody>
          <a:bodyPr wrap="square" numCol="1" anchor="t" anchorCtr="0" compatLnSpc="1">
            <a:prstTxWarp prst="textNoShape">
              <a:avLst/>
            </a:prstTxWarp>
            <a:normAutofit fontScale="92500" lnSpcReduction="20000"/>
          </a:bodyPr>
          <a:lstStyle/>
          <a:p>
            <a:pPr defTabSz="479388">
              <a:defRPr/>
            </a:pPr>
            <a:r>
              <a:rPr lang="en-US" dirty="0" smtClean="0"/>
              <a:t>With the enhanced MS signal from </a:t>
            </a:r>
            <a:r>
              <a:rPr lang="en-US" dirty="0" err="1" smtClean="0"/>
              <a:t>RapiFluor</a:t>
            </a:r>
            <a:r>
              <a:rPr lang="en-US" dirty="0" smtClean="0"/>
              <a:t>-MS label, structurally informative fragmentation data was obtained for the minor shoulder peak. The side by side comparison of the fragment ions generated from FA2G2 and its shoulder peak is illustrated here</a:t>
            </a:r>
            <a:r>
              <a:rPr lang="en-US" b="1" dirty="0" smtClean="0"/>
              <a:t>. A 528 m/z ion was found to be prominent </a:t>
            </a:r>
            <a:r>
              <a:rPr lang="en-US" dirty="0" smtClean="0"/>
              <a:t>in the spectrum for the low abundance, isobaric species.  High yields of such an ion have previously been reported as </a:t>
            </a:r>
            <a:r>
              <a:rPr lang="en-US" b="1" dirty="0" smtClean="0"/>
              <a:t>being diagnostic of an α-Gal configuration in </a:t>
            </a:r>
            <a:r>
              <a:rPr lang="en-US" b="1" dirty="0" err="1" smtClean="0"/>
              <a:t>glycans</a:t>
            </a:r>
            <a:r>
              <a:rPr lang="en-US" b="1" dirty="0" smtClean="0"/>
              <a:t>,</a:t>
            </a:r>
            <a:r>
              <a:rPr lang="en-US" b="1" baseline="30000" dirty="0" smtClean="0"/>
              <a:t> </a:t>
            </a:r>
            <a:r>
              <a:rPr lang="en-US" b="1" dirty="0" smtClean="0"/>
              <a:t>wherein two </a:t>
            </a:r>
            <a:r>
              <a:rPr lang="en-US" b="1" dirty="0" err="1" smtClean="0"/>
              <a:t>galactose</a:t>
            </a:r>
            <a:r>
              <a:rPr lang="en-US" b="1" dirty="0" smtClean="0"/>
              <a:t> residues are linked through an α-1,3 bond</a:t>
            </a:r>
            <a:r>
              <a:rPr lang="en-US" dirty="0" smtClean="0"/>
              <a:t>.  Also observed in the spectrum for the low abundance, </a:t>
            </a:r>
            <a:r>
              <a:rPr lang="en-US" b="1" dirty="0" smtClean="0"/>
              <a:t>isobaric species was a very prominent loss of </a:t>
            </a:r>
            <a:r>
              <a:rPr lang="en-US" b="1" dirty="0" err="1" smtClean="0"/>
              <a:t>GlcNAc</a:t>
            </a:r>
            <a:r>
              <a:rPr lang="en-US" b="1" dirty="0" smtClean="0"/>
              <a:t> (</a:t>
            </a:r>
            <a:r>
              <a:rPr lang="en-US" dirty="0" smtClean="0"/>
              <a:t>N-</a:t>
            </a:r>
            <a:r>
              <a:rPr lang="en-US" dirty="0" err="1" smtClean="0"/>
              <a:t>Acetylglucosamine</a:t>
            </a:r>
            <a:r>
              <a:rPr lang="en-US" dirty="0" smtClean="0"/>
              <a:t>), which is observed when an N-glycan branch terminates with a </a:t>
            </a:r>
            <a:r>
              <a:rPr lang="en-US" dirty="0" err="1" smtClean="0"/>
              <a:t>GlcNAc</a:t>
            </a:r>
            <a:r>
              <a:rPr lang="en-US" dirty="0" smtClean="0"/>
              <a:t> residue.  Collectively, these high sensitivity, information-rich fragmentation data support the identification of the isobaric, low abundance species as an α-Gal containing FA2G1Gal glycan.  </a:t>
            </a:r>
          </a:p>
          <a:p>
            <a:pPr defTabSz="479388">
              <a:defRPr/>
            </a:pPr>
            <a:endParaRPr lang="en-US" dirty="0" smtClean="0"/>
          </a:p>
          <a:p>
            <a:pPr defTabSz="479388">
              <a:defRPr/>
            </a:pPr>
            <a:r>
              <a:rPr lang="en-US" b="1" dirty="0" smtClean="0"/>
              <a:t>α-1,3-Galactose containing N-</a:t>
            </a:r>
            <a:r>
              <a:rPr lang="en-US" b="1" dirty="0" err="1" smtClean="0"/>
              <a:t>Glycans</a:t>
            </a:r>
            <a:r>
              <a:rPr lang="en-US" b="1" dirty="0" smtClean="0"/>
              <a:t> are known to have the potential to elicit an immunogenic response. Early detection and characterization of these </a:t>
            </a:r>
            <a:r>
              <a:rPr lang="en-US" b="1" dirty="0" err="1" smtClean="0"/>
              <a:t>glycans</a:t>
            </a:r>
            <a:r>
              <a:rPr lang="en-US" b="1" dirty="0" smtClean="0"/>
              <a:t>, even in trace level, are important for the development of therapeutic proteins expressed in </a:t>
            </a:r>
            <a:r>
              <a:rPr lang="en-US" b="1" dirty="0" err="1" smtClean="0"/>
              <a:t>murine</a:t>
            </a:r>
            <a:r>
              <a:rPr lang="en-US" b="1" dirty="0" smtClean="0"/>
              <a:t> or CHO cell lines. </a:t>
            </a:r>
          </a:p>
          <a:p>
            <a:pPr defTabSz="479388">
              <a:defRPr/>
            </a:pPr>
            <a:endParaRPr lang="en-US" b="1" dirty="0" smtClean="0"/>
          </a:p>
          <a:p>
            <a:pPr defTabSz="479388">
              <a:defRPr/>
            </a:pPr>
            <a:r>
              <a:rPr lang="en-US" dirty="0" smtClean="0"/>
              <a:t>By showing that low abundance </a:t>
            </a:r>
            <a:r>
              <a:rPr lang="en-US" b="1" dirty="0" smtClean="0"/>
              <a:t>α-1,3 Gal </a:t>
            </a:r>
            <a:r>
              <a:rPr lang="en-US" dirty="0" err="1" smtClean="0"/>
              <a:t>glycans</a:t>
            </a:r>
            <a:r>
              <a:rPr lang="en-US" dirty="0" smtClean="0"/>
              <a:t> from a pool of released N-</a:t>
            </a:r>
            <a:r>
              <a:rPr lang="en-US" dirty="0" err="1" smtClean="0"/>
              <a:t>glycans</a:t>
            </a:r>
            <a:r>
              <a:rPr lang="en-US" dirty="0" smtClean="0"/>
              <a:t> can be readily detected and characterized with minimal ambiguity, this case study underscores the significant promise that this integrated UPLC/FLR/MS(MS) workflow with RFMS labeling holds for N-glycan profiling and structure elucidation, </a:t>
            </a:r>
            <a:r>
              <a:rPr lang="en-US" b="1" dirty="0" smtClean="0"/>
              <a:t>making it an ideal ultrasensitive technique for rapid analysis of possible immunogenic residues. </a:t>
            </a:r>
          </a:p>
          <a:p>
            <a:pPr>
              <a:defRPr/>
            </a:pPr>
            <a:endParaRPr lang="en-US" dirty="0" smtClean="0"/>
          </a:p>
          <a:p>
            <a:pPr>
              <a:defRPr/>
            </a:pPr>
            <a:r>
              <a:rPr lang="en-US" b="1" u="sng" dirty="0" smtClean="0"/>
              <a:t>Additional notes:</a:t>
            </a:r>
          </a:p>
          <a:p>
            <a:pPr>
              <a:defRPr/>
            </a:pPr>
            <a:endParaRPr lang="en-US" b="1" u="sng" dirty="0" smtClean="0"/>
          </a:p>
          <a:p>
            <a:pPr>
              <a:defRPr/>
            </a:pPr>
            <a:r>
              <a:rPr lang="en-US" b="1" dirty="0" smtClean="0"/>
              <a:t>Reference:</a:t>
            </a:r>
          </a:p>
          <a:p>
            <a:pPr defTabSz="479388">
              <a:defRPr/>
            </a:pPr>
            <a:r>
              <a:rPr lang="en-US" dirty="0" err="1" smtClean="0"/>
              <a:t>Bosques</a:t>
            </a:r>
            <a:r>
              <a:rPr lang="en-US" dirty="0" smtClean="0"/>
              <a:t>, C. J.; Collins, B. E.; Meador, J. W., 3rd; </a:t>
            </a:r>
            <a:r>
              <a:rPr lang="en-US" dirty="0" err="1" smtClean="0"/>
              <a:t>Sarvaiya</a:t>
            </a:r>
            <a:r>
              <a:rPr lang="en-US" dirty="0" smtClean="0"/>
              <a:t>, H.; Murphy, J. L.; </a:t>
            </a:r>
            <a:r>
              <a:rPr lang="en-US" dirty="0" err="1" smtClean="0"/>
              <a:t>Dellorusso</a:t>
            </a:r>
            <a:r>
              <a:rPr lang="en-US" dirty="0" smtClean="0"/>
              <a:t>, G.; </a:t>
            </a:r>
            <a:r>
              <a:rPr lang="en-US" dirty="0" err="1" smtClean="0"/>
              <a:t>Bulik</a:t>
            </a:r>
            <a:r>
              <a:rPr lang="en-US" dirty="0" smtClean="0"/>
              <a:t>, D. A.; Hsu, I. H.; Washburn, N.; </a:t>
            </a:r>
            <a:r>
              <a:rPr lang="en-US" dirty="0" err="1" smtClean="0"/>
              <a:t>Sipsey</a:t>
            </a:r>
            <a:r>
              <a:rPr lang="en-US" dirty="0" smtClean="0"/>
              <a:t>, S. F.; </a:t>
            </a:r>
            <a:r>
              <a:rPr lang="en-US" dirty="0" err="1" smtClean="0"/>
              <a:t>Myette</a:t>
            </a:r>
            <a:r>
              <a:rPr lang="en-US" dirty="0" smtClean="0"/>
              <a:t>, J. R.; Raman, R.; Shriver, Z.; </a:t>
            </a:r>
            <a:r>
              <a:rPr lang="en-US" dirty="0" err="1" smtClean="0"/>
              <a:t>Sasisekharan</a:t>
            </a:r>
            <a:r>
              <a:rPr lang="en-US" dirty="0" smtClean="0"/>
              <a:t>, R.; </a:t>
            </a:r>
            <a:r>
              <a:rPr lang="en-US" dirty="0" err="1" smtClean="0"/>
              <a:t>Venkataraman</a:t>
            </a:r>
            <a:r>
              <a:rPr lang="en-US" dirty="0" smtClean="0"/>
              <a:t>, G., </a:t>
            </a:r>
            <a:r>
              <a:rPr lang="en-US" i="1" dirty="0" smtClean="0"/>
              <a:t>Nat </a:t>
            </a:r>
            <a:r>
              <a:rPr lang="en-US" i="1" dirty="0" err="1" smtClean="0"/>
              <a:t>Biotechnol</a:t>
            </a:r>
            <a:r>
              <a:rPr lang="en-US" i="1" dirty="0" smtClean="0"/>
              <a:t> </a:t>
            </a:r>
            <a:r>
              <a:rPr lang="en-US" b="1" dirty="0" smtClean="0"/>
              <a:t>2010,</a:t>
            </a:r>
            <a:r>
              <a:rPr lang="en-US" dirty="0" smtClean="0"/>
              <a:t> </a:t>
            </a:r>
            <a:r>
              <a:rPr lang="en-US" i="1" dirty="0" smtClean="0"/>
              <a:t>28</a:t>
            </a:r>
            <a:r>
              <a:rPr lang="en-US" dirty="0" smtClean="0"/>
              <a:t> (11), 1153-6.</a:t>
            </a:r>
          </a:p>
          <a:p>
            <a:pPr>
              <a:defRPr/>
            </a:pPr>
            <a:endParaRPr lang="en-US" b="1" u="sng" dirty="0" smtClean="0"/>
          </a:p>
          <a:p>
            <a:pPr>
              <a:defRPr/>
            </a:pPr>
            <a:endParaRPr lang="en-US" dirty="0" smtClean="0"/>
          </a:p>
          <a:p>
            <a:pPr>
              <a:defRPr/>
            </a:pPr>
            <a:endParaRPr lang="en-US" dirty="0" smtClean="0"/>
          </a:p>
          <a:p>
            <a:pPr>
              <a:defRPr/>
            </a:pPr>
            <a:r>
              <a:rPr lang="en-US" dirty="0" smtClean="0"/>
              <a:t>N-</a:t>
            </a:r>
            <a:r>
              <a:rPr lang="en-US" dirty="0" err="1" smtClean="0"/>
              <a:t>Acetylglucosamine</a:t>
            </a:r>
            <a:r>
              <a:rPr lang="en-US" dirty="0" smtClean="0"/>
              <a:t> (</a:t>
            </a:r>
            <a:r>
              <a:rPr lang="en-US" dirty="0" err="1" smtClean="0"/>
              <a:t>GlcNAc</a:t>
            </a:r>
            <a:r>
              <a:rPr lang="en-US" dirty="0" smtClean="0"/>
              <a:t>) loss</a:t>
            </a:r>
          </a:p>
        </p:txBody>
      </p:sp>
      <p:sp>
        <p:nvSpPr>
          <p:cNvPr id="7782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836964A5-45DD-48CD-A5FA-02D597B44ABE}" type="slidenum">
              <a:rPr lang="en-US" smtClean="0"/>
              <a:pPr>
                <a:defRPr/>
              </a:pPr>
              <a:t>18</a:t>
            </a:fld>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bwMode="auto">
          <a:noFill/>
          <a:ln>
            <a:solidFill>
              <a:srgbClr val="000000"/>
            </a:solidFill>
            <a:miter lim="800000"/>
            <a:headEnd/>
            <a:tailEnd/>
          </a:ln>
        </p:spPr>
      </p:sp>
      <p:sp>
        <p:nvSpPr>
          <p:cNvPr id="7065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lnSpc>
                <a:spcPct val="80000"/>
              </a:lnSpc>
              <a:spcBef>
                <a:spcPct val="0"/>
              </a:spcBef>
            </a:pPr>
            <a:r>
              <a:rPr lang="en-US" dirty="0" smtClean="0"/>
              <a:t>Now, let’s take a look at the UNIFI glycan application workflows.</a:t>
            </a:r>
          </a:p>
          <a:p>
            <a:pPr eaLnBrk="1" hangingPunct="1">
              <a:lnSpc>
                <a:spcPct val="80000"/>
              </a:lnSpc>
              <a:spcBef>
                <a:spcPct val="0"/>
              </a:spcBef>
            </a:pPr>
            <a:endParaRPr lang="en-US" dirty="0" smtClean="0"/>
          </a:p>
          <a:p>
            <a:pPr eaLnBrk="1" hangingPunct="1">
              <a:lnSpc>
                <a:spcPct val="80000"/>
              </a:lnSpc>
              <a:spcBef>
                <a:spcPct val="0"/>
              </a:spcBef>
            </a:pPr>
            <a:r>
              <a:rPr lang="en-US" dirty="0" smtClean="0"/>
              <a:t>Data acquisition, processing, bioinformatics, and reporting tools are integrated and automated within UNIFI Scientific Information System’s compliant-ready architecture. </a:t>
            </a:r>
          </a:p>
          <a:p>
            <a:pPr eaLnBrk="1" hangingPunct="1">
              <a:lnSpc>
                <a:spcPct val="80000"/>
              </a:lnSpc>
              <a:spcBef>
                <a:spcPct val="0"/>
              </a:spcBef>
            </a:pPr>
            <a:endParaRPr lang="en-US" dirty="0" smtClean="0"/>
          </a:p>
          <a:p>
            <a:pPr eaLnBrk="1" hangingPunct="1">
              <a:lnSpc>
                <a:spcPct val="80000"/>
              </a:lnSpc>
              <a:spcBef>
                <a:spcPct val="0"/>
              </a:spcBef>
            </a:pPr>
            <a:r>
              <a:rPr lang="en-US" dirty="0" smtClean="0"/>
              <a:t>The solution allows routine assignment of N-linked glycan structures using data from time-aligned FLR and MS channels along with database-driven assignment of glycans based on GU + Accurate mass. This enables the efficient profiling of released glycans for individual analysis or to facilitate multi-batch or </a:t>
            </a:r>
            <a:r>
              <a:rPr lang="en-US" dirty="0" err="1" smtClean="0"/>
              <a:t>biosimilar</a:t>
            </a:r>
            <a:r>
              <a:rPr lang="en-US" dirty="0" smtClean="0"/>
              <a:t>/ innovator comparability studies.</a:t>
            </a:r>
          </a:p>
          <a:p>
            <a:pPr eaLnBrk="1" hangingPunct="1">
              <a:lnSpc>
                <a:spcPct val="80000"/>
              </a:lnSpc>
              <a:spcBef>
                <a:spcPct val="0"/>
              </a:spcBef>
            </a:pPr>
            <a:endParaRPr lang="en-US" dirty="0" smtClean="0"/>
          </a:p>
          <a:p>
            <a:pPr eaLnBrk="1" hangingPunct="1">
              <a:lnSpc>
                <a:spcPct val="80000"/>
              </a:lnSpc>
              <a:spcBef>
                <a:spcPct val="0"/>
              </a:spcBef>
            </a:pPr>
            <a:r>
              <a:rPr lang="en-US" dirty="0" smtClean="0"/>
              <a:t>UNIFI  also offers an alternative workflow for Glycan DDA. Data is acquired and processed in UNIFI. The processing is to de-convolute the charge and de-isotope all signals.  Then the file can be converted and exported as .LCS format that is compatible with </a:t>
            </a:r>
            <a:r>
              <a:rPr lang="en-US" dirty="0" err="1" smtClean="0"/>
              <a:t>SimGlycan</a:t>
            </a:r>
            <a:r>
              <a:rPr lang="en-US" dirty="0" smtClean="0"/>
              <a:t> software for automating glycan identification.</a:t>
            </a:r>
          </a:p>
          <a:p>
            <a:pPr eaLnBrk="1" hangingPunct="1">
              <a:lnSpc>
                <a:spcPct val="80000"/>
              </a:lnSpc>
              <a:spcBef>
                <a:spcPct val="0"/>
              </a:spcBef>
            </a:pPr>
            <a:endParaRPr lang="en-US" dirty="0" smtClean="0"/>
          </a:p>
          <a:p>
            <a:pPr eaLnBrk="1" hangingPunct="1">
              <a:lnSpc>
                <a:spcPct val="80000"/>
              </a:lnSpc>
              <a:spcBef>
                <a:spcPct val="0"/>
              </a:spcBef>
            </a:pPr>
            <a:r>
              <a:rPr lang="en-US" dirty="0" smtClean="0"/>
              <a:t>The UNIFI glycan workflow support both conventional labels and the new </a:t>
            </a:r>
            <a:r>
              <a:rPr lang="en-US" i="1" dirty="0" err="1" smtClean="0"/>
              <a:t>Rapi</a:t>
            </a:r>
            <a:r>
              <a:rPr lang="en-US" dirty="0" err="1" smtClean="0"/>
              <a:t>fluor</a:t>
            </a:r>
            <a:r>
              <a:rPr lang="en-US" dirty="0" smtClean="0"/>
              <a:t>-MS label.</a:t>
            </a:r>
          </a:p>
          <a:p>
            <a:pPr eaLnBrk="1" hangingPunct="1">
              <a:lnSpc>
                <a:spcPct val="80000"/>
              </a:lnSpc>
              <a:spcBef>
                <a:spcPct val="0"/>
              </a:spcBef>
            </a:pPr>
            <a:r>
              <a:rPr lang="en-US" dirty="0" smtClean="0"/>
              <a:t> </a:t>
            </a:r>
          </a:p>
        </p:txBody>
      </p:sp>
      <p:sp>
        <p:nvSpPr>
          <p:cNvPr id="80900"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8500FACF-8481-472D-BFD4-773EAC0C93DA}" type="slidenum">
              <a:rPr lang="en-US" smtClean="0"/>
              <a:pPr>
                <a:defRPr/>
              </a:pPr>
              <a:t>19</a:t>
            </a:fld>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Image Placeholder 1"/>
          <p:cNvSpPr>
            <a:spLocks noGrp="1" noRot="1" noChangeAspect="1" noTextEdit="1"/>
          </p:cNvSpPr>
          <p:nvPr>
            <p:ph type="sldImg"/>
          </p:nvPr>
        </p:nvSpPr>
        <p:spPr bwMode="auto">
          <a:noFill/>
          <a:ln>
            <a:solidFill>
              <a:srgbClr val="000000"/>
            </a:solidFill>
            <a:miter lim="800000"/>
            <a:headEnd/>
            <a:tailEnd/>
          </a:ln>
        </p:spPr>
      </p:sp>
      <p:sp>
        <p:nvSpPr>
          <p:cNvPr id="72707" name="Notes Placeholder 2"/>
          <p:cNvSpPr>
            <a:spLocks noGrp="1"/>
          </p:cNvSpPr>
          <p:nvPr>
            <p:ph type="body" idx="1"/>
          </p:nvPr>
        </p:nvSpPr>
        <p:spPr bwMode="auto">
          <a:noFill/>
        </p:spPr>
        <p:txBody>
          <a:bodyPr wrap="square" numCol="1" anchor="t" anchorCtr="0" compatLnSpc="1">
            <a:prstTxWarp prst="textNoShape">
              <a:avLst/>
            </a:prstTxWarp>
          </a:bodyPr>
          <a:lstStyle/>
          <a:p>
            <a:pPr>
              <a:lnSpc>
                <a:spcPct val="90000"/>
              </a:lnSpc>
              <a:spcBef>
                <a:spcPct val="0"/>
              </a:spcBef>
              <a:spcAft>
                <a:spcPts val="629"/>
              </a:spcAft>
            </a:pPr>
            <a:r>
              <a:rPr lang="en-US" sz="1800" b="1" dirty="0" smtClean="0"/>
              <a:t>So What is a GU Value? </a:t>
            </a:r>
          </a:p>
          <a:p>
            <a:pPr>
              <a:lnSpc>
                <a:spcPct val="90000"/>
              </a:lnSpc>
              <a:spcBef>
                <a:spcPct val="0"/>
              </a:spcBef>
              <a:spcAft>
                <a:spcPts val="629"/>
              </a:spcAft>
            </a:pPr>
            <a:endParaRPr lang="en-US" sz="1800" b="1" dirty="0" smtClean="0"/>
          </a:p>
          <a:p>
            <a:pPr>
              <a:lnSpc>
                <a:spcPct val="90000"/>
              </a:lnSpc>
              <a:spcBef>
                <a:spcPct val="0"/>
              </a:spcBef>
              <a:spcAft>
                <a:spcPts val="629"/>
              </a:spcAft>
              <a:buFontTx/>
              <a:buChar char="•"/>
            </a:pPr>
            <a:r>
              <a:rPr lang="en-US" sz="1800" dirty="0" smtClean="0"/>
              <a:t>GU Value stands for glucose unit. </a:t>
            </a:r>
          </a:p>
          <a:p>
            <a:pPr>
              <a:lnSpc>
                <a:spcPct val="90000"/>
              </a:lnSpc>
              <a:spcBef>
                <a:spcPct val="0"/>
              </a:spcBef>
              <a:spcAft>
                <a:spcPts val="629"/>
              </a:spcAft>
              <a:buFontTx/>
              <a:buChar char="•"/>
            </a:pPr>
            <a:r>
              <a:rPr lang="en-US" sz="1800" dirty="0" smtClean="0"/>
              <a:t>A GU value is a </a:t>
            </a:r>
            <a:r>
              <a:rPr lang="en-US" sz="1800" b="1" dirty="0" smtClean="0"/>
              <a:t>normalized glycan structure retention time </a:t>
            </a:r>
            <a:r>
              <a:rPr lang="en-US" sz="1800" dirty="0" smtClean="0"/>
              <a:t>observed in HILIC</a:t>
            </a:r>
            <a:r>
              <a:rPr lang="en-US" sz="1800" b="1" dirty="0" smtClean="0"/>
              <a:t>, </a:t>
            </a:r>
            <a:r>
              <a:rPr lang="en-US" sz="1800" dirty="0" smtClean="0"/>
              <a:t>obtained using </a:t>
            </a:r>
            <a:r>
              <a:rPr lang="en-US" sz="1800" dirty="0" err="1" smtClean="0"/>
              <a:t>dextran</a:t>
            </a:r>
            <a:r>
              <a:rPr lang="en-US" sz="1800" dirty="0" smtClean="0"/>
              <a:t> as a molecular weight ladder</a:t>
            </a:r>
          </a:p>
          <a:p>
            <a:pPr>
              <a:lnSpc>
                <a:spcPct val="90000"/>
              </a:lnSpc>
              <a:spcBef>
                <a:spcPct val="0"/>
              </a:spcBef>
              <a:spcAft>
                <a:spcPts val="629"/>
              </a:spcAft>
              <a:buFontTx/>
              <a:buChar char="•"/>
            </a:pPr>
            <a:endParaRPr lang="en-US" sz="1800" dirty="0" smtClean="0"/>
          </a:p>
          <a:p>
            <a:pPr>
              <a:lnSpc>
                <a:spcPct val="90000"/>
              </a:lnSpc>
              <a:spcAft>
                <a:spcPts val="629"/>
              </a:spcAft>
            </a:pPr>
            <a:r>
              <a:rPr lang="en-US" sz="1800" b="1" dirty="0" smtClean="0">
                <a:ea typeface="MS PGothic" pitchFamily="34" charset="-128"/>
                <a:cs typeface="Arial" pitchFamily="34" charset="0"/>
              </a:rPr>
              <a:t>Why is the GU approach useful?</a:t>
            </a:r>
            <a:endParaRPr lang="en-US" sz="1800" dirty="0" smtClean="0"/>
          </a:p>
          <a:p>
            <a:pPr>
              <a:lnSpc>
                <a:spcPct val="90000"/>
              </a:lnSpc>
              <a:spcBef>
                <a:spcPct val="0"/>
              </a:spcBef>
              <a:spcAft>
                <a:spcPts val="1258"/>
              </a:spcAft>
              <a:buFontTx/>
              <a:buChar char="•"/>
            </a:pPr>
            <a:r>
              <a:rPr lang="en-US" sz="1800" dirty="0" smtClean="0">
                <a:ea typeface="MS PGothic" pitchFamily="34" charset="-128"/>
              </a:rPr>
              <a:t>GU Values assist in normalizing glycan retention time across days, instruments and laboratories, so data can be compared and shared easily.</a:t>
            </a:r>
          </a:p>
          <a:p>
            <a:pPr>
              <a:lnSpc>
                <a:spcPct val="90000"/>
              </a:lnSpc>
              <a:spcBef>
                <a:spcPct val="0"/>
              </a:spcBef>
              <a:spcAft>
                <a:spcPts val="1258"/>
              </a:spcAft>
              <a:buFontTx/>
              <a:buChar char="•"/>
            </a:pPr>
            <a:r>
              <a:rPr lang="en-US" sz="1800" dirty="0" smtClean="0">
                <a:ea typeface="MS PGothic" pitchFamily="34" charset="-128"/>
              </a:rPr>
              <a:t>GU Values facilitate more routine glycan assignments by enabling the creation of a single glycan GU retention library</a:t>
            </a:r>
            <a:endParaRPr lang="en-US" sz="1800" dirty="0" smtClean="0"/>
          </a:p>
        </p:txBody>
      </p:sp>
      <p:sp>
        <p:nvSpPr>
          <p:cNvPr id="8192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585668B8-31DA-492F-BE1F-04E5388292BC}" type="slidenum">
              <a:rPr lang="en-US" smtClean="0"/>
              <a:pPr>
                <a:defRPr/>
              </a:pPr>
              <a:t>20</a:t>
            </a:fld>
            <a:endParaRPr 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p:cNvSpPr>
            <a:spLocks noGrp="1" noRot="1" noChangeAspect="1" noTextEdit="1"/>
          </p:cNvSpPr>
          <p:nvPr>
            <p:ph type="sldImg"/>
          </p:nvPr>
        </p:nvSpPr>
        <p:spPr bwMode="auto">
          <a:noFill/>
          <a:ln>
            <a:solidFill>
              <a:srgbClr val="000000"/>
            </a:solidFill>
            <a:miter lim="800000"/>
            <a:headEnd/>
            <a:tailEnd/>
          </a:ln>
        </p:spPr>
      </p:sp>
      <p:sp>
        <p:nvSpPr>
          <p:cNvPr id="71683" name="Notes Placeholder 2"/>
          <p:cNvSpPr>
            <a:spLocks noGrp="1"/>
          </p:cNvSpPr>
          <p:nvPr>
            <p:ph type="body" idx="1"/>
          </p:nvPr>
        </p:nvSpPr>
        <p:spPr bwMode="auto">
          <a:noFill/>
        </p:spPr>
        <p:txBody>
          <a:bodyPr wrap="square" numCol="1" anchor="t" anchorCtr="0" compatLnSpc="1">
            <a:prstTxWarp prst="textNoShape">
              <a:avLst/>
            </a:prstTxWarp>
          </a:bodyPr>
          <a:lstStyle/>
          <a:p>
            <a:pPr defTabSz="965498">
              <a:spcBef>
                <a:spcPct val="0"/>
              </a:spcBef>
            </a:pPr>
            <a:r>
              <a:rPr lang="en-US" dirty="0" smtClean="0">
                <a:solidFill>
                  <a:srgbClr val="212120"/>
                </a:solidFill>
              </a:rPr>
              <a:t>Currently, there are a total of 308 common N-linked glycans in the scientific library to support 2-AB labeling. And we are working towards generating a RFMS glycan GU library, which is expected to be available in Q3 2015.  </a:t>
            </a:r>
          </a:p>
          <a:p>
            <a:pPr defTabSz="965498">
              <a:spcBef>
                <a:spcPct val="0"/>
              </a:spcBef>
            </a:pPr>
            <a:endParaRPr lang="en-US" dirty="0" smtClean="0">
              <a:solidFill>
                <a:srgbClr val="212120"/>
              </a:solidFill>
            </a:endParaRPr>
          </a:p>
          <a:p>
            <a:pPr defTabSz="965498">
              <a:spcBef>
                <a:spcPct val="0"/>
              </a:spcBef>
            </a:pPr>
            <a:r>
              <a:rPr lang="en-US" dirty="0" smtClean="0">
                <a:solidFill>
                  <a:srgbClr val="212120"/>
                </a:solidFill>
              </a:rPr>
              <a:t>The N-Glycans released from a list of </a:t>
            </a:r>
            <a:r>
              <a:rPr lang="en-US" dirty="0" err="1" smtClean="0">
                <a:solidFill>
                  <a:srgbClr val="212120"/>
                </a:solidFill>
              </a:rPr>
              <a:t>glycoproteins</a:t>
            </a:r>
            <a:r>
              <a:rPr lang="en-US" dirty="0" smtClean="0">
                <a:solidFill>
                  <a:srgbClr val="212120"/>
                </a:solidFill>
              </a:rPr>
              <a:t> will be labeled with RFMS, analyzed by UPLC/FLR to generate GU retentions from over 10 injections per protein. Data from these proteins represents spectrum of glycan diversities.  Each glycan entry will be characterized structurally using exoglycosidase array and mass confirmed using MALDI MS or ESI MS. </a:t>
            </a:r>
          </a:p>
          <a:p>
            <a:pPr defTabSz="965498">
              <a:spcBef>
                <a:spcPct val="0"/>
              </a:spcBef>
            </a:pPr>
            <a:endParaRPr lang="en-US" dirty="0" smtClean="0">
              <a:solidFill>
                <a:srgbClr val="212120"/>
              </a:solidFill>
            </a:endParaRPr>
          </a:p>
          <a:p>
            <a:pPr defTabSz="965498">
              <a:spcBef>
                <a:spcPct val="0"/>
              </a:spcBef>
            </a:pPr>
            <a:endParaRPr lang="en-US" b="1" u="sng" dirty="0" smtClean="0"/>
          </a:p>
        </p:txBody>
      </p:sp>
      <p:sp>
        <p:nvSpPr>
          <p:cNvPr id="79876"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494AA6B1-8E54-498A-B67D-A17952CF1E0C}" type="slidenum">
              <a:rPr lang="en-US" smtClean="0"/>
              <a:pPr>
                <a:defRPr/>
              </a:pPr>
              <a:t>21</a:t>
            </a:fld>
            <a:endParaRPr 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Image Placeholder 1"/>
          <p:cNvSpPr>
            <a:spLocks noGrp="1" noRot="1" noChangeAspect="1" noTextEdit="1"/>
          </p:cNvSpPr>
          <p:nvPr>
            <p:ph type="sldImg"/>
          </p:nvPr>
        </p:nvSpPr>
        <p:spPr bwMode="auto">
          <a:noFill/>
          <a:ln>
            <a:solidFill>
              <a:srgbClr val="000000"/>
            </a:solidFill>
            <a:miter lim="800000"/>
            <a:headEnd/>
            <a:tailEnd/>
          </a:ln>
        </p:spPr>
      </p:sp>
      <p:sp>
        <p:nvSpPr>
          <p:cNvPr id="7373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solidFill>
                <a:srgbClr val="212120"/>
              </a:solidFill>
            </a:endParaRPr>
          </a:p>
          <a:p>
            <a:pPr eaLnBrk="1" hangingPunct="1">
              <a:spcBef>
                <a:spcPct val="0"/>
              </a:spcBef>
            </a:pPr>
            <a:r>
              <a:rPr lang="en-US" smtClean="0"/>
              <a:t>We first run labeled Dextran Ladder Standard before running unknown samples. The labeled glucose homopolymer in this standard provide the “workable” GU value </a:t>
            </a:r>
            <a:r>
              <a:rPr lang="en-US" b="1" smtClean="0"/>
              <a:t>range from 2 to 30 Glucose Units</a:t>
            </a:r>
            <a:r>
              <a:rPr lang="en-US" smtClean="0"/>
              <a:t>, which is twice as much as the other commercially available dextran ladder standards. This feature improves the large glycan retention time assignment. </a:t>
            </a:r>
          </a:p>
          <a:p>
            <a:pPr eaLnBrk="1" hangingPunct="1">
              <a:spcBef>
                <a:spcPct val="0"/>
              </a:spcBef>
            </a:pPr>
            <a:endParaRPr lang="en-US" smtClean="0"/>
          </a:p>
          <a:p>
            <a:pPr eaLnBrk="1" hangingPunct="1">
              <a:spcBef>
                <a:spcPct val="0"/>
              </a:spcBef>
            </a:pPr>
            <a:r>
              <a:rPr lang="en-US" smtClean="0"/>
              <a:t>The labeled Dextran Ladder Standard is used to perform retention time calibration and for generating calibration curve.  Then the calibration curve is automatically applied to the analytes of interest to generate GU values. </a:t>
            </a:r>
          </a:p>
          <a:p>
            <a:pPr eaLnBrk="1" hangingPunct="1">
              <a:spcBef>
                <a:spcPct val="0"/>
              </a:spcBef>
            </a:pPr>
            <a:endParaRPr lang="en-US" smtClean="0">
              <a:solidFill>
                <a:srgbClr val="212120"/>
              </a:solidFill>
            </a:endParaRPr>
          </a:p>
          <a:p>
            <a:pPr eaLnBrk="1" hangingPunct="1">
              <a:spcBef>
                <a:spcPct val="0"/>
              </a:spcBef>
            </a:pPr>
            <a:r>
              <a:rPr lang="en-US" b="1" smtClean="0"/>
              <a:t>Both 2-AB and RFMS labeled Dextran Ladder are now available to support this workflow.</a:t>
            </a:r>
          </a:p>
          <a:p>
            <a:pPr eaLnBrk="1" hangingPunct="1">
              <a:spcBef>
                <a:spcPct val="0"/>
              </a:spcBef>
            </a:pPr>
            <a:endParaRPr lang="en-US" smtClean="0">
              <a:solidFill>
                <a:srgbClr val="212120"/>
              </a:solidFill>
            </a:endParaRPr>
          </a:p>
          <a:p>
            <a:pPr eaLnBrk="1" hangingPunct="1">
              <a:spcBef>
                <a:spcPct val="0"/>
              </a:spcBef>
            </a:pPr>
            <a:endParaRPr lang="en-US" smtClean="0"/>
          </a:p>
        </p:txBody>
      </p:sp>
      <p:sp>
        <p:nvSpPr>
          <p:cNvPr id="8294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15582E7-894A-4B31-9F97-7C2CC1B4E35E}" type="slidenum">
              <a:rPr lang="en-US" smtClean="0"/>
              <a:pPr>
                <a:defRPr/>
              </a:pPr>
              <a:t>22</a:t>
            </a:fld>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p:cNvSpPr>
            <a:spLocks noGrp="1" noRot="1" noChangeAspect="1" noTextEdit="1"/>
          </p:cNvSpPr>
          <p:nvPr>
            <p:ph type="sldImg"/>
          </p:nvPr>
        </p:nvSpPr>
        <p:spPr bwMode="auto">
          <a:noFill/>
          <a:ln>
            <a:solidFill>
              <a:srgbClr val="000000"/>
            </a:solidFill>
            <a:miter lim="800000"/>
            <a:headEnd/>
            <a:tailEnd/>
          </a:ln>
        </p:spPr>
      </p:sp>
      <p:sp>
        <p:nvSpPr>
          <p:cNvPr id="68611" name="Notes Placeholder 2"/>
          <p:cNvSpPr>
            <a:spLocks noGrp="1"/>
          </p:cNvSpPr>
          <p:nvPr>
            <p:ph type="body" idx="1"/>
          </p:nvPr>
        </p:nvSpPr>
        <p:spPr bwMode="auto"/>
        <p:txBody>
          <a:bodyPr wrap="square" numCol="1" anchor="t" anchorCtr="0" compatLnSpc="1">
            <a:prstTxWarp prst="textNoShape">
              <a:avLst/>
            </a:prstTxWarp>
            <a:normAutofit fontScale="92500" lnSpcReduction="20000"/>
          </a:bodyPr>
          <a:lstStyle/>
          <a:p>
            <a:pPr>
              <a:defRPr/>
            </a:pPr>
            <a:r>
              <a:rPr lang="en-US" dirty="0" smtClean="0"/>
              <a:t>GU values are searched in the Waters Glycan GU library and the assignments of released labeled </a:t>
            </a:r>
            <a:r>
              <a:rPr lang="en-US" dirty="0" err="1" smtClean="0"/>
              <a:t>glycans</a:t>
            </a:r>
            <a:r>
              <a:rPr lang="en-US" dirty="0" smtClean="0"/>
              <a:t> are made based on the GU value and m/z confirmation in UNIFI.</a:t>
            </a:r>
          </a:p>
          <a:p>
            <a:pPr>
              <a:defRPr/>
            </a:pPr>
            <a:endParaRPr lang="en-US" dirty="0" smtClean="0"/>
          </a:p>
          <a:p>
            <a:pPr>
              <a:defRPr/>
            </a:pPr>
            <a:r>
              <a:rPr lang="en-US" dirty="0" smtClean="0"/>
              <a:t>In this example, a 2-AB labeled glycan performance test standard was used, which contains 2-AB labeled released N-</a:t>
            </a:r>
            <a:r>
              <a:rPr lang="en-US" dirty="0" err="1" smtClean="0"/>
              <a:t>Glycans</a:t>
            </a:r>
            <a:r>
              <a:rPr lang="en-US" dirty="0" smtClean="0"/>
              <a:t> from human </a:t>
            </a:r>
            <a:r>
              <a:rPr lang="en-US" dirty="0" err="1" smtClean="0"/>
              <a:t>IgG</a:t>
            </a:r>
            <a:r>
              <a:rPr lang="en-US" dirty="0" smtClean="0"/>
              <a:t> . We recommend our customers to run this glycan performance test standard prior to their precious samples as a benchmarking standard and labeled, complex control. Now, RFMS labeled glycan performance test standard is also available to support this workflow.</a:t>
            </a:r>
          </a:p>
          <a:p>
            <a:pPr>
              <a:defRPr/>
            </a:pPr>
            <a:endParaRPr lang="en-US" dirty="0" smtClean="0">
              <a:solidFill>
                <a:srgbClr val="212120"/>
              </a:solidFill>
            </a:endParaRPr>
          </a:p>
          <a:p>
            <a:pPr>
              <a:defRPr/>
            </a:pPr>
            <a:r>
              <a:rPr lang="en-US" dirty="0" smtClean="0">
                <a:solidFill>
                  <a:srgbClr val="212120"/>
                </a:solidFill>
              </a:rPr>
              <a:t>As mentioned previously, “Unknown” glycan assignment is based on best matched experimental retention time that was converted to Glucose Unit (GU) value, and accurate mass measurement. </a:t>
            </a:r>
          </a:p>
          <a:p>
            <a:pPr>
              <a:defRPr/>
            </a:pPr>
            <a:endParaRPr lang="en-US" dirty="0" smtClean="0">
              <a:solidFill>
                <a:srgbClr val="212120"/>
              </a:solidFill>
            </a:endParaRPr>
          </a:p>
          <a:p>
            <a:pPr>
              <a:defRPr/>
            </a:pPr>
            <a:r>
              <a:rPr lang="en-US" dirty="0" smtClean="0">
                <a:solidFill>
                  <a:srgbClr val="212120"/>
                </a:solidFill>
              </a:rPr>
              <a:t>For example, in this figure, one Glycan, FA2G2S1 was selected in the  component summary table, and the corresponding FLR peak is also highlighted. The XIC chromatogram of  this glycan is also isolated and showed in the lower MS channel. Please pay attention to the library search result. There are 7 </a:t>
            </a:r>
            <a:r>
              <a:rPr lang="en-US" dirty="0" err="1" smtClean="0">
                <a:solidFill>
                  <a:srgbClr val="212120"/>
                </a:solidFill>
              </a:rPr>
              <a:t>glycans</a:t>
            </a:r>
            <a:r>
              <a:rPr lang="en-US" dirty="0" smtClean="0">
                <a:solidFill>
                  <a:srgbClr val="212120"/>
                </a:solidFill>
              </a:rPr>
              <a:t> in total having the similar GU retention within the delta GU tolerance window, and only FA2G2S1 was mass confirmed with the lowest delta mass and was checked as confident assignment. You can notice the check box under the “</a:t>
            </a:r>
            <a:r>
              <a:rPr lang="en-US" b="1" dirty="0" smtClean="0">
                <a:solidFill>
                  <a:srgbClr val="212120"/>
                </a:solidFill>
              </a:rPr>
              <a:t>Mass Confirmed” column</a:t>
            </a:r>
            <a:r>
              <a:rPr lang="en-US" dirty="0" smtClean="0">
                <a:solidFill>
                  <a:srgbClr val="212120"/>
                </a:solidFill>
              </a:rPr>
              <a:t>. </a:t>
            </a:r>
          </a:p>
          <a:p>
            <a:pPr>
              <a:defRPr/>
            </a:pPr>
            <a:endParaRPr lang="en-US" dirty="0" smtClean="0">
              <a:solidFill>
                <a:srgbClr val="212120"/>
              </a:solidFill>
            </a:endParaRPr>
          </a:p>
          <a:p>
            <a:pPr>
              <a:defRPr/>
            </a:pPr>
            <a:endParaRPr lang="en-US" dirty="0" smtClean="0">
              <a:solidFill>
                <a:srgbClr val="212120"/>
              </a:solidFill>
            </a:endParaRPr>
          </a:p>
          <a:p>
            <a:pPr>
              <a:defRPr/>
            </a:pPr>
            <a:r>
              <a:rPr lang="en-US" b="1" u="sng" dirty="0" smtClean="0">
                <a:solidFill>
                  <a:srgbClr val="212120"/>
                </a:solidFill>
              </a:rPr>
              <a:t>Anticipated questions:</a:t>
            </a:r>
          </a:p>
          <a:p>
            <a:pPr>
              <a:defRPr/>
            </a:pPr>
            <a:endParaRPr lang="en-US" dirty="0" smtClean="0">
              <a:solidFill>
                <a:srgbClr val="212120"/>
              </a:solidFill>
            </a:endParaRPr>
          </a:p>
          <a:p>
            <a:pPr>
              <a:defRPr/>
            </a:pPr>
            <a:r>
              <a:rPr lang="en-US" b="1" dirty="0" smtClean="0">
                <a:solidFill>
                  <a:srgbClr val="212120"/>
                </a:solidFill>
              </a:rPr>
              <a:t>1. What is the typical setting for error tolerance for GU retention:</a:t>
            </a:r>
          </a:p>
          <a:p>
            <a:pPr>
              <a:defRPr/>
            </a:pPr>
            <a:r>
              <a:rPr lang="en-US" b="1" dirty="0" smtClean="0">
                <a:solidFill>
                  <a:srgbClr val="212120"/>
                </a:solidFill>
              </a:rPr>
              <a:t>Answer:</a:t>
            </a:r>
            <a:r>
              <a:rPr lang="en-US" dirty="0" smtClean="0">
                <a:solidFill>
                  <a:srgbClr val="212120"/>
                </a:solidFill>
              </a:rPr>
              <a:t> Typical delta GU tolerance will be set +/- 0.15</a:t>
            </a:r>
          </a:p>
          <a:p>
            <a:pPr>
              <a:defRPr/>
            </a:pPr>
            <a:endParaRPr lang="en-US" dirty="0" smtClean="0">
              <a:solidFill>
                <a:srgbClr val="212120"/>
              </a:solidFill>
            </a:endParaRPr>
          </a:p>
          <a:p>
            <a:pPr>
              <a:defRPr/>
            </a:pPr>
            <a:endParaRPr lang="en-US" b="1" u="sng" dirty="0" smtClean="0"/>
          </a:p>
          <a:p>
            <a:pPr>
              <a:defRPr/>
            </a:pPr>
            <a:r>
              <a:rPr lang="en-US" b="1" dirty="0" smtClean="0"/>
              <a:t>2. Can I change the glycan assignment after UNIFI processing?</a:t>
            </a:r>
          </a:p>
          <a:p>
            <a:pPr>
              <a:defRPr/>
            </a:pPr>
            <a:r>
              <a:rPr lang="en-US" b="1" dirty="0" smtClean="0">
                <a:solidFill>
                  <a:schemeClr val="accent1">
                    <a:lumMod val="75000"/>
                  </a:schemeClr>
                </a:solidFill>
              </a:rPr>
              <a:t>Answer: </a:t>
            </a:r>
            <a:r>
              <a:rPr lang="en-US" dirty="0" smtClean="0"/>
              <a:t>Yes. </a:t>
            </a:r>
            <a:r>
              <a:rPr lang="en-US" dirty="0" smtClean="0">
                <a:solidFill>
                  <a:srgbClr val="212120"/>
                </a:solidFill>
              </a:rPr>
              <a:t> Assignment can be changed to an alternative assignment based on user’s interpretation of the data. </a:t>
            </a:r>
            <a:endParaRPr lang="en-US" b="1" u="sng" dirty="0" smtClean="0"/>
          </a:p>
          <a:p>
            <a:pPr>
              <a:defRPr/>
            </a:pPr>
            <a:endParaRPr lang="en-US" dirty="0" smtClean="0">
              <a:solidFill>
                <a:srgbClr val="212120"/>
              </a:solidFill>
            </a:endParaRPr>
          </a:p>
          <a:p>
            <a:pPr>
              <a:defRPr/>
            </a:pPr>
            <a:endParaRPr lang="en-US" dirty="0" smtClean="0"/>
          </a:p>
        </p:txBody>
      </p:sp>
      <p:sp>
        <p:nvSpPr>
          <p:cNvPr id="83972"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394D1FD5-C854-4D70-957C-12DBD1EB12F3}" type="slidenum">
              <a:rPr lang="en-US" smtClean="0"/>
              <a:pPr>
                <a:defRPr/>
              </a:pPr>
              <a:t>23</a:t>
            </a:fld>
            <a:endParaRPr 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p:cNvSpPr>
            <a:spLocks noGrp="1" noRot="1" noChangeAspect="1" noTextEdit="1"/>
          </p:cNvSpPr>
          <p:nvPr>
            <p:ph type="sldImg"/>
          </p:nvPr>
        </p:nvSpPr>
        <p:spPr bwMode="auto">
          <a:noFill/>
          <a:ln>
            <a:solidFill>
              <a:srgbClr val="000000"/>
            </a:solidFill>
            <a:miter lim="800000"/>
            <a:headEnd/>
            <a:tailEnd/>
          </a:ln>
        </p:spPr>
      </p:sp>
      <p:sp>
        <p:nvSpPr>
          <p:cNvPr id="7577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smtClean="0"/>
              <a:t>In addition to GU + Accurate mass workflow, UNIFI also support a Glycan DDA workflow. Data can be acquired and processed in UNIFI. The processing is to deconvolute the charge and deisotope all signals. Optionally, the file can be converted and exported as .LCS format that is compatible with SimGlycan software for automated MS and MSMS data interpretation and glycan identification.</a:t>
            </a:r>
          </a:p>
        </p:txBody>
      </p:sp>
      <p:sp>
        <p:nvSpPr>
          <p:cNvPr id="8704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AB54C744-D85E-415D-9D36-2432B6003817}" type="slidenum">
              <a:rPr lang="en-US" smtClean="0"/>
              <a:pPr>
                <a:defRPr/>
              </a:pPr>
              <a:t>24</a:t>
            </a:fld>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Image Placeholder 1"/>
          <p:cNvSpPr>
            <a:spLocks noGrp="1" noRot="1" noChangeAspect="1" noTextEdit="1"/>
          </p:cNvSpPr>
          <p:nvPr>
            <p:ph type="sldImg"/>
          </p:nvPr>
        </p:nvSpPr>
        <p:spPr bwMode="auto">
          <a:noFill/>
          <a:ln>
            <a:solidFill>
              <a:srgbClr val="000000"/>
            </a:solidFill>
            <a:miter lim="800000"/>
            <a:headEnd/>
            <a:tailEnd/>
          </a:ln>
        </p:spPr>
      </p:sp>
      <p:sp>
        <p:nvSpPr>
          <p:cNvPr id="76803"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smtClean="0"/>
              <a:t>Here is an example of the Glycan DDA workflow. UNIFI acquired and processed Glycan DDA data of </a:t>
            </a:r>
            <a:r>
              <a:rPr lang="en-US" altLang="en-US" i="1" smtClean="0"/>
              <a:t>RFMS labeled N-glycans from mouse IgG</a:t>
            </a:r>
            <a:r>
              <a:rPr lang="en-US" smtClean="0"/>
              <a:t>, and the FLR and BPI MS chromatograms are shown here. A minor glycoform, representing 0.1% total FLR signal is detected by Xevo G2 XS Qtof and its raw MSMS spectrum was also displayed here.</a:t>
            </a:r>
          </a:p>
          <a:p>
            <a:pPr eaLnBrk="1" hangingPunct="1">
              <a:spcBef>
                <a:spcPct val="0"/>
              </a:spcBef>
            </a:pPr>
            <a:r>
              <a:rPr lang="en-US" smtClean="0"/>
              <a:t>Similarly to what we showed in the previous slides, with the enhanced MS and MSMS signal from RapiFluor-MS label, high quality fragmentation data was obtained for this minor glycoform. </a:t>
            </a:r>
          </a:p>
          <a:p>
            <a:pPr eaLnBrk="1" hangingPunct="1">
              <a:spcBef>
                <a:spcPct val="0"/>
              </a:spcBef>
            </a:pPr>
            <a:endParaRPr lang="en-US" smtClean="0"/>
          </a:p>
          <a:p>
            <a:pPr eaLnBrk="1" hangingPunct="1">
              <a:spcBef>
                <a:spcPct val="0"/>
              </a:spcBef>
            </a:pPr>
            <a:r>
              <a:rPr lang="en-US" smtClean="0"/>
              <a:t>(Click) UNIFI then process the MS and MSMS data by deconvoluting the charges and deisotoping the signals, and export as .LCS format.</a:t>
            </a:r>
          </a:p>
          <a:p>
            <a:pPr eaLnBrk="1" hangingPunct="1">
              <a:spcBef>
                <a:spcPct val="0"/>
              </a:spcBef>
            </a:pPr>
            <a:endParaRPr lang="en-US" smtClean="0"/>
          </a:p>
        </p:txBody>
      </p:sp>
      <p:sp>
        <p:nvSpPr>
          <p:cNvPr id="8806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B2D6EA08-27C1-4997-9429-0CD51391EFAB}" type="slidenum">
              <a:rPr lang="en-US" smtClean="0"/>
              <a:pPr>
                <a:defRPr/>
              </a:pPr>
              <a:t>25</a:t>
            </a:fld>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bwMode="auto">
          <a:xfrm>
            <a:off x="-15214741" y="-12386835"/>
            <a:ext cx="17845114" cy="13117900"/>
          </a:xfrm>
          <a:noFill/>
          <a:ln>
            <a:solidFill>
              <a:srgbClr val="000000"/>
            </a:solidFill>
            <a:miter lim="800000"/>
            <a:headEnd/>
            <a:tailEnd/>
          </a:ln>
        </p:spPr>
      </p:sp>
      <p:sp>
        <p:nvSpPr>
          <p:cNvPr id="56323"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p:cNvSpPr>
            <a:spLocks noGrp="1" noRot="1" noChangeAspect="1" noTextEdit="1"/>
          </p:cNvSpPr>
          <p:nvPr>
            <p:ph type="sldImg"/>
          </p:nvPr>
        </p:nvSpPr>
        <p:spPr bwMode="auto">
          <a:noFill/>
          <a:ln>
            <a:solidFill>
              <a:srgbClr val="000000"/>
            </a:solidFill>
            <a:miter lim="800000"/>
            <a:headEnd/>
            <a:tailEnd/>
          </a:ln>
        </p:spPr>
      </p:sp>
      <p:sp>
        <p:nvSpPr>
          <p:cNvPr id="7782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smtClean="0"/>
              <a:t>SimGlycan can then process the .LCS files for automated database search. Here we show that the selected </a:t>
            </a:r>
            <a:r>
              <a:rPr lang="en-US" b="1" smtClean="0">
                <a:solidFill>
                  <a:schemeClr val="accent1"/>
                </a:solidFill>
              </a:rPr>
              <a:t>minor glycoform was correctly identified as FA2G2Ga1Sg1. </a:t>
            </a:r>
            <a:r>
              <a:rPr lang="en-US" smtClean="0"/>
              <a:t>FA2G2Ga1Sg1 Glycan contains immunogenic epitopes, alpha (1,3)-Gal (Ga1) and NeuGc (Sg1). This glycan is typically present at very low abundance in monoclonal antibody generated from murine cell lines and is very important to be well characterized and monitored during biotherapeutics development. </a:t>
            </a:r>
          </a:p>
          <a:p>
            <a:pPr eaLnBrk="1" hangingPunct="1">
              <a:spcBef>
                <a:spcPct val="0"/>
              </a:spcBef>
            </a:pPr>
            <a:endParaRPr lang="en-US" smtClean="0"/>
          </a:p>
        </p:txBody>
      </p:sp>
      <p:sp>
        <p:nvSpPr>
          <p:cNvPr id="89092"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E72100AB-E6D3-4390-807E-DC647F4520B3}" type="slidenum">
              <a:rPr lang="en-US" smtClean="0"/>
              <a:pPr>
                <a:defRPr/>
              </a:pPr>
              <a:t>26</a:t>
            </a:fld>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p:spPr>
      </p:sp>
      <p:sp>
        <p:nvSpPr>
          <p:cNvPr id="5734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r>
              <a:rPr lang="en-US" smtClean="0"/>
              <a:t>Most analytical strategies for evaluating </a:t>
            </a:r>
            <a:r>
              <a:rPr lang="en-US" i="1" smtClean="0"/>
              <a:t>N</a:t>
            </a:r>
            <a:r>
              <a:rPr lang="en-US" smtClean="0"/>
              <a:t>-glycans from glycoproteins involve deglycosylation via PNGase F and the labeling of the resulting </a:t>
            </a:r>
            <a:r>
              <a:rPr lang="en-US" i="1" smtClean="0"/>
              <a:t>N</a:t>
            </a:r>
            <a:r>
              <a:rPr lang="en-US" smtClean="0"/>
              <a:t>-glycans with a chemical moiety that imparts a detectable attribute.  </a:t>
            </a:r>
          </a:p>
          <a:p>
            <a:pPr eaLnBrk="1" hangingPunct="1"/>
            <a:endParaRPr lang="en-US" smtClean="0"/>
          </a:p>
          <a:p>
            <a:pPr eaLnBrk="1" hangingPunct="1"/>
            <a:r>
              <a:rPr lang="en-US" smtClean="0"/>
              <a:t>In one, highly effective approach, labeled glycans are separated by hydrophilic interaction chromatography (HILIC) and detected by fluorescence (FLR) and potentially even mass spectrometry (MS).</a:t>
            </a:r>
          </a:p>
          <a:p>
            <a:pPr eaLnBrk="1" hangingPunct="1"/>
            <a:endParaRPr lang="en-US" smtClean="0"/>
          </a:p>
          <a:p>
            <a:pPr eaLnBrk="1" hangingPunct="1"/>
            <a:r>
              <a:rPr lang="en-US" smtClean="0"/>
              <a:t>Unfortunately, current approaches to the preparation of </a:t>
            </a:r>
            <a:r>
              <a:rPr lang="en-US" i="1" smtClean="0"/>
              <a:t>N</a:t>
            </a:r>
            <a:r>
              <a:rPr lang="en-US" smtClean="0"/>
              <a:t>-glycans for HILIC-FLR-MS are either laborious and time-consuming or require compromises in sensitivity.</a:t>
            </a:r>
            <a:r>
              <a:rPr lang="en-US" baseline="30000" smtClean="0"/>
              <a:t> </a:t>
            </a:r>
            <a:r>
              <a:rPr lang="en-US" smtClean="0"/>
              <a:t> </a:t>
            </a:r>
          </a:p>
          <a:p>
            <a:pPr eaLnBrk="1" hangingPunct="1"/>
            <a:endParaRPr lang="en-US" smtClean="0"/>
          </a:p>
          <a:p>
            <a:pPr eaLnBrk="1" hangingPunct="1"/>
            <a:r>
              <a:rPr lang="en-US" smtClean="0"/>
              <a:t>For instance, a conventional deglycosylation procedure often employs an overnight incubation and is then combined with a lengthy, 2 to 4 hour labeling based on reductive amination of aldehyde termini, which form on </a:t>
            </a:r>
            <a:r>
              <a:rPr lang="en-US" i="1" smtClean="0"/>
              <a:t>N</a:t>
            </a:r>
            <a:r>
              <a:rPr lang="en-US" smtClean="0"/>
              <a:t>-glycans only after they hydrolyze from their glycosylamine forms.  </a:t>
            </a:r>
          </a:p>
          <a:p>
            <a:pPr eaLnBrk="1" hangingPunct="1"/>
            <a:endParaRPr lang="en-US" smtClean="0"/>
          </a:p>
          <a:p>
            <a:pPr eaLnBrk="1" hangingPunct="1"/>
            <a:r>
              <a:rPr lang="en-US" smtClean="0"/>
              <a:t>And in the case of one of the most frequently employed labeling compounds, 2-aminobenzamide (2-AB), the obtained glycans can be readily detected by fluorescence but be rather challenging to detect by MS due to their poor ionization efficiency. </a:t>
            </a:r>
          </a:p>
          <a:p>
            <a:pPr eaLnBrk="1" hangingPunct="1"/>
            <a:endParaRPr lang="en-US" smtClean="0"/>
          </a:p>
        </p:txBody>
      </p:sp>
      <p:sp>
        <p:nvSpPr>
          <p:cNvPr id="2048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E9668E1B-A344-4A6B-BAC1-E1C8CC53F03F}" type="slidenum">
              <a:rPr lang="en-US" smtClean="0"/>
              <a:pPr>
                <a:defRPr/>
              </a:pPr>
              <a:t>7</a:t>
            </a:fld>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bwMode="auto">
          <a:noFill/>
          <a:ln>
            <a:solidFill>
              <a:srgbClr val="000000"/>
            </a:solidFill>
            <a:miter lim="800000"/>
            <a:headEnd/>
            <a:tailEnd/>
          </a:ln>
        </p:spPr>
      </p:sp>
      <p:sp>
        <p:nvSpPr>
          <p:cNvPr id="66563" name="Notes Placeholder 2"/>
          <p:cNvSpPr>
            <a:spLocks noGrp="1"/>
          </p:cNvSpPr>
          <p:nvPr>
            <p:ph type="body" idx="1"/>
          </p:nvPr>
        </p:nvSpPr>
        <p:spPr bwMode="auto">
          <a:noFill/>
        </p:spPr>
        <p:txBody>
          <a:bodyPr wrap="square" numCol="1" anchor="t" anchorCtr="0" compatLnSpc="1">
            <a:prstTxWarp prst="textNoShape">
              <a:avLst/>
            </a:prstTxWarp>
          </a:bodyPr>
          <a:lstStyle/>
          <a:p>
            <a:pPr marL="234717" indent="-234717">
              <a:spcBef>
                <a:spcPct val="0"/>
              </a:spcBef>
            </a:pPr>
            <a:r>
              <a:rPr lang="en-US" altLang="en-US" dirty="0" smtClean="0"/>
              <a:t>To develop this new reagent, we revisited Waters’ expertise in rapid, fluorescence labeling of amino acids</a:t>
            </a:r>
          </a:p>
          <a:p>
            <a:pPr marL="234717" indent="-234717">
              <a:spcBef>
                <a:spcPct val="0"/>
              </a:spcBef>
            </a:pPr>
            <a:endParaRPr lang="en-US" altLang="en-US" dirty="0" smtClean="0"/>
          </a:p>
          <a:p>
            <a:pPr marL="234717" indent="-234717">
              <a:spcBef>
                <a:spcPct val="0"/>
              </a:spcBef>
            </a:pPr>
            <a:r>
              <a:rPr lang="en-US" altLang="en-US" dirty="0" smtClean="0"/>
              <a:t>For 20 years, Waters has been providing a solution for amino acid labeling that uses the novel reagent, known as </a:t>
            </a:r>
            <a:r>
              <a:rPr lang="en-US" altLang="en-US" dirty="0" err="1" smtClean="0"/>
              <a:t>AccQ</a:t>
            </a:r>
            <a:r>
              <a:rPr lang="en-US" altLang="en-US" dirty="0" smtClean="0"/>
              <a:t> Fluor.</a:t>
            </a:r>
          </a:p>
          <a:p>
            <a:pPr marL="234717" indent="-234717">
              <a:spcBef>
                <a:spcPct val="0"/>
              </a:spcBef>
            </a:pPr>
            <a:endParaRPr lang="en-US" altLang="en-US" dirty="0" smtClean="0"/>
          </a:p>
          <a:p>
            <a:pPr marL="234717" indent="-234717">
              <a:spcBef>
                <a:spcPct val="0"/>
              </a:spcBef>
            </a:pPr>
            <a:r>
              <a:rPr lang="en-US" altLang="en-US" dirty="0" smtClean="0"/>
              <a:t>This molecule has 2 very important chemical characteristics; that it has a rapid tagging reactive group and that it has an efficient </a:t>
            </a:r>
            <a:r>
              <a:rPr lang="en-US" altLang="en-US" dirty="0" err="1" smtClean="0"/>
              <a:t>fluorophore</a:t>
            </a:r>
            <a:r>
              <a:rPr lang="en-US" altLang="en-US" dirty="0" smtClean="0"/>
              <a:t> for high sensitivity fluorescence detection.</a:t>
            </a:r>
          </a:p>
          <a:p>
            <a:pPr marL="234717" indent="-234717">
              <a:spcBef>
                <a:spcPct val="0"/>
              </a:spcBef>
            </a:pPr>
            <a:endParaRPr lang="en-US" altLang="en-US" dirty="0" smtClean="0"/>
          </a:p>
          <a:p>
            <a:pPr marL="234717" indent="-234717">
              <a:spcBef>
                <a:spcPct val="0"/>
              </a:spcBef>
            </a:pPr>
            <a:r>
              <a:rPr lang="en-US" altLang="en-US" dirty="0" smtClean="0"/>
              <a:t>To facilitate modern N-glycan analyses, </a:t>
            </a:r>
            <a:r>
              <a:rPr lang="en-US" altLang="en-US" dirty="0" err="1" smtClean="0"/>
              <a:t>AccQ</a:t>
            </a:r>
            <a:r>
              <a:rPr lang="en-US" altLang="en-US" dirty="0" smtClean="0"/>
              <a:t> Fluor was functionalized so as to have a third chemical property, an MS enhancing tertiary amine charge tag.  This has produced a novel labeling reagent, that we are calling </a:t>
            </a:r>
            <a:r>
              <a:rPr lang="en-US" altLang="en-US" i="1" dirty="0" err="1" smtClean="0"/>
              <a:t>Rapi</a:t>
            </a:r>
            <a:r>
              <a:rPr lang="en-US" altLang="en-US" dirty="0" err="1" smtClean="0"/>
              <a:t>Fluor</a:t>
            </a:r>
            <a:r>
              <a:rPr lang="en-US" altLang="en-US" dirty="0" smtClean="0"/>
              <a:t>-MS. </a:t>
            </a:r>
          </a:p>
          <a:p>
            <a:pPr marL="234717" indent="-234717">
              <a:spcBef>
                <a:spcPct val="0"/>
              </a:spcBef>
              <a:buFontTx/>
              <a:buAutoNum type="arabicParenR"/>
            </a:pPr>
            <a:endParaRPr lang="en-US" altLang="en-US" dirty="0" smtClean="0"/>
          </a:p>
        </p:txBody>
      </p:sp>
      <p:sp>
        <p:nvSpPr>
          <p:cNvPr id="65540" name="Slide Number Placeholder 3"/>
          <p:cNvSpPr>
            <a:spLocks noGrp="1"/>
          </p:cNvSpPr>
          <p:nvPr>
            <p:ph type="sldNum" sz="quarter" idx="5"/>
          </p:nvPr>
        </p:nvSpPr>
        <p:spPr bwMode="auto">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300">
                <a:solidFill>
                  <a:schemeClr val="tx1"/>
                </a:solidFill>
                <a:latin typeface="Calibri" pitchFamily="34" charset="0"/>
              </a:defRPr>
            </a:lvl1pPr>
            <a:lvl2pPr marL="779057" indent="-299637" eaLnBrk="0" hangingPunct="0">
              <a:spcBef>
                <a:spcPct val="30000"/>
              </a:spcBef>
              <a:defRPr sz="1300">
                <a:solidFill>
                  <a:schemeClr val="tx1"/>
                </a:solidFill>
                <a:latin typeface="Calibri" pitchFamily="34" charset="0"/>
              </a:defRPr>
            </a:lvl2pPr>
            <a:lvl3pPr marL="1198550" indent="-239710" eaLnBrk="0" hangingPunct="0">
              <a:spcBef>
                <a:spcPct val="30000"/>
              </a:spcBef>
              <a:defRPr sz="1300">
                <a:solidFill>
                  <a:schemeClr val="tx1"/>
                </a:solidFill>
                <a:latin typeface="Calibri" pitchFamily="34" charset="0"/>
              </a:defRPr>
            </a:lvl3pPr>
            <a:lvl4pPr marL="1677970" indent="-239710" eaLnBrk="0" hangingPunct="0">
              <a:spcBef>
                <a:spcPct val="30000"/>
              </a:spcBef>
              <a:defRPr sz="1300">
                <a:solidFill>
                  <a:schemeClr val="tx1"/>
                </a:solidFill>
                <a:latin typeface="Calibri" pitchFamily="34" charset="0"/>
              </a:defRPr>
            </a:lvl4pPr>
            <a:lvl5pPr marL="2157390" indent="-239710" eaLnBrk="0" hangingPunct="0">
              <a:spcBef>
                <a:spcPct val="30000"/>
              </a:spcBef>
              <a:defRPr sz="1300">
                <a:solidFill>
                  <a:schemeClr val="tx1"/>
                </a:solidFill>
                <a:latin typeface="Calibri" pitchFamily="34" charset="0"/>
              </a:defRPr>
            </a:lvl5pPr>
            <a:lvl6pPr marL="2636810" indent="-239710" eaLnBrk="0" fontAlgn="base" hangingPunct="0">
              <a:spcBef>
                <a:spcPct val="30000"/>
              </a:spcBef>
              <a:spcAft>
                <a:spcPct val="0"/>
              </a:spcAft>
              <a:defRPr sz="1300">
                <a:solidFill>
                  <a:schemeClr val="tx1"/>
                </a:solidFill>
                <a:latin typeface="Calibri" pitchFamily="34" charset="0"/>
              </a:defRPr>
            </a:lvl6pPr>
            <a:lvl7pPr marL="3116229" indent="-239710" eaLnBrk="0" fontAlgn="base" hangingPunct="0">
              <a:spcBef>
                <a:spcPct val="30000"/>
              </a:spcBef>
              <a:spcAft>
                <a:spcPct val="0"/>
              </a:spcAft>
              <a:defRPr sz="1300">
                <a:solidFill>
                  <a:schemeClr val="tx1"/>
                </a:solidFill>
                <a:latin typeface="Calibri" pitchFamily="34" charset="0"/>
              </a:defRPr>
            </a:lvl7pPr>
            <a:lvl8pPr marL="3595649" indent="-239710" eaLnBrk="0" fontAlgn="base" hangingPunct="0">
              <a:spcBef>
                <a:spcPct val="30000"/>
              </a:spcBef>
              <a:spcAft>
                <a:spcPct val="0"/>
              </a:spcAft>
              <a:defRPr sz="1300">
                <a:solidFill>
                  <a:schemeClr val="tx1"/>
                </a:solidFill>
                <a:latin typeface="Calibri" pitchFamily="34" charset="0"/>
              </a:defRPr>
            </a:lvl8pPr>
            <a:lvl9pPr marL="4075069" indent="-239710" eaLnBrk="0" fontAlgn="base" hangingPunct="0">
              <a:spcBef>
                <a:spcPct val="30000"/>
              </a:spcBef>
              <a:spcAft>
                <a:spcPct val="0"/>
              </a:spcAft>
              <a:defRPr sz="1300">
                <a:solidFill>
                  <a:schemeClr val="tx1"/>
                </a:solidFill>
                <a:latin typeface="Calibri" pitchFamily="34" charset="0"/>
              </a:defRPr>
            </a:lvl9pPr>
          </a:lstStyle>
          <a:p>
            <a:pPr eaLnBrk="1" hangingPunct="1">
              <a:spcBef>
                <a:spcPct val="0"/>
              </a:spcBef>
              <a:defRPr/>
            </a:pPr>
            <a:fld id="{C37CB001-395A-4F22-9E2B-00256DDEE55C}" type="slidenum">
              <a:rPr lang="en-US" altLang="en-US" smtClean="0">
                <a:latin typeface="Verdana" pitchFamily="34" charset="0"/>
              </a:rPr>
              <a:pPr eaLnBrk="1" hangingPunct="1">
                <a:spcBef>
                  <a:spcPct val="0"/>
                </a:spcBef>
                <a:defRPr/>
              </a:pPr>
              <a:t>9</a:t>
            </a:fld>
            <a:endParaRPr lang="en-US" altLang="en-US" smtClean="0">
              <a:latin typeface="Verdana"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p:cNvSpPr>
            <a:spLocks noGrp="1" noRot="1" noChangeAspect="1" noTextEdi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normAutofit lnSpcReduction="10000"/>
          </a:bodyPr>
          <a:lstStyle/>
          <a:p>
            <a:pPr>
              <a:defRPr/>
            </a:pPr>
            <a:r>
              <a:rPr lang="en-US" dirty="0" smtClean="0"/>
              <a:t>An NHS-carbamate reactive group was chosen for its rapid reaction kinetics.  </a:t>
            </a:r>
          </a:p>
          <a:p>
            <a:pPr>
              <a:defRPr/>
            </a:pPr>
            <a:endParaRPr lang="en-US" dirty="0" smtClean="0"/>
          </a:p>
          <a:p>
            <a:pPr>
              <a:defRPr/>
            </a:pPr>
            <a:r>
              <a:rPr lang="en-US" dirty="0" err="1" smtClean="0"/>
              <a:t>Electrophilic</a:t>
            </a:r>
            <a:r>
              <a:rPr lang="en-US" dirty="0" smtClean="0"/>
              <a:t> reactive groups activated with NHS leaving groups have long been used to modify proteinaceous amine residues.  </a:t>
            </a:r>
          </a:p>
          <a:p>
            <a:pPr>
              <a:defRPr/>
            </a:pPr>
            <a:endParaRPr lang="en-US" dirty="0" smtClean="0"/>
          </a:p>
          <a:p>
            <a:pPr>
              <a:defRPr/>
            </a:pPr>
            <a:r>
              <a:rPr lang="en-US" dirty="0" smtClean="0"/>
              <a:t>Here, the highly reactive NHS carbamate group of RFMS facilitates reactions with N-glycosylamines on the order of seconds. </a:t>
            </a:r>
          </a:p>
          <a:p>
            <a:pPr>
              <a:defRPr/>
            </a:pPr>
            <a:endParaRPr lang="en-US" dirty="0" smtClean="0"/>
          </a:p>
          <a:p>
            <a:pPr>
              <a:defRPr/>
            </a:pPr>
            <a:r>
              <a:rPr lang="en-US" dirty="0" smtClean="0"/>
              <a:t>Within a 5 minute procedural step, </a:t>
            </a:r>
            <a:r>
              <a:rPr lang="en-US" i="1" dirty="0" smtClean="0"/>
              <a:t>N-</a:t>
            </a:r>
            <a:r>
              <a:rPr lang="en-US" dirty="0" smtClean="0"/>
              <a:t>glycans are labeled with the new reagent under ambient, aqueous conditions to yield a highly stable urea linkage.  </a:t>
            </a:r>
            <a:endParaRPr lang="en-US" dirty="0"/>
          </a:p>
        </p:txBody>
      </p:sp>
      <p:sp>
        <p:nvSpPr>
          <p:cNvPr id="66564" name="Slide Number Placeholder 3"/>
          <p:cNvSpPr>
            <a:spLocks noGrp="1"/>
          </p:cNvSpPr>
          <p:nvPr>
            <p:ph type="sldNum" sz="quarter" idx="5"/>
          </p:nvPr>
        </p:nvSpPr>
        <p:spPr bwMode="auto">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300">
                <a:solidFill>
                  <a:schemeClr val="tx1"/>
                </a:solidFill>
                <a:latin typeface="Calibri" pitchFamily="34" charset="0"/>
              </a:defRPr>
            </a:lvl1pPr>
            <a:lvl2pPr marL="779057" indent="-299637" eaLnBrk="0" hangingPunct="0">
              <a:spcBef>
                <a:spcPct val="30000"/>
              </a:spcBef>
              <a:defRPr sz="1300">
                <a:solidFill>
                  <a:schemeClr val="tx1"/>
                </a:solidFill>
                <a:latin typeface="Calibri" pitchFamily="34" charset="0"/>
              </a:defRPr>
            </a:lvl2pPr>
            <a:lvl3pPr marL="1198550" indent="-239710" eaLnBrk="0" hangingPunct="0">
              <a:spcBef>
                <a:spcPct val="30000"/>
              </a:spcBef>
              <a:defRPr sz="1300">
                <a:solidFill>
                  <a:schemeClr val="tx1"/>
                </a:solidFill>
                <a:latin typeface="Calibri" pitchFamily="34" charset="0"/>
              </a:defRPr>
            </a:lvl3pPr>
            <a:lvl4pPr marL="1677970" indent="-239710" eaLnBrk="0" hangingPunct="0">
              <a:spcBef>
                <a:spcPct val="30000"/>
              </a:spcBef>
              <a:defRPr sz="1300">
                <a:solidFill>
                  <a:schemeClr val="tx1"/>
                </a:solidFill>
                <a:latin typeface="Calibri" pitchFamily="34" charset="0"/>
              </a:defRPr>
            </a:lvl4pPr>
            <a:lvl5pPr marL="2157390" indent="-239710" eaLnBrk="0" hangingPunct="0">
              <a:spcBef>
                <a:spcPct val="30000"/>
              </a:spcBef>
              <a:defRPr sz="1300">
                <a:solidFill>
                  <a:schemeClr val="tx1"/>
                </a:solidFill>
                <a:latin typeface="Calibri" pitchFamily="34" charset="0"/>
              </a:defRPr>
            </a:lvl5pPr>
            <a:lvl6pPr marL="2636810" indent="-239710" eaLnBrk="0" fontAlgn="base" hangingPunct="0">
              <a:spcBef>
                <a:spcPct val="30000"/>
              </a:spcBef>
              <a:spcAft>
                <a:spcPct val="0"/>
              </a:spcAft>
              <a:defRPr sz="1300">
                <a:solidFill>
                  <a:schemeClr val="tx1"/>
                </a:solidFill>
                <a:latin typeface="Calibri" pitchFamily="34" charset="0"/>
              </a:defRPr>
            </a:lvl6pPr>
            <a:lvl7pPr marL="3116229" indent="-239710" eaLnBrk="0" fontAlgn="base" hangingPunct="0">
              <a:spcBef>
                <a:spcPct val="30000"/>
              </a:spcBef>
              <a:spcAft>
                <a:spcPct val="0"/>
              </a:spcAft>
              <a:defRPr sz="1300">
                <a:solidFill>
                  <a:schemeClr val="tx1"/>
                </a:solidFill>
                <a:latin typeface="Calibri" pitchFamily="34" charset="0"/>
              </a:defRPr>
            </a:lvl7pPr>
            <a:lvl8pPr marL="3595649" indent="-239710" eaLnBrk="0" fontAlgn="base" hangingPunct="0">
              <a:spcBef>
                <a:spcPct val="30000"/>
              </a:spcBef>
              <a:spcAft>
                <a:spcPct val="0"/>
              </a:spcAft>
              <a:defRPr sz="1300">
                <a:solidFill>
                  <a:schemeClr val="tx1"/>
                </a:solidFill>
                <a:latin typeface="Calibri" pitchFamily="34" charset="0"/>
              </a:defRPr>
            </a:lvl8pPr>
            <a:lvl9pPr marL="4075069" indent="-239710" eaLnBrk="0" fontAlgn="base" hangingPunct="0">
              <a:spcBef>
                <a:spcPct val="30000"/>
              </a:spcBef>
              <a:spcAft>
                <a:spcPct val="0"/>
              </a:spcAft>
              <a:defRPr sz="1300">
                <a:solidFill>
                  <a:schemeClr val="tx1"/>
                </a:solidFill>
                <a:latin typeface="Calibri" pitchFamily="34" charset="0"/>
              </a:defRPr>
            </a:lvl9pPr>
          </a:lstStyle>
          <a:p>
            <a:pPr eaLnBrk="1" hangingPunct="1">
              <a:spcBef>
                <a:spcPct val="0"/>
              </a:spcBef>
              <a:defRPr/>
            </a:pPr>
            <a:fld id="{D1A8F503-A921-428F-9F1A-1742488AD5EE}" type="slidenum">
              <a:rPr lang="en-US" altLang="en-US" smtClean="0">
                <a:latin typeface="Verdana" pitchFamily="34" charset="0"/>
              </a:rPr>
              <a:pPr eaLnBrk="1" hangingPunct="1">
                <a:spcBef>
                  <a:spcPct val="0"/>
                </a:spcBef>
                <a:defRPr/>
              </a:pPr>
              <a:t>10</a:t>
            </a:fld>
            <a:endParaRPr lang="en-US" altLang="en-US" smtClean="0">
              <a:latin typeface="Verdana"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Slide Image Placeholder 1"/>
          <p:cNvSpPr>
            <a:spLocks noGrp="1" noRot="1" noChangeAspect="1" noTextEdit="1"/>
          </p:cNvSpPr>
          <p:nvPr>
            <p:ph type="sldImg"/>
          </p:nvPr>
        </p:nvSpPr>
        <p:spPr bwMode="auto">
          <a:noFill/>
          <a:ln>
            <a:solidFill>
              <a:srgbClr val="000000"/>
            </a:solidFill>
            <a:miter lim="800000"/>
            <a:headEnd/>
            <a:tailEnd/>
          </a:ln>
        </p:spPr>
      </p:sp>
      <p:sp>
        <p:nvSpPr>
          <p:cNvPr id="62467" name="Notes Placeholder 2"/>
          <p:cNvSpPr>
            <a:spLocks noGrp="1"/>
          </p:cNvSpPr>
          <p:nvPr>
            <p:ph type="body" idx="1"/>
          </p:nvPr>
        </p:nvSpPr>
        <p:spPr bwMode="auto">
          <a:noFill/>
        </p:spPr>
        <p:txBody>
          <a:bodyPr wrap="square" numCol="1" anchor="t" anchorCtr="0" compatLnSpc="1">
            <a:prstTxWarp prst="textNoShape">
              <a:avLst/>
            </a:prstTxWarp>
          </a:bodyPr>
          <a:lstStyle/>
          <a:p>
            <a:pPr marL="234717" indent="-234717">
              <a:spcBef>
                <a:spcPct val="0"/>
              </a:spcBef>
            </a:pPr>
            <a:r>
              <a:rPr lang="en-US" altLang="en-US" dirty="0" smtClean="0"/>
              <a:t>The first example is that of glycan characterization.</a:t>
            </a:r>
          </a:p>
          <a:p>
            <a:pPr marL="234717" indent="-234717">
              <a:spcBef>
                <a:spcPct val="0"/>
              </a:spcBef>
            </a:pPr>
            <a:endParaRPr lang="en-US" altLang="en-US" dirty="0" smtClean="0"/>
          </a:p>
          <a:p>
            <a:pPr marL="234717" indent="-234717">
              <a:spcBef>
                <a:spcPct val="0"/>
              </a:spcBef>
              <a:buFontTx/>
              <a:buAutoNum type="arabicParenR"/>
            </a:pPr>
            <a:r>
              <a:rPr lang="en-US" altLang="en-US" dirty="0" smtClean="0"/>
              <a:t>It should be pointed out that the new </a:t>
            </a:r>
            <a:r>
              <a:rPr lang="en-US" altLang="en-US" dirty="0" err="1" smtClean="0"/>
              <a:t>Xevo</a:t>
            </a:r>
            <a:r>
              <a:rPr lang="en-US" altLang="en-US" dirty="0" smtClean="0"/>
              <a:t> G2-XS </a:t>
            </a:r>
            <a:r>
              <a:rPr lang="en-US" altLang="en-US" dirty="0" err="1" smtClean="0"/>
              <a:t>QTof</a:t>
            </a:r>
            <a:r>
              <a:rPr lang="en-US" altLang="en-US" dirty="0" smtClean="0"/>
              <a:t> is ideally suited for glycan characterization.  Specifically because the </a:t>
            </a:r>
            <a:r>
              <a:rPr lang="en-US" altLang="en-US" dirty="0" err="1" smtClean="0"/>
              <a:t>Xevo</a:t>
            </a:r>
            <a:r>
              <a:rPr lang="en-US" altLang="en-US" dirty="0" smtClean="0"/>
              <a:t> G2-XS </a:t>
            </a:r>
            <a:r>
              <a:rPr lang="en-US" altLang="en-US" dirty="0" err="1" smtClean="0"/>
              <a:t>QTof</a:t>
            </a:r>
            <a:r>
              <a:rPr lang="en-US" altLang="en-US" dirty="0" smtClean="0"/>
              <a:t> is constructed with a unique segmented, high transmission collision cell that produces very high sensitivity MS and MS/MS analyses. </a:t>
            </a:r>
          </a:p>
          <a:p>
            <a:pPr marL="234717" indent="-234717">
              <a:spcBef>
                <a:spcPct val="0"/>
              </a:spcBef>
              <a:buFontTx/>
              <a:buAutoNum type="arabicParenR"/>
            </a:pPr>
            <a:r>
              <a:rPr lang="en-US" altLang="en-US" dirty="0" smtClean="0"/>
              <a:t>Nevertheless, there is and will remain an issue with MS analysis of glycans prepared by conventional approaches.  Specifically, there is a challenge to obtain sufficient MS information for all peaks observed in a high sensitivity fluorescence profile. </a:t>
            </a:r>
          </a:p>
          <a:p>
            <a:pPr marL="234717" indent="-234717">
              <a:spcBef>
                <a:spcPct val="0"/>
              </a:spcBef>
              <a:buFontTx/>
              <a:buAutoNum type="arabicParenR"/>
            </a:pPr>
            <a:r>
              <a:rPr lang="en-US" altLang="en-US" dirty="0" smtClean="0"/>
              <a:t>This is highlighted in this example.  On </a:t>
            </a:r>
            <a:r>
              <a:rPr lang="en-US" altLang="en-US" b="1" dirty="0" smtClean="0"/>
              <a:t>the top chromatogram</a:t>
            </a:r>
            <a:r>
              <a:rPr lang="en-US" altLang="en-US" dirty="0" smtClean="0"/>
              <a:t>, the MS signal observed for glycans prepared by a conventional 2-AB approach is represented.  The analysis was on glycans from 10 micrograms of glycoprotein and a sample prep procedure that took 1 and a half days to complete.</a:t>
            </a:r>
          </a:p>
          <a:p>
            <a:pPr marL="234717" indent="-234717">
              <a:spcBef>
                <a:spcPct val="0"/>
              </a:spcBef>
            </a:pPr>
            <a:r>
              <a:rPr lang="en-US" altLang="en-US" dirty="0" smtClean="0"/>
              <a:t>5) In contrast, the bottom chromatogram highlights results from </a:t>
            </a:r>
            <a:r>
              <a:rPr lang="en-US" altLang="en-US" dirty="0" err="1" smtClean="0"/>
              <a:t>rapiFluorMS</a:t>
            </a:r>
            <a:r>
              <a:rPr lang="en-US" altLang="en-US" dirty="0" smtClean="0"/>
              <a:t> labeled glycans.  Here, glycans from 100x less glycoprotein and a 30 min sample prep were analyzed. </a:t>
            </a:r>
          </a:p>
          <a:p>
            <a:pPr marL="234717" indent="-234717">
              <a:spcBef>
                <a:spcPct val="0"/>
              </a:spcBef>
            </a:pPr>
            <a:r>
              <a:rPr lang="en-US" altLang="en-US" dirty="0" smtClean="0"/>
              <a:t>6) It is clear that compared to 2-AB, </a:t>
            </a:r>
            <a:r>
              <a:rPr lang="en-US" altLang="en-US" dirty="0" err="1" smtClean="0"/>
              <a:t>RapiFluorMS</a:t>
            </a:r>
            <a:r>
              <a:rPr lang="en-US" altLang="en-US" dirty="0" smtClean="0"/>
              <a:t> provides huge gains in MS sensitivity. </a:t>
            </a:r>
          </a:p>
          <a:p>
            <a:pPr marL="234717" indent="-234717">
              <a:spcBef>
                <a:spcPct val="0"/>
              </a:spcBef>
            </a:pPr>
            <a:r>
              <a:rPr lang="en-US" altLang="en-US" dirty="0" smtClean="0"/>
              <a:t>7) This means that for even low abundance species in the profile, glycans are detected with clean, interpretable mass spectra.  Thorough characterization of a glycan profile is thereby made significantly easier.</a:t>
            </a:r>
          </a:p>
        </p:txBody>
      </p:sp>
      <p:sp>
        <p:nvSpPr>
          <p:cNvPr id="7168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37A72433-8CA4-45DB-99A6-24B1411489DF}" type="slidenum">
              <a:rPr lang="en-US" altLang="en-US" smtClean="0"/>
              <a:pPr>
                <a:defRPr/>
              </a:pPr>
              <a:t>12</a:t>
            </a:fld>
            <a:endParaRPr lang="en-US" alt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p:cNvSpPr>
            <a:spLocks noGrp="1" noRot="1" noChangeAspect="1" noTextEdi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normAutofit fontScale="47500" lnSpcReduction="20000"/>
          </a:bodyPr>
          <a:lstStyle/>
          <a:p>
            <a:pPr defTabSz="479388">
              <a:defRPr/>
            </a:pPr>
            <a:r>
              <a:rPr lang="en-US" dirty="0" smtClean="0"/>
              <a:t>So let’s look first at N-glycan detection with the RapiFluor-MS label using both a fluorescent detector and the Xevo G2-XS </a:t>
            </a:r>
            <a:r>
              <a:rPr lang="en-US" dirty="0" err="1" smtClean="0"/>
              <a:t>QTof</a:t>
            </a:r>
            <a:r>
              <a:rPr lang="en-US" dirty="0" smtClean="0"/>
              <a:t>.  Represented on this slide are the combined chromatograms of released N-</a:t>
            </a:r>
            <a:r>
              <a:rPr lang="en-US" dirty="0" err="1" smtClean="0"/>
              <a:t>glycans</a:t>
            </a:r>
            <a:r>
              <a:rPr lang="en-US" dirty="0" smtClean="0"/>
              <a:t> from 2 different samples that were chosen to reflect a broad range of </a:t>
            </a:r>
            <a:r>
              <a:rPr lang="en-US" dirty="0" err="1" smtClean="0"/>
              <a:t>glycans</a:t>
            </a:r>
            <a:r>
              <a:rPr lang="en-US" dirty="0" smtClean="0"/>
              <a:t> that are typically seen and monitored in </a:t>
            </a:r>
            <a:r>
              <a:rPr lang="en-US" dirty="0" err="1" smtClean="0"/>
              <a:t>biotherapeutic</a:t>
            </a:r>
            <a:r>
              <a:rPr lang="en-US" dirty="0" smtClean="0"/>
              <a:t> development and production settings.  These are 1) human </a:t>
            </a:r>
            <a:r>
              <a:rPr lang="en-US" dirty="0" err="1" smtClean="0"/>
              <a:t>IgG</a:t>
            </a:r>
            <a:r>
              <a:rPr lang="en-US" dirty="0" smtClean="0"/>
              <a:t>, which includes mainly simple bi-</a:t>
            </a:r>
            <a:r>
              <a:rPr lang="en-US" dirty="0" err="1" smtClean="0"/>
              <a:t>antennery</a:t>
            </a:r>
            <a:r>
              <a:rPr lang="en-US" dirty="0" smtClean="0"/>
              <a:t> glycan structures, 2) Bovine </a:t>
            </a:r>
            <a:r>
              <a:rPr lang="en-US" dirty="0" err="1" smtClean="0"/>
              <a:t>Fetuin</a:t>
            </a:r>
            <a:r>
              <a:rPr lang="en-US" dirty="0" smtClean="0"/>
              <a:t>, which includes many larger and more complex multi-antennary glycan structures.    The chromatograms show </a:t>
            </a:r>
            <a:r>
              <a:rPr lang="en-US" b="1" dirty="0" smtClean="0"/>
              <a:t>FLR and MS comparable detection responses</a:t>
            </a:r>
            <a:r>
              <a:rPr lang="en-US" dirty="0" smtClean="0"/>
              <a:t>. Combining the RFMS labeling and highly sensitive Xevo G2-XS QTOF MS instrument, we are now able to detect minor </a:t>
            </a:r>
            <a:r>
              <a:rPr lang="en-US" dirty="0" err="1" smtClean="0"/>
              <a:t>glycoforms</a:t>
            </a:r>
            <a:r>
              <a:rPr lang="en-US" dirty="0" smtClean="0"/>
              <a:t> with high confidence.  </a:t>
            </a:r>
            <a:r>
              <a:rPr lang="en-US" b="1" dirty="0" smtClean="0"/>
              <a:t>All glycan species detected by FLR are assigned with accurate mass which has never been achieved previously.  </a:t>
            </a:r>
            <a:endParaRPr lang="en-US" u="sng" dirty="0" smtClean="0"/>
          </a:p>
          <a:p>
            <a:pPr defTabSz="479388">
              <a:defRPr/>
            </a:pPr>
            <a:endParaRPr lang="en-US" u="sng" dirty="0" smtClean="0"/>
          </a:p>
          <a:p>
            <a:pPr>
              <a:defRPr/>
            </a:pPr>
            <a:endParaRPr lang="en-US" u="sng" dirty="0" smtClean="0"/>
          </a:p>
          <a:p>
            <a:pPr>
              <a:defRPr/>
            </a:pPr>
            <a:r>
              <a:rPr lang="en-US" b="1" u="sng" dirty="0" smtClean="0"/>
              <a:t>Additional experimental information:</a:t>
            </a:r>
          </a:p>
          <a:p>
            <a:pPr>
              <a:defRPr/>
            </a:pPr>
            <a:endParaRPr lang="en-US" b="1" u="sng" dirty="0" smtClean="0"/>
          </a:p>
          <a:p>
            <a:pPr>
              <a:defRPr/>
            </a:pPr>
            <a:r>
              <a:rPr lang="en-US" u="sng" dirty="0" smtClean="0"/>
              <a:t>Sample prep</a:t>
            </a:r>
          </a:p>
          <a:p>
            <a:pPr>
              <a:defRPr/>
            </a:pPr>
            <a:r>
              <a:rPr lang="en-US" dirty="0" smtClean="0"/>
              <a:t>Starting protein material: 15ug</a:t>
            </a:r>
          </a:p>
          <a:p>
            <a:pPr>
              <a:defRPr/>
            </a:pPr>
            <a:r>
              <a:rPr lang="en-US" dirty="0" smtClean="0"/>
              <a:t>Chromatogram was obtained from </a:t>
            </a:r>
            <a:r>
              <a:rPr lang="en-US" b="1" dirty="0" smtClean="0"/>
              <a:t>RFMS labeled released N-</a:t>
            </a:r>
            <a:r>
              <a:rPr lang="en-US" b="1" dirty="0" err="1" smtClean="0"/>
              <a:t>glycans</a:t>
            </a:r>
            <a:r>
              <a:rPr lang="en-US" b="1" dirty="0" smtClean="0"/>
              <a:t> from 0.5ug of protein per injection.</a:t>
            </a:r>
            <a:r>
              <a:rPr lang="en-US" dirty="0" smtClean="0"/>
              <a:t> </a:t>
            </a:r>
          </a:p>
          <a:p>
            <a:pPr>
              <a:defRPr/>
            </a:pPr>
            <a:endParaRPr lang="en-US" b="1" u="sng" dirty="0" smtClean="0"/>
          </a:p>
          <a:p>
            <a:pPr>
              <a:defRPr/>
            </a:pPr>
            <a:r>
              <a:rPr lang="en-US" u="sng" dirty="0" smtClean="0"/>
              <a:t>UPLC Settings</a:t>
            </a:r>
            <a:endParaRPr lang="en-US" dirty="0" smtClean="0"/>
          </a:p>
          <a:p>
            <a:pPr>
              <a:defRPr/>
            </a:pPr>
            <a:r>
              <a:rPr lang="en-US" dirty="0" smtClean="0"/>
              <a:t>All Chromatographic mobiles are prepared using LC/MS compatible solvents and reagents.</a:t>
            </a:r>
          </a:p>
          <a:p>
            <a:pPr>
              <a:defRPr/>
            </a:pPr>
            <a:r>
              <a:rPr lang="en-US" dirty="0" smtClean="0"/>
              <a:t> </a:t>
            </a:r>
          </a:p>
          <a:p>
            <a:pPr>
              <a:defRPr/>
            </a:pPr>
            <a:r>
              <a:rPr lang="en-US" dirty="0" smtClean="0"/>
              <a:t>Column: ACQUITY UPLC BEH Glycan Column, 2.1 × 150 mm, 1.7 um</a:t>
            </a:r>
          </a:p>
          <a:p>
            <a:pPr>
              <a:defRPr/>
            </a:pPr>
            <a:r>
              <a:rPr lang="en-US" dirty="0" smtClean="0"/>
              <a:t>Column temp: 60 °C</a:t>
            </a:r>
          </a:p>
          <a:p>
            <a:pPr>
              <a:defRPr/>
            </a:pPr>
            <a:r>
              <a:rPr lang="en-US" dirty="0" smtClean="0"/>
              <a:t>Mobile phase A: 50 </a:t>
            </a:r>
            <a:r>
              <a:rPr lang="en-US" dirty="0" err="1" smtClean="0"/>
              <a:t>mM</a:t>
            </a:r>
            <a:r>
              <a:rPr lang="en-US" dirty="0" smtClean="0"/>
              <a:t> Ammonium </a:t>
            </a:r>
            <a:r>
              <a:rPr lang="en-US" dirty="0" err="1" smtClean="0"/>
              <a:t>Formate</a:t>
            </a:r>
            <a:r>
              <a:rPr lang="en-US" dirty="0" smtClean="0"/>
              <a:t> (pH 4.4)</a:t>
            </a:r>
          </a:p>
          <a:p>
            <a:pPr>
              <a:defRPr/>
            </a:pPr>
            <a:r>
              <a:rPr lang="en-US" dirty="0" smtClean="0"/>
              <a:t>Mobile phase B: 100% </a:t>
            </a:r>
            <a:r>
              <a:rPr lang="en-US" dirty="0" err="1" smtClean="0"/>
              <a:t>Acetonitrile</a:t>
            </a:r>
            <a:endParaRPr lang="en-US" dirty="0" smtClean="0"/>
          </a:p>
          <a:p>
            <a:pPr>
              <a:defRPr/>
            </a:pPr>
            <a:r>
              <a:rPr lang="en-US" dirty="0" smtClean="0"/>
              <a:t> </a:t>
            </a:r>
          </a:p>
          <a:p>
            <a:pPr>
              <a:defRPr/>
            </a:pPr>
            <a:r>
              <a:rPr lang="en-US" u="sng" dirty="0" smtClean="0"/>
              <a:t>UPLC HILIC LC gradient table:</a:t>
            </a:r>
            <a:endParaRPr lang="en-US" dirty="0" smtClean="0"/>
          </a:p>
          <a:p>
            <a:pPr>
              <a:defRPr/>
            </a:pPr>
            <a:endParaRPr lang="en-US" dirty="0" smtClean="0"/>
          </a:p>
          <a:p>
            <a:pPr>
              <a:defRPr/>
            </a:pPr>
            <a:r>
              <a:rPr lang="en-US" dirty="0" smtClean="0"/>
              <a:t>Time		FR		%A		%B		Curve</a:t>
            </a:r>
          </a:p>
          <a:p>
            <a:pPr>
              <a:defRPr/>
            </a:pPr>
            <a:r>
              <a:rPr lang="en-US" dirty="0" smtClean="0"/>
              <a:t>0		0.4		25		75		6	 </a:t>
            </a:r>
          </a:p>
          <a:p>
            <a:pPr defTabSz="479388">
              <a:defRPr/>
            </a:pPr>
            <a:r>
              <a:rPr lang="en-US" dirty="0" smtClean="0"/>
              <a:t>40		0.4		49		51		6</a:t>
            </a:r>
          </a:p>
          <a:p>
            <a:pPr defTabSz="479388">
              <a:defRPr/>
            </a:pPr>
            <a:r>
              <a:rPr lang="en-US" dirty="0" smtClean="0"/>
              <a:t>41.5		0.2		100		0		6</a:t>
            </a:r>
          </a:p>
          <a:p>
            <a:pPr defTabSz="479388">
              <a:defRPr/>
            </a:pPr>
            <a:r>
              <a:rPr lang="en-US" dirty="0" smtClean="0"/>
              <a:t>44.5		0.2		100		0		6</a:t>
            </a:r>
          </a:p>
          <a:p>
            <a:pPr defTabSz="479388">
              <a:defRPr/>
            </a:pPr>
            <a:r>
              <a:rPr lang="en-US" dirty="0" smtClean="0"/>
              <a:t>48.1		0.2		25		75		6</a:t>
            </a:r>
          </a:p>
          <a:p>
            <a:pPr defTabSz="479388">
              <a:defRPr/>
            </a:pPr>
            <a:r>
              <a:rPr lang="en-US" dirty="0" smtClean="0"/>
              <a:t>52.6		0.4		25		75		6</a:t>
            </a:r>
          </a:p>
          <a:p>
            <a:pPr marL="239694" indent="-239694" defTabSz="479388">
              <a:buFontTx/>
              <a:buAutoNum type="arabicPlain" startAt="60"/>
              <a:defRPr/>
            </a:pPr>
            <a:r>
              <a:rPr lang="en-US" dirty="0" smtClean="0"/>
              <a:t>0.4		25		75		6</a:t>
            </a:r>
          </a:p>
          <a:p>
            <a:pPr marL="239694" indent="-239694" defTabSz="479388">
              <a:defRPr/>
            </a:pPr>
            <a:endParaRPr lang="en-US" dirty="0" smtClean="0"/>
          </a:p>
          <a:p>
            <a:pPr marL="239694" indent="-239694" defTabSz="479388">
              <a:defRPr/>
            </a:pPr>
            <a:r>
              <a:rPr lang="en-US" u="sng" dirty="0" smtClean="0"/>
              <a:t>FLR Settings:	 </a:t>
            </a:r>
            <a:r>
              <a:rPr lang="en-US" dirty="0" smtClean="0"/>
              <a:t>	 </a:t>
            </a:r>
          </a:p>
          <a:p>
            <a:pPr>
              <a:defRPr/>
            </a:pPr>
            <a:endParaRPr lang="en-US" dirty="0" smtClean="0"/>
          </a:p>
          <a:p>
            <a:pPr>
              <a:defRPr/>
            </a:pPr>
            <a:r>
              <a:rPr lang="en-US" dirty="0" smtClean="0"/>
              <a:t>Excitation: 265nm</a:t>
            </a:r>
          </a:p>
          <a:p>
            <a:pPr>
              <a:defRPr/>
            </a:pPr>
            <a:r>
              <a:rPr lang="en-US" dirty="0" smtClean="0"/>
              <a:t>Emission: 425nm</a:t>
            </a:r>
          </a:p>
          <a:p>
            <a:pPr>
              <a:defRPr/>
            </a:pPr>
            <a:r>
              <a:rPr lang="en-US" dirty="0" smtClean="0"/>
              <a:t> </a:t>
            </a:r>
          </a:p>
          <a:p>
            <a:pPr>
              <a:defRPr/>
            </a:pPr>
            <a:r>
              <a:rPr lang="en-US" u="sng" dirty="0" smtClean="0"/>
              <a:t>Xevo G2-XS QTOF MS:</a:t>
            </a:r>
            <a:endParaRPr lang="en-US" dirty="0" smtClean="0"/>
          </a:p>
          <a:p>
            <a:pPr>
              <a:defRPr/>
            </a:pPr>
            <a:r>
              <a:rPr lang="en-US" dirty="0" smtClean="0"/>
              <a:t>ESI + in Sensitivity mode (Resolution ~ 30,000)</a:t>
            </a:r>
          </a:p>
          <a:p>
            <a:pPr>
              <a:defRPr/>
            </a:pPr>
            <a:r>
              <a:rPr lang="en-US" dirty="0" smtClean="0"/>
              <a:t>Capillary Voltage: 3.0 kV</a:t>
            </a:r>
          </a:p>
          <a:p>
            <a:pPr>
              <a:defRPr/>
            </a:pPr>
            <a:r>
              <a:rPr lang="en-US" dirty="0" smtClean="0"/>
              <a:t>Cone: 80 V</a:t>
            </a:r>
          </a:p>
          <a:p>
            <a:pPr>
              <a:defRPr/>
            </a:pPr>
            <a:r>
              <a:rPr lang="en-US" dirty="0" smtClean="0"/>
              <a:t>Source Temperature: 120 </a:t>
            </a:r>
          </a:p>
          <a:p>
            <a:pPr>
              <a:defRPr/>
            </a:pPr>
            <a:r>
              <a:rPr lang="en-US" dirty="0" err="1" smtClean="0"/>
              <a:t>Desolvation</a:t>
            </a:r>
            <a:r>
              <a:rPr lang="en-US" dirty="0" smtClean="0"/>
              <a:t> Temperature: 300  ͦC</a:t>
            </a:r>
          </a:p>
          <a:p>
            <a:pPr>
              <a:defRPr/>
            </a:pPr>
            <a:r>
              <a:rPr lang="en-US" dirty="0" err="1" smtClean="0"/>
              <a:t>Desolvation</a:t>
            </a:r>
            <a:r>
              <a:rPr lang="en-US" dirty="0" smtClean="0"/>
              <a:t> Gas Flow: 800 L/h</a:t>
            </a:r>
          </a:p>
          <a:p>
            <a:pPr>
              <a:defRPr/>
            </a:pPr>
            <a:r>
              <a:rPr lang="en-US" dirty="0" smtClean="0"/>
              <a:t> </a:t>
            </a:r>
          </a:p>
          <a:p>
            <a:pPr>
              <a:defRPr/>
            </a:pPr>
            <a:r>
              <a:rPr lang="en-US" u="sng" dirty="0" err="1" smtClean="0"/>
              <a:t>LockSpray</a:t>
            </a:r>
            <a:r>
              <a:rPr lang="en-US" u="sng" dirty="0" smtClean="0"/>
              <a:t>:</a:t>
            </a:r>
            <a:endParaRPr lang="en-US" dirty="0" smtClean="0"/>
          </a:p>
          <a:p>
            <a:pPr>
              <a:defRPr/>
            </a:pPr>
            <a:r>
              <a:rPr lang="en-US" dirty="0" smtClean="0"/>
              <a:t>Capillary Voltage: 3.0 V</a:t>
            </a:r>
          </a:p>
          <a:p>
            <a:pPr>
              <a:defRPr/>
            </a:pPr>
            <a:r>
              <a:rPr lang="en-US" dirty="0" smtClean="0"/>
              <a:t>Cone V: 40 V</a:t>
            </a:r>
          </a:p>
          <a:p>
            <a:pPr>
              <a:defRPr/>
            </a:pPr>
            <a:r>
              <a:rPr lang="en-US" dirty="0" smtClean="0"/>
              <a:t>Scan Time: 0.5 s</a:t>
            </a:r>
          </a:p>
          <a:p>
            <a:pPr>
              <a:defRPr/>
            </a:pPr>
            <a:r>
              <a:rPr lang="en-US" dirty="0" smtClean="0"/>
              <a:t>Interval: 20 s</a:t>
            </a:r>
          </a:p>
          <a:p>
            <a:pPr>
              <a:defRPr/>
            </a:pPr>
            <a:r>
              <a:rPr lang="en-US" dirty="0" smtClean="0"/>
              <a:t>GFP </a:t>
            </a:r>
            <a:r>
              <a:rPr lang="en-US" dirty="0" err="1" smtClean="0"/>
              <a:t>solubilized</a:t>
            </a:r>
            <a:r>
              <a:rPr lang="en-US" dirty="0" smtClean="0"/>
              <a:t> in 0.1% Formic Acid with 50:50 (</a:t>
            </a:r>
            <a:r>
              <a:rPr lang="en-US" dirty="0" err="1" smtClean="0"/>
              <a:t>MeCN</a:t>
            </a:r>
            <a:r>
              <a:rPr lang="en-US" dirty="0" smtClean="0"/>
              <a:t>: H20) at 200 </a:t>
            </a:r>
            <a:r>
              <a:rPr lang="en-US" dirty="0" err="1" smtClean="0"/>
              <a:t>fmol</a:t>
            </a:r>
            <a:r>
              <a:rPr lang="en-US" dirty="0" smtClean="0"/>
              <a:t>/</a:t>
            </a:r>
            <a:r>
              <a:rPr lang="en-US" dirty="0" err="1" smtClean="0"/>
              <a:t>ul</a:t>
            </a:r>
            <a:r>
              <a:rPr lang="en-US" dirty="0" smtClean="0"/>
              <a:t> was infused, m/z = 785.8421 (z = 2) was used for lock mass calibration</a:t>
            </a:r>
          </a:p>
          <a:p>
            <a:pPr>
              <a:defRPr/>
            </a:pPr>
            <a:r>
              <a:rPr lang="en-US" dirty="0" smtClean="0"/>
              <a:t> </a:t>
            </a:r>
          </a:p>
          <a:p>
            <a:pPr defTabSz="479388">
              <a:defRPr/>
            </a:pPr>
            <a:endParaRPr lang="en-US" dirty="0" smtClean="0"/>
          </a:p>
          <a:p>
            <a:pPr>
              <a:defRPr/>
            </a:pPr>
            <a:endParaRPr lang="en-US" dirty="0"/>
          </a:p>
        </p:txBody>
      </p:sp>
      <p:sp>
        <p:nvSpPr>
          <p:cNvPr id="7270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358A63E2-6548-47BE-8AE4-588170500B46}" type="slidenum">
              <a:rPr lang="en-US" smtClean="0"/>
              <a:pPr>
                <a:defRPr/>
              </a:pPr>
              <a:t>13</a:t>
            </a:fld>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Image Placeholder 1"/>
          <p:cNvSpPr>
            <a:spLocks noGrp="1" noRot="1" noChangeAspect="1" noTextEdit="1"/>
          </p:cNvSpPr>
          <p:nvPr>
            <p:ph type="sldImg"/>
          </p:nvPr>
        </p:nvSpPr>
        <p:spPr bwMode="auto">
          <a:noFill/>
          <a:ln>
            <a:solidFill>
              <a:srgbClr val="000000"/>
            </a:solidFill>
            <a:miter lim="800000"/>
            <a:headEnd/>
            <a:tailEnd/>
          </a:ln>
        </p:spPr>
      </p:sp>
      <p:sp>
        <p:nvSpPr>
          <p:cNvPr id="6451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smtClean="0"/>
              <a:t>Let’s also take a closer look at the fetuin data. </a:t>
            </a:r>
            <a:r>
              <a:rPr lang="en-US" b="1" smtClean="0"/>
              <a:t>Futuin has both small neutral and large sialylated glycans present within wide dynamic range. </a:t>
            </a:r>
            <a:r>
              <a:rPr lang="en-US" smtClean="0"/>
              <a:t>The dominant glycan species in Fetuin are sialylated glycans whereas the neutral glycans are presented in much lower level. </a:t>
            </a:r>
            <a:r>
              <a:rPr lang="en-US" b="1" smtClean="0"/>
              <a:t>They can be well separated by our BEH amide glycan UPLC column and method with high resolution.</a:t>
            </a:r>
          </a:p>
          <a:p>
            <a:pPr eaLnBrk="1" hangingPunct="1">
              <a:spcBef>
                <a:spcPct val="0"/>
              </a:spcBef>
            </a:pPr>
            <a:endParaRPr lang="en-US" smtClean="0"/>
          </a:p>
          <a:p>
            <a:pPr eaLnBrk="1" hangingPunct="1">
              <a:spcBef>
                <a:spcPct val="0"/>
              </a:spcBef>
            </a:pPr>
            <a:r>
              <a:rPr lang="en-US" smtClean="0"/>
              <a:t>(Click, click) Zoom in the chromatogram area with low FLR/MS responses.</a:t>
            </a:r>
          </a:p>
          <a:p>
            <a:pPr eaLnBrk="1" hangingPunct="1">
              <a:spcBef>
                <a:spcPct val="0"/>
              </a:spcBef>
            </a:pPr>
            <a:r>
              <a:rPr lang="en-US" smtClean="0"/>
              <a:t>(Click) Now we can see that each of the minor FLR peaks can also be observed on BPI MS chromatogram. </a:t>
            </a:r>
            <a:r>
              <a:rPr lang="en-US" b="1" smtClean="0"/>
              <a:t>You can see it in FLR, you can see it in MS!</a:t>
            </a:r>
            <a:endParaRPr lang="en-US" smtClean="0"/>
          </a:p>
        </p:txBody>
      </p:sp>
      <p:sp>
        <p:nvSpPr>
          <p:cNvPr id="73732"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884F08F-10AF-4F46-90E9-A07E664B3F82}" type="slidenum">
              <a:rPr lang="en-US" smtClean="0"/>
              <a:pPr>
                <a:defRPr/>
              </a:pPr>
              <a:t>14</a:t>
            </a:fld>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p:cNvSpPr>
            <a:spLocks noGrp="1" noRot="1" noChangeAspect="1" noTextEdi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normAutofit fontScale="92500" lnSpcReduction="20000"/>
          </a:bodyPr>
          <a:lstStyle/>
          <a:p>
            <a:pPr>
              <a:defRPr/>
            </a:pPr>
            <a:r>
              <a:rPr lang="en-US" dirty="0" smtClean="0"/>
              <a:t>Next, Let’s also take another closer look at the Human </a:t>
            </a:r>
            <a:r>
              <a:rPr lang="en-US" dirty="0" err="1" smtClean="0"/>
              <a:t>IgG</a:t>
            </a:r>
            <a:r>
              <a:rPr lang="en-US" dirty="0" smtClean="0"/>
              <a:t> data, and the FLR and BPI MS chromatograms are shown here. A minor </a:t>
            </a:r>
            <a:r>
              <a:rPr lang="en-US" dirty="0" err="1" smtClean="0"/>
              <a:t>glycoform</a:t>
            </a:r>
            <a:r>
              <a:rPr lang="en-US" dirty="0" smtClean="0"/>
              <a:t>, A2G2S1, representing 0.1% total FLR signal is detected by Xevo G2 XS </a:t>
            </a:r>
            <a:r>
              <a:rPr lang="en-US" dirty="0" err="1" smtClean="0"/>
              <a:t>Qtof</a:t>
            </a:r>
            <a:r>
              <a:rPr lang="en-US" dirty="0" smtClean="0"/>
              <a:t>. The MS spectrum shows a doubly charged ions  as the dominant ionized species of A2G2S1. </a:t>
            </a:r>
          </a:p>
          <a:p>
            <a:pPr>
              <a:defRPr/>
            </a:pPr>
            <a:endParaRPr lang="en-US" dirty="0" smtClean="0"/>
          </a:p>
          <a:p>
            <a:pPr>
              <a:defRPr/>
            </a:pPr>
            <a:r>
              <a:rPr lang="en-US" dirty="0" smtClean="0"/>
              <a:t>(Click) Very often, MSMS data will be needed to confirm the identity  of the </a:t>
            </a:r>
            <a:r>
              <a:rPr lang="en-US" dirty="0" err="1" smtClean="0"/>
              <a:t>glycans</a:t>
            </a:r>
            <a:r>
              <a:rPr lang="en-US" dirty="0" smtClean="0"/>
              <a:t> and obtain structure information. In this experiment, Data Dependent Acquisition (DDA) was used for MS/MS analysis with CID to generate glycan fragmentation data. </a:t>
            </a:r>
          </a:p>
          <a:p>
            <a:pPr>
              <a:defRPr/>
            </a:pPr>
            <a:endParaRPr lang="en-US" dirty="0" smtClean="0"/>
          </a:p>
          <a:p>
            <a:pPr>
              <a:defRPr/>
            </a:pPr>
            <a:endParaRPr lang="en-US" dirty="0" smtClean="0"/>
          </a:p>
          <a:p>
            <a:pPr>
              <a:defRPr/>
            </a:pPr>
            <a:endParaRPr lang="en-US" dirty="0" smtClean="0"/>
          </a:p>
          <a:p>
            <a:pPr>
              <a:defRPr/>
            </a:pPr>
            <a:r>
              <a:rPr lang="en-US" b="1" u="sng" dirty="0" smtClean="0"/>
              <a:t>Additional information:</a:t>
            </a:r>
          </a:p>
          <a:p>
            <a:pPr>
              <a:defRPr/>
            </a:pPr>
            <a:endParaRPr lang="en-US" b="1" u="sng" dirty="0" smtClean="0"/>
          </a:p>
          <a:p>
            <a:pPr>
              <a:defRPr/>
            </a:pPr>
            <a:r>
              <a:rPr lang="en-US" u="sng" dirty="0" smtClean="0"/>
              <a:t>Sample prep</a:t>
            </a:r>
          </a:p>
          <a:p>
            <a:pPr>
              <a:defRPr/>
            </a:pPr>
            <a:r>
              <a:rPr lang="en-US" dirty="0" smtClean="0"/>
              <a:t>Starting protein material: 15ug</a:t>
            </a:r>
          </a:p>
          <a:p>
            <a:pPr>
              <a:defRPr/>
            </a:pPr>
            <a:r>
              <a:rPr lang="en-US" dirty="0" smtClean="0"/>
              <a:t>Chromatogram was obtained from </a:t>
            </a:r>
            <a:r>
              <a:rPr lang="en-US" b="1" dirty="0" smtClean="0"/>
              <a:t>RFMS labeled released N-</a:t>
            </a:r>
            <a:r>
              <a:rPr lang="en-US" b="1" dirty="0" err="1" smtClean="0"/>
              <a:t>glycans</a:t>
            </a:r>
            <a:r>
              <a:rPr lang="en-US" b="1" dirty="0" smtClean="0"/>
              <a:t> from 0.5ug of protein per injection.</a:t>
            </a:r>
            <a:r>
              <a:rPr lang="en-US" dirty="0" smtClean="0"/>
              <a:t> </a:t>
            </a:r>
          </a:p>
          <a:p>
            <a:pPr>
              <a:defRPr/>
            </a:pPr>
            <a:endParaRPr lang="en-US" b="1" u="sng" dirty="0" smtClean="0"/>
          </a:p>
          <a:p>
            <a:pPr>
              <a:defRPr/>
            </a:pPr>
            <a:endParaRPr lang="en-US" b="1" u="sng" dirty="0" smtClean="0"/>
          </a:p>
          <a:p>
            <a:pPr>
              <a:defRPr/>
            </a:pPr>
            <a:endParaRPr lang="en-US" dirty="0" smtClean="0"/>
          </a:p>
          <a:p>
            <a:pPr>
              <a:defRPr/>
            </a:pPr>
            <a:r>
              <a:rPr lang="en-US" u="sng" dirty="0" smtClean="0"/>
              <a:t>Collision Induced Dissociation</a:t>
            </a:r>
            <a:r>
              <a:rPr lang="en-US" dirty="0" smtClean="0"/>
              <a:t> </a:t>
            </a:r>
          </a:p>
          <a:p>
            <a:pPr>
              <a:defRPr/>
            </a:pPr>
            <a:r>
              <a:rPr lang="en-US" dirty="0" smtClean="0"/>
              <a:t> </a:t>
            </a:r>
          </a:p>
          <a:p>
            <a:pPr>
              <a:defRPr/>
            </a:pPr>
            <a:r>
              <a:rPr lang="en-US" dirty="0" smtClean="0"/>
              <a:t>MS/MS analyses were performed in continuum mode from 100 - 2000 </a:t>
            </a:r>
            <a:r>
              <a:rPr lang="en-US" i="1" dirty="0" smtClean="0"/>
              <a:t>m/z</a:t>
            </a:r>
            <a:r>
              <a:rPr lang="en-US" dirty="0" smtClean="0"/>
              <a:t> with collision induced dissociation (CID) to generate glycan fragmentation data. Ions with 2+ and 3+ charge states were selected for fragmentation. Customized collision energy tables that were charge state and mass specific were used for optimized fragmentations; the approximated CE range was between 15 to 40 </a:t>
            </a:r>
            <a:r>
              <a:rPr lang="en-US" dirty="0" err="1" smtClean="0"/>
              <a:t>eV</a:t>
            </a:r>
            <a:r>
              <a:rPr lang="en-US" dirty="0" smtClean="0"/>
              <a:t>.  Data Dependent Acquisition (DDA) was used with duty cycle times of 1.6 sec and 0.5 sec for MS and MS/MS modes. The two most abundant precursors were selected for fragmentation.</a:t>
            </a:r>
          </a:p>
          <a:p>
            <a:pPr>
              <a:defRPr/>
            </a:pPr>
            <a:endParaRPr lang="en-US" dirty="0"/>
          </a:p>
        </p:txBody>
      </p:sp>
      <p:sp>
        <p:nvSpPr>
          <p:cNvPr id="74756"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C8930F12-D698-4D0F-A734-11306EEE098C}" type="slidenum">
              <a:rPr lang="en-US" smtClean="0"/>
              <a:pPr>
                <a:defRPr/>
              </a:pPr>
              <a:t>15</a:t>
            </a:fld>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6" name="Rectangle 8"/>
          <p:cNvSpPr>
            <a:spLocks noGrp="1" noChangeArrowheads="1"/>
          </p:cNvSpPr>
          <p:nvPr>
            <p:ph type="ctrTitle"/>
          </p:nvPr>
        </p:nvSpPr>
        <p:spPr>
          <a:xfrm>
            <a:off x="685800" y="2130425"/>
            <a:ext cx="7772400" cy="1470025"/>
          </a:xfrm>
        </p:spPr>
        <p:txBody>
          <a:bodyPr lIns="0" tIns="0" rIns="0" bIns="0" anchor="ctr"/>
          <a:lstStyle>
            <a:lvl1pPr algn="ctr">
              <a:lnSpc>
                <a:spcPct val="110000"/>
              </a:lnSpc>
              <a:defRPr smtClean="0">
                <a:solidFill>
                  <a:schemeClr val="tx1"/>
                </a:solidFill>
                <a:effectLst/>
              </a:defRPr>
            </a:lvl1pPr>
          </a:lstStyle>
          <a:p>
            <a:r>
              <a:rPr lang="en-US" smtClean="0"/>
              <a:t>Click to edit Master title style</a:t>
            </a:r>
            <a:endParaRPr lang="en-US" dirty="0" smtClean="0"/>
          </a:p>
        </p:txBody>
      </p:sp>
      <p:sp>
        <p:nvSpPr>
          <p:cNvPr id="7" name="Rectangle 14"/>
          <p:cNvSpPr>
            <a:spLocks noGrp="1" noChangeArrowheads="1"/>
          </p:cNvSpPr>
          <p:nvPr>
            <p:ph type="subTitle" idx="1"/>
          </p:nvPr>
        </p:nvSpPr>
        <p:spPr>
          <a:xfrm>
            <a:off x="1371600" y="3886200"/>
            <a:ext cx="6400800" cy="1752600"/>
          </a:xfrm>
        </p:spPr>
        <p:txBody>
          <a:bodyPr anchor="ctr"/>
          <a:lstStyle>
            <a:lvl1pPr marL="0" indent="0" algn="ctr">
              <a:buFont typeface="Wingdings 2" pitchFamily="18" charset="2"/>
              <a:buNone/>
              <a:defRPr b="1" smtClean="0">
                <a:solidFill>
                  <a:schemeClr val="accent1"/>
                </a:solidFill>
                <a:effectLst/>
              </a:defRPr>
            </a:lvl1pPr>
          </a:lstStyle>
          <a:p>
            <a:r>
              <a:rPr lang="en-US" smtClean="0"/>
              <a:t>Click to edit Master subtitle style</a:t>
            </a:r>
            <a:endParaRPr lang="en-US" dirty="0" smtClean="0"/>
          </a:p>
        </p:txBody>
      </p:sp>
    </p:spTree>
  </p:cSld>
  <p:clrMapOvr>
    <a:masterClrMapping/>
  </p:clrMapOvr>
  <p:transition>
    <p:wipe dir="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3 Boxes">
    <p:spTree>
      <p:nvGrpSpPr>
        <p:cNvPr id="1" name=""/>
        <p:cNvGrpSpPr/>
        <p:nvPr/>
      </p:nvGrpSpPr>
      <p:grpSpPr>
        <a:xfrm>
          <a:off x="0" y="0"/>
          <a:ext cx="0" cy="0"/>
          <a:chOff x="0" y="0"/>
          <a:chExt cx="0" cy="0"/>
        </a:xfrm>
      </p:grpSpPr>
      <p:sp>
        <p:nvSpPr>
          <p:cNvPr id="7" name="Rectangle 16"/>
          <p:cNvSpPr>
            <a:spLocks noGrp="1" noChangeArrowheads="1"/>
          </p:cNvSpPr>
          <p:nvPr>
            <p:ph type="title"/>
          </p:nvPr>
        </p:nvSpPr>
        <p:spPr bwMode="gray">
          <a:xfrm>
            <a:off x="139336" y="31468"/>
            <a:ext cx="6858000" cy="1005840"/>
          </a:xfrm>
          <a:prstGeom prst="rect">
            <a:avLst/>
          </a:prstGeom>
          <a:noFill/>
          <a:ln w="9525">
            <a:noFill/>
            <a:miter lim="800000"/>
            <a:headEnd/>
            <a:tailEnd/>
          </a:ln>
          <a:effectLst/>
        </p:spPr>
        <p:txBody>
          <a:bodyPr/>
          <a:lstStyle/>
          <a:p>
            <a:pPr lvl="0"/>
            <a:r>
              <a:rPr lang="en-US" smtClean="0"/>
              <a:t>Click to edit Master title style</a:t>
            </a:r>
            <a:endParaRPr lang="en-US" dirty="0" smtClean="0"/>
          </a:p>
        </p:txBody>
      </p:sp>
      <p:sp>
        <p:nvSpPr>
          <p:cNvPr id="10" name="Content Placeholder 2"/>
          <p:cNvSpPr>
            <a:spLocks noGrp="1"/>
          </p:cNvSpPr>
          <p:nvPr>
            <p:ph sz="half" idx="1"/>
          </p:nvPr>
        </p:nvSpPr>
        <p:spPr>
          <a:xfrm>
            <a:off x="223838" y="1338944"/>
            <a:ext cx="4114800" cy="2514600"/>
          </a:xfrm>
        </p:spPr>
        <p:txBody>
          <a:bodyPr/>
          <a:lstStyle>
            <a:lvl1pPr marL="233363" indent="-233363">
              <a:defRPr sz="1600"/>
            </a:lvl1pPr>
            <a:lvl2pPr marL="284163" indent="-171450">
              <a:defRPr sz="1400">
                <a:latin typeface="+mn-lt"/>
              </a:defRPr>
            </a:lvl2pPr>
            <a:lvl3pPr marL="396875" indent="-165100">
              <a:defRPr sz="1400">
                <a:latin typeface="+mn-lt"/>
              </a:defRPr>
            </a:lvl3pPr>
            <a:lvl4pPr marL="630238" indent="-173038">
              <a:defRPr sz="1400">
                <a:latin typeface="+mn-lt"/>
              </a:defRPr>
            </a:lvl4pPr>
            <a:lvl5pPr marL="801688" indent="-171450">
              <a:defRPr sz="1400">
                <a:latin typeface="+mn-lt"/>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11" name="Content Placeholder 2"/>
          <p:cNvSpPr>
            <a:spLocks noGrp="1"/>
          </p:cNvSpPr>
          <p:nvPr>
            <p:ph sz="half" idx="12"/>
          </p:nvPr>
        </p:nvSpPr>
        <p:spPr>
          <a:xfrm>
            <a:off x="4701364" y="1338944"/>
            <a:ext cx="4256315" cy="2514600"/>
          </a:xfrm>
        </p:spPr>
        <p:txBody>
          <a:bodyPr/>
          <a:lstStyle>
            <a:lvl1pPr marL="233363" indent="-233363">
              <a:defRPr sz="1600"/>
            </a:lvl1pPr>
            <a:lvl2pPr marL="284163" indent="-171450">
              <a:defRPr sz="1400">
                <a:latin typeface="+mn-lt"/>
              </a:defRPr>
            </a:lvl2pPr>
            <a:lvl3pPr marL="382588" indent="-150813">
              <a:defRPr sz="1400">
                <a:latin typeface="+mn-lt"/>
              </a:defRPr>
            </a:lvl3pPr>
            <a:lvl4pPr marL="606425" indent="-149225">
              <a:defRPr sz="1400">
                <a:latin typeface="+mn-lt"/>
              </a:defRPr>
            </a:lvl4pPr>
            <a:lvl5pPr marL="798513" indent="-171450">
              <a:defRPr sz="1400">
                <a:latin typeface="+mn-lt"/>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12" name="Content Placeholder 3"/>
          <p:cNvSpPr>
            <a:spLocks noGrp="1"/>
          </p:cNvSpPr>
          <p:nvPr>
            <p:ph sz="half" idx="13"/>
          </p:nvPr>
        </p:nvSpPr>
        <p:spPr>
          <a:xfrm>
            <a:off x="228600" y="4025791"/>
            <a:ext cx="8675914" cy="2560320"/>
          </a:xfrm>
          <a:noFill/>
          <a:ln>
            <a:solidFill>
              <a:schemeClr val="tx1"/>
            </a:solidFill>
          </a:ln>
        </p:spPr>
        <p:txBody>
          <a:bodyPr/>
          <a:lstStyle>
            <a:lvl1pPr marL="233363" indent="-233363">
              <a:defRPr sz="1600"/>
            </a:lvl1pPr>
            <a:lvl2pPr marL="287338" indent="-163513">
              <a:defRPr sz="1400">
                <a:latin typeface="+mn-lt"/>
              </a:defRPr>
            </a:lvl2pPr>
            <a:lvl3pPr marL="393700" indent="-163513">
              <a:tabLst/>
              <a:defRPr sz="1400">
                <a:latin typeface="+mn-lt"/>
              </a:defRPr>
            </a:lvl3pPr>
            <a:lvl4pPr marL="627063" indent="-168275">
              <a:defRPr sz="1400">
                <a:latin typeface="+mn-lt"/>
              </a:defRPr>
            </a:lvl4pPr>
            <a:lvl5pPr marL="792163" indent="-165100">
              <a:defRPr sz="1400">
                <a:latin typeface="+mn-lt"/>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Tree>
  </p:cSld>
  <p:clrMapOvr>
    <a:masterClrMapping/>
  </p:clrMapOvr>
  <p:transition>
    <p:wipe dir="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2012 Section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22313" y="2906713"/>
            <a:ext cx="7772400" cy="1500187"/>
          </a:xfrm>
        </p:spPr>
        <p:txBody>
          <a:bodyPr anchor="ctr"/>
          <a:lstStyle>
            <a:lvl1pPr marL="0" indent="0" algn="ctr">
              <a:buNone/>
              <a:defRPr sz="2400" b="1">
                <a:solidFill>
                  <a:srgbClr val="4F81BD"/>
                </a:solidFill>
                <a:effectLst/>
                <a:latin typeface="+mj-lt"/>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p:wipe dir="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012 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41767" y="-27856"/>
            <a:ext cx="6858000" cy="106680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130628" y="1312000"/>
            <a:ext cx="8686800" cy="5029200"/>
          </a:xfrm>
        </p:spPr>
        <p:txBody>
          <a:bodyPr>
            <a:normAutofit/>
          </a:bodyPr>
          <a:lstStyle>
            <a:lvl1pPr marL="233363" marR="0" indent="-233363" algn="l" defTabSz="914400" rtl="0" eaLnBrk="1" fontAlgn="base" latinLnBrk="0" hangingPunct="1">
              <a:lnSpc>
                <a:spcPct val="110000"/>
              </a:lnSpc>
              <a:spcBef>
                <a:spcPct val="20000"/>
              </a:spcBef>
              <a:spcAft>
                <a:spcPct val="0"/>
              </a:spcAft>
              <a:buClr>
                <a:srgbClr val="4F81BD"/>
              </a:buClr>
              <a:buSzTx/>
              <a:buFont typeface="Wingdings 2" pitchFamily="18" charset="2"/>
              <a:buChar char="¡"/>
              <a:tabLst/>
              <a:defRPr/>
            </a:lvl1pPr>
            <a:lvl2pPr marL="457200" marR="0" indent="-223838" algn="l" defTabSz="914400" rtl="0" eaLnBrk="1" fontAlgn="base" latinLnBrk="0" hangingPunct="1">
              <a:lnSpc>
                <a:spcPct val="110000"/>
              </a:lnSpc>
              <a:spcBef>
                <a:spcPct val="20000"/>
              </a:spcBef>
              <a:spcAft>
                <a:spcPct val="0"/>
              </a:spcAft>
              <a:buClr>
                <a:srgbClr val="4F81BD"/>
              </a:buClr>
              <a:buSzTx/>
              <a:buFont typeface="Verdana" pitchFamily="34" charset="0"/>
              <a:buChar char="–"/>
              <a:tabLst/>
              <a:defRPr/>
            </a:lvl2pPr>
            <a:lvl3pPr marL="693738" marR="0" indent="-228600" algn="l" defTabSz="914400" rtl="0" eaLnBrk="1" fontAlgn="base" latinLnBrk="0" hangingPunct="1">
              <a:lnSpc>
                <a:spcPct val="110000"/>
              </a:lnSpc>
              <a:spcBef>
                <a:spcPct val="20000"/>
              </a:spcBef>
              <a:spcAft>
                <a:spcPct val="0"/>
              </a:spcAft>
              <a:buClr>
                <a:srgbClr val="4F81BD"/>
              </a:buClr>
              <a:buSzPct val="80000"/>
              <a:buFont typeface="Courier New" pitchFamily="49" charset="0"/>
              <a:buChar char="o"/>
              <a:tabLst/>
              <a:defRPr/>
            </a:lvl3pPr>
            <a:lvl4pPr marL="917575" marR="0" indent="-228600" algn="l" defTabSz="914400" rtl="0" eaLnBrk="1" fontAlgn="base" latinLnBrk="0" hangingPunct="1">
              <a:lnSpc>
                <a:spcPct val="110000"/>
              </a:lnSpc>
              <a:spcBef>
                <a:spcPct val="20000"/>
              </a:spcBef>
              <a:spcAft>
                <a:spcPct val="0"/>
              </a:spcAft>
              <a:buClr>
                <a:srgbClr val="4F81BD"/>
              </a:buClr>
              <a:buSzTx/>
              <a:buFont typeface="Arial" pitchFamily="34" charset="0"/>
              <a:buChar char="•"/>
              <a:tabLst/>
              <a:defRPr baseline="0"/>
            </a:lvl4pPr>
            <a:lvl5pPr marL="1150938" marR="0" indent="-228600" algn="l" defTabSz="914400" rtl="0" eaLnBrk="1" fontAlgn="base" latinLnBrk="0" hangingPunct="1">
              <a:lnSpc>
                <a:spcPct val="110000"/>
              </a:lnSpc>
              <a:spcBef>
                <a:spcPct val="20000"/>
              </a:spcBef>
              <a:spcAft>
                <a:spcPct val="0"/>
              </a:spcAft>
              <a:buClr>
                <a:srgbClr val="4F81BD"/>
              </a:buClr>
              <a:buSzTx/>
              <a:buFont typeface="Arial" pitchFamily="34" charset="0"/>
              <a:buChar char="•"/>
              <a:tabLst/>
              <a:defRPr baseline="0"/>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smtClean="0"/>
          </a:p>
        </p:txBody>
      </p:sp>
    </p:spTree>
  </p:cSld>
  <p:clrMapOvr>
    <a:masterClrMapping/>
  </p:clrMapOvr>
  <p:transition>
    <p:wipe dir="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2012 Title Only">
    <p:spTree>
      <p:nvGrpSpPr>
        <p:cNvPr id="1" name=""/>
        <p:cNvGrpSpPr/>
        <p:nvPr/>
      </p:nvGrpSpPr>
      <p:grpSpPr>
        <a:xfrm>
          <a:off x="0" y="0"/>
          <a:ext cx="0" cy="0"/>
          <a:chOff x="0" y="0"/>
          <a:chExt cx="0" cy="0"/>
        </a:xfrm>
      </p:grpSpPr>
      <p:sp>
        <p:nvSpPr>
          <p:cNvPr id="3" name="Rectangle 16"/>
          <p:cNvSpPr>
            <a:spLocks noGrp="1" noChangeArrowheads="1"/>
          </p:cNvSpPr>
          <p:nvPr>
            <p:ph type="title"/>
          </p:nvPr>
        </p:nvSpPr>
        <p:spPr bwMode="gray">
          <a:xfrm>
            <a:off x="141767" y="-5542"/>
            <a:ext cx="6489700" cy="1041400"/>
          </a:xfrm>
          <a:prstGeom prst="rect">
            <a:avLst/>
          </a:prstGeom>
          <a:noFill/>
          <a:ln w="9525">
            <a:noFill/>
            <a:miter lim="800000"/>
            <a:headEnd/>
            <a:tailEnd/>
          </a:ln>
          <a:effectLst/>
        </p:spPr>
        <p:txBody>
          <a:bodyPr/>
          <a:lstStyle/>
          <a:p>
            <a:pPr lvl="0"/>
            <a:r>
              <a:rPr lang="en-US" smtClean="0"/>
              <a:t>Click to edit Master title style</a:t>
            </a:r>
            <a:endParaRPr lang="en-US" dirty="0" smtClean="0"/>
          </a:p>
        </p:txBody>
      </p:sp>
    </p:spTree>
  </p:cSld>
  <p:clrMapOvr>
    <a:masterClrMapping/>
  </p:clrMapOvr>
  <p:transition>
    <p:wipe dir="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2012 Blank">
    <p:spTree>
      <p:nvGrpSpPr>
        <p:cNvPr id="1" name=""/>
        <p:cNvGrpSpPr/>
        <p:nvPr/>
      </p:nvGrpSpPr>
      <p:grpSpPr>
        <a:xfrm>
          <a:off x="0" y="0"/>
          <a:ext cx="0" cy="0"/>
          <a:chOff x="0" y="0"/>
          <a:chExt cx="0" cy="0"/>
        </a:xfrm>
      </p:grpSpPr>
    </p:spTree>
  </p:cSld>
  <p:clrMapOvr>
    <a:masterClrMapping/>
  </p:clrMapOvr>
  <p:transition>
    <p:wipe dir="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118836" y="1328056"/>
            <a:ext cx="4343400" cy="5029200"/>
          </a:xfrm>
        </p:spPr>
        <p:txBody>
          <a:bodyPr>
            <a:normAutofit/>
          </a:bodyPr>
          <a:lstStyle>
            <a:lvl1pPr marL="233363" marR="0" indent="-233363" algn="l" defTabSz="914400" rtl="0" eaLnBrk="1" fontAlgn="base" latinLnBrk="0" hangingPunct="1">
              <a:lnSpc>
                <a:spcPct val="110000"/>
              </a:lnSpc>
              <a:spcBef>
                <a:spcPct val="20000"/>
              </a:spcBef>
              <a:spcAft>
                <a:spcPct val="0"/>
              </a:spcAft>
              <a:buClr>
                <a:srgbClr val="4F81BD"/>
              </a:buClr>
              <a:buSzTx/>
              <a:buFont typeface="Wingdings 2" pitchFamily="18" charset="2"/>
              <a:buChar char="¡"/>
              <a:tabLst/>
              <a:defRPr sz="1800"/>
            </a:lvl1pPr>
            <a:lvl2pPr marL="457200" marR="0" indent="-223838" algn="l" defTabSz="914400" rtl="0" eaLnBrk="1" fontAlgn="base" latinLnBrk="0" hangingPunct="1">
              <a:lnSpc>
                <a:spcPct val="110000"/>
              </a:lnSpc>
              <a:spcBef>
                <a:spcPct val="20000"/>
              </a:spcBef>
              <a:spcAft>
                <a:spcPct val="0"/>
              </a:spcAft>
              <a:buClr>
                <a:srgbClr val="4F81BD"/>
              </a:buClr>
              <a:buSzTx/>
              <a:buFont typeface="Verdana" pitchFamily="34" charset="0"/>
              <a:buChar char="–"/>
              <a:tabLst/>
              <a:defRPr sz="1600">
                <a:latin typeface="+mn-lt"/>
              </a:defRPr>
            </a:lvl2pPr>
            <a:lvl3pPr marL="693738" marR="0" indent="-228600" algn="l" defTabSz="914400" rtl="0" eaLnBrk="1" fontAlgn="base" latinLnBrk="0" hangingPunct="1">
              <a:lnSpc>
                <a:spcPct val="110000"/>
              </a:lnSpc>
              <a:spcBef>
                <a:spcPct val="20000"/>
              </a:spcBef>
              <a:spcAft>
                <a:spcPct val="0"/>
              </a:spcAft>
              <a:buClr>
                <a:srgbClr val="4F81BD"/>
              </a:buClr>
              <a:buSzPct val="80000"/>
              <a:buFont typeface="Courier New" pitchFamily="49" charset="0"/>
              <a:buChar char="o"/>
              <a:tabLst/>
              <a:defRPr sz="1600">
                <a:latin typeface="+mn-lt"/>
              </a:defRPr>
            </a:lvl3pPr>
            <a:lvl4pPr marL="917575" marR="0" indent="-228600" algn="l" defTabSz="914400" rtl="0" eaLnBrk="1" fontAlgn="base" latinLnBrk="0" hangingPunct="1">
              <a:lnSpc>
                <a:spcPct val="110000"/>
              </a:lnSpc>
              <a:spcBef>
                <a:spcPct val="20000"/>
              </a:spcBef>
              <a:spcAft>
                <a:spcPct val="0"/>
              </a:spcAft>
              <a:buClr>
                <a:srgbClr val="4F81BD"/>
              </a:buClr>
              <a:buSzTx/>
              <a:buFont typeface="Arial" pitchFamily="34" charset="0"/>
              <a:buChar char="•"/>
              <a:tabLst/>
              <a:defRPr sz="1600">
                <a:latin typeface="+mn-lt"/>
              </a:defRPr>
            </a:lvl4pPr>
            <a:lvl5pPr marL="1150938" marR="0" indent="-228600" algn="l" defTabSz="914400" rtl="0" eaLnBrk="1" fontAlgn="base" latinLnBrk="0" hangingPunct="1">
              <a:lnSpc>
                <a:spcPct val="110000"/>
              </a:lnSpc>
              <a:spcBef>
                <a:spcPct val="20000"/>
              </a:spcBef>
              <a:spcAft>
                <a:spcPct val="0"/>
              </a:spcAft>
              <a:buClr>
                <a:srgbClr val="4F81BD"/>
              </a:buClr>
              <a:buSzTx/>
              <a:buFont typeface="Arial" pitchFamily="34" charset="0"/>
              <a:buChar char="•"/>
              <a:tabLst/>
              <a:defRPr sz="1600">
                <a:latin typeface="+mn-lt"/>
              </a:defRPr>
            </a:lvl5pPr>
            <a:lvl6pPr>
              <a:defRPr sz="1800"/>
            </a:lvl6pPr>
            <a:lvl7pPr>
              <a:defRPr sz="1800"/>
            </a:lvl7pPr>
            <a:lvl8pPr>
              <a:defRPr sz="1800"/>
            </a:lvl8pPr>
            <a:lvl9pPr>
              <a:defRPr sz="1800"/>
            </a:lvl9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smtClean="0"/>
          </a:p>
        </p:txBody>
      </p:sp>
      <p:sp>
        <p:nvSpPr>
          <p:cNvPr id="4" name="Content Placeholder 3"/>
          <p:cNvSpPr>
            <a:spLocks noGrp="1"/>
          </p:cNvSpPr>
          <p:nvPr>
            <p:ph sz="half" idx="2"/>
          </p:nvPr>
        </p:nvSpPr>
        <p:spPr>
          <a:xfrm>
            <a:off x="4648200" y="1328056"/>
            <a:ext cx="4343400" cy="5029200"/>
          </a:xfrm>
        </p:spPr>
        <p:txBody>
          <a:bodyPr>
            <a:normAutofit/>
          </a:bodyPr>
          <a:lstStyle>
            <a:lvl1pPr marL="233363" marR="0" indent="-233363" algn="l" defTabSz="914400" rtl="0" eaLnBrk="1" fontAlgn="base" latinLnBrk="0" hangingPunct="1">
              <a:lnSpc>
                <a:spcPct val="110000"/>
              </a:lnSpc>
              <a:spcBef>
                <a:spcPct val="20000"/>
              </a:spcBef>
              <a:spcAft>
                <a:spcPct val="0"/>
              </a:spcAft>
              <a:buClr>
                <a:srgbClr val="4F81BD"/>
              </a:buClr>
              <a:buSzTx/>
              <a:buFont typeface="Wingdings 2" pitchFamily="18" charset="2"/>
              <a:buChar char="¡"/>
              <a:tabLst/>
              <a:defRPr sz="1800"/>
            </a:lvl1pPr>
            <a:lvl2pPr marL="457200" marR="0" indent="-223838" algn="l" defTabSz="914400" rtl="0" eaLnBrk="1" fontAlgn="base" latinLnBrk="0" hangingPunct="1">
              <a:lnSpc>
                <a:spcPct val="110000"/>
              </a:lnSpc>
              <a:spcBef>
                <a:spcPct val="20000"/>
              </a:spcBef>
              <a:spcAft>
                <a:spcPct val="0"/>
              </a:spcAft>
              <a:buClr>
                <a:srgbClr val="4F81BD"/>
              </a:buClr>
              <a:buSzTx/>
              <a:buFont typeface="Verdana" pitchFamily="34" charset="0"/>
              <a:buChar char="–"/>
              <a:tabLst/>
              <a:defRPr sz="1600">
                <a:latin typeface="+mn-lt"/>
              </a:defRPr>
            </a:lvl2pPr>
            <a:lvl3pPr marL="693738" marR="0" indent="-228600" algn="l" defTabSz="914400" rtl="0" eaLnBrk="1" fontAlgn="base" latinLnBrk="0" hangingPunct="1">
              <a:lnSpc>
                <a:spcPct val="110000"/>
              </a:lnSpc>
              <a:spcBef>
                <a:spcPct val="20000"/>
              </a:spcBef>
              <a:spcAft>
                <a:spcPct val="0"/>
              </a:spcAft>
              <a:buClr>
                <a:srgbClr val="4F81BD"/>
              </a:buClr>
              <a:buSzPct val="80000"/>
              <a:buFont typeface="Courier New" pitchFamily="49" charset="0"/>
              <a:buChar char="o"/>
              <a:tabLst/>
              <a:defRPr sz="1600">
                <a:latin typeface="+mn-lt"/>
              </a:defRPr>
            </a:lvl3pPr>
            <a:lvl4pPr marL="917575" marR="0" indent="-228600" algn="l" defTabSz="914400" rtl="0" eaLnBrk="1" fontAlgn="base" latinLnBrk="0" hangingPunct="1">
              <a:lnSpc>
                <a:spcPct val="110000"/>
              </a:lnSpc>
              <a:spcBef>
                <a:spcPct val="20000"/>
              </a:spcBef>
              <a:spcAft>
                <a:spcPct val="0"/>
              </a:spcAft>
              <a:buClr>
                <a:srgbClr val="4F81BD"/>
              </a:buClr>
              <a:buSzTx/>
              <a:buFont typeface="Arial" pitchFamily="34" charset="0"/>
              <a:buChar char="•"/>
              <a:tabLst/>
              <a:defRPr sz="1600">
                <a:latin typeface="+mn-lt"/>
              </a:defRPr>
            </a:lvl4pPr>
            <a:lvl5pPr marL="1150938" marR="0" indent="-228600" algn="l" defTabSz="914400" rtl="0" eaLnBrk="1" fontAlgn="base" latinLnBrk="0" hangingPunct="1">
              <a:lnSpc>
                <a:spcPct val="110000"/>
              </a:lnSpc>
              <a:spcBef>
                <a:spcPct val="20000"/>
              </a:spcBef>
              <a:spcAft>
                <a:spcPct val="0"/>
              </a:spcAft>
              <a:buClr>
                <a:srgbClr val="4F81BD"/>
              </a:buClr>
              <a:buSzTx/>
              <a:buFont typeface="Arial" pitchFamily="34" charset="0"/>
              <a:buChar char="•"/>
              <a:tabLst/>
              <a:defRPr sz="1600">
                <a:latin typeface="+mn-lt"/>
              </a:defRPr>
            </a:lvl5pPr>
            <a:lvl6pPr>
              <a:defRPr sz="1800"/>
            </a:lvl6pPr>
            <a:lvl7pPr>
              <a:defRPr sz="1800"/>
            </a:lvl7pPr>
            <a:lvl8pPr>
              <a:defRPr sz="1800"/>
            </a:lvl8pPr>
            <a:lvl9pPr>
              <a:defRPr sz="1800"/>
            </a:lvl9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smtClean="0"/>
          </a:p>
        </p:txBody>
      </p:sp>
      <p:sp>
        <p:nvSpPr>
          <p:cNvPr id="5" name="Rectangle 16"/>
          <p:cNvSpPr>
            <a:spLocks noGrp="1" noChangeArrowheads="1"/>
          </p:cNvSpPr>
          <p:nvPr>
            <p:ph type="title"/>
          </p:nvPr>
        </p:nvSpPr>
        <p:spPr bwMode="gray">
          <a:xfrm>
            <a:off x="141767" y="-5542"/>
            <a:ext cx="6489700" cy="1041400"/>
          </a:xfrm>
          <a:prstGeom prst="rect">
            <a:avLst/>
          </a:prstGeom>
          <a:noFill/>
          <a:ln w="9525">
            <a:noFill/>
            <a:miter lim="800000"/>
            <a:headEnd/>
            <a:tailEnd/>
          </a:ln>
          <a:effectLst/>
        </p:spPr>
        <p:txBody>
          <a:bodyPr/>
          <a:lstStyle/>
          <a:p>
            <a:pPr lvl="0"/>
            <a:r>
              <a:rPr lang="en-US" smtClean="0"/>
              <a:t>Click to edit Master title style</a:t>
            </a:r>
            <a:endParaRPr lang="en-US" dirty="0" smtClean="0"/>
          </a:p>
        </p:txBody>
      </p:sp>
    </p:spTree>
  </p:cSld>
  <p:clrMapOvr>
    <a:masterClrMapping/>
  </p:clrMapOvr>
  <p:transition>
    <p:wipe dir="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1_3 Boxes">
    <p:spTree>
      <p:nvGrpSpPr>
        <p:cNvPr id="1" name=""/>
        <p:cNvGrpSpPr/>
        <p:nvPr/>
      </p:nvGrpSpPr>
      <p:grpSpPr>
        <a:xfrm>
          <a:off x="0" y="0"/>
          <a:ext cx="0" cy="0"/>
          <a:chOff x="0" y="0"/>
          <a:chExt cx="0" cy="0"/>
        </a:xfrm>
      </p:grpSpPr>
      <p:sp>
        <p:nvSpPr>
          <p:cNvPr id="7" name="Rectangle 16"/>
          <p:cNvSpPr>
            <a:spLocks noGrp="1" noChangeArrowheads="1"/>
          </p:cNvSpPr>
          <p:nvPr>
            <p:ph type="title"/>
          </p:nvPr>
        </p:nvSpPr>
        <p:spPr bwMode="gray">
          <a:xfrm>
            <a:off x="139336" y="31468"/>
            <a:ext cx="6858000" cy="1005840"/>
          </a:xfrm>
          <a:prstGeom prst="rect">
            <a:avLst/>
          </a:prstGeom>
          <a:noFill/>
          <a:ln w="9525">
            <a:noFill/>
            <a:miter lim="800000"/>
            <a:headEnd/>
            <a:tailEnd/>
          </a:ln>
          <a:effectLst/>
        </p:spPr>
        <p:txBody>
          <a:bodyPr/>
          <a:lstStyle/>
          <a:p>
            <a:pPr lvl="0"/>
            <a:r>
              <a:rPr lang="en-US" smtClean="0"/>
              <a:t>Click to edit Master title style</a:t>
            </a:r>
            <a:endParaRPr lang="en-US" dirty="0" smtClean="0"/>
          </a:p>
        </p:txBody>
      </p:sp>
      <p:sp>
        <p:nvSpPr>
          <p:cNvPr id="10" name="Content Placeholder 3"/>
          <p:cNvSpPr>
            <a:spLocks noGrp="1"/>
          </p:cNvSpPr>
          <p:nvPr>
            <p:ph sz="half" idx="12"/>
          </p:nvPr>
        </p:nvSpPr>
        <p:spPr>
          <a:xfrm>
            <a:off x="228600" y="4025030"/>
            <a:ext cx="8686800" cy="2560320"/>
          </a:xfrm>
          <a:noFill/>
          <a:ln>
            <a:solidFill>
              <a:schemeClr val="tx1"/>
            </a:solidFill>
          </a:ln>
        </p:spPr>
        <p:txBody>
          <a:bodyPr/>
          <a:lstStyle>
            <a:lvl1pPr marL="233363" indent="-233363">
              <a:defRPr sz="1600"/>
            </a:lvl1pPr>
            <a:lvl2pPr marL="457200" indent="-233363">
              <a:defRPr sz="1400">
                <a:latin typeface="+mn-lt"/>
              </a:defRPr>
            </a:lvl2pPr>
            <a:lvl3pPr marL="630238" indent="-173038">
              <a:defRPr sz="1400">
                <a:latin typeface="+mn-lt"/>
              </a:defRPr>
            </a:lvl3pPr>
            <a:lvl4pPr marL="744538" indent="-174625">
              <a:defRPr sz="1400">
                <a:latin typeface="+mn-lt"/>
              </a:defRPr>
            </a:lvl4pPr>
            <a:lvl5pPr marL="854075" indent="-173038">
              <a:defRPr sz="1400">
                <a:latin typeface="+mn-lt"/>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5" name="Content Placeholder 3"/>
          <p:cNvSpPr>
            <a:spLocks noGrp="1"/>
          </p:cNvSpPr>
          <p:nvPr>
            <p:ph sz="half" idx="13"/>
          </p:nvPr>
        </p:nvSpPr>
        <p:spPr>
          <a:xfrm>
            <a:off x="228600" y="1336764"/>
            <a:ext cx="8686800" cy="2560320"/>
          </a:xfrm>
          <a:noFill/>
          <a:ln>
            <a:solidFill>
              <a:schemeClr val="tx1"/>
            </a:solidFill>
          </a:ln>
        </p:spPr>
        <p:txBody>
          <a:bodyPr/>
          <a:lstStyle>
            <a:lvl1pPr marL="233363" indent="-233363">
              <a:defRPr sz="1600"/>
            </a:lvl1pPr>
            <a:lvl2pPr marL="457200" indent="-233363">
              <a:defRPr sz="1400">
                <a:latin typeface="+mn-lt"/>
              </a:defRPr>
            </a:lvl2pPr>
            <a:lvl3pPr marL="630238" indent="-173038">
              <a:defRPr sz="1400">
                <a:latin typeface="+mn-lt"/>
              </a:defRPr>
            </a:lvl3pPr>
            <a:lvl4pPr marL="744538" indent="-174625">
              <a:defRPr sz="1400">
                <a:latin typeface="+mn-lt"/>
              </a:defRPr>
            </a:lvl4pPr>
            <a:lvl5pPr marL="854075" indent="-173038">
              <a:defRPr sz="1400">
                <a:latin typeface="+mn-lt"/>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Tree>
  </p:cSld>
  <p:clrMapOvr>
    <a:masterClrMapping/>
  </p:clrMapOvr>
  <p:transition>
    <p:wipe dir="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Comparison with Heade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648200" y="1219200"/>
            <a:ext cx="4267200" cy="914400"/>
          </a:xfrm>
          <a:solidFill>
            <a:schemeClr val="tx2">
              <a:lumMod val="20000"/>
              <a:lumOff val="80000"/>
            </a:schemeClr>
          </a:solidFill>
          <a:ln>
            <a:solidFill>
              <a:schemeClr val="tx1"/>
            </a:solidFill>
          </a:ln>
        </p:spPr>
        <p:txBody>
          <a:bodyPr anchor="ctr">
            <a:normAutofit/>
          </a:bodyPr>
          <a:lstStyle>
            <a:lvl1pPr marL="0" indent="0" algn="ctr">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5" name="Text Placeholder 4"/>
          <p:cNvSpPr>
            <a:spLocks noGrp="1"/>
          </p:cNvSpPr>
          <p:nvPr>
            <p:ph type="body" sz="quarter" idx="3"/>
          </p:nvPr>
        </p:nvSpPr>
        <p:spPr>
          <a:xfrm>
            <a:off x="228600" y="1219200"/>
            <a:ext cx="4267200" cy="914400"/>
          </a:xfrm>
          <a:solidFill>
            <a:schemeClr val="tx2">
              <a:lumMod val="20000"/>
              <a:lumOff val="80000"/>
            </a:schemeClr>
          </a:solidFill>
          <a:ln>
            <a:solidFill>
              <a:schemeClr val="tx1"/>
            </a:solidFill>
          </a:ln>
        </p:spPr>
        <p:txBody>
          <a:bodyPr anchor="ctr">
            <a:normAutofit/>
          </a:bodyPr>
          <a:lstStyle>
            <a:lvl1pPr marL="0" indent="0" algn="ctr">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10" name="Content Placeholder 5"/>
          <p:cNvSpPr>
            <a:spLocks noGrp="1"/>
          </p:cNvSpPr>
          <p:nvPr>
            <p:ph sz="quarter" idx="10"/>
          </p:nvPr>
        </p:nvSpPr>
        <p:spPr>
          <a:xfrm>
            <a:off x="4648200" y="2133600"/>
            <a:ext cx="4267200" cy="4572000"/>
          </a:xfrm>
          <a:ln>
            <a:solidFill>
              <a:schemeClr val="tx1"/>
            </a:solidFill>
          </a:ln>
        </p:spPr>
        <p:txBody>
          <a:bodyPr/>
          <a:lstStyle>
            <a:lvl1pPr marL="228600" indent="-228600">
              <a:defRPr sz="1600"/>
            </a:lvl1pPr>
            <a:lvl2pPr marL="284163" indent="-173038">
              <a:defRPr sz="1400">
                <a:latin typeface="+mn-lt"/>
              </a:defRPr>
            </a:lvl2pPr>
            <a:lvl3pPr marL="396875" indent="-112713">
              <a:defRPr sz="1400">
                <a:latin typeface="+mn-lt"/>
              </a:defRPr>
            </a:lvl3pPr>
            <a:lvl4pPr marL="512763" indent="-112713">
              <a:defRPr sz="1400">
                <a:latin typeface="+mn-lt"/>
              </a:defRPr>
            </a:lvl4pPr>
            <a:lvl5pPr marL="627063" indent="-112713">
              <a:defRPr sz="1400">
                <a:latin typeface="+mn-lt"/>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8" name="Rectangle 16"/>
          <p:cNvSpPr>
            <a:spLocks noGrp="1" noChangeArrowheads="1"/>
          </p:cNvSpPr>
          <p:nvPr>
            <p:ph type="title"/>
          </p:nvPr>
        </p:nvSpPr>
        <p:spPr bwMode="gray">
          <a:xfrm>
            <a:off x="139336" y="32656"/>
            <a:ext cx="6858000" cy="1005840"/>
          </a:xfrm>
          <a:prstGeom prst="rect">
            <a:avLst/>
          </a:prstGeom>
          <a:noFill/>
          <a:ln w="9525">
            <a:noFill/>
            <a:miter lim="800000"/>
            <a:headEnd/>
            <a:tailEnd/>
          </a:ln>
          <a:effectLst/>
        </p:spPr>
        <p:txBody>
          <a:bodyPr/>
          <a:lstStyle>
            <a:lvl1pPr>
              <a:defRPr lang="en-US" sz="2400" b="1" dirty="0" smtClean="0">
                <a:solidFill>
                  <a:schemeClr val="accent1"/>
                </a:solidFill>
                <a:effectLst/>
                <a:latin typeface="+mj-lt"/>
                <a:ea typeface="MS PGothic" pitchFamily="34" charset="-128"/>
                <a:cs typeface="ＭＳ Ｐゴシック" pitchFamily="31" charset="-128"/>
              </a:defRPr>
            </a:lvl1pPr>
          </a:lstStyle>
          <a:p>
            <a:pPr lvl="0"/>
            <a:r>
              <a:rPr lang="en-US" smtClean="0"/>
              <a:t>Click to edit Master title style</a:t>
            </a:r>
            <a:endParaRPr lang="en-US" dirty="0" smtClean="0"/>
          </a:p>
        </p:txBody>
      </p:sp>
      <p:sp>
        <p:nvSpPr>
          <p:cNvPr id="7" name="Content Placeholder 5"/>
          <p:cNvSpPr>
            <a:spLocks noGrp="1"/>
          </p:cNvSpPr>
          <p:nvPr>
            <p:ph sz="quarter" idx="11"/>
          </p:nvPr>
        </p:nvSpPr>
        <p:spPr>
          <a:xfrm>
            <a:off x="228600" y="2133600"/>
            <a:ext cx="4267200" cy="4572000"/>
          </a:xfrm>
          <a:ln>
            <a:solidFill>
              <a:schemeClr val="tx1"/>
            </a:solidFill>
          </a:ln>
        </p:spPr>
        <p:txBody>
          <a:bodyPr/>
          <a:lstStyle>
            <a:lvl1pPr marL="228600" indent="-228600">
              <a:defRPr sz="1600"/>
            </a:lvl1pPr>
            <a:lvl2pPr marL="284163" indent="-173038">
              <a:defRPr sz="1400">
                <a:latin typeface="+mn-lt"/>
              </a:defRPr>
            </a:lvl2pPr>
            <a:lvl3pPr marL="396875" indent="-112713">
              <a:defRPr sz="1400">
                <a:latin typeface="+mn-lt"/>
              </a:defRPr>
            </a:lvl3pPr>
            <a:lvl4pPr marL="512763" indent="-112713">
              <a:defRPr sz="1400">
                <a:latin typeface="+mn-lt"/>
              </a:defRPr>
            </a:lvl4pPr>
            <a:lvl5pPr marL="627063" indent="-112713">
              <a:defRPr sz="1400">
                <a:latin typeface="+mn-lt"/>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Tree>
  </p:cSld>
  <p:clrMapOvr>
    <a:masterClrMapping/>
  </p:clrMapOvr>
  <p:transition>
    <p:wipe dir="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4 Boxes">
    <p:spTree>
      <p:nvGrpSpPr>
        <p:cNvPr id="1" name=""/>
        <p:cNvGrpSpPr/>
        <p:nvPr/>
      </p:nvGrpSpPr>
      <p:grpSpPr>
        <a:xfrm>
          <a:off x="0" y="0"/>
          <a:ext cx="0" cy="0"/>
          <a:chOff x="0" y="0"/>
          <a:chExt cx="0" cy="0"/>
        </a:xfrm>
      </p:grpSpPr>
      <p:sp>
        <p:nvSpPr>
          <p:cNvPr id="2" name="Title 1"/>
          <p:cNvSpPr>
            <a:spLocks noGrp="1"/>
          </p:cNvSpPr>
          <p:nvPr>
            <p:ph type="title"/>
          </p:nvPr>
        </p:nvSpPr>
        <p:spPr>
          <a:xfrm>
            <a:off x="139336" y="31468"/>
            <a:ext cx="6858000" cy="100584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223838" y="1338744"/>
            <a:ext cx="4114800" cy="2514600"/>
          </a:xfrm>
        </p:spPr>
        <p:txBody>
          <a:bodyPr/>
          <a:lstStyle>
            <a:lvl1pPr marL="233363" indent="-233363">
              <a:defRPr sz="1600"/>
            </a:lvl1pPr>
            <a:lvl2pPr marL="284163" indent="-171450">
              <a:defRPr sz="1400">
                <a:latin typeface="+mn-lt"/>
              </a:defRPr>
            </a:lvl2pPr>
            <a:lvl3pPr marL="396875" indent="-165100">
              <a:defRPr sz="1400">
                <a:latin typeface="+mn-lt"/>
              </a:defRPr>
            </a:lvl3pPr>
            <a:lvl4pPr marL="630238" indent="-173038">
              <a:defRPr sz="1400">
                <a:latin typeface="+mn-lt"/>
              </a:defRPr>
            </a:lvl4pPr>
            <a:lvl5pPr marL="801688" indent="-171450">
              <a:defRPr sz="1400">
                <a:latin typeface="+mn-lt"/>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7" name="Content Placeholder 2"/>
          <p:cNvSpPr>
            <a:spLocks noGrp="1"/>
          </p:cNvSpPr>
          <p:nvPr>
            <p:ph sz="half" idx="10"/>
          </p:nvPr>
        </p:nvSpPr>
        <p:spPr>
          <a:xfrm>
            <a:off x="4703134" y="1338744"/>
            <a:ext cx="4114800" cy="2514600"/>
          </a:xfrm>
        </p:spPr>
        <p:txBody>
          <a:bodyPr/>
          <a:lstStyle>
            <a:lvl1pPr marL="233363" indent="-233363">
              <a:defRPr sz="1600"/>
            </a:lvl1pPr>
            <a:lvl2pPr marL="287338" indent="-174625">
              <a:defRPr sz="1400">
                <a:latin typeface="+mn-lt"/>
              </a:defRPr>
            </a:lvl2pPr>
            <a:lvl3pPr marL="382588" indent="-153988">
              <a:defRPr sz="1400">
                <a:latin typeface="+mn-lt"/>
              </a:defRPr>
            </a:lvl3pPr>
            <a:lvl4pPr marL="606425" indent="-149225">
              <a:defRPr sz="1400">
                <a:latin typeface="+mn-lt"/>
              </a:defRPr>
            </a:lvl4pPr>
            <a:lvl5pPr marL="796925" indent="-173038">
              <a:defRPr sz="1400">
                <a:latin typeface="+mn-lt"/>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8" name="Content Placeholder 2"/>
          <p:cNvSpPr>
            <a:spLocks noGrp="1"/>
          </p:cNvSpPr>
          <p:nvPr>
            <p:ph sz="half" idx="11"/>
          </p:nvPr>
        </p:nvSpPr>
        <p:spPr>
          <a:xfrm>
            <a:off x="228600" y="4038600"/>
            <a:ext cx="4114800" cy="2514600"/>
          </a:xfrm>
        </p:spPr>
        <p:txBody>
          <a:bodyPr/>
          <a:lstStyle>
            <a:lvl1pPr marL="233363" indent="-233363">
              <a:defRPr sz="1600"/>
            </a:lvl1pPr>
            <a:lvl2pPr marL="287338" indent="-174625">
              <a:defRPr sz="1400">
                <a:latin typeface="+mn-lt"/>
              </a:defRPr>
            </a:lvl2pPr>
            <a:lvl3pPr marL="396875" indent="-165100">
              <a:defRPr sz="1400">
                <a:latin typeface="+mn-lt"/>
              </a:defRPr>
            </a:lvl3pPr>
            <a:lvl4pPr marL="627063" indent="-169863">
              <a:defRPr sz="1400">
                <a:latin typeface="+mn-lt"/>
              </a:defRPr>
            </a:lvl4pPr>
            <a:lvl5pPr marL="800100" indent="-173038">
              <a:defRPr sz="1400">
                <a:latin typeface="+mn-lt"/>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9" name="Content Placeholder 2"/>
          <p:cNvSpPr>
            <a:spLocks noGrp="1"/>
          </p:cNvSpPr>
          <p:nvPr>
            <p:ph sz="half" idx="12"/>
          </p:nvPr>
        </p:nvSpPr>
        <p:spPr>
          <a:xfrm>
            <a:off x="4707896" y="4038600"/>
            <a:ext cx="4114800" cy="2514600"/>
          </a:xfrm>
        </p:spPr>
        <p:txBody>
          <a:bodyPr/>
          <a:lstStyle>
            <a:lvl1pPr marL="233363" indent="-233363">
              <a:defRPr sz="1600"/>
            </a:lvl1pPr>
            <a:lvl2pPr marL="287338" indent="-174625">
              <a:defRPr sz="1400">
                <a:latin typeface="+mn-lt"/>
              </a:defRPr>
            </a:lvl2pPr>
            <a:lvl3pPr marL="382588" indent="-153988">
              <a:defRPr sz="1400">
                <a:latin typeface="+mn-lt"/>
              </a:defRPr>
            </a:lvl3pPr>
            <a:lvl4pPr marL="606425" indent="-153988">
              <a:defRPr sz="1400">
                <a:latin typeface="+mn-lt"/>
              </a:defRPr>
            </a:lvl4pPr>
            <a:lvl5pPr marL="862013" indent="-173038">
              <a:defRPr sz="1400">
                <a:latin typeface="+mn-lt"/>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Tree>
  </p:cSld>
  <p:clrMapOvr>
    <a:masterClrMapping/>
  </p:clrMapOvr>
  <p:transition>
    <p:wipe dir="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gray">
      <p:bgPr>
        <a:solidFill>
          <a:schemeClr val="bg1"/>
        </a:solidFill>
        <a:effectLst/>
      </p:bgPr>
    </p:bg>
    <p:spTree>
      <p:nvGrpSpPr>
        <p:cNvPr id="1" name=""/>
        <p:cNvGrpSpPr/>
        <p:nvPr/>
      </p:nvGrpSpPr>
      <p:grpSpPr>
        <a:xfrm>
          <a:off x="0" y="0"/>
          <a:ext cx="0" cy="0"/>
          <a:chOff x="0" y="0"/>
          <a:chExt cx="0" cy="0"/>
        </a:xfrm>
      </p:grpSpPr>
      <p:pic>
        <p:nvPicPr>
          <p:cNvPr id="6" name="Picture 5" descr="header_blob_strip_wide.png"/>
          <p:cNvPicPr>
            <a:picLocks noChangeAspect="1"/>
          </p:cNvPicPr>
          <p:nvPr/>
        </p:nvPicPr>
        <p:blipFill>
          <a:blip r:embed="rId12" cstate="print">
            <a:extLst>
              <a:ext uri="{28A0092B-C50C-407E-A947-70E740481C1C}">
                <a14:useLocalDpi xmlns:a14="http://schemas.microsoft.com/office/drawing/2010/main" xmlns="" val="0"/>
              </a:ext>
            </a:extLst>
          </a:blip>
          <a:stretch>
            <a:fillRect/>
          </a:stretch>
        </p:blipFill>
        <p:spPr>
          <a:xfrm>
            <a:off x="0" y="0"/>
            <a:ext cx="9144000" cy="254000"/>
          </a:xfrm>
          <a:prstGeom prst="rect">
            <a:avLst/>
          </a:prstGeom>
        </p:spPr>
      </p:pic>
      <p:sp>
        <p:nvSpPr>
          <p:cNvPr id="1027" name="Rectangle 14"/>
          <p:cNvSpPr>
            <a:spLocks noGrp="1" noChangeArrowheads="1"/>
          </p:cNvSpPr>
          <p:nvPr>
            <p:ph type="body" idx="1"/>
          </p:nvPr>
        </p:nvSpPr>
        <p:spPr bwMode="gray">
          <a:xfrm>
            <a:off x="130175" y="1328738"/>
            <a:ext cx="8686800" cy="514826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Text Box 4"/>
          <p:cNvSpPr txBox="1">
            <a:spLocks noChangeArrowheads="1"/>
          </p:cNvSpPr>
          <p:nvPr/>
        </p:nvSpPr>
        <p:spPr bwMode="auto">
          <a:xfrm>
            <a:off x="12700" y="6681788"/>
            <a:ext cx="1401763" cy="198437"/>
          </a:xfrm>
          <a:prstGeom prst="rect">
            <a:avLst/>
          </a:prstGeom>
          <a:noFill/>
          <a:ln>
            <a:noFill/>
          </a:ln>
          <a:extLst/>
        </p:spPr>
        <p:txBody>
          <a:bodyPr wrap="none">
            <a:spAutoFit/>
          </a:bodyPr>
          <a:lstStyle/>
          <a:p>
            <a:pPr algn="r" eaLnBrk="0" hangingPunct="0">
              <a:buFont typeface="Verdana" pitchFamily="34" charset="0"/>
              <a:buNone/>
            </a:pPr>
            <a:r>
              <a:rPr lang="en-US" sz="700" dirty="0">
                <a:solidFill>
                  <a:srgbClr val="000000"/>
                </a:solidFill>
              </a:rPr>
              <a:t>©</a:t>
            </a:r>
            <a:r>
              <a:rPr lang="en-US" sz="700" dirty="0" smtClean="0">
                <a:solidFill>
                  <a:srgbClr val="000000"/>
                </a:solidFill>
              </a:rPr>
              <a:t>2015 </a:t>
            </a:r>
            <a:r>
              <a:rPr lang="en-US" sz="700" dirty="0">
                <a:solidFill>
                  <a:srgbClr val="000000"/>
                </a:solidFill>
              </a:rPr>
              <a:t>Waters Corporation</a:t>
            </a:r>
          </a:p>
        </p:txBody>
      </p:sp>
      <p:sp>
        <p:nvSpPr>
          <p:cNvPr id="1029" name="Rectangle 16"/>
          <p:cNvSpPr>
            <a:spLocks noGrp="1" noChangeArrowheads="1"/>
          </p:cNvSpPr>
          <p:nvPr>
            <p:ph type="title"/>
          </p:nvPr>
        </p:nvSpPr>
        <p:spPr bwMode="gray">
          <a:xfrm>
            <a:off x="131763" y="-4763"/>
            <a:ext cx="6489700" cy="1041401"/>
          </a:xfrm>
          <a:prstGeom prst="rect">
            <a:avLst/>
          </a:prstGeom>
          <a:noFill/>
          <a:ln>
            <a:noFill/>
          </a:ln>
          <a:extLst/>
        </p:spPr>
        <p:txBody>
          <a:bodyPr vert="horz" wrap="square" lIns="91440" tIns="45720" rIns="91440" bIns="45720" numCol="1" anchor="b" anchorCtr="0" compatLnSpc="1">
            <a:prstTxWarp prst="textNoShape">
              <a:avLst/>
            </a:prstTxWarp>
          </a:bodyPr>
          <a:lstStyle/>
          <a:p>
            <a:pPr lvl="0"/>
            <a:r>
              <a:rPr lang="en-US" smtClean="0"/>
              <a:t>Click to edit Master title style</a:t>
            </a:r>
            <a:endParaRPr lang="en-US" dirty="0" smtClean="0"/>
          </a:p>
        </p:txBody>
      </p:sp>
      <p:sp>
        <p:nvSpPr>
          <p:cNvPr id="7" name="Text Box 4"/>
          <p:cNvSpPr txBox="1">
            <a:spLocks noChangeArrowheads="1"/>
          </p:cNvSpPr>
          <p:nvPr/>
        </p:nvSpPr>
        <p:spPr bwMode="auto">
          <a:xfrm>
            <a:off x="8774113" y="6656388"/>
            <a:ext cx="369887" cy="200025"/>
          </a:xfrm>
          <a:prstGeom prst="rect">
            <a:avLst/>
          </a:prstGeom>
          <a:noFill/>
          <a:ln>
            <a:noFill/>
          </a:ln>
          <a:extLst/>
        </p:spPr>
        <p:txBody>
          <a:bodyPr wrap="none">
            <a:spAutoFit/>
          </a:bodyPr>
          <a:lstStyle/>
          <a:p>
            <a:pPr algn="r" eaLnBrk="0" hangingPunct="0">
              <a:buFont typeface="Verdana" pitchFamily="34" charset="0"/>
              <a:buNone/>
            </a:pPr>
            <a:r>
              <a:rPr lang="en-US" sz="700">
                <a:solidFill>
                  <a:srgbClr val="000000"/>
                </a:solidFill>
              </a:rPr>
              <a:t> </a:t>
            </a:r>
            <a:fld id="{1DC86048-271D-4142-A41A-6A8CAD4046AD}" type="slidenum">
              <a:rPr lang="en-US" sz="700">
                <a:solidFill>
                  <a:srgbClr val="000000"/>
                </a:solidFill>
              </a:rPr>
              <a:pPr algn="r" eaLnBrk="0" hangingPunct="0">
                <a:buFont typeface="Verdana" pitchFamily="34" charset="0"/>
                <a:buNone/>
              </a:pPr>
              <a:t>‹#›</a:t>
            </a:fld>
            <a:endParaRPr lang="en-US" sz="700">
              <a:solidFill>
                <a:srgbClr val="000000"/>
              </a:solidFill>
            </a:endParaRPr>
          </a:p>
        </p:txBody>
      </p:sp>
      <p:pic>
        <p:nvPicPr>
          <p:cNvPr id="8" name="Picture 7" descr="Waters_logo_black.png"/>
          <p:cNvPicPr>
            <a:picLocks noChangeAspect="1"/>
          </p:cNvPicPr>
          <p:nvPr/>
        </p:nvPicPr>
        <p:blipFill>
          <a:blip r:embed="rId13" cstate="print">
            <a:extLst>
              <a:ext uri="{28A0092B-C50C-407E-A947-70E740481C1C}">
                <a14:useLocalDpi xmlns:a14="http://schemas.microsoft.com/office/drawing/2010/main" xmlns="" val="0"/>
              </a:ext>
            </a:extLst>
          </a:blip>
          <a:stretch>
            <a:fillRect/>
          </a:stretch>
        </p:blipFill>
        <p:spPr>
          <a:xfrm>
            <a:off x="6958266" y="414762"/>
            <a:ext cx="2022197" cy="466914"/>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Lst>
  <p:transition>
    <p:wipe dir="r"/>
  </p:transition>
  <p:timing>
    <p:tnLst>
      <p:par>
        <p:cTn id="1" dur="indefinite" restart="never" nodeType="tmRoot"/>
      </p:par>
    </p:tnLst>
  </p:timing>
  <p:txStyles>
    <p:titleStyle>
      <a:lvl1pPr algn="l" rtl="0" eaLnBrk="1" fontAlgn="base" hangingPunct="1">
        <a:spcBef>
          <a:spcPct val="0"/>
        </a:spcBef>
        <a:spcAft>
          <a:spcPct val="0"/>
        </a:spcAft>
        <a:defRPr sz="2400" b="1">
          <a:solidFill>
            <a:schemeClr val="accent1"/>
          </a:solidFill>
          <a:effectLst/>
          <a:latin typeface="+mj-lt"/>
          <a:ea typeface="MS PGothic" pitchFamily="34" charset="-128"/>
          <a:cs typeface="MS PGothic" charset="0"/>
        </a:defRPr>
      </a:lvl1pPr>
      <a:lvl2pPr algn="l" rtl="0" eaLnBrk="1" fontAlgn="base" hangingPunct="1">
        <a:spcBef>
          <a:spcPct val="0"/>
        </a:spcBef>
        <a:spcAft>
          <a:spcPct val="0"/>
        </a:spcAft>
        <a:defRPr sz="2400" b="1">
          <a:solidFill>
            <a:schemeClr val="bg1"/>
          </a:solidFill>
          <a:effectLst>
            <a:outerShdw blurRad="38100" dist="38100" dir="2700000" algn="tl">
              <a:srgbClr val="C0C0C0"/>
            </a:outerShdw>
          </a:effectLst>
          <a:latin typeface="Verdana" pitchFamily="34" charset="0"/>
          <a:ea typeface="MS PGothic" pitchFamily="34" charset="-128"/>
          <a:cs typeface="MS PGothic" charset="0"/>
        </a:defRPr>
      </a:lvl2pPr>
      <a:lvl3pPr algn="l" rtl="0" eaLnBrk="1" fontAlgn="base" hangingPunct="1">
        <a:spcBef>
          <a:spcPct val="0"/>
        </a:spcBef>
        <a:spcAft>
          <a:spcPct val="0"/>
        </a:spcAft>
        <a:defRPr sz="2400" b="1">
          <a:solidFill>
            <a:schemeClr val="bg1"/>
          </a:solidFill>
          <a:effectLst>
            <a:outerShdw blurRad="38100" dist="38100" dir="2700000" algn="tl">
              <a:srgbClr val="C0C0C0"/>
            </a:outerShdw>
          </a:effectLst>
          <a:latin typeface="Verdana" pitchFamily="34" charset="0"/>
          <a:ea typeface="MS PGothic" pitchFamily="34" charset="-128"/>
          <a:cs typeface="MS PGothic" charset="0"/>
        </a:defRPr>
      </a:lvl3pPr>
      <a:lvl4pPr algn="l" rtl="0" eaLnBrk="1" fontAlgn="base" hangingPunct="1">
        <a:spcBef>
          <a:spcPct val="0"/>
        </a:spcBef>
        <a:spcAft>
          <a:spcPct val="0"/>
        </a:spcAft>
        <a:defRPr sz="2400" b="1">
          <a:solidFill>
            <a:schemeClr val="bg1"/>
          </a:solidFill>
          <a:effectLst>
            <a:outerShdw blurRad="38100" dist="38100" dir="2700000" algn="tl">
              <a:srgbClr val="C0C0C0"/>
            </a:outerShdw>
          </a:effectLst>
          <a:latin typeface="Verdana" pitchFamily="34" charset="0"/>
          <a:ea typeface="MS PGothic" pitchFamily="34" charset="-128"/>
          <a:cs typeface="MS PGothic" charset="0"/>
        </a:defRPr>
      </a:lvl4pPr>
      <a:lvl5pPr algn="l" rtl="0" eaLnBrk="1" fontAlgn="base" hangingPunct="1">
        <a:spcBef>
          <a:spcPct val="0"/>
        </a:spcBef>
        <a:spcAft>
          <a:spcPct val="0"/>
        </a:spcAft>
        <a:defRPr sz="2400" b="1">
          <a:solidFill>
            <a:schemeClr val="bg1"/>
          </a:solidFill>
          <a:effectLst>
            <a:outerShdw blurRad="38100" dist="38100" dir="2700000" algn="tl">
              <a:srgbClr val="C0C0C0"/>
            </a:outerShdw>
          </a:effectLst>
          <a:latin typeface="Verdana" pitchFamily="34" charset="0"/>
          <a:ea typeface="MS PGothic" pitchFamily="34" charset="-128"/>
          <a:cs typeface="MS PGothic" charset="0"/>
        </a:defRPr>
      </a:lvl5pPr>
      <a:lvl6pPr marL="457200" algn="l" rtl="0" eaLnBrk="1" fontAlgn="base" hangingPunct="1">
        <a:spcBef>
          <a:spcPct val="0"/>
        </a:spcBef>
        <a:spcAft>
          <a:spcPct val="0"/>
        </a:spcAft>
        <a:defRPr sz="2400" b="1">
          <a:solidFill>
            <a:schemeClr val="bg1"/>
          </a:solidFill>
          <a:latin typeface="Verdana" pitchFamily="34" charset="0"/>
        </a:defRPr>
      </a:lvl6pPr>
      <a:lvl7pPr marL="914400" algn="l" rtl="0" eaLnBrk="1" fontAlgn="base" hangingPunct="1">
        <a:spcBef>
          <a:spcPct val="0"/>
        </a:spcBef>
        <a:spcAft>
          <a:spcPct val="0"/>
        </a:spcAft>
        <a:defRPr sz="2400" b="1">
          <a:solidFill>
            <a:schemeClr val="bg1"/>
          </a:solidFill>
          <a:latin typeface="Verdana" pitchFamily="34" charset="0"/>
        </a:defRPr>
      </a:lvl7pPr>
      <a:lvl8pPr marL="1371600" algn="l" rtl="0" eaLnBrk="1" fontAlgn="base" hangingPunct="1">
        <a:spcBef>
          <a:spcPct val="0"/>
        </a:spcBef>
        <a:spcAft>
          <a:spcPct val="0"/>
        </a:spcAft>
        <a:defRPr sz="2400" b="1">
          <a:solidFill>
            <a:schemeClr val="bg1"/>
          </a:solidFill>
          <a:latin typeface="Verdana" pitchFamily="34" charset="0"/>
        </a:defRPr>
      </a:lvl8pPr>
      <a:lvl9pPr marL="1828800" algn="l" rtl="0" eaLnBrk="1" fontAlgn="base" hangingPunct="1">
        <a:spcBef>
          <a:spcPct val="0"/>
        </a:spcBef>
        <a:spcAft>
          <a:spcPct val="0"/>
        </a:spcAft>
        <a:defRPr sz="2400" b="1">
          <a:solidFill>
            <a:schemeClr val="bg1"/>
          </a:solidFill>
          <a:latin typeface="Verdana" pitchFamily="34" charset="0"/>
        </a:defRPr>
      </a:lvl9pPr>
    </p:titleStyle>
    <p:bodyStyle>
      <a:lvl1pPr marL="233363" indent="-233363" algn="l" rtl="0" eaLnBrk="1" fontAlgn="base" hangingPunct="1">
        <a:lnSpc>
          <a:spcPct val="110000"/>
        </a:lnSpc>
        <a:spcBef>
          <a:spcPct val="20000"/>
        </a:spcBef>
        <a:spcAft>
          <a:spcPct val="0"/>
        </a:spcAft>
        <a:buClr>
          <a:schemeClr val="accent1"/>
        </a:buClr>
        <a:buFont typeface="Wingdings 2" pitchFamily="18" charset="2"/>
        <a:buChar char="¡"/>
        <a:defRPr sz="2000">
          <a:solidFill>
            <a:schemeClr val="tx1"/>
          </a:solidFill>
          <a:latin typeface="+mn-lt"/>
          <a:ea typeface="MS PGothic" pitchFamily="34" charset="-128"/>
          <a:cs typeface="MS PGothic" charset="0"/>
        </a:defRPr>
      </a:lvl1pPr>
      <a:lvl2pPr marL="457200" indent="-223838" algn="l" rtl="0" eaLnBrk="1" fontAlgn="base" hangingPunct="1">
        <a:lnSpc>
          <a:spcPct val="110000"/>
        </a:lnSpc>
        <a:spcBef>
          <a:spcPct val="20000"/>
        </a:spcBef>
        <a:spcAft>
          <a:spcPct val="0"/>
        </a:spcAft>
        <a:buClr>
          <a:schemeClr val="accent1"/>
        </a:buClr>
        <a:buFont typeface="Verdana" pitchFamily="34" charset="0"/>
        <a:buChar char="–"/>
        <a:defRPr>
          <a:solidFill>
            <a:schemeClr val="tx1"/>
          </a:solidFill>
          <a:latin typeface="+mn-lt"/>
          <a:ea typeface="MS PGothic" pitchFamily="34" charset="-128"/>
          <a:cs typeface="MS PGothic" charset="0"/>
        </a:defRPr>
      </a:lvl2pPr>
      <a:lvl3pPr marL="693738" indent="-228600" algn="l" rtl="0" eaLnBrk="1" fontAlgn="base" hangingPunct="1">
        <a:lnSpc>
          <a:spcPct val="110000"/>
        </a:lnSpc>
        <a:spcBef>
          <a:spcPct val="20000"/>
        </a:spcBef>
        <a:spcAft>
          <a:spcPct val="0"/>
        </a:spcAft>
        <a:buClr>
          <a:schemeClr val="accent1"/>
        </a:buClr>
        <a:buSzPct val="80000"/>
        <a:buFont typeface="Courier New" pitchFamily="49" charset="0"/>
        <a:buChar char="o"/>
        <a:defRPr>
          <a:solidFill>
            <a:schemeClr val="tx1"/>
          </a:solidFill>
          <a:latin typeface="+mn-lt"/>
          <a:ea typeface="MS PGothic" pitchFamily="34" charset="-128"/>
          <a:cs typeface="MS PGothic" charset="0"/>
        </a:defRPr>
      </a:lvl3pPr>
      <a:lvl4pPr marL="917575" indent="-228600" algn="l" rtl="0" eaLnBrk="1" fontAlgn="base" hangingPunct="1">
        <a:lnSpc>
          <a:spcPct val="110000"/>
        </a:lnSpc>
        <a:spcBef>
          <a:spcPct val="20000"/>
        </a:spcBef>
        <a:spcAft>
          <a:spcPct val="0"/>
        </a:spcAft>
        <a:buClr>
          <a:schemeClr val="accent1"/>
        </a:buClr>
        <a:buFont typeface="Arial" charset="0"/>
        <a:buChar char="•"/>
        <a:defRPr>
          <a:solidFill>
            <a:schemeClr val="tx1"/>
          </a:solidFill>
          <a:latin typeface="+mn-lt"/>
          <a:ea typeface="MS PGothic" pitchFamily="34" charset="-128"/>
          <a:cs typeface="MS PGothic" charset="0"/>
        </a:defRPr>
      </a:lvl4pPr>
      <a:lvl5pPr marL="1150938" indent="-228600" algn="l" rtl="0" eaLnBrk="1" fontAlgn="base" hangingPunct="1">
        <a:lnSpc>
          <a:spcPct val="110000"/>
        </a:lnSpc>
        <a:spcBef>
          <a:spcPct val="20000"/>
        </a:spcBef>
        <a:spcAft>
          <a:spcPct val="0"/>
        </a:spcAft>
        <a:buClr>
          <a:schemeClr val="accent1"/>
        </a:buClr>
        <a:buFont typeface="Arial" charset="0"/>
        <a:buChar char="•"/>
        <a:defRPr>
          <a:solidFill>
            <a:schemeClr val="tx1"/>
          </a:solidFill>
          <a:latin typeface="+mn-lt"/>
          <a:ea typeface="MS PGothic" pitchFamily="34" charset="-128"/>
          <a:cs typeface="MS PGothic" charset="0"/>
        </a:defRPr>
      </a:lvl5pPr>
      <a:lvl6pPr marL="2514600" indent="-228600" algn="l" rtl="0" eaLnBrk="1" fontAlgn="base" hangingPunct="1">
        <a:spcBef>
          <a:spcPct val="20000"/>
        </a:spcBef>
        <a:spcAft>
          <a:spcPct val="0"/>
        </a:spcAft>
        <a:buClr>
          <a:srgbClr val="3374D4"/>
        </a:buClr>
        <a:buFont typeface="Arial" pitchFamily="34" charset="0"/>
        <a:buChar char="•"/>
        <a:defRPr sz="1800" baseline="0">
          <a:solidFill>
            <a:schemeClr val="tx1"/>
          </a:solidFill>
          <a:latin typeface="+mn-lt"/>
        </a:defRPr>
      </a:lvl6pPr>
      <a:lvl7pPr marL="2971800" indent="-228600" algn="l" rtl="0" eaLnBrk="1" fontAlgn="base" hangingPunct="1">
        <a:spcBef>
          <a:spcPct val="20000"/>
        </a:spcBef>
        <a:spcAft>
          <a:spcPct val="0"/>
        </a:spcAft>
        <a:buClr>
          <a:srgbClr val="3374D4"/>
        </a:buClr>
        <a:buFont typeface="Arial" pitchFamily="34" charset="0"/>
        <a:buChar char="•"/>
        <a:defRPr sz="1800" baseline="0">
          <a:solidFill>
            <a:schemeClr val="tx1"/>
          </a:solidFill>
          <a:latin typeface="+mn-lt"/>
        </a:defRPr>
      </a:lvl7pPr>
      <a:lvl8pPr marL="3429000" indent="-228600" algn="l" rtl="0" eaLnBrk="1" fontAlgn="base" hangingPunct="1">
        <a:spcBef>
          <a:spcPct val="20000"/>
        </a:spcBef>
        <a:spcAft>
          <a:spcPct val="0"/>
        </a:spcAft>
        <a:buNone/>
        <a:defRPr sz="1800" baseline="0">
          <a:solidFill>
            <a:schemeClr val="tx1"/>
          </a:solidFill>
          <a:latin typeface="+mn-lt"/>
        </a:defRPr>
      </a:lvl8pPr>
      <a:lvl9pPr marL="3886200" indent="-228600" algn="l" rtl="0" eaLnBrk="1" fontAlgn="base" hangingPunct="1">
        <a:spcBef>
          <a:spcPct val="20000"/>
        </a:spcBef>
        <a:spcAft>
          <a:spcPct val="0"/>
        </a:spcAft>
        <a:buNone/>
        <a:defRPr sz="2000" baseline="0">
          <a:solidFill>
            <a:schemeClr val="tx1"/>
          </a:solidFill>
          <a:latin typeface="Arial"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38.jpeg"/></Relationships>
</file>

<file path=ppt/slides/_rels/slide11.xml.rels><?xml version="1.0" encoding="UTF-8" standalone="yes"?>
<Relationships xmlns="http://schemas.openxmlformats.org/package/2006/relationships"><Relationship Id="rId8" Type="http://schemas.openxmlformats.org/officeDocument/2006/relationships/image" Target="../media/image41.jpeg"/><Relationship Id="rId3" Type="http://schemas.openxmlformats.org/officeDocument/2006/relationships/image" Target="../media/image33.png"/><Relationship Id="rId7" Type="http://schemas.openxmlformats.org/officeDocument/2006/relationships/image" Target="../media/image40.emf"/><Relationship Id="rId2" Type="http://schemas.openxmlformats.org/officeDocument/2006/relationships/image" Target="../media/image32.png"/><Relationship Id="rId1" Type="http://schemas.openxmlformats.org/officeDocument/2006/relationships/slideLayout" Target="../slideLayouts/slideLayout4.xml"/><Relationship Id="rId6" Type="http://schemas.openxmlformats.org/officeDocument/2006/relationships/image" Target="../media/image39.png"/><Relationship Id="rId5" Type="http://schemas.openxmlformats.org/officeDocument/2006/relationships/image" Target="../media/image35.png"/><Relationship Id="rId4" Type="http://schemas.openxmlformats.org/officeDocument/2006/relationships/image" Target="../media/image34.png"/><Relationship Id="rId9" Type="http://schemas.openxmlformats.org/officeDocument/2006/relationships/image" Target="../media/image42.jpeg"/></Relationships>
</file>

<file path=ppt/slides/_rels/slide1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44.png"/><Relationship Id="rId7" Type="http://schemas.openxmlformats.org/officeDocument/2006/relationships/image" Target="../media/image48.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47.png"/><Relationship Id="rId5" Type="http://schemas.openxmlformats.org/officeDocument/2006/relationships/image" Target="../media/image46.emf"/><Relationship Id="rId4" Type="http://schemas.openxmlformats.org/officeDocument/2006/relationships/image" Target="../media/image45.emf"/></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3.xml"/><Relationship Id="rId1" Type="http://schemas.openxmlformats.org/officeDocument/2006/relationships/slideLayout" Target="../slideLayouts/slideLayout4.xml"/><Relationship Id="rId4" Type="http://schemas.openxmlformats.org/officeDocument/2006/relationships/image" Target="../media/image53.jpeg"/></Relationships>
</file>

<file path=ppt/slides/_rels/slide2.xml.rels><?xml version="1.0" encoding="UTF-8" standalone="yes"?>
<Relationships xmlns="http://schemas.openxmlformats.org/package/2006/relationships"><Relationship Id="rId3" Type="http://schemas.openxmlformats.org/officeDocument/2006/relationships/hyperlink" Target="http://en.wikipedia.org/wiki/File:HerceptinFab.jpg" TargetMode="External"/><Relationship Id="rId2" Type="http://schemas.openxmlformats.org/officeDocument/2006/relationships/image" Target="../media/image4.jpeg"/><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notesSlide" Target="../notesSlides/notesSlide18.xml"/><Relationship Id="rId1" Type="http://schemas.openxmlformats.org/officeDocument/2006/relationships/slideLayout" Target="../slideLayouts/slideLayout4.xml"/><Relationship Id="rId5" Type="http://schemas.openxmlformats.org/officeDocument/2006/relationships/image" Target="../media/image59.png"/><Relationship Id="rId4" Type="http://schemas.openxmlformats.org/officeDocument/2006/relationships/image" Target="../media/image58.jpeg"/></Relationships>
</file>

<file path=ppt/slides/_rels/slide2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3.xml"/><Relationship Id="rId5" Type="http://schemas.openxmlformats.org/officeDocument/2006/relationships/image" Target="../media/image65.png"/><Relationship Id="rId4" Type="http://schemas.openxmlformats.org/officeDocument/2006/relationships/image" Target="../media/image64.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png"/><Relationship Id="rId7" Type="http://schemas.openxmlformats.org/officeDocument/2006/relationships/image" Target="../media/image13.png"/><Relationship Id="rId12"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5.xml"/><Relationship Id="rId6" Type="http://schemas.openxmlformats.org/officeDocument/2006/relationships/image" Target="../media/image12.png"/><Relationship Id="rId11" Type="http://schemas.openxmlformats.org/officeDocument/2006/relationships/image" Target="../media/image17.png"/><Relationship Id="rId5" Type="http://schemas.openxmlformats.org/officeDocument/2006/relationships/image" Target="../media/image11.pn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png"/></Relationships>
</file>

<file path=ppt/slides/_rels/slide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7.xml.rels><?xml version="1.0" encoding="UTF-8" standalone="yes"?>
<Relationships xmlns="http://schemas.openxmlformats.org/package/2006/relationships"><Relationship Id="rId8" Type="http://schemas.openxmlformats.org/officeDocument/2006/relationships/image" Target="../media/image29.emf"/><Relationship Id="rId3" Type="http://schemas.openxmlformats.org/officeDocument/2006/relationships/image" Target="../media/image24.png"/><Relationship Id="rId7" Type="http://schemas.openxmlformats.org/officeDocument/2006/relationships/image" Target="../media/image28.emf"/><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7.png"/><Relationship Id="rId5" Type="http://schemas.openxmlformats.org/officeDocument/2006/relationships/image" Target="../media/image26.png"/><Relationship Id="rId10" Type="http://schemas.openxmlformats.org/officeDocument/2006/relationships/image" Target="../media/image31.emf"/><Relationship Id="rId4" Type="http://schemas.openxmlformats.org/officeDocument/2006/relationships/image" Target="../media/image25.png"/><Relationship Id="rId9" Type="http://schemas.openxmlformats.org/officeDocument/2006/relationships/image" Target="../media/image30.png"/></Relationships>
</file>

<file path=ppt/slides/_rels/slide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xml"/><Relationship Id="rId5" Type="http://schemas.openxmlformats.org/officeDocument/2006/relationships/image" Target="../media/image35.png"/><Relationship Id="rId4" Type="http://schemas.openxmlformats.org/officeDocument/2006/relationships/image" Target="../media/image34.png"/></Relationships>
</file>

<file path=ppt/slides/_rels/slide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6" descr="biopharma_PPT_tea_1"/>
          <p:cNvPicPr>
            <a:picLocks noChangeAspect="1" noChangeArrowheads="1"/>
          </p:cNvPicPr>
          <p:nvPr/>
        </p:nvPicPr>
        <p:blipFill>
          <a:blip r:embed="rId2" cstate="print">
            <a:lum bright="40000" contrast="-60000"/>
          </a:blip>
          <a:srcRect/>
          <a:stretch>
            <a:fillRect/>
          </a:stretch>
        </p:blipFill>
        <p:spPr bwMode="auto">
          <a:xfrm>
            <a:off x="0" y="228600"/>
            <a:ext cx="9144000" cy="6629400"/>
          </a:xfrm>
          <a:prstGeom prst="rect">
            <a:avLst/>
          </a:prstGeom>
          <a:noFill/>
          <a:ln w="9525">
            <a:noFill/>
            <a:miter lim="800000"/>
            <a:headEnd/>
            <a:tailEnd/>
          </a:ln>
        </p:spPr>
      </p:pic>
      <p:sp>
        <p:nvSpPr>
          <p:cNvPr id="2" name="Title 1"/>
          <p:cNvSpPr>
            <a:spLocks noGrp="1"/>
          </p:cNvSpPr>
          <p:nvPr>
            <p:ph type="ctrTitle"/>
          </p:nvPr>
        </p:nvSpPr>
        <p:spPr>
          <a:xfrm>
            <a:off x="685800" y="2133600"/>
            <a:ext cx="7848600" cy="1470025"/>
          </a:xfrm>
        </p:spPr>
        <p:txBody>
          <a:bodyPr/>
          <a:lstStyle/>
          <a:p>
            <a:r>
              <a:rPr lang="en-US" dirty="0"/>
              <a:t>N-linked Glycan Characterization and Profiling: </a:t>
            </a:r>
            <a:r>
              <a:rPr lang="en-US" b="0" dirty="0"/>
              <a:t>Combining the Power of a Novel Labeling Reagent and a Streamlined Analytical Workflow</a:t>
            </a:r>
            <a:r>
              <a:rPr lang="en-US" b="0" dirty="0">
                <a:effectLst>
                  <a:outerShdw blurRad="38100" dist="38100" dir="2700000" algn="tl">
                    <a:srgbClr val="000000">
                      <a:alpha val="43137"/>
                    </a:srgbClr>
                  </a:outerShdw>
                </a:effectLst>
              </a:rPr>
              <a:t/>
            </a:r>
            <a:br>
              <a:rPr lang="en-US" b="0" dirty="0">
                <a:effectLst>
                  <a:outerShdw blurRad="38100" dist="38100" dir="2700000" algn="tl">
                    <a:srgbClr val="000000">
                      <a:alpha val="43137"/>
                    </a:srgbClr>
                  </a:outerShdw>
                </a:effectLst>
              </a:rPr>
            </a:br>
            <a:endParaRPr lang="en-US" b="0" dirty="0"/>
          </a:p>
        </p:txBody>
      </p:sp>
      <p:sp>
        <p:nvSpPr>
          <p:cNvPr id="3" name="Subtitle 2"/>
          <p:cNvSpPr>
            <a:spLocks noGrp="1"/>
          </p:cNvSpPr>
          <p:nvPr>
            <p:ph type="subTitle" idx="1"/>
          </p:nvPr>
        </p:nvSpPr>
        <p:spPr>
          <a:xfrm>
            <a:off x="1524000" y="3657600"/>
            <a:ext cx="6400800" cy="1752600"/>
          </a:xfrm>
        </p:spPr>
        <p:txBody>
          <a:bodyPr/>
          <a:lstStyle/>
          <a:p>
            <a:r>
              <a:rPr lang="en-US" dirty="0" smtClean="0"/>
              <a:t>Ying Qing Yu  </a:t>
            </a:r>
            <a:r>
              <a:rPr lang="en-US" dirty="0" err="1" smtClean="0"/>
              <a:t>Ph.D</a:t>
            </a:r>
            <a:endParaRPr lang="en-US" dirty="0" smtClean="0"/>
          </a:p>
          <a:p>
            <a:r>
              <a:rPr lang="en-US" dirty="0" smtClean="0"/>
              <a:t>Waters Corporation</a:t>
            </a:r>
            <a:endParaRPr lang="en-US" dirty="0"/>
          </a:p>
        </p:txBody>
      </p:sp>
      <p:sp>
        <p:nvSpPr>
          <p:cNvPr id="5" name="TextBox 4"/>
          <p:cNvSpPr txBox="1"/>
          <p:nvPr/>
        </p:nvSpPr>
        <p:spPr>
          <a:xfrm>
            <a:off x="4648200" y="6248400"/>
            <a:ext cx="4343400" cy="369332"/>
          </a:xfrm>
          <a:prstGeom prst="rect">
            <a:avLst/>
          </a:prstGeom>
          <a:noFill/>
        </p:spPr>
        <p:txBody>
          <a:bodyPr wrap="square" rtlCol="0">
            <a:spAutoFit/>
          </a:bodyPr>
          <a:lstStyle/>
          <a:p>
            <a:r>
              <a:rPr lang="en-US" dirty="0" err="1" smtClean="0"/>
              <a:t>Glycobiology</a:t>
            </a:r>
            <a:r>
              <a:rPr lang="en-US" dirty="0" smtClean="0"/>
              <a:t> World Congress 2015</a:t>
            </a:r>
            <a:endParaRPr lang="en-US" dirty="0"/>
          </a:p>
        </p:txBody>
      </p:sp>
    </p:spTree>
  </p:cSld>
  <p:clrMapOvr>
    <a:masterClrMapping/>
  </p:clrMapOvr>
  <p:transition>
    <p:wipe dir="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6"/>
          <p:cNvPicPr>
            <a:picLocks noChangeAspect="1" noChangeArrowheads="1"/>
          </p:cNvPicPr>
          <p:nvPr/>
        </p:nvPicPr>
        <p:blipFill>
          <a:blip r:embed="rId3" cstate="print"/>
          <a:srcRect t="3532" r="16235" b="25240"/>
          <a:stretch>
            <a:fillRect/>
          </a:stretch>
        </p:blipFill>
        <p:spPr bwMode="auto">
          <a:xfrm>
            <a:off x="1260475" y="1955800"/>
            <a:ext cx="6781800" cy="3073400"/>
          </a:xfrm>
          <a:prstGeom prst="rect">
            <a:avLst/>
          </a:prstGeom>
          <a:noFill/>
          <a:ln w="9525">
            <a:noFill/>
            <a:miter lim="800000"/>
            <a:headEnd/>
            <a:tailEnd/>
          </a:ln>
        </p:spPr>
      </p:pic>
      <p:sp>
        <p:nvSpPr>
          <p:cNvPr id="12" name="Title 1"/>
          <p:cNvSpPr txBox="1">
            <a:spLocks/>
          </p:cNvSpPr>
          <p:nvPr/>
        </p:nvSpPr>
        <p:spPr bwMode="gray">
          <a:xfrm>
            <a:off x="141288" y="-28575"/>
            <a:ext cx="6858000" cy="1066800"/>
          </a:xfrm>
          <a:prstGeom prst="rect">
            <a:avLst/>
          </a:prstGeom>
          <a:noFill/>
          <a:ln w="9525">
            <a:noFill/>
            <a:miter lim="800000"/>
            <a:headEnd/>
            <a:tailEnd/>
          </a:ln>
        </p:spPr>
        <p:txBody>
          <a:bodyPr anchor="b"/>
          <a:lstStyle/>
          <a:p>
            <a:pPr eaLnBrk="0" hangingPunct="0">
              <a:defRPr/>
            </a:pPr>
            <a:r>
              <a:rPr lang="en-US" altLang="en-US" sz="2400" b="1" i="1" kern="0" dirty="0" err="1">
                <a:solidFill>
                  <a:srgbClr val="0070C0"/>
                </a:solidFill>
                <a:latin typeface="+mj-lt"/>
                <a:ea typeface="ＭＳ Ｐゴシック" pitchFamily="34" charset="-128"/>
                <a:cs typeface="MS PGothic" charset="0"/>
              </a:rPr>
              <a:t>Rapi</a:t>
            </a:r>
            <a:r>
              <a:rPr lang="en-US" altLang="en-US" sz="2400" b="1" kern="0" dirty="0" err="1">
                <a:solidFill>
                  <a:srgbClr val="0070C0"/>
                </a:solidFill>
                <a:latin typeface="+mj-lt"/>
                <a:ea typeface="ＭＳ Ｐゴシック" pitchFamily="34" charset="-128"/>
                <a:cs typeface="MS PGothic" charset="0"/>
              </a:rPr>
              <a:t>Fluor</a:t>
            </a:r>
            <a:r>
              <a:rPr lang="en-US" altLang="en-US" sz="2400" b="1" kern="0" dirty="0">
                <a:solidFill>
                  <a:srgbClr val="0070C0"/>
                </a:solidFill>
                <a:latin typeface="+mj-lt"/>
                <a:ea typeface="ＭＳ Ｐゴシック" pitchFamily="34" charset="-128"/>
                <a:cs typeface="MS PGothic" charset="0"/>
              </a:rPr>
              <a:t>-MS </a:t>
            </a:r>
            <a:r>
              <a:rPr lang="en-US" altLang="en-US" sz="2400" b="1" kern="0" dirty="0" smtClean="0">
                <a:solidFill>
                  <a:srgbClr val="0070C0"/>
                </a:solidFill>
                <a:latin typeface="+mj-lt"/>
                <a:ea typeface="ＭＳ Ｐゴシック" pitchFamily="34" charset="-128"/>
                <a:cs typeface="MS PGothic" charset="0"/>
              </a:rPr>
              <a:t>Reagent</a:t>
            </a:r>
            <a:r>
              <a:rPr lang="en-US" altLang="en-US" sz="2400" b="1" kern="0" dirty="0">
                <a:solidFill>
                  <a:schemeClr val="accent1"/>
                </a:solidFill>
                <a:latin typeface="+mj-lt"/>
                <a:ea typeface="ＭＳ Ｐゴシック" pitchFamily="34" charset="-128"/>
                <a:cs typeface="MS PGothic" charset="0"/>
              </a:rPr>
              <a:t/>
            </a:r>
            <a:br>
              <a:rPr lang="en-US" altLang="en-US" sz="2400" b="1" kern="0" dirty="0">
                <a:solidFill>
                  <a:schemeClr val="accent1"/>
                </a:solidFill>
                <a:latin typeface="+mj-lt"/>
                <a:ea typeface="ＭＳ Ｐゴシック" pitchFamily="34" charset="-128"/>
                <a:cs typeface="MS PGothic" charset="0"/>
              </a:rPr>
            </a:br>
            <a:r>
              <a:rPr lang="en-US" altLang="en-US" sz="2000" b="1" kern="0" dirty="0">
                <a:solidFill>
                  <a:srgbClr val="0070C0"/>
                </a:solidFill>
                <a:latin typeface="+mj-lt"/>
                <a:ea typeface="ＭＳ Ｐゴシック" pitchFamily="34" charset="-128"/>
                <a:cs typeface="MS PGothic" charset="0"/>
              </a:rPr>
              <a:t>Rapid Reaction Kinetics</a:t>
            </a:r>
            <a:endParaRPr lang="en-US" altLang="en-US" sz="2400" b="1" kern="0" dirty="0">
              <a:solidFill>
                <a:srgbClr val="0070C0"/>
              </a:solidFill>
              <a:latin typeface="+mj-lt"/>
              <a:ea typeface="ＭＳ Ｐゴシック" pitchFamily="34" charset="-128"/>
              <a:cs typeface="MS PGothic" charset="0"/>
            </a:endParaRPr>
          </a:p>
        </p:txBody>
      </p:sp>
      <p:sp>
        <p:nvSpPr>
          <p:cNvPr id="9" name="Right Brace 8"/>
          <p:cNvSpPr/>
          <p:nvPr/>
        </p:nvSpPr>
        <p:spPr bwMode="auto">
          <a:xfrm rot="16200000">
            <a:off x="3813175" y="1689100"/>
            <a:ext cx="152400" cy="1143000"/>
          </a:xfrm>
          <a:prstGeom prst="rightBrace">
            <a:avLst/>
          </a:prstGeom>
          <a:ln>
            <a:solidFill>
              <a:srgbClr val="99A008"/>
            </a:solidFill>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pPr>
              <a:defRPr/>
            </a:pPr>
            <a:endParaRPr lang="en-US" dirty="0">
              <a:solidFill>
                <a:srgbClr val="92D050"/>
              </a:solidFill>
            </a:endParaRPr>
          </a:p>
        </p:txBody>
      </p:sp>
      <p:sp>
        <p:nvSpPr>
          <p:cNvPr id="13" name="Right Brace 12"/>
          <p:cNvSpPr/>
          <p:nvPr/>
        </p:nvSpPr>
        <p:spPr bwMode="auto">
          <a:xfrm rot="16200000">
            <a:off x="6937375" y="1384300"/>
            <a:ext cx="152400" cy="1143000"/>
          </a:xfrm>
          <a:prstGeom prst="rightBrace">
            <a:avLst/>
          </a:prstGeom>
          <a:ln>
            <a:solidFill>
              <a:schemeClr val="accent1"/>
            </a:solidFill>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pPr>
              <a:defRPr/>
            </a:pPr>
            <a:endParaRPr lang="en-US"/>
          </a:p>
        </p:txBody>
      </p:sp>
      <p:sp>
        <p:nvSpPr>
          <p:cNvPr id="8198" name="TextBox 13"/>
          <p:cNvSpPr txBox="1">
            <a:spLocks noChangeArrowheads="1"/>
          </p:cNvSpPr>
          <p:nvPr/>
        </p:nvSpPr>
        <p:spPr bwMode="auto">
          <a:xfrm>
            <a:off x="2748601" y="1684338"/>
            <a:ext cx="2297424" cy="523220"/>
          </a:xfrm>
          <a:prstGeom prst="rect">
            <a:avLst/>
          </a:prstGeom>
          <a:noFill/>
          <a:ln w="9525">
            <a:noFill/>
            <a:miter lim="800000"/>
            <a:headEnd/>
            <a:tailEnd/>
          </a:ln>
        </p:spPr>
        <p:txBody>
          <a:bodyPr wrap="none">
            <a:spAutoFit/>
          </a:bodyPr>
          <a:lstStyle/>
          <a:p>
            <a:pPr algn="ctr"/>
            <a:r>
              <a:rPr lang="en-US" altLang="en-US" sz="1400" b="1" dirty="0">
                <a:solidFill>
                  <a:schemeClr val="accent1">
                    <a:lumMod val="50000"/>
                  </a:schemeClr>
                </a:solidFill>
                <a:cs typeface="Arial" charset="0"/>
              </a:rPr>
              <a:t>NHS </a:t>
            </a:r>
            <a:r>
              <a:rPr lang="en-US" altLang="en-US" sz="1400" b="1" dirty="0" err="1">
                <a:solidFill>
                  <a:schemeClr val="accent1">
                    <a:lumMod val="50000"/>
                  </a:schemeClr>
                </a:solidFill>
                <a:cs typeface="Arial" charset="0"/>
              </a:rPr>
              <a:t>Carbamate</a:t>
            </a:r>
            <a:r>
              <a:rPr lang="en-US" altLang="en-US" sz="1400" b="1" dirty="0">
                <a:solidFill>
                  <a:schemeClr val="accent1">
                    <a:lumMod val="50000"/>
                  </a:schemeClr>
                </a:solidFill>
                <a:cs typeface="Arial" charset="0"/>
              </a:rPr>
              <a:t> </a:t>
            </a:r>
          </a:p>
          <a:p>
            <a:pPr algn="ctr"/>
            <a:r>
              <a:rPr lang="en-US" altLang="en-US" sz="1400" b="1" dirty="0">
                <a:solidFill>
                  <a:schemeClr val="accent1">
                    <a:lumMod val="50000"/>
                  </a:schemeClr>
                </a:solidFill>
                <a:cs typeface="Arial" charset="0"/>
              </a:rPr>
              <a:t>Rapid Tagging Group</a:t>
            </a:r>
          </a:p>
        </p:txBody>
      </p:sp>
      <p:sp>
        <p:nvSpPr>
          <p:cNvPr id="8199" name="TextBox 15"/>
          <p:cNvSpPr txBox="1">
            <a:spLocks noChangeArrowheads="1"/>
          </p:cNvSpPr>
          <p:nvPr/>
        </p:nvSpPr>
        <p:spPr bwMode="auto">
          <a:xfrm>
            <a:off x="5883449" y="1295400"/>
            <a:ext cx="2393604" cy="523220"/>
          </a:xfrm>
          <a:prstGeom prst="rect">
            <a:avLst/>
          </a:prstGeom>
          <a:noFill/>
          <a:ln w="9525">
            <a:noFill/>
            <a:miter lim="800000"/>
            <a:headEnd/>
            <a:tailEnd/>
          </a:ln>
        </p:spPr>
        <p:txBody>
          <a:bodyPr wrap="none">
            <a:spAutoFit/>
          </a:bodyPr>
          <a:lstStyle/>
          <a:p>
            <a:pPr algn="ctr"/>
            <a:r>
              <a:rPr lang="en-US" altLang="en-US" sz="1400" b="1" dirty="0">
                <a:solidFill>
                  <a:srgbClr val="C00000"/>
                </a:solidFill>
                <a:cs typeface="Arial" charset="0"/>
              </a:rPr>
              <a:t>Tertiary Amine</a:t>
            </a:r>
          </a:p>
          <a:p>
            <a:pPr algn="ctr"/>
            <a:r>
              <a:rPr lang="en-US" altLang="en-US" sz="1400" b="1" dirty="0">
                <a:solidFill>
                  <a:srgbClr val="C00000"/>
                </a:solidFill>
                <a:cs typeface="Arial" charset="0"/>
              </a:rPr>
              <a:t>MS-Active Charge Tag</a:t>
            </a:r>
          </a:p>
        </p:txBody>
      </p:sp>
      <p:sp>
        <p:nvSpPr>
          <p:cNvPr id="8200" name="Rectangle 14"/>
          <p:cNvSpPr>
            <a:spLocks noChangeArrowheads="1"/>
          </p:cNvSpPr>
          <p:nvPr/>
        </p:nvSpPr>
        <p:spPr bwMode="auto">
          <a:xfrm>
            <a:off x="6324600" y="2743200"/>
            <a:ext cx="2514600" cy="1524000"/>
          </a:xfrm>
          <a:prstGeom prst="rect">
            <a:avLst/>
          </a:prstGeom>
          <a:solidFill>
            <a:schemeClr val="bg1"/>
          </a:solidFill>
          <a:ln w="9525" algn="ctr">
            <a:noFill/>
            <a:round/>
            <a:headEnd/>
            <a:tailEnd/>
          </a:ln>
        </p:spPr>
        <p:txBody>
          <a:bodyPr/>
          <a:lstStyle/>
          <a:p>
            <a:endParaRPr lang="en-US" altLang="en-US">
              <a:cs typeface="Arial" charset="0"/>
            </a:endParaRPr>
          </a:p>
        </p:txBody>
      </p:sp>
      <p:sp>
        <p:nvSpPr>
          <p:cNvPr id="8201" name="Rectangle 8"/>
          <p:cNvSpPr>
            <a:spLocks noChangeArrowheads="1"/>
          </p:cNvSpPr>
          <p:nvPr/>
        </p:nvSpPr>
        <p:spPr bwMode="auto">
          <a:xfrm>
            <a:off x="5943600" y="4191000"/>
            <a:ext cx="3200400" cy="939800"/>
          </a:xfrm>
          <a:prstGeom prst="rect">
            <a:avLst/>
          </a:prstGeom>
          <a:solidFill>
            <a:schemeClr val="bg1"/>
          </a:solidFill>
          <a:ln w="9525" algn="ctr">
            <a:noFill/>
            <a:round/>
            <a:headEnd/>
            <a:tailEnd/>
          </a:ln>
        </p:spPr>
        <p:txBody>
          <a:bodyPr/>
          <a:lstStyle/>
          <a:p>
            <a:r>
              <a:rPr lang="en-US" altLang="en-US" dirty="0">
                <a:cs typeface="Arial" charset="0"/>
              </a:rPr>
              <a:t>Reaction Time = Seconds</a:t>
            </a:r>
          </a:p>
          <a:p>
            <a:endParaRPr lang="en-US" altLang="en-US" dirty="0">
              <a:cs typeface="Arial" charset="0"/>
            </a:endParaRPr>
          </a:p>
          <a:p>
            <a:r>
              <a:rPr lang="en-US" altLang="en-US" dirty="0">
                <a:cs typeface="Arial" charset="0"/>
              </a:rPr>
              <a:t>Procedure Time:</a:t>
            </a:r>
          </a:p>
          <a:p>
            <a:endParaRPr lang="en-US" altLang="en-US" dirty="0">
              <a:cs typeface="Arial" charset="0"/>
            </a:endParaRPr>
          </a:p>
        </p:txBody>
      </p:sp>
      <p:sp>
        <p:nvSpPr>
          <p:cNvPr id="8202" name="Rectangle 15"/>
          <p:cNvSpPr>
            <a:spLocks noChangeArrowheads="1"/>
          </p:cNvSpPr>
          <p:nvPr/>
        </p:nvSpPr>
        <p:spPr bwMode="auto">
          <a:xfrm>
            <a:off x="3013075" y="3327400"/>
            <a:ext cx="2514600" cy="609600"/>
          </a:xfrm>
          <a:prstGeom prst="rect">
            <a:avLst/>
          </a:prstGeom>
          <a:solidFill>
            <a:schemeClr val="bg1"/>
          </a:solidFill>
          <a:ln w="9525" algn="ctr">
            <a:noFill/>
            <a:round/>
            <a:headEnd/>
            <a:tailEnd/>
          </a:ln>
        </p:spPr>
        <p:txBody>
          <a:bodyPr/>
          <a:lstStyle/>
          <a:p>
            <a:endParaRPr lang="en-US" altLang="en-US">
              <a:cs typeface="Arial" charset="0"/>
            </a:endParaRPr>
          </a:p>
        </p:txBody>
      </p:sp>
      <p:sp>
        <p:nvSpPr>
          <p:cNvPr id="10" name="Right Brace 9"/>
          <p:cNvSpPr/>
          <p:nvPr/>
        </p:nvSpPr>
        <p:spPr bwMode="auto">
          <a:xfrm rot="16200000" flipH="1" flipV="1">
            <a:off x="5146675" y="2578100"/>
            <a:ext cx="152400" cy="1143000"/>
          </a:xfrm>
          <a:prstGeom prst="rightBrace">
            <a:avLst/>
          </a:prstGeom>
          <a:ln>
            <a:solidFill>
              <a:srgbClr val="F99E14"/>
            </a:solidFill>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pPr>
              <a:defRPr/>
            </a:pPr>
            <a:endParaRPr lang="en-US" dirty="0">
              <a:solidFill>
                <a:srgbClr val="FF9900"/>
              </a:solidFill>
            </a:endParaRPr>
          </a:p>
        </p:txBody>
      </p:sp>
      <p:sp>
        <p:nvSpPr>
          <p:cNvPr id="8204" name="TextBox 14"/>
          <p:cNvSpPr txBox="1">
            <a:spLocks noChangeArrowheads="1"/>
          </p:cNvSpPr>
          <p:nvPr/>
        </p:nvSpPr>
        <p:spPr bwMode="auto">
          <a:xfrm>
            <a:off x="4013173" y="3246438"/>
            <a:ext cx="2435282" cy="307777"/>
          </a:xfrm>
          <a:prstGeom prst="rect">
            <a:avLst/>
          </a:prstGeom>
          <a:noFill/>
          <a:ln w="9525">
            <a:noFill/>
            <a:miter lim="800000"/>
            <a:headEnd/>
            <a:tailEnd/>
          </a:ln>
        </p:spPr>
        <p:txBody>
          <a:bodyPr wrap="none">
            <a:spAutoFit/>
          </a:bodyPr>
          <a:lstStyle/>
          <a:p>
            <a:pPr algn="ctr"/>
            <a:r>
              <a:rPr lang="en-US" altLang="en-US" sz="1400" b="1" dirty="0" err="1">
                <a:solidFill>
                  <a:srgbClr val="F99E14"/>
                </a:solidFill>
                <a:cs typeface="Arial" charset="0"/>
              </a:rPr>
              <a:t>Quinoline</a:t>
            </a:r>
            <a:r>
              <a:rPr lang="en-US" altLang="en-US" sz="1400" b="1" dirty="0">
                <a:solidFill>
                  <a:srgbClr val="F99E14"/>
                </a:solidFill>
                <a:cs typeface="Arial" charset="0"/>
              </a:rPr>
              <a:t> </a:t>
            </a:r>
            <a:r>
              <a:rPr lang="en-US" altLang="en-US" sz="1400" b="1" dirty="0" err="1">
                <a:solidFill>
                  <a:srgbClr val="F99E14"/>
                </a:solidFill>
                <a:cs typeface="Arial" charset="0"/>
              </a:rPr>
              <a:t>Fluorophore</a:t>
            </a:r>
            <a:endParaRPr lang="en-US" altLang="en-US" sz="1400" b="1" dirty="0">
              <a:solidFill>
                <a:srgbClr val="F99E14"/>
              </a:solidFill>
              <a:cs typeface="Arial" charset="0"/>
            </a:endParaRPr>
          </a:p>
        </p:txBody>
      </p:sp>
      <p:sp>
        <p:nvSpPr>
          <p:cNvPr id="8205" name="Rectangle 16"/>
          <p:cNvSpPr>
            <a:spLocks noChangeArrowheads="1"/>
          </p:cNvSpPr>
          <p:nvPr/>
        </p:nvSpPr>
        <p:spPr bwMode="auto">
          <a:xfrm>
            <a:off x="1355725" y="2565400"/>
            <a:ext cx="762000" cy="304800"/>
          </a:xfrm>
          <a:prstGeom prst="rect">
            <a:avLst/>
          </a:prstGeom>
          <a:solidFill>
            <a:schemeClr val="bg1"/>
          </a:solidFill>
          <a:ln w="9525" algn="ctr">
            <a:noFill/>
            <a:round/>
            <a:headEnd/>
            <a:tailEnd/>
          </a:ln>
        </p:spPr>
        <p:txBody>
          <a:bodyPr/>
          <a:lstStyle/>
          <a:p>
            <a:endParaRPr lang="en-US" altLang="en-US">
              <a:cs typeface="Arial" charset="0"/>
            </a:endParaRPr>
          </a:p>
        </p:txBody>
      </p:sp>
      <p:sp>
        <p:nvSpPr>
          <p:cNvPr id="8206" name="Rectangle 17"/>
          <p:cNvSpPr>
            <a:spLocks noChangeArrowheads="1"/>
          </p:cNvSpPr>
          <p:nvPr/>
        </p:nvSpPr>
        <p:spPr bwMode="auto">
          <a:xfrm>
            <a:off x="941388" y="4622800"/>
            <a:ext cx="762000" cy="304800"/>
          </a:xfrm>
          <a:prstGeom prst="rect">
            <a:avLst/>
          </a:prstGeom>
          <a:solidFill>
            <a:schemeClr val="bg1"/>
          </a:solidFill>
          <a:ln w="9525" algn="ctr">
            <a:noFill/>
            <a:round/>
            <a:headEnd/>
            <a:tailEnd/>
          </a:ln>
        </p:spPr>
        <p:txBody>
          <a:bodyPr/>
          <a:lstStyle/>
          <a:p>
            <a:endParaRPr lang="en-US" altLang="en-US">
              <a:cs typeface="Arial" charset="0"/>
            </a:endParaRPr>
          </a:p>
        </p:txBody>
      </p:sp>
      <p:sp>
        <p:nvSpPr>
          <p:cNvPr id="8207" name="TextBox 18"/>
          <p:cNvSpPr txBox="1">
            <a:spLocks noChangeArrowheads="1"/>
          </p:cNvSpPr>
          <p:nvPr/>
        </p:nvSpPr>
        <p:spPr bwMode="auto">
          <a:xfrm>
            <a:off x="1323975" y="2489200"/>
            <a:ext cx="879475" cy="338138"/>
          </a:xfrm>
          <a:prstGeom prst="rect">
            <a:avLst/>
          </a:prstGeom>
          <a:noFill/>
          <a:ln w="9525">
            <a:noFill/>
            <a:miter lim="800000"/>
            <a:headEnd/>
            <a:tailEnd/>
          </a:ln>
        </p:spPr>
        <p:txBody>
          <a:bodyPr wrap="none">
            <a:spAutoFit/>
          </a:bodyPr>
          <a:lstStyle/>
          <a:p>
            <a:r>
              <a:rPr lang="en-US" altLang="en-US">
                <a:cs typeface="Arial" charset="0"/>
              </a:rPr>
              <a:t>Glycan</a:t>
            </a:r>
          </a:p>
        </p:txBody>
      </p:sp>
      <p:sp>
        <p:nvSpPr>
          <p:cNvPr id="8208" name="TextBox 19"/>
          <p:cNvSpPr txBox="1">
            <a:spLocks noChangeArrowheads="1"/>
          </p:cNvSpPr>
          <p:nvPr/>
        </p:nvSpPr>
        <p:spPr bwMode="auto">
          <a:xfrm>
            <a:off x="942975" y="4513263"/>
            <a:ext cx="879475" cy="338137"/>
          </a:xfrm>
          <a:prstGeom prst="rect">
            <a:avLst/>
          </a:prstGeom>
          <a:noFill/>
          <a:ln w="9525">
            <a:noFill/>
            <a:miter lim="800000"/>
            <a:headEnd/>
            <a:tailEnd/>
          </a:ln>
        </p:spPr>
        <p:txBody>
          <a:bodyPr wrap="none">
            <a:spAutoFit/>
          </a:bodyPr>
          <a:lstStyle/>
          <a:p>
            <a:r>
              <a:rPr lang="en-US" altLang="en-US">
                <a:cs typeface="Arial" charset="0"/>
              </a:rPr>
              <a:t>Glycan</a:t>
            </a:r>
          </a:p>
        </p:txBody>
      </p:sp>
      <p:sp>
        <p:nvSpPr>
          <p:cNvPr id="8209" name="Rectangle 20"/>
          <p:cNvSpPr>
            <a:spLocks noChangeArrowheads="1"/>
          </p:cNvSpPr>
          <p:nvPr/>
        </p:nvSpPr>
        <p:spPr bwMode="auto">
          <a:xfrm>
            <a:off x="2832100" y="3124200"/>
            <a:ext cx="381000" cy="990600"/>
          </a:xfrm>
          <a:prstGeom prst="rect">
            <a:avLst/>
          </a:prstGeom>
          <a:solidFill>
            <a:schemeClr val="bg1"/>
          </a:solidFill>
          <a:ln w="9525" algn="ctr">
            <a:noFill/>
            <a:round/>
            <a:headEnd/>
            <a:tailEnd/>
          </a:ln>
        </p:spPr>
        <p:txBody>
          <a:bodyPr/>
          <a:lstStyle/>
          <a:p>
            <a:endParaRPr lang="en-US" altLang="en-US">
              <a:cs typeface="Arial" charset="0"/>
            </a:endParaRPr>
          </a:p>
        </p:txBody>
      </p:sp>
      <p:cxnSp>
        <p:nvCxnSpPr>
          <p:cNvPr id="23" name="Straight Arrow Connector 22"/>
          <p:cNvCxnSpPr/>
          <p:nvPr/>
        </p:nvCxnSpPr>
        <p:spPr bwMode="auto">
          <a:xfrm>
            <a:off x="2974975" y="3181350"/>
            <a:ext cx="0" cy="914400"/>
          </a:xfrm>
          <a:prstGeom prst="straightConnector1">
            <a:avLst/>
          </a:prstGeom>
          <a:ln w="19050">
            <a:headEnd type="none" w="med" len="med"/>
            <a:tailEnd type="stealth" w="lg" len="lg"/>
          </a:ln>
        </p:spPr>
        <p:style>
          <a:lnRef idx="1">
            <a:schemeClr val="dk1"/>
          </a:lnRef>
          <a:fillRef idx="0">
            <a:schemeClr val="dk1"/>
          </a:fillRef>
          <a:effectRef idx="0">
            <a:schemeClr val="dk1"/>
          </a:effectRef>
          <a:fontRef idx="minor">
            <a:schemeClr val="tx1"/>
          </a:fontRef>
        </p:style>
      </p:cxnSp>
      <p:sp>
        <p:nvSpPr>
          <p:cNvPr id="8211" name="Oval 19"/>
          <p:cNvSpPr>
            <a:spLocks noChangeArrowheads="1"/>
          </p:cNvSpPr>
          <p:nvPr/>
        </p:nvSpPr>
        <p:spPr bwMode="auto">
          <a:xfrm>
            <a:off x="1752600" y="4367213"/>
            <a:ext cx="823913" cy="823912"/>
          </a:xfrm>
          <a:prstGeom prst="ellipse">
            <a:avLst/>
          </a:prstGeom>
          <a:solidFill>
            <a:srgbClr val="990000">
              <a:alpha val="9804"/>
            </a:srgbClr>
          </a:solidFill>
          <a:ln w="9525" algn="ctr">
            <a:noFill/>
            <a:round/>
            <a:headEnd/>
            <a:tailEnd/>
          </a:ln>
        </p:spPr>
        <p:txBody>
          <a:bodyPr/>
          <a:lstStyle/>
          <a:p>
            <a:endParaRPr lang="en-US" altLang="en-US">
              <a:cs typeface="Arial" charset="0"/>
            </a:endParaRPr>
          </a:p>
        </p:txBody>
      </p:sp>
      <p:sp>
        <p:nvSpPr>
          <p:cNvPr id="8212" name="TextBox 20"/>
          <p:cNvSpPr txBox="1">
            <a:spLocks noChangeArrowheads="1"/>
          </p:cNvSpPr>
          <p:nvPr/>
        </p:nvSpPr>
        <p:spPr bwMode="auto">
          <a:xfrm>
            <a:off x="1524000" y="5410200"/>
            <a:ext cx="2813591" cy="307777"/>
          </a:xfrm>
          <a:prstGeom prst="rect">
            <a:avLst/>
          </a:prstGeom>
          <a:noFill/>
          <a:ln w="9525">
            <a:noFill/>
            <a:miter lim="800000"/>
            <a:headEnd/>
            <a:tailEnd/>
          </a:ln>
        </p:spPr>
        <p:txBody>
          <a:bodyPr wrap="none">
            <a:spAutoFit/>
          </a:bodyPr>
          <a:lstStyle/>
          <a:p>
            <a:r>
              <a:rPr lang="en-US" altLang="en-US" sz="1400" b="1" i="1" dirty="0">
                <a:solidFill>
                  <a:srgbClr val="AD4545"/>
                </a:solidFill>
                <a:cs typeface="Arial" charset="0"/>
              </a:rPr>
              <a:t>Highly stable urea linkage</a:t>
            </a:r>
          </a:p>
        </p:txBody>
      </p:sp>
      <p:sp>
        <p:nvSpPr>
          <p:cNvPr id="8213" name="Rectangle 21"/>
          <p:cNvSpPr>
            <a:spLocks noChangeArrowheads="1"/>
          </p:cNvSpPr>
          <p:nvPr/>
        </p:nvSpPr>
        <p:spPr bwMode="auto">
          <a:xfrm>
            <a:off x="1133475" y="3276600"/>
            <a:ext cx="1752600" cy="762000"/>
          </a:xfrm>
          <a:prstGeom prst="rect">
            <a:avLst/>
          </a:prstGeom>
          <a:solidFill>
            <a:schemeClr val="bg1"/>
          </a:solidFill>
          <a:ln w="9525" algn="ctr">
            <a:noFill/>
            <a:round/>
            <a:headEnd/>
            <a:tailEnd/>
          </a:ln>
        </p:spPr>
        <p:txBody>
          <a:bodyPr/>
          <a:lstStyle/>
          <a:p>
            <a:endParaRPr lang="en-US" altLang="en-US">
              <a:cs typeface="Arial" charset="0"/>
            </a:endParaRPr>
          </a:p>
        </p:txBody>
      </p:sp>
      <p:sp>
        <p:nvSpPr>
          <p:cNvPr id="8214" name="Rectangle 5"/>
          <p:cNvSpPr>
            <a:spLocks noChangeArrowheads="1"/>
          </p:cNvSpPr>
          <p:nvPr/>
        </p:nvSpPr>
        <p:spPr bwMode="auto">
          <a:xfrm>
            <a:off x="2133600" y="3352800"/>
            <a:ext cx="1447800" cy="990600"/>
          </a:xfrm>
          <a:prstGeom prst="rect">
            <a:avLst/>
          </a:prstGeom>
          <a:noFill/>
          <a:ln w="9525" algn="ctr">
            <a:noFill/>
            <a:round/>
            <a:headEnd/>
            <a:tailEnd/>
          </a:ln>
        </p:spPr>
        <p:txBody>
          <a:bodyPr/>
          <a:lstStyle/>
          <a:p>
            <a:r>
              <a:rPr lang="el-GR" altLang="en-US" sz="1200">
                <a:cs typeface="Arial" charset="0"/>
              </a:rPr>
              <a:t>Δ</a:t>
            </a:r>
            <a:r>
              <a:rPr lang="en-US" altLang="en-US" sz="1200">
                <a:cs typeface="Arial" charset="0"/>
              </a:rPr>
              <a:t>Mass</a:t>
            </a:r>
          </a:p>
          <a:p>
            <a:r>
              <a:rPr lang="en-US" altLang="en-US" sz="200">
                <a:cs typeface="Arial" charset="0"/>
              </a:rPr>
              <a:t> </a:t>
            </a:r>
          </a:p>
          <a:p>
            <a:r>
              <a:rPr lang="en-US" altLang="en-US" sz="1100">
                <a:cs typeface="Arial" charset="0"/>
              </a:rPr>
              <a:t>312 Da</a:t>
            </a:r>
          </a:p>
          <a:p>
            <a:endParaRPr lang="en-US" altLang="en-US" sz="1200">
              <a:cs typeface="Arial" charset="0"/>
            </a:endParaRPr>
          </a:p>
        </p:txBody>
      </p:sp>
      <p:pic>
        <p:nvPicPr>
          <p:cNvPr id="8215" name="Picture 2" descr="http://s3.amazonaws.com/kajabi-media/assets/projects/11525/assets_bag/original/5_min_at_home_yoga_practice.jpg?1403559568"/>
          <p:cNvPicPr>
            <a:picLocks noChangeAspect="1" noChangeArrowheads="1"/>
          </p:cNvPicPr>
          <p:nvPr/>
        </p:nvPicPr>
        <p:blipFill>
          <a:blip r:embed="rId4" cstate="print"/>
          <a:srcRect/>
          <a:stretch>
            <a:fillRect/>
          </a:stretch>
        </p:blipFill>
        <p:spPr bwMode="auto">
          <a:xfrm>
            <a:off x="7391400" y="5562600"/>
            <a:ext cx="1095375" cy="1095375"/>
          </a:xfrm>
          <a:prstGeom prst="rect">
            <a:avLst/>
          </a:prstGeom>
          <a:noFill/>
          <a:ln w="9525">
            <a:noFill/>
            <a:miter lim="800000"/>
            <a:headEnd/>
            <a:tailEnd/>
          </a:ln>
        </p:spPr>
      </p:pic>
    </p:spTree>
  </p:cSld>
  <p:clrMapOvr>
    <a:masterClrMapping/>
  </p:clrMapOvr>
  <p:transition>
    <p:wipe dir="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43"/>
          <p:cNvSpPr>
            <a:spLocks noChangeArrowheads="1"/>
          </p:cNvSpPr>
          <p:nvPr/>
        </p:nvSpPr>
        <p:spPr bwMode="auto">
          <a:xfrm>
            <a:off x="6400800" y="5638800"/>
            <a:ext cx="2479675" cy="914400"/>
          </a:xfrm>
          <a:prstGeom prst="rect">
            <a:avLst/>
          </a:prstGeom>
          <a:solidFill>
            <a:schemeClr val="bg1"/>
          </a:solidFill>
          <a:ln w="28575" algn="ctr">
            <a:noFill/>
            <a:round/>
            <a:headEnd/>
            <a:tailEnd/>
          </a:ln>
        </p:spPr>
        <p:txBody>
          <a:bodyPr/>
          <a:lstStyle/>
          <a:p>
            <a:endParaRPr lang="en-US" altLang="en-US"/>
          </a:p>
        </p:txBody>
      </p:sp>
      <p:sp>
        <p:nvSpPr>
          <p:cNvPr id="2051" name="Down Arrow 47"/>
          <p:cNvSpPr>
            <a:spLocks noChangeArrowheads="1"/>
          </p:cNvSpPr>
          <p:nvPr/>
        </p:nvSpPr>
        <p:spPr bwMode="auto">
          <a:xfrm rot="1800000">
            <a:off x="3814763" y="5956300"/>
            <a:ext cx="304800" cy="679450"/>
          </a:xfrm>
          <a:prstGeom prst="downArrow">
            <a:avLst>
              <a:gd name="adj1" fmla="val 50000"/>
              <a:gd name="adj2" fmla="val 49940"/>
            </a:avLst>
          </a:prstGeom>
          <a:solidFill>
            <a:srgbClr val="3374D4"/>
          </a:solidFill>
          <a:ln w="9525" algn="ctr">
            <a:noFill/>
            <a:round/>
            <a:headEnd/>
            <a:tailEnd/>
          </a:ln>
        </p:spPr>
        <p:txBody>
          <a:bodyPr/>
          <a:lstStyle/>
          <a:p>
            <a:endParaRPr lang="en-US" altLang="en-US"/>
          </a:p>
        </p:txBody>
      </p:sp>
      <p:sp>
        <p:nvSpPr>
          <p:cNvPr id="2052" name="Down Arrow 48"/>
          <p:cNvSpPr>
            <a:spLocks noChangeArrowheads="1"/>
          </p:cNvSpPr>
          <p:nvPr/>
        </p:nvSpPr>
        <p:spPr bwMode="auto">
          <a:xfrm rot="-1648605">
            <a:off x="4254500" y="5959475"/>
            <a:ext cx="304800" cy="681038"/>
          </a:xfrm>
          <a:prstGeom prst="downArrow">
            <a:avLst>
              <a:gd name="adj1" fmla="val 50000"/>
              <a:gd name="adj2" fmla="val 50056"/>
            </a:avLst>
          </a:prstGeom>
          <a:solidFill>
            <a:srgbClr val="3374D4"/>
          </a:solidFill>
          <a:ln w="9525" algn="ctr">
            <a:noFill/>
            <a:round/>
            <a:headEnd/>
            <a:tailEnd/>
          </a:ln>
        </p:spPr>
        <p:txBody>
          <a:bodyPr/>
          <a:lstStyle/>
          <a:p>
            <a:endParaRPr lang="en-US" altLang="en-US"/>
          </a:p>
        </p:txBody>
      </p:sp>
      <p:sp>
        <p:nvSpPr>
          <p:cNvPr id="2053" name="Rectangle 41"/>
          <p:cNvSpPr>
            <a:spLocks noChangeArrowheads="1"/>
          </p:cNvSpPr>
          <p:nvPr/>
        </p:nvSpPr>
        <p:spPr bwMode="auto">
          <a:xfrm>
            <a:off x="2503488" y="5148263"/>
            <a:ext cx="3505200" cy="914400"/>
          </a:xfrm>
          <a:prstGeom prst="rect">
            <a:avLst/>
          </a:prstGeom>
          <a:solidFill>
            <a:schemeClr val="bg1"/>
          </a:solidFill>
          <a:ln w="28575" algn="ctr">
            <a:solidFill>
              <a:schemeClr val="accent1"/>
            </a:solidFill>
            <a:round/>
            <a:headEnd/>
            <a:tailEnd/>
          </a:ln>
        </p:spPr>
        <p:txBody>
          <a:bodyPr/>
          <a:lstStyle/>
          <a:p>
            <a:endParaRPr lang="en-US" altLang="en-US"/>
          </a:p>
        </p:txBody>
      </p:sp>
      <p:sp>
        <p:nvSpPr>
          <p:cNvPr id="2054" name="Down Arrow 23"/>
          <p:cNvSpPr>
            <a:spLocks noChangeArrowheads="1"/>
          </p:cNvSpPr>
          <p:nvPr/>
        </p:nvSpPr>
        <p:spPr bwMode="auto">
          <a:xfrm>
            <a:off x="4016375" y="2100263"/>
            <a:ext cx="304800" cy="457200"/>
          </a:xfrm>
          <a:prstGeom prst="downArrow">
            <a:avLst>
              <a:gd name="adj1" fmla="val 50000"/>
              <a:gd name="adj2" fmla="val 50000"/>
            </a:avLst>
          </a:prstGeom>
          <a:solidFill>
            <a:srgbClr val="3374D4"/>
          </a:solidFill>
          <a:ln w="9525" algn="ctr">
            <a:noFill/>
            <a:round/>
            <a:headEnd/>
            <a:tailEnd/>
          </a:ln>
        </p:spPr>
        <p:txBody>
          <a:bodyPr/>
          <a:lstStyle/>
          <a:p>
            <a:endParaRPr lang="en-US" altLang="en-US"/>
          </a:p>
        </p:txBody>
      </p:sp>
      <p:sp>
        <p:nvSpPr>
          <p:cNvPr id="2055" name="Down Arrow 44"/>
          <p:cNvSpPr>
            <a:spLocks noChangeArrowheads="1"/>
          </p:cNvSpPr>
          <p:nvPr/>
        </p:nvSpPr>
        <p:spPr bwMode="auto">
          <a:xfrm>
            <a:off x="4016375" y="3471863"/>
            <a:ext cx="304800" cy="381000"/>
          </a:xfrm>
          <a:prstGeom prst="downArrow">
            <a:avLst>
              <a:gd name="adj1" fmla="val 50000"/>
              <a:gd name="adj2" fmla="val 50000"/>
            </a:avLst>
          </a:prstGeom>
          <a:solidFill>
            <a:srgbClr val="3374D4"/>
          </a:solidFill>
          <a:ln w="9525" algn="ctr">
            <a:noFill/>
            <a:round/>
            <a:headEnd/>
            <a:tailEnd/>
          </a:ln>
        </p:spPr>
        <p:txBody>
          <a:bodyPr/>
          <a:lstStyle/>
          <a:p>
            <a:endParaRPr lang="en-US" altLang="en-US"/>
          </a:p>
        </p:txBody>
      </p:sp>
      <p:sp>
        <p:nvSpPr>
          <p:cNvPr id="2056" name="Down Arrow 45"/>
          <p:cNvSpPr>
            <a:spLocks noChangeArrowheads="1"/>
          </p:cNvSpPr>
          <p:nvPr/>
        </p:nvSpPr>
        <p:spPr bwMode="auto">
          <a:xfrm>
            <a:off x="4016375" y="4767263"/>
            <a:ext cx="304800" cy="381000"/>
          </a:xfrm>
          <a:prstGeom prst="downArrow">
            <a:avLst>
              <a:gd name="adj1" fmla="val 50000"/>
              <a:gd name="adj2" fmla="val 50000"/>
            </a:avLst>
          </a:prstGeom>
          <a:solidFill>
            <a:srgbClr val="3374D4"/>
          </a:solidFill>
          <a:ln w="9525" algn="ctr">
            <a:noFill/>
            <a:round/>
            <a:headEnd/>
            <a:tailEnd/>
          </a:ln>
        </p:spPr>
        <p:txBody>
          <a:bodyPr/>
          <a:lstStyle/>
          <a:p>
            <a:endParaRPr lang="en-US" altLang="en-US"/>
          </a:p>
        </p:txBody>
      </p:sp>
      <p:pic>
        <p:nvPicPr>
          <p:cNvPr id="2057" name="Picture 1"/>
          <p:cNvPicPr>
            <a:picLocks noChangeAspect="1"/>
          </p:cNvPicPr>
          <p:nvPr/>
        </p:nvPicPr>
        <p:blipFill>
          <a:blip r:embed="rId2" cstate="print"/>
          <a:srcRect/>
          <a:stretch>
            <a:fillRect/>
          </a:stretch>
        </p:blipFill>
        <p:spPr bwMode="auto">
          <a:xfrm>
            <a:off x="4332288" y="1185863"/>
            <a:ext cx="1816100" cy="925512"/>
          </a:xfrm>
          <a:prstGeom prst="rect">
            <a:avLst/>
          </a:prstGeom>
          <a:noFill/>
          <a:ln w="9525">
            <a:noFill/>
            <a:miter lim="800000"/>
            <a:headEnd/>
            <a:tailEnd/>
          </a:ln>
        </p:spPr>
      </p:pic>
      <p:pic>
        <p:nvPicPr>
          <p:cNvPr id="2058" name="Picture 2"/>
          <p:cNvPicPr>
            <a:picLocks noChangeAspect="1"/>
          </p:cNvPicPr>
          <p:nvPr/>
        </p:nvPicPr>
        <p:blipFill>
          <a:blip r:embed="rId3" cstate="print"/>
          <a:srcRect/>
          <a:stretch>
            <a:fillRect/>
          </a:stretch>
        </p:blipFill>
        <p:spPr bwMode="auto">
          <a:xfrm>
            <a:off x="4256088" y="2633663"/>
            <a:ext cx="1916112" cy="762000"/>
          </a:xfrm>
          <a:prstGeom prst="rect">
            <a:avLst/>
          </a:prstGeom>
          <a:noFill/>
          <a:ln w="9525">
            <a:noFill/>
            <a:miter lim="800000"/>
            <a:headEnd/>
            <a:tailEnd/>
          </a:ln>
        </p:spPr>
      </p:pic>
      <p:pic>
        <p:nvPicPr>
          <p:cNvPr id="2059" name="Picture 3"/>
          <p:cNvPicPr>
            <a:picLocks noChangeAspect="1"/>
          </p:cNvPicPr>
          <p:nvPr/>
        </p:nvPicPr>
        <p:blipFill>
          <a:blip r:embed="rId4" cstate="print"/>
          <a:srcRect/>
          <a:stretch>
            <a:fillRect/>
          </a:stretch>
        </p:blipFill>
        <p:spPr bwMode="auto">
          <a:xfrm>
            <a:off x="4281488" y="3929063"/>
            <a:ext cx="1879600" cy="709612"/>
          </a:xfrm>
          <a:prstGeom prst="rect">
            <a:avLst/>
          </a:prstGeom>
          <a:noFill/>
          <a:ln w="9525">
            <a:noFill/>
            <a:miter lim="800000"/>
            <a:headEnd/>
            <a:tailEnd/>
          </a:ln>
        </p:spPr>
      </p:pic>
      <p:pic>
        <p:nvPicPr>
          <p:cNvPr id="2060" name="Picture 4"/>
          <p:cNvPicPr>
            <a:picLocks noChangeAspect="1"/>
          </p:cNvPicPr>
          <p:nvPr/>
        </p:nvPicPr>
        <p:blipFill>
          <a:blip r:embed="rId5" cstate="print"/>
          <a:srcRect t="5945" r="4507" b="8372"/>
          <a:stretch>
            <a:fillRect/>
          </a:stretch>
        </p:blipFill>
        <p:spPr bwMode="auto">
          <a:xfrm>
            <a:off x="4103688" y="5207000"/>
            <a:ext cx="1855787" cy="847725"/>
          </a:xfrm>
          <a:prstGeom prst="rect">
            <a:avLst/>
          </a:prstGeom>
          <a:noFill/>
          <a:ln w="9525">
            <a:noFill/>
            <a:miter lim="800000"/>
            <a:headEnd/>
            <a:tailEnd/>
          </a:ln>
        </p:spPr>
      </p:pic>
      <p:sp>
        <p:nvSpPr>
          <p:cNvPr id="2061" name="TextBox 3"/>
          <p:cNvSpPr txBox="1">
            <a:spLocks noChangeArrowheads="1"/>
          </p:cNvSpPr>
          <p:nvPr/>
        </p:nvSpPr>
        <p:spPr bwMode="auto">
          <a:xfrm>
            <a:off x="831850" y="2371725"/>
            <a:ext cx="841375" cy="338138"/>
          </a:xfrm>
          <a:prstGeom prst="rect">
            <a:avLst/>
          </a:prstGeom>
          <a:noFill/>
          <a:ln w="9525">
            <a:noFill/>
            <a:miter lim="800000"/>
            <a:headEnd/>
            <a:tailEnd/>
          </a:ln>
        </p:spPr>
        <p:txBody>
          <a:bodyPr wrap="none">
            <a:spAutoFit/>
          </a:bodyPr>
          <a:lstStyle/>
          <a:p>
            <a:r>
              <a:rPr lang="en-US" altLang="en-US"/>
              <a:t>16 hrs</a:t>
            </a:r>
          </a:p>
        </p:txBody>
      </p:sp>
      <p:sp>
        <p:nvSpPr>
          <p:cNvPr id="19461" name="TextBox 4"/>
          <p:cNvSpPr txBox="1">
            <a:spLocks noChangeArrowheads="1"/>
          </p:cNvSpPr>
          <p:nvPr/>
        </p:nvSpPr>
        <p:spPr bwMode="auto">
          <a:xfrm>
            <a:off x="360363" y="1262063"/>
            <a:ext cx="1522412" cy="338137"/>
          </a:xfrm>
          <a:prstGeom prst="rect">
            <a:avLst/>
          </a:prstGeom>
          <a:solidFill>
            <a:schemeClr val="accent1">
              <a:lumMod val="50000"/>
            </a:schemeClr>
          </a:solidFill>
          <a:ln>
            <a:noFill/>
          </a:ln>
          <a:extLst/>
        </p:spPr>
        <p:txBody>
          <a:bodyPr wrap="none">
            <a:spAutoFit/>
          </a:bodyPr>
          <a:lstStyle>
            <a:lvl1pPr>
              <a:defRPr sz="2000">
                <a:solidFill>
                  <a:schemeClr val="tx1"/>
                </a:solidFill>
                <a:latin typeface="Verdana" charset="0"/>
                <a:ea typeface="ＭＳ Ｐゴシック" charset="0"/>
                <a:cs typeface="ＭＳ Ｐゴシック" charset="0"/>
              </a:defRPr>
            </a:lvl1pPr>
            <a:lvl2pPr marL="742950" indent="-285750">
              <a:defRPr>
                <a:solidFill>
                  <a:schemeClr val="tx1"/>
                </a:solidFill>
                <a:latin typeface="Verdana" charset="0"/>
                <a:ea typeface="ＭＳ Ｐゴシック" charset="0"/>
              </a:defRPr>
            </a:lvl2pPr>
            <a:lvl3pPr marL="1143000">
              <a:defRPr>
                <a:solidFill>
                  <a:schemeClr val="tx1"/>
                </a:solidFill>
                <a:latin typeface="Verdana" charset="0"/>
                <a:ea typeface="ＭＳ Ｐゴシック" charset="0"/>
              </a:defRPr>
            </a:lvl3pPr>
            <a:lvl4pPr marL="1600200">
              <a:defRPr>
                <a:solidFill>
                  <a:schemeClr val="tx1"/>
                </a:solidFill>
                <a:latin typeface="Verdana" charset="0"/>
                <a:ea typeface="ＭＳ Ｐゴシック" charset="0"/>
              </a:defRPr>
            </a:lvl4pPr>
            <a:lvl5pPr marL="2057400">
              <a:defRPr>
                <a:solidFill>
                  <a:schemeClr val="tx1"/>
                </a:solidFill>
                <a:latin typeface="Verdana" charset="0"/>
                <a:ea typeface="ＭＳ Ｐゴシック" charset="0"/>
              </a:defRPr>
            </a:lvl5pPr>
            <a:lvl6pPr eaLnBrk="0" hangingPunct="0">
              <a:lnSpc>
                <a:spcPct val="110000"/>
              </a:lnSpc>
              <a:buClr>
                <a:schemeClr val="accent1"/>
              </a:buClr>
              <a:buFont typeface="Arial" charset="0"/>
              <a:defRPr>
                <a:solidFill>
                  <a:schemeClr val="tx1"/>
                </a:solidFill>
                <a:latin typeface="Verdana" charset="0"/>
                <a:ea typeface="ＭＳ Ｐゴシック" charset="0"/>
              </a:defRPr>
            </a:lvl6pPr>
            <a:lvl7pPr eaLnBrk="0" hangingPunct="0">
              <a:lnSpc>
                <a:spcPct val="110000"/>
              </a:lnSpc>
              <a:buClr>
                <a:schemeClr val="accent1"/>
              </a:buClr>
              <a:buFont typeface="Arial" charset="0"/>
              <a:defRPr>
                <a:solidFill>
                  <a:schemeClr val="tx1"/>
                </a:solidFill>
                <a:latin typeface="Verdana" charset="0"/>
                <a:ea typeface="ＭＳ Ｐゴシック" charset="0"/>
              </a:defRPr>
            </a:lvl7pPr>
            <a:lvl8pPr eaLnBrk="0" hangingPunct="0">
              <a:lnSpc>
                <a:spcPct val="110000"/>
              </a:lnSpc>
              <a:buClr>
                <a:schemeClr val="accent1"/>
              </a:buClr>
              <a:buFont typeface="Arial" charset="0"/>
              <a:buChar char="•"/>
              <a:defRPr>
                <a:solidFill>
                  <a:schemeClr val="tx1"/>
                </a:solidFill>
                <a:latin typeface="Verdana" charset="0"/>
                <a:ea typeface="ＭＳ Ｐゴシック" charset="0"/>
              </a:defRPr>
            </a:lvl8pPr>
            <a:lvl9pPr eaLnBrk="0" hangingPunct="0">
              <a:lnSpc>
                <a:spcPct val="110000"/>
              </a:lnSpc>
              <a:buClr>
                <a:schemeClr val="accent1"/>
              </a:buClr>
              <a:buFont typeface="Arial" charset="0"/>
              <a:buChar char="•"/>
              <a:defRPr>
                <a:solidFill>
                  <a:schemeClr val="tx1"/>
                </a:solidFill>
                <a:latin typeface="Verdana" charset="0"/>
                <a:ea typeface="ＭＳ Ｐゴシック" charset="0"/>
              </a:defRPr>
            </a:lvl9pPr>
          </a:lstStyle>
          <a:p>
            <a:pPr>
              <a:defRPr/>
            </a:pPr>
            <a:r>
              <a:rPr lang="en-US" sz="1600" dirty="0">
                <a:solidFill>
                  <a:schemeClr val="bg1"/>
                </a:solidFill>
              </a:rPr>
              <a:t>Conventional</a:t>
            </a:r>
          </a:p>
        </p:txBody>
      </p:sp>
      <p:sp>
        <p:nvSpPr>
          <p:cNvPr id="2063" name="TextBox 5"/>
          <p:cNvSpPr txBox="1">
            <a:spLocks noChangeArrowheads="1"/>
          </p:cNvSpPr>
          <p:nvPr/>
        </p:nvSpPr>
        <p:spPr bwMode="auto">
          <a:xfrm>
            <a:off x="831850" y="3895725"/>
            <a:ext cx="712788" cy="338138"/>
          </a:xfrm>
          <a:prstGeom prst="rect">
            <a:avLst/>
          </a:prstGeom>
          <a:noFill/>
          <a:ln w="9525">
            <a:noFill/>
            <a:miter lim="800000"/>
            <a:headEnd/>
            <a:tailEnd/>
          </a:ln>
        </p:spPr>
        <p:txBody>
          <a:bodyPr wrap="none">
            <a:spAutoFit/>
          </a:bodyPr>
          <a:lstStyle/>
          <a:p>
            <a:r>
              <a:rPr lang="en-US" altLang="en-US"/>
              <a:t>3 hrs</a:t>
            </a:r>
          </a:p>
        </p:txBody>
      </p:sp>
      <p:sp>
        <p:nvSpPr>
          <p:cNvPr id="2064" name="TextBox 6"/>
          <p:cNvSpPr txBox="1">
            <a:spLocks noChangeArrowheads="1"/>
          </p:cNvSpPr>
          <p:nvPr/>
        </p:nvSpPr>
        <p:spPr bwMode="auto">
          <a:xfrm>
            <a:off x="755650" y="5160963"/>
            <a:ext cx="917575" cy="338137"/>
          </a:xfrm>
          <a:prstGeom prst="rect">
            <a:avLst/>
          </a:prstGeom>
          <a:noFill/>
          <a:ln w="9525">
            <a:noFill/>
            <a:miter lim="800000"/>
            <a:headEnd/>
            <a:tailEnd/>
          </a:ln>
        </p:spPr>
        <p:txBody>
          <a:bodyPr wrap="none">
            <a:spAutoFit/>
          </a:bodyPr>
          <a:lstStyle/>
          <a:p>
            <a:r>
              <a:rPr lang="en-US" altLang="en-US"/>
              <a:t>0.1 hrs</a:t>
            </a:r>
          </a:p>
        </p:txBody>
      </p:sp>
      <p:sp>
        <p:nvSpPr>
          <p:cNvPr id="2065" name="TextBox 7"/>
          <p:cNvSpPr txBox="1">
            <a:spLocks noChangeArrowheads="1"/>
          </p:cNvSpPr>
          <p:nvPr/>
        </p:nvSpPr>
        <p:spPr bwMode="auto">
          <a:xfrm>
            <a:off x="152400" y="2786063"/>
            <a:ext cx="2051050" cy="708025"/>
          </a:xfrm>
          <a:prstGeom prst="rect">
            <a:avLst/>
          </a:prstGeom>
          <a:noFill/>
          <a:ln w="9525">
            <a:noFill/>
            <a:miter lim="800000"/>
            <a:headEnd/>
            <a:tailEnd/>
          </a:ln>
        </p:spPr>
        <p:txBody>
          <a:bodyPr wrap="none">
            <a:spAutoFit/>
          </a:bodyPr>
          <a:lstStyle/>
          <a:p>
            <a:pPr algn="ctr"/>
            <a:r>
              <a:rPr lang="en-US" altLang="en-US" sz="1200"/>
              <a:t>(Pre-Labeling Clean-Up)</a:t>
            </a:r>
          </a:p>
          <a:p>
            <a:pPr algn="ctr"/>
            <a:r>
              <a:rPr lang="en-US" altLang="en-US" sz="1200"/>
              <a:t>(Drying)</a:t>
            </a:r>
          </a:p>
          <a:p>
            <a:pPr algn="ctr"/>
            <a:r>
              <a:rPr lang="en-US" altLang="en-US"/>
              <a:t>1-3 hrs</a:t>
            </a:r>
          </a:p>
        </p:txBody>
      </p:sp>
      <p:sp>
        <p:nvSpPr>
          <p:cNvPr id="2066" name="TextBox 8"/>
          <p:cNvSpPr txBox="1">
            <a:spLocks noChangeArrowheads="1"/>
          </p:cNvSpPr>
          <p:nvPr/>
        </p:nvSpPr>
        <p:spPr bwMode="auto">
          <a:xfrm>
            <a:off x="757238" y="5630863"/>
            <a:ext cx="835025" cy="522287"/>
          </a:xfrm>
          <a:prstGeom prst="rect">
            <a:avLst/>
          </a:prstGeom>
          <a:noFill/>
          <a:ln w="9525">
            <a:noFill/>
            <a:miter lim="800000"/>
            <a:headEnd/>
            <a:tailEnd/>
          </a:ln>
        </p:spPr>
        <p:txBody>
          <a:bodyPr wrap="none">
            <a:spAutoFit/>
          </a:bodyPr>
          <a:lstStyle/>
          <a:p>
            <a:pPr algn="ctr"/>
            <a:r>
              <a:rPr lang="en-US" altLang="en-US" sz="1200"/>
              <a:t>(Drying)</a:t>
            </a:r>
          </a:p>
          <a:p>
            <a:pPr algn="ctr"/>
            <a:r>
              <a:rPr lang="en-US" altLang="en-US"/>
              <a:t>2 hrs</a:t>
            </a:r>
          </a:p>
        </p:txBody>
      </p:sp>
      <p:sp>
        <p:nvSpPr>
          <p:cNvPr id="12" name="TextBox 11"/>
          <p:cNvSpPr txBox="1">
            <a:spLocks noChangeArrowheads="1"/>
          </p:cNvSpPr>
          <p:nvPr/>
        </p:nvSpPr>
        <p:spPr bwMode="auto">
          <a:xfrm>
            <a:off x="7162800" y="2544763"/>
            <a:ext cx="1157288" cy="338137"/>
          </a:xfrm>
          <a:prstGeom prst="rect">
            <a:avLst/>
          </a:prstGeom>
          <a:noFill/>
          <a:ln w="9525">
            <a:noFill/>
            <a:miter lim="800000"/>
            <a:headEnd/>
            <a:tailEnd/>
          </a:ln>
        </p:spPr>
        <p:txBody>
          <a:bodyPr wrap="none">
            <a:spAutoFit/>
          </a:bodyPr>
          <a:lstStyle/>
          <a:p>
            <a:r>
              <a:rPr lang="en-US" altLang="en-US" b="1"/>
              <a:t>&lt;15 min</a:t>
            </a:r>
          </a:p>
        </p:txBody>
      </p:sp>
      <p:sp>
        <p:nvSpPr>
          <p:cNvPr id="13" name="TextBox 12"/>
          <p:cNvSpPr txBox="1">
            <a:spLocks noChangeArrowheads="1"/>
          </p:cNvSpPr>
          <p:nvPr/>
        </p:nvSpPr>
        <p:spPr bwMode="auto">
          <a:xfrm>
            <a:off x="7294563" y="3916363"/>
            <a:ext cx="833437" cy="338137"/>
          </a:xfrm>
          <a:prstGeom prst="rect">
            <a:avLst/>
          </a:prstGeom>
          <a:noFill/>
          <a:ln w="9525">
            <a:noFill/>
            <a:miter lim="800000"/>
            <a:headEnd/>
            <a:tailEnd/>
          </a:ln>
        </p:spPr>
        <p:txBody>
          <a:bodyPr wrap="none">
            <a:spAutoFit/>
          </a:bodyPr>
          <a:lstStyle/>
          <a:p>
            <a:r>
              <a:rPr lang="en-US" altLang="en-US" b="1"/>
              <a:t>5 min</a:t>
            </a:r>
          </a:p>
        </p:txBody>
      </p:sp>
      <p:sp>
        <p:nvSpPr>
          <p:cNvPr id="14" name="TextBox 13"/>
          <p:cNvSpPr txBox="1">
            <a:spLocks noChangeArrowheads="1"/>
          </p:cNvSpPr>
          <p:nvPr/>
        </p:nvSpPr>
        <p:spPr bwMode="auto">
          <a:xfrm>
            <a:off x="6705600" y="6096000"/>
            <a:ext cx="1577676" cy="523220"/>
          </a:xfrm>
          <a:prstGeom prst="rect">
            <a:avLst/>
          </a:prstGeom>
          <a:solidFill>
            <a:schemeClr val="accent1">
              <a:lumMod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a:solidFill>
                  <a:schemeClr val="tx1"/>
                </a:solidFill>
                <a:latin typeface="Verdana" charset="0"/>
                <a:ea typeface="ＭＳ Ｐゴシック" charset="0"/>
                <a:cs typeface="ＭＳ Ｐゴシック" charset="0"/>
              </a:defRPr>
            </a:lvl1pPr>
            <a:lvl2pPr marL="742950" indent="-285750">
              <a:defRPr>
                <a:solidFill>
                  <a:schemeClr val="tx1"/>
                </a:solidFill>
                <a:latin typeface="Verdana" charset="0"/>
                <a:ea typeface="ＭＳ Ｐゴシック" charset="0"/>
              </a:defRPr>
            </a:lvl2pPr>
            <a:lvl3pPr marL="1143000">
              <a:defRPr>
                <a:solidFill>
                  <a:schemeClr val="tx1"/>
                </a:solidFill>
                <a:latin typeface="Verdana" charset="0"/>
                <a:ea typeface="ＭＳ Ｐゴシック" charset="0"/>
              </a:defRPr>
            </a:lvl3pPr>
            <a:lvl4pPr marL="1600200">
              <a:defRPr>
                <a:solidFill>
                  <a:schemeClr val="tx1"/>
                </a:solidFill>
                <a:latin typeface="Verdana" charset="0"/>
                <a:ea typeface="ＭＳ Ｐゴシック" charset="0"/>
              </a:defRPr>
            </a:lvl4pPr>
            <a:lvl5pPr marL="2057400">
              <a:defRPr>
                <a:solidFill>
                  <a:schemeClr val="tx1"/>
                </a:solidFill>
                <a:latin typeface="Verdana" charset="0"/>
                <a:ea typeface="ＭＳ Ｐゴシック" charset="0"/>
              </a:defRPr>
            </a:lvl5pPr>
            <a:lvl6pPr eaLnBrk="0" hangingPunct="0">
              <a:lnSpc>
                <a:spcPct val="110000"/>
              </a:lnSpc>
              <a:buClr>
                <a:schemeClr val="accent1"/>
              </a:buClr>
              <a:buFont typeface="Arial" charset="0"/>
              <a:defRPr>
                <a:solidFill>
                  <a:schemeClr val="tx1"/>
                </a:solidFill>
                <a:latin typeface="Verdana" charset="0"/>
                <a:ea typeface="ＭＳ Ｐゴシック" charset="0"/>
              </a:defRPr>
            </a:lvl6pPr>
            <a:lvl7pPr eaLnBrk="0" hangingPunct="0">
              <a:lnSpc>
                <a:spcPct val="110000"/>
              </a:lnSpc>
              <a:buClr>
                <a:schemeClr val="accent1"/>
              </a:buClr>
              <a:buFont typeface="Arial" charset="0"/>
              <a:defRPr>
                <a:solidFill>
                  <a:schemeClr val="tx1"/>
                </a:solidFill>
                <a:latin typeface="Verdana" charset="0"/>
                <a:ea typeface="ＭＳ Ｐゴシック" charset="0"/>
              </a:defRPr>
            </a:lvl7pPr>
            <a:lvl8pPr eaLnBrk="0" hangingPunct="0">
              <a:lnSpc>
                <a:spcPct val="110000"/>
              </a:lnSpc>
              <a:buClr>
                <a:schemeClr val="accent1"/>
              </a:buClr>
              <a:buFont typeface="Arial" charset="0"/>
              <a:buChar char="•"/>
              <a:defRPr>
                <a:solidFill>
                  <a:schemeClr val="tx1"/>
                </a:solidFill>
                <a:latin typeface="Verdana" charset="0"/>
                <a:ea typeface="ＭＳ Ｐゴシック" charset="0"/>
              </a:defRPr>
            </a:lvl8pPr>
            <a:lvl9pPr eaLnBrk="0" hangingPunct="0">
              <a:lnSpc>
                <a:spcPct val="110000"/>
              </a:lnSpc>
              <a:buClr>
                <a:schemeClr val="accent1"/>
              </a:buClr>
              <a:buFont typeface="Arial" charset="0"/>
              <a:buChar char="•"/>
              <a:defRPr>
                <a:solidFill>
                  <a:schemeClr val="tx1"/>
                </a:solidFill>
                <a:latin typeface="Verdana" charset="0"/>
                <a:ea typeface="ＭＳ Ｐゴシック" charset="0"/>
              </a:defRPr>
            </a:lvl9pPr>
          </a:lstStyle>
          <a:p>
            <a:pPr>
              <a:defRPr/>
            </a:pPr>
            <a:r>
              <a:rPr lang="en-US" sz="2800" b="1" dirty="0" smtClean="0">
                <a:solidFill>
                  <a:schemeClr val="accent3"/>
                </a:solidFill>
              </a:rPr>
              <a:t>30 min</a:t>
            </a:r>
            <a:endParaRPr lang="en-US" sz="2800" b="1" dirty="0">
              <a:solidFill>
                <a:schemeClr val="accent3"/>
              </a:solidFill>
            </a:endParaRPr>
          </a:p>
        </p:txBody>
      </p:sp>
      <p:sp>
        <p:nvSpPr>
          <p:cNvPr id="16" name="TextBox 15"/>
          <p:cNvSpPr txBox="1">
            <a:spLocks noChangeArrowheads="1"/>
          </p:cNvSpPr>
          <p:nvPr/>
        </p:nvSpPr>
        <p:spPr bwMode="auto">
          <a:xfrm>
            <a:off x="6477000" y="1258888"/>
            <a:ext cx="2514600" cy="523875"/>
          </a:xfrm>
          <a:prstGeom prst="rect">
            <a:avLst/>
          </a:prstGeom>
          <a:solidFill>
            <a:schemeClr val="accent1">
              <a:lumMod val="50000"/>
            </a:schemeClr>
          </a:solidFill>
          <a:ln>
            <a:noFill/>
          </a:ln>
          <a:extLst/>
        </p:spPr>
        <p:txBody>
          <a:bodyPr>
            <a:spAutoFit/>
          </a:bodyPr>
          <a:lstStyle>
            <a:lvl1pPr>
              <a:defRPr sz="2000">
                <a:solidFill>
                  <a:schemeClr val="tx1"/>
                </a:solidFill>
                <a:latin typeface="Verdana" charset="0"/>
                <a:ea typeface="ＭＳ Ｐゴシック" charset="0"/>
                <a:cs typeface="ＭＳ Ｐゴシック" charset="0"/>
              </a:defRPr>
            </a:lvl1pPr>
            <a:lvl2pPr marL="742950" indent="-285750">
              <a:defRPr>
                <a:solidFill>
                  <a:schemeClr val="tx1"/>
                </a:solidFill>
                <a:latin typeface="Verdana" charset="0"/>
                <a:ea typeface="ＭＳ Ｐゴシック" charset="0"/>
              </a:defRPr>
            </a:lvl2pPr>
            <a:lvl3pPr marL="1143000">
              <a:defRPr>
                <a:solidFill>
                  <a:schemeClr val="tx1"/>
                </a:solidFill>
                <a:latin typeface="Verdana" charset="0"/>
                <a:ea typeface="ＭＳ Ｐゴシック" charset="0"/>
              </a:defRPr>
            </a:lvl3pPr>
            <a:lvl4pPr marL="1600200">
              <a:defRPr>
                <a:solidFill>
                  <a:schemeClr val="tx1"/>
                </a:solidFill>
                <a:latin typeface="Verdana" charset="0"/>
                <a:ea typeface="ＭＳ Ｐゴシック" charset="0"/>
              </a:defRPr>
            </a:lvl4pPr>
            <a:lvl5pPr marL="2057400">
              <a:defRPr>
                <a:solidFill>
                  <a:schemeClr val="tx1"/>
                </a:solidFill>
                <a:latin typeface="Verdana" charset="0"/>
                <a:ea typeface="ＭＳ Ｐゴシック" charset="0"/>
              </a:defRPr>
            </a:lvl5pPr>
            <a:lvl6pPr eaLnBrk="0" hangingPunct="0">
              <a:lnSpc>
                <a:spcPct val="110000"/>
              </a:lnSpc>
              <a:buClr>
                <a:schemeClr val="accent1"/>
              </a:buClr>
              <a:buFont typeface="Arial" charset="0"/>
              <a:defRPr>
                <a:solidFill>
                  <a:schemeClr val="tx1"/>
                </a:solidFill>
                <a:latin typeface="Verdana" charset="0"/>
                <a:ea typeface="ＭＳ Ｐゴシック" charset="0"/>
              </a:defRPr>
            </a:lvl6pPr>
            <a:lvl7pPr eaLnBrk="0" hangingPunct="0">
              <a:lnSpc>
                <a:spcPct val="110000"/>
              </a:lnSpc>
              <a:buClr>
                <a:schemeClr val="accent1"/>
              </a:buClr>
              <a:buFont typeface="Arial" charset="0"/>
              <a:defRPr>
                <a:solidFill>
                  <a:schemeClr val="tx1"/>
                </a:solidFill>
                <a:latin typeface="Verdana" charset="0"/>
                <a:ea typeface="ＭＳ Ｐゴシック" charset="0"/>
              </a:defRPr>
            </a:lvl7pPr>
            <a:lvl8pPr eaLnBrk="0" hangingPunct="0">
              <a:lnSpc>
                <a:spcPct val="110000"/>
              </a:lnSpc>
              <a:buClr>
                <a:schemeClr val="accent1"/>
              </a:buClr>
              <a:buFont typeface="Arial" charset="0"/>
              <a:buChar char="•"/>
              <a:defRPr>
                <a:solidFill>
                  <a:schemeClr val="tx1"/>
                </a:solidFill>
                <a:latin typeface="Verdana" charset="0"/>
                <a:ea typeface="ＭＳ Ｐゴシック" charset="0"/>
              </a:defRPr>
            </a:lvl8pPr>
            <a:lvl9pPr eaLnBrk="0" hangingPunct="0">
              <a:lnSpc>
                <a:spcPct val="110000"/>
              </a:lnSpc>
              <a:buClr>
                <a:schemeClr val="accent1"/>
              </a:buClr>
              <a:buFont typeface="Arial" charset="0"/>
              <a:buChar char="•"/>
              <a:defRPr>
                <a:solidFill>
                  <a:schemeClr val="tx1"/>
                </a:solidFill>
                <a:latin typeface="Verdana" charset="0"/>
                <a:ea typeface="ＭＳ Ｐゴシック" charset="0"/>
              </a:defRPr>
            </a:lvl9pPr>
          </a:lstStyle>
          <a:p>
            <a:pPr algn="ctr">
              <a:defRPr/>
            </a:pPr>
            <a:r>
              <a:rPr lang="en-US" sz="1400" i="1" dirty="0" err="1" smtClean="0">
                <a:solidFill>
                  <a:schemeClr val="bg1"/>
                </a:solidFill>
              </a:rPr>
              <a:t>GlycoWorks</a:t>
            </a:r>
            <a:r>
              <a:rPr lang="en-US" sz="1400" i="1" dirty="0">
                <a:solidFill>
                  <a:schemeClr val="bg1"/>
                </a:solidFill>
              </a:rPr>
              <a:t> </a:t>
            </a:r>
            <a:r>
              <a:rPr lang="en-US" sz="1400" i="1" dirty="0" err="1" smtClean="0">
                <a:solidFill>
                  <a:schemeClr val="bg1"/>
                </a:solidFill>
              </a:rPr>
              <a:t>Rapi</a:t>
            </a:r>
            <a:r>
              <a:rPr lang="en-US" sz="1400" dirty="0" err="1" smtClean="0">
                <a:solidFill>
                  <a:schemeClr val="bg1"/>
                </a:solidFill>
              </a:rPr>
              <a:t>Fluor</a:t>
            </a:r>
            <a:r>
              <a:rPr lang="en-US" sz="1400" dirty="0">
                <a:solidFill>
                  <a:schemeClr val="bg1"/>
                </a:solidFill>
              </a:rPr>
              <a:t>-MS </a:t>
            </a:r>
            <a:r>
              <a:rPr lang="en-US" sz="1400" dirty="0" smtClean="0">
                <a:solidFill>
                  <a:schemeClr val="bg1"/>
                </a:solidFill>
              </a:rPr>
              <a:t>N</a:t>
            </a:r>
            <a:r>
              <a:rPr lang="en-US" sz="1400" dirty="0">
                <a:solidFill>
                  <a:schemeClr val="bg1"/>
                </a:solidFill>
              </a:rPr>
              <a:t>-Glycan Kit</a:t>
            </a:r>
          </a:p>
        </p:txBody>
      </p:sp>
      <p:sp>
        <p:nvSpPr>
          <p:cNvPr id="17" name="TextBox 16"/>
          <p:cNvSpPr txBox="1">
            <a:spLocks noChangeArrowheads="1"/>
          </p:cNvSpPr>
          <p:nvPr/>
        </p:nvSpPr>
        <p:spPr bwMode="auto">
          <a:xfrm>
            <a:off x="7251700" y="5224463"/>
            <a:ext cx="979488" cy="338137"/>
          </a:xfrm>
          <a:prstGeom prst="rect">
            <a:avLst/>
          </a:prstGeom>
          <a:noFill/>
          <a:ln w="9525">
            <a:noFill/>
            <a:miter lim="800000"/>
            <a:headEnd/>
            <a:tailEnd/>
          </a:ln>
        </p:spPr>
        <p:txBody>
          <a:bodyPr wrap="none">
            <a:spAutoFit/>
          </a:bodyPr>
          <a:lstStyle/>
          <a:p>
            <a:r>
              <a:rPr lang="en-US" altLang="en-US" b="1"/>
              <a:t>10 min</a:t>
            </a:r>
          </a:p>
        </p:txBody>
      </p:sp>
      <p:pic>
        <p:nvPicPr>
          <p:cNvPr id="18" name="Picture 1"/>
          <p:cNvPicPr>
            <a:picLocks noChangeAspect="1" noChangeArrowheads="1"/>
          </p:cNvPicPr>
          <p:nvPr/>
        </p:nvPicPr>
        <p:blipFill>
          <a:blip r:embed="rId6" cstate="print"/>
          <a:srcRect/>
          <a:stretch>
            <a:fillRect/>
          </a:stretch>
        </p:blipFill>
        <p:spPr bwMode="auto">
          <a:xfrm>
            <a:off x="7239000" y="4602163"/>
            <a:ext cx="885825" cy="466725"/>
          </a:xfrm>
          <a:prstGeom prst="rect">
            <a:avLst/>
          </a:prstGeom>
          <a:noFill/>
          <a:ln w="9525">
            <a:noFill/>
            <a:miter lim="800000"/>
            <a:headEnd/>
            <a:tailEnd/>
          </a:ln>
        </p:spPr>
      </p:pic>
      <p:pic>
        <p:nvPicPr>
          <p:cNvPr id="19" name="Picture 2"/>
          <p:cNvPicPr>
            <a:picLocks noChangeAspect="1" noChangeArrowheads="1"/>
          </p:cNvPicPr>
          <p:nvPr/>
        </p:nvPicPr>
        <p:blipFill>
          <a:blip r:embed="rId7" cstate="print"/>
          <a:srcRect/>
          <a:stretch>
            <a:fillRect/>
          </a:stretch>
        </p:blipFill>
        <p:spPr bwMode="auto">
          <a:xfrm>
            <a:off x="7239000" y="3306763"/>
            <a:ext cx="1447800" cy="571500"/>
          </a:xfrm>
          <a:prstGeom prst="rect">
            <a:avLst/>
          </a:prstGeom>
          <a:noFill/>
          <a:ln w="9525">
            <a:noFill/>
            <a:miter lim="800000"/>
            <a:headEnd/>
            <a:tailEnd/>
          </a:ln>
        </p:spPr>
      </p:pic>
      <p:pic>
        <p:nvPicPr>
          <p:cNvPr id="20" name="Picture 4"/>
          <p:cNvPicPr>
            <a:picLocks noChangeAspect="1" noChangeArrowheads="1"/>
          </p:cNvPicPr>
          <p:nvPr/>
        </p:nvPicPr>
        <p:blipFill>
          <a:blip r:embed="rId8" cstate="print"/>
          <a:srcRect/>
          <a:stretch>
            <a:fillRect/>
          </a:stretch>
        </p:blipFill>
        <p:spPr bwMode="auto">
          <a:xfrm>
            <a:off x="8001000" y="1981200"/>
            <a:ext cx="401638" cy="481013"/>
          </a:xfrm>
          <a:prstGeom prst="rect">
            <a:avLst/>
          </a:prstGeom>
          <a:noFill/>
          <a:ln w="9525">
            <a:noFill/>
            <a:miter lim="800000"/>
            <a:headEnd/>
            <a:tailEnd/>
          </a:ln>
        </p:spPr>
      </p:pic>
      <p:pic>
        <p:nvPicPr>
          <p:cNvPr id="21" name="Picture 5"/>
          <p:cNvPicPr>
            <a:picLocks noChangeAspect="1" noChangeArrowheads="1"/>
          </p:cNvPicPr>
          <p:nvPr/>
        </p:nvPicPr>
        <p:blipFill>
          <a:blip r:embed="rId9" cstate="print"/>
          <a:srcRect/>
          <a:stretch>
            <a:fillRect/>
          </a:stretch>
        </p:blipFill>
        <p:spPr bwMode="auto">
          <a:xfrm>
            <a:off x="7086600" y="2041525"/>
            <a:ext cx="752475" cy="333375"/>
          </a:xfrm>
          <a:prstGeom prst="rect">
            <a:avLst/>
          </a:prstGeom>
          <a:noFill/>
          <a:ln w="9525">
            <a:noFill/>
            <a:miter lim="800000"/>
            <a:headEnd/>
            <a:tailEnd/>
          </a:ln>
        </p:spPr>
      </p:pic>
      <p:sp>
        <p:nvSpPr>
          <p:cNvPr id="2076" name="TextBox 5"/>
          <p:cNvSpPr txBox="1">
            <a:spLocks noChangeArrowheads="1"/>
          </p:cNvSpPr>
          <p:nvPr/>
        </p:nvSpPr>
        <p:spPr bwMode="auto">
          <a:xfrm>
            <a:off x="2503488" y="1490663"/>
            <a:ext cx="1479550" cy="338137"/>
          </a:xfrm>
          <a:prstGeom prst="rect">
            <a:avLst/>
          </a:prstGeom>
          <a:noFill/>
          <a:ln w="9525">
            <a:noFill/>
            <a:miter lim="800000"/>
            <a:headEnd/>
            <a:tailEnd/>
          </a:ln>
        </p:spPr>
        <p:txBody>
          <a:bodyPr wrap="none">
            <a:spAutoFit/>
          </a:bodyPr>
          <a:lstStyle/>
          <a:p>
            <a:r>
              <a:rPr lang="en-US" altLang="en-US">
                <a:solidFill>
                  <a:schemeClr val="accent1"/>
                </a:solidFill>
              </a:rPr>
              <a:t>Glycoprotein</a:t>
            </a:r>
          </a:p>
        </p:txBody>
      </p:sp>
      <p:sp>
        <p:nvSpPr>
          <p:cNvPr id="2077" name="TextBox 27"/>
          <p:cNvSpPr txBox="1">
            <a:spLocks noChangeArrowheads="1"/>
          </p:cNvSpPr>
          <p:nvPr/>
        </p:nvSpPr>
        <p:spPr bwMode="auto">
          <a:xfrm>
            <a:off x="2503488" y="2563813"/>
            <a:ext cx="1233487" cy="831850"/>
          </a:xfrm>
          <a:prstGeom prst="rect">
            <a:avLst/>
          </a:prstGeom>
          <a:noFill/>
          <a:ln w="9525">
            <a:noFill/>
            <a:miter lim="800000"/>
            <a:headEnd/>
            <a:tailEnd/>
          </a:ln>
        </p:spPr>
        <p:txBody>
          <a:bodyPr wrap="none">
            <a:spAutoFit/>
          </a:bodyPr>
          <a:lstStyle/>
          <a:p>
            <a:r>
              <a:rPr lang="en-US" altLang="en-US">
                <a:solidFill>
                  <a:schemeClr val="accent1"/>
                </a:solidFill>
              </a:rPr>
              <a:t>Released </a:t>
            </a:r>
            <a:br>
              <a:rPr lang="en-US" altLang="en-US">
                <a:solidFill>
                  <a:schemeClr val="accent1"/>
                </a:solidFill>
              </a:rPr>
            </a:br>
            <a:r>
              <a:rPr lang="en-US" altLang="en-US">
                <a:solidFill>
                  <a:schemeClr val="accent1"/>
                </a:solidFill>
              </a:rPr>
              <a:t>N-Glycans</a:t>
            </a:r>
            <a:br>
              <a:rPr lang="en-US" altLang="en-US">
                <a:solidFill>
                  <a:schemeClr val="accent1"/>
                </a:solidFill>
              </a:rPr>
            </a:br>
            <a:r>
              <a:rPr lang="en-US" altLang="en-US">
                <a:solidFill>
                  <a:schemeClr val="accent1"/>
                </a:solidFill>
              </a:rPr>
              <a:t>+ Protein</a:t>
            </a:r>
          </a:p>
        </p:txBody>
      </p:sp>
      <p:sp>
        <p:nvSpPr>
          <p:cNvPr id="2078" name="TextBox 28"/>
          <p:cNvSpPr txBox="1">
            <a:spLocks noChangeArrowheads="1"/>
          </p:cNvSpPr>
          <p:nvPr/>
        </p:nvSpPr>
        <p:spPr bwMode="auto">
          <a:xfrm>
            <a:off x="2503488" y="3859213"/>
            <a:ext cx="1376362" cy="831850"/>
          </a:xfrm>
          <a:prstGeom prst="rect">
            <a:avLst/>
          </a:prstGeom>
          <a:noFill/>
          <a:ln w="9525">
            <a:noFill/>
            <a:miter lim="800000"/>
            <a:headEnd/>
            <a:tailEnd/>
          </a:ln>
        </p:spPr>
        <p:txBody>
          <a:bodyPr wrap="none">
            <a:spAutoFit/>
          </a:bodyPr>
          <a:lstStyle/>
          <a:p>
            <a:r>
              <a:rPr lang="en-US" altLang="en-US">
                <a:solidFill>
                  <a:schemeClr val="accent1"/>
                </a:solidFill>
              </a:rPr>
              <a:t>Labeled</a:t>
            </a:r>
            <a:br>
              <a:rPr lang="en-US" altLang="en-US">
                <a:solidFill>
                  <a:schemeClr val="accent1"/>
                </a:solidFill>
              </a:rPr>
            </a:br>
            <a:r>
              <a:rPr lang="en-US" altLang="en-US">
                <a:solidFill>
                  <a:schemeClr val="accent1"/>
                </a:solidFill>
              </a:rPr>
              <a:t>N-Glycans</a:t>
            </a:r>
            <a:br>
              <a:rPr lang="en-US" altLang="en-US">
                <a:solidFill>
                  <a:schemeClr val="accent1"/>
                </a:solidFill>
              </a:rPr>
            </a:br>
            <a:r>
              <a:rPr lang="en-US" altLang="en-US">
                <a:solidFill>
                  <a:schemeClr val="accent1"/>
                </a:solidFill>
              </a:rPr>
              <a:t>+ Reagents</a:t>
            </a:r>
          </a:p>
        </p:txBody>
      </p:sp>
      <p:sp>
        <p:nvSpPr>
          <p:cNvPr id="2079" name="TextBox 29"/>
          <p:cNvSpPr txBox="1">
            <a:spLocks noChangeArrowheads="1"/>
          </p:cNvSpPr>
          <p:nvPr/>
        </p:nvSpPr>
        <p:spPr bwMode="auto">
          <a:xfrm>
            <a:off x="2503488" y="5300663"/>
            <a:ext cx="985837" cy="584200"/>
          </a:xfrm>
          <a:prstGeom prst="rect">
            <a:avLst/>
          </a:prstGeom>
          <a:noFill/>
          <a:ln w="9525">
            <a:noFill/>
            <a:miter lim="800000"/>
            <a:headEnd/>
            <a:tailEnd/>
          </a:ln>
        </p:spPr>
        <p:txBody>
          <a:bodyPr wrap="none">
            <a:spAutoFit/>
          </a:bodyPr>
          <a:lstStyle/>
          <a:p>
            <a:r>
              <a:rPr lang="en-US" altLang="en-US">
                <a:solidFill>
                  <a:schemeClr val="accent1"/>
                </a:solidFill>
              </a:rPr>
              <a:t>Labeled </a:t>
            </a:r>
            <a:br>
              <a:rPr lang="en-US" altLang="en-US">
                <a:solidFill>
                  <a:schemeClr val="accent1"/>
                </a:solidFill>
              </a:rPr>
            </a:br>
            <a:r>
              <a:rPr lang="en-US" altLang="en-US">
                <a:solidFill>
                  <a:schemeClr val="accent1"/>
                </a:solidFill>
              </a:rPr>
              <a:t>Glycans</a:t>
            </a:r>
          </a:p>
        </p:txBody>
      </p:sp>
      <p:sp>
        <p:nvSpPr>
          <p:cNvPr id="2080" name="TextBox 30"/>
          <p:cNvSpPr txBox="1">
            <a:spLocks noChangeArrowheads="1"/>
          </p:cNvSpPr>
          <p:nvPr/>
        </p:nvSpPr>
        <p:spPr bwMode="auto">
          <a:xfrm>
            <a:off x="2895600" y="6367463"/>
            <a:ext cx="903288" cy="338137"/>
          </a:xfrm>
          <a:prstGeom prst="rect">
            <a:avLst/>
          </a:prstGeom>
          <a:noFill/>
          <a:ln w="9525">
            <a:noFill/>
            <a:miter lim="800000"/>
            <a:headEnd/>
            <a:tailEnd/>
          </a:ln>
        </p:spPr>
        <p:txBody>
          <a:bodyPr wrap="none">
            <a:spAutoFit/>
          </a:bodyPr>
          <a:lstStyle/>
          <a:p>
            <a:r>
              <a:rPr lang="en-US" altLang="en-US">
                <a:solidFill>
                  <a:schemeClr val="accent1"/>
                </a:solidFill>
              </a:rPr>
              <a:t>LC-FLR</a:t>
            </a:r>
          </a:p>
        </p:txBody>
      </p:sp>
      <p:sp>
        <p:nvSpPr>
          <p:cNvPr id="2081" name="TextBox 31"/>
          <p:cNvSpPr txBox="1">
            <a:spLocks noChangeArrowheads="1"/>
          </p:cNvSpPr>
          <p:nvPr/>
        </p:nvSpPr>
        <p:spPr bwMode="auto">
          <a:xfrm>
            <a:off x="4572000" y="6367463"/>
            <a:ext cx="1300163" cy="338137"/>
          </a:xfrm>
          <a:prstGeom prst="rect">
            <a:avLst/>
          </a:prstGeom>
          <a:noFill/>
          <a:ln w="9525">
            <a:noFill/>
            <a:miter lim="800000"/>
            <a:headEnd/>
            <a:tailEnd/>
          </a:ln>
        </p:spPr>
        <p:txBody>
          <a:bodyPr wrap="none">
            <a:spAutoFit/>
          </a:bodyPr>
          <a:lstStyle/>
          <a:p>
            <a:r>
              <a:rPr lang="en-US" altLang="en-US">
                <a:solidFill>
                  <a:schemeClr val="accent1"/>
                </a:solidFill>
              </a:rPr>
              <a:t>LC-FLR-MS</a:t>
            </a:r>
          </a:p>
        </p:txBody>
      </p:sp>
      <p:sp>
        <p:nvSpPr>
          <p:cNvPr id="2082" name="TextBox 8"/>
          <p:cNvSpPr txBox="1">
            <a:spLocks noChangeArrowheads="1"/>
          </p:cNvSpPr>
          <p:nvPr/>
        </p:nvSpPr>
        <p:spPr bwMode="auto">
          <a:xfrm>
            <a:off x="4244975" y="2143125"/>
            <a:ext cx="1295400" cy="261938"/>
          </a:xfrm>
          <a:prstGeom prst="rect">
            <a:avLst/>
          </a:prstGeom>
          <a:noFill/>
          <a:ln w="9525">
            <a:noFill/>
            <a:miter lim="800000"/>
            <a:headEnd/>
            <a:tailEnd/>
          </a:ln>
        </p:spPr>
        <p:txBody>
          <a:bodyPr wrap="none">
            <a:spAutoFit/>
          </a:bodyPr>
          <a:lstStyle/>
          <a:p>
            <a:r>
              <a:rPr lang="en-US" altLang="en-US" sz="1100"/>
              <a:t>Deglycosylation</a:t>
            </a:r>
          </a:p>
        </p:txBody>
      </p:sp>
      <p:sp>
        <p:nvSpPr>
          <p:cNvPr id="2083" name="TextBox 35"/>
          <p:cNvSpPr txBox="1">
            <a:spLocks noChangeArrowheads="1"/>
          </p:cNvSpPr>
          <p:nvPr/>
        </p:nvSpPr>
        <p:spPr bwMode="auto">
          <a:xfrm>
            <a:off x="4244975" y="3471863"/>
            <a:ext cx="774700" cy="261937"/>
          </a:xfrm>
          <a:prstGeom prst="rect">
            <a:avLst/>
          </a:prstGeom>
          <a:noFill/>
          <a:ln w="9525">
            <a:noFill/>
            <a:miter lim="800000"/>
            <a:headEnd/>
            <a:tailEnd/>
          </a:ln>
        </p:spPr>
        <p:txBody>
          <a:bodyPr wrap="none">
            <a:spAutoFit/>
          </a:bodyPr>
          <a:lstStyle/>
          <a:p>
            <a:r>
              <a:rPr lang="en-US" altLang="en-US" sz="1100"/>
              <a:t>Labeling</a:t>
            </a:r>
          </a:p>
        </p:txBody>
      </p:sp>
      <p:sp>
        <p:nvSpPr>
          <p:cNvPr id="2084" name="TextBox 36"/>
          <p:cNvSpPr txBox="1">
            <a:spLocks noChangeArrowheads="1"/>
          </p:cNvSpPr>
          <p:nvPr/>
        </p:nvSpPr>
        <p:spPr bwMode="auto">
          <a:xfrm>
            <a:off x="4244975" y="4767263"/>
            <a:ext cx="820738" cy="261937"/>
          </a:xfrm>
          <a:prstGeom prst="rect">
            <a:avLst/>
          </a:prstGeom>
          <a:noFill/>
          <a:ln w="9525">
            <a:noFill/>
            <a:miter lim="800000"/>
            <a:headEnd/>
            <a:tailEnd/>
          </a:ln>
        </p:spPr>
        <p:txBody>
          <a:bodyPr wrap="none">
            <a:spAutoFit/>
          </a:bodyPr>
          <a:lstStyle/>
          <a:p>
            <a:r>
              <a:rPr lang="en-US" altLang="en-US" sz="1100"/>
              <a:t>Clean-up</a:t>
            </a:r>
          </a:p>
        </p:txBody>
      </p:sp>
      <p:sp>
        <p:nvSpPr>
          <p:cNvPr id="2085" name="TextBox 37"/>
          <p:cNvSpPr txBox="1">
            <a:spLocks noChangeArrowheads="1"/>
          </p:cNvSpPr>
          <p:nvPr/>
        </p:nvSpPr>
        <p:spPr bwMode="auto">
          <a:xfrm>
            <a:off x="4471988" y="6062663"/>
            <a:ext cx="763587" cy="261937"/>
          </a:xfrm>
          <a:prstGeom prst="rect">
            <a:avLst/>
          </a:prstGeom>
          <a:noFill/>
          <a:ln w="9525">
            <a:noFill/>
            <a:miter lim="800000"/>
            <a:headEnd/>
            <a:tailEnd/>
          </a:ln>
        </p:spPr>
        <p:txBody>
          <a:bodyPr wrap="none">
            <a:spAutoFit/>
          </a:bodyPr>
          <a:lstStyle/>
          <a:p>
            <a:r>
              <a:rPr lang="en-US" altLang="en-US" sz="1100"/>
              <a:t>Analysis</a:t>
            </a:r>
          </a:p>
        </p:txBody>
      </p:sp>
      <p:sp>
        <p:nvSpPr>
          <p:cNvPr id="2086" name="Rectangle 10"/>
          <p:cNvSpPr>
            <a:spLocks noChangeArrowheads="1"/>
          </p:cNvSpPr>
          <p:nvPr/>
        </p:nvSpPr>
        <p:spPr bwMode="auto">
          <a:xfrm>
            <a:off x="2503488" y="1185863"/>
            <a:ext cx="3505200" cy="914400"/>
          </a:xfrm>
          <a:prstGeom prst="rect">
            <a:avLst/>
          </a:prstGeom>
          <a:noFill/>
          <a:ln w="28575" algn="ctr">
            <a:solidFill>
              <a:schemeClr val="accent1"/>
            </a:solidFill>
            <a:round/>
            <a:headEnd/>
            <a:tailEnd/>
          </a:ln>
        </p:spPr>
        <p:txBody>
          <a:bodyPr/>
          <a:lstStyle/>
          <a:p>
            <a:endParaRPr lang="en-US" altLang="en-US"/>
          </a:p>
        </p:txBody>
      </p:sp>
      <p:sp>
        <p:nvSpPr>
          <p:cNvPr id="2087" name="Rectangle 39"/>
          <p:cNvSpPr>
            <a:spLocks noChangeArrowheads="1"/>
          </p:cNvSpPr>
          <p:nvPr/>
        </p:nvSpPr>
        <p:spPr bwMode="auto">
          <a:xfrm>
            <a:off x="2503488" y="2557463"/>
            <a:ext cx="3505200" cy="914400"/>
          </a:xfrm>
          <a:prstGeom prst="rect">
            <a:avLst/>
          </a:prstGeom>
          <a:noFill/>
          <a:ln w="28575" algn="ctr">
            <a:solidFill>
              <a:schemeClr val="accent1"/>
            </a:solidFill>
            <a:round/>
            <a:headEnd/>
            <a:tailEnd/>
          </a:ln>
        </p:spPr>
        <p:txBody>
          <a:bodyPr/>
          <a:lstStyle/>
          <a:p>
            <a:endParaRPr lang="en-US" altLang="en-US"/>
          </a:p>
        </p:txBody>
      </p:sp>
      <p:sp>
        <p:nvSpPr>
          <p:cNvPr id="2088" name="Rectangle 40"/>
          <p:cNvSpPr>
            <a:spLocks noChangeArrowheads="1"/>
          </p:cNvSpPr>
          <p:nvPr/>
        </p:nvSpPr>
        <p:spPr bwMode="auto">
          <a:xfrm>
            <a:off x="2503488" y="3852863"/>
            <a:ext cx="3505200" cy="914400"/>
          </a:xfrm>
          <a:prstGeom prst="rect">
            <a:avLst/>
          </a:prstGeom>
          <a:noFill/>
          <a:ln w="28575" algn="ctr">
            <a:solidFill>
              <a:schemeClr val="accent1"/>
            </a:solidFill>
            <a:round/>
            <a:headEnd/>
            <a:tailEnd/>
          </a:ln>
        </p:spPr>
        <p:txBody>
          <a:bodyPr/>
          <a:lstStyle/>
          <a:p>
            <a:endParaRPr lang="en-US" altLang="en-US"/>
          </a:p>
        </p:txBody>
      </p:sp>
      <p:sp>
        <p:nvSpPr>
          <p:cNvPr id="2089" name="TextBox 22"/>
          <p:cNvSpPr txBox="1">
            <a:spLocks noChangeArrowheads="1"/>
          </p:cNvSpPr>
          <p:nvPr/>
        </p:nvSpPr>
        <p:spPr bwMode="auto">
          <a:xfrm>
            <a:off x="3716338" y="4081463"/>
            <a:ext cx="979487" cy="430212"/>
          </a:xfrm>
          <a:prstGeom prst="rect">
            <a:avLst/>
          </a:prstGeom>
          <a:noFill/>
          <a:ln w="9525">
            <a:noFill/>
            <a:miter lim="800000"/>
            <a:headEnd/>
            <a:tailEnd/>
          </a:ln>
        </p:spPr>
        <p:txBody>
          <a:bodyPr wrap="none">
            <a:spAutoFit/>
          </a:bodyPr>
          <a:lstStyle/>
          <a:p>
            <a:pPr algn="ctr"/>
            <a:r>
              <a:rPr lang="en-US" altLang="en-US" sz="1100"/>
              <a:t>Reaction</a:t>
            </a:r>
            <a:br>
              <a:rPr lang="en-US" altLang="en-US" sz="1100"/>
            </a:br>
            <a:r>
              <a:rPr lang="en-US" altLang="en-US" sz="1100"/>
              <a:t>Byproducts</a:t>
            </a:r>
          </a:p>
        </p:txBody>
      </p:sp>
      <p:sp>
        <p:nvSpPr>
          <p:cNvPr id="2090" name="Title 42"/>
          <p:cNvSpPr>
            <a:spLocks noGrp="1"/>
          </p:cNvSpPr>
          <p:nvPr>
            <p:ph type="title"/>
          </p:nvPr>
        </p:nvSpPr>
        <p:spPr>
          <a:xfrm>
            <a:off x="0" y="0"/>
            <a:ext cx="6489700" cy="812800"/>
          </a:xfrm>
        </p:spPr>
        <p:txBody>
          <a:bodyPr/>
          <a:lstStyle/>
          <a:p>
            <a:r>
              <a:rPr lang="en-US" altLang="en-US" dirty="0" smtClean="0"/>
              <a:t>Simplified Sample Preparation</a:t>
            </a:r>
          </a:p>
        </p:txBody>
      </p:sp>
      <p:sp>
        <p:nvSpPr>
          <p:cNvPr id="47" name="TextBox 10"/>
          <p:cNvSpPr txBox="1">
            <a:spLocks noChangeArrowheads="1"/>
          </p:cNvSpPr>
          <p:nvPr/>
        </p:nvSpPr>
        <p:spPr bwMode="auto">
          <a:xfrm>
            <a:off x="228600" y="6172200"/>
            <a:ext cx="2225675" cy="461963"/>
          </a:xfrm>
          <a:prstGeom prst="rect">
            <a:avLst/>
          </a:prstGeom>
          <a:solidFill>
            <a:schemeClr val="accent5">
              <a:lumMod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a:solidFill>
                  <a:schemeClr val="tx1"/>
                </a:solidFill>
                <a:latin typeface="Verdana" charset="0"/>
                <a:ea typeface="ＭＳ Ｐゴシック" charset="0"/>
                <a:cs typeface="ＭＳ Ｐゴシック" charset="0"/>
              </a:defRPr>
            </a:lvl1pPr>
            <a:lvl2pPr marL="742950" indent="-285750">
              <a:defRPr>
                <a:solidFill>
                  <a:schemeClr val="tx1"/>
                </a:solidFill>
                <a:latin typeface="Verdana" charset="0"/>
                <a:ea typeface="ＭＳ Ｐゴシック" charset="0"/>
              </a:defRPr>
            </a:lvl2pPr>
            <a:lvl3pPr marL="1143000">
              <a:defRPr>
                <a:solidFill>
                  <a:schemeClr val="tx1"/>
                </a:solidFill>
                <a:latin typeface="Verdana" charset="0"/>
                <a:ea typeface="ＭＳ Ｐゴシック" charset="0"/>
              </a:defRPr>
            </a:lvl3pPr>
            <a:lvl4pPr marL="1600200">
              <a:defRPr>
                <a:solidFill>
                  <a:schemeClr val="tx1"/>
                </a:solidFill>
                <a:latin typeface="Verdana" charset="0"/>
                <a:ea typeface="ＭＳ Ｐゴシック" charset="0"/>
              </a:defRPr>
            </a:lvl4pPr>
            <a:lvl5pPr marL="2057400">
              <a:defRPr>
                <a:solidFill>
                  <a:schemeClr val="tx1"/>
                </a:solidFill>
                <a:latin typeface="Verdana" charset="0"/>
                <a:ea typeface="ＭＳ Ｐゴシック" charset="0"/>
              </a:defRPr>
            </a:lvl5pPr>
            <a:lvl6pPr eaLnBrk="0" hangingPunct="0">
              <a:lnSpc>
                <a:spcPct val="110000"/>
              </a:lnSpc>
              <a:buClr>
                <a:schemeClr val="accent1"/>
              </a:buClr>
              <a:buFont typeface="Arial" charset="0"/>
              <a:defRPr>
                <a:solidFill>
                  <a:schemeClr val="tx1"/>
                </a:solidFill>
                <a:latin typeface="Verdana" charset="0"/>
                <a:ea typeface="ＭＳ Ｐゴシック" charset="0"/>
              </a:defRPr>
            </a:lvl6pPr>
            <a:lvl7pPr eaLnBrk="0" hangingPunct="0">
              <a:lnSpc>
                <a:spcPct val="110000"/>
              </a:lnSpc>
              <a:buClr>
                <a:schemeClr val="accent1"/>
              </a:buClr>
              <a:buFont typeface="Arial" charset="0"/>
              <a:defRPr>
                <a:solidFill>
                  <a:schemeClr val="tx1"/>
                </a:solidFill>
                <a:latin typeface="Verdana" charset="0"/>
                <a:ea typeface="ＭＳ Ｐゴシック" charset="0"/>
              </a:defRPr>
            </a:lvl7pPr>
            <a:lvl8pPr eaLnBrk="0" hangingPunct="0">
              <a:lnSpc>
                <a:spcPct val="110000"/>
              </a:lnSpc>
              <a:buClr>
                <a:schemeClr val="accent1"/>
              </a:buClr>
              <a:buFont typeface="Arial" charset="0"/>
              <a:buChar char="•"/>
              <a:defRPr>
                <a:solidFill>
                  <a:schemeClr val="tx1"/>
                </a:solidFill>
                <a:latin typeface="Verdana" charset="0"/>
                <a:ea typeface="ＭＳ Ｐゴシック" charset="0"/>
              </a:defRPr>
            </a:lvl8pPr>
            <a:lvl9pPr eaLnBrk="0" hangingPunct="0">
              <a:lnSpc>
                <a:spcPct val="110000"/>
              </a:lnSpc>
              <a:buClr>
                <a:schemeClr val="accent1"/>
              </a:buClr>
              <a:buFont typeface="Arial" charset="0"/>
              <a:buChar char="•"/>
              <a:defRPr>
                <a:solidFill>
                  <a:schemeClr val="tx1"/>
                </a:solidFill>
                <a:latin typeface="Verdana" charset="0"/>
                <a:ea typeface="ＭＳ Ｐゴシック" charset="0"/>
              </a:defRPr>
            </a:lvl9pPr>
          </a:lstStyle>
          <a:p>
            <a:pPr>
              <a:defRPr/>
            </a:pPr>
            <a:r>
              <a:rPr lang="en-US" sz="2400" b="1" dirty="0" smtClean="0">
                <a:solidFill>
                  <a:schemeClr val="accent3"/>
                </a:solidFill>
              </a:rPr>
              <a:t>&gt;24 HOURS</a:t>
            </a:r>
            <a:endParaRPr lang="en-US" sz="2400" b="1" dirty="0">
              <a:solidFill>
                <a:schemeClr val="accent3"/>
              </a:solidFill>
            </a:endParaRPr>
          </a:p>
        </p:txBody>
      </p:sp>
      <p:sp>
        <p:nvSpPr>
          <p:cNvPr id="50" name="TextBox 36"/>
          <p:cNvSpPr txBox="1">
            <a:spLocks noChangeArrowheads="1"/>
          </p:cNvSpPr>
          <p:nvPr/>
        </p:nvSpPr>
        <p:spPr bwMode="auto">
          <a:xfrm>
            <a:off x="7696200" y="6581775"/>
            <a:ext cx="1349375" cy="276225"/>
          </a:xfrm>
          <a:prstGeom prst="rect">
            <a:avLst/>
          </a:prstGeom>
          <a:noFill/>
          <a:ln w="9525">
            <a:noFill/>
            <a:miter lim="800000"/>
            <a:headEnd/>
            <a:tailEnd/>
          </a:ln>
        </p:spPr>
        <p:txBody>
          <a:bodyPr wrap="none">
            <a:spAutoFit/>
          </a:bodyPr>
          <a:lstStyle/>
          <a:p>
            <a:r>
              <a:rPr lang="en-US" altLang="en-US" sz="1200" i="1"/>
              <a:t>Patent Pending</a:t>
            </a:r>
          </a:p>
        </p:txBody>
      </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par>
                                <p:cTn id="11" presetID="10" presetClass="entr" presetSubtype="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5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500"/>
                                        <p:tgtEl>
                                          <p:spTgt spid="13"/>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barn(inVertical)">
                                      <p:cBhvr>
                                        <p:cTn id="4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animBg="1"/>
      <p:bldP spid="16" grpId="0" animBg="1"/>
      <p:bldP spid="17" grpId="0"/>
      <p:bldP spid="5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5"/>
          <p:cNvSpPr>
            <a:spLocks noGrp="1"/>
          </p:cNvSpPr>
          <p:nvPr>
            <p:ph type="title"/>
          </p:nvPr>
        </p:nvSpPr>
        <p:spPr>
          <a:xfrm>
            <a:off x="152400" y="0"/>
            <a:ext cx="7315200" cy="731838"/>
          </a:xfrm>
        </p:spPr>
        <p:txBody>
          <a:bodyPr/>
          <a:lstStyle/>
          <a:p>
            <a:pPr eaLnBrk="1" hangingPunct="1"/>
            <a:r>
              <a:rPr lang="en-US" altLang="en-US" sz="2000" smtClean="0"/>
              <a:t>RFMS vs. 2AB for MS sensitivity comparison</a:t>
            </a:r>
          </a:p>
        </p:txBody>
      </p:sp>
      <p:sp>
        <p:nvSpPr>
          <p:cNvPr id="17411" name="TextBox 11"/>
          <p:cNvSpPr txBox="1">
            <a:spLocks noChangeArrowheads="1"/>
          </p:cNvSpPr>
          <p:nvPr/>
        </p:nvSpPr>
        <p:spPr bwMode="auto">
          <a:xfrm>
            <a:off x="152400" y="914400"/>
            <a:ext cx="6069013" cy="369888"/>
          </a:xfrm>
          <a:prstGeom prst="rect">
            <a:avLst/>
          </a:prstGeom>
          <a:noFill/>
          <a:ln w="9525">
            <a:noFill/>
            <a:miter lim="800000"/>
            <a:headEnd/>
            <a:tailEnd/>
          </a:ln>
        </p:spPr>
        <p:txBody>
          <a:bodyPr wrap="none">
            <a:spAutoFit/>
          </a:bodyPr>
          <a:lstStyle/>
          <a:p>
            <a:r>
              <a:rPr lang="en-US" altLang="en-US"/>
              <a:t>Greater than </a:t>
            </a:r>
            <a:r>
              <a:rPr lang="en-US" altLang="en-US" b="1">
                <a:solidFill>
                  <a:srgbClr val="FF0000"/>
                </a:solidFill>
              </a:rPr>
              <a:t>100x MS </a:t>
            </a:r>
            <a:r>
              <a:rPr lang="en-US" altLang="en-US"/>
              <a:t>response over 2AB labeling</a:t>
            </a:r>
            <a:endParaRPr lang="en-US"/>
          </a:p>
        </p:txBody>
      </p:sp>
      <p:grpSp>
        <p:nvGrpSpPr>
          <p:cNvPr id="2" name="Group 9"/>
          <p:cNvGrpSpPr>
            <a:grpSpLocks/>
          </p:cNvGrpSpPr>
          <p:nvPr/>
        </p:nvGrpSpPr>
        <p:grpSpPr bwMode="auto">
          <a:xfrm>
            <a:off x="474663" y="1447800"/>
            <a:ext cx="8413750" cy="5260975"/>
            <a:chOff x="474444" y="1447800"/>
            <a:chExt cx="8414364" cy="5260777"/>
          </a:xfrm>
        </p:grpSpPr>
        <p:pic>
          <p:nvPicPr>
            <p:cNvPr id="17415" name="Picture 19"/>
            <p:cNvPicPr>
              <a:picLocks noChangeAspect="1" noChangeArrowheads="1"/>
            </p:cNvPicPr>
            <p:nvPr/>
          </p:nvPicPr>
          <p:blipFill>
            <a:blip r:embed="rId3" cstate="print"/>
            <a:srcRect/>
            <a:stretch>
              <a:fillRect/>
            </a:stretch>
          </p:blipFill>
          <p:spPr bwMode="auto">
            <a:xfrm>
              <a:off x="1219200" y="1524000"/>
              <a:ext cx="5913120" cy="4777740"/>
            </a:xfrm>
            <a:prstGeom prst="rect">
              <a:avLst/>
            </a:prstGeom>
            <a:noFill/>
            <a:ln w="9525">
              <a:noFill/>
              <a:miter lim="800000"/>
              <a:headEnd/>
              <a:tailEnd/>
            </a:ln>
          </p:spPr>
        </p:pic>
        <p:sp>
          <p:nvSpPr>
            <p:cNvPr id="22" name="TextBox 21"/>
            <p:cNvSpPr txBox="1"/>
            <p:nvPr/>
          </p:nvSpPr>
          <p:spPr>
            <a:xfrm rot="16200000">
              <a:off x="152215" y="3505102"/>
              <a:ext cx="1014374" cy="369914"/>
            </a:xfrm>
            <a:prstGeom prst="rect">
              <a:avLst/>
            </a:prstGeom>
            <a:noFill/>
          </p:spPr>
          <p:txBody>
            <a:bodyPr wrap="none">
              <a:spAutoFit/>
            </a:bodyPr>
            <a:lstStyle/>
            <a:p>
              <a:pPr>
                <a:defRPr/>
              </a:pPr>
              <a:r>
                <a:rPr lang="en-US" dirty="0">
                  <a:solidFill>
                    <a:schemeClr val="tx1">
                      <a:lumMod val="85000"/>
                      <a:lumOff val="15000"/>
                    </a:schemeClr>
                  </a:solidFill>
                </a:rPr>
                <a:t>BPI MS</a:t>
              </a:r>
            </a:p>
          </p:txBody>
        </p:sp>
        <p:sp>
          <p:nvSpPr>
            <p:cNvPr id="17417" name="TextBox 22"/>
            <p:cNvSpPr txBox="1">
              <a:spLocks noChangeArrowheads="1"/>
            </p:cNvSpPr>
            <p:nvPr/>
          </p:nvSpPr>
          <p:spPr bwMode="auto">
            <a:xfrm>
              <a:off x="5105400" y="6400800"/>
              <a:ext cx="3783408" cy="307777"/>
            </a:xfrm>
            <a:prstGeom prst="rect">
              <a:avLst/>
            </a:prstGeom>
            <a:noFill/>
            <a:ln w="9525">
              <a:noFill/>
              <a:miter lim="800000"/>
              <a:headEnd/>
              <a:tailEnd/>
            </a:ln>
          </p:spPr>
          <p:txBody>
            <a:bodyPr wrap="none">
              <a:spAutoFit/>
            </a:bodyPr>
            <a:lstStyle/>
            <a:p>
              <a:r>
                <a:rPr lang="en-US" sz="1400"/>
                <a:t>Sample:  NIST RM 8670 mAb lot #3F1b</a:t>
              </a:r>
            </a:p>
          </p:txBody>
        </p:sp>
        <p:cxnSp>
          <p:nvCxnSpPr>
            <p:cNvPr id="17418" name="Straight Arrow Connector 10"/>
            <p:cNvCxnSpPr>
              <a:cxnSpLocks noChangeShapeType="1"/>
            </p:cNvCxnSpPr>
            <p:nvPr/>
          </p:nvCxnSpPr>
          <p:spPr bwMode="auto">
            <a:xfrm flipH="1">
              <a:off x="5562600" y="5638800"/>
              <a:ext cx="381000" cy="228600"/>
            </a:xfrm>
            <a:prstGeom prst="straightConnector1">
              <a:avLst/>
            </a:prstGeom>
            <a:noFill/>
            <a:ln w="9525" algn="ctr">
              <a:noFill/>
              <a:round/>
              <a:headEnd/>
              <a:tailEnd type="arrow" w="med" len="med"/>
            </a:ln>
          </p:spPr>
        </p:cxnSp>
        <p:sp>
          <p:nvSpPr>
            <p:cNvPr id="17419" name="Rounded Rectangle 7"/>
            <p:cNvSpPr>
              <a:spLocks noChangeArrowheads="1"/>
            </p:cNvSpPr>
            <p:nvPr/>
          </p:nvSpPr>
          <p:spPr bwMode="auto">
            <a:xfrm>
              <a:off x="1600200" y="1447800"/>
              <a:ext cx="457200" cy="685800"/>
            </a:xfrm>
            <a:prstGeom prst="roundRect">
              <a:avLst>
                <a:gd name="adj" fmla="val 16667"/>
              </a:avLst>
            </a:prstGeom>
            <a:solidFill>
              <a:schemeClr val="bg1"/>
            </a:solidFill>
            <a:ln w="9525" algn="ctr">
              <a:noFill/>
              <a:round/>
              <a:headEnd/>
              <a:tailEnd/>
            </a:ln>
          </p:spPr>
          <p:txBody>
            <a:bodyPr/>
            <a:lstStyle/>
            <a:p>
              <a:endParaRPr lang="en-US"/>
            </a:p>
          </p:txBody>
        </p:sp>
        <p:sp>
          <p:nvSpPr>
            <p:cNvPr id="17420" name="Rounded Rectangle 8"/>
            <p:cNvSpPr>
              <a:spLocks noChangeArrowheads="1"/>
            </p:cNvSpPr>
            <p:nvPr/>
          </p:nvSpPr>
          <p:spPr bwMode="auto">
            <a:xfrm>
              <a:off x="1524000" y="3886200"/>
              <a:ext cx="457200" cy="685800"/>
            </a:xfrm>
            <a:prstGeom prst="roundRect">
              <a:avLst>
                <a:gd name="adj" fmla="val 16667"/>
              </a:avLst>
            </a:prstGeom>
            <a:solidFill>
              <a:schemeClr val="bg1"/>
            </a:solidFill>
            <a:ln w="9525" algn="ctr">
              <a:noFill/>
              <a:round/>
              <a:headEnd/>
              <a:tailEnd/>
            </a:ln>
          </p:spPr>
          <p:txBody>
            <a:bodyPr/>
            <a:lstStyle/>
            <a:p>
              <a:endParaRPr lang="en-US"/>
            </a:p>
          </p:txBody>
        </p:sp>
      </p:grpSp>
      <p:sp>
        <p:nvSpPr>
          <p:cNvPr id="17413" name="TextBox 12"/>
          <p:cNvSpPr txBox="1">
            <a:spLocks noChangeArrowheads="1"/>
          </p:cNvSpPr>
          <p:nvPr/>
        </p:nvSpPr>
        <p:spPr bwMode="auto">
          <a:xfrm>
            <a:off x="1752600" y="1828800"/>
            <a:ext cx="685800" cy="381000"/>
          </a:xfrm>
          <a:prstGeom prst="rect">
            <a:avLst/>
          </a:prstGeom>
          <a:noFill/>
          <a:ln w="9525">
            <a:noFill/>
            <a:miter lim="800000"/>
            <a:headEnd/>
            <a:tailEnd/>
          </a:ln>
        </p:spPr>
        <p:txBody>
          <a:bodyPr>
            <a:spAutoFit/>
          </a:bodyPr>
          <a:lstStyle/>
          <a:p>
            <a:r>
              <a:rPr lang="en-US"/>
              <a:t>2AB</a:t>
            </a:r>
          </a:p>
        </p:txBody>
      </p:sp>
      <p:sp>
        <p:nvSpPr>
          <p:cNvPr id="17414" name="TextBox 13"/>
          <p:cNvSpPr txBox="1">
            <a:spLocks noChangeArrowheads="1"/>
          </p:cNvSpPr>
          <p:nvPr/>
        </p:nvSpPr>
        <p:spPr bwMode="auto">
          <a:xfrm>
            <a:off x="1752600" y="4114800"/>
            <a:ext cx="1066800" cy="369888"/>
          </a:xfrm>
          <a:prstGeom prst="rect">
            <a:avLst/>
          </a:prstGeom>
          <a:noFill/>
          <a:ln w="9525">
            <a:noFill/>
            <a:miter lim="800000"/>
            <a:headEnd/>
            <a:tailEnd/>
          </a:ln>
        </p:spPr>
        <p:txBody>
          <a:bodyPr>
            <a:spAutoFit/>
          </a:bodyPr>
          <a:lstStyle/>
          <a:p>
            <a:r>
              <a:rPr lang="en-US"/>
              <a:t>RFMS</a:t>
            </a:r>
          </a:p>
        </p:txBody>
      </p:sp>
    </p:spTree>
  </p:cSld>
  <p:clrMapOvr>
    <a:masterClrMapping/>
  </p:clrMapOvr>
  <p:transition>
    <p:wipe dir="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1"/>
          <p:cNvGrpSpPr>
            <a:grpSpLocks/>
          </p:cNvGrpSpPr>
          <p:nvPr/>
        </p:nvGrpSpPr>
        <p:grpSpPr bwMode="auto">
          <a:xfrm>
            <a:off x="1485900" y="4343400"/>
            <a:ext cx="723900" cy="365125"/>
            <a:chOff x="914400" y="2133600"/>
            <a:chExt cx="1447800" cy="730740"/>
          </a:xfrm>
        </p:grpSpPr>
        <p:pic>
          <p:nvPicPr>
            <p:cNvPr id="18466" name="Picture 4"/>
            <p:cNvPicPr>
              <a:picLocks noChangeAspect="1" noChangeArrowheads="1"/>
            </p:cNvPicPr>
            <p:nvPr/>
          </p:nvPicPr>
          <p:blipFill>
            <a:blip r:embed="rId3" cstate="print"/>
            <a:srcRect l="29948" t="44792" r="58333" b="45834"/>
            <a:stretch>
              <a:fillRect/>
            </a:stretch>
          </p:blipFill>
          <p:spPr bwMode="auto">
            <a:xfrm>
              <a:off x="914400" y="2133600"/>
              <a:ext cx="1371600" cy="685800"/>
            </a:xfrm>
            <a:prstGeom prst="rect">
              <a:avLst/>
            </a:prstGeom>
            <a:noFill/>
            <a:ln w="9525">
              <a:noFill/>
              <a:miter lim="800000"/>
              <a:headEnd/>
              <a:tailEnd/>
            </a:ln>
          </p:spPr>
        </p:pic>
        <p:sp>
          <p:nvSpPr>
            <p:cNvPr id="18467" name="Rectangle 23"/>
            <p:cNvSpPr>
              <a:spLocks noChangeArrowheads="1"/>
            </p:cNvSpPr>
            <p:nvPr/>
          </p:nvSpPr>
          <p:spPr bwMode="auto">
            <a:xfrm>
              <a:off x="1905000" y="2483340"/>
              <a:ext cx="457200" cy="381000"/>
            </a:xfrm>
            <a:prstGeom prst="rect">
              <a:avLst/>
            </a:prstGeom>
            <a:solidFill>
              <a:schemeClr val="bg1"/>
            </a:solidFill>
            <a:ln w="9525" algn="ctr">
              <a:solidFill>
                <a:schemeClr val="bg1"/>
              </a:solidFill>
              <a:round/>
              <a:headEnd/>
              <a:tailEnd/>
            </a:ln>
          </p:spPr>
          <p:txBody>
            <a:bodyPr/>
            <a:lstStyle/>
            <a:p>
              <a:endParaRPr lang="en-US"/>
            </a:p>
          </p:txBody>
        </p:sp>
      </p:grpSp>
      <p:grpSp>
        <p:nvGrpSpPr>
          <p:cNvPr id="3" name="Group 24"/>
          <p:cNvGrpSpPr>
            <a:grpSpLocks/>
          </p:cNvGrpSpPr>
          <p:nvPr/>
        </p:nvGrpSpPr>
        <p:grpSpPr bwMode="auto">
          <a:xfrm>
            <a:off x="2678113" y="5410200"/>
            <a:ext cx="914400" cy="495300"/>
            <a:chOff x="3657600" y="2438400"/>
            <a:chExt cx="1828800" cy="990600"/>
          </a:xfrm>
        </p:grpSpPr>
        <p:pic>
          <p:nvPicPr>
            <p:cNvPr id="18464" name="Picture 4"/>
            <p:cNvPicPr>
              <a:picLocks noChangeAspect="1" noChangeArrowheads="1"/>
            </p:cNvPicPr>
            <p:nvPr/>
          </p:nvPicPr>
          <p:blipFill>
            <a:blip r:embed="rId3" cstate="print"/>
            <a:srcRect l="39714" t="37500" r="45313" b="50000"/>
            <a:stretch>
              <a:fillRect/>
            </a:stretch>
          </p:blipFill>
          <p:spPr bwMode="auto">
            <a:xfrm>
              <a:off x="3733800" y="2438400"/>
              <a:ext cx="1752600" cy="914400"/>
            </a:xfrm>
            <a:prstGeom prst="rect">
              <a:avLst/>
            </a:prstGeom>
            <a:noFill/>
            <a:ln w="9525">
              <a:noFill/>
              <a:miter lim="800000"/>
              <a:headEnd/>
              <a:tailEnd/>
            </a:ln>
          </p:spPr>
        </p:pic>
        <p:sp>
          <p:nvSpPr>
            <p:cNvPr id="18465" name="Rectangle 26"/>
            <p:cNvSpPr>
              <a:spLocks noChangeArrowheads="1"/>
            </p:cNvSpPr>
            <p:nvPr/>
          </p:nvSpPr>
          <p:spPr bwMode="auto">
            <a:xfrm>
              <a:off x="3657600" y="3124200"/>
              <a:ext cx="304800" cy="304800"/>
            </a:xfrm>
            <a:prstGeom prst="rect">
              <a:avLst/>
            </a:prstGeom>
            <a:solidFill>
              <a:schemeClr val="bg1"/>
            </a:solidFill>
            <a:ln w="9525" algn="ctr">
              <a:solidFill>
                <a:schemeClr val="bg1"/>
              </a:solidFill>
              <a:round/>
              <a:headEnd/>
              <a:tailEnd/>
            </a:ln>
          </p:spPr>
          <p:txBody>
            <a:bodyPr/>
            <a:lstStyle/>
            <a:p>
              <a:endParaRPr lang="en-US"/>
            </a:p>
          </p:txBody>
        </p:sp>
      </p:grpSp>
      <p:pic>
        <p:nvPicPr>
          <p:cNvPr id="18436" name="Picture 11"/>
          <p:cNvPicPr>
            <a:picLocks noChangeAspect="1" noChangeArrowheads="1"/>
          </p:cNvPicPr>
          <p:nvPr/>
        </p:nvPicPr>
        <p:blipFill>
          <a:blip r:embed="rId4" cstate="print"/>
          <a:srcRect/>
          <a:stretch>
            <a:fillRect/>
          </a:stretch>
        </p:blipFill>
        <p:spPr bwMode="auto">
          <a:xfrm>
            <a:off x="409575" y="4202113"/>
            <a:ext cx="6524625" cy="2351087"/>
          </a:xfrm>
          <a:prstGeom prst="rect">
            <a:avLst/>
          </a:prstGeom>
          <a:noFill/>
          <a:ln w="9525">
            <a:noFill/>
            <a:miter lim="800000"/>
            <a:headEnd/>
            <a:tailEnd/>
          </a:ln>
        </p:spPr>
      </p:pic>
      <p:pic>
        <p:nvPicPr>
          <p:cNvPr id="18437" name="Picture 10"/>
          <p:cNvPicPr>
            <a:picLocks noChangeAspect="1" noChangeArrowheads="1"/>
          </p:cNvPicPr>
          <p:nvPr/>
        </p:nvPicPr>
        <p:blipFill>
          <a:blip r:embed="rId5" cstate="print"/>
          <a:srcRect/>
          <a:stretch>
            <a:fillRect/>
          </a:stretch>
        </p:blipFill>
        <p:spPr bwMode="auto">
          <a:xfrm>
            <a:off x="381000" y="1676400"/>
            <a:ext cx="6577013" cy="2384425"/>
          </a:xfrm>
          <a:prstGeom prst="rect">
            <a:avLst/>
          </a:prstGeom>
          <a:noFill/>
          <a:ln w="9525">
            <a:noFill/>
            <a:miter lim="800000"/>
            <a:headEnd/>
            <a:tailEnd/>
          </a:ln>
        </p:spPr>
      </p:pic>
      <p:sp>
        <p:nvSpPr>
          <p:cNvPr id="18438" name="TextBox 14"/>
          <p:cNvSpPr txBox="1">
            <a:spLocks noChangeArrowheads="1"/>
          </p:cNvSpPr>
          <p:nvPr/>
        </p:nvSpPr>
        <p:spPr bwMode="auto">
          <a:xfrm>
            <a:off x="304800" y="1611313"/>
            <a:ext cx="914400" cy="369887"/>
          </a:xfrm>
          <a:prstGeom prst="rect">
            <a:avLst/>
          </a:prstGeom>
          <a:noFill/>
          <a:ln w="9525">
            <a:noFill/>
            <a:miter lim="800000"/>
            <a:headEnd/>
            <a:tailEnd/>
          </a:ln>
        </p:spPr>
        <p:txBody>
          <a:bodyPr>
            <a:spAutoFit/>
          </a:bodyPr>
          <a:lstStyle/>
          <a:p>
            <a:r>
              <a:rPr lang="en-US">
                <a:latin typeface="Calibri" pitchFamily="34" charset="0"/>
              </a:rPr>
              <a:t>FLR</a:t>
            </a:r>
          </a:p>
        </p:txBody>
      </p:sp>
      <p:sp>
        <p:nvSpPr>
          <p:cNvPr id="18439" name="TextBox 15"/>
          <p:cNvSpPr txBox="1">
            <a:spLocks noChangeArrowheads="1"/>
          </p:cNvSpPr>
          <p:nvPr/>
        </p:nvSpPr>
        <p:spPr bwMode="auto">
          <a:xfrm>
            <a:off x="304800" y="4278313"/>
            <a:ext cx="914400" cy="369887"/>
          </a:xfrm>
          <a:prstGeom prst="rect">
            <a:avLst/>
          </a:prstGeom>
          <a:noFill/>
          <a:ln w="9525">
            <a:noFill/>
            <a:miter lim="800000"/>
            <a:headEnd/>
            <a:tailEnd/>
          </a:ln>
        </p:spPr>
        <p:txBody>
          <a:bodyPr>
            <a:spAutoFit/>
          </a:bodyPr>
          <a:lstStyle/>
          <a:p>
            <a:r>
              <a:rPr lang="en-US">
                <a:latin typeface="Calibri" pitchFamily="34" charset="0"/>
              </a:rPr>
              <a:t>BPI MS</a:t>
            </a:r>
          </a:p>
        </p:txBody>
      </p:sp>
      <p:sp>
        <p:nvSpPr>
          <p:cNvPr id="7" name="TextBox 6"/>
          <p:cNvSpPr txBox="1"/>
          <p:nvPr/>
        </p:nvSpPr>
        <p:spPr>
          <a:xfrm>
            <a:off x="6096000" y="1295400"/>
            <a:ext cx="3048000" cy="1154113"/>
          </a:xfrm>
          <a:prstGeom prst="rect">
            <a:avLst/>
          </a:prstGeom>
          <a:noFill/>
        </p:spPr>
        <p:txBody>
          <a:bodyPr>
            <a:spAutoFit/>
          </a:bodyPr>
          <a:lstStyle/>
          <a:p>
            <a:pPr>
              <a:spcAft>
                <a:spcPts val="600"/>
              </a:spcAft>
              <a:defRPr/>
            </a:pPr>
            <a:r>
              <a:rPr lang="en-US" b="1" dirty="0" err="1">
                <a:latin typeface="+mj-lt"/>
              </a:rPr>
              <a:t>IgG</a:t>
            </a:r>
            <a:endParaRPr lang="en-US" b="1" dirty="0">
              <a:latin typeface="+mj-lt"/>
            </a:endParaRPr>
          </a:p>
          <a:p>
            <a:pPr>
              <a:spcAft>
                <a:spcPts val="600"/>
              </a:spcAft>
              <a:defRPr/>
            </a:pPr>
            <a:r>
              <a:rPr lang="en-US" sz="1100" dirty="0">
                <a:latin typeface="+mj-lt"/>
              </a:rPr>
              <a:t>Simple bi-</a:t>
            </a:r>
            <a:r>
              <a:rPr lang="en-US" sz="1100" dirty="0" err="1">
                <a:latin typeface="+mj-lt"/>
              </a:rPr>
              <a:t>antennery</a:t>
            </a:r>
            <a:r>
              <a:rPr lang="en-US" sz="1100" dirty="0">
                <a:latin typeface="+mj-lt"/>
              </a:rPr>
              <a:t> structures</a:t>
            </a:r>
          </a:p>
          <a:p>
            <a:pPr>
              <a:spcAft>
                <a:spcPts val="600"/>
              </a:spcAft>
              <a:defRPr/>
            </a:pPr>
            <a:r>
              <a:rPr lang="en-US" dirty="0" err="1">
                <a:solidFill>
                  <a:srgbClr val="C00000"/>
                </a:solidFill>
                <a:latin typeface="+mj-lt"/>
              </a:rPr>
              <a:t>Fetuin</a:t>
            </a:r>
            <a:r>
              <a:rPr lang="en-US" dirty="0">
                <a:solidFill>
                  <a:srgbClr val="C00000"/>
                </a:solidFill>
                <a:latin typeface="+mj-lt"/>
              </a:rPr>
              <a:t> </a:t>
            </a:r>
          </a:p>
          <a:p>
            <a:pPr>
              <a:spcAft>
                <a:spcPts val="600"/>
              </a:spcAft>
              <a:defRPr/>
            </a:pPr>
            <a:r>
              <a:rPr lang="en-US" sz="1100" dirty="0">
                <a:latin typeface="+mj-lt"/>
              </a:rPr>
              <a:t>Large, complex structures</a:t>
            </a:r>
          </a:p>
        </p:txBody>
      </p:sp>
      <p:sp>
        <p:nvSpPr>
          <p:cNvPr id="10" name="Title 3"/>
          <p:cNvSpPr txBox="1">
            <a:spLocks/>
          </p:cNvSpPr>
          <p:nvPr/>
        </p:nvSpPr>
        <p:spPr>
          <a:xfrm>
            <a:off x="131763" y="-4763"/>
            <a:ext cx="6489700" cy="1041401"/>
          </a:xfrm>
          <a:prstGeom prst="rect">
            <a:avLst/>
          </a:prstGeom>
        </p:spPr>
        <p:txBody>
          <a:bodyPr/>
          <a:lstStyle/>
          <a:p>
            <a:pPr>
              <a:defRPr/>
            </a:pPr>
            <a:endParaRPr lang="en-US" sz="2000" b="1" kern="0" dirty="0">
              <a:solidFill>
                <a:schemeClr val="accent1"/>
              </a:solidFill>
              <a:latin typeface="+mj-lt"/>
              <a:ea typeface="ＭＳ Ｐゴシック" pitchFamily="34" charset="-128"/>
              <a:cs typeface="MS PGothic" charset="0"/>
            </a:endParaRPr>
          </a:p>
        </p:txBody>
      </p:sp>
      <p:sp>
        <p:nvSpPr>
          <p:cNvPr id="11" name="Title 5"/>
          <p:cNvSpPr txBox="1">
            <a:spLocks/>
          </p:cNvSpPr>
          <p:nvPr/>
        </p:nvSpPr>
        <p:spPr>
          <a:xfrm>
            <a:off x="76200" y="0"/>
            <a:ext cx="7010400" cy="914400"/>
          </a:xfrm>
          <a:prstGeom prst="rect">
            <a:avLst/>
          </a:prstGeom>
        </p:spPr>
        <p:txBody>
          <a:bodyPr/>
          <a:lstStyle/>
          <a:p>
            <a:pPr>
              <a:defRPr/>
            </a:pPr>
            <a:endParaRPr lang="en-US" altLang="en-US" sz="2000" b="1" kern="0" dirty="0">
              <a:solidFill>
                <a:schemeClr val="accent1"/>
              </a:solidFill>
              <a:latin typeface="+mj-lt"/>
              <a:ea typeface="ＭＳ Ｐゴシック" pitchFamily="34" charset="-128"/>
              <a:cs typeface="MS PGothic" charset="0"/>
            </a:endParaRPr>
          </a:p>
          <a:p>
            <a:pPr>
              <a:defRPr/>
            </a:pPr>
            <a:r>
              <a:rPr lang="en-US" altLang="en-US" sz="2000" b="1" kern="0" dirty="0">
                <a:solidFill>
                  <a:schemeClr val="accent1"/>
                </a:solidFill>
                <a:latin typeface="+mj-lt"/>
                <a:ea typeface="ＭＳ Ｐゴシック" pitchFamily="34" charset="-128"/>
                <a:cs typeface="MS PGothic" charset="0"/>
              </a:rPr>
              <a:t>Glycan Characterization with RFMS </a:t>
            </a:r>
            <a:r>
              <a:rPr lang="en-US" altLang="en-US" sz="2000" b="1" kern="0" dirty="0">
                <a:solidFill>
                  <a:schemeClr val="accent1"/>
                </a:solidFill>
                <a:cs typeface="MS PGothic" charset="0"/>
              </a:rPr>
              <a:t>Labeling</a:t>
            </a:r>
          </a:p>
        </p:txBody>
      </p:sp>
      <p:sp>
        <p:nvSpPr>
          <p:cNvPr id="20491" name="TextBox 15"/>
          <p:cNvSpPr txBox="1">
            <a:spLocks noChangeArrowheads="1"/>
          </p:cNvSpPr>
          <p:nvPr/>
        </p:nvSpPr>
        <p:spPr bwMode="auto">
          <a:xfrm>
            <a:off x="7315200" y="6400800"/>
            <a:ext cx="1828800" cy="307975"/>
          </a:xfrm>
          <a:prstGeom prst="rect">
            <a:avLst/>
          </a:prstGeom>
          <a:noFill/>
          <a:ln w="9525">
            <a:noFill/>
            <a:miter lim="800000"/>
            <a:headEnd/>
            <a:tailEnd/>
          </a:ln>
        </p:spPr>
        <p:txBody>
          <a:bodyPr>
            <a:spAutoFit/>
          </a:bodyPr>
          <a:lstStyle/>
          <a:p>
            <a:pPr>
              <a:defRPr/>
            </a:pPr>
            <a:r>
              <a:rPr lang="en-US" sz="1400" b="1" dirty="0" err="1">
                <a:solidFill>
                  <a:schemeClr val="accent2">
                    <a:lumMod val="75000"/>
                  </a:schemeClr>
                </a:solidFill>
                <a:latin typeface="Calibri" pitchFamily="34" charset="0"/>
                <a:cs typeface="Arial" charset="0"/>
              </a:rPr>
              <a:t>Xevo</a:t>
            </a:r>
            <a:r>
              <a:rPr lang="en-US" sz="1400" b="1" dirty="0">
                <a:solidFill>
                  <a:schemeClr val="accent2">
                    <a:lumMod val="75000"/>
                  </a:schemeClr>
                </a:solidFill>
                <a:latin typeface="Calibri" pitchFamily="34" charset="0"/>
                <a:cs typeface="Arial" charset="0"/>
              </a:rPr>
              <a:t> G2-XS </a:t>
            </a:r>
            <a:r>
              <a:rPr lang="en-US" sz="1400" b="1" dirty="0" err="1">
                <a:solidFill>
                  <a:schemeClr val="accent2">
                    <a:lumMod val="75000"/>
                  </a:schemeClr>
                </a:solidFill>
                <a:latin typeface="Calibri" pitchFamily="34" charset="0"/>
                <a:cs typeface="Arial" charset="0"/>
              </a:rPr>
              <a:t>QTof</a:t>
            </a:r>
            <a:endParaRPr lang="en-US" sz="1400" b="1" dirty="0">
              <a:solidFill>
                <a:schemeClr val="accent2">
                  <a:lumMod val="75000"/>
                </a:schemeClr>
              </a:solidFill>
              <a:latin typeface="Calibri" pitchFamily="34" charset="0"/>
              <a:cs typeface="Arial" charset="0"/>
            </a:endParaRPr>
          </a:p>
        </p:txBody>
      </p:sp>
      <p:sp>
        <p:nvSpPr>
          <p:cNvPr id="18444" name="Rectangle 14"/>
          <p:cNvSpPr>
            <a:spLocks noChangeArrowheads="1"/>
          </p:cNvSpPr>
          <p:nvPr/>
        </p:nvSpPr>
        <p:spPr bwMode="auto">
          <a:xfrm>
            <a:off x="76200" y="635000"/>
            <a:ext cx="6629400" cy="584200"/>
          </a:xfrm>
          <a:prstGeom prst="rect">
            <a:avLst/>
          </a:prstGeom>
          <a:noFill/>
          <a:ln w="9525">
            <a:noFill/>
            <a:miter lim="800000"/>
            <a:headEnd/>
            <a:tailEnd/>
          </a:ln>
        </p:spPr>
        <p:txBody>
          <a:bodyPr>
            <a:spAutoFit/>
          </a:bodyPr>
          <a:lstStyle/>
          <a:p>
            <a:pPr>
              <a:spcAft>
                <a:spcPts val="600"/>
              </a:spcAft>
            </a:pPr>
            <a:r>
              <a:rPr lang="en-US" b="1" i="1">
                <a:solidFill>
                  <a:schemeClr val="accent1"/>
                </a:solidFill>
              </a:rPr>
              <a:t>Comparable FLR and MS response across a broad range of glycans</a:t>
            </a:r>
          </a:p>
        </p:txBody>
      </p:sp>
      <p:pic>
        <p:nvPicPr>
          <p:cNvPr id="18445" name="Picture 11"/>
          <p:cNvPicPr>
            <a:picLocks noChangeAspect="1" noChangeArrowheads="1"/>
          </p:cNvPicPr>
          <p:nvPr/>
        </p:nvPicPr>
        <p:blipFill>
          <a:blip r:embed="rId6" cstate="print"/>
          <a:srcRect l="65755" t="72916" r="25130" b="7292"/>
          <a:stretch>
            <a:fillRect/>
          </a:stretch>
        </p:blipFill>
        <p:spPr bwMode="auto">
          <a:xfrm>
            <a:off x="7162800" y="4648200"/>
            <a:ext cx="1066800" cy="1447800"/>
          </a:xfrm>
          <a:prstGeom prst="rect">
            <a:avLst/>
          </a:prstGeom>
          <a:noFill/>
          <a:ln w="9525">
            <a:noFill/>
            <a:miter lim="800000"/>
            <a:headEnd/>
            <a:tailEnd/>
          </a:ln>
        </p:spPr>
      </p:pic>
      <p:sp>
        <p:nvSpPr>
          <p:cNvPr id="18446" name="TextBox 17"/>
          <p:cNvSpPr txBox="1">
            <a:spLocks noChangeArrowheads="1"/>
          </p:cNvSpPr>
          <p:nvPr/>
        </p:nvSpPr>
        <p:spPr bwMode="auto">
          <a:xfrm>
            <a:off x="1600200" y="4114800"/>
            <a:ext cx="533400" cy="276225"/>
          </a:xfrm>
          <a:prstGeom prst="rect">
            <a:avLst/>
          </a:prstGeom>
          <a:noFill/>
          <a:ln w="9525">
            <a:noFill/>
            <a:miter lim="800000"/>
            <a:headEnd/>
            <a:tailEnd/>
          </a:ln>
        </p:spPr>
        <p:txBody>
          <a:bodyPr>
            <a:spAutoFit/>
          </a:bodyPr>
          <a:lstStyle/>
          <a:p>
            <a:r>
              <a:rPr lang="en-US" sz="1200"/>
              <a:t>FA2</a:t>
            </a:r>
          </a:p>
        </p:txBody>
      </p:sp>
      <p:sp>
        <p:nvSpPr>
          <p:cNvPr id="18447" name="TextBox 27"/>
          <p:cNvSpPr txBox="1">
            <a:spLocks noChangeArrowheads="1"/>
          </p:cNvSpPr>
          <p:nvPr/>
        </p:nvSpPr>
        <p:spPr bwMode="auto">
          <a:xfrm>
            <a:off x="2743200" y="5210175"/>
            <a:ext cx="1066800" cy="276225"/>
          </a:xfrm>
          <a:prstGeom prst="rect">
            <a:avLst/>
          </a:prstGeom>
          <a:noFill/>
          <a:ln w="9525">
            <a:noFill/>
            <a:miter lim="800000"/>
            <a:headEnd/>
            <a:tailEnd/>
          </a:ln>
        </p:spPr>
        <p:txBody>
          <a:bodyPr>
            <a:spAutoFit/>
          </a:bodyPr>
          <a:lstStyle/>
          <a:p>
            <a:r>
              <a:rPr lang="en-US" sz="1200"/>
              <a:t>FA2G2S1</a:t>
            </a:r>
          </a:p>
        </p:txBody>
      </p:sp>
      <p:cxnSp>
        <p:nvCxnSpPr>
          <p:cNvPr id="31" name="Straight Arrow Connector 30"/>
          <p:cNvCxnSpPr/>
          <p:nvPr/>
        </p:nvCxnSpPr>
        <p:spPr bwMode="auto">
          <a:xfrm flipH="1">
            <a:off x="1490663" y="4724400"/>
            <a:ext cx="152400" cy="182563"/>
          </a:xfrm>
          <a:prstGeom prst="straightConnector1">
            <a:avLst/>
          </a:prstGeom>
          <a:ln>
            <a:headEnd type="none" w="med" len="med"/>
            <a:tailEnd type="arrow"/>
          </a:ln>
        </p:spPr>
        <p:style>
          <a:lnRef idx="2">
            <a:schemeClr val="accent1"/>
          </a:lnRef>
          <a:fillRef idx="0">
            <a:schemeClr val="accent1"/>
          </a:fillRef>
          <a:effectRef idx="1">
            <a:schemeClr val="accent1"/>
          </a:effectRef>
          <a:fontRef idx="minor">
            <a:schemeClr val="tx1"/>
          </a:fontRef>
        </p:style>
      </p:cxnSp>
      <p:grpSp>
        <p:nvGrpSpPr>
          <p:cNvPr id="4" name="Group 31"/>
          <p:cNvGrpSpPr>
            <a:grpSpLocks/>
          </p:cNvGrpSpPr>
          <p:nvPr/>
        </p:nvGrpSpPr>
        <p:grpSpPr bwMode="auto">
          <a:xfrm>
            <a:off x="3581400" y="4311650"/>
            <a:ext cx="990600" cy="457200"/>
            <a:chOff x="2895600" y="1752600"/>
            <a:chExt cx="1981200" cy="914400"/>
          </a:xfrm>
        </p:grpSpPr>
        <p:pic>
          <p:nvPicPr>
            <p:cNvPr id="18462" name="Picture 4"/>
            <p:cNvPicPr>
              <a:picLocks noChangeAspect="1" noChangeArrowheads="1"/>
            </p:cNvPicPr>
            <p:nvPr/>
          </p:nvPicPr>
          <p:blipFill>
            <a:blip r:embed="rId3" cstate="print"/>
            <a:srcRect l="56641" t="28125" r="27734" b="60417"/>
            <a:stretch>
              <a:fillRect/>
            </a:stretch>
          </p:blipFill>
          <p:spPr bwMode="auto">
            <a:xfrm>
              <a:off x="3048000" y="1828800"/>
              <a:ext cx="1828800" cy="838200"/>
            </a:xfrm>
            <a:prstGeom prst="rect">
              <a:avLst/>
            </a:prstGeom>
            <a:noFill/>
            <a:ln w="9525">
              <a:noFill/>
              <a:miter lim="800000"/>
              <a:headEnd/>
              <a:tailEnd/>
            </a:ln>
          </p:spPr>
        </p:pic>
        <p:sp>
          <p:nvSpPr>
            <p:cNvPr id="18463" name="Rectangle 33"/>
            <p:cNvSpPr>
              <a:spLocks noChangeArrowheads="1"/>
            </p:cNvSpPr>
            <p:nvPr/>
          </p:nvSpPr>
          <p:spPr bwMode="auto">
            <a:xfrm>
              <a:off x="2895600" y="1752600"/>
              <a:ext cx="762000" cy="304800"/>
            </a:xfrm>
            <a:prstGeom prst="rect">
              <a:avLst/>
            </a:prstGeom>
            <a:solidFill>
              <a:schemeClr val="bg1"/>
            </a:solidFill>
            <a:ln w="9525" algn="ctr">
              <a:solidFill>
                <a:schemeClr val="bg1"/>
              </a:solidFill>
              <a:round/>
              <a:headEnd/>
              <a:tailEnd/>
            </a:ln>
          </p:spPr>
          <p:txBody>
            <a:bodyPr/>
            <a:lstStyle/>
            <a:p>
              <a:endParaRPr lang="en-US"/>
            </a:p>
          </p:txBody>
        </p:sp>
      </p:grpSp>
      <p:cxnSp>
        <p:nvCxnSpPr>
          <p:cNvPr id="35" name="Straight Arrow Connector 34"/>
          <p:cNvCxnSpPr/>
          <p:nvPr/>
        </p:nvCxnSpPr>
        <p:spPr bwMode="auto">
          <a:xfrm>
            <a:off x="4419600" y="4618038"/>
            <a:ext cx="152400" cy="182562"/>
          </a:xfrm>
          <a:prstGeom prst="straightConnector1">
            <a:avLst/>
          </a:prstGeom>
          <a:ln>
            <a:headEnd type="none" w="med" len="med"/>
            <a:tailEnd type="arrow"/>
          </a:ln>
        </p:spPr>
        <p:style>
          <a:lnRef idx="2">
            <a:schemeClr val="accent1"/>
          </a:lnRef>
          <a:fillRef idx="0">
            <a:schemeClr val="accent1"/>
          </a:fillRef>
          <a:effectRef idx="1">
            <a:schemeClr val="accent1"/>
          </a:effectRef>
          <a:fontRef idx="minor">
            <a:schemeClr val="tx1"/>
          </a:fontRef>
        </p:style>
      </p:cxnSp>
      <p:sp>
        <p:nvSpPr>
          <p:cNvPr id="18451" name="TextBox 35"/>
          <p:cNvSpPr txBox="1">
            <a:spLocks noChangeArrowheads="1"/>
          </p:cNvSpPr>
          <p:nvPr/>
        </p:nvSpPr>
        <p:spPr bwMode="auto">
          <a:xfrm>
            <a:off x="3657600" y="4159250"/>
            <a:ext cx="838200" cy="276225"/>
          </a:xfrm>
          <a:prstGeom prst="rect">
            <a:avLst/>
          </a:prstGeom>
          <a:noFill/>
          <a:ln w="9525">
            <a:noFill/>
            <a:miter lim="800000"/>
            <a:headEnd/>
            <a:tailEnd/>
          </a:ln>
        </p:spPr>
        <p:txBody>
          <a:bodyPr>
            <a:spAutoFit/>
          </a:bodyPr>
          <a:lstStyle/>
          <a:p>
            <a:r>
              <a:rPr lang="en-US" sz="1200"/>
              <a:t>A3G3S3</a:t>
            </a:r>
          </a:p>
        </p:txBody>
      </p:sp>
      <p:grpSp>
        <p:nvGrpSpPr>
          <p:cNvPr id="5" name="Group 37"/>
          <p:cNvGrpSpPr>
            <a:grpSpLocks/>
          </p:cNvGrpSpPr>
          <p:nvPr/>
        </p:nvGrpSpPr>
        <p:grpSpPr bwMode="auto">
          <a:xfrm>
            <a:off x="5308600" y="5334000"/>
            <a:ext cx="1104900" cy="628650"/>
            <a:chOff x="4267200" y="3391875"/>
            <a:chExt cx="2209800" cy="1256325"/>
          </a:xfrm>
        </p:grpSpPr>
        <p:pic>
          <p:nvPicPr>
            <p:cNvPr id="18460" name="Picture 4"/>
            <p:cNvPicPr>
              <a:picLocks noChangeAspect="1" noChangeArrowheads="1"/>
            </p:cNvPicPr>
            <p:nvPr/>
          </p:nvPicPr>
          <p:blipFill>
            <a:blip r:embed="rId7" cstate="print"/>
            <a:srcRect l="58594" t="45833" r="25130" b="40625"/>
            <a:stretch>
              <a:fillRect/>
            </a:stretch>
          </p:blipFill>
          <p:spPr bwMode="auto">
            <a:xfrm>
              <a:off x="4572000" y="3657600"/>
              <a:ext cx="1905000" cy="990600"/>
            </a:xfrm>
            <a:prstGeom prst="rect">
              <a:avLst/>
            </a:prstGeom>
            <a:noFill/>
            <a:ln w="9525">
              <a:noFill/>
              <a:miter lim="800000"/>
              <a:headEnd/>
              <a:tailEnd/>
            </a:ln>
          </p:spPr>
        </p:pic>
        <p:sp>
          <p:nvSpPr>
            <p:cNvPr id="18461" name="Rectangle 39"/>
            <p:cNvSpPr>
              <a:spLocks noChangeArrowheads="1"/>
            </p:cNvSpPr>
            <p:nvPr/>
          </p:nvSpPr>
          <p:spPr bwMode="auto">
            <a:xfrm>
              <a:off x="4267200" y="3391875"/>
              <a:ext cx="1066800" cy="381000"/>
            </a:xfrm>
            <a:prstGeom prst="rect">
              <a:avLst/>
            </a:prstGeom>
            <a:solidFill>
              <a:schemeClr val="bg1"/>
            </a:solidFill>
            <a:ln w="9525" algn="ctr">
              <a:solidFill>
                <a:schemeClr val="bg1"/>
              </a:solidFill>
              <a:round/>
              <a:headEnd/>
              <a:tailEnd/>
            </a:ln>
          </p:spPr>
          <p:txBody>
            <a:bodyPr/>
            <a:lstStyle/>
            <a:p>
              <a:endParaRPr lang="en-US"/>
            </a:p>
          </p:txBody>
        </p:sp>
      </p:grpSp>
      <p:grpSp>
        <p:nvGrpSpPr>
          <p:cNvPr id="6" name="Group 40"/>
          <p:cNvGrpSpPr>
            <a:grpSpLocks/>
          </p:cNvGrpSpPr>
          <p:nvPr/>
        </p:nvGrpSpPr>
        <p:grpSpPr bwMode="auto">
          <a:xfrm>
            <a:off x="5353050" y="4838700"/>
            <a:ext cx="1066800" cy="571500"/>
            <a:chOff x="6248400" y="2590800"/>
            <a:chExt cx="2133600" cy="1143000"/>
          </a:xfrm>
        </p:grpSpPr>
        <p:pic>
          <p:nvPicPr>
            <p:cNvPr id="18457" name="Picture 4"/>
            <p:cNvPicPr>
              <a:picLocks noChangeAspect="1" noChangeArrowheads="1"/>
            </p:cNvPicPr>
            <p:nvPr/>
          </p:nvPicPr>
          <p:blipFill>
            <a:blip r:embed="rId3" cstate="print"/>
            <a:srcRect l="58594" t="60416" r="24480" b="26042"/>
            <a:stretch>
              <a:fillRect/>
            </a:stretch>
          </p:blipFill>
          <p:spPr bwMode="auto">
            <a:xfrm>
              <a:off x="6400800" y="2743200"/>
              <a:ext cx="1981200" cy="990600"/>
            </a:xfrm>
            <a:prstGeom prst="rect">
              <a:avLst/>
            </a:prstGeom>
            <a:noFill/>
            <a:ln w="9525">
              <a:noFill/>
              <a:miter lim="800000"/>
              <a:headEnd/>
              <a:tailEnd/>
            </a:ln>
          </p:spPr>
        </p:pic>
        <p:sp>
          <p:nvSpPr>
            <p:cNvPr id="18458" name="Rectangle 42"/>
            <p:cNvSpPr>
              <a:spLocks noChangeArrowheads="1"/>
            </p:cNvSpPr>
            <p:nvPr/>
          </p:nvSpPr>
          <p:spPr bwMode="auto">
            <a:xfrm>
              <a:off x="6248400" y="2627925"/>
              <a:ext cx="2133600" cy="152400"/>
            </a:xfrm>
            <a:prstGeom prst="rect">
              <a:avLst/>
            </a:prstGeom>
            <a:solidFill>
              <a:schemeClr val="bg1"/>
            </a:solidFill>
            <a:ln w="9525" algn="ctr">
              <a:solidFill>
                <a:schemeClr val="bg1"/>
              </a:solidFill>
              <a:round/>
              <a:headEnd/>
              <a:tailEnd/>
            </a:ln>
          </p:spPr>
          <p:txBody>
            <a:bodyPr/>
            <a:lstStyle/>
            <a:p>
              <a:endParaRPr lang="en-US"/>
            </a:p>
          </p:txBody>
        </p:sp>
        <p:sp>
          <p:nvSpPr>
            <p:cNvPr id="18459" name="Rectangle 43"/>
            <p:cNvSpPr>
              <a:spLocks noChangeArrowheads="1"/>
            </p:cNvSpPr>
            <p:nvPr/>
          </p:nvSpPr>
          <p:spPr bwMode="auto">
            <a:xfrm>
              <a:off x="8001000" y="2590800"/>
              <a:ext cx="228600" cy="304800"/>
            </a:xfrm>
            <a:prstGeom prst="rect">
              <a:avLst/>
            </a:prstGeom>
            <a:solidFill>
              <a:schemeClr val="bg1"/>
            </a:solidFill>
            <a:ln w="9525" algn="ctr">
              <a:solidFill>
                <a:schemeClr val="bg1"/>
              </a:solidFill>
              <a:round/>
              <a:headEnd/>
              <a:tailEnd/>
            </a:ln>
          </p:spPr>
          <p:txBody>
            <a:bodyPr/>
            <a:lstStyle/>
            <a:p>
              <a:endParaRPr lang="en-US"/>
            </a:p>
          </p:txBody>
        </p:sp>
      </p:grpSp>
      <p:sp>
        <p:nvSpPr>
          <p:cNvPr id="18454" name="TextBox 44"/>
          <p:cNvSpPr txBox="1">
            <a:spLocks noChangeArrowheads="1"/>
          </p:cNvSpPr>
          <p:nvPr/>
        </p:nvSpPr>
        <p:spPr bwMode="auto">
          <a:xfrm>
            <a:off x="5486400" y="4676775"/>
            <a:ext cx="1066800" cy="276225"/>
          </a:xfrm>
          <a:prstGeom prst="rect">
            <a:avLst/>
          </a:prstGeom>
          <a:noFill/>
          <a:ln w="9525">
            <a:noFill/>
            <a:miter lim="800000"/>
            <a:headEnd/>
            <a:tailEnd/>
          </a:ln>
        </p:spPr>
        <p:txBody>
          <a:bodyPr>
            <a:spAutoFit/>
          </a:bodyPr>
          <a:lstStyle/>
          <a:p>
            <a:r>
              <a:rPr lang="en-US" sz="1200"/>
              <a:t>A3S1G3S3</a:t>
            </a:r>
          </a:p>
        </p:txBody>
      </p:sp>
      <p:cxnSp>
        <p:nvCxnSpPr>
          <p:cNvPr id="37" name="Straight Arrow Connector 36"/>
          <p:cNvCxnSpPr>
            <a:stCxn id="18461" idx="1"/>
          </p:cNvCxnSpPr>
          <p:nvPr/>
        </p:nvCxnSpPr>
        <p:spPr bwMode="auto">
          <a:xfrm flipH="1">
            <a:off x="5073650" y="5429250"/>
            <a:ext cx="234950" cy="209550"/>
          </a:xfrm>
          <a:prstGeom prst="straightConnector1">
            <a:avLst/>
          </a:prstGeom>
          <a:ln>
            <a:headEnd type="none" w="med" len="med"/>
            <a:tailEnd type="arrow"/>
          </a:ln>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bwMode="auto">
          <a:xfrm>
            <a:off x="3276600" y="5772150"/>
            <a:ext cx="152400" cy="182563"/>
          </a:xfrm>
          <a:prstGeom prst="straightConnector1">
            <a:avLst/>
          </a:prstGeom>
          <a:ln>
            <a:headEnd type="none" w="med" len="med"/>
            <a:tailEnd type="arrow"/>
          </a:ln>
        </p:spPr>
        <p:style>
          <a:lnRef idx="2">
            <a:schemeClr val="accent1"/>
          </a:lnRef>
          <a:fillRef idx="0">
            <a:schemeClr val="accent1"/>
          </a:fillRef>
          <a:effectRef idx="1">
            <a:schemeClr val="accent1"/>
          </a:effectRef>
          <a:fontRef idx="minor">
            <a:schemeClr val="tx1"/>
          </a:fontRef>
        </p:style>
      </p:cxnSp>
    </p:spTree>
  </p:cSld>
  <p:clrMapOvr>
    <a:masterClrMapping/>
  </p:clrMapOvr>
  <p:transition>
    <p:wipe dir="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1642"/>
          <p:cNvGrpSpPr>
            <a:grpSpLocks/>
          </p:cNvGrpSpPr>
          <p:nvPr/>
        </p:nvGrpSpPr>
        <p:grpSpPr bwMode="auto">
          <a:xfrm>
            <a:off x="-533400" y="1447800"/>
            <a:ext cx="9525000" cy="5638800"/>
            <a:chOff x="-533400" y="1219200"/>
            <a:chExt cx="9525000" cy="5638800"/>
          </a:xfrm>
        </p:grpSpPr>
        <p:grpSp>
          <p:nvGrpSpPr>
            <p:cNvPr id="3" name="Group 5678"/>
            <p:cNvGrpSpPr>
              <a:grpSpLocks/>
            </p:cNvGrpSpPr>
            <p:nvPr/>
          </p:nvGrpSpPr>
          <p:grpSpPr bwMode="auto">
            <a:xfrm>
              <a:off x="-533400" y="1219200"/>
              <a:ext cx="9525000" cy="5638800"/>
              <a:chOff x="152400" y="1066800"/>
              <a:chExt cx="8991600" cy="4619784"/>
            </a:xfrm>
          </p:grpSpPr>
          <p:grpSp>
            <p:nvGrpSpPr>
              <p:cNvPr id="4" name="Group 6039"/>
              <p:cNvGrpSpPr>
                <a:grpSpLocks/>
              </p:cNvGrpSpPr>
              <p:nvPr/>
            </p:nvGrpSpPr>
            <p:grpSpPr bwMode="auto">
              <a:xfrm>
                <a:off x="611188" y="1244600"/>
                <a:ext cx="7991476" cy="4441984"/>
                <a:chOff x="611188" y="1244600"/>
                <a:chExt cx="7991476" cy="4441984"/>
              </a:xfrm>
            </p:grpSpPr>
            <p:sp>
              <p:nvSpPr>
                <p:cNvPr id="25143" name="Rectangle 5"/>
                <p:cNvSpPr>
                  <a:spLocks noChangeArrowheads="1"/>
                </p:cNvSpPr>
                <p:nvPr/>
              </p:nvSpPr>
              <p:spPr bwMode="auto">
                <a:xfrm>
                  <a:off x="2209800" y="5410200"/>
                  <a:ext cx="1066800" cy="246221"/>
                </a:xfrm>
                <a:prstGeom prst="rect">
                  <a:avLst/>
                </a:prstGeom>
                <a:noFill/>
                <a:ln w="9525">
                  <a:noFill/>
                  <a:miter lim="800000"/>
                  <a:headEnd/>
                  <a:tailEnd/>
                </a:ln>
              </p:spPr>
              <p:txBody>
                <a:bodyPr lIns="0" tIns="0" rIns="0" bIns="0">
                  <a:spAutoFit/>
                </a:bodyPr>
                <a:lstStyle/>
                <a:p>
                  <a:endParaRPr lang="en-US"/>
                </a:p>
              </p:txBody>
            </p:sp>
            <p:sp>
              <p:nvSpPr>
                <p:cNvPr id="25144" name="Rectangle 6"/>
                <p:cNvSpPr>
                  <a:spLocks noChangeArrowheads="1"/>
                </p:cNvSpPr>
                <p:nvPr/>
              </p:nvSpPr>
              <p:spPr bwMode="auto">
                <a:xfrm>
                  <a:off x="4086226" y="5440363"/>
                  <a:ext cx="65" cy="246221"/>
                </a:xfrm>
                <a:prstGeom prst="rect">
                  <a:avLst/>
                </a:prstGeom>
                <a:noFill/>
                <a:ln w="9525">
                  <a:noFill/>
                  <a:miter lim="800000"/>
                  <a:headEnd/>
                  <a:tailEnd/>
                </a:ln>
              </p:spPr>
              <p:txBody>
                <a:bodyPr wrap="none" lIns="0" tIns="0" rIns="0" bIns="0">
                  <a:spAutoFit/>
                </a:bodyPr>
                <a:lstStyle/>
                <a:p>
                  <a:endParaRPr lang="en-US"/>
                </a:p>
              </p:txBody>
            </p:sp>
            <p:sp>
              <p:nvSpPr>
                <p:cNvPr id="25145" name="Rectangle 8"/>
                <p:cNvSpPr>
                  <a:spLocks noChangeArrowheads="1"/>
                </p:cNvSpPr>
                <p:nvPr/>
              </p:nvSpPr>
              <p:spPr bwMode="auto">
                <a:xfrm>
                  <a:off x="4227513" y="5440363"/>
                  <a:ext cx="65" cy="246221"/>
                </a:xfrm>
                <a:prstGeom prst="rect">
                  <a:avLst/>
                </a:prstGeom>
                <a:noFill/>
                <a:ln w="9525">
                  <a:noFill/>
                  <a:miter lim="800000"/>
                  <a:headEnd/>
                  <a:tailEnd/>
                </a:ln>
              </p:spPr>
              <p:txBody>
                <a:bodyPr wrap="none" lIns="0" tIns="0" rIns="0" bIns="0">
                  <a:spAutoFit/>
                </a:bodyPr>
                <a:lstStyle/>
                <a:p>
                  <a:endParaRPr lang="en-US"/>
                </a:p>
              </p:txBody>
            </p:sp>
            <p:sp>
              <p:nvSpPr>
                <p:cNvPr id="25146" name="Line 9"/>
                <p:cNvSpPr>
                  <a:spLocks noChangeShapeType="1"/>
                </p:cNvSpPr>
                <p:nvPr/>
              </p:nvSpPr>
              <p:spPr bwMode="auto">
                <a:xfrm flipV="1">
                  <a:off x="668338" y="5021263"/>
                  <a:ext cx="1588" cy="25400"/>
                </a:xfrm>
                <a:prstGeom prst="line">
                  <a:avLst/>
                </a:prstGeom>
                <a:noFill/>
                <a:ln w="6350" cap="sq">
                  <a:solidFill>
                    <a:srgbClr val="010101"/>
                  </a:solidFill>
                  <a:miter lim="800000"/>
                  <a:headEnd/>
                  <a:tailEnd/>
                </a:ln>
              </p:spPr>
              <p:txBody>
                <a:bodyPr/>
                <a:lstStyle/>
                <a:p>
                  <a:endParaRPr lang="en-US"/>
                </a:p>
              </p:txBody>
            </p:sp>
            <p:sp>
              <p:nvSpPr>
                <p:cNvPr id="25147" name="Line 10"/>
                <p:cNvSpPr>
                  <a:spLocks noChangeShapeType="1"/>
                </p:cNvSpPr>
                <p:nvPr/>
              </p:nvSpPr>
              <p:spPr bwMode="auto">
                <a:xfrm flipV="1">
                  <a:off x="693738" y="5021263"/>
                  <a:ext cx="1588" cy="11113"/>
                </a:xfrm>
                <a:prstGeom prst="line">
                  <a:avLst/>
                </a:prstGeom>
                <a:noFill/>
                <a:ln w="6350" cap="sq">
                  <a:solidFill>
                    <a:srgbClr val="010101"/>
                  </a:solidFill>
                  <a:miter lim="800000"/>
                  <a:headEnd/>
                  <a:tailEnd/>
                </a:ln>
              </p:spPr>
              <p:txBody>
                <a:bodyPr/>
                <a:lstStyle/>
                <a:p>
                  <a:endParaRPr lang="en-US"/>
                </a:p>
              </p:txBody>
            </p:sp>
            <p:sp>
              <p:nvSpPr>
                <p:cNvPr id="25148" name="Line 11"/>
                <p:cNvSpPr>
                  <a:spLocks noChangeShapeType="1"/>
                </p:cNvSpPr>
                <p:nvPr/>
              </p:nvSpPr>
              <p:spPr bwMode="auto">
                <a:xfrm flipV="1">
                  <a:off x="719138" y="5021263"/>
                  <a:ext cx="1588" cy="11113"/>
                </a:xfrm>
                <a:prstGeom prst="line">
                  <a:avLst/>
                </a:prstGeom>
                <a:noFill/>
                <a:ln w="6350" cap="sq">
                  <a:solidFill>
                    <a:srgbClr val="010101"/>
                  </a:solidFill>
                  <a:miter lim="800000"/>
                  <a:headEnd/>
                  <a:tailEnd/>
                </a:ln>
              </p:spPr>
              <p:txBody>
                <a:bodyPr/>
                <a:lstStyle/>
                <a:p>
                  <a:endParaRPr lang="en-US"/>
                </a:p>
              </p:txBody>
            </p:sp>
            <p:sp>
              <p:nvSpPr>
                <p:cNvPr id="25149" name="Line 12"/>
                <p:cNvSpPr>
                  <a:spLocks noChangeShapeType="1"/>
                </p:cNvSpPr>
                <p:nvPr/>
              </p:nvSpPr>
              <p:spPr bwMode="auto">
                <a:xfrm flipV="1">
                  <a:off x="744538" y="5021263"/>
                  <a:ext cx="1588" cy="11113"/>
                </a:xfrm>
                <a:prstGeom prst="line">
                  <a:avLst/>
                </a:prstGeom>
                <a:noFill/>
                <a:ln w="6350" cap="sq">
                  <a:solidFill>
                    <a:srgbClr val="010101"/>
                  </a:solidFill>
                  <a:miter lim="800000"/>
                  <a:headEnd/>
                  <a:tailEnd/>
                </a:ln>
              </p:spPr>
              <p:txBody>
                <a:bodyPr/>
                <a:lstStyle/>
                <a:p>
                  <a:endParaRPr lang="en-US"/>
                </a:p>
              </p:txBody>
            </p:sp>
            <p:sp>
              <p:nvSpPr>
                <p:cNvPr id="25150" name="Line 13"/>
                <p:cNvSpPr>
                  <a:spLocks noChangeShapeType="1"/>
                </p:cNvSpPr>
                <p:nvPr/>
              </p:nvSpPr>
              <p:spPr bwMode="auto">
                <a:xfrm flipV="1">
                  <a:off x="769938" y="5021263"/>
                  <a:ext cx="1588" cy="11113"/>
                </a:xfrm>
                <a:prstGeom prst="line">
                  <a:avLst/>
                </a:prstGeom>
                <a:noFill/>
                <a:ln w="6350" cap="sq">
                  <a:solidFill>
                    <a:srgbClr val="010101"/>
                  </a:solidFill>
                  <a:miter lim="800000"/>
                  <a:headEnd/>
                  <a:tailEnd/>
                </a:ln>
              </p:spPr>
              <p:txBody>
                <a:bodyPr/>
                <a:lstStyle/>
                <a:p>
                  <a:endParaRPr lang="en-US"/>
                </a:p>
              </p:txBody>
            </p:sp>
            <p:sp>
              <p:nvSpPr>
                <p:cNvPr id="25151" name="Line 14"/>
                <p:cNvSpPr>
                  <a:spLocks noChangeShapeType="1"/>
                </p:cNvSpPr>
                <p:nvPr/>
              </p:nvSpPr>
              <p:spPr bwMode="auto">
                <a:xfrm flipV="1">
                  <a:off x="795338" y="5021263"/>
                  <a:ext cx="1588" cy="25400"/>
                </a:xfrm>
                <a:prstGeom prst="line">
                  <a:avLst/>
                </a:prstGeom>
                <a:noFill/>
                <a:ln w="6350" cap="sq">
                  <a:solidFill>
                    <a:srgbClr val="010101"/>
                  </a:solidFill>
                  <a:miter lim="800000"/>
                  <a:headEnd/>
                  <a:tailEnd/>
                </a:ln>
              </p:spPr>
              <p:txBody>
                <a:bodyPr/>
                <a:lstStyle/>
                <a:p>
                  <a:endParaRPr lang="en-US"/>
                </a:p>
              </p:txBody>
            </p:sp>
            <p:sp>
              <p:nvSpPr>
                <p:cNvPr id="25152" name="Line 15"/>
                <p:cNvSpPr>
                  <a:spLocks noChangeShapeType="1"/>
                </p:cNvSpPr>
                <p:nvPr/>
              </p:nvSpPr>
              <p:spPr bwMode="auto">
                <a:xfrm flipV="1">
                  <a:off x="820738" y="5021263"/>
                  <a:ext cx="1588" cy="11113"/>
                </a:xfrm>
                <a:prstGeom prst="line">
                  <a:avLst/>
                </a:prstGeom>
                <a:noFill/>
                <a:ln w="6350" cap="sq">
                  <a:solidFill>
                    <a:srgbClr val="010101"/>
                  </a:solidFill>
                  <a:miter lim="800000"/>
                  <a:headEnd/>
                  <a:tailEnd/>
                </a:ln>
              </p:spPr>
              <p:txBody>
                <a:bodyPr/>
                <a:lstStyle/>
                <a:p>
                  <a:endParaRPr lang="en-US"/>
                </a:p>
              </p:txBody>
            </p:sp>
            <p:sp>
              <p:nvSpPr>
                <p:cNvPr id="25153" name="Line 16"/>
                <p:cNvSpPr>
                  <a:spLocks noChangeShapeType="1"/>
                </p:cNvSpPr>
                <p:nvPr/>
              </p:nvSpPr>
              <p:spPr bwMode="auto">
                <a:xfrm flipV="1">
                  <a:off x="846138" y="5021263"/>
                  <a:ext cx="1588" cy="11113"/>
                </a:xfrm>
                <a:prstGeom prst="line">
                  <a:avLst/>
                </a:prstGeom>
                <a:noFill/>
                <a:ln w="6350" cap="sq">
                  <a:solidFill>
                    <a:srgbClr val="010101"/>
                  </a:solidFill>
                  <a:miter lim="800000"/>
                  <a:headEnd/>
                  <a:tailEnd/>
                </a:ln>
              </p:spPr>
              <p:txBody>
                <a:bodyPr/>
                <a:lstStyle/>
                <a:p>
                  <a:endParaRPr lang="en-US"/>
                </a:p>
              </p:txBody>
            </p:sp>
            <p:sp>
              <p:nvSpPr>
                <p:cNvPr id="25154" name="Line 17"/>
                <p:cNvSpPr>
                  <a:spLocks noChangeShapeType="1"/>
                </p:cNvSpPr>
                <p:nvPr/>
              </p:nvSpPr>
              <p:spPr bwMode="auto">
                <a:xfrm flipV="1">
                  <a:off x="871538" y="5021263"/>
                  <a:ext cx="1588" cy="11113"/>
                </a:xfrm>
                <a:prstGeom prst="line">
                  <a:avLst/>
                </a:prstGeom>
                <a:noFill/>
                <a:ln w="6350" cap="sq">
                  <a:solidFill>
                    <a:srgbClr val="010101"/>
                  </a:solidFill>
                  <a:miter lim="800000"/>
                  <a:headEnd/>
                  <a:tailEnd/>
                </a:ln>
              </p:spPr>
              <p:txBody>
                <a:bodyPr/>
                <a:lstStyle/>
                <a:p>
                  <a:endParaRPr lang="en-US"/>
                </a:p>
              </p:txBody>
            </p:sp>
            <p:sp>
              <p:nvSpPr>
                <p:cNvPr id="25155" name="Line 18"/>
                <p:cNvSpPr>
                  <a:spLocks noChangeShapeType="1"/>
                </p:cNvSpPr>
                <p:nvPr/>
              </p:nvSpPr>
              <p:spPr bwMode="auto">
                <a:xfrm flipV="1">
                  <a:off x="900113" y="5021263"/>
                  <a:ext cx="1588" cy="11113"/>
                </a:xfrm>
                <a:prstGeom prst="line">
                  <a:avLst/>
                </a:prstGeom>
                <a:noFill/>
                <a:ln w="6350" cap="sq">
                  <a:solidFill>
                    <a:srgbClr val="010101"/>
                  </a:solidFill>
                  <a:miter lim="800000"/>
                  <a:headEnd/>
                  <a:tailEnd/>
                </a:ln>
              </p:spPr>
              <p:txBody>
                <a:bodyPr/>
                <a:lstStyle/>
                <a:p>
                  <a:endParaRPr lang="en-US"/>
                </a:p>
              </p:txBody>
            </p:sp>
            <p:sp>
              <p:nvSpPr>
                <p:cNvPr id="25156" name="Line 19"/>
                <p:cNvSpPr>
                  <a:spLocks noChangeShapeType="1"/>
                </p:cNvSpPr>
                <p:nvPr/>
              </p:nvSpPr>
              <p:spPr bwMode="auto">
                <a:xfrm flipV="1">
                  <a:off x="925513" y="5021263"/>
                  <a:ext cx="1588" cy="25400"/>
                </a:xfrm>
                <a:prstGeom prst="line">
                  <a:avLst/>
                </a:prstGeom>
                <a:noFill/>
                <a:ln w="6350" cap="sq">
                  <a:solidFill>
                    <a:srgbClr val="010101"/>
                  </a:solidFill>
                  <a:miter lim="800000"/>
                  <a:headEnd/>
                  <a:tailEnd/>
                </a:ln>
              </p:spPr>
              <p:txBody>
                <a:bodyPr/>
                <a:lstStyle/>
                <a:p>
                  <a:endParaRPr lang="en-US"/>
                </a:p>
              </p:txBody>
            </p:sp>
            <p:sp>
              <p:nvSpPr>
                <p:cNvPr id="25157" name="Line 20"/>
                <p:cNvSpPr>
                  <a:spLocks noChangeShapeType="1"/>
                </p:cNvSpPr>
                <p:nvPr/>
              </p:nvSpPr>
              <p:spPr bwMode="auto">
                <a:xfrm flipV="1">
                  <a:off x="950913" y="5021263"/>
                  <a:ext cx="1588" cy="11113"/>
                </a:xfrm>
                <a:prstGeom prst="line">
                  <a:avLst/>
                </a:prstGeom>
                <a:noFill/>
                <a:ln w="6350" cap="sq">
                  <a:solidFill>
                    <a:srgbClr val="010101"/>
                  </a:solidFill>
                  <a:miter lim="800000"/>
                  <a:headEnd/>
                  <a:tailEnd/>
                </a:ln>
              </p:spPr>
              <p:txBody>
                <a:bodyPr/>
                <a:lstStyle/>
                <a:p>
                  <a:endParaRPr lang="en-US"/>
                </a:p>
              </p:txBody>
            </p:sp>
            <p:sp>
              <p:nvSpPr>
                <p:cNvPr id="25158" name="Line 21"/>
                <p:cNvSpPr>
                  <a:spLocks noChangeShapeType="1"/>
                </p:cNvSpPr>
                <p:nvPr/>
              </p:nvSpPr>
              <p:spPr bwMode="auto">
                <a:xfrm flipV="1">
                  <a:off x="976313" y="5021263"/>
                  <a:ext cx="1588" cy="11113"/>
                </a:xfrm>
                <a:prstGeom prst="line">
                  <a:avLst/>
                </a:prstGeom>
                <a:noFill/>
                <a:ln w="6350" cap="sq">
                  <a:solidFill>
                    <a:srgbClr val="010101"/>
                  </a:solidFill>
                  <a:miter lim="800000"/>
                  <a:headEnd/>
                  <a:tailEnd/>
                </a:ln>
              </p:spPr>
              <p:txBody>
                <a:bodyPr/>
                <a:lstStyle/>
                <a:p>
                  <a:endParaRPr lang="en-US"/>
                </a:p>
              </p:txBody>
            </p:sp>
            <p:sp>
              <p:nvSpPr>
                <p:cNvPr id="25159" name="Line 22"/>
                <p:cNvSpPr>
                  <a:spLocks noChangeShapeType="1"/>
                </p:cNvSpPr>
                <p:nvPr/>
              </p:nvSpPr>
              <p:spPr bwMode="auto">
                <a:xfrm flipV="1">
                  <a:off x="1001713" y="5021263"/>
                  <a:ext cx="1588" cy="11113"/>
                </a:xfrm>
                <a:prstGeom prst="line">
                  <a:avLst/>
                </a:prstGeom>
                <a:noFill/>
                <a:ln w="6350" cap="sq">
                  <a:solidFill>
                    <a:srgbClr val="010101"/>
                  </a:solidFill>
                  <a:miter lim="800000"/>
                  <a:headEnd/>
                  <a:tailEnd/>
                </a:ln>
              </p:spPr>
              <p:txBody>
                <a:bodyPr/>
                <a:lstStyle/>
                <a:p>
                  <a:endParaRPr lang="en-US"/>
                </a:p>
              </p:txBody>
            </p:sp>
            <p:sp>
              <p:nvSpPr>
                <p:cNvPr id="25160" name="Line 23"/>
                <p:cNvSpPr>
                  <a:spLocks noChangeShapeType="1"/>
                </p:cNvSpPr>
                <p:nvPr/>
              </p:nvSpPr>
              <p:spPr bwMode="auto">
                <a:xfrm flipV="1">
                  <a:off x="1027113" y="5021263"/>
                  <a:ext cx="1588" cy="11113"/>
                </a:xfrm>
                <a:prstGeom prst="line">
                  <a:avLst/>
                </a:prstGeom>
                <a:noFill/>
                <a:ln w="6350" cap="sq">
                  <a:solidFill>
                    <a:srgbClr val="010101"/>
                  </a:solidFill>
                  <a:miter lim="800000"/>
                  <a:headEnd/>
                  <a:tailEnd/>
                </a:ln>
              </p:spPr>
              <p:txBody>
                <a:bodyPr/>
                <a:lstStyle/>
                <a:p>
                  <a:endParaRPr lang="en-US"/>
                </a:p>
              </p:txBody>
            </p:sp>
            <p:sp>
              <p:nvSpPr>
                <p:cNvPr id="25161" name="Line 24"/>
                <p:cNvSpPr>
                  <a:spLocks noChangeShapeType="1"/>
                </p:cNvSpPr>
                <p:nvPr/>
              </p:nvSpPr>
              <p:spPr bwMode="auto">
                <a:xfrm flipV="1">
                  <a:off x="1050926" y="5021263"/>
                  <a:ext cx="1588" cy="25400"/>
                </a:xfrm>
                <a:prstGeom prst="line">
                  <a:avLst/>
                </a:prstGeom>
                <a:noFill/>
                <a:ln w="6350" cap="sq">
                  <a:solidFill>
                    <a:srgbClr val="010101"/>
                  </a:solidFill>
                  <a:miter lim="800000"/>
                  <a:headEnd/>
                  <a:tailEnd/>
                </a:ln>
              </p:spPr>
              <p:txBody>
                <a:bodyPr/>
                <a:lstStyle/>
                <a:p>
                  <a:endParaRPr lang="en-US"/>
                </a:p>
              </p:txBody>
            </p:sp>
            <p:sp>
              <p:nvSpPr>
                <p:cNvPr id="25162" name="Line 25"/>
                <p:cNvSpPr>
                  <a:spLocks noChangeShapeType="1"/>
                </p:cNvSpPr>
                <p:nvPr/>
              </p:nvSpPr>
              <p:spPr bwMode="auto">
                <a:xfrm flipV="1">
                  <a:off x="1076326" y="5021263"/>
                  <a:ext cx="1588" cy="11113"/>
                </a:xfrm>
                <a:prstGeom prst="line">
                  <a:avLst/>
                </a:prstGeom>
                <a:noFill/>
                <a:ln w="6350" cap="sq">
                  <a:solidFill>
                    <a:srgbClr val="010101"/>
                  </a:solidFill>
                  <a:miter lim="800000"/>
                  <a:headEnd/>
                  <a:tailEnd/>
                </a:ln>
              </p:spPr>
              <p:txBody>
                <a:bodyPr/>
                <a:lstStyle/>
                <a:p>
                  <a:endParaRPr lang="en-US"/>
                </a:p>
              </p:txBody>
            </p:sp>
            <p:sp>
              <p:nvSpPr>
                <p:cNvPr id="25163" name="Line 26"/>
                <p:cNvSpPr>
                  <a:spLocks noChangeShapeType="1"/>
                </p:cNvSpPr>
                <p:nvPr/>
              </p:nvSpPr>
              <p:spPr bwMode="auto">
                <a:xfrm flipV="1">
                  <a:off x="1101726" y="5021263"/>
                  <a:ext cx="1588" cy="11113"/>
                </a:xfrm>
                <a:prstGeom prst="line">
                  <a:avLst/>
                </a:prstGeom>
                <a:noFill/>
                <a:ln w="6350" cap="sq">
                  <a:solidFill>
                    <a:srgbClr val="010101"/>
                  </a:solidFill>
                  <a:miter lim="800000"/>
                  <a:headEnd/>
                  <a:tailEnd/>
                </a:ln>
              </p:spPr>
              <p:txBody>
                <a:bodyPr/>
                <a:lstStyle/>
                <a:p>
                  <a:endParaRPr lang="en-US"/>
                </a:p>
              </p:txBody>
            </p:sp>
            <p:sp>
              <p:nvSpPr>
                <p:cNvPr id="25164" name="Line 27"/>
                <p:cNvSpPr>
                  <a:spLocks noChangeShapeType="1"/>
                </p:cNvSpPr>
                <p:nvPr/>
              </p:nvSpPr>
              <p:spPr bwMode="auto">
                <a:xfrm flipV="1">
                  <a:off x="1127126" y="5021263"/>
                  <a:ext cx="1588" cy="11113"/>
                </a:xfrm>
                <a:prstGeom prst="line">
                  <a:avLst/>
                </a:prstGeom>
                <a:noFill/>
                <a:ln w="6350" cap="sq">
                  <a:solidFill>
                    <a:srgbClr val="010101"/>
                  </a:solidFill>
                  <a:miter lim="800000"/>
                  <a:headEnd/>
                  <a:tailEnd/>
                </a:ln>
              </p:spPr>
              <p:txBody>
                <a:bodyPr/>
                <a:lstStyle/>
                <a:p>
                  <a:endParaRPr lang="en-US"/>
                </a:p>
              </p:txBody>
            </p:sp>
            <p:sp>
              <p:nvSpPr>
                <p:cNvPr id="25165" name="Line 28"/>
                <p:cNvSpPr>
                  <a:spLocks noChangeShapeType="1"/>
                </p:cNvSpPr>
                <p:nvPr/>
              </p:nvSpPr>
              <p:spPr bwMode="auto">
                <a:xfrm flipV="1">
                  <a:off x="1152526" y="5021263"/>
                  <a:ext cx="1588" cy="11113"/>
                </a:xfrm>
                <a:prstGeom prst="line">
                  <a:avLst/>
                </a:prstGeom>
                <a:noFill/>
                <a:ln w="6350" cap="sq">
                  <a:solidFill>
                    <a:srgbClr val="010101"/>
                  </a:solidFill>
                  <a:miter lim="800000"/>
                  <a:headEnd/>
                  <a:tailEnd/>
                </a:ln>
              </p:spPr>
              <p:txBody>
                <a:bodyPr/>
                <a:lstStyle/>
                <a:p>
                  <a:endParaRPr lang="en-US"/>
                </a:p>
              </p:txBody>
            </p:sp>
            <p:sp>
              <p:nvSpPr>
                <p:cNvPr id="25166" name="Line 29"/>
                <p:cNvSpPr>
                  <a:spLocks noChangeShapeType="1"/>
                </p:cNvSpPr>
                <p:nvPr/>
              </p:nvSpPr>
              <p:spPr bwMode="auto">
                <a:xfrm flipV="1">
                  <a:off x="1177926" y="5021263"/>
                  <a:ext cx="1588" cy="25400"/>
                </a:xfrm>
                <a:prstGeom prst="line">
                  <a:avLst/>
                </a:prstGeom>
                <a:noFill/>
                <a:ln w="6350" cap="sq">
                  <a:solidFill>
                    <a:srgbClr val="010101"/>
                  </a:solidFill>
                  <a:miter lim="800000"/>
                  <a:headEnd/>
                  <a:tailEnd/>
                </a:ln>
              </p:spPr>
              <p:txBody>
                <a:bodyPr/>
                <a:lstStyle/>
                <a:p>
                  <a:endParaRPr lang="en-US"/>
                </a:p>
              </p:txBody>
            </p:sp>
            <p:sp>
              <p:nvSpPr>
                <p:cNvPr id="25167" name="Line 30"/>
                <p:cNvSpPr>
                  <a:spLocks noChangeShapeType="1"/>
                </p:cNvSpPr>
                <p:nvPr/>
              </p:nvSpPr>
              <p:spPr bwMode="auto">
                <a:xfrm flipV="1">
                  <a:off x="1203326" y="5021263"/>
                  <a:ext cx="1588" cy="11113"/>
                </a:xfrm>
                <a:prstGeom prst="line">
                  <a:avLst/>
                </a:prstGeom>
                <a:noFill/>
                <a:ln w="6350" cap="sq">
                  <a:solidFill>
                    <a:srgbClr val="010101"/>
                  </a:solidFill>
                  <a:miter lim="800000"/>
                  <a:headEnd/>
                  <a:tailEnd/>
                </a:ln>
              </p:spPr>
              <p:txBody>
                <a:bodyPr/>
                <a:lstStyle/>
                <a:p>
                  <a:endParaRPr lang="en-US"/>
                </a:p>
              </p:txBody>
            </p:sp>
            <p:sp>
              <p:nvSpPr>
                <p:cNvPr id="25168" name="Line 31"/>
                <p:cNvSpPr>
                  <a:spLocks noChangeShapeType="1"/>
                </p:cNvSpPr>
                <p:nvPr/>
              </p:nvSpPr>
              <p:spPr bwMode="auto">
                <a:xfrm flipV="1">
                  <a:off x="1228726" y="5021263"/>
                  <a:ext cx="1588" cy="11113"/>
                </a:xfrm>
                <a:prstGeom prst="line">
                  <a:avLst/>
                </a:prstGeom>
                <a:noFill/>
                <a:ln w="6350" cap="sq">
                  <a:solidFill>
                    <a:srgbClr val="010101"/>
                  </a:solidFill>
                  <a:miter lim="800000"/>
                  <a:headEnd/>
                  <a:tailEnd/>
                </a:ln>
              </p:spPr>
              <p:txBody>
                <a:bodyPr/>
                <a:lstStyle/>
                <a:p>
                  <a:endParaRPr lang="en-US"/>
                </a:p>
              </p:txBody>
            </p:sp>
            <p:sp>
              <p:nvSpPr>
                <p:cNvPr id="25169" name="Line 32"/>
                <p:cNvSpPr>
                  <a:spLocks noChangeShapeType="1"/>
                </p:cNvSpPr>
                <p:nvPr/>
              </p:nvSpPr>
              <p:spPr bwMode="auto">
                <a:xfrm flipV="1">
                  <a:off x="1254126" y="5021263"/>
                  <a:ext cx="1588" cy="11113"/>
                </a:xfrm>
                <a:prstGeom prst="line">
                  <a:avLst/>
                </a:prstGeom>
                <a:noFill/>
                <a:ln w="6350" cap="sq">
                  <a:solidFill>
                    <a:srgbClr val="010101"/>
                  </a:solidFill>
                  <a:miter lim="800000"/>
                  <a:headEnd/>
                  <a:tailEnd/>
                </a:ln>
              </p:spPr>
              <p:txBody>
                <a:bodyPr/>
                <a:lstStyle/>
                <a:p>
                  <a:endParaRPr lang="en-US"/>
                </a:p>
              </p:txBody>
            </p:sp>
            <p:sp>
              <p:nvSpPr>
                <p:cNvPr id="25170" name="Line 33"/>
                <p:cNvSpPr>
                  <a:spLocks noChangeShapeType="1"/>
                </p:cNvSpPr>
                <p:nvPr/>
              </p:nvSpPr>
              <p:spPr bwMode="auto">
                <a:xfrm flipV="1">
                  <a:off x="1282701" y="5021263"/>
                  <a:ext cx="1588" cy="11113"/>
                </a:xfrm>
                <a:prstGeom prst="line">
                  <a:avLst/>
                </a:prstGeom>
                <a:noFill/>
                <a:ln w="6350" cap="sq">
                  <a:solidFill>
                    <a:srgbClr val="010101"/>
                  </a:solidFill>
                  <a:miter lim="800000"/>
                  <a:headEnd/>
                  <a:tailEnd/>
                </a:ln>
              </p:spPr>
              <p:txBody>
                <a:bodyPr/>
                <a:lstStyle/>
                <a:p>
                  <a:endParaRPr lang="en-US"/>
                </a:p>
              </p:txBody>
            </p:sp>
            <p:sp>
              <p:nvSpPr>
                <p:cNvPr id="25171" name="Line 34"/>
                <p:cNvSpPr>
                  <a:spLocks noChangeShapeType="1"/>
                </p:cNvSpPr>
                <p:nvPr/>
              </p:nvSpPr>
              <p:spPr bwMode="auto">
                <a:xfrm flipV="1">
                  <a:off x="1304926" y="5021263"/>
                  <a:ext cx="1588" cy="25400"/>
                </a:xfrm>
                <a:prstGeom prst="line">
                  <a:avLst/>
                </a:prstGeom>
                <a:noFill/>
                <a:ln w="6350" cap="sq">
                  <a:solidFill>
                    <a:srgbClr val="010101"/>
                  </a:solidFill>
                  <a:miter lim="800000"/>
                  <a:headEnd/>
                  <a:tailEnd/>
                </a:ln>
              </p:spPr>
              <p:txBody>
                <a:bodyPr/>
                <a:lstStyle/>
                <a:p>
                  <a:endParaRPr lang="en-US"/>
                </a:p>
              </p:txBody>
            </p:sp>
            <p:sp>
              <p:nvSpPr>
                <p:cNvPr id="25172" name="Line 35"/>
                <p:cNvSpPr>
                  <a:spLocks noChangeShapeType="1"/>
                </p:cNvSpPr>
                <p:nvPr/>
              </p:nvSpPr>
              <p:spPr bwMode="auto">
                <a:xfrm flipV="1">
                  <a:off x="1333501" y="5021263"/>
                  <a:ext cx="1588" cy="11113"/>
                </a:xfrm>
                <a:prstGeom prst="line">
                  <a:avLst/>
                </a:prstGeom>
                <a:noFill/>
                <a:ln w="6350" cap="sq">
                  <a:solidFill>
                    <a:srgbClr val="010101"/>
                  </a:solidFill>
                  <a:miter lim="800000"/>
                  <a:headEnd/>
                  <a:tailEnd/>
                </a:ln>
              </p:spPr>
              <p:txBody>
                <a:bodyPr/>
                <a:lstStyle/>
                <a:p>
                  <a:endParaRPr lang="en-US"/>
                </a:p>
              </p:txBody>
            </p:sp>
            <p:sp>
              <p:nvSpPr>
                <p:cNvPr id="25173" name="Line 36"/>
                <p:cNvSpPr>
                  <a:spLocks noChangeShapeType="1"/>
                </p:cNvSpPr>
                <p:nvPr/>
              </p:nvSpPr>
              <p:spPr bwMode="auto">
                <a:xfrm flipV="1">
                  <a:off x="1358901" y="5021263"/>
                  <a:ext cx="1588" cy="11113"/>
                </a:xfrm>
                <a:prstGeom prst="line">
                  <a:avLst/>
                </a:prstGeom>
                <a:noFill/>
                <a:ln w="6350" cap="sq">
                  <a:solidFill>
                    <a:srgbClr val="010101"/>
                  </a:solidFill>
                  <a:miter lim="800000"/>
                  <a:headEnd/>
                  <a:tailEnd/>
                </a:ln>
              </p:spPr>
              <p:txBody>
                <a:bodyPr/>
                <a:lstStyle/>
                <a:p>
                  <a:endParaRPr lang="en-US"/>
                </a:p>
              </p:txBody>
            </p:sp>
            <p:sp>
              <p:nvSpPr>
                <p:cNvPr id="25174" name="Line 37"/>
                <p:cNvSpPr>
                  <a:spLocks noChangeShapeType="1"/>
                </p:cNvSpPr>
                <p:nvPr/>
              </p:nvSpPr>
              <p:spPr bwMode="auto">
                <a:xfrm flipV="1">
                  <a:off x="1384301" y="5021263"/>
                  <a:ext cx="1588" cy="11113"/>
                </a:xfrm>
                <a:prstGeom prst="line">
                  <a:avLst/>
                </a:prstGeom>
                <a:noFill/>
                <a:ln w="6350" cap="sq">
                  <a:solidFill>
                    <a:srgbClr val="010101"/>
                  </a:solidFill>
                  <a:miter lim="800000"/>
                  <a:headEnd/>
                  <a:tailEnd/>
                </a:ln>
              </p:spPr>
              <p:txBody>
                <a:bodyPr/>
                <a:lstStyle/>
                <a:p>
                  <a:endParaRPr lang="en-US"/>
                </a:p>
              </p:txBody>
            </p:sp>
            <p:sp>
              <p:nvSpPr>
                <p:cNvPr id="25175" name="Line 38"/>
                <p:cNvSpPr>
                  <a:spLocks noChangeShapeType="1"/>
                </p:cNvSpPr>
                <p:nvPr/>
              </p:nvSpPr>
              <p:spPr bwMode="auto">
                <a:xfrm flipV="1">
                  <a:off x="1409701" y="5021263"/>
                  <a:ext cx="1588" cy="11113"/>
                </a:xfrm>
                <a:prstGeom prst="line">
                  <a:avLst/>
                </a:prstGeom>
                <a:noFill/>
                <a:ln w="6350" cap="sq">
                  <a:solidFill>
                    <a:srgbClr val="010101"/>
                  </a:solidFill>
                  <a:miter lim="800000"/>
                  <a:headEnd/>
                  <a:tailEnd/>
                </a:ln>
              </p:spPr>
              <p:txBody>
                <a:bodyPr/>
                <a:lstStyle/>
                <a:p>
                  <a:endParaRPr lang="en-US"/>
                </a:p>
              </p:txBody>
            </p:sp>
            <p:sp>
              <p:nvSpPr>
                <p:cNvPr id="25176" name="Line 39"/>
                <p:cNvSpPr>
                  <a:spLocks noChangeShapeType="1"/>
                </p:cNvSpPr>
                <p:nvPr/>
              </p:nvSpPr>
              <p:spPr bwMode="auto">
                <a:xfrm flipV="1">
                  <a:off x="1435101" y="5021263"/>
                  <a:ext cx="1588" cy="25400"/>
                </a:xfrm>
                <a:prstGeom prst="line">
                  <a:avLst/>
                </a:prstGeom>
                <a:noFill/>
                <a:ln w="6350" cap="sq">
                  <a:solidFill>
                    <a:srgbClr val="010101"/>
                  </a:solidFill>
                  <a:miter lim="800000"/>
                  <a:headEnd/>
                  <a:tailEnd/>
                </a:ln>
              </p:spPr>
              <p:txBody>
                <a:bodyPr/>
                <a:lstStyle/>
                <a:p>
                  <a:endParaRPr lang="en-US"/>
                </a:p>
              </p:txBody>
            </p:sp>
            <p:sp>
              <p:nvSpPr>
                <p:cNvPr id="25177" name="Line 40"/>
                <p:cNvSpPr>
                  <a:spLocks noChangeShapeType="1"/>
                </p:cNvSpPr>
                <p:nvPr/>
              </p:nvSpPr>
              <p:spPr bwMode="auto">
                <a:xfrm flipV="1">
                  <a:off x="1460501" y="5021263"/>
                  <a:ext cx="1588" cy="11113"/>
                </a:xfrm>
                <a:prstGeom prst="line">
                  <a:avLst/>
                </a:prstGeom>
                <a:noFill/>
                <a:ln w="6350" cap="sq">
                  <a:solidFill>
                    <a:srgbClr val="010101"/>
                  </a:solidFill>
                  <a:miter lim="800000"/>
                  <a:headEnd/>
                  <a:tailEnd/>
                </a:ln>
              </p:spPr>
              <p:txBody>
                <a:bodyPr/>
                <a:lstStyle/>
                <a:p>
                  <a:endParaRPr lang="en-US"/>
                </a:p>
              </p:txBody>
            </p:sp>
            <p:sp>
              <p:nvSpPr>
                <p:cNvPr id="25178" name="Line 41"/>
                <p:cNvSpPr>
                  <a:spLocks noChangeShapeType="1"/>
                </p:cNvSpPr>
                <p:nvPr/>
              </p:nvSpPr>
              <p:spPr bwMode="auto">
                <a:xfrm flipV="1">
                  <a:off x="1485901" y="5021263"/>
                  <a:ext cx="1588" cy="11113"/>
                </a:xfrm>
                <a:prstGeom prst="line">
                  <a:avLst/>
                </a:prstGeom>
                <a:noFill/>
                <a:ln w="6350" cap="sq">
                  <a:solidFill>
                    <a:srgbClr val="010101"/>
                  </a:solidFill>
                  <a:miter lim="800000"/>
                  <a:headEnd/>
                  <a:tailEnd/>
                </a:ln>
              </p:spPr>
              <p:txBody>
                <a:bodyPr/>
                <a:lstStyle/>
                <a:p>
                  <a:endParaRPr lang="en-US"/>
                </a:p>
              </p:txBody>
            </p:sp>
            <p:sp>
              <p:nvSpPr>
                <p:cNvPr id="25179" name="Line 42"/>
                <p:cNvSpPr>
                  <a:spLocks noChangeShapeType="1"/>
                </p:cNvSpPr>
                <p:nvPr/>
              </p:nvSpPr>
              <p:spPr bwMode="auto">
                <a:xfrm flipV="1">
                  <a:off x="1511301" y="5021263"/>
                  <a:ext cx="1588" cy="11113"/>
                </a:xfrm>
                <a:prstGeom prst="line">
                  <a:avLst/>
                </a:prstGeom>
                <a:noFill/>
                <a:ln w="6350" cap="sq">
                  <a:solidFill>
                    <a:srgbClr val="010101"/>
                  </a:solidFill>
                  <a:miter lim="800000"/>
                  <a:headEnd/>
                  <a:tailEnd/>
                </a:ln>
              </p:spPr>
              <p:txBody>
                <a:bodyPr/>
                <a:lstStyle/>
                <a:p>
                  <a:endParaRPr lang="en-US"/>
                </a:p>
              </p:txBody>
            </p:sp>
            <p:sp>
              <p:nvSpPr>
                <p:cNvPr id="25180" name="Line 43"/>
                <p:cNvSpPr>
                  <a:spLocks noChangeShapeType="1"/>
                </p:cNvSpPr>
                <p:nvPr/>
              </p:nvSpPr>
              <p:spPr bwMode="auto">
                <a:xfrm flipV="1">
                  <a:off x="1535113" y="5021263"/>
                  <a:ext cx="1588" cy="11113"/>
                </a:xfrm>
                <a:prstGeom prst="line">
                  <a:avLst/>
                </a:prstGeom>
                <a:noFill/>
                <a:ln w="6350" cap="sq">
                  <a:solidFill>
                    <a:srgbClr val="010101"/>
                  </a:solidFill>
                  <a:miter lim="800000"/>
                  <a:headEnd/>
                  <a:tailEnd/>
                </a:ln>
              </p:spPr>
              <p:txBody>
                <a:bodyPr/>
                <a:lstStyle/>
                <a:p>
                  <a:endParaRPr lang="en-US"/>
                </a:p>
              </p:txBody>
            </p:sp>
            <p:sp>
              <p:nvSpPr>
                <p:cNvPr id="25181" name="Line 44"/>
                <p:cNvSpPr>
                  <a:spLocks noChangeShapeType="1"/>
                </p:cNvSpPr>
                <p:nvPr/>
              </p:nvSpPr>
              <p:spPr bwMode="auto">
                <a:xfrm flipV="1">
                  <a:off x="1560513" y="5021263"/>
                  <a:ext cx="1588" cy="25400"/>
                </a:xfrm>
                <a:prstGeom prst="line">
                  <a:avLst/>
                </a:prstGeom>
                <a:noFill/>
                <a:ln w="6350" cap="sq">
                  <a:solidFill>
                    <a:srgbClr val="010101"/>
                  </a:solidFill>
                  <a:miter lim="800000"/>
                  <a:headEnd/>
                  <a:tailEnd/>
                </a:ln>
              </p:spPr>
              <p:txBody>
                <a:bodyPr/>
                <a:lstStyle/>
                <a:p>
                  <a:endParaRPr lang="en-US"/>
                </a:p>
              </p:txBody>
            </p:sp>
            <p:sp>
              <p:nvSpPr>
                <p:cNvPr id="25182" name="Line 45"/>
                <p:cNvSpPr>
                  <a:spLocks noChangeShapeType="1"/>
                </p:cNvSpPr>
                <p:nvPr/>
              </p:nvSpPr>
              <p:spPr bwMode="auto">
                <a:xfrm flipV="1">
                  <a:off x="1585913" y="5021263"/>
                  <a:ext cx="1588" cy="11113"/>
                </a:xfrm>
                <a:prstGeom prst="line">
                  <a:avLst/>
                </a:prstGeom>
                <a:noFill/>
                <a:ln w="6350" cap="sq">
                  <a:solidFill>
                    <a:srgbClr val="010101"/>
                  </a:solidFill>
                  <a:miter lim="800000"/>
                  <a:headEnd/>
                  <a:tailEnd/>
                </a:ln>
              </p:spPr>
              <p:txBody>
                <a:bodyPr/>
                <a:lstStyle/>
                <a:p>
                  <a:endParaRPr lang="en-US"/>
                </a:p>
              </p:txBody>
            </p:sp>
            <p:sp>
              <p:nvSpPr>
                <p:cNvPr id="25183" name="Line 46"/>
                <p:cNvSpPr>
                  <a:spLocks noChangeShapeType="1"/>
                </p:cNvSpPr>
                <p:nvPr/>
              </p:nvSpPr>
              <p:spPr bwMode="auto">
                <a:xfrm flipV="1">
                  <a:off x="1611313" y="5021263"/>
                  <a:ext cx="1588" cy="11113"/>
                </a:xfrm>
                <a:prstGeom prst="line">
                  <a:avLst/>
                </a:prstGeom>
                <a:noFill/>
                <a:ln w="6350" cap="sq">
                  <a:solidFill>
                    <a:srgbClr val="010101"/>
                  </a:solidFill>
                  <a:miter lim="800000"/>
                  <a:headEnd/>
                  <a:tailEnd/>
                </a:ln>
              </p:spPr>
              <p:txBody>
                <a:bodyPr/>
                <a:lstStyle/>
                <a:p>
                  <a:endParaRPr lang="en-US"/>
                </a:p>
              </p:txBody>
            </p:sp>
            <p:sp>
              <p:nvSpPr>
                <p:cNvPr id="25184" name="Line 47"/>
                <p:cNvSpPr>
                  <a:spLocks noChangeShapeType="1"/>
                </p:cNvSpPr>
                <p:nvPr/>
              </p:nvSpPr>
              <p:spPr bwMode="auto">
                <a:xfrm flipV="1">
                  <a:off x="1639888" y="5021263"/>
                  <a:ext cx="1588" cy="11113"/>
                </a:xfrm>
                <a:prstGeom prst="line">
                  <a:avLst/>
                </a:prstGeom>
                <a:noFill/>
                <a:ln w="6350" cap="sq">
                  <a:solidFill>
                    <a:srgbClr val="010101"/>
                  </a:solidFill>
                  <a:miter lim="800000"/>
                  <a:headEnd/>
                  <a:tailEnd/>
                </a:ln>
              </p:spPr>
              <p:txBody>
                <a:bodyPr/>
                <a:lstStyle/>
                <a:p>
                  <a:endParaRPr lang="en-US"/>
                </a:p>
              </p:txBody>
            </p:sp>
            <p:sp>
              <p:nvSpPr>
                <p:cNvPr id="25185" name="Line 48"/>
                <p:cNvSpPr>
                  <a:spLocks noChangeShapeType="1"/>
                </p:cNvSpPr>
                <p:nvPr/>
              </p:nvSpPr>
              <p:spPr bwMode="auto">
                <a:xfrm flipV="1">
                  <a:off x="1662113" y="5021263"/>
                  <a:ext cx="1588" cy="11113"/>
                </a:xfrm>
                <a:prstGeom prst="line">
                  <a:avLst/>
                </a:prstGeom>
                <a:noFill/>
                <a:ln w="6350" cap="sq">
                  <a:solidFill>
                    <a:srgbClr val="010101"/>
                  </a:solidFill>
                  <a:miter lim="800000"/>
                  <a:headEnd/>
                  <a:tailEnd/>
                </a:ln>
              </p:spPr>
              <p:txBody>
                <a:bodyPr/>
                <a:lstStyle/>
                <a:p>
                  <a:endParaRPr lang="en-US"/>
                </a:p>
              </p:txBody>
            </p:sp>
            <p:sp>
              <p:nvSpPr>
                <p:cNvPr id="25186" name="Line 49"/>
                <p:cNvSpPr>
                  <a:spLocks noChangeShapeType="1"/>
                </p:cNvSpPr>
                <p:nvPr/>
              </p:nvSpPr>
              <p:spPr bwMode="auto">
                <a:xfrm flipV="1">
                  <a:off x="1690688" y="5021263"/>
                  <a:ext cx="1588" cy="25400"/>
                </a:xfrm>
                <a:prstGeom prst="line">
                  <a:avLst/>
                </a:prstGeom>
                <a:noFill/>
                <a:ln w="6350" cap="sq">
                  <a:solidFill>
                    <a:srgbClr val="010101"/>
                  </a:solidFill>
                  <a:miter lim="800000"/>
                  <a:headEnd/>
                  <a:tailEnd/>
                </a:ln>
              </p:spPr>
              <p:txBody>
                <a:bodyPr/>
                <a:lstStyle/>
                <a:p>
                  <a:endParaRPr lang="en-US"/>
                </a:p>
              </p:txBody>
            </p:sp>
            <p:sp>
              <p:nvSpPr>
                <p:cNvPr id="25187" name="Line 50"/>
                <p:cNvSpPr>
                  <a:spLocks noChangeShapeType="1"/>
                </p:cNvSpPr>
                <p:nvPr/>
              </p:nvSpPr>
              <p:spPr bwMode="auto">
                <a:xfrm flipV="1">
                  <a:off x="1716088" y="5021263"/>
                  <a:ext cx="1588" cy="11113"/>
                </a:xfrm>
                <a:prstGeom prst="line">
                  <a:avLst/>
                </a:prstGeom>
                <a:noFill/>
                <a:ln w="6350" cap="sq">
                  <a:solidFill>
                    <a:srgbClr val="010101"/>
                  </a:solidFill>
                  <a:miter lim="800000"/>
                  <a:headEnd/>
                  <a:tailEnd/>
                </a:ln>
              </p:spPr>
              <p:txBody>
                <a:bodyPr/>
                <a:lstStyle/>
                <a:p>
                  <a:endParaRPr lang="en-US"/>
                </a:p>
              </p:txBody>
            </p:sp>
            <p:sp>
              <p:nvSpPr>
                <p:cNvPr id="25188" name="Line 51"/>
                <p:cNvSpPr>
                  <a:spLocks noChangeShapeType="1"/>
                </p:cNvSpPr>
                <p:nvPr/>
              </p:nvSpPr>
              <p:spPr bwMode="auto">
                <a:xfrm flipV="1">
                  <a:off x="1741488" y="5021263"/>
                  <a:ext cx="1588" cy="11113"/>
                </a:xfrm>
                <a:prstGeom prst="line">
                  <a:avLst/>
                </a:prstGeom>
                <a:noFill/>
                <a:ln w="6350" cap="sq">
                  <a:solidFill>
                    <a:srgbClr val="010101"/>
                  </a:solidFill>
                  <a:miter lim="800000"/>
                  <a:headEnd/>
                  <a:tailEnd/>
                </a:ln>
              </p:spPr>
              <p:txBody>
                <a:bodyPr/>
                <a:lstStyle/>
                <a:p>
                  <a:endParaRPr lang="en-US"/>
                </a:p>
              </p:txBody>
            </p:sp>
            <p:sp>
              <p:nvSpPr>
                <p:cNvPr id="25189" name="Line 52"/>
                <p:cNvSpPr>
                  <a:spLocks noChangeShapeType="1"/>
                </p:cNvSpPr>
                <p:nvPr/>
              </p:nvSpPr>
              <p:spPr bwMode="auto">
                <a:xfrm flipV="1">
                  <a:off x="1766888" y="5021263"/>
                  <a:ext cx="1588" cy="11113"/>
                </a:xfrm>
                <a:prstGeom prst="line">
                  <a:avLst/>
                </a:prstGeom>
                <a:noFill/>
                <a:ln w="6350" cap="sq">
                  <a:solidFill>
                    <a:srgbClr val="010101"/>
                  </a:solidFill>
                  <a:miter lim="800000"/>
                  <a:headEnd/>
                  <a:tailEnd/>
                </a:ln>
              </p:spPr>
              <p:txBody>
                <a:bodyPr/>
                <a:lstStyle/>
                <a:p>
                  <a:endParaRPr lang="en-US"/>
                </a:p>
              </p:txBody>
            </p:sp>
            <p:sp>
              <p:nvSpPr>
                <p:cNvPr id="25190" name="Line 53"/>
                <p:cNvSpPr>
                  <a:spLocks noChangeShapeType="1"/>
                </p:cNvSpPr>
                <p:nvPr/>
              </p:nvSpPr>
              <p:spPr bwMode="auto">
                <a:xfrm flipV="1">
                  <a:off x="1792288" y="5021263"/>
                  <a:ext cx="1588" cy="11113"/>
                </a:xfrm>
                <a:prstGeom prst="line">
                  <a:avLst/>
                </a:prstGeom>
                <a:noFill/>
                <a:ln w="6350" cap="sq">
                  <a:solidFill>
                    <a:srgbClr val="010101"/>
                  </a:solidFill>
                  <a:miter lim="800000"/>
                  <a:headEnd/>
                  <a:tailEnd/>
                </a:ln>
              </p:spPr>
              <p:txBody>
                <a:bodyPr/>
                <a:lstStyle/>
                <a:p>
                  <a:endParaRPr lang="en-US"/>
                </a:p>
              </p:txBody>
            </p:sp>
            <p:sp>
              <p:nvSpPr>
                <p:cNvPr id="25191" name="Line 54"/>
                <p:cNvSpPr>
                  <a:spLocks noChangeShapeType="1"/>
                </p:cNvSpPr>
                <p:nvPr/>
              </p:nvSpPr>
              <p:spPr bwMode="auto">
                <a:xfrm flipV="1">
                  <a:off x="1817688" y="5021263"/>
                  <a:ext cx="1588" cy="25400"/>
                </a:xfrm>
                <a:prstGeom prst="line">
                  <a:avLst/>
                </a:prstGeom>
                <a:noFill/>
                <a:ln w="6350" cap="sq">
                  <a:solidFill>
                    <a:srgbClr val="010101"/>
                  </a:solidFill>
                  <a:miter lim="800000"/>
                  <a:headEnd/>
                  <a:tailEnd/>
                </a:ln>
              </p:spPr>
              <p:txBody>
                <a:bodyPr/>
                <a:lstStyle/>
                <a:p>
                  <a:endParaRPr lang="en-US"/>
                </a:p>
              </p:txBody>
            </p:sp>
            <p:sp>
              <p:nvSpPr>
                <p:cNvPr id="25192" name="Line 55"/>
                <p:cNvSpPr>
                  <a:spLocks noChangeShapeType="1"/>
                </p:cNvSpPr>
                <p:nvPr/>
              </p:nvSpPr>
              <p:spPr bwMode="auto">
                <a:xfrm flipV="1">
                  <a:off x="1843088" y="5021263"/>
                  <a:ext cx="1588" cy="11113"/>
                </a:xfrm>
                <a:prstGeom prst="line">
                  <a:avLst/>
                </a:prstGeom>
                <a:noFill/>
                <a:ln w="6350" cap="sq">
                  <a:solidFill>
                    <a:srgbClr val="010101"/>
                  </a:solidFill>
                  <a:miter lim="800000"/>
                  <a:headEnd/>
                  <a:tailEnd/>
                </a:ln>
              </p:spPr>
              <p:txBody>
                <a:bodyPr/>
                <a:lstStyle/>
                <a:p>
                  <a:endParaRPr lang="en-US"/>
                </a:p>
              </p:txBody>
            </p:sp>
            <p:sp>
              <p:nvSpPr>
                <p:cNvPr id="25193" name="Line 56"/>
                <p:cNvSpPr>
                  <a:spLocks noChangeShapeType="1"/>
                </p:cNvSpPr>
                <p:nvPr/>
              </p:nvSpPr>
              <p:spPr bwMode="auto">
                <a:xfrm flipV="1">
                  <a:off x="1868488" y="5021263"/>
                  <a:ext cx="1588" cy="11113"/>
                </a:xfrm>
                <a:prstGeom prst="line">
                  <a:avLst/>
                </a:prstGeom>
                <a:noFill/>
                <a:ln w="6350" cap="sq">
                  <a:solidFill>
                    <a:srgbClr val="010101"/>
                  </a:solidFill>
                  <a:miter lim="800000"/>
                  <a:headEnd/>
                  <a:tailEnd/>
                </a:ln>
              </p:spPr>
              <p:txBody>
                <a:bodyPr/>
                <a:lstStyle/>
                <a:p>
                  <a:endParaRPr lang="en-US"/>
                </a:p>
              </p:txBody>
            </p:sp>
            <p:sp>
              <p:nvSpPr>
                <p:cNvPr id="25194" name="Line 57"/>
                <p:cNvSpPr>
                  <a:spLocks noChangeShapeType="1"/>
                </p:cNvSpPr>
                <p:nvPr/>
              </p:nvSpPr>
              <p:spPr bwMode="auto">
                <a:xfrm flipV="1">
                  <a:off x="1893888" y="5021263"/>
                  <a:ext cx="1588" cy="11113"/>
                </a:xfrm>
                <a:prstGeom prst="line">
                  <a:avLst/>
                </a:prstGeom>
                <a:noFill/>
                <a:ln w="6350" cap="sq">
                  <a:solidFill>
                    <a:srgbClr val="010101"/>
                  </a:solidFill>
                  <a:miter lim="800000"/>
                  <a:headEnd/>
                  <a:tailEnd/>
                </a:ln>
              </p:spPr>
              <p:txBody>
                <a:bodyPr/>
                <a:lstStyle/>
                <a:p>
                  <a:endParaRPr lang="en-US"/>
                </a:p>
              </p:txBody>
            </p:sp>
            <p:sp>
              <p:nvSpPr>
                <p:cNvPr id="25195" name="Line 58"/>
                <p:cNvSpPr>
                  <a:spLocks noChangeShapeType="1"/>
                </p:cNvSpPr>
                <p:nvPr/>
              </p:nvSpPr>
              <p:spPr bwMode="auto">
                <a:xfrm flipV="1">
                  <a:off x="1919288" y="5021263"/>
                  <a:ext cx="1588" cy="11113"/>
                </a:xfrm>
                <a:prstGeom prst="line">
                  <a:avLst/>
                </a:prstGeom>
                <a:noFill/>
                <a:ln w="6350" cap="sq">
                  <a:solidFill>
                    <a:srgbClr val="010101"/>
                  </a:solidFill>
                  <a:miter lim="800000"/>
                  <a:headEnd/>
                  <a:tailEnd/>
                </a:ln>
              </p:spPr>
              <p:txBody>
                <a:bodyPr/>
                <a:lstStyle/>
                <a:p>
                  <a:endParaRPr lang="en-US"/>
                </a:p>
              </p:txBody>
            </p:sp>
            <p:sp>
              <p:nvSpPr>
                <p:cNvPr id="25196" name="Line 59"/>
                <p:cNvSpPr>
                  <a:spLocks noChangeShapeType="1"/>
                </p:cNvSpPr>
                <p:nvPr/>
              </p:nvSpPr>
              <p:spPr bwMode="auto">
                <a:xfrm flipV="1">
                  <a:off x="1944688" y="5021263"/>
                  <a:ext cx="1588" cy="25400"/>
                </a:xfrm>
                <a:prstGeom prst="line">
                  <a:avLst/>
                </a:prstGeom>
                <a:noFill/>
                <a:ln w="6350" cap="sq">
                  <a:solidFill>
                    <a:srgbClr val="010101"/>
                  </a:solidFill>
                  <a:miter lim="800000"/>
                  <a:headEnd/>
                  <a:tailEnd/>
                </a:ln>
              </p:spPr>
              <p:txBody>
                <a:bodyPr/>
                <a:lstStyle/>
                <a:p>
                  <a:endParaRPr lang="en-US"/>
                </a:p>
              </p:txBody>
            </p:sp>
            <p:sp>
              <p:nvSpPr>
                <p:cNvPr id="25197" name="Line 60"/>
                <p:cNvSpPr>
                  <a:spLocks noChangeShapeType="1"/>
                </p:cNvSpPr>
                <p:nvPr/>
              </p:nvSpPr>
              <p:spPr bwMode="auto">
                <a:xfrm flipV="1">
                  <a:off x="1970088" y="5021263"/>
                  <a:ext cx="1588" cy="11113"/>
                </a:xfrm>
                <a:prstGeom prst="line">
                  <a:avLst/>
                </a:prstGeom>
                <a:noFill/>
                <a:ln w="6350" cap="sq">
                  <a:solidFill>
                    <a:srgbClr val="010101"/>
                  </a:solidFill>
                  <a:miter lim="800000"/>
                  <a:headEnd/>
                  <a:tailEnd/>
                </a:ln>
              </p:spPr>
              <p:txBody>
                <a:bodyPr/>
                <a:lstStyle/>
                <a:p>
                  <a:endParaRPr lang="en-US"/>
                </a:p>
              </p:txBody>
            </p:sp>
            <p:sp>
              <p:nvSpPr>
                <p:cNvPr id="25198" name="Line 61"/>
                <p:cNvSpPr>
                  <a:spLocks noChangeShapeType="1"/>
                </p:cNvSpPr>
                <p:nvPr/>
              </p:nvSpPr>
              <p:spPr bwMode="auto">
                <a:xfrm flipV="1">
                  <a:off x="1997076" y="5021263"/>
                  <a:ext cx="1588" cy="11113"/>
                </a:xfrm>
                <a:prstGeom prst="line">
                  <a:avLst/>
                </a:prstGeom>
                <a:noFill/>
                <a:ln w="6350" cap="sq">
                  <a:solidFill>
                    <a:srgbClr val="010101"/>
                  </a:solidFill>
                  <a:miter lim="800000"/>
                  <a:headEnd/>
                  <a:tailEnd/>
                </a:ln>
              </p:spPr>
              <p:txBody>
                <a:bodyPr/>
                <a:lstStyle/>
                <a:p>
                  <a:endParaRPr lang="en-US"/>
                </a:p>
              </p:txBody>
            </p:sp>
            <p:sp>
              <p:nvSpPr>
                <p:cNvPr id="25199" name="Line 62"/>
                <p:cNvSpPr>
                  <a:spLocks noChangeShapeType="1"/>
                </p:cNvSpPr>
                <p:nvPr/>
              </p:nvSpPr>
              <p:spPr bwMode="auto">
                <a:xfrm flipV="1">
                  <a:off x="2019301" y="5021263"/>
                  <a:ext cx="1588" cy="11113"/>
                </a:xfrm>
                <a:prstGeom prst="line">
                  <a:avLst/>
                </a:prstGeom>
                <a:noFill/>
                <a:ln w="6350" cap="sq">
                  <a:solidFill>
                    <a:srgbClr val="010101"/>
                  </a:solidFill>
                  <a:miter lim="800000"/>
                  <a:headEnd/>
                  <a:tailEnd/>
                </a:ln>
              </p:spPr>
              <p:txBody>
                <a:bodyPr/>
                <a:lstStyle/>
                <a:p>
                  <a:endParaRPr lang="en-US"/>
                </a:p>
              </p:txBody>
            </p:sp>
            <p:sp>
              <p:nvSpPr>
                <p:cNvPr id="25200" name="Line 63"/>
                <p:cNvSpPr>
                  <a:spLocks noChangeShapeType="1"/>
                </p:cNvSpPr>
                <p:nvPr/>
              </p:nvSpPr>
              <p:spPr bwMode="auto">
                <a:xfrm flipV="1">
                  <a:off x="2047876" y="5021263"/>
                  <a:ext cx="1588" cy="11113"/>
                </a:xfrm>
                <a:prstGeom prst="line">
                  <a:avLst/>
                </a:prstGeom>
                <a:noFill/>
                <a:ln w="6350" cap="sq">
                  <a:solidFill>
                    <a:srgbClr val="010101"/>
                  </a:solidFill>
                  <a:miter lim="800000"/>
                  <a:headEnd/>
                  <a:tailEnd/>
                </a:ln>
              </p:spPr>
              <p:txBody>
                <a:bodyPr/>
                <a:lstStyle/>
                <a:p>
                  <a:endParaRPr lang="en-US"/>
                </a:p>
              </p:txBody>
            </p:sp>
            <p:sp>
              <p:nvSpPr>
                <p:cNvPr id="25201" name="Line 64"/>
                <p:cNvSpPr>
                  <a:spLocks noChangeShapeType="1"/>
                </p:cNvSpPr>
                <p:nvPr/>
              </p:nvSpPr>
              <p:spPr bwMode="auto">
                <a:xfrm flipV="1">
                  <a:off x="2073276" y="5021263"/>
                  <a:ext cx="1588" cy="25400"/>
                </a:xfrm>
                <a:prstGeom prst="line">
                  <a:avLst/>
                </a:prstGeom>
                <a:noFill/>
                <a:ln w="6350" cap="sq">
                  <a:solidFill>
                    <a:srgbClr val="010101"/>
                  </a:solidFill>
                  <a:miter lim="800000"/>
                  <a:headEnd/>
                  <a:tailEnd/>
                </a:ln>
              </p:spPr>
              <p:txBody>
                <a:bodyPr/>
                <a:lstStyle/>
                <a:p>
                  <a:endParaRPr lang="en-US"/>
                </a:p>
              </p:txBody>
            </p:sp>
            <p:sp>
              <p:nvSpPr>
                <p:cNvPr id="25202" name="Line 65"/>
                <p:cNvSpPr>
                  <a:spLocks noChangeShapeType="1"/>
                </p:cNvSpPr>
                <p:nvPr/>
              </p:nvSpPr>
              <p:spPr bwMode="auto">
                <a:xfrm flipV="1">
                  <a:off x="2098676" y="5021263"/>
                  <a:ext cx="1588" cy="11113"/>
                </a:xfrm>
                <a:prstGeom prst="line">
                  <a:avLst/>
                </a:prstGeom>
                <a:noFill/>
                <a:ln w="6350" cap="sq">
                  <a:solidFill>
                    <a:srgbClr val="010101"/>
                  </a:solidFill>
                  <a:miter lim="800000"/>
                  <a:headEnd/>
                  <a:tailEnd/>
                </a:ln>
              </p:spPr>
              <p:txBody>
                <a:bodyPr/>
                <a:lstStyle/>
                <a:p>
                  <a:endParaRPr lang="en-US"/>
                </a:p>
              </p:txBody>
            </p:sp>
            <p:sp>
              <p:nvSpPr>
                <p:cNvPr id="25203" name="Line 66"/>
                <p:cNvSpPr>
                  <a:spLocks noChangeShapeType="1"/>
                </p:cNvSpPr>
                <p:nvPr/>
              </p:nvSpPr>
              <p:spPr bwMode="auto">
                <a:xfrm flipV="1">
                  <a:off x="2124076" y="5021263"/>
                  <a:ext cx="1588" cy="11113"/>
                </a:xfrm>
                <a:prstGeom prst="line">
                  <a:avLst/>
                </a:prstGeom>
                <a:noFill/>
                <a:ln w="6350" cap="sq">
                  <a:solidFill>
                    <a:srgbClr val="010101"/>
                  </a:solidFill>
                  <a:miter lim="800000"/>
                  <a:headEnd/>
                  <a:tailEnd/>
                </a:ln>
              </p:spPr>
              <p:txBody>
                <a:bodyPr/>
                <a:lstStyle/>
                <a:p>
                  <a:endParaRPr lang="en-US"/>
                </a:p>
              </p:txBody>
            </p:sp>
            <p:sp>
              <p:nvSpPr>
                <p:cNvPr id="25204" name="Line 67"/>
                <p:cNvSpPr>
                  <a:spLocks noChangeShapeType="1"/>
                </p:cNvSpPr>
                <p:nvPr/>
              </p:nvSpPr>
              <p:spPr bwMode="auto">
                <a:xfrm flipV="1">
                  <a:off x="2149476" y="5021263"/>
                  <a:ext cx="1588" cy="11113"/>
                </a:xfrm>
                <a:prstGeom prst="line">
                  <a:avLst/>
                </a:prstGeom>
                <a:noFill/>
                <a:ln w="6350" cap="sq">
                  <a:solidFill>
                    <a:srgbClr val="010101"/>
                  </a:solidFill>
                  <a:miter lim="800000"/>
                  <a:headEnd/>
                  <a:tailEnd/>
                </a:ln>
              </p:spPr>
              <p:txBody>
                <a:bodyPr/>
                <a:lstStyle/>
                <a:p>
                  <a:endParaRPr lang="en-US"/>
                </a:p>
              </p:txBody>
            </p:sp>
            <p:sp>
              <p:nvSpPr>
                <p:cNvPr id="25205" name="Line 68"/>
                <p:cNvSpPr>
                  <a:spLocks noChangeShapeType="1"/>
                </p:cNvSpPr>
                <p:nvPr/>
              </p:nvSpPr>
              <p:spPr bwMode="auto">
                <a:xfrm flipV="1">
                  <a:off x="2174876" y="5021263"/>
                  <a:ext cx="1588" cy="11113"/>
                </a:xfrm>
                <a:prstGeom prst="line">
                  <a:avLst/>
                </a:prstGeom>
                <a:noFill/>
                <a:ln w="6350" cap="sq">
                  <a:solidFill>
                    <a:srgbClr val="010101"/>
                  </a:solidFill>
                  <a:miter lim="800000"/>
                  <a:headEnd/>
                  <a:tailEnd/>
                </a:ln>
              </p:spPr>
              <p:txBody>
                <a:bodyPr/>
                <a:lstStyle/>
                <a:p>
                  <a:endParaRPr lang="en-US"/>
                </a:p>
              </p:txBody>
            </p:sp>
            <p:sp>
              <p:nvSpPr>
                <p:cNvPr id="25206" name="Line 69"/>
                <p:cNvSpPr>
                  <a:spLocks noChangeShapeType="1"/>
                </p:cNvSpPr>
                <p:nvPr/>
              </p:nvSpPr>
              <p:spPr bwMode="auto">
                <a:xfrm flipV="1">
                  <a:off x="2200276" y="5021263"/>
                  <a:ext cx="1588" cy="25400"/>
                </a:xfrm>
                <a:prstGeom prst="line">
                  <a:avLst/>
                </a:prstGeom>
                <a:noFill/>
                <a:ln w="6350" cap="sq">
                  <a:solidFill>
                    <a:srgbClr val="010101"/>
                  </a:solidFill>
                  <a:miter lim="800000"/>
                  <a:headEnd/>
                  <a:tailEnd/>
                </a:ln>
              </p:spPr>
              <p:txBody>
                <a:bodyPr/>
                <a:lstStyle/>
                <a:p>
                  <a:endParaRPr lang="en-US"/>
                </a:p>
              </p:txBody>
            </p:sp>
            <p:sp>
              <p:nvSpPr>
                <p:cNvPr id="25207" name="Line 70"/>
                <p:cNvSpPr>
                  <a:spLocks noChangeShapeType="1"/>
                </p:cNvSpPr>
                <p:nvPr/>
              </p:nvSpPr>
              <p:spPr bwMode="auto">
                <a:xfrm flipV="1">
                  <a:off x="2225676" y="5021263"/>
                  <a:ext cx="1588" cy="11113"/>
                </a:xfrm>
                <a:prstGeom prst="line">
                  <a:avLst/>
                </a:prstGeom>
                <a:noFill/>
                <a:ln w="6350" cap="sq">
                  <a:solidFill>
                    <a:srgbClr val="010101"/>
                  </a:solidFill>
                  <a:miter lim="800000"/>
                  <a:headEnd/>
                  <a:tailEnd/>
                </a:ln>
              </p:spPr>
              <p:txBody>
                <a:bodyPr/>
                <a:lstStyle/>
                <a:p>
                  <a:endParaRPr lang="en-US"/>
                </a:p>
              </p:txBody>
            </p:sp>
            <p:sp>
              <p:nvSpPr>
                <p:cNvPr id="25208" name="Line 71"/>
                <p:cNvSpPr>
                  <a:spLocks noChangeShapeType="1"/>
                </p:cNvSpPr>
                <p:nvPr/>
              </p:nvSpPr>
              <p:spPr bwMode="auto">
                <a:xfrm flipV="1">
                  <a:off x="2251076" y="5021263"/>
                  <a:ext cx="1588" cy="11113"/>
                </a:xfrm>
                <a:prstGeom prst="line">
                  <a:avLst/>
                </a:prstGeom>
                <a:noFill/>
                <a:ln w="6350" cap="sq">
                  <a:solidFill>
                    <a:srgbClr val="010101"/>
                  </a:solidFill>
                  <a:miter lim="800000"/>
                  <a:headEnd/>
                  <a:tailEnd/>
                </a:ln>
              </p:spPr>
              <p:txBody>
                <a:bodyPr/>
                <a:lstStyle/>
                <a:p>
                  <a:endParaRPr lang="en-US"/>
                </a:p>
              </p:txBody>
            </p:sp>
            <p:sp>
              <p:nvSpPr>
                <p:cNvPr id="25209" name="Line 72"/>
                <p:cNvSpPr>
                  <a:spLocks noChangeShapeType="1"/>
                </p:cNvSpPr>
                <p:nvPr/>
              </p:nvSpPr>
              <p:spPr bwMode="auto">
                <a:xfrm flipV="1">
                  <a:off x="2276476" y="5021263"/>
                  <a:ext cx="1588" cy="11113"/>
                </a:xfrm>
                <a:prstGeom prst="line">
                  <a:avLst/>
                </a:prstGeom>
                <a:noFill/>
                <a:ln w="6350" cap="sq">
                  <a:solidFill>
                    <a:srgbClr val="010101"/>
                  </a:solidFill>
                  <a:miter lim="800000"/>
                  <a:headEnd/>
                  <a:tailEnd/>
                </a:ln>
              </p:spPr>
              <p:txBody>
                <a:bodyPr/>
                <a:lstStyle/>
                <a:p>
                  <a:endParaRPr lang="en-US"/>
                </a:p>
              </p:txBody>
            </p:sp>
            <p:sp>
              <p:nvSpPr>
                <p:cNvPr id="25210" name="Line 73"/>
                <p:cNvSpPr>
                  <a:spLocks noChangeShapeType="1"/>
                </p:cNvSpPr>
                <p:nvPr/>
              </p:nvSpPr>
              <p:spPr bwMode="auto">
                <a:xfrm flipV="1">
                  <a:off x="2301876" y="5021263"/>
                  <a:ext cx="1588" cy="11113"/>
                </a:xfrm>
                <a:prstGeom prst="line">
                  <a:avLst/>
                </a:prstGeom>
                <a:noFill/>
                <a:ln w="6350" cap="sq">
                  <a:solidFill>
                    <a:srgbClr val="010101"/>
                  </a:solidFill>
                  <a:miter lim="800000"/>
                  <a:headEnd/>
                  <a:tailEnd/>
                </a:ln>
              </p:spPr>
              <p:txBody>
                <a:bodyPr/>
                <a:lstStyle/>
                <a:p>
                  <a:endParaRPr lang="en-US"/>
                </a:p>
              </p:txBody>
            </p:sp>
            <p:sp>
              <p:nvSpPr>
                <p:cNvPr id="25211" name="Line 74"/>
                <p:cNvSpPr>
                  <a:spLocks noChangeShapeType="1"/>
                </p:cNvSpPr>
                <p:nvPr/>
              </p:nvSpPr>
              <p:spPr bwMode="auto">
                <a:xfrm flipV="1">
                  <a:off x="2327276" y="5021263"/>
                  <a:ext cx="1588" cy="25400"/>
                </a:xfrm>
                <a:prstGeom prst="line">
                  <a:avLst/>
                </a:prstGeom>
                <a:noFill/>
                <a:ln w="6350" cap="sq">
                  <a:solidFill>
                    <a:srgbClr val="010101"/>
                  </a:solidFill>
                  <a:miter lim="800000"/>
                  <a:headEnd/>
                  <a:tailEnd/>
                </a:ln>
              </p:spPr>
              <p:txBody>
                <a:bodyPr/>
                <a:lstStyle/>
                <a:p>
                  <a:endParaRPr lang="en-US"/>
                </a:p>
              </p:txBody>
            </p:sp>
            <p:sp>
              <p:nvSpPr>
                <p:cNvPr id="25212" name="Line 75"/>
                <p:cNvSpPr>
                  <a:spLocks noChangeShapeType="1"/>
                </p:cNvSpPr>
                <p:nvPr/>
              </p:nvSpPr>
              <p:spPr bwMode="auto">
                <a:xfrm flipV="1">
                  <a:off x="2352676" y="5021263"/>
                  <a:ext cx="1588" cy="11113"/>
                </a:xfrm>
                <a:prstGeom prst="line">
                  <a:avLst/>
                </a:prstGeom>
                <a:noFill/>
                <a:ln w="6350" cap="sq">
                  <a:solidFill>
                    <a:srgbClr val="010101"/>
                  </a:solidFill>
                  <a:miter lim="800000"/>
                  <a:headEnd/>
                  <a:tailEnd/>
                </a:ln>
              </p:spPr>
              <p:txBody>
                <a:bodyPr/>
                <a:lstStyle/>
                <a:p>
                  <a:endParaRPr lang="en-US"/>
                </a:p>
              </p:txBody>
            </p:sp>
            <p:sp>
              <p:nvSpPr>
                <p:cNvPr id="25213" name="Line 76"/>
                <p:cNvSpPr>
                  <a:spLocks noChangeShapeType="1"/>
                </p:cNvSpPr>
                <p:nvPr/>
              </p:nvSpPr>
              <p:spPr bwMode="auto">
                <a:xfrm flipV="1">
                  <a:off x="2378076" y="5021263"/>
                  <a:ext cx="1588" cy="11113"/>
                </a:xfrm>
                <a:prstGeom prst="line">
                  <a:avLst/>
                </a:prstGeom>
                <a:noFill/>
                <a:ln w="6350" cap="sq">
                  <a:solidFill>
                    <a:srgbClr val="010101"/>
                  </a:solidFill>
                  <a:miter lim="800000"/>
                  <a:headEnd/>
                  <a:tailEnd/>
                </a:ln>
              </p:spPr>
              <p:txBody>
                <a:bodyPr/>
                <a:lstStyle/>
                <a:p>
                  <a:endParaRPr lang="en-US"/>
                </a:p>
              </p:txBody>
            </p:sp>
            <p:sp>
              <p:nvSpPr>
                <p:cNvPr id="25214" name="Line 77"/>
                <p:cNvSpPr>
                  <a:spLocks noChangeShapeType="1"/>
                </p:cNvSpPr>
                <p:nvPr/>
              </p:nvSpPr>
              <p:spPr bwMode="auto">
                <a:xfrm flipV="1">
                  <a:off x="2403476" y="5021263"/>
                  <a:ext cx="1588" cy="11113"/>
                </a:xfrm>
                <a:prstGeom prst="line">
                  <a:avLst/>
                </a:prstGeom>
                <a:noFill/>
                <a:ln w="6350" cap="sq">
                  <a:solidFill>
                    <a:srgbClr val="010101"/>
                  </a:solidFill>
                  <a:miter lim="800000"/>
                  <a:headEnd/>
                  <a:tailEnd/>
                </a:ln>
              </p:spPr>
              <p:txBody>
                <a:bodyPr/>
                <a:lstStyle/>
                <a:p>
                  <a:endParaRPr lang="en-US"/>
                </a:p>
              </p:txBody>
            </p:sp>
            <p:sp>
              <p:nvSpPr>
                <p:cNvPr id="25215" name="Line 78"/>
                <p:cNvSpPr>
                  <a:spLocks noChangeShapeType="1"/>
                </p:cNvSpPr>
                <p:nvPr/>
              </p:nvSpPr>
              <p:spPr bwMode="auto">
                <a:xfrm flipV="1">
                  <a:off x="2430463" y="5021263"/>
                  <a:ext cx="1588" cy="11113"/>
                </a:xfrm>
                <a:prstGeom prst="line">
                  <a:avLst/>
                </a:prstGeom>
                <a:noFill/>
                <a:ln w="6350" cap="sq">
                  <a:solidFill>
                    <a:srgbClr val="010101"/>
                  </a:solidFill>
                  <a:miter lim="800000"/>
                  <a:headEnd/>
                  <a:tailEnd/>
                </a:ln>
              </p:spPr>
              <p:txBody>
                <a:bodyPr/>
                <a:lstStyle/>
                <a:p>
                  <a:endParaRPr lang="en-US"/>
                </a:p>
              </p:txBody>
            </p:sp>
            <p:sp>
              <p:nvSpPr>
                <p:cNvPr id="25216" name="Line 79"/>
                <p:cNvSpPr>
                  <a:spLocks noChangeShapeType="1"/>
                </p:cNvSpPr>
                <p:nvPr/>
              </p:nvSpPr>
              <p:spPr bwMode="auto">
                <a:xfrm flipV="1">
                  <a:off x="2455863" y="5021263"/>
                  <a:ext cx="1588" cy="25400"/>
                </a:xfrm>
                <a:prstGeom prst="line">
                  <a:avLst/>
                </a:prstGeom>
                <a:noFill/>
                <a:ln w="6350" cap="sq">
                  <a:solidFill>
                    <a:srgbClr val="010101"/>
                  </a:solidFill>
                  <a:miter lim="800000"/>
                  <a:headEnd/>
                  <a:tailEnd/>
                </a:ln>
              </p:spPr>
              <p:txBody>
                <a:bodyPr/>
                <a:lstStyle/>
                <a:p>
                  <a:endParaRPr lang="en-US"/>
                </a:p>
              </p:txBody>
            </p:sp>
            <p:sp>
              <p:nvSpPr>
                <p:cNvPr id="25217" name="Line 80"/>
                <p:cNvSpPr>
                  <a:spLocks noChangeShapeType="1"/>
                </p:cNvSpPr>
                <p:nvPr/>
              </p:nvSpPr>
              <p:spPr bwMode="auto">
                <a:xfrm flipV="1">
                  <a:off x="2481263" y="5021263"/>
                  <a:ext cx="1588" cy="11113"/>
                </a:xfrm>
                <a:prstGeom prst="line">
                  <a:avLst/>
                </a:prstGeom>
                <a:noFill/>
                <a:ln w="6350" cap="sq">
                  <a:solidFill>
                    <a:srgbClr val="010101"/>
                  </a:solidFill>
                  <a:miter lim="800000"/>
                  <a:headEnd/>
                  <a:tailEnd/>
                </a:ln>
              </p:spPr>
              <p:txBody>
                <a:bodyPr/>
                <a:lstStyle/>
                <a:p>
                  <a:endParaRPr lang="en-US"/>
                </a:p>
              </p:txBody>
            </p:sp>
            <p:sp>
              <p:nvSpPr>
                <p:cNvPr id="25218" name="Line 81"/>
                <p:cNvSpPr>
                  <a:spLocks noChangeShapeType="1"/>
                </p:cNvSpPr>
                <p:nvPr/>
              </p:nvSpPr>
              <p:spPr bwMode="auto">
                <a:xfrm flipV="1">
                  <a:off x="2506663" y="5021263"/>
                  <a:ext cx="1588" cy="11113"/>
                </a:xfrm>
                <a:prstGeom prst="line">
                  <a:avLst/>
                </a:prstGeom>
                <a:noFill/>
                <a:ln w="6350" cap="sq">
                  <a:solidFill>
                    <a:srgbClr val="010101"/>
                  </a:solidFill>
                  <a:miter lim="800000"/>
                  <a:headEnd/>
                  <a:tailEnd/>
                </a:ln>
              </p:spPr>
              <p:txBody>
                <a:bodyPr/>
                <a:lstStyle/>
                <a:p>
                  <a:endParaRPr lang="en-US"/>
                </a:p>
              </p:txBody>
            </p:sp>
            <p:sp>
              <p:nvSpPr>
                <p:cNvPr id="25219" name="Line 82"/>
                <p:cNvSpPr>
                  <a:spLocks noChangeShapeType="1"/>
                </p:cNvSpPr>
                <p:nvPr/>
              </p:nvSpPr>
              <p:spPr bwMode="auto">
                <a:xfrm flipV="1">
                  <a:off x="2532063" y="5021263"/>
                  <a:ext cx="1588" cy="11113"/>
                </a:xfrm>
                <a:prstGeom prst="line">
                  <a:avLst/>
                </a:prstGeom>
                <a:noFill/>
                <a:ln w="6350" cap="sq">
                  <a:solidFill>
                    <a:srgbClr val="010101"/>
                  </a:solidFill>
                  <a:miter lim="800000"/>
                  <a:headEnd/>
                  <a:tailEnd/>
                </a:ln>
              </p:spPr>
              <p:txBody>
                <a:bodyPr/>
                <a:lstStyle/>
                <a:p>
                  <a:endParaRPr lang="en-US"/>
                </a:p>
              </p:txBody>
            </p:sp>
            <p:sp>
              <p:nvSpPr>
                <p:cNvPr id="25220" name="Line 83"/>
                <p:cNvSpPr>
                  <a:spLocks noChangeShapeType="1"/>
                </p:cNvSpPr>
                <p:nvPr/>
              </p:nvSpPr>
              <p:spPr bwMode="auto">
                <a:xfrm flipV="1">
                  <a:off x="2557463" y="5021263"/>
                  <a:ext cx="1588" cy="11113"/>
                </a:xfrm>
                <a:prstGeom prst="line">
                  <a:avLst/>
                </a:prstGeom>
                <a:noFill/>
                <a:ln w="6350" cap="sq">
                  <a:solidFill>
                    <a:srgbClr val="010101"/>
                  </a:solidFill>
                  <a:miter lim="800000"/>
                  <a:headEnd/>
                  <a:tailEnd/>
                </a:ln>
              </p:spPr>
              <p:txBody>
                <a:bodyPr/>
                <a:lstStyle/>
                <a:p>
                  <a:endParaRPr lang="en-US"/>
                </a:p>
              </p:txBody>
            </p:sp>
            <p:sp>
              <p:nvSpPr>
                <p:cNvPr id="25221" name="Line 84"/>
                <p:cNvSpPr>
                  <a:spLocks noChangeShapeType="1"/>
                </p:cNvSpPr>
                <p:nvPr/>
              </p:nvSpPr>
              <p:spPr bwMode="auto">
                <a:xfrm flipV="1">
                  <a:off x="2582863" y="5021263"/>
                  <a:ext cx="1588" cy="25400"/>
                </a:xfrm>
                <a:prstGeom prst="line">
                  <a:avLst/>
                </a:prstGeom>
                <a:noFill/>
                <a:ln w="6350" cap="sq">
                  <a:solidFill>
                    <a:srgbClr val="010101"/>
                  </a:solidFill>
                  <a:miter lim="800000"/>
                  <a:headEnd/>
                  <a:tailEnd/>
                </a:ln>
              </p:spPr>
              <p:txBody>
                <a:bodyPr/>
                <a:lstStyle/>
                <a:p>
                  <a:endParaRPr lang="en-US"/>
                </a:p>
              </p:txBody>
            </p:sp>
            <p:sp>
              <p:nvSpPr>
                <p:cNvPr id="25222" name="Line 85"/>
                <p:cNvSpPr>
                  <a:spLocks noChangeShapeType="1"/>
                </p:cNvSpPr>
                <p:nvPr/>
              </p:nvSpPr>
              <p:spPr bwMode="auto">
                <a:xfrm flipV="1">
                  <a:off x="2608263" y="5021263"/>
                  <a:ext cx="1588" cy="11113"/>
                </a:xfrm>
                <a:prstGeom prst="line">
                  <a:avLst/>
                </a:prstGeom>
                <a:noFill/>
                <a:ln w="6350" cap="sq">
                  <a:solidFill>
                    <a:srgbClr val="010101"/>
                  </a:solidFill>
                  <a:miter lim="800000"/>
                  <a:headEnd/>
                  <a:tailEnd/>
                </a:ln>
              </p:spPr>
              <p:txBody>
                <a:bodyPr/>
                <a:lstStyle/>
                <a:p>
                  <a:endParaRPr lang="en-US"/>
                </a:p>
              </p:txBody>
            </p:sp>
            <p:sp>
              <p:nvSpPr>
                <p:cNvPr id="25223" name="Line 86"/>
                <p:cNvSpPr>
                  <a:spLocks noChangeShapeType="1"/>
                </p:cNvSpPr>
                <p:nvPr/>
              </p:nvSpPr>
              <p:spPr bwMode="auto">
                <a:xfrm flipV="1">
                  <a:off x="2633663" y="5021263"/>
                  <a:ext cx="1588" cy="11113"/>
                </a:xfrm>
                <a:prstGeom prst="line">
                  <a:avLst/>
                </a:prstGeom>
                <a:noFill/>
                <a:ln w="6350" cap="sq">
                  <a:solidFill>
                    <a:srgbClr val="010101"/>
                  </a:solidFill>
                  <a:miter lim="800000"/>
                  <a:headEnd/>
                  <a:tailEnd/>
                </a:ln>
              </p:spPr>
              <p:txBody>
                <a:bodyPr/>
                <a:lstStyle/>
                <a:p>
                  <a:endParaRPr lang="en-US"/>
                </a:p>
              </p:txBody>
            </p:sp>
            <p:sp>
              <p:nvSpPr>
                <p:cNvPr id="25224" name="Line 87"/>
                <p:cNvSpPr>
                  <a:spLocks noChangeShapeType="1"/>
                </p:cNvSpPr>
                <p:nvPr/>
              </p:nvSpPr>
              <p:spPr bwMode="auto">
                <a:xfrm flipV="1">
                  <a:off x="2659063" y="5021263"/>
                  <a:ext cx="1588" cy="11113"/>
                </a:xfrm>
                <a:prstGeom prst="line">
                  <a:avLst/>
                </a:prstGeom>
                <a:noFill/>
                <a:ln w="6350" cap="sq">
                  <a:solidFill>
                    <a:srgbClr val="010101"/>
                  </a:solidFill>
                  <a:miter lim="800000"/>
                  <a:headEnd/>
                  <a:tailEnd/>
                </a:ln>
              </p:spPr>
              <p:txBody>
                <a:bodyPr/>
                <a:lstStyle/>
                <a:p>
                  <a:endParaRPr lang="en-US"/>
                </a:p>
              </p:txBody>
            </p:sp>
            <p:sp>
              <p:nvSpPr>
                <p:cNvPr id="25225" name="Line 88"/>
                <p:cNvSpPr>
                  <a:spLocks noChangeShapeType="1"/>
                </p:cNvSpPr>
                <p:nvPr/>
              </p:nvSpPr>
              <p:spPr bwMode="auto">
                <a:xfrm flipV="1">
                  <a:off x="2684463" y="5021263"/>
                  <a:ext cx="1588" cy="11113"/>
                </a:xfrm>
                <a:prstGeom prst="line">
                  <a:avLst/>
                </a:prstGeom>
                <a:noFill/>
                <a:ln w="6350" cap="sq">
                  <a:solidFill>
                    <a:srgbClr val="010101"/>
                  </a:solidFill>
                  <a:miter lim="800000"/>
                  <a:headEnd/>
                  <a:tailEnd/>
                </a:ln>
              </p:spPr>
              <p:txBody>
                <a:bodyPr/>
                <a:lstStyle/>
                <a:p>
                  <a:endParaRPr lang="en-US"/>
                </a:p>
              </p:txBody>
            </p:sp>
            <p:sp>
              <p:nvSpPr>
                <p:cNvPr id="25226" name="Line 89"/>
                <p:cNvSpPr>
                  <a:spLocks noChangeShapeType="1"/>
                </p:cNvSpPr>
                <p:nvPr/>
              </p:nvSpPr>
              <p:spPr bwMode="auto">
                <a:xfrm flipV="1">
                  <a:off x="2709863" y="5021263"/>
                  <a:ext cx="1588" cy="25400"/>
                </a:xfrm>
                <a:prstGeom prst="line">
                  <a:avLst/>
                </a:prstGeom>
                <a:noFill/>
                <a:ln w="6350" cap="sq">
                  <a:solidFill>
                    <a:srgbClr val="010101"/>
                  </a:solidFill>
                  <a:miter lim="800000"/>
                  <a:headEnd/>
                  <a:tailEnd/>
                </a:ln>
              </p:spPr>
              <p:txBody>
                <a:bodyPr/>
                <a:lstStyle/>
                <a:p>
                  <a:endParaRPr lang="en-US"/>
                </a:p>
              </p:txBody>
            </p:sp>
            <p:sp>
              <p:nvSpPr>
                <p:cNvPr id="25227" name="Line 90"/>
                <p:cNvSpPr>
                  <a:spLocks noChangeShapeType="1"/>
                </p:cNvSpPr>
                <p:nvPr/>
              </p:nvSpPr>
              <p:spPr bwMode="auto">
                <a:xfrm flipV="1">
                  <a:off x="2735263" y="5021263"/>
                  <a:ext cx="1588" cy="11113"/>
                </a:xfrm>
                <a:prstGeom prst="line">
                  <a:avLst/>
                </a:prstGeom>
                <a:noFill/>
                <a:ln w="6350" cap="sq">
                  <a:solidFill>
                    <a:srgbClr val="010101"/>
                  </a:solidFill>
                  <a:miter lim="800000"/>
                  <a:headEnd/>
                  <a:tailEnd/>
                </a:ln>
              </p:spPr>
              <p:txBody>
                <a:bodyPr/>
                <a:lstStyle/>
                <a:p>
                  <a:endParaRPr lang="en-US"/>
                </a:p>
              </p:txBody>
            </p:sp>
            <p:sp>
              <p:nvSpPr>
                <p:cNvPr id="25228" name="Line 91"/>
                <p:cNvSpPr>
                  <a:spLocks noChangeShapeType="1"/>
                </p:cNvSpPr>
                <p:nvPr/>
              </p:nvSpPr>
              <p:spPr bwMode="auto">
                <a:xfrm flipV="1">
                  <a:off x="2760663" y="5021263"/>
                  <a:ext cx="1588" cy="11113"/>
                </a:xfrm>
                <a:prstGeom prst="line">
                  <a:avLst/>
                </a:prstGeom>
                <a:noFill/>
                <a:ln w="6350" cap="sq">
                  <a:solidFill>
                    <a:srgbClr val="010101"/>
                  </a:solidFill>
                  <a:miter lim="800000"/>
                  <a:headEnd/>
                  <a:tailEnd/>
                </a:ln>
              </p:spPr>
              <p:txBody>
                <a:bodyPr/>
                <a:lstStyle/>
                <a:p>
                  <a:endParaRPr lang="en-US"/>
                </a:p>
              </p:txBody>
            </p:sp>
            <p:sp>
              <p:nvSpPr>
                <p:cNvPr id="25229" name="Line 92"/>
                <p:cNvSpPr>
                  <a:spLocks noChangeShapeType="1"/>
                </p:cNvSpPr>
                <p:nvPr/>
              </p:nvSpPr>
              <p:spPr bwMode="auto">
                <a:xfrm flipV="1">
                  <a:off x="2789238" y="5021263"/>
                  <a:ext cx="1588" cy="11113"/>
                </a:xfrm>
                <a:prstGeom prst="line">
                  <a:avLst/>
                </a:prstGeom>
                <a:noFill/>
                <a:ln w="6350" cap="sq">
                  <a:solidFill>
                    <a:srgbClr val="010101"/>
                  </a:solidFill>
                  <a:miter lim="800000"/>
                  <a:headEnd/>
                  <a:tailEnd/>
                </a:ln>
              </p:spPr>
              <p:txBody>
                <a:bodyPr/>
                <a:lstStyle/>
                <a:p>
                  <a:endParaRPr lang="en-US"/>
                </a:p>
              </p:txBody>
            </p:sp>
            <p:sp>
              <p:nvSpPr>
                <p:cNvPr id="25230" name="Line 93"/>
                <p:cNvSpPr>
                  <a:spLocks noChangeShapeType="1"/>
                </p:cNvSpPr>
                <p:nvPr/>
              </p:nvSpPr>
              <p:spPr bwMode="auto">
                <a:xfrm flipV="1">
                  <a:off x="2814638" y="5021263"/>
                  <a:ext cx="1588" cy="11113"/>
                </a:xfrm>
                <a:prstGeom prst="line">
                  <a:avLst/>
                </a:prstGeom>
                <a:noFill/>
                <a:ln w="6350" cap="sq">
                  <a:solidFill>
                    <a:srgbClr val="010101"/>
                  </a:solidFill>
                  <a:miter lim="800000"/>
                  <a:headEnd/>
                  <a:tailEnd/>
                </a:ln>
              </p:spPr>
              <p:txBody>
                <a:bodyPr/>
                <a:lstStyle/>
                <a:p>
                  <a:endParaRPr lang="en-US"/>
                </a:p>
              </p:txBody>
            </p:sp>
            <p:sp>
              <p:nvSpPr>
                <p:cNvPr id="25231" name="Line 94"/>
                <p:cNvSpPr>
                  <a:spLocks noChangeShapeType="1"/>
                </p:cNvSpPr>
                <p:nvPr/>
              </p:nvSpPr>
              <p:spPr bwMode="auto">
                <a:xfrm flipV="1">
                  <a:off x="2840038" y="5021263"/>
                  <a:ext cx="1588" cy="25400"/>
                </a:xfrm>
                <a:prstGeom prst="line">
                  <a:avLst/>
                </a:prstGeom>
                <a:noFill/>
                <a:ln w="6350" cap="sq">
                  <a:solidFill>
                    <a:srgbClr val="010101"/>
                  </a:solidFill>
                  <a:miter lim="800000"/>
                  <a:headEnd/>
                  <a:tailEnd/>
                </a:ln>
              </p:spPr>
              <p:txBody>
                <a:bodyPr/>
                <a:lstStyle/>
                <a:p>
                  <a:endParaRPr lang="en-US"/>
                </a:p>
              </p:txBody>
            </p:sp>
            <p:sp>
              <p:nvSpPr>
                <p:cNvPr id="25232" name="Line 95"/>
                <p:cNvSpPr>
                  <a:spLocks noChangeShapeType="1"/>
                </p:cNvSpPr>
                <p:nvPr/>
              </p:nvSpPr>
              <p:spPr bwMode="auto">
                <a:xfrm flipV="1">
                  <a:off x="2865438" y="5021263"/>
                  <a:ext cx="1588" cy="11113"/>
                </a:xfrm>
                <a:prstGeom prst="line">
                  <a:avLst/>
                </a:prstGeom>
                <a:noFill/>
                <a:ln w="6350" cap="sq">
                  <a:solidFill>
                    <a:srgbClr val="010101"/>
                  </a:solidFill>
                  <a:miter lim="800000"/>
                  <a:headEnd/>
                  <a:tailEnd/>
                </a:ln>
              </p:spPr>
              <p:txBody>
                <a:bodyPr/>
                <a:lstStyle/>
                <a:p>
                  <a:endParaRPr lang="en-US"/>
                </a:p>
              </p:txBody>
            </p:sp>
            <p:sp>
              <p:nvSpPr>
                <p:cNvPr id="25233" name="Line 96"/>
                <p:cNvSpPr>
                  <a:spLocks noChangeShapeType="1"/>
                </p:cNvSpPr>
                <p:nvPr/>
              </p:nvSpPr>
              <p:spPr bwMode="auto">
                <a:xfrm flipV="1">
                  <a:off x="2889251" y="5021263"/>
                  <a:ext cx="1588" cy="11113"/>
                </a:xfrm>
                <a:prstGeom prst="line">
                  <a:avLst/>
                </a:prstGeom>
                <a:noFill/>
                <a:ln w="6350" cap="sq">
                  <a:solidFill>
                    <a:srgbClr val="010101"/>
                  </a:solidFill>
                  <a:miter lim="800000"/>
                  <a:headEnd/>
                  <a:tailEnd/>
                </a:ln>
              </p:spPr>
              <p:txBody>
                <a:bodyPr/>
                <a:lstStyle/>
                <a:p>
                  <a:endParaRPr lang="en-US"/>
                </a:p>
              </p:txBody>
            </p:sp>
            <p:sp>
              <p:nvSpPr>
                <p:cNvPr id="25234" name="Line 97"/>
                <p:cNvSpPr>
                  <a:spLocks noChangeShapeType="1"/>
                </p:cNvSpPr>
                <p:nvPr/>
              </p:nvSpPr>
              <p:spPr bwMode="auto">
                <a:xfrm flipV="1">
                  <a:off x="2914651" y="5021263"/>
                  <a:ext cx="1588" cy="11113"/>
                </a:xfrm>
                <a:prstGeom prst="line">
                  <a:avLst/>
                </a:prstGeom>
                <a:noFill/>
                <a:ln w="6350" cap="sq">
                  <a:solidFill>
                    <a:srgbClr val="010101"/>
                  </a:solidFill>
                  <a:miter lim="800000"/>
                  <a:headEnd/>
                  <a:tailEnd/>
                </a:ln>
              </p:spPr>
              <p:txBody>
                <a:bodyPr/>
                <a:lstStyle/>
                <a:p>
                  <a:endParaRPr lang="en-US"/>
                </a:p>
              </p:txBody>
            </p:sp>
            <p:sp>
              <p:nvSpPr>
                <p:cNvPr id="25235" name="Line 98"/>
                <p:cNvSpPr>
                  <a:spLocks noChangeShapeType="1"/>
                </p:cNvSpPr>
                <p:nvPr/>
              </p:nvSpPr>
              <p:spPr bwMode="auto">
                <a:xfrm flipV="1">
                  <a:off x="2940051" y="5021263"/>
                  <a:ext cx="1588" cy="11113"/>
                </a:xfrm>
                <a:prstGeom prst="line">
                  <a:avLst/>
                </a:prstGeom>
                <a:noFill/>
                <a:ln w="6350" cap="sq">
                  <a:solidFill>
                    <a:srgbClr val="010101"/>
                  </a:solidFill>
                  <a:miter lim="800000"/>
                  <a:headEnd/>
                  <a:tailEnd/>
                </a:ln>
              </p:spPr>
              <p:txBody>
                <a:bodyPr/>
                <a:lstStyle/>
                <a:p>
                  <a:endParaRPr lang="en-US"/>
                </a:p>
              </p:txBody>
            </p:sp>
            <p:sp>
              <p:nvSpPr>
                <p:cNvPr id="25236" name="Line 99"/>
                <p:cNvSpPr>
                  <a:spLocks noChangeShapeType="1"/>
                </p:cNvSpPr>
                <p:nvPr/>
              </p:nvSpPr>
              <p:spPr bwMode="auto">
                <a:xfrm flipV="1">
                  <a:off x="2965451" y="5021263"/>
                  <a:ext cx="1588" cy="25400"/>
                </a:xfrm>
                <a:prstGeom prst="line">
                  <a:avLst/>
                </a:prstGeom>
                <a:noFill/>
                <a:ln w="6350" cap="sq">
                  <a:solidFill>
                    <a:srgbClr val="010101"/>
                  </a:solidFill>
                  <a:miter lim="800000"/>
                  <a:headEnd/>
                  <a:tailEnd/>
                </a:ln>
              </p:spPr>
              <p:txBody>
                <a:bodyPr/>
                <a:lstStyle/>
                <a:p>
                  <a:endParaRPr lang="en-US"/>
                </a:p>
              </p:txBody>
            </p:sp>
            <p:sp>
              <p:nvSpPr>
                <p:cNvPr id="25237" name="Line 100"/>
                <p:cNvSpPr>
                  <a:spLocks noChangeShapeType="1"/>
                </p:cNvSpPr>
                <p:nvPr/>
              </p:nvSpPr>
              <p:spPr bwMode="auto">
                <a:xfrm flipV="1">
                  <a:off x="2990851" y="5021263"/>
                  <a:ext cx="1588" cy="11113"/>
                </a:xfrm>
                <a:prstGeom prst="line">
                  <a:avLst/>
                </a:prstGeom>
                <a:noFill/>
                <a:ln w="6350" cap="sq">
                  <a:solidFill>
                    <a:srgbClr val="010101"/>
                  </a:solidFill>
                  <a:miter lim="800000"/>
                  <a:headEnd/>
                  <a:tailEnd/>
                </a:ln>
              </p:spPr>
              <p:txBody>
                <a:bodyPr/>
                <a:lstStyle/>
                <a:p>
                  <a:endParaRPr lang="en-US"/>
                </a:p>
              </p:txBody>
            </p:sp>
            <p:sp>
              <p:nvSpPr>
                <p:cNvPr id="25238" name="Line 101"/>
                <p:cNvSpPr>
                  <a:spLocks noChangeShapeType="1"/>
                </p:cNvSpPr>
                <p:nvPr/>
              </p:nvSpPr>
              <p:spPr bwMode="auto">
                <a:xfrm flipV="1">
                  <a:off x="3016251" y="5021263"/>
                  <a:ext cx="1588" cy="11113"/>
                </a:xfrm>
                <a:prstGeom prst="line">
                  <a:avLst/>
                </a:prstGeom>
                <a:noFill/>
                <a:ln w="6350" cap="sq">
                  <a:solidFill>
                    <a:srgbClr val="010101"/>
                  </a:solidFill>
                  <a:miter lim="800000"/>
                  <a:headEnd/>
                  <a:tailEnd/>
                </a:ln>
              </p:spPr>
              <p:txBody>
                <a:bodyPr/>
                <a:lstStyle/>
                <a:p>
                  <a:endParaRPr lang="en-US"/>
                </a:p>
              </p:txBody>
            </p:sp>
            <p:sp>
              <p:nvSpPr>
                <p:cNvPr id="25239" name="Line 102"/>
                <p:cNvSpPr>
                  <a:spLocks noChangeShapeType="1"/>
                </p:cNvSpPr>
                <p:nvPr/>
              </p:nvSpPr>
              <p:spPr bwMode="auto">
                <a:xfrm flipV="1">
                  <a:off x="3041651" y="5021263"/>
                  <a:ext cx="1588" cy="11113"/>
                </a:xfrm>
                <a:prstGeom prst="line">
                  <a:avLst/>
                </a:prstGeom>
                <a:noFill/>
                <a:ln w="6350" cap="sq">
                  <a:solidFill>
                    <a:srgbClr val="010101"/>
                  </a:solidFill>
                  <a:miter lim="800000"/>
                  <a:headEnd/>
                  <a:tailEnd/>
                </a:ln>
              </p:spPr>
              <p:txBody>
                <a:bodyPr/>
                <a:lstStyle/>
                <a:p>
                  <a:endParaRPr lang="en-US"/>
                </a:p>
              </p:txBody>
            </p:sp>
            <p:sp>
              <p:nvSpPr>
                <p:cNvPr id="25240" name="Line 103"/>
                <p:cNvSpPr>
                  <a:spLocks noChangeShapeType="1"/>
                </p:cNvSpPr>
                <p:nvPr/>
              </p:nvSpPr>
              <p:spPr bwMode="auto">
                <a:xfrm flipV="1">
                  <a:off x="3067051" y="5021263"/>
                  <a:ext cx="1588" cy="11113"/>
                </a:xfrm>
                <a:prstGeom prst="line">
                  <a:avLst/>
                </a:prstGeom>
                <a:noFill/>
                <a:ln w="6350" cap="sq">
                  <a:solidFill>
                    <a:srgbClr val="010101"/>
                  </a:solidFill>
                  <a:miter lim="800000"/>
                  <a:headEnd/>
                  <a:tailEnd/>
                </a:ln>
              </p:spPr>
              <p:txBody>
                <a:bodyPr/>
                <a:lstStyle/>
                <a:p>
                  <a:endParaRPr lang="en-US"/>
                </a:p>
              </p:txBody>
            </p:sp>
            <p:sp>
              <p:nvSpPr>
                <p:cNvPr id="25241" name="Line 104"/>
                <p:cNvSpPr>
                  <a:spLocks noChangeShapeType="1"/>
                </p:cNvSpPr>
                <p:nvPr/>
              </p:nvSpPr>
              <p:spPr bwMode="auto">
                <a:xfrm flipV="1">
                  <a:off x="3092451" y="5021263"/>
                  <a:ext cx="1588" cy="25400"/>
                </a:xfrm>
                <a:prstGeom prst="line">
                  <a:avLst/>
                </a:prstGeom>
                <a:noFill/>
                <a:ln w="6350" cap="sq">
                  <a:solidFill>
                    <a:srgbClr val="010101"/>
                  </a:solidFill>
                  <a:miter lim="800000"/>
                  <a:headEnd/>
                  <a:tailEnd/>
                </a:ln>
              </p:spPr>
              <p:txBody>
                <a:bodyPr/>
                <a:lstStyle/>
                <a:p>
                  <a:endParaRPr lang="en-US"/>
                </a:p>
              </p:txBody>
            </p:sp>
            <p:sp>
              <p:nvSpPr>
                <p:cNvPr id="25242" name="Line 105"/>
                <p:cNvSpPr>
                  <a:spLocks noChangeShapeType="1"/>
                </p:cNvSpPr>
                <p:nvPr/>
              </p:nvSpPr>
              <p:spPr bwMode="auto">
                <a:xfrm flipV="1">
                  <a:off x="3117851" y="5021263"/>
                  <a:ext cx="1588" cy="11113"/>
                </a:xfrm>
                <a:prstGeom prst="line">
                  <a:avLst/>
                </a:prstGeom>
                <a:noFill/>
                <a:ln w="6350" cap="sq">
                  <a:solidFill>
                    <a:srgbClr val="010101"/>
                  </a:solidFill>
                  <a:miter lim="800000"/>
                  <a:headEnd/>
                  <a:tailEnd/>
                </a:ln>
              </p:spPr>
              <p:txBody>
                <a:bodyPr/>
                <a:lstStyle/>
                <a:p>
                  <a:endParaRPr lang="en-US"/>
                </a:p>
              </p:txBody>
            </p:sp>
            <p:sp>
              <p:nvSpPr>
                <p:cNvPr id="25243" name="Line 106"/>
                <p:cNvSpPr>
                  <a:spLocks noChangeShapeType="1"/>
                </p:cNvSpPr>
                <p:nvPr/>
              </p:nvSpPr>
              <p:spPr bwMode="auto">
                <a:xfrm flipV="1">
                  <a:off x="3146426" y="5021263"/>
                  <a:ext cx="1588" cy="11113"/>
                </a:xfrm>
                <a:prstGeom prst="line">
                  <a:avLst/>
                </a:prstGeom>
                <a:noFill/>
                <a:ln w="6350" cap="sq">
                  <a:solidFill>
                    <a:srgbClr val="010101"/>
                  </a:solidFill>
                  <a:miter lim="800000"/>
                  <a:headEnd/>
                  <a:tailEnd/>
                </a:ln>
              </p:spPr>
              <p:txBody>
                <a:bodyPr/>
                <a:lstStyle/>
                <a:p>
                  <a:endParaRPr lang="en-US"/>
                </a:p>
              </p:txBody>
            </p:sp>
            <p:sp>
              <p:nvSpPr>
                <p:cNvPr id="25244" name="Line 107"/>
                <p:cNvSpPr>
                  <a:spLocks noChangeShapeType="1"/>
                </p:cNvSpPr>
                <p:nvPr/>
              </p:nvSpPr>
              <p:spPr bwMode="auto">
                <a:xfrm flipV="1">
                  <a:off x="3171826" y="5021263"/>
                  <a:ext cx="1588" cy="11113"/>
                </a:xfrm>
                <a:prstGeom prst="line">
                  <a:avLst/>
                </a:prstGeom>
                <a:noFill/>
                <a:ln w="6350" cap="sq">
                  <a:solidFill>
                    <a:srgbClr val="010101"/>
                  </a:solidFill>
                  <a:miter lim="800000"/>
                  <a:headEnd/>
                  <a:tailEnd/>
                </a:ln>
              </p:spPr>
              <p:txBody>
                <a:bodyPr/>
                <a:lstStyle/>
                <a:p>
                  <a:endParaRPr lang="en-US"/>
                </a:p>
              </p:txBody>
            </p:sp>
            <p:sp>
              <p:nvSpPr>
                <p:cNvPr id="25245" name="Line 108"/>
                <p:cNvSpPr>
                  <a:spLocks noChangeShapeType="1"/>
                </p:cNvSpPr>
                <p:nvPr/>
              </p:nvSpPr>
              <p:spPr bwMode="auto">
                <a:xfrm flipV="1">
                  <a:off x="3197226" y="5021263"/>
                  <a:ext cx="1588" cy="11113"/>
                </a:xfrm>
                <a:prstGeom prst="line">
                  <a:avLst/>
                </a:prstGeom>
                <a:noFill/>
                <a:ln w="6350" cap="sq">
                  <a:solidFill>
                    <a:srgbClr val="010101"/>
                  </a:solidFill>
                  <a:miter lim="800000"/>
                  <a:headEnd/>
                  <a:tailEnd/>
                </a:ln>
              </p:spPr>
              <p:txBody>
                <a:bodyPr/>
                <a:lstStyle/>
                <a:p>
                  <a:endParaRPr lang="en-US"/>
                </a:p>
              </p:txBody>
            </p:sp>
            <p:sp>
              <p:nvSpPr>
                <p:cNvPr id="25246" name="Line 109"/>
                <p:cNvSpPr>
                  <a:spLocks noChangeShapeType="1"/>
                </p:cNvSpPr>
                <p:nvPr/>
              </p:nvSpPr>
              <p:spPr bwMode="auto">
                <a:xfrm flipV="1">
                  <a:off x="3222626" y="5021263"/>
                  <a:ext cx="1588" cy="25400"/>
                </a:xfrm>
                <a:prstGeom prst="line">
                  <a:avLst/>
                </a:prstGeom>
                <a:noFill/>
                <a:ln w="6350" cap="sq">
                  <a:solidFill>
                    <a:srgbClr val="010101"/>
                  </a:solidFill>
                  <a:miter lim="800000"/>
                  <a:headEnd/>
                  <a:tailEnd/>
                </a:ln>
              </p:spPr>
              <p:txBody>
                <a:bodyPr/>
                <a:lstStyle/>
                <a:p>
                  <a:endParaRPr lang="en-US"/>
                </a:p>
              </p:txBody>
            </p:sp>
            <p:sp>
              <p:nvSpPr>
                <p:cNvPr id="25247" name="Line 110"/>
                <p:cNvSpPr>
                  <a:spLocks noChangeShapeType="1"/>
                </p:cNvSpPr>
                <p:nvPr/>
              </p:nvSpPr>
              <p:spPr bwMode="auto">
                <a:xfrm flipV="1">
                  <a:off x="3248026" y="5021263"/>
                  <a:ext cx="1588" cy="11113"/>
                </a:xfrm>
                <a:prstGeom prst="line">
                  <a:avLst/>
                </a:prstGeom>
                <a:noFill/>
                <a:ln w="6350" cap="sq">
                  <a:solidFill>
                    <a:srgbClr val="010101"/>
                  </a:solidFill>
                  <a:miter lim="800000"/>
                  <a:headEnd/>
                  <a:tailEnd/>
                </a:ln>
              </p:spPr>
              <p:txBody>
                <a:bodyPr/>
                <a:lstStyle/>
                <a:p>
                  <a:endParaRPr lang="en-US"/>
                </a:p>
              </p:txBody>
            </p:sp>
            <p:sp>
              <p:nvSpPr>
                <p:cNvPr id="25248" name="Line 111"/>
                <p:cNvSpPr>
                  <a:spLocks noChangeShapeType="1"/>
                </p:cNvSpPr>
                <p:nvPr/>
              </p:nvSpPr>
              <p:spPr bwMode="auto">
                <a:xfrm flipV="1">
                  <a:off x="3273426" y="5021263"/>
                  <a:ext cx="1588" cy="11113"/>
                </a:xfrm>
                <a:prstGeom prst="line">
                  <a:avLst/>
                </a:prstGeom>
                <a:noFill/>
                <a:ln w="6350" cap="sq">
                  <a:solidFill>
                    <a:srgbClr val="010101"/>
                  </a:solidFill>
                  <a:miter lim="800000"/>
                  <a:headEnd/>
                  <a:tailEnd/>
                </a:ln>
              </p:spPr>
              <p:txBody>
                <a:bodyPr/>
                <a:lstStyle/>
                <a:p>
                  <a:endParaRPr lang="en-US"/>
                </a:p>
              </p:txBody>
            </p:sp>
            <p:sp>
              <p:nvSpPr>
                <p:cNvPr id="25249" name="Line 112"/>
                <p:cNvSpPr>
                  <a:spLocks noChangeShapeType="1"/>
                </p:cNvSpPr>
                <p:nvPr/>
              </p:nvSpPr>
              <p:spPr bwMode="auto">
                <a:xfrm flipV="1">
                  <a:off x="3298826" y="5021263"/>
                  <a:ext cx="1588" cy="11113"/>
                </a:xfrm>
                <a:prstGeom prst="line">
                  <a:avLst/>
                </a:prstGeom>
                <a:noFill/>
                <a:ln w="6350" cap="sq">
                  <a:solidFill>
                    <a:srgbClr val="010101"/>
                  </a:solidFill>
                  <a:miter lim="800000"/>
                  <a:headEnd/>
                  <a:tailEnd/>
                </a:ln>
              </p:spPr>
              <p:txBody>
                <a:bodyPr/>
                <a:lstStyle/>
                <a:p>
                  <a:endParaRPr lang="en-US"/>
                </a:p>
              </p:txBody>
            </p:sp>
            <p:sp>
              <p:nvSpPr>
                <p:cNvPr id="25250" name="Line 113"/>
                <p:cNvSpPr>
                  <a:spLocks noChangeShapeType="1"/>
                </p:cNvSpPr>
                <p:nvPr/>
              </p:nvSpPr>
              <p:spPr bwMode="auto">
                <a:xfrm flipV="1">
                  <a:off x="3324226" y="5021263"/>
                  <a:ext cx="1588" cy="11113"/>
                </a:xfrm>
                <a:prstGeom prst="line">
                  <a:avLst/>
                </a:prstGeom>
                <a:noFill/>
                <a:ln w="6350" cap="sq">
                  <a:solidFill>
                    <a:srgbClr val="010101"/>
                  </a:solidFill>
                  <a:miter lim="800000"/>
                  <a:headEnd/>
                  <a:tailEnd/>
                </a:ln>
              </p:spPr>
              <p:txBody>
                <a:bodyPr/>
                <a:lstStyle/>
                <a:p>
                  <a:endParaRPr lang="en-US"/>
                </a:p>
              </p:txBody>
            </p:sp>
            <p:sp>
              <p:nvSpPr>
                <p:cNvPr id="25251" name="Line 114"/>
                <p:cNvSpPr>
                  <a:spLocks noChangeShapeType="1"/>
                </p:cNvSpPr>
                <p:nvPr/>
              </p:nvSpPr>
              <p:spPr bwMode="auto">
                <a:xfrm flipV="1">
                  <a:off x="3349626" y="5021263"/>
                  <a:ext cx="1588" cy="25400"/>
                </a:xfrm>
                <a:prstGeom prst="line">
                  <a:avLst/>
                </a:prstGeom>
                <a:noFill/>
                <a:ln w="6350" cap="sq">
                  <a:solidFill>
                    <a:srgbClr val="010101"/>
                  </a:solidFill>
                  <a:miter lim="800000"/>
                  <a:headEnd/>
                  <a:tailEnd/>
                </a:ln>
              </p:spPr>
              <p:txBody>
                <a:bodyPr/>
                <a:lstStyle/>
                <a:p>
                  <a:endParaRPr lang="en-US"/>
                </a:p>
              </p:txBody>
            </p:sp>
            <p:sp>
              <p:nvSpPr>
                <p:cNvPr id="25252" name="Line 115"/>
                <p:cNvSpPr>
                  <a:spLocks noChangeShapeType="1"/>
                </p:cNvSpPr>
                <p:nvPr/>
              </p:nvSpPr>
              <p:spPr bwMode="auto">
                <a:xfrm flipV="1">
                  <a:off x="3373438" y="5021263"/>
                  <a:ext cx="1588" cy="11113"/>
                </a:xfrm>
                <a:prstGeom prst="line">
                  <a:avLst/>
                </a:prstGeom>
                <a:noFill/>
                <a:ln w="6350" cap="sq">
                  <a:solidFill>
                    <a:srgbClr val="010101"/>
                  </a:solidFill>
                  <a:miter lim="800000"/>
                  <a:headEnd/>
                  <a:tailEnd/>
                </a:ln>
              </p:spPr>
              <p:txBody>
                <a:bodyPr/>
                <a:lstStyle/>
                <a:p>
                  <a:endParaRPr lang="en-US"/>
                </a:p>
              </p:txBody>
            </p:sp>
            <p:sp>
              <p:nvSpPr>
                <p:cNvPr id="25253" name="Line 116"/>
                <p:cNvSpPr>
                  <a:spLocks noChangeShapeType="1"/>
                </p:cNvSpPr>
                <p:nvPr/>
              </p:nvSpPr>
              <p:spPr bwMode="auto">
                <a:xfrm flipV="1">
                  <a:off x="3398838" y="5021263"/>
                  <a:ext cx="1588" cy="11113"/>
                </a:xfrm>
                <a:prstGeom prst="line">
                  <a:avLst/>
                </a:prstGeom>
                <a:noFill/>
                <a:ln w="6350" cap="sq">
                  <a:solidFill>
                    <a:srgbClr val="010101"/>
                  </a:solidFill>
                  <a:miter lim="800000"/>
                  <a:headEnd/>
                  <a:tailEnd/>
                </a:ln>
              </p:spPr>
              <p:txBody>
                <a:bodyPr/>
                <a:lstStyle/>
                <a:p>
                  <a:endParaRPr lang="en-US"/>
                </a:p>
              </p:txBody>
            </p:sp>
            <p:sp>
              <p:nvSpPr>
                <p:cNvPr id="25254" name="Line 117"/>
                <p:cNvSpPr>
                  <a:spLocks noChangeShapeType="1"/>
                </p:cNvSpPr>
                <p:nvPr/>
              </p:nvSpPr>
              <p:spPr bwMode="auto">
                <a:xfrm flipV="1">
                  <a:off x="3424238" y="5021263"/>
                  <a:ext cx="1588" cy="11113"/>
                </a:xfrm>
                <a:prstGeom prst="line">
                  <a:avLst/>
                </a:prstGeom>
                <a:noFill/>
                <a:ln w="6350" cap="sq">
                  <a:solidFill>
                    <a:srgbClr val="010101"/>
                  </a:solidFill>
                  <a:miter lim="800000"/>
                  <a:headEnd/>
                  <a:tailEnd/>
                </a:ln>
              </p:spPr>
              <p:txBody>
                <a:bodyPr/>
                <a:lstStyle/>
                <a:p>
                  <a:endParaRPr lang="en-US"/>
                </a:p>
              </p:txBody>
            </p:sp>
            <p:sp>
              <p:nvSpPr>
                <p:cNvPr id="25255" name="Line 118"/>
                <p:cNvSpPr>
                  <a:spLocks noChangeShapeType="1"/>
                </p:cNvSpPr>
                <p:nvPr/>
              </p:nvSpPr>
              <p:spPr bwMode="auto">
                <a:xfrm flipV="1">
                  <a:off x="3449638" y="5021263"/>
                  <a:ext cx="1588" cy="11113"/>
                </a:xfrm>
                <a:prstGeom prst="line">
                  <a:avLst/>
                </a:prstGeom>
                <a:noFill/>
                <a:ln w="6350" cap="sq">
                  <a:solidFill>
                    <a:srgbClr val="010101"/>
                  </a:solidFill>
                  <a:miter lim="800000"/>
                  <a:headEnd/>
                  <a:tailEnd/>
                </a:ln>
              </p:spPr>
              <p:txBody>
                <a:bodyPr/>
                <a:lstStyle/>
                <a:p>
                  <a:endParaRPr lang="en-US"/>
                </a:p>
              </p:txBody>
            </p:sp>
            <p:sp>
              <p:nvSpPr>
                <p:cNvPr id="25256" name="Line 119"/>
                <p:cNvSpPr>
                  <a:spLocks noChangeShapeType="1"/>
                </p:cNvSpPr>
                <p:nvPr/>
              </p:nvSpPr>
              <p:spPr bwMode="auto">
                <a:xfrm flipV="1">
                  <a:off x="3475038" y="5021263"/>
                  <a:ext cx="1588" cy="25400"/>
                </a:xfrm>
                <a:prstGeom prst="line">
                  <a:avLst/>
                </a:prstGeom>
                <a:noFill/>
                <a:ln w="6350" cap="sq">
                  <a:solidFill>
                    <a:srgbClr val="010101"/>
                  </a:solidFill>
                  <a:miter lim="800000"/>
                  <a:headEnd/>
                  <a:tailEnd/>
                </a:ln>
              </p:spPr>
              <p:txBody>
                <a:bodyPr/>
                <a:lstStyle/>
                <a:p>
                  <a:endParaRPr lang="en-US"/>
                </a:p>
              </p:txBody>
            </p:sp>
            <p:sp>
              <p:nvSpPr>
                <p:cNvPr id="25257" name="Line 120"/>
                <p:cNvSpPr>
                  <a:spLocks noChangeShapeType="1"/>
                </p:cNvSpPr>
                <p:nvPr/>
              </p:nvSpPr>
              <p:spPr bwMode="auto">
                <a:xfrm flipV="1">
                  <a:off x="3500438" y="5021263"/>
                  <a:ext cx="1588" cy="11113"/>
                </a:xfrm>
                <a:prstGeom prst="line">
                  <a:avLst/>
                </a:prstGeom>
                <a:noFill/>
                <a:ln w="6350" cap="sq">
                  <a:solidFill>
                    <a:srgbClr val="010101"/>
                  </a:solidFill>
                  <a:miter lim="800000"/>
                  <a:headEnd/>
                  <a:tailEnd/>
                </a:ln>
              </p:spPr>
              <p:txBody>
                <a:bodyPr/>
                <a:lstStyle/>
                <a:p>
                  <a:endParaRPr lang="en-US"/>
                </a:p>
              </p:txBody>
            </p:sp>
            <p:sp>
              <p:nvSpPr>
                <p:cNvPr id="25258" name="Line 121"/>
                <p:cNvSpPr>
                  <a:spLocks noChangeShapeType="1"/>
                </p:cNvSpPr>
                <p:nvPr/>
              </p:nvSpPr>
              <p:spPr bwMode="auto">
                <a:xfrm flipV="1">
                  <a:off x="3529013" y="5021263"/>
                  <a:ext cx="1588" cy="11113"/>
                </a:xfrm>
                <a:prstGeom prst="line">
                  <a:avLst/>
                </a:prstGeom>
                <a:noFill/>
                <a:ln w="6350" cap="sq">
                  <a:solidFill>
                    <a:srgbClr val="010101"/>
                  </a:solidFill>
                  <a:miter lim="800000"/>
                  <a:headEnd/>
                  <a:tailEnd/>
                </a:ln>
              </p:spPr>
              <p:txBody>
                <a:bodyPr/>
                <a:lstStyle/>
                <a:p>
                  <a:endParaRPr lang="en-US"/>
                </a:p>
              </p:txBody>
            </p:sp>
            <p:sp>
              <p:nvSpPr>
                <p:cNvPr id="25259" name="Line 122"/>
                <p:cNvSpPr>
                  <a:spLocks noChangeShapeType="1"/>
                </p:cNvSpPr>
                <p:nvPr/>
              </p:nvSpPr>
              <p:spPr bwMode="auto">
                <a:xfrm flipV="1">
                  <a:off x="3554413" y="5021263"/>
                  <a:ext cx="1588" cy="11113"/>
                </a:xfrm>
                <a:prstGeom prst="line">
                  <a:avLst/>
                </a:prstGeom>
                <a:noFill/>
                <a:ln w="6350" cap="sq">
                  <a:solidFill>
                    <a:srgbClr val="010101"/>
                  </a:solidFill>
                  <a:miter lim="800000"/>
                  <a:headEnd/>
                  <a:tailEnd/>
                </a:ln>
              </p:spPr>
              <p:txBody>
                <a:bodyPr/>
                <a:lstStyle/>
                <a:p>
                  <a:endParaRPr lang="en-US"/>
                </a:p>
              </p:txBody>
            </p:sp>
            <p:sp>
              <p:nvSpPr>
                <p:cNvPr id="25260" name="Line 123"/>
                <p:cNvSpPr>
                  <a:spLocks noChangeShapeType="1"/>
                </p:cNvSpPr>
                <p:nvPr/>
              </p:nvSpPr>
              <p:spPr bwMode="auto">
                <a:xfrm flipV="1">
                  <a:off x="3579813" y="5021263"/>
                  <a:ext cx="1588" cy="11113"/>
                </a:xfrm>
                <a:prstGeom prst="line">
                  <a:avLst/>
                </a:prstGeom>
                <a:noFill/>
                <a:ln w="6350" cap="sq">
                  <a:solidFill>
                    <a:srgbClr val="010101"/>
                  </a:solidFill>
                  <a:miter lim="800000"/>
                  <a:headEnd/>
                  <a:tailEnd/>
                </a:ln>
              </p:spPr>
              <p:txBody>
                <a:bodyPr/>
                <a:lstStyle/>
                <a:p>
                  <a:endParaRPr lang="en-US"/>
                </a:p>
              </p:txBody>
            </p:sp>
            <p:sp>
              <p:nvSpPr>
                <p:cNvPr id="25261" name="Line 124"/>
                <p:cNvSpPr>
                  <a:spLocks noChangeShapeType="1"/>
                </p:cNvSpPr>
                <p:nvPr/>
              </p:nvSpPr>
              <p:spPr bwMode="auto">
                <a:xfrm flipV="1">
                  <a:off x="3605213" y="5021263"/>
                  <a:ext cx="1588" cy="25400"/>
                </a:xfrm>
                <a:prstGeom prst="line">
                  <a:avLst/>
                </a:prstGeom>
                <a:noFill/>
                <a:ln w="6350" cap="sq">
                  <a:solidFill>
                    <a:srgbClr val="010101"/>
                  </a:solidFill>
                  <a:miter lim="800000"/>
                  <a:headEnd/>
                  <a:tailEnd/>
                </a:ln>
              </p:spPr>
              <p:txBody>
                <a:bodyPr/>
                <a:lstStyle/>
                <a:p>
                  <a:endParaRPr lang="en-US"/>
                </a:p>
              </p:txBody>
            </p:sp>
            <p:sp>
              <p:nvSpPr>
                <p:cNvPr id="25262" name="Line 125"/>
                <p:cNvSpPr>
                  <a:spLocks noChangeShapeType="1"/>
                </p:cNvSpPr>
                <p:nvPr/>
              </p:nvSpPr>
              <p:spPr bwMode="auto">
                <a:xfrm flipV="1">
                  <a:off x="3630613" y="5021263"/>
                  <a:ext cx="1588" cy="11113"/>
                </a:xfrm>
                <a:prstGeom prst="line">
                  <a:avLst/>
                </a:prstGeom>
                <a:noFill/>
                <a:ln w="6350" cap="sq">
                  <a:solidFill>
                    <a:srgbClr val="010101"/>
                  </a:solidFill>
                  <a:miter lim="800000"/>
                  <a:headEnd/>
                  <a:tailEnd/>
                </a:ln>
              </p:spPr>
              <p:txBody>
                <a:bodyPr/>
                <a:lstStyle/>
                <a:p>
                  <a:endParaRPr lang="en-US"/>
                </a:p>
              </p:txBody>
            </p:sp>
            <p:sp>
              <p:nvSpPr>
                <p:cNvPr id="25263" name="Line 126"/>
                <p:cNvSpPr>
                  <a:spLocks noChangeShapeType="1"/>
                </p:cNvSpPr>
                <p:nvPr/>
              </p:nvSpPr>
              <p:spPr bwMode="auto">
                <a:xfrm flipV="1">
                  <a:off x="3656013" y="5021263"/>
                  <a:ext cx="1588" cy="11113"/>
                </a:xfrm>
                <a:prstGeom prst="line">
                  <a:avLst/>
                </a:prstGeom>
                <a:noFill/>
                <a:ln w="6350" cap="sq">
                  <a:solidFill>
                    <a:srgbClr val="010101"/>
                  </a:solidFill>
                  <a:miter lim="800000"/>
                  <a:headEnd/>
                  <a:tailEnd/>
                </a:ln>
              </p:spPr>
              <p:txBody>
                <a:bodyPr/>
                <a:lstStyle/>
                <a:p>
                  <a:endParaRPr lang="en-US"/>
                </a:p>
              </p:txBody>
            </p:sp>
            <p:sp>
              <p:nvSpPr>
                <p:cNvPr id="25264" name="Line 127"/>
                <p:cNvSpPr>
                  <a:spLocks noChangeShapeType="1"/>
                </p:cNvSpPr>
                <p:nvPr/>
              </p:nvSpPr>
              <p:spPr bwMode="auto">
                <a:xfrm flipV="1">
                  <a:off x="3681413" y="5021263"/>
                  <a:ext cx="1588" cy="11113"/>
                </a:xfrm>
                <a:prstGeom prst="line">
                  <a:avLst/>
                </a:prstGeom>
                <a:noFill/>
                <a:ln w="6350" cap="sq">
                  <a:solidFill>
                    <a:srgbClr val="010101"/>
                  </a:solidFill>
                  <a:miter lim="800000"/>
                  <a:headEnd/>
                  <a:tailEnd/>
                </a:ln>
              </p:spPr>
              <p:txBody>
                <a:bodyPr/>
                <a:lstStyle/>
                <a:p>
                  <a:endParaRPr lang="en-US"/>
                </a:p>
              </p:txBody>
            </p:sp>
            <p:sp>
              <p:nvSpPr>
                <p:cNvPr id="25265" name="Line 128"/>
                <p:cNvSpPr>
                  <a:spLocks noChangeShapeType="1"/>
                </p:cNvSpPr>
                <p:nvPr/>
              </p:nvSpPr>
              <p:spPr bwMode="auto">
                <a:xfrm flipV="1">
                  <a:off x="3706813" y="5021263"/>
                  <a:ext cx="1588" cy="11113"/>
                </a:xfrm>
                <a:prstGeom prst="line">
                  <a:avLst/>
                </a:prstGeom>
                <a:noFill/>
                <a:ln w="6350" cap="sq">
                  <a:solidFill>
                    <a:srgbClr val="010101"/>
                  </a:solidFill>
                  <a:miter lim="800000"/>
                  <a:headEnd/>
                  <a:tailEnd/>
                </a:ln>
              </p:spPr>
              <p:txBody>
                <a:bodyPr/>
                <a:lstStyle/>
                <a:p>
                  <a:endParaRPr lang="en-US"/>
                </a:p>
              </p:txBody>
            </p:sp>
            <p:sp>
              <p:nvSpPr>
                <p:cNvPr id="25266" name="Line 129"/>
                <p:cNvSpPr>
                  <a:spLocks noChangeShapeType="1"/>
                </p:cNvSpPr>
                <p:nvPr/>
              </p:nvSpPr>
              <p:spPr bwMode="auto">
                <a:xfrm flipV="1">
                  <a:off x="3732213" y="5021263"/>
                  <a:ext cx="1588" cy="25400"/>
                </a:xfrm>
                <a:prstGeom prst="line">
                  <a:avLst/>
                </a:prstGeom>
                <a:noFill/>
                <a:ln w="6350" cap="sq">
                  <a:solidFill>
                    <a:srgbClr val="010101"/>
                  </a:solidFill>
                  <a:miter lim="800000"/>
                  <a:headEnd/>
                  <a:tailEnd/>
                </a:ln>
              </p:spPr>
              <p:txBody>
                <a:bodyPr/>
                <a:lstStyle/>
                <a:p>
                  <a:endParaRPr lang="en-US"/>
                </a:p>
              </p:txBody>
            </p:sp>
            <p:sp>
              <p:nvSpPr>
                <p:cNvPr id="25267" name="Line 130"/>
                <p:cNvSpPr>
                  <a:spLocks noChangeShapeType="1"/>
                </p:cNvSpPr>
                <p:nvPr/>
              </p:nvSpPr>
              <p:spPr bwMode="auto">
                <a:xfrm flipV="1">
                  <a:off x="3757613" y="5021263"/>
                  <a:ext cx="1588" cy="11113"/>
                </a:xfrm>
                <a:prstGeom prst="line">
                  <a:avLst/>
                </a:prstGeom>
                <a:noFill/>
                <a:ln w="6350" cap="sq">
                  <a:solidFill>
                    <a:srgbClr val="010101"/>
                  </a:solidFill>
                  <a:miter lim="800000"/>
                  <a:headEnd/>
                  <a:tailEnd/>
                </a:ln>
              </p:spPr>
              <p:txBody>
                <a:bodyPr/>
                <a:lstStyle/>
                <a:p>
                  <a:endParaRPr lang="en-US"/>
                </a:p>
              </p:txBody>
            </p:sp>
            <p:sp>
              <p:nvSpPr>
                <p:cNvPr id="25268" name="Line 131"/>
                <p:cNvSpPr>
                  <a:spLocks noChangeShapeType="1"/>
                </p:cNvSpPr>
                <p:nvPr/>
              </p:nvSpPr>
              <p:spPr bwMode="auto">
                <a:xfrm flipV="1">
                  <a:off x="3783013" y="5021263"/>
                  <a:ext cx="1588" cy="11113"/>
                </a:xfrm>
                <a:prstGeom prst="line">
                  <a:avLst/>
                </a:prstGeom>
                <a:noFill/>
                <a:ln w="6350" cap="sq">
                  <a:solidFill>
                    <a:srgbClr val="010101"/>
                  </a:solidFill>
                  <a:miter lim="800000"/>
                  <a:headEnd/>
                  <a:tailEnd/>
                </a:ln>
              </p:spPr>
              <p:txBody>
                <a:bodyPr/>
                <a:lstStyle/>
                <a:p>
                  <a:endParaRPr lang="en-US"/>
                </a:p>
              </p:txBody>
            </p:sp>
            <p:sp>
              <p:nvSpPr>
                <p:cNvPr id="25269" name="Line 132"/>
                <p:cNvSpPr>
                  <a:spLocks noChangeShapeType="1"/>
                </p:cNvSpPr>
                <p:nvPr/>
              </p:nvSpPr>
              <p:spPr bwMode="auto">
                <a:xfrm flipV="1">
                  <a:off x="3808413" y="5021263"/>
                  <a:ext cx="1588" cy="11113"/>
                </a:xfrm>
                <a:prstGeom prst="line">
                  <a:avLst/>
                </a:prstGeom>
                <a:noFill/>
                <a:ln w="6350" cap="sq">
                  <a:solidFill>
                    <a:srgbClr val="010101"/>
                  </a:solidFill>
                  <a:miter lim="800000"/>
                  <a:headEnd/>
                  <a:tailEnd/>
                </a:ln>
              </p:spPr>
              <p:txBody>
                <a:bodyPr/>
                <a:lstStyle/>
                <a:p>
                  <a:endParaRPr lang="en-US"/>
                </a:p>
              </p:txBody>
            </p:sp>
            <p:sp>
              <p:nvSpPr>
                <p:cNvPr id="25270" name="Line 133"/>
                <p:cNvSpPr>
                  <a:spLocks noChangeShapeType="1"/>
                </p:cNvSpPr>
                <p:nvPr/>
              </p:nvSpPr>
              <p:spPr bwMode="auto">
                <a:xfrm flipV="1">
                  <a:off x="3833813" y="5021263"/>
                  <a:ext cx="1588" cy="11113"/>
                </a:xfrm>
                <a:prstGeom prst="line">
                  <a:avLst/>
                </a:prstGeom>
                <a:noFill/>
                <a:ln w="6350" cap="sq">
                  <a:solidFill>
                    <a:srgbClr val="010101"/>
                  </a:solidFill>
                  <a:miter lim="800000"/>
                  <a:headEnd/>
                  <a:tailEnd/>
                </a:ln>
              </p:spPr>
              <p:txBody>
                <a:bodyPr/>
                <a:lstStyle/>
                <a:p>
                  <a:endParaRPr lang="en-US"/>
                </a:p>
              </p:txBody>
            </p:sp>
            <p:sp>
              <p:nvSpPr>
                <p:cNvPr id="25271" name="Line 134"/>
                <p:cNvSpPr>
                  <a:spLocks noChangeShapeType="1"/>
                </p:cNvSpPr>
                <p:nvPr/>
              </p:nvSpPr>
              <p:spPr bwMode="auto">
                <a:xfrm flipV="1">
                  <a:off x="3857626" y="5021263"/>
                  <a:ext cx="1588" cy="25400"/>
                </a:xfrm>
                <a:prstGeom prst="line">
                  <a:avLst/>
                </a:prstGeom>
                <a:noFill/>
                <a:ln w="6350" cap="sq">
                  <a:solidFill>
                    <a:srgbClr val="010101"/>
                  </a:solidFill>
                  <a:miter lim="800000"/>
                  <a:headEnd/>
                  <a:tailEnd/>
                </a:ln>
              </p:spPr>
              <p:txBody>
                <a:bodyPr/>
                <a:lstStyle/>
                <a:p>
                  <a:endParaRPr lang="en-US"/>
                </a:p>
              </p:txBody>
            </p:sp>
            <p:sp>
              <p:nvSpPr>
                <p:cNvPr id="25272" name="Line 135"/>
                <p:cNvSpPr>
                  <a:spLocks noChangeShapeType="1"/>
                </p:cNvSpPr>
                <p:nvPr/>
              </p:nvSpPr>
              <p:spPr bwMode="auto">
                <a:xfrm flipV="1">
                  <a:off x="3886201" y="5021263"/>
                  <a:ext cx="1588" cy="11113"/>
                </a:xfrm>
                <a:prstGeom prst="line">
                  <a:avLst/>
                </a:prstGeom>
                <a:noFill/>
                <a:ln w="6350" cap="sq">
                  <a:solidFill>
                    <a:srgbClr val="010101"/>
                  </a:solidFill>
                  <a:miter lim="800000"/>
                  <a:headEnd/>
                  <a:tailEnd/>
                </a:ln>
              </p:spPr>
              <p:txBody>
                <a:bodyPr/>
                <a:lstStyle/>
                <a:p>
                  <a:endParaRPr lang="en-US"/>
                </a:p>
              </p:txBody>
            </p:sp>
            <p:sp>
              <p:nvSpPr>
                <p:cNvPr id="25273" name="Line 136"/>
                <p:cNvSpPr>
                  <a:spLocks noChangeShapeType="1"/>
                </p:cNvSpPr>
                <p:nvPr/>
              </p:nvSpPr>
              <p:spPr bwMode="auto">
                <a:xfrm flipV="1">
                  <a:off x="3911601" y="5021263"/>
                  <a:ext cx="1588" cy="11113"/>
                </a:xfrm>
                <a:prstGeom prst="line">
                  <a:avLst/>
                </a:prstGeom>
                <a:noFill/>
                <a:ln w="6350" cap="sq">
                  <a:solidFill>
                    <a:srgbClr val="010101"/>
                  </a:solidFill>
                  <a:miter lim="800000"/>
                  <a:headEnd/>
                  <a:tailEnd/>
                </a:ln>
              </p:spPr>
              <p:txBody>
                <a:bodyPr/>
                <a:lstStyle/>
                <a:p>
                  <a:endParaRPr lang="en-US"/>
                </a:p>
              </p:txBody>
            </p:sp>
            <p:sp>
              <p:nvSpPr>
                <p:cNvPr id="25274" name="Line 137"/>
                <p:cNvSpPr>
                  <a:spLocks noChangeShapeType="1"/>
                </p:cNvSpPr>
                <p:nvPr/>
              </p:nvSpPr>
              <p:spPr bwMode="auto">
                <a:xfrm flipV="1">
                  <a:off x="3937001" y="5021263"/>
                  <a:ext cx="1588" cy="11113"/>
                </a:xfrm>
                <a:prstGeom prst="line">
                  <a:avLst/>
                </a:prstGeom>
                <a:noFill/>
                <a:ln w="6350" cap="sq">
                  <a:solidFill>
                    <a:srgbClr val="010101"/>
                  </a:solidFill>
                  <a:miter lim="800000"/>
                  <a:headEnd/>
                  <a:tailEnd/>
                </a:ln>
              </p:spPr>
              <p:txBody>
                <a:bodyPr/>
                <a:lstStyle/>
                <a:p>
                  <a:endParaRPr lang="en-US"/>
                </a:p>
              </p:txBody>
            </p:sp>
            <p:sp>
              <p:nvSpPr>
                <p:cNvPr id="25275" name="Line 138"/>
                <p:cNvSpPr>
                  <a:spLocks noChangeShapeType="1"/>
                </p:cNvSpPr>
                <p:nvPr/>
              </p:nvSpPr>
              <p:spPr bwMode="auto">
                <a:xfrm flipV="1">
                  <a:off x="3962401" y="5021263"/>
                  <a:ext cx="1588" cy="11113"/>
                </a:xfrm>
                <a:prstGeom prst="line">
                  <a:avLst/>
                </a:prstGeom>
                <a:noFill/>
                <a:ln w="6350" cap="sq">
                  <a:solidFill>
                    <a:srgbClr val="010101"/>
                  </a:solidFill>
                  <a:miter lim="800000"/>
                  <a:headEnd/>
                  <a:tailEnd/>
                </a:ln>
              </p:spPr>
              <p:txBody>
                <a:bodyPr/>
                <a:lstStyle/>
                <a:p>
                  <a:endParaRPr lang="en-US"/>
                </a:p>
              </p:txBody>
            </p:sp>
            <p:sp>
              <p:nvSpPr>
                <p:cNvPr id="25276" name="Line 139"/>
                <p:cNvSpPr>
                  <a:spLocks noChangeShapeType="1"/>
                </p:cNvSpPr>
                <p:nvPr/>
              </p:nvSpPr>
              <p:spPr bwMode="auto">
                <a:xfrm flipV="1">
                  <a:off x="3987801" y="5021263"/>
                  <a:ext cx="1588" cy="25400"/>
                </a:xfrm>
                <a:prstGeom prst="line">
                  <a:avLst/>
                </a:prstGeom>
                <a:noFill/>
                <a:ln w="6350" cap="sq">
                  <a:solidFill>
                    <a:srgbClr val="010101"/>
                  </a:solidFill>
                  <a:miter lim="800000"/>
                  <a:headEnd/>
                  <a:tailEnd/>
                </a:ln>
              </p:spPr>
              <p:txBody>
                <a:bodyPr/>
                <a:lstStyle/>
                <a:p>
                  <a:endParaRPr lang="en-US"/>
                </a:p>
              </p:txBody>
            </p:sp>
            <p:sp>
              <p:nvSpPr>
                <p:cNvPr id="25277" name="Line 140"/>
                <p:cNvSpPr>
                  <a:spLocks noChangeShapeType="1"/>
                </p:cNvSpPr>
                <p:nvPr/>
              </p:nvSpPr>
              <p:spPr bwMode="auto">
                <a:xfrm flipV="1">
                  <a:off x="4013201" y="5021263"/>
                  <a:ext cx="1588" cy="11113"/>
                </a:xfrm>
                <a:prstGeom prst="line">
                  <a:avLst/>
                </a:prstGeom>
                <a:noFill/>
                <a:ln w="6350" cap="sq">
                  <a:solidFill>
                    <a:srgbClr val="010101"/>
                  </a:solidFill>
                  <a:miter lim="800000"/>
                  <a:headEnd/>
                  <a:tailEnd/>
                </a:ln>
              </p:spPr>
              <p:txBody>
                <a:bodyPr/>
                <a:lstStyle/>
                <a:p>
                  <a:endParaRPr lang="en-US"/>
                </a:p>
              </p:txBody>
            </p:sp>
            <p:sp>
              <p:nvSpPr>
                <p:cNvPr id="25278" name="Line 141"/>
                <p:cNvSpPr>
                  <a:spLocks noChangeShapeType="1"/>
                </p:cNvSpPr>
                <p:nvPr/>
              </p:nvSpPr>
              <p:spPr bwMode="auto">
                <a:xfrm flipV="1">
                  <a:off x="4038601" y="5021263"/>
                  <a:ext cx="1588" cy="11113"/>
                </a:xfrm>
                <a:prstGeom prst="line">
                  <a:avLst/>
                </a:prstGeom>
                <a:noFill/>
                <a:ln w="6350" cap="sq">
                  <a:solidFill>
                    <a:srgbClr val="010101"/>
                  </a:solidFill>
                  <a:miter lim="800000"/>
                  <a:headEnd/>
                  <a:tailEnd/>
                </a:ln>
              </p:spPr>
              <p:txBody>
                <a:bodyPr/>
                <a:lstStyle/>
                <a:p>
                  <a:endParaRPr lang="en-US"/>
                </a:p>
              </p:txBody>
            </p:sp>
            <p:sp>
              <p:nvSpPr>
                <p:cNvPr id="25279" name="Line 142"/>
                <p:cNvSpPr>
                  <a:spLocks noChangeShapeType="1"/>
                </p:cNvSpPr>
                <p:nvPr/>
              </p:nvSpPr>
              <p:spPr bwMode="auto">
                <a:xfrm flipV="1">
                  <a:off x="4064001" y="5021263"/>
                  <a:ext cx="1588" cy="11113"/>
                </a:xfrm>
                <a:prstGeom prst="line">
                  <a:avLst/>
                </a:prstGeom>
                <a:noFill/>
                <a:ln w="6350" cap="sq">
                  <a:solidFill>
                    <a:srgbClr val="010101"/>
                  </a:solidFill>
                  <a:miter lim="800000"/>
                  <a:headEnd/>
                  <a:tailEnd/>
                </a:ln>
              </p:spPr>
              <p:txBody>
                <a:bodyPr/>
                <a:lstStyle/>
                <a:p>
                  <a:endParaRPr lang="en-US"/>
                </a:p>
              </p:txBody>
            </p:sp>
            <p:sp>
              <p:nvSpPr>
                <p:cNvPr id="25280" name="Line 143"/>
                <p:cNvSpPr>
                  <a:spLocks noChangeShapeType="1"/>
                </p:cNvSpPr>
                <p:nvPr/>
              </p:nvSpPr>
              <p:spPr bwMode="auto">
                <a:xfrm flipV="1">
                  <a:off x="4089401" y="5021263"/>
                  <a:ext cx="1588" cy="11113"/>
                </a:xfrm>
                <a:prstGeom prst="line">
                  <a:avLst/>
                </a:prstGeom>
                <a:noFill/>
                <a:ln w="6350" cap="sq">
                  <a:solidFill>
                    <a:srgbClr val="010101"/>
                  </a:solidFill>
                  <a:miter lim="800000"/>
                  <a:headEnd/>
                  <a:tailEnd/>
                </a:ln>
              </p:spPr>
              <p:txBody>
                <a:bodyPr/>
                <a:lstStyle/>
                <a:p>
                  <a:endParaRPr lang="en-US"/>
                </a:p>
              </p:txBody>
            </p:sp>
            <p:sp>
              <p:nvSpPr>
                <p:cNvPr id="25281" name="Line 144"/>
                <p:cNvSpPr>
                  <a:spLocks noChangeShapeType="1"/>
                </p:cNvSpPr>
                <p:nvPr/>
              </p:nvSpPr>
              <p:spPr bwMode="auto">
                <a:xfrm flipV="1">
                  <a:off x="4114801" y="5021263"/>
                  <a:ext cx="1588" cy="25400"/>
                </a:xfrm>
                <a:prstGeom prst="line">
                  <a:avLst/>
                </a:prstGeom>
                <a:noFill/>
                <a:ln w="6350" cap="sq">
                  <a:solidFill>
                    <a:srgbClr val="010101"/>
                  </a:solidFill>
                  <a:miter lim="800000"/>
                  <a:headEnd/>
                  <a:tailEnd/>
                </a:ln>
              </p:spPr>
              <p:txBody>
                <a:bodyPr/>
                <a:lstStyle/>
                <a:p>
                  <a:endParaRPr lang="en-US"/>
                </a:p>
              </p:txBody>
            </p:sp>
            <p:sp>
              <p:nvSpPr>
                <p:cNvPr id="25282" name="Line 145"/>
                <p:cNvSpPr>
                  <a:spLocks noChangeShapeType="1"/>
                </p:cNvSpPr>
                <p:nvPr/>
              </p:nvSpPr>
              <p:spPr bwMode="auto">
                <a:xfrm flipV="1">
                  <a:off x="4140201" y="5021263"/>
                  <a:ext cx="1588" cy="11113"/>
                </a:xfrm>
                <a:prstGeom prst="line">
                  <a:avLst/>
                </a:prstGeom>
                <a:noFill/>
                <a:ln w="6350" cap="sq">
                  <a:solidFill>
                    <a:srgbClr val="010101"/>
                  </a:solidFill>
                  <a:miter lim="800000"/>
                  <a:headEnd/>
                  <a:tailEnd/>
                </a:ln>
              </p:spPr>
              <p:txBody>
                <a:bodyPr/>
                <a:lstStyle/>
                <a:p>
                  <a:endParaRPr lang="en-US"/>
                </a:p>
              </p:txBody>
            </p:sp>
            <p:sp>
              <p:nvSpPr>
                <p:cNvPr id="25283" name="Line 146"/>
                <p:cNvSpPr>
                  <a:spLocks noChangeShapeType="1"/>
                </p:cNvSpPr>
                <p:nvPr/>
              </p:nvSpPr>
              <p:spPr bwMode="auto">
                <a:xfrm flipV="1">
                  <a:off x="4165601" y="5021263"/>
                  <a:ext cx="1588" cy="11113"/>
                </a:xfrm>
                <a:prstGeom prst="line">
                  <a:avLst/>
                </a:prstGeom>
                <a:noFill/>
                <a:ln w="6350" cap="sq">
                  <a:solidFill>
                    <a:srgbClr val="010101"/>
                  </a:solidFill>
                  <a:miter lim="800000"/>
                  <a:headEnd/>
                  <a:tailEnd/>
                </a:ln>
              </p:spPr>
              <p:txBody>
                <a:bodyPr/>
                <a:lstStyle/>
                <a:p>
                  <a:endParaRPr lang="en-US"/>
                </a:p>
              </p:txBody>
            </p:sp>
            <p:sp>
              <p:nvSpPr>
                <p:cNvPr id="25284" name="Line 147"/>
                <p:cNvSpPr>
                  <a:spLocks noChangeShapeType="1"/>
                </p:cNvSpPr>
                <p:nvPr/>
              </p:nvSpPr>
              <p:spPr bwMode="auto">
                <a:xfrm flipV="1">
                  <a:off x="4191001" y="5021263"/>
                  <a:ext cx="1588" cy="11113"/>
                </a:xfrm>
                <a:prstGeom prst="line">
                  <a:avLst/>
                </a:prstGeom>
                <a:noFill/>
                <a:ln w="6350" cap="sq">
                  <a:solidFill>
                    <a:srgbClr val="010101"/>
                  </a:solidFill>
                  <a:miter lim="800000"/>
                  <a:headEnd/>
                  <a:tailEnd/>
                </a:ln>
              </p:spPr>
              <p:txBody>
                <a:bodyPr/>
                <a:lstStyle/>
                <a:p>
                  <a:endParaRPr lang="en-US"/>
                </a:p>
              </p:txBody>
            </p:sp>
            <p:sp>
              <p:nvSpPr>
                <p:cNvPr id="25285" name="Line 148"/>
                <p:cNvSpPr>
                  <a:spLocks noChangeShapeType="1"/>
                </p:cNvSpPr>
                <p:nvPr/>
              </p:nvSpPr>
              <p:spPr bwMode="auto">
                <a:xfrm flipV="1">
                  <a:off x="4216401" y="5021263"/>
                  <a:ext cx="1588" cy="11113"/>
                </a:xfrm>
                <a:prstGeom prst="line">
                  <a:avLst/>
                </a:prstGeom>
                <a:noFill/>
                <a:ln w="6350" cap="sq">
                  <a:solidFill>
                    <a:srgbClr val="010101"/>
                  </a:solidFill>
                  <a:miter lim="800000"/>
                  <a:headEnd/>
                  <a:tailEnd/>
                </a:ln>
              </p:spPr>
              <p:txBody>
                <a:bodyPr/>
                <a:lstStyle/>
                <a:p>
                  <a:endParaRPr lang="en-US"/>
                </a:p>
              </p:txBody>
            </p:sp>
            <p:sp>
              <p:nvSpPr>
                <p:cNvPr id="25286" name="Line 149"/>
                <p:cNvSpPr>
                  <a:spLocks noChangeShapeType="1"/>
                </p:cNvSpPr>
                <p:nvPr/>
              </p:nvSpPr>
              <p:spPr bwMode="auto">
                <a:xfrm flipV="1">
                  <a:off x="4243388" y="5021263"/>
                  <a:ext cx="1588" cy="25400"/>
                </a:xfrm>
                <a:prstGeom prst="line">
                  <a:avLst/>
                </a:prstGeom>
                <a:noFill/>
                <a:ln w="6350" cap="sq">
                  <a:solidFill>
                    <a:srgbClr val="010101"/>
                  </a:solidFill>
                  <a:miter lim="800000"/>
                  <a:headEnd/>
                  <a:tailEnd/>
                </a:ln>
              </p:spPr>
              <p:txBody>
                <a:bodyPr/>
                <a:lstStyle/>
                <a:p>
                  <a:endParaRPr lang="en-US"/>
                </a:p>
              </p:txBody>
            </p:sp>
            <p:sp>
              <p:nvSpPr>
                <p:cNvPr id="25287" name="Line 150"/>
                <p:cNvSpPr>
                  <a:spLocks noChangeShapeType="1"/>
                </p:cNvSpPr>
                <p:nvPr/>
              </p:nvSpPr>
              <p:spPr bwMode="auto">
                <a:xfrm flipV="1">
                  <a:off x="4268788" y="5021263"/>
                  <a:ext cx="1588" cy="11113"/>
                </a:xfrm>
                <a:prstGeom prst="line">
                  <a:avLst/>
                </a:prstGeom>
                <a:noFill/>
                <a:ln w="6350" cap="sq">
                  <a:solidFill>
                    <a:srgbClr val="010101"/>
                  </a:solidFill>
                  <a:miter lim="800000"/>
                  <a:headEnd/>
                  <a:tailEnd/>
                </a:ln>
              </p:spPr>
              <p:txBody>
                <a:bodyPr/>
                <a:lstStyle/>
                <a:p>
                  <a:endParaRPr lang="en-US"/>
                </a:p>
              </p:txBody>
            </p:sp>
            <p:sp>
              <p:nvSpPr>
                <p:cNvPr id="25288" name="Line 151"/>
                <p:cNvSpPr>
                  <a:spLocks noChangeShapeType="1"/>
                </p:cNvSpPr>
                <p:nvPr/>
              </p:nvSpPr>
              <p:spPr bwMode="auto">
                <a:xfrm flipV="1">
                  <a:off x="4294188" y="5021263"/>
                  <a:ext cx="1588" cy="11113"/>
                </a:xfrm>
                <a:prstGeom prst="line">
                  <a:avLst/>
                </a:prstGeom>
                <a:noFill/>
                <a:ln w="6350" cap="sq">
                  <a:solidFill>
                    <a:srgbClr val="010101"/>
                  </a:solidFill>
                  <a:miter lim="800000"/>
                  <a:headEnd/>
                  <a:tailEnd/>
                </a:ln>
              </p:spPr>
              <p:txBody>
                <a:bodyPr/>
                <a:lstStyle/>
                <a:p>
                  <a:endParaRPr lang="en-US"/>
                </a:p>
              </p:txBody>
            </p:sp>
            <p:sp>
              <p:nvSpPr>
                <p:cNvPr id="25289" name="Line 152"/>
                <p:cNvSpPr>
                  <a:spLocks noChangeShapeType="1"/>
                </p:cNvSpPr>
                <p:nvPr/>
              </p:nvSpPr>
              <p:spPr bwMode="auto">
                <a:xfrm flipV="1">
                  <a:off x="4319588" y="5021263"/>
                  <a:ext cx="1588" cy="11113"/>
                </a:xfrm>
                <a:prstGeom prst="line">
                  <a:avLst/>
                </a:prstGeom>
                <a:noFill/>
                <a:ln w="6350" cap="sq">
                  <a:solidFill>
                    <a:srgbClr val="010101"/>
                  </a:solidFill>
                  <a:miter lim="800000"/>
                  <a:headEnd/>
                  <a:tailEnd/>
                </a:ln>
              </p:spPr>
              <p:txBody>
                <a:bodyPr/>
                <a:lstStyle/>
                <a:p>
                  <a:endParaRPr lang="en-US"/>
                </a:p>
              </p:txBody>
            </p:sp>
            <p:sp>
              <p:nvSpPr>
                <p:cNvPr id="25290" name="Line 153"/>
                <p:cNvSpPr>
                  <a:spLocks noChangeShapeType="1"/>
                </p:cNvSpPr>
                <p:nvPr/>
              </p:nvSpPr>
              <p:spPr bwMode="auto">
                <a:xfrm flipV="1">
                  <a:off x="4344988" y="5021263"/>
                  <a:ext cx="1588" cy="11113"/>
                </a:xfrm>
                <a:prstGeom prst="line">
                  <a:avLst/>
                </a:prstGeom>
                <a:noFill/>
                <a:ln w="6350" cap="sq">
                  <a:solidFill>
                    <a:srgbClr val="010101"/>
                  </a:solidFill>
                  <a:miter lim="800000"/>
                  <a:headEnd/>
                  <a:tailEnd/>
                </a:ln>
              </p:spPr>
              <p:txBody>
                <a:bodyPr/>
                <a:lstStyle/>
                <a:p>
                  <a:endParaRPr lang="en-US"/>
                </a:p>
              </p:txBody>
            </p:sp>
            <p:sp>
              <p:nvSpPr>
                <p:cNvPr id="25291" name="Line 154"/>
                <p:cNvSpPr>
                  <a:spLocks noChangeShapeType="1"/>
                </p:cNvSpPr>
                <p:nvPr/>
              </p:nvSpPr>
              <p:spPr bwMode="auto">
                <a:xfrm flipV="1">
                  <a:off x="4370388" y="5021263"/>
                  <a:ext cx="1588" cy="25400"/>
                </a:xfrm>
                <a:prstGeom prst="line">
                  <a:avLst/>
                </a:prstGeom>
                <a:noFill/>
                <a:ln w="6350" cap="sq">
                  <a:solidFill>
                    <a:srgbClr val="010101"/>
                  </a:solidFill>
                  <a:miter lim="800000"/>
                  <a:headEnd/>
                  <a:tailEnd/>
                </a:ln>
              </p:spPr>
              <p:txBody>
                <a:bodyPr/>
                <a:lstStyle/>
                <a:p>
                  <a:endParaRPr lang="en-US"/>
                </a:p>
              </p:txBody>
            </p:sp>
            <p:sp>
              <p:nvSpPr>
                <p:cNvPr id="25292" name="Line 155"/>
                <p:cNvSpPr>
                  <a:spLocks noChangeShapeType="1"/>
                </p:cNvSpPr>
                <p:nvPr/>
              </p:nvSpPr>
              <p:spPr bwMode="auto">
                <a:xfrm flipV="1">
                  <a:off x="4395788" y="5021263"/>
                  <a:ext cx="1588" cy="11113"/>
                </a:xfrm>
                <a:prstGeom prst="line">
                  <a:avLst/>
                </a:prstGeom>
                <a:noFill/>
                <a:ln w="6350" cap="sq">
                  <a:solidFill>
                    <a:srgbClr val="010101"/>
                  </a:solidFill>
                  <a:miter lim="800000"/>
                  <a:headEnd/>
                  <a:tailEnd/>
                </a:ln>
              </p:spPr>
              <p:txBody>
                <a:bodyPr/>
                <a:lstStyle/>
                <a:p>
                  <a:endParaRPr lang="en-US"/>
                </a:p>
              </p:txBody>
            </p:sp>
            <p:sp>
              <p:nvSpPr>
                <p:cNvPr id="25293" name="Line 156"/>
                <p:cNvSpPr>
                  <a:spLocks noChangeShapeType="1"/>
                </p:cNvSpPr>
                <p:nvPr/>
              </p:nvSpPr>
              <p:spPr bwMode="auto">
                <a:xfrm flipV="1">
                  <a:off x="4421188" y="5021263"/>
                  <a:ext cx="1588" cy="11113"/>
                </a:xfrm>
                <a:prstGeom prst="line">
                  <a:avLst/>
                </a:prstGeom>
                <a:noFill/>
                <a:ln w="6350" cap="sq">
                  <a:solidFill>
                    <a:srgbClr val="010101"/>
                  </a:solidFill>
                  <a:miter lim="800000"/>
                  <a:headEnd/>
                  <a:tailEnd/>
                </a:ln>
              </p:spPr>
              <p:txBody>
                <a:bodyPr/>
                <a:lstStyle/>
                <a:p>
                  <a:endParaRPr lang="en-US"/>
                </a:p>
              </p:txBody>
            </p:sp>
            <p:sp>
              <p:nvSpPr>
                <p:cNvPr id="25294" name="Line 157"/>
                <p:cNvSpPr>
                  <a:spLocks noChangeShapeType="1"/>
                </p:cNvSpPr>
                <p:nvPr/>
              </p:nvSpPr>
              <p:spPr bwMode="auto">
                <a:xfrm flipV="1">
                  <a:off x="4446588" y="5021263"/>
                  <a:ext cx="1588" cy="11113"/>
                </a:xfrm>
                <a:prstGeom prst="line">
                  <a:avLst/>
                </a:prstGeom>
                <a:noFill/>
                <a:ln w="6350" cap="sq">
                  <a:solidFill>
                    <a:srgbClr val="010101"/>
                  </a:solidFill>
                  <a:miter lim="800000"/>
                  <a:headEnd/>
                  <a:tailEnd/>
                </a:ln>
              </p:spPr>
              <p:txBody>
                <a:bodyPr/>
                <a:lstStyle/>
                <a:p>
                  <a:endParaRPr lang="en-US"/>
                </a:p>
              </p:txBody>
            </p:sp>
            <p:sp>
              <p:nvSpPr>
                <p:cNvPr id="25295" name="Line 158"/>
                <p:cNvSpPr>
                  <a:spLocks noChangeShapeType="1"/>
                </p:cNvSpPr>
                <p:nvPr/>
              </p:nvSpPr>
              <p:spPr bwMode="auto">
                <a:xfrm flipV="1">
                  <a:off x="4471988" y="5021263"/>
                  <a:ext cx="1588" cy="11113"/>
                </a:xfrm>
                <a:prstGeom prst="line">
                  <a:avLst/>
                </a:prstGeom>
                <a:noFill/>
                <a:ln w="6350" cap="sq">
                  <a:solidFill>
                    <a:srgbClr val="010101"/>
                  </a:solidFill>
                  <a:miter lim="800000"/>
                  <a:headEnd/>
                  <a:tailEnd/>
                </a:ln>
              </p:spPr>
              <p:txBody>
                <a:bodyPr/>
                <a:lstStyle/>
                <a:p>
                  <a:endParaRPr lang="en-US"/>
                </a:p>
              </p:txBody>
            </p:sp>
            <p:sp>
              <p:nvSpPr>
                <p:cNvPr id="25296" name="Line 159"/>
                <p:cNvSpPr>
                  <a:spLocks noChangeShapeType="1"/>
                </p:cNvSpPr>
                <p:nvPr/>
              </p:nvSpPr>
              <p:spPr bwMode="auto">
                <a:xfrm flipV="1">
                  <a:off x="4497388" y="5021263"/>
                  <a:ext cx="1588" cy="25400"/>
                </a:xfrm>
                <a:prstGeom prst="line">
                  <a:avLst/>
                </a:prstGeom>
                <a:noFill/>
                <a:ln w="6350" cap="sq">
                  <a:solidFill>
                    <a:srgbClr val="010101"/>
                  </a:solidFill>
                  <a:miter lim="800000"/>
                  <a:headEnd/>
                  <a:tailEnd/>
                </a:ln>
              </p:spPr>
              <p:txBody>
                <a:bodyPr/>
                <a:lstStyle/>
                <a:p>
                  <a:endParaRPr lang="en-US"/>
                </a:p>
              </p:txBody>
            </p:sp>
            <p:sp>
              <p:nvSpPr>
                <p:cNvPr id="25297" name="Line 160"/>
                <p:cNvSpPr>
                  <a:spLocks noChangeShapeType="1"/>
                </p:cNvSpPr>
                <p:nvPr/>
              </p:nvSpPr>
              <p:spPr bwMode="auto">
                <a:xfrm flipV="1">
                  <a:off x="4522788" y="5021263"/>
                  <a:ext cx="1588" cy="11113"/>
                </a:xfrm>
                <a:prstGeom prst="line">
                  <a:avLst/>
                </a:prstGeom>
                <a:noFill/>
                <a:ln w="6350" cap="sq">
                  <a:solidFill>
                    <a:srgbClr val="010101"/>
                  </a:solidFill>
                  <a:miter lim="800000"/>
                  <a:headEnd/>
                  <a:tailEnd/>
                </a:ln>
              </p:spPr>
              <p:txBody>
                <a:bodyPr/>
                <a:lstStyle/>
                <a:p>
                  <a:endParaRPr lang="en-US"/>
                </a:p>
              </p:txBody>
            </p:sp>
            <p:sp>
              <p:nvSpPr>
                <p:cNvPr id="25298" name="Line 161"/>
                <p:cNvSpPr>
                  <a:spLocks noChangeShapeType="1"/>
                </p:cNvSpPr>
                <p:nvPr/>
              </p:nvSpPr>
              <p:spPr bwMode="auto">
                <a:xfrm flipV="1">
                  <a:off x="4548188" y="5021263"/>
                  <a:ext cx="1588" cy="11113"/>
                </a:xfrm>
                <a:prstGeom prst="line">
                  <a:avLst/>
                </a:prstGeom>
                <a:noFill/>
                <a:ln w="6350" cap="sq">
                  <a:solidFill>
                    <a:srgbClr val="010101"/>
                  </a:solidFill>
                  <a:miter lim="800000"/>
                  <a:headEnd/>
                  <a:tailEnd/>
                </a:ln>
              </p:spPr>
              <p:txBody>
                <a:bodyPr/>
                <a:lstStyle/>
                <a:p>
                  <a:endParaRPr lang="en-US"/>
                </a:p>
              </p:txBody>
            </p:sp>
            <p:sp>
              <p:nvSpPr>
                <p:cNvPr id="25299" name="Line 162"/>
                <p:cNvSpPr>
                  <a:spLocks noChangeShapeType="1"/>
                </p:cNvSpPr>
                <p:nvPr/>
              </p:nvSpPr>
              <p:spPr bwMode="auto">
                <a:xfrm flipV="1">
                  <a:off x="4573588" y="5021263"/>
                  <a:ext cx="1588" cy="11113"/>
                </a:xfrm>
                <a:prstGeom prst="line">
                  <a:avLst/>
                </a:prstGeom>
                <a:noFill/>
                <a:ln w="6350" cap="sq">
                  <a:solidFill>
                    <a:srgbClr val="010101"/>
                  </a:solidFill>
                  <a:miter lim="800000"/>
                  <a:headEnd/>
                  <a:tailEnd/>
                </a:ln>
              </p:spPr>
              <p:txBody>
                <a:bodyPr/>
                <a:lstStyle/>
                <a:p>
                  <a:endParaRPr lang="en-US"/>
                </a:p>
              </p:txBody>
            </p:sp>
            <p:sp>
              <p:nvSpPr>
                <p:cNvPr id="25300" name="Line 163"/>
                <p:cNvSpPr>
                  <a:spLocks noChangeShapeType="1"/>
                </p:cNvSpPr>
                <p:nvPr/>
              </p:nvSpPr>
              <p:spPr bwMode="auto">
                <a:xfrm flipV="1">
                  <a:off x="4598988" y="5021263"/>
                  <a:ext cx="1588" cy="11113"/>
                </a:xfrm>
                <a:prstGeom prst="line">
                  <a:avLst/>
                </a:prstGeom>
                <a:noFill/>
                <a:ln w="6350" cap="sq">
                  <a:solidFill>
                    <a:srgbClr val="010101"/>
                  </a:solidFill>
                  <a:miter lim="800000"/>
                  <a:headEnd/>
                  <a:tailEnd/>
                </a:ln>
              </p:spPr>
              <p:txBody>
                <a:bodyPr/>
                <a:lstStyle/>
                <a:p>
                  <a:endParaRPr lang="en-US"/>
                </a:p>
              </p:txBody>
            </p:sp>
            <p:sp>
              <p:nvSpPr>
                <p:cNvPr id="25301" name="Line 164"/>
                <p:cNvSpPr>
                  <a:spLocks noChangeShapeType="1"/>
                </p:cNvSpPr>
                <p:nvPr/>
              </p:nvSpPr>
              <p:spPr bwMode="auto">
                <a:xfrm flipV="1">
                  <a:off x="4624388" y="5021263"/>
                  <a:ext cx="1588" cy="25400"/>
                </a:xfrm>
                <a:prstGeom prst="line">
                  <a:avLst/>
                </a:prstGeom>
                <a:noFill/>
                <a:ln w="6350" cap="sq">
                  <a:solidFill>
                    <a:srgbClr val="010101"/>
                  </a:solidFill>
                  <a:miter lim="800000"/>
                  <a:headEnd/>
                  <a:tailEnd/>
                </a:ln>
              </p:spPr>
              <p:txBody>
                <a:bodyPr/>
                <a:lstStyle/>
                <a:p>
                  <a:endParaRPr lang="en-US"/>
                </a:p>
              </p:txBody>
            </p:sp>
            <p:sp>
              <p:nvSpPr>
                <p:cNvPr id="25302" name="Line 165"/>
                <p:cNvSpPr>
                  <a:spLocks noChangeShapeType="1"/>
                </p:cNvSpPr>
                <p:nvPr/>
              </p:nvSpPr>
              <p:spPr bwMode="auto">
                <a:xfrm flipV="1">
                  <a:off x="4649788" y="5021263"/>
                  <a:ext cx="1588" cy="11113"/>
                </a:xfrm>
                <a:prstGeom prst="line">
                  <a:avLst/>
                </a:prstGeom>
                <a:noFill/>
                <a:ln w="6350" cap="sq">
                  <a:solidFill>
                    <a:srgbClr val="010101"/>
                  </a:solidFill>
                  <a:miter lim="800000"/>
                  <a:headEnd/>
                  <a:tailEnd/>
                </a:ln>
              </p:spPr>
              <p:txBody>
                <a:bodyPr/>
                <a:lstStyle/>
                <a:p>
                  <a:endParaRPr lang="en-US"/>
                </a:p>
              </p:txBody>
            </p:sp>
            <p:sp>
              <p:nvSpPr>
                <p:cNvPr id="25303" name="Line 166"/>
                <p:cNvSpPr>
                  <a:spLocks noChangeShapeType="1"/>
                </p:cNvSpPr>
                <p:nvPr/>
              </p:nvSpPr>
              <p:spPr bwMode="auto">
                <a:xfrm flipV="1">
                  <a:off x="4678363" y="5021263"/>
                  <a:ext cx="1588" cy="11113"/>
                </a:xfrm>
                <a:prstGeom prst="line">
                  <a:avLst/>
                </a:prstGeom>
                <a:noFill/>
                <a:ln w="6350" cap="sq">
                  <a:solidFill>
                    <a:srgbClr val="010101"/>
                  </a:solidFill>
                  <a:miter lim="800000"/>
                  <a:headEnd/>
                  <a:tailEnd/>
                </a:ln>
              </p:spPr>
              <p:txBody>
                <a:bodyPr/>
                <a:lstStyle/>
                <a:p>
                  <a:endParaRPr lang="en-US"/>
                </a:p>
              </p:txBody>
            </p:sp>
            <p:sp>
              <p:nvSpPr>
                <p:cNvPr id="25304" name="Line 167"/>
                <p:cNvSpPr>
                  <a:spLocks noChangeShapeType="1"/>
                </p:cNvSpPr>
                <p:nvPr/>
              </p:nvSpPr>
              <p:spPr bwMode="auto">
                <a:xfrm flipV="1">
                  <a:off x="4702176" y="5021263"/>
                  <a:ext cx="1588" cy="11113"/>
                </a:xfrm>
                <a:prstGeom prst="line">
                  <a:avLst/>
                </a:prstGeom>
                <a:noFill/>
                <a:ln w="6350" cap="sq">
                  <a:solidFill>
                    <a:srgbClr val="010101"/>
                  </a:solidFill>
                  <a:miter lim="800000"/>
                  <a:headEnd/>
                  <a:tailEnd/>
                </a:ln>
              </p:spPr>
              <p:txBody>
                <a:bodyPr/>
                <a:lstStyle/>
                <a:p>
                  <a:endParaRPr lang="en-US"/>
                </a:p>
              </p:txBody>
            </p:sp>
            <p:sp>
              <p:nvSpPr>
                <p:cNvPr id="25305" name="Line 168"/>
                <p:cNvSpPr>
                  <a:spLocks noChangeShapeType="1"/>
                </p:cNvSpPr>
                <p:nvPr/>
              </p:nvSpPr>
              <p:spPr bwMode="auto">
                <a:xfrm flipV="1">
                  <a:off x="4727576" y="5021263"/>
                  <a:ext cx="1588" cy="11113"/>
                </a:xfrm>
                <a:prstGeom prst="line">
                  <a:avLst/>
                </a:prstGeom>
                <a:noFill/>
                <a:ln w="6350" cap="sq">
                  <a:solidFill>
                    <a:srgbClr val="010101"/>
                  </a:solidFill>
                  <a:miter lim="800000"/>
                  <a:headEnd/>
                  <a:tailEnd/>
                </a:ln>
              </p:spPr>
              <p:txBody>
                <a:bodyPr/>
                <a:lstStyle/>
                <a:p>
                  <a:endParaRPr lang="en-US"/>
                </a:p>
              </p:txBody>
            </p:sp>
            <p:sp>
              <p:nvSpPr>
                <p:cNvPr id="25306" name="Line 169"/>
                <p:cNvSpPr>
                  <a:spLocks noChangeShapeType="1"/>
                </p:cNvSpPr>
                <p:nvPr/>
              </p:nvSpPr>
              <p:spPr bwMode="auto">
                <a:xfrm flipV="1">
                  <a:off x="4752976" y="5021263"/>
                  <a:ext cx="1588" cy="25400"/>
                </a:xfrm>
                <a:prstGeom prst="line">
                  <a:avLst/>
                </a:prstGeom>
                <a:noFill/>
                <a:ln w="6350" cap="sq">
                  <a:solidFill>
                    <a:srgbClr val="010101"/>
                  </a:solidFill>
                  <a:miter lim="800000"/>
                  <a:headEnd/>
                  <a:tailEnd/>
                </a:ln>
              </p:spPr>
              <p:txBody>
                <a:bodyPr/>
                <a:lstStyle/>
                <a:p>
                  <a:endParaRPr lang="en-US"/>
                </a:p>
              </p:txBody>
            </p:sp>
            <p:sp>
              <p:nvSpPr>
                <p:cNvPr id="25307" name="Line 170"/>
                <p:cNvSpPr>
                  <a:spLocks noChangeShapeType="1"/>
                </p:cNvSpPr>
                <p:nvPr/>
              </p:nvSpPr>
              <p:spPr bwMode="auto">
                <a:xfrm flipV="1">
                  <a:off x="4778376" y="5021263"/>
                  <a:ext cx="1588" cy="11113"/>
                </a:xfrm>
                <a:prstGeom prst="line">
                  <a:avLst/>
                </a:prstGeom>
                <a:noFill/>
                <a:ln w="6350" cap="sq">
                  <a:solidFill>
                    <a:srgbClr val="010101"/>
                  </a:solidFill>
                  <a:miter lim="800000"/>
                  <a:headEnd/>
                  <a:tailEnd/>
                </a:ln>
              </p:spPr>
              <p:txBody>
                <a:bodyPr/>
                <a:lstStyle/>
                <a:p>
                  <a:endParaRPr lang="en-US"/>
                </a:p>
              </p:txBody>
            </p:sp>
            <p:sp>
              <p:nvSpPr>
                <p:cNvPr id="25308" name="Line 171"/>
                <p:cNvSpPr>
                  <a:spLocks noChangeShapeType="1"/>
                </p:cNvSpPr>
                <p:nvPr/>
              </p:nvSpPr>
              <p:spPr bwMode="auto">
                <a:xfrm flipV="1">
                  <a:off x="4803776" y="5021263"/>
                  <a:ext cx="1588" cy="11113"/>
                </a:xfrm>
                <a:prstGeom prst="line">
                  <a:avLst/>
                </a:prstGeom>
                <a:noFill/>
                <a:ln w="6350" cap="sq">
                  <a:solidFill>
                    <a:srgbClr val="010101"/>
                  </a:solidFill>
                  <a:miter lim="800000"/>
                  <a:headEnd/>
                  <a:tailEnd/>
                </a:ln>
              </p:spPr>
              <p:txBody>
                <a:bodyPr/>
                <a:lstStyle/>
                <a:p>
                  <a:endParaRPr lang="en-US"/>
                </a:p>
              </p:txBody>
            </p:sp>
            <p:sp>
              <p:nvSpPr>
                <p:cNvPr id="25309" name="Line 172"/>
                <p:cNvSpPr>
                  <a:spLocks noChangeShapeType="1"/>
                </p:cNvSpPr>
                <p:nvPr/>
              </p:nvSpPr>
              <p:spPr bwMode="auto">
                <a:xfrm flipV="1">
                  <a:off x="4829176" y="5021263"/>
                  <a:ext cx="1588" cy="11113"/>
                </a:xfrm>
                <a:prstGeom prst="line">
                  <a:avLst/>
                </a:prstGeom>
                <a:noFill/>
                <a:ln w="6350" cap="sq">
                  <a:solidFill>
                    <a:srgbClr val="010101"/>
                  </a:solidFill>
                  <a:miter lim="800000"/>
                  <a:headEnd/>
                  <a:tailEnd/>
                </a:ln>
              </p:spPr>
              <p:txBody>
                <a:bodyPr/>
                <a:lstStyle/>
                <a:p>
                  <a:endParaRPr lang="en-US"/>
                </a:p>
              </p:txBody>
            </p:sp>
            <p:sp>
              <p:nvSpPr>
                <p:cNvPr id="25310" name="Line 173"/>
                <p:cNvSpPr>
                  <a:spLocks noChangeShapeType="1"/>
                </p:cNvSpPr>
                <p:nvPr/>
              </p:nvSpPr>
              <p:spPr bwMode="auto">
                <a:xfrm flipV="1">
                  <a:off x="4854576" y="5021263"/>
                  <a:ext cx="1588" cy="11113"/>
                </a:xfrm>
                <a:prstGeom prst="line">
                  <a:avLst/>
                </a:prstGeom>
                <a:noFill/>
                <a:ln w="6350" cap="sq">
                  <a:solidFill>
                    <a:srgbClr val="010101"/>
                  </a:solidFill>
                  <a:miter lim="800000"/>
                  <a:headEnd/>
                  <a:tailEnd/>
                </a:ln>
              </p:spPr>
              <p:txBody>
                <a:bodyPr/>
                <a:lstStyle/>
                <a:p>
                  <a:endParaRPr lang="en-US"/>
                </a:p>
              </p:txBody>
            </p:sp>
            <p:sp>
              <p:nvSpPr>
                <p:cNvPr id="25311" name="Line 174"/>
                <p:cNvSpPr>
                  <a:spLocks noChangeShapeType="1"/>
                </p:cNvSpPr>
                <p:nvPr/>
              </p:nvSpPr>
              <p:spPr bwMode="auto">
                <a:xfrm flipV="1">
                  <a:off x="4879976" y="5021263"/>
                  <a:ext cx="1588" cy="25400"/>
                </a:xfrm>
                <a:prstGeom prst="line">
                  <a:avLst/>
                </a:prstGeom>
                <a:noFill/>
                <a:ln w="6350" cap="sq">
                  <a:solidFill>
                    <a:srgbClr val="010101"/>
                  </a:solidFill>
                  <a:miter lim="800000"/>
                  <a:headEnd/>
                  <a:tailEnd/>
                </a:ln>
              </p:spPr>
              <p:txBody>
                <a:bodyPr/>
                <a:lstStyle/>
                <a:p>
                  <a:endParaRPr lang="en-US"/>
                </a:p>
              </p:txBody>
            </p:sp>
            <p:sp>
              <p:nvSpPr>
                <p:cNvPr id="25312" name="Line 175"/>
                <p:cNvSpPr>
                  <a:spLocks noChangeShapeType="1"/>
                </p:cNvSpPr>
                <p:nvPr/>
              </p:nvSpPr>
              <p:spPr bwMode="auto">
                <a:xfrm flipV="1">
                  <a:off x="4905376" y="5021263"/>
                  <a:ext cx="1588" cy="11113"/>
                </a:xfrm>
                <a:prstGeom prst="line">
                  <a:avLst/>
                </a:prstGeom>
                <a:noFill/>
                <a:ln w="6350" cap="sq">
                  <a:solidFill>
                    <a:srgbClr val="010101"/>
                  </a:solidFill>
                  <a:miter lim="800000"/>
                  <a:headEnd/>
                  <a:tailEnd/>
                </a:ln>
              </p:spPr>
              <p:txBody>
                <a:bodyPr/>
                <a:lstStyle/>
                <a:p>
                  <a:endParaRPr lang="en-US"/>
                </a:p>
              </p:txBody>
            </p:sp>
            <p:sp>
              <p:nvSpPr>
                <p:cNvPr id="25313" name="Line 176"/>
                <p:cNvSpPr>
                  <a:spLocks noChangeShapeType="1"/>
                </p:cNvSpPr>
                <p:nvPr/>
              </p:nvSpPr>
              <p:spPr bwMode="auto">
                <a:xfrm flipV="1">
                  <a:off x="4930776" y="5021263"/>
                  <a:ext cx="1588" cy="11113"/>
                </a:xfrm>
                <a:prstGeom prst="line">
                  <a:avLst/>
                </a:prstGeom>
                <a:noFill/>
                <a:ln w="6350" cap="sq">
                  <a:solidFill>
                    <a:srgbClr val="010101"/>
                  </a:solidFill>
                  <a:miter lim="800000"/>
                  <a:headEnd/>
                  <a:tailEnd/>
                </a:ln>
              </p:spPr>
              <p:txBody>
                <a:bodyPr/>
                <a:lstStyle/>
                <a:p>
                  <a:endParaRPr lang="en-US"/>
                </a:p>
              </p:txBody>
            </p:sp>
            <p:sp>
              <p:nvSpPr>
                <p:cNvPr id="25314" name="Line 177"/>
                <p:cNvSpPr>
                  <a:spLocks noChangeShapeType="1"/>
                </p:cNvSpPr>
                <p:nvPr/>
              </p:nvSpPr>
              <p:spPr bwMode="auto">
                <a:xfrm flipV="1">
                  <a:off x="4956176" y="5021263"/>
                  <a:ext cx="1588" cy="11113"/>
                </a:xfrm>
                <a:prstGeom prst="line">
                  <a:avLst/>
                </a:prstGeom>
                <a:noFill/>
                <a:ln w="6350" cap="sq">
                  <a:solidFill>
                    <a:srgbClr val="010101"/>
                  </a:solidFill>
                  <a:miter lim="800000"/>
                  <a:headEnd/>
                  <a:tailEnd/>
                </a:ln>
              </p:spPr>
              <p:txBody>
                <a:bodyPr/>
                <a:lstStyle/>
                <a:p>
                  <a:endParaRPr lang="en-US"/>
                </a:p>
              </p:txBody>
            </p:sp>
            <p:sp>
              <p:nvSpPr>
                <p:cNvPr id="25315" name="Line 178"/>
                <p:cNvSpPr>
                  <a:spLocks noChangeShapeType="1"/>
                </p:cNvSpPr>
                <p:nvPr/>
              </p:nvSpPr>
              <p:spPr bwMode="auto">
                <a:xfrm flipV="1">
                  <a:off x="4981576" y="5021263"/>
                  <a:ext cx="1588" cy="11113"/>
                </a:xfrm>
                <a:prstGeom prst="line">
                  <a:avLst/>
                </a:prstGeom>
                <a:noFill/>
                <a:ln w="6350" cap="sq">
                  <a:solidFill>
                    <a:srgbClr val="010101"/>
                  </a:solidFill>
                  <a:miter lim="800000"/>
                  <a:headEnd/>
                  <a:tailEnd/>
                </a:ln>
              </p:spPr>
              <p:txBody>
                <a:bodyPr/>
                <a:lstStyle/>
                <a:p>
                  <a:endParaRPr lang="en-US"/>
                </a:p>
              </p:txBody>
            </p:sp>
            <p:sp>
              <p:nvSpPr>
                <p:cNvPr id="25316" name="Line 179"/>
                <p:cNvSpPr>
                  <a:spLocks noChangeShapeType="1"/>
                </p:cNvSpPr>
                <p:nvPr/>
              </p:nvSpPr>
              <p:spPr bwMode="auto">
                <a:xfrm flipV="1">
                  <a:off x="5006976" y="5021263"/>
                  <a:ext cx="1588" cy="25400"/>
                </a:xfrm>
                <a:prstGeom prst="line">
                  <a:avLst/>
                </a:prstGeom>
                <a:noFill/>
                <a:ln w="6350" cap="sq">
                  <a:solidFill>
                    <a:srgbClr val="010101"/>
                  </a:solidFill>
                  <a:miter lim="800000"/>
                  <a:headEnd/>
                  <a:tailEnd/>
                </a:ln>
              </p:spPr>
              <p:txBody>
                <a:bodyPr/>
                <a:lstStyle/>
                <a:p>
                  <a:endParaRPr lang="en-US"/>
                </a:p>
              </p:txBody>
            </p:sp>
            <p:sp>
              <p:nvSpPr>
                <p:cNvPr id="25317" name="Line 180"/>
                <p:cNvSpPr>
                  <a:spLocks noChangeShapeType="1"/>
                </p:cNvSpPr>
                <p:nvPr/>
              </p:nvSpPr>
              <p:spPr bwMode="auto">
                <a:xfrm flipV="1">
                  <a:off x="5035551" y="5021263"/>
                  <a:ext cx="1588" cy="11113"/>
                </a:xfrm>
                <a:prstGeom prst="line">
                  <a:avLst/>
                </a:prstGeom>
                <a:noFill/>
                <a:ln w="6350" cap="sq">
                  <a:solidFill>
                    <a:srgbClr val="010101"/>
                  </a:solidFill>
                  <a:miter lim="800000"/>
                  <a:headEnd/>
                  <a:tailEnd/>
                </a:ln>
              </p:spPr>
              <p:txBody>
                <a:bodyPr/>
                <a:lstStyle/>
                <a:p>
                  <a:endParaRPr lang="en-US"/>
                </a:p>
              </p:txBody>
            </p:sp>
            <p:sp>
              <p:nvSpPr>
                <p:cNvPr id="25318" name="Line 181"/>
                <p:cNvSpPr>
                  <a:spLocks noChangeShapeType="1"/>
                </p:cNvSpPr>
                <p:nvPr/>
              </p:nvSpPr>
              <p:spPr bwMode="auto">
                <a:xfrm flipV="1">
                  <a:off x="5060951" y="5021263"/>
                  <a:ext cx="1588" cy="11113"/>
                </a:xfrm>
                <a:prstGeom prst="line">
                  <a:avLst/>
                </a:prstGeom>
                <a:noFill/>
                <a:ln w="6350" cap="sq">
                  <a:solidFill>
                    <a:srgbClr val="010101"/>
                  </a:solidFill>
                  <a:miter lim="800000"/>
                  <a:headEnd/>
                  <a:tailEnd/>
                </a:ln>
              </p:spPr>
              <p:txBody>
                <a:bodyPr/>
                <a:lstStyle/>
                <a:p>
                  <a:endParaRPr lang="en-US"/>
                </a:p>
              </p:txBody>
            </p:sp>
            <p:sp>
              <p:nvSpPr>
                <p:cNvPr id="25319" name="Line 182"/>
                <p:cNvSpPr>
                  <a:spLocks noChangeShapeType="1"/>
                </p:cNvSpPr>
                <p:nvPr/>
              </p:nvSpPr>
              <p:spPr bwMode="auto">
                <a:xfrm flipV="1">
                  <a:off x="5086351" y="5021263"/>
                  <a:ext cx="1588" cy="11113"/>
                </a:xfrm>
                <a:prstGeom prst="line">
                  <a:avLst/>
                </a:prstGeom>
                <a:noFill/>
                <a:ln w="6350" cap="sq">
                  <a:solidFill>
                    <a:srgbClr val="010101"/>
                  </a:solidFill>
                  <a:miter lim="800000"/>
                  <a:headEnd/>
                  <a:tailEnd/>
                </a:ln>
              </p:spPr>
              <p:txBody>
                <a:bodyPr/>
                <a:lstStyle/>
                <a:p>
                  <a:endParaRPr lang="en-US"/>
                </a:p>
              </p:txBody>
            </p:sp>
            <p:sp>
              <p:nvSpPr>
                <p:cNvPr id="25320" name="Line 183"/>
                <p:cNvSpPr>
                  <a:spLocks noChangeShapeType="1"/>
                </p:cNvSpPr>
                <p:nvPr/>
              </p:nvSpPr>
              <p:spPr bwMode="auto">
                <a:xfrm flipV="1">
                  <a:off x="5111751" y="5021263"/>
                  <a:ext cx="1588" cy="11113"/>
                </a:xfrm>
                <a:prstGeom prst="line">
                  <a:avLst/>
                </a:prstGeom>
                <a:noFill/>
                <a:ln w="6350" cap="sq">
                  <a:solidFill>
                    <a:srgbClr val="010101"/>
                  </a:solidFill>
                  <a:miter lim="800000"/>
                  <a:headEnd/>
                  <a:tailEnd/>
                </a:ln>
              </p:spPr>
              <p:txBody>
                <a:bodyPr/>
                <a:lstStyle/>
                <a:p>
                  <a:endParaRPr lang="en-US"/>
                </a:p>
              </p:txBody>
            </p:sp>
            <p:sp>
              <p:nvSpPr>
                <p:cNvPr id="25321" name="Line 184"/>
                <p:cNvSpPr>
                  <a:spLocks noChangeShapeType="1"/>
                </p:cNvSpPr>
                <p:nvPr/>
              </p:nvSpPr>
              <p:spPr bwMode="auto">
                <a:xfrm flipV="1">
                  <a:off x="5137151" y="5021263"/>
                  <a:ext cx="1588" cy="25400"/>
                </a:xfrm>
                <a:prstGeom prst="line">
                  <a:avLst/>
                </a:prstGeom>
                <a:noFill/>
                <a:ln w="6350" cap="sq">
                  <a:solidFill>
                    <a:srgbClr val="010101"/>
                  </a:solidFill>
                  <a:miter lim="800000"/>
                  <a:headEnd/>
                  <a:tailEnd/>
                </a:ln>
              </p:spPr>
              <p:txBody>
                <a:bodyPr/>
                <a:lstStyle/>
                <a:p>
                  <a:endParaRPr lang="en-US"/>
                </a:p>
              </p:txBody>
            </p:sp>
            <p:sp>
              <p:nvSpPr>
                <p:cNvPr id="25322" name="Line 185"/>
                <p:cNvSpPr>
                  <a:spLocks noChangeShapeType="1"/>
                </p:cNvSpPr>
                <p:nvPr/>
              </p:nvSpPr>
              <p:spPr bwMode="auto">
                <a:xfrm flipV="1">
                  <a:off x="5162551" y="5021263"/>
                  <a:ext cx="1588" cy="11113"/>
                </a:xfrm>
                <a:prstGeom prst="line">
                  <a:avLst/>
                </a:prstGeom>
                <a:noFill/>
                <a:ln w="6350" cap="sq">
                  <a:solidFill>
                    <a:srgbClr val="010101"/>
                  </a:solidFill>
                  <a:miter lim="800000"/>
                  <a:headEnd/>
                  <a:tailEnd/>
                </a:ln>
              </p:spPr>
              <p:txBody>
                <a:bodyPr/>
                <a:lstStyle/>
                <a:p>
                  <a:endParaRPr lang="en-US"/>
                </a:p>
              </p:txBody>
            </p:sp>
            <p:sp>
              <p:nvSpPr>
                <p:cNvPr id="25323" name="Line 186"/>
                <p:cNvSpPr>
                  <a:spLocks noChangeShapeType="1"/>
                </p:cNvSpPr>
                <p:nvPr/>
              </p:nvSpPr>
              <p:spPr bwMode="auto">
                <a:xfrm flipV="1">
                  <a:off x="5187951" y="5021263"/>
                  <a:ext cx="1588" cy="11113"/>
                </a:xfrm>
                <a:prstGeom prst="line">
                  <a:avLst/>
                </a:prstGeom>
                <a:noFill/>
                <a:ln w="6350" cap="sq">
                  <a:solidFill>
                    <a:srgbClr val="010101"/>
                  </a:solidFill>
                  <a:miter lim="800000"/>
                  <a:headEnd/>
                  <a:tailEnd/>
                </a:ln>
              </p:spPr>
              <p:txBody>
                <a:bodyPr/>
                <a:lstStyle/>
                <a:p>
                  <a:endParaRPr lang="en-US"/>
                </a:p>
              </p:txBody>
            </p:sp>
            <p:sp>
              <p:nvSpPr>
                <p:cNvPr id="25324" name="Line 187"/>
                <p:cNvSpPr>
                  <a:spLocks noChangeShapeType="1"/>
                </p:cNvSpPr>
                <p:nvPr/>
              </p:nvSpPr>
              <p:spPr bwMode="auto">
                <a:xfrm flipV="1">
                  <a:off x="5211763" y="5021263"/>
                  <a:ext cx="1588" cy="11113"/>
                </a:xfrm>
                <a:prstGeom prst="line">
                  <a:avLst/>
                </a:prstGeom>
                <a:noFill/>
                <a:ln w="6350" cap="sq">
                  <a:solidFill>
                    <a:srgbClr val="010101"/>
                  </a:solidFill>
                  <a:miter lim="800000"/>
                  <a:headEnd/>
                  <a:tailEnd/>
                </a:ln>
              </p:spPr>
              <p:txBody>
                <a:bodyPr/>
                <a:lstStyle/>
                <a:p>
                  <a:endParaRPr lang="en-US"/>
                </a:p>
              </p:txBody>
            </p:sp>
            <p:sp>
              <p:nvSpPr>
                <p:cNvPr id="25325" name="Line 188"/>
                <p:cNvSpPr>
                  <a:spLocks noChangeShapeType="1"/>
                </p:cNvSpPr>
                <p:nvPr/>
              </p:nvSpPr>
              <p:spPr bwMode="auto">
                <a:xfrm flipV="1">
                  <a:off x="5237163" y="5021263"/>
                  <a:ext cx="1588" cy="11113"/>
                </a:xfrm>
                <a:prstGeom prst="line">
                  <a:avLst/>
                </a:prstGeom>
                <a:noFill/>
                <a:ln w="6350" cap="sq">
                  <a:solidFill>
                    <a:srgbClr val="010101"/>
                  </a:solidFill>
                  <a:miter lim="800000"/>
                  <a:headEnd/>
                  <a:tailEnd/>
                </a:ln>
              </p:spPr>
              <p:txBody>
                <a:bodyPr/>
                <a:lstStyle/>
                <a:p>
                  <a:endParaRPr lang="en-US"/>
                </a:p>
              </p:txBody>
            </p:sp>
            <p:sp>
              <p:nvSpPr>
                <p:cNvPr id="25326" name="Line 189"/>
                <p:cNvSpPr>
                  <a:spLocks noChangeShapeType="1"/>
                </p:cNvSpPr>
                <p:nvPr/>
              </p:nvSpPr>
              <p:spPr bwMode="auto">
                <a:xfrm flipV="1">
                  <a:off x="5262563" y="5021263"/>
                  <a:ext cx="1588" cy="25400"/>
                </a:xfrm>
                <a:prstGeom prst="line">
                  <a:avLst/>
                </a:prstGeom>
                <a:noFill/>
                <a:ln w="6350" cap="sq">
                  <a:solidFill>
                    <a:srgbClr val="010101"/>
                  </a:solidFill>
                  <a:miter lim="800000"/>
                  <a:headEnd/>
                  <a:tailEnd/>
                </a:ln>
              </p:spPr>
              <p:txBody>
                <a:bodyPr/>
                <a:lstStyle/>
                <a:p>
                  <a:endParaRPr lang="en-US"/>
                </a:p>
              </p:txBody>
            </p:sp>
            <p:sp>
              <p:nvSpPr>
                <p:cNvPr id="25327" name="Line 190"/>
                <p:cNvSpPr>
                  <a:spLocks noChangeShapeType="1"/>
                </p:cNvSpPr>
                <p:nvPr/>
              </p:nvSpPr>
              <p:spPr bwMode="auto">
                <a:xfrm flipV="1">
                  <a:off x="5287963" y="5021263"/>
                  <a:ext cx="1588" cy="11113"/>
                </a:xfrm>
                <a:prstGeom prst="line">
                  <a:avLst/>
                </a:prstGeom>
                <a:noFill/>
                <a:ln w="6350" cap="sq">
                  <a:solidFill>
                    <a:srgbClr val="010101"/>
                  </a:solidFill>
                  <a:miter lim="800000"/>
                  <a:headEnd/>
                  <a:tailEnd/>
                </a:ln>
              </p:spPr>
              <p:txBody>
                <a:bodyPr/>
                <a:lstStyle/>
                <a:p>
                  <a:endParaRPr lang="en-US"/>
                </a:p>
              </p:txBody>
            </p:sp>
            <p:sp>
              <p:nvSpPr>
                <p:cNvPr id="25328" name="Line 191"/>
                <p:cNvSpPr>
                  <a:spLocks noChangeShapeType="1"/>
                </p:cNvSpPr>
                <p:nvPr/>
              </p:nvSpPr>
              <p:spPr bwMode="auto">
                <a:xfrm flipV="1">
                  <a:off x="5313363" y="5021263"/>
                  <a:ext cx="1588" cy="11113"/>
                </a:xfrm>
                <a:prstGeom prst="line">
                  <a:avLst/>
                </a:prstGeom>
                <a:noFill/>
                <a:ln w="6350" cap="sq">
                  <a:solidFill>
                    <a:srgbClr val="010101"/>
                  </a:solidFill>
                  <a:miter lim="800000"/>
                  <a:headEnd/>
                  <a:tailEnd/>
                </a:ln>
              </p:spPr>
              <p:txBody>
                <a:bodyPr/>
                <a:lstStyle/>
                <a:p>
                  <a:endParaRPr lang="en-US"/>
                </a:p>
              </p:txBody>
            </p:sp>
            <p:sp>
              <p:nvSpPr>
                <p:cNvPr id="25329" name="Line 192"/>
                <p:cNvSpPr>
                  <a:spLocks noChangeShapeType="1"/>
                </p:cNvSpPr>
                <p:nvPr/>
              </p:nvSpPr>
              <p:spPr bwMode="auto">
                <a:xfrm flipV="1">
                  <a:off x="5338763" y="5021263"/>
                  <a:ext cx="1588" cy="11113"/>
                </a:xfrm>
                <a:prstGeom prst="line">
                  <a:avLst/>
                </a:prstGeom>
                <a:noFill/>
                <a:ln w="6350" cap="sq">
                  <a:solidFill>
                    <a:srgbClr val="010101"/>
                  </a:solidFill>
                  <a:miter lim="800000"/>
                  <a:headEnd/>
                  <a:tailEnd/>
                </a:ln>
              </p:spPr>
              <p:txBody>
                <a:bodyPr/>
                <a:lstStyle/>
                <a:p>
                  <a:endParaRPr lang="en-US"/>
                </a:p>
              </p:txBody>
            </p:sp>
            <p:sp>
              <p:nvSpPr>
                <p:cNvPr id="25330" name="Line 193"/>
                <p:cNvSpPr>
                  <a:spLocks noChangeShapeType="1"/>
                </p:cNvSpPr>
                <p:nvPr/>
              </p:nvSpPr>
              <p:spPr bwMode="auto">
                <a:xfrm flipV="1">
                  <a:off x="5364163" y="5021263"/>
                  <a:ext cx="1588" cy="11113"/>
                </a:xfrm>
                <a:prstGeom prst="line">
                  <a:avLst/>
                </a:prstGeom>
                <a:noFill/>
                <a:ln w="6350" cap="sq">
                  <a:solidFill>
                    <a:srgbClr val="010101"/>
                  </a:solidFill>
                  <a:miter lim="800000"/>
                  <a:headEnd/>
                  <a:tailEnd/>
                </a:ln>
              </p:spPr>
              <p:txBody>
                <a:bodyPr/>
                <a:lstStyle/>
                <a:p>
                  <a:endParaRPr lang="en-US"/>
                </a:p>
              </p:txBody>
            </p:sp>
            <p:sp>
              <p:nvSpPr>
                <p:cNvPr id="25331" name="Line 194"/>
                <p:cNvSpPr>
                  <a:spLocks noChangeShapeType="1"/>
                </p:cNvSpPr>
                <p:nvPr/>
              </p:nvSpPr>
              <p:spPr bwMode="auto">
                <a:xfrm flipV="1">
                  <a:off x="5392738" y="5021263"/>
                  <a:ext cx="1588" cy="25400"/>
                </a:xfrm>
                <a:prstGeom prst="line">
                  <a:avLst/>
                </a:prstGeom>
                <a:noFill/>
                <a:ln w="6350" cap="sq">
                  <a:solidFill>
                    <a:srgbClr val="010101"/>
                  </a:solidFill>
                  <a:miter lim="800000"/>
                  <a:headEnd/>
                  <a:tailEnd/>
                </a:ln>
              </p:spPr>
              <p:txBody>
                <a:bodyPr/>
                <a:lstStyle/>
                <a:p>
                  <a:endParaRPr lang="en-US"/>
                </a:p>
              </p:txBody>
            </p:sp>
            <p:sp>
              <p:nvSpPr>
                <p:cNvPr id="25332" name="Line 195"/>
                <p:cNvSpPr>
                  <a:spLocks noChangeShapeType="1"/>
                </p:cNvSpPr>
                <p:nvPr/>
              </p:nvSpPr>
              <p:spPr bwMode="auto">
                <a:xfrm flipV="1">
                  <a:off x="5418138" y="5021263"/>
                  <a:ext cx="1588" cy="11113"/>
                </a:xfrm>
                <a:prstGeom prst="line">
                  <a:avLst/>
                </a:prstGeom>
                <a:noFill/>
                <a:ln w="6350" cap="sq">
                  <a:solidFill>
                    <a:srgbClr val="010101"/>
                  </a:solidFill>
                  <a:miter lim="800000"/>
                  <a:headEnd/>
                  <a:tailEnd/>
                </a:ln>
              </p:spPr>
              <p:txBody>
                <a:bodyPr/>
                <a:lstStyle/>
                <a:p>
                  <a:endParaRPr lang="en-US"/>
                </a:p>
              </p:txBody>
            </p:sp>
            <p:sp>
              <p:nvSpPr>
                <p:cNvPr id="25333" name="Line 196"/>
                <p:cNvSpPr>
                  <a:spLocks noChangeShapeType="1"/>
                </p:cNvSpPr>
                <p:nvPr/>
              </p:nvSpPr>
              <p:spPr bwMode="auto">
                <a:xfrm flipV="1">
                  <a:off x="5443538" y="5021263"/>
                  <a:ext cx="1588" cy="11113"/>
                </a:xfrm>
                <a:prstGeom prst="line">
                  <a:avLst/>
                </a:prstGeom>
                <a:noFill/>
                <a:ln w="6350" cap="sq">
                  <a:solidFill>
                    <a:srgbClr val="010101"/>
                  </a:solidFill>
                  <a:miter lim="800000"/>
                  <a:headEnd/>
                  <a:tailEnd/>
                </a:ln>
              </p:spPr>
              <p:txBody>
                <a:bodyPr/>
                <a:lstStyle/>
                <a:p>
                  <a:endParaRPr lang="en-US"/>
                </a:p>
              </p:txBody>
            </p:sp>
            <p:sp>
              <p:nvSpPr>
                <p:cNvPr id="25334" name="Line 197"/>
                <p:cNvSpPr>
                  <a:spLocks noChangeShapeType="1"/>
                </p:cNvSpPr>
                <p:nvPr/>
              </p:nvSpPr>
              <p:spPr bwMode="auto">
                <a:xfrm flipV="1">
                  <a:off x="5468938" y="5021263"/>
                  <a:ext cx="1588" cy="11113"/>
                </a:xfrm>
                <a:prstGeom prst="line">
                  <a:avLst/>
                </a:prstGeom>
                <a:noFill/>
                <a:ln w="6350" cap="sq">
                  <a:solidFill>
                    <a:srgbClr val="010101"/>
                  </a:solidFill>
                  <a:miter lim="800000"/>
                  <a:headEnd/>
                  <a:tailEnd/>
                </a:ln>
              </p:spPr>
              <p:txBody>
                <a:bodyPr/>
                <a:lstStyle/>
                <a:p>
                  <a:endParaRPr lang="en-US"/>
                </a:p>
              </p:txBody>
            </p:sp>
            <p:sp>
              <p:nvSpPr>
                <p:cNvPr id="25335" name="Line 198"/>
                <p:cNvSpPr>
                  <a:spLocks noChangeShapeType="1"/>
                </p:cNvSpPr>
                <p:nvPr/>
              </p:nvSpPr>
              <p:spPr bwMode="auto">
                <a:xfrm flipV="1">
                  <a:off x="5494338" y="5021263"/>
                  <a:ext cx="1588" cy="11113"/>
                </a:xfrm>
                <a:prstGeom prst="line">
                  <a:avLst/>
                </a:prstGeom>
                <a:noFill/>
                <a:ln w="6350" cap="sq">
                  <a:solidFill>
                    <a:srgbClr val="010101"/>
                  </a:solidFill>
                  <a:miter lim="800000"/>
                  <a:headEnd/>
                  <a:tailEnd/>
                </a:ln>
              </p:spPr>
              <p:txBody>
                <a:bodyPr/>
                <a:lstStyle/>
                <a:p>
                  <a:endParaRPr lang="en-US"/>
                </a:p>
              </p:txBody>
            </p:sp>
            <p:sp>
              <p:nvSpPr>
                <p:cNvPr id="25336" name="Line 199"/>
                <p:cNvSpPr>
                  <a:spLocks noChangeShapeType="1"/>
                </p:cNvSpPr>
                <p:nvPr/>
              </p:nvSpPr>
              <p:spPr bwMode="auto">
                <a:xfrm flipV="1">
                  <a:off x="5519738" y="5021263"/>
                  <a:ext cx="1588" cy="25400"/>
                </a:xfrm>
                <a:prstGeom prst="line">
                  <a:avLst/>
                </a:prstGeom>
                <a:noFill/>
                <a:ln w="6350" cap="sq">
                  <a:solidFill>
                    <a:srgbClr val="010101"/>
                  </a:solidFill>
                  <a:miter lim="800000"/>
                  <a:headEnd/>
                  <a:tailEnd/>
                </a:ln>
              </p:spPr>
              <p:txBody>
                <a:bodyPr/>
                <a:lstStyle/>
                <a:p>
                  <a:endParaRPr lang="en-US"/>
                </a:p>
              </p:txBody>
            </p:sp>
            <p:sp>
              <p:nvSpPr>
                <p:cNvPr id="25337" name="Line 200"/>
                <p:cNvSpPr>
                  <a:spLocks noChangeShapeType="1"/>
                </p:cNvSpPr>
                <p:nvPr/>
              </p:nvSpPr>
              <p:spPr bwMode="auto">
                <a:xfrm flipV="1">
                  <a:off x="5545138" y="5021263"/>
                  <a:ext cx="1588" cy="11113"/>
                </a:xfrm>
                <a:prstGeom prst="line">
                  <a:avLst/>
                </a:prstGeom>
                <a:noFill/>
                <a:ln w="6350" cap="sq">
                  <a:solidFill>
                    <a:srgbClr val="010101"/>
                  </a:solidFill>
                  <a:miter lim="800000"/>
                  <a:headEnd/>
                  <a:tailEnd/>
                </a:ln>
              </p:spPr>
              <p:txBody>
                <a:bodyPr/>
                <a:lstStyle/>
                <a:p>
                  <a:endParaRPr lang="en-US"/>
                </a:p>
              </p:txBody>
            </p:sp>
            <p:sp>
              <p:nvSpPr>
                <p:cNvPr id="25338" name="Line 201"/>
                <p:cNvSpPr>
                  <a:spLocks noChangeShapeType="1"/>
                </p:cNvSpPr>
                <p:nvPr/>
              </p:nvSpPr>
              <p:spPr bwMode="auto">
                <a:xfrm flipV="1">
                  <a:off x="5570538" y="5021263"/>
                  <a:ext cx="1588" cy="11113"/>
                </a:xfrm>
                <a:prstGeom prst="line">
                  <a:avLst/>
                </a:prstGeom>
                <a:noFill/>
                <a:ln w="6350" cap="sq">
                  <a:solidFill>
                    <a:srgbClr val="010101"/>
                  </a:solidFill>
                  <a:miter lim="800000"/>
                  <a:headEnd/>
                  <a:tailEnd/>
                </a:ln>
              </p:spPr>
              <p:txBody>
                <a:bodyPr/>
                <a:lstStyle/>
                <a:p>
                  <a:endParaRPr lang="en-US"/>
                </a:p>
              </p:txBody>
            </p:sp>
            <p:sp>
              <p:nvSpPr>
                <p:cNvPr id="25339" name="Line 202"/>
                <p:cNvSpPr>
                  <a:spLocks noChangeShapeType="1"/>
                </p:cNvSpPr>
                <p:nvPr/>
              </p:nvSpPr>
              <p:spPr bwMode="auto">
                <a:xfrm flipV="1">
                  <a:off x="5595938" y="5021263"/>
                  <a:ext cx="1588" cy="11113"/>
                </a:xfrm>
                <a:prstGeom prst="line">
                  <a:avLst/>
                </a:prstGeom>
                <a:noFill/>
                <a:ln w="6350" cap="sq">
                  <a:solidFill>
                    <a:srgbClr val="010101"/>
                  </a:solidFill>
                  <a:miter lim="800000"/>
                  <a:headEnd/>
                  <a:tailEnd/>
                </a:ln>
              </p:spPr>
              <p:txBody>
                <a:bodyPr/>
                <a:lstStyle/>
                <a:p>
                  <a:endParaRPr lang="en-US"/>
                </a:p>
              </p:txBody>
            </p:sp>
            <p:sp>
              <p:nvSpPr>
                <p:cNvPr id="25340" name="Line 203"/>
                <p:cNvSpPr>
                  <a:spLocks noChangeShapeType="1"/>
                </p:cNvSpPr>
                <p:nvPr/>
              </p:nvSpPr>
              <p:spPr bwMode="auto">
                <a:xfrm flipV="1">
                  <a:off x="5621338" y="5021263"/>
                  <a:ext cx="1588" cy="11113"/>
                </a:xfrm>
                <a:prstGeom prst="line">
                  <a:avLst/>
                </a:prstGeom>
                <a:noFill/>
                <a:ln w="6350" cap="sq">
                  <a:solidFill>
                    <a:srgbClr val="010101"/>
                  </a:solidFill>
                  <a:miter lim="800000"/>
                  <a:headEnd/>
                  <a:tailEnd/>
                </a:ln>
              </p:spPr>
              <p:txBody>
                <a:bodyPr/>
                <a:lstStyle/>
                <a:p>
                  <a:endParaRPr lang="en-US"/>
                </a:p>
              </p:txBody>
            </p:sp>
            <p:sp>
              <p:nvSpPr>
                <p:cNvPr id="25341" name="Line 204"/>
                <p:cNvSpPr>
                  <a:spLocks noChangeShapeType="1"/>
                </p:cNvSpPr>
                <p:nvPr/>
              </p:nvSpPr>
              <p:spPr bwMode="auto">
                <a:xfrm flipV="1">
                  <a:off x="5646738" y="5021263"/>
                  <a:ext cx="1588" cy="25400"/>
                </a:xfrm>
                <a:prstGeom prst="line">
                  <a:avLst/>
                </a:prstGeom>
                <a:noFill/>
                <a:ln w="6350" cap="sq">
                  <a:solidFill>
                    <a:srgbClr val="010101"/>
                  </a:solidFill>
                  <a:miter lim="800000"/>
                  <a:headEnd/>
                  <a:tailEnd/>
                </a:ln>
              </p:spPr>
              <p:txBody>
                <a:bodyPr/>
                <a:lstStyle/>
                <a:p>
                  <a:endParaRPr lang="en-US"/>
                </a:p>
              </p:txBody>
            </p:sp>
            <p:sp>
              <p:nvSpPr>
                <p:cNvPr id="25342" name="Line 206"/>
                <p:cNvSpPr>
                  <a:spLocks noChangeShapeType="1"/>
                </p:cNvSpPr>
                <p:nvPr/>
              </p:nvSpPr>
              <p:spPr bwMode="auto">
                <a:xfrm flipV="1">
                  <a:off x="5672139" y="5021263"/>
                  <a:ext cx="1588" cy="11113"/>
                </a:xfrm>
                <a:prstGeom prst="line">
                  <a:avLst/>
                </a:prstGeom>
                <a:noFill/>
                <a:ln w="6350" cap="sq">
                  <a:solidFill>
                    <a:srgbClr val="010101"/>
                  </a:solidFill>
                  <a:miter lim="800000"/>
                  <a:headEnd/>
                  <a:tailEnd/>
                </a:ln>
              </p:spPr>
              <p:txBody>
                <a:bodyPr/>
                <a:lstStyle/>
                <a:p>
                  <a:endParaRPr lang="en-US"/>
                </a:p>
              </p:txBody>
            </p:sp>
            <p:sp>
              <p:nvSpPr>
                <p:cNvPr id="25343" name="Line 207"/>
                <p:cNvSpPr>
                  <a:spLocks noChangeShapeType="1"/>
                </p:cNvSpPr>
                <p:nvPr/>
              </p:nvSpPr>
              <p:spPr bwMode="auto">
                <a:xfrm flipV="1">
                  <a:off x="5695951" y="5021263"/>
                  <a:ext cx="1588" cy="11113"/>
                </a:xfrm>
                <a:prstGeom prst="line">
                  <a:avLst/>
                </a:prstGeom>
                <a:noFill/>
                <a:ln w="6350" cap="sq">
                  <a:solidFill>
                    <a:srgbClr val="010101"/>
                  </a:solidFill>
                  <a:miter lim="800000"/>
                  <a:headEnd/>
                  <a:tailEnd/>
                </a:ln>
              </p:spPr>
              <p:txBody>
                <a:bodyPr/>
                <a:lstStyle/>
                <a:p>
                  <a:endParaRPr lang="en-US"/>
                </a:p>
              </p:txBody>
            </p:sp>
            <p:sp>
              <p:nvSpPr>
                <p:cNvPr id="25344" name="Line 208"/>
                <p:cNvSpPr>
                  <a:spLocks noChangeShapeType="1"/>
                </p:cNvSpPr>
                <p:nvPr/>
              </p:nvSpPr>
              <p:spPr bwMode="auto">
                <a:xfrm flipV="1">
                  <a:off x="5721351" y="5021263"/>
                  <a:ext cx="1588" cy="11113"/>
                </a:xfrm>
                <a:prstGeom prst="line">
                  <a:avLst/>
                </a:prstGeom>
                <a:noFill/>
                <a:ln w="6350" cap="sq">
                  <a:solidFill>
                    <a:srgbClr val="010101"/>
                  </a:solidFill>
                  <a:miter lim="800000"/>
                  <a:headEnd/>
                  <a:tailEnd/>
                </a:ln>
              </p:spPr>
              <p:txBody>
                <a:bodyPr/>
                <a:lstStyle/>
                <a:p>
                  <a:endParaRPr lang="en-US"/>
                </a:p>
              </p:txBody>
            </p:sp>
            <p:sp>
              <p:nvSpPr>
                <p:cNvPr id="25345" name="Line 209"/>
                <p:cNvSpPr>
                  <a:spLocks noChangeShapeType="1"/>
                </p:cNvSpPr>
                <p:nvPr/>
              </p:nvSpPr>
              <p:spPr bwMode="auto">
                <a:xfrm flipV="1">
                  <a:off x="5746751" y="5021263"/>
                  <a:ext cx="1588" cy="11113"/>
                </a:xfrm>
                <a:prstGeom prst="line">
                  <a:avLst/>
                </a:prstGeom>
                <a:noFill/>
                <a:ln w="6350" cap="sq">
                  <a:solidFill>
                    <a:srgbClr val="010101"/>
                  </a:solidFill>
                  <a:miter lim="800000"/>
                  <a:headEnd/>
                  <a:tailEnd/>
                </a:ln>
              </p:spPr>
              <p:txBody>
                <a:bodyPr/>
                <a:lstStyle/>
                <a:p>
                  <a:endParaRPr lang="en-US"/>
                </a:p>
              </p:txBody>
            </p:sp>
            <p:sp>
              <p:nvSpPr>
                <p:cNvPr id="25346" name="Line 210"/>
                <p:cNvSpPr>
                  <a:spLocks noChangeShapeType="1"/>
                </p:cNvSpPr>
                <p:nvPr/>
              </p:nvSpPr>
              <p:spPr bwMode="auto">
                <a:xfrm flipV="1">
                  <a:off x="5775326" y="5021263"/>
                  <a:ext cx="1588" cy="25400"/>
                </a:xfrm>
                <a:prstGeom prst="line">
                  <a:avLst/>
                </a:prstGeom>
                <a:noFill/>
                <a:ln w="6350" cap="sq">
                  <a:solidFill>
                    <a:srgbClr val="010101"/>
                  </a:solidFill>
                  <a:miter lim="800000"/>
                  <a:headEnd/>
                  <a:tailEnd/>
                </a:ln>
              </p:spPr>
              <p:txBody>
                <a:bodyPr/>
                <a:lstStyle/>
                <a:p>
                  <a:endParaRPr lang="en-US"/>
                </a:p>
              </p:txBody>
            </p:sp>
            <p:sp>
              <p:nvSpPr>
                <p:cNvPr id="25347" name="Line 211"/>
                <p:cNvSpPr>
                  <a:spLocks noChangeShapeType="1"/>
                </p:cNvSpPr>
                <p:nvPr/>
              </p:nvSpPr>
              <p:spPr bwMode="auto">
                <a:xfrm flipV="1">
                  <a:off x="5800726" y="5021263"/>
                  <a:ext cx="1588" cy="11113"/>
                </a:xfrm>
                <a:prstGeom prst="line">
                  <a:avLst/>
                </a:prstGeom>
                <a:noFill/>
                <a:ln w="6350" cap="sq">
                  <a:solidFill>
                    <a:srgbClr val="010101"/>
                  </a:solidFill>
                  <a:miter lim="800000"/>
                  <a:headEnd/>
                  <a:tailEnd/>
                </a:ln>
              </p:spPr>
              <p:txBody>
                <a:bodyPr/>
                <a:lstStyle/>
                <a:p>
                  <a:endParaRPr lang="en-US"/>
                </a:p>
              </p:txBody>
            </p:sp>
            <p:sp>
              <p:nvSpPr>
                <p:cNvPr id="25348" name="Line 212"/>
                <p:cNvSpPr>
                  <a:spLocks noChangeShapeType="1"/>
                </p:cNvSpPr>
                <p:nvPr/>
              </p:nvSpPr>
              <p:spPr bwMode="auto">
                <a:xfrm flipV="1">
                  <a:off x="5826126" y="5021263"/>
                  <a:ext cx="1588" cy="11113"/>
                </a:xfrm>
                <a:prstGeom prst="line">
                  <a:avLst/>
                </a:prstGeom>
                <a:noFill/>
                <a:ln w="6350" cap="sq">
                  <a:solidFill>
                    <a:srgbClr val="010101"/>
                  </a:solidFill>
                  <a:miter lim="800000"/>
                  <a:headEnd/>
                  <a:tailEnd/>
                </a:ln>
              </p:spPr>
              <p:txBody>
                <a:bodyPr/>
                <a:lstStyle/>
                <a:p>
                  <a:endParaRPr lang="en-US"/>
                </a:p>
              </p:txBody>
            </p:sp>
            <p:sp>
              <p:nvSpPr>
                <p:cNvPr id="25349" name="Line 213"/>
                <p:cNvSpPr>
                  <a:spLocks noChangeShapeType="1"/>
                </p:cNvSpPr>
                <p:nvPr/>
              </p:nvSpPr>
              <p:spPr bwMode="auto">
                <a:xfrm flipV="1">
                  <a:off x="5851526" y="5021263"/>
                  <a:ext cx="1588" cy="11113"/>
                </a:xfrm>
                <a:prstGeom prst="line">
                  <a:avLst/>
                </a:prstGeom>
                <a:noFill/>
                <a:ln w="6350" cap="sq">
                  <a:solidFill>
                    <a:srgbClr val="010101"/>
                  </a:solidFill>
                  <a:miter lim="800000"/>
                  <a:headEnd/>
                  <a:tailEnd/>
                </a:ln>
              </p:spPr>
              <p:txBody>
                <a:bodyPr/>
                <a:lstStyle/>
                <a:p>
                  <a:endParaRPr lang="en-US"/>
                </a:p>
              </p:txBody>
            </p:sp>
            <p:sp>
              <p:nvSpPr>
                <p:cNvPr id="25350" name="Line 214"/>
                <p:cNvSpPr>
                  <a:spLocks noChangeShapeType="1"/>
                </p:cNvSpPr>
                <p:nvPr/>
              </p:nvSpPr>
              <p:spPr bwMode="auto">
                <a:xfrm flipV="1">
                  <a:off x="5876926" y="5021263"/>
                  <a:ext cx="1588" cy="11113"/>
                </a:xfrm>
                <a:prstGeom prst="line">
                  <a:avLst/>
                </a:prstGeom>
                <a:noFill/>
                <a:ln w="6350" cap="sq">
                  <a:solidFill>
                    <a:srgbClr val="010101"/>
                  </a:solidFill>
                  <a:miter lim="800000"/>
                  <a:headEnd/>
                  <a:tailEnd/>
                </a:ln>
              </p:spPr>
              <p:txBody>
                <a:bodyPr/>
                <a:lstStyle/>
                <a:p>
                  <a:endParaRPr lang="en-US"/>
                </a:p>
              </p:txBody>
            </p:sp>
            <p:sp>
              <p:nvSpPr>
                <p:cNvPr id="25351" name="Line 215"/>
                <p:cNvSpPr>
                  <a:spLocks noChangeShapeType="1"/>
                </p:cNvSpPr>
                <p:nvPr/>
              </p:nvSpPr>
              <p:spPr bwMode="auto">
                <a:xfrm flipV="1">
                  <a:off x="5902326" y="5021263"/>
                  <a:ext cx="1588" cy="25400"/>
                </a:xfrm>
                <a:prstGeom prst="line">
                  <a:avLst/>
                </a:prstGeom>
                <a:noFill/>
                <a:ln w="6350" cap="sq">
                  <a:solidFill>
                    <a:srgbClr val="010101"/>
                  </a:solidFill>
                  <a:miter lim="800000"/>
                  <a:headEnd/>
                  <a:tailEnd/>
                </a:ln>
              </p:spPr>
              <p:txBody>
                <a:bodyPr/>
                <a:lstStyle/>
                <a:p>
                  <a:endParaRPr lang="en-US"/>
                </a:p>
              </p:txBody>
            </p:sp>
            <p:sp>
              <p:nvSpPr>
                <p:cNvPr id="25352" name="Line 216"/>
                <p:cNvSpPr>
                  <a:spLocks noChangeShapeType="1"/>
                </p:cNvSpPr>
                <p:nvPr/>
              </p:nvSpPr>
              <p:spPr bwMode="auto">
                <a:xfrm flipV="1">
                  <a:off x="5927726" y="5021263"/>
                  <a:ext cx="1588" cy="11113"/>
                </a:xfrm>
                <a:prstGeom prst="line">
                  <a:avLst/>
                </a:prstGeom>
                <a:noFill/>
                <a:ln w="6350" cap="sq">
                  <a:solidFill>
                    <a:srgbClr val="010101"/>
                  </a:solidFill>
                  <a:miter lim="800000"/>
                  <a:headEnd/>
                  <a:tailEnd/>
                </a:ln>
              </p:spPr>
              <p:txBody>
                <a:bodyPr/>
                <a:lstStyle/>
                <a:p>
                  <a:endParaRPr lang="en-US"/>
                </a:p>
              </p:txBody>
            </p:sp>
            <p:sp>
              <p:nvSpPr>
                <p:cNvPr id="25353" name="Line 217"/>
                <p:cNvSpPr>
                  <a:spLocks noChangeShapeType="1"/>
                </p:cNvSpPr>
                <p:nvPr/>
              </p:nvSpPr>
              <p:spPr bwMode="auto">
                <a:xfrm flipV="1">
                  <a:off x="5953126" y="5021263"/>
                  <a:ext cx="1588" cy="11113"/>
                </a:xfrm>
                <a:prstGeom prst="line">
                  <a:avLst/>
                </a:prstGeom>
                <a:noFill/>
                <a:ln w="6350" cap="sq">
                  <a:solidFill>
                    <a:srgbClr val="010101"/>
                  </a:solidFill>
                  <a:miter lim="800000"/>
                  <a:headEnd/>
                  <a:tailEnd/>
                </a:ln>
              </p:spPr>
              <p:txBody>
                <a:bodyPr/>
                <a:lstStyle/>
                <a:p>
                  <a:endParaRPr lang="en-US"/>
                </a:p>
              </p:txBody>
            </p:sp>
            <p:sp>
              <p:nvSpPr>
                <p:cNvPr id="25354" name="Line 218"/>
                <p:cNvSpPr>
                  <a:spLocks noChangeShapeType="1"/>
                </p:cNvSpPr>
                <p:nvPr/>
              </p:nvSpPr>
              <p:spPr bwMode="auto">
                <a:xfrm flipV="1">
                  <a:off x="5978526" y="5021263"/>
                  <a:ext cx="1588" cy="11113"/>
                </a:xfrm>
                <a:prstGeom prst="line">
                  <a:avLst/>
                </a:prstGeom>
                <a:noFill/>
                <a:ln w="6350" cap="sq">
                  <a:solidFill>
                    <a:srgbClr val="010101"/>
                  </a:solidFill>
                  <a:miter lim="800000"/>
                  <a:headEnd/>
                  <a:tailEnd/>
                </a:ln>
              </p:spPr>
              <p:txBody>
                <a:bodyPr/>
                <a:lstStyle/>
                <a:p>
                  <a:endParaRPr lang="en-US"/>
                </a:p>
              </p:txBody>
            </p:sp>
            <p:sp>
              <p:nvSpPr>
                <p:cNvPr id="25355" name="Line 219"/>
                <p:cNvSpPr>
                  <a:spLocks noChangeShapeType="1"/>
                </p:cNvSpPr>
                <p:nvPr/>
              </p:nvSpPr>
              <p:spPr bwMode="auto">
                <a:xfrm flipV="1">
                  <a:off x="6003926" y="5021263"/>
                  <a:ext cx="1588" cy="11113"/>
                </a:xfrm>
                <a:prstGeom prst="line">
                  <a:avLst/>
                </a:prstGeom>
                <a:noFill/>
                <a:ln w="6350" cap="sq">
                  <a:solidFill>
                    <a:srgbClr val="010101"/>
                  </a:solidFill>
                  <a:miter lim="800000"/>
                  <a:headEnd/>
                  <a:tailEnd/>
                </a:ln>
              </p:spPr>
              <p:txBody>
                <a:bodyPr/>
                <a:lstStyle/>
                <a:p>
                  <a:endParaRPr lang="en-US"/>
                </a:p>
              </p:txBody>
            </p:sp>
            <p:sp>
              <p:nvSpPr>
                <p:cNvPr id="25356" name="Line 220"/>
                <p:cNvSpPr>
                  <a:spLocks noChangeShapeType="1"/>
                </p:cNvSpPr>
                <p:nvPr/>
              </p:nvSpPr>
              <p:spPr bwMode="auto">
                <a:xfrm flipV="1">
                  <a:off x="6029326" y="5021263"/>
                  <a:ext cx="1588" cy="25400"/>
                </a:xfrm>
                <a:prstGeom prst="line">
                  <a:avLst/>
                </a:prstGeom>
                <a:noFill/>
                <a:ln w="6350" cap="sq">
                  <a:solidFill>
                    <a:srgbClr val="010101"/>
                  </a:solidFill>
                  <a:miter lim="800000"/>
                  <a:headEnd/>
                  <a:tailEnd/>
                </a:ln>
              </p:spPr>
              <p:txBody>
                <a:bodyPr/>
                <a:lstStyle/>
                <a:p>
                  <a:endParaRPr lang="en-US"/>
                </a:p>
              </p:txBody>
            </p:sp>
            <p:sp>
              <p:nvSpPr>
                <p:cNvPr id="25357" name="Line 221"/>
                <p:cNvSpPr>
                  <a:spLocks noChangeShapeType="1"/>
                </p:cNvSpPr>
                <p:nvPr/>
              </p:nvSpPr>
              <p:spPr bwMode="auto">
                <a:xfrm flipV="1">
                  <a:off x="6054726" y="5021263"/>
                  <a:ext cx="1588" cy="11113"/>
                </a:xfrm>
                <a:prstGeom prst="line">
                  <a:avLst/>
                </a:prstGeom>
                <a:noFill/>
                <a:ln w="6350" cap="sq">
                  <a:solidFill>
                    <a:srgbClr val="010101"/>
                  </a:solidFill>
                  <a:miter lim="800000"/>
                  <a:headEnd/>
                  <a:tailEnd/>
                </a:ln>
              </p:spPr>
              <p:txBody>
                <a:bodyPr/>
                <a:lstStyle/>
                <a:p>
                  <a:endParaRPr lang="en-US"/>
                </a:p>
              </p:txBody>
            </p:sp>
            <p:sp>
              <p:nvSpPr>
                <p:cNvPr id="25358" name="Line 222"/>
                <p:cNvSpPr>
                  <a:spLocks noChangeShapeType="1"/>
                </p:cNvSpPr>
                <p:nvPr/>
              </p:nvSpPr>
              <p:spPr bwMode="auto">
                <a:xfrm flipV="1">
                  <a:off x="6080126" y="5021263"/>
                  <a:ext cx="1588" cy="11113"/>
                </a:xfrm>
                <a:prstGeom prst="line">
                  <a:avLst/>
                </a:prstGeom>
                <a:noFill/>
                <a:ln w="6350" cap="sq">
                  <a:solidFill>
                    <a:srgbClr val="010101"/>
                  </a:solidFill>
                  <a:miter lim="800000"/>
                  <a:headEnd/>
                  <a:tailEnd/>
                </a:ln>
              </p:spPr>
              <p:txBody>
                <a:bodyPr/>
                <a:lstStyle/>
                <a:p>
                  <a:endParaRPr lang="en-US"/>
                </a:p>
              </p:txBody>
            </p:sp>
            <p:sp>
              <p:nvSpPr>
                <p:cNvPr id="25359" name="Line 223"/>
                <p:cNvSpPr>
                  <a:spLocks noChangeShapeType="1"/>
                </p:cNvSpPr>
                <p:nvPr/>
              </p:nvSpPr>
              <p:spPr bwMode="auto">
                <a:xfrm flipV="1">
                  <a:off x="6105526" y="5021263"/>
                  <a:ext cx="1588" cy="11113"/>
                </a:xfrm>
                <a:prstGeom prst="line">
                  <a:avLst/>
                </a:prstGeom>
                <a:noFill/>
                <a:ln w="6350" cap="sq">
                  <a:solidFill>
                    <a:srgbClr val="010101"/>
                  </a:solidFill>
                  <a:miter lim="800000"/>
                  <a:headEnd/>
                  <a:tailEnd/>
                </a:ln>
              </p:spPr>
              <p:txBody>
                <a:bodyPr/>
                <a:lstStyle/>
                <a:p>
                  <a:endParaRPr lang="en-US"/>
                </a:p>
              </p:txBody>
            </p:sp>
            <p:sp>
              <p:nvSpPr>
                <p:cNvPr id="25360" name="Line 224"/>
                <p:cNvSpPr>
                  <a:spLocks noChangeShapeType="1"/>
                </p:cNvSpPr>
                <p:nvPr/>
              </p:nvSpPr>
              <p:spPr bwMode="auto">
                <a:xfrm flipV="1">
                  <a:off x="6132514" y="5021263"/>
                  <a:ext cx="1588" cy="11113"/>
                </a:xfrm>
                <a:prstGeom prst="line">
                  <a:avLst/>
                </a:prstGeom>
                <a:noFill/>
                <a:ln w="6350" cap="sq">
                  <a:solidFill>
                    <a:srgbClr val="010101"/>
                  </a:solidFill>
                  <a:miter lim="800000"/>
                  <a:headEnd/>
                  <a:tailEnd/>
                </a:ln>
              </p:spPr>
              <p:txBody>
                <a:bodyPr/>
                <a:lstStyle/>
                <a:p>
                  <a:endParaRPr lang="en-US"/>
                </a:p>
              </p:txBody>
            </p:sp>
            <p:sp>
              <p:nvSpPr>
                <p:cNvPr id="25361" name="Line 225"/>
                <p:cNvSpPr>
                  <a:spLocks noChangeShapeType="1"/>
                </p:cNvSpPr>
                <p:nvPr/>
              </p:nvSpPr>
              <p:spPr bwMode="auto">
                <a:xfrm flipV="1">
                  <a:off x="6157914" y="5021263"/>
                  <a:ext cx="1588" cy="25400"/>
                </a:xfrm>
                <a:prstGeom prst="line">
                  <a:avLst/>
                </a:prstGeom>
                <a:noFill/>
                <a:ln w="6350" cap="sq">
                  <a:solidFill>
                    <a:srgbClr val="010101"/>
                  </a:solidFill>
                  <a:miter lim="800000"/>
                  <a:headEnd/>
                  <a:tailEnd/>
                </a:ln>
              </p:spPr>
              <p:txBody>
                <a:bodyPr/>
                <a:lstStyle/>
                <a:p>
                  <a:endParaRPr lang="en-US"/>
                </a:p>
              </p:txBody>
            </p:sp>
            <p:sp>
              <p:nvSpPr>
                <p:cNvPr id="25362" name="Line 226"/>
                <p:cNvSpPr>
                  <a:spLocks noChangeShapeType="1"/>
                </p:cNvSpPr>
                <p:nvPr/>
              </p:nvSpPr>
              <p:spPr bwMode="auto">
                <a:xfrm flipV="1">
                  <a:off x="6183314" y="5021263"/>
                  <a:ext cx="1588" cy="11113"/>
                </a:xfrm>
                <a:prstGeom prst="line">
                  <a:avLst/>
                </a:prstGeom>
                <a:noFill/>
                <a:ln w="6350" cap="sq">
                  <a:solidFill>
                    <a:srgbClr val="010101"/>
                  </a:solidFill>
                  <a:miter lim="800000"/>
                  <a:headEnd/>
                  <a:tailEnd/>
                </a:ln>
              </p:spPr>
              <p:txBody>
                <a:bodyPr/>
                <a:lstStyle/>
                <a:p>
                  <a:endParaRPr lang="en-US"/>
                </a:p>
              </p:txBody>
            </p:sp>
            <p:sp>
              <p:nvSpPr>
                <p:cNvPr id="25363" name="Line 227"/>
                <p:cNvSpPr>
                  <a:spLocks noChangeShapeType="1"/>
                </p:cNvSpPr>
                <p:nvPr/>
              </p:nvSpPr>
              <p:spPr bwMode="auto">
                <a:xfrm flipV="1">
                  <a:off x="6208714" y="5021263"/>
                  <a:ext cx="1588" cy="11113"/>
                </a:xfrm>
                <a:prstGeom prst="line">
                  <a:avLst/>
                </a:prstGeom>
                <a:noFill/>
                <a:ln w="6350" cap="sq">
                  <a:solidFill>
                    <a:srgbClr val="010101"/>
                  </a:solidFill>
                  <a:miter lim="800000"/>
                  <a:headEnd/>
                  <a:tailEnd/>
                </a:ln>
              </p:spPr>
              <p:txBody>
                <a:bodyPr/>
                <a:lstStyle/>
                <a:p>
                  <a:endParaRPr lang="en-US"/>
                </a:p>
              </p:txBody>
            </p:sp>
            <p:sp>
              <p:nvSpPr>
                <p:cNvPr id="25364" name="Line 228"/>
                <p:cNvSpPr>
                  <a:spLocks noChangeShapeType="1"/>
                </p:cNvSpPr>
                <p:nvPr/>
              </p:nvSpPr>
              <p:spPr bwMode="auto">
                <a:xfrm flipV="1">
                  <a:off x="6234114" y="5021263"/>
                  <a:ext cx="1588" cy="11113"/>
                </a:xfrm>
                <a:prstGeom prst="line">
                  <a:avLst/>
                </a:prstGeom>
                <a:noFill/>
                <a:ln w="6350" cap="sq">
                  <a:solidFill>
                    <a:srgbClr val="010101"/>
                  </a:solidFill>
                  <a:miter lim="800000"/>
                  <a:headEnd/>
                  <a:tailEnd/>
                </a:ln>
              </p:spPr>
              <p:txBody>
                <a:bodyPr/>
                <a:lstStyle/>
                <a:p>
                  <a:endParaRPr lang="en-US"/>
                </a:p>
              </p:txBody>
            </p:sp>
            <p:sp>
              <p:nvSpPr>
                <p:cNvPr id="25365" name="Line 229"/>
                <p:cNvSpPr>
                  <a:spLocks noChangeShapeType="1"/>
                </p:cNvSpPr>
                <p:nvPr/>
              </p:nvSpPr>
              <p:spPr bwMode="auto">
                <a:xfrm flipV="1">
                  <a:off x="6259514" y="5021263"/>
                  <a:ext cx="1588" cy="11113"/>
                </a:xfrm>
                <a:prstGeom prst="line">
                  <a:avLst/>
                </a:prstGeom>
                <a:noFill/>
                <a:ln w="6350" cap="sq">
                  <a:solidFill>
                    <a:srgbClr val="010101"/>
                  </a:solidFill>
                  <a:miter lim="800000"/>
                  <a:headEnd/>
                  <a:tailEnd/>
                </a:ln>
              </p:spPr>
              <p:txBody>
                <a:bodyPr/>
                <a:lstStyle/>
                <a:p>
                  <a:endParaRPr lang="en-US"/>
                </a:p>
              </p:txBody>
            </p:sp>
            <p:sp>
              <p:nvSpPr>
                <p:cNvPr id="25366" name="Line 230"/>
                <p:cNvSpPr>
                  <a:spLocks noChangeShapeType="1"/>
                </p:cNvSpPr>
                <p:nvPr/>
              </p:nvSpPr>
              <p:spPr bwMode="auto">
                <a:xfrm flipV="1">
                  <a:off x="6284914" y="5021263"/>
                  <a:ext cx="1588" cy="25400"/>
                </a:xfrm>
                <a:prstGeom prst="line">
                  <a:avLst/>
                </a:prstGeom>
                <a:noFill/>
                <a:ln w="6350" cap="sq">
                  <a:solidFill>
                    <a:srgbClr val="010101"/>
                  </a:solidFill>
                  <a:miter lim="800000"/>
                  <a:headEnd/>
                  <a:tailEnd/>
                </a:ln>
              </p:spPr>
              <p:txBody>
                <a:bodyPr/>
                <a:lstStyle/>
                <a:p>
                  <a:endParaRPr lang="en-US"/>
                </a:p>
              </p:txBody>
            </p:sp>
            <p:sp>
              <p:nvSpPr>
                <p:cNvPr id="25367" name="Line 231"/>
                <p:cNvSpPr>
                  <a:spLocks noChangeShapeType="1"/>
                </p:cNvSpPr>
                <p:nvPr/>
              </p:nvSpPr>
              <p:spPr bwMode="auto">
                <a:xfrm flipV="1">
                  <a:off x="6310314" y="5021263"/>
                  <a:ext cx="1588" cy="11113"/>
                </a:xfrm>
                <a:prstGeom prst="line">
                  <a:avLst/>
                </a:prstGeom>
                <a:noFill/>
                <a:ln w="6350" cap="sq">
                  <a:solidFill>
                    <a:srgbClr val="010101"/>
                  </a:solidFill>
                  <a:miter lim="800000"/>
                  <a:headEnd/>
                  <a:tailEnd/>
                </a:ln>
              </p:spPr>
              <p:txBody>
                <a:bodyPr/>
                <a:lstStyle/>
                <a:p>
                  <a:endParaRPr lang="en-US"/>
                </a:p>
              </p:txBody>
            </p:sp>
            <p:sp>
              <p:nvSpPr>
                <p:cNvPr id="25368" name="Line 232"/>
                <p:cNvSpPr>
                  <a:spLocks noChangeShapeType="1"/>
                </p:cNvSpPr>
                <p:nvPr/>
              </p:nvSpPr>
              <p:spPr bwMode="auto">
                <a:xfrm flipV="1">
                  <a:off x="6335714" y="5021263"/>
                  <a:ext cx="1588" cy="11113"/>
                </a:xfrm>
                <a:prstGeom prst="line">
                  <a:avLst/>
                </a:prstGeom>
                <a:noFill/>
                <a:ln w="6350" cap="sq">
                  <a:solidFill>
                    <a:srgbClr val="010101"/>
                  </a:solidFill>
                  <a:miter lim="800000"/>
                  <a:headEnd/>
                  <a:tailEnd/>
                </a:ln>
              </p:spPr>
              <p:txBody>
                <a:bodyPr/>
                <a:lstStyle/>
                <a:p>
                  <a:endParaRPr lang="en-US"/>
                </a:p>
              </p:txBody>
            </p:sp>
            <p:sp>
              <p:nvSpPr>
                <p:cNvPr id="25369" name="Line 233"/>
                <p:cNvSpPr>
                  <a:spLocks noChangeShapeType="1"/>
                </p:cNvSpPr>
                <p:nvPr/>
              </p:nvSpPr>
              <p:spPr bwMode="auto">
                <a:xfrm flipV="1">
                  <a:off x="6361114" y="5021263"/>
                  <a:ext cx="1588" cy="11113"/>
                </a:xfrm>
                <a:prstGeom prst="line">
                  <a:avLst/>
                </a:prstGeom>
                <a:noFill/>
                <a:ln w="6350" cap="sq">
                  <a:solidFill>
                    <a:srgbClr val="010101"/>
                  </a:solidFill>
                  <a:miter lim="800000"/>
                  <a:headEnd/>
                  <a:tailEnd/>
                </a:ln>
              </p:spPr>
              <p:txBody>
                <a:bodyPr/>
                <a:lstStyle/>
                <a:p>
                  <a:endParaRPr lang="en-US"/>
                </a:p>
              </p:txBody>
            </p:sp>
            <p:sp>
              <p:nvSpPr>
                <p:cNvPr id="25370" name="Line 234"/>
                <p:cNvSpPr>
                  <a:spLocks noChangeShapeType="1"/>
                </p:cNvSpPr>
                <p:nvPr/>
              </p:nvSpPr>
              <p:spPr bwMode="auto">
                <a:xfrm flipV="1">
                  <a:off x="6386514" y="5021263"/>
                  <a:ext cx="1588" cy="11113"/>
                </a:xfrm>
                <a:prstGeom prst="line">
                  <a:avLst/>
                </a:prstGeom>
                <a:noFill/>
                <a:ln w="6350" cap="sq">
                  <a:solidFill>
                    <a:srgbClr val="010101"/>
                  </a:solidFill>
                  <a:miter lim="800000"/>
                  <a:headEnd/>
                  <a:tailEnd/>
                </a:ln>
              </p:spPr>
              <p:txBody>
                <a:bodyPr/>
                <a:lstStyle/>
                <a:p>
                  <a:endParaRPr lang="en-US"/>
                </a:p>
              </p:txBody>
            </p:sp>
            <p:sp>
              <p:nvSpPr>
                <p:cNvPr id="25371" name="Line 235"/>
                <p:cNvSpPr>
                  <a:spLocks noChangeShapeType="1"/>
                </p:cNvSpPr>
                <p:nvPr/>
              </p:nvSpPr>
              <p:spPr bwMode="auto">
                <a:xfrm flipV="1">
                  <a:off x="6411914" y="5021263"/>
                  <a:ext cx="1588" cy="25400"/>
                </a:xfrm>
                <a:prstGeom prst="line">
                  <a:avLst/>
                </a:prstGeom>
                <a:noFill/>
                <a:ln w="6350" cap="sq">
                  <a:solidFill>
                    <a:srgbClr val="010101"/>
                  </a:solidFill>
                  <a:miter lim="800000"/>
                  <a:headEnd/>
                  <a:tailEnd/>
                </a:ln>
              </p:spPr>
              <p:txBody>
                <a:bodyPr/>
                <a:lstStyle/>
                <a:p>
                  <a:endParaRPr lang="en-US"/>
                </a:p>
              </p:txBody>
            </p:sp>
            <p:sp>
              <p:nvSpPr>
                <p:cNvPr id="25372" name="Line 236"/>
                <p:cNvSpPr>
                  <a:spLocks noChangeShapeType="1"/>
                </p:cNvSpPr>
                <p:nvPr/>
              </p:nvSpPr>
              <p:spPr bwMode="auto">
                <a:xfrm flipV="1">
                  <a:off x="6437314" y="5021263"/>
                  <a:ext cx="1588" cy="11113"/>
                </a:xfrm>
                <a:prstGeom prst="line">
                  <a:avLst/>
                </a:prstGeom>
                <a:noFill/>
                <a:ln w="6350" cap="sq">
                  <a:solidFill>
                    <a:srgbClr val="010101"/>
                  </a:solidFill>
                  <a:miter lim="800000"/>
                  <a:headEnd/>
                  <a:tailEnd/>
                </a:ln>
              </p:spPr>
              <p:txBody>
                <a:bodyPr/>
                <a:lstStyle/>
                <a:p>
                  <a:endParaRPr lang="en-US"/>
                </a:p>
              </p:txBody>
            </p:sp>
            <p:sp>
              <p:nvSpPr>
                <p:cNvPr id="25373" name="Line 237"/>
                <p:cNvSpPr>
                  <a:spLocks noChangeShapeType="1"/>
                </p:cNvSpPr>
                <p:nvPr/>
              </p:nvSpPr>
              <p:spPr bwMode="auto">
                <a:xfrm flipV="1">
                  <a:off x="6462714" y="5021263"/>
                  <a:ext cx="1588" cy="11113"/>
                </a:xfrm>
                <a:prstGeom prst="line">
                  <a:avLst/>
                </a:prstGeom>
                <a:noFill/>
                <a:ln w="6350" cap="sq">
                  <a:solidFill>
                    <a:srgbClr val="010101"/>
                  </a:solidFill>
                  <a:miter lim="800000"/>
                  <a:headEnd/>
                  <a:tailEnd/>
                </a:ln>
              </p:spPr>
              <p:txBody>
                <a:bodyPr/>
                <a:lstStyle/>
                <a:p>
                  <a:endParaRPr lang="en-US"/>
                </a:p>
              </p:txBody>
            </p:sp>
            <p:sp>
              <p:nvSpPr>
                <p:cNvPr id="25374" name="Line 238"/>
                <p:cNvSpPr>
                  <a:spLocks noChangeShapeType="1"/>
                </p:cNvSpPr>
                <p:nvPr/>
              </p:nvSpPr>
              <p:spPr bwMode="auto">
                <a:xfrm flipV="1">
                  <a:off x="6491289" y="5021263"/>
                  <a:ext cx="1588" cy="11113"/>
                </a:xfrm>
                <a:prstGeom prst="line">
                  <a:avLst/>
                </a:prstGeom>
                <a:noFill/>
                <a:ln w="6350" cap="sq">
                  <a:solidFill>
                    <a:srgbClr val="010101"/>
                  </a:solidFill>
                  <a:miter lim="800000"/>
                  <a:headEnd/>
                  <a:tailEnd/>
                </a:ln>
              </p:spPr>
              <p:txBody>
                <a:bodyPr/>
                <a:lstStyle/>
                <a:p>
                  <a:endParaRPr lang="en-US"/>
                </a:p>
              </p:txBody>
            </p:sp>
            <p:sp>
              <p:nvSpPr>
                <p:cNvPr id="25375" name="Line 239"/>
                <p:cNvSpPr>
                  <a:spLocks noChangeShapeType="1"/>
                </p:cNvSpPr>
                <p:nvPr/>
              </p:nvSpPr>
              <p:spPr bwMode="auto">
                <a:xfrm flipV="1">
                  <a:off x="6516689" y="5021263"/>
                  <a:ext cx="1588" cy="11113"/>
                </a:xfrm>
                <a:prstGeom prst="line">
                  <a:avLst/>
                </a:prstGeom>
                <a:noFill/>
                <a:ln w="6350" cap="sq">
                  <a:solidFill>
                    <a:srgbClr val="010101"/>
                  </a:solidFill>
                  <a:miter lim="800000"/>
                  <a:headEnd/>
                  <a:tailEnd/>
                </a:ln>
              </p:spPr>
              <p:txBody>
                <a:bodyPr/>
                <a:lstStyle/>
                <a:p>
                  <a:endParaRPr lang="en-US"/>
                </a:p>
              </p:txBody>
            </p:sp>
            <p:sp>
              <p:nvSpPr>
                <p:cNvPr id="25376" name="Line 240"/>
                <p:cNvSpPr>
                  <a:spLocks noChangeShapeType="1"/>
                </p:cNvSpPr>
                <p:nvPr/>
              </p:nvSpPr>
              <p:spPr bwMode="auto">
                <a:xfrm flipV="1">
                  <a:off x="6540501" y="5021263"/>
                  <a:ext cx="1588" cy="25400"/>
                </a:xfrm>
                <a:prstGeom prst="line">
                  <a:avLst/>
                </a:prstGeom>
                <a:noFill/>
                <a:ln w="6350" cap="sq">
                  <a:solidFill>
                    <a:srgbClr val="010101"/>
                  </a:solidFill>
                  <a:miter lim="800000"/>
                  <a:headEnd/>
                  <a:tailEnd/>
                </a:ln>
              </p:spPr>
              <p:txBody>
                <a:bodyPr/>
                <a:lstStyle/>
                <a:p>
                  <a:endParaRPr lang="en-US"/>
                </a:p>
              </p:txBody>
            </p:sp>
            <p:sp>
              <p:nvSpPr>
                <p:cNvPr id="25377" name="Line 241"/>
                <p:cNvSpPr>
                  <a:spLocks noChangeShapeType="1"/>
                </p:cNvSpPr>
                <p:nvPr/>
              </p:nvSpPr>
              <p:spPr bwMode="auto">
                <a:xfrm flipV="1">
                  <a:off x="6565901" y="5021263"/>
                  <a:ext cx="1588" cy="11113"/>
                </a:xfrm>
                <a:prstGeom prst="line">
                  <a:avLst/>
                </a:prstGeom>
                <a:noFill/>
                <a:ln w="6350" cap="sq">
                  <a:solidFill>
                    <a:srgbClr val="010101"/>
                  </a:solidFill>
                  <a:miter lim="800000"/>
                  <a:headEnd/>
                  <a:tailEnd/>
                </a:ln>
              </p:spPr>
              <p:txBody>
                <a:bodyPr/>
                <a:lstStyle/>
                <a:p>
                  <a:endParaRPr lang="en-US"/>
                </a:p>
              </p:txBody>
            </p:sp>
            <p:sp>
              <p:nvSpPr>
                <p:cNvPr id="25378" name="Line 242"/>
                <p:cNvSpPr>
                  <a:spLocks noChangeShapeType="1"/>
                </p:cNvSpPr>
                <p:nvPr/>
              </p:nvSpPr>
              <p:spPr bwMode="auto">
                <a:xfrm flipV="1">
                  <a:off x="6591301" y="5021263"/>
                  <a:ext cx="1588" cy="11113"/>
                </a:xfrm>
                <a:prstGeom prst="line">
                  <a:avLst/>
                </a:prstGeom>
                <a:noFill/>
                <a:ln w="6350" cap="sq">
                  <a:solidFill>
                    <a:srgbClr val="010101"/>
                  </a:solidFill>
                  <a:miter lim="800000"/>
                  <a:headEnd/>
                  <a:tailEnd/>
                </a:ln>
              </p:spPr>
              <p:txBody>
                <a:bodyPr/>
                <a:lstStyle/>
                <a:p>
                  <a:endParaRPr lang="en-US"/>
                </a:p>
              </p:txBody>
            </p:sp>
            <p:sp>
              <p:nvSpPr>
                <p:cNvPr id="25379" name="Line 243"/>
                <p:cNvSpPr>
                  <a:spLocks noChangeShapeType="1"/>
                </p:cNvSpPr>
                <p:nvPr/>
              </p:nvSpPr>
              <p:spPr bwMode="auto">
                <a:xfrm flipV="1">
                  <a:off x="6616701" y="5021263"/>
                  <a:ext cx="1588" cy="11113"/>
                </a:xfrm>
                <a:prstGeom prst="line">
                  <a:avLst/>
                </a:prstGeom>
                <a:noFill/>
                <a:ln w="6350" cap="sq">
                  <a:solidFill>
                    <a:srgbClr val="010101"/>
                  </a:solidFill>
                  <a:miter lim="800000"/>
                  <a:headEnd/>
                  <a:tailEnd/>
                </a:ln>
              </p:spPr>
              <p:txBody>
                <a:bodyPr/>
                <a:lstStyle/>
                <a:p>
                  <a:endParaRPr lang="en-US"/>
                </a:p>
              </p:txBody>
            </p:sp>
            <p:sp>
              <p:nvSpPr>
                <p:cNvPr id="25380" name="Line 244"/>
                <p:cNvSpPr>
                  <a:spLocks noChangeShapeType="1"/>
                </p:cNvSpPr>
                <p:nvPr/>
              </p:nvSpPr>
              <p:spPr bwMode="auto">
                <a:xfrm flipV="1">
                  <a:off x="6642101" y="5021263"/>
                  <a:ext cx="1588" cy="11113"/>
                </a:xfrm>
                <a:prstGeom prst="line">
                  <a:avLst/>
                </a:prstGeom>
                <a:noFill/>
                <a:ln w="6350" cap="sq">
                  <a:solidFill>
                    <a:srgbClr val="010101"/>
                  </a:solidFill>
                  <a:miter lim="800000"/>
                  <a:headEnd/>
                  <a:tailEnd/>
                </a:ln>
              </p:spPr>
              <p:txBody>
                <a:bodyPr/>
                <a:lstStyle/>
                <a:p>
                  <a:endParaRPr lang="en-US"/>
                </a:p>
              </p:txBody>
            </p:sp>
            <p:sp>
              <p:nvSpPr>
                <p:cNvPr id="25381" name="Line 245"/>
                <p:cNvSpPr>
                  <a:spLocks noChangeShapeType="1"/>
                </p:cNvSpPr>
                <p:nvPr/>
              </p:nvSpPr>
              <p:spPr bwMode="auto">
                <a:xfrm flipV="1">
                  <a:off x="6667501" y="5021263"/>
                  <a:ext cx="1588" cy="25400"/>
                </a:xfrm>
                <a:prstGeom prst="line">
                  <a:avLst/>
                </a:prstGeom>
                <a:noFill/>
                <a:ln w="6350" cap="sq">
                  <a:solidFill>
                    <a:srgbClr val="010101"/>
                  </a:solidFill>
                  <a:miter lim="800000"/>
                  <a:headEnd/>
                  <a:tailEnd/>
                </a:ln>
              </p:spPr>
              <p:txBody>
                <a:bodyPr/>
                <a:lstStyle/>
                <a:p>
                  <a:endParaRPr lang="en-US"/>
                </a:p>
              </p:txBody>
            </p:sp>
            <p:sp>
              <p:nvSpPr>
                <p:cNvPr id="25382" name="Line 246"/>
                <p:cNvSpPr>
                  <a:spLocks noChangeShapeType="1"/>
                </p:cNvSpPr>
                <p:nvPr/>
              </p:nvSpPr>
              <p:spPr bwMode="auto">
                <a:xfrm flipV="1">
                  <a:off x="6692901" y="5021263"/>
                  <a:ext cx="1588" cy="11113"/>
                </a:xfrm>
                <a:prstGeom prst="line">
                  <a:avLst/>
                </a:prstGeom>
                <a:noFill/>
                <a:ln w="6350" cap="sq">
                  <a:solidFill>
                    <a:srgbClr val="010101"/>
                  </a:solidFill>
                  <a:miter lim="800000"/>
                  <a:headEnd/>
                  <a:tailEnd/>
                </a:ln>
              </p:spPr>
              <p:txBody>
                <a:bodyPr/>
                <a:lstStyle/>
                <a:p>
                  <a:endParaRPr lang="en-US"/>
                </a:p>
              </p:txBody>
            </p:sp>
            <p:sp>
              <p:nvSpPr>
                <p:cNvPr id="25383" name="Line 247"/>
                <p:cNvSpPr>
                  <a:spLocks noChangeShapeType="1"/>
                </p:cNvSpPr>
                <p:nvPr/>
              </p:nvSpPr>
              <p:spPr bwMode="auto">
                <a:xfrm flipV="1">
                  <a:off x="6718301" y="5021263"/>
                  <a:ext cx="1588" cy="11113"/>
                </a:xfrm>
                <a:prstGeom prst="line">
                  <a:avLst/>
                </a:prstGeom>
                <a:noFill/>
                <a:ln w="6350" cap="sq">
                  <a:solidFill>
                    <a:srgbClr val="010101"/>
                  </a:solidFill>
                  <a:miter lim="800000"/>
                  <a:headEnd/>
                  <a:tailEnd/>
                </a:ln>
              </p:spPr>
              <p:txBody>
                <a:bodyPr/>
                <a:lstStyle/>
                <a:p>
                  <a:endParaRPr lang="en-US"/>
                </a:p>
              </p:txBody>
            </p:sp>
            <p:sp>
              <p:nvSpPr>
                <p:cNvPr id="25384" name="Line 248"/>
                <p:cNvSpPr>
                  <a:spLocks noChangeShapeType="1"/>
                </p:cNvSpPr>
                <p:nvPr/>
              </p:nvSpPr>
              <p:spPr bwMode="auto">
                <a:xfrm flipV="1">
                  <a:off x="6743701" y="5021263"/>
                  <a:ext cx="1588" cy="11113"/>
                </a:xfrm>
                <a:prstGeom prst="line">
                  <a:avLst/>
                </a:prstGeom>
                <a:noFill/>
                <a:ln w="6350" cap="sq">
                  <a:solidFill>
                    <a:srgbClr val="010101"/>
                  </a:solidFill>
                  <a:miter lim="800000"/>
                  <a:headEnd/>
                  <a:tailEnd/>
                </a:ln>
              </p:spPr>
              <p:txBody>
                <a:bodyPr/>
                <a:lstStyle/>
                <a:p>
                  <a:endParaRPr lang="en-US"/>
                </a:p>
              </p:txBody>
            </p:sp>
            <p:sp>
              <p:nvSpPr>
                <p:cNvPr id="25385" name="Line 249"/>
                <p:cNvSpPr>
                  <a:spLocks noChangeShapeType="1"/>
                </p:cNvSpPr>
                <p:nvPr/>
              </p:nvSpPr>
              <p:spPr bwMode="auto">
                <a:xfrm flipV="1">
                  <a:off x="6769101" y="5021263"/>
                  <a:ext cx="1588" cy="11113"/>
                </a:xfrm>
                <a:prstGeom prst="line">
                  <a:avLst/>
                </a:prstGeom>
                <a:noFill/>
                <a:ln w="6350" cap="sq">
                  <a:solidFill>
                    <a:srgbClr val="010101"/>
                  </a:solidFill>
                  <a:miter lim="800000"/>
                  <a:headEnd/>
                  <a:tailEnd/>
                </a:ln>
              </p:spPr>
              <p:txBody>
                <a:bodyPr/>
                <a:lstStyle/>
                <a:p>
                  <a:endParaRPr lang="en-US"/>
                </a:p>
              </p:txBody>
            </p:sp>
            <p:sp>
              <p:nvSpPr>
                <p:cNvPr id="25386" name="Line 250"/>
                <p:cNvSpPr>
                  <a:spLocks noChangeShapeType="1"/>
                </p:cNvSpPr>
                <p:nvPr/>
              </p:nvSpPr>
              <p:spPr bwMode="auto">
                <a:xfrm flipV="1">
                  <a:off x="6794501" y="5021263"/>
                  <a:ext cx="1588" cy="25400"/>
                </a:xfrm>
                <a:prstGeom prst="line">
                  <a:avLst/>
                </a:prstGeom>
                <a:noFill/>
                <a:ln w="6350" cap="sq">
                  <a:solidFill>
                    <a:srgbClr val="010101"/>
                  </a:solidFill>
                  <a:miter lim="800000"/>
                  <a:headEnd/>
                  <a:tailEnd/>
                </a:ln>
              </p:spPr>
              <p:txBody>
                <a:bodyPr/>
                <a:lstStyle/>
                <a:p>
                  <a:endParaRPr lang="en-US"/>
                </a:p>
              </p:txBody>
            </p:sp>
            <p:sp>
              <p:nvSpPr>
                <p:cNvPr id="25387" name="Line 251"/>
                <p:cNvSpPr>
                  <a:spLocks noChangeShapeType="1"/>
                </p:cNvSpPr>
                <p:nvPr/>
              </p:nvSpPr>
              <p:spPr bwMode="auto">
                <a:xfrm flipV="1">
                  <a:off x="6819901" y="5021263"/>
                  <a:ext cx="1588" cy="11113"/>
                </a:xfrm>
                <a:prstGeom prst="line">
                  <a:avLst/>
                </a:prstGeom>
                <a:noFill/>
                <a:ln w="6350" cap="sq">
                  <a:solidFill>
                    <a:srgbClr val="010101"/>
                  </a:solidFill>
                  <a:miter lim="800000"/>
                  <a:headEnd/>
                  <a:tailEnd/>
                </a:ln>
              </p:spPr>
              <p:txBody>
                <a:bodyPr/>
                <a:lstStyle/>
                <a:p>
                  <a:endParaRPr lang="en-US"/>
                </a:p>
              </p:txBody>
            </p:sp>
            <p:sp>
              <p:nvSpPr>
                <p:cNvPr id="25388" name="Line 252"/>
                <p:cNvSpPr>
                  <a:spLocks noChangeShapeType="1"/>
                </p:cNvSpPr>
                <p:nvPr/>
              </p:nvSpPr>
              <p:spPr bwMode="auto">
                <a:xfrm flipV="1">
                  <a:off x="6845301" y="5021263"/>
                  <a:ext cx="1588" cy="11113"/>
                </a:xfrm>
                <a:prstGeom prst="line">
                  <a:avLst/>
                </a:prstGeom>
                <a:noFill/>
                <a:ln w="6350" cap="sq">
                  <a:solidFill>
                    <a:srgbClr val="010101"/>
                  </a:solidFill>
                  <a:miter lim="800000"/>
                  <a:headEnd/>
                  <a:tailEnd/>
                </a:ln>
              </p:spPr>
              <p:txBody>
                <a:bodyPr/>
                <a:lstStyle/>
                <a:p>
                  <a:endParaRPr lang="en-US"/>
                </a:p>
              </p:txBody>
            </p:sp>
            <p:sp>
              <p:nvSpPr>
                <p:cNvPr id="25389" name="Line 253"/>
                <p:cNvSpPr>
                  <a:spLocks noChangeShapeType="1"/>
                </p:cNvSpPr>
                <p:nvPr/>
              </p:nvSpPr>
              <p:spPr bwMode="auto">
                <a:xfrm flipV="1">
                  <a:off x="6873876" y="5021263"/>
                  <a:ext cx="1588" cy="11113"/>
                </a:xfrm>
                <a:prstGeom prst="line">
                  <a:avLst/>
                </a:prstGeom>
                <a:noFill/>
                <a:ln w="6350" cap="sq">
                  <a:solidFill>
                    <a:srgbClr val="010101"/>
                  </a:solidFill>
                  <a:miter lim="800000"/>
                  <a:headEnd/>
                  <a:tailEnd/>
                </a:ln>
              </p:spPr>
              <p:txBody>
                <a:bodyPr/>
                <a:lstStyle/>
                <a:p>
                  <a:endParaRPr lang="en-US"/>
                </a:p>
              </p:txBody>
            </p:sp>
            <p:sp>
              <p:nvSpPr>
                <p:cNvPr id="25390" name="Line 254"/>
                <p:cNvSpPr>
                  <a:spLocks noChangeShapeType="1"/>
                </p:cNvSpPr>
                <p:nvPr/>
              </p:nvSpPr>
              <p:spPr bwMode="auto">
                <a:xfrm flipV="1">
                  <a:off x="6896101" y="5021263"/>
                  <a:ext cx="1588" cy="11113"/>
                </a:xfrm>
                <a:prstGeom prst="line">
                  <a:avLst/>
                </a:prstGeom>
                <a:noFill/>
                <a:ln w="6350" cap="sq">
                  <a:solidFill>
                    <a:srgbClr val="010101"/>
                  </a:solidFill>
                  <a:miter lim="800000"/>
                  <a:headEnd/>
                  <a:tailEnd/>
                </a:ln>
              </p:spPr>
              <p:txBody>
                <a:bodyPr/>
                <a:lstStyle/>
                <a:p>
                  <a:endParaRPr lang="en-US"/>
                </a:p>
              </p:txBody>
            </p:sp>
            <p:sp>
              <p:nvSpPr>
                <p:cNvPr id="25391" name="Line 255"/>
                <p:cNvSpPr>
                  <a:spLocks noChangeShapeType="1"/>
                </p:cNvSpPr>
                <p:nvPr/>
              </p:nvSpPr>
              <p:spPr bwMode="auto">
                <a:xfrm flipV="1">
                  <a:off x="6924676" y="5021263"/>
                  <a:ext cx="1588" cy="25400"/>
                </a:xfrm>
                <a:prstGeom prst="line">
                  <a:avLst/>
                </a:prstGeom>
                <a:noFill/>
                <a:ln w="6350" cap="sq">
                  <a:solidFill>
                    <a:srgbClr val="010101"/>
                  </a:solidFill>
                  <a:miter lim="800000"/>
                  <a:headEnd/>
                  <a:tailEnd/>
                </a:ln>
              </p:spPr>
              <p:txBody>
                <a:bodyPr/>
                <a:lstStyle/>
                <a:p>
                  <a:endParaRPr lang="en-US"/>
                </a:p>
              </p:txBody>
            </p:sp>
            <p:sp>
              <p:nvSpPr>
                <p:cNvPr id="25392" name="Line 256"/>
                <p:cNvSpPr>
                  <a:spLocks noChangeShapeType="1"/>
                </p:cNvSpPr>
                <p:nvPr/>
              </p:nvSpPr>
              <p:spPr bwMode="auto">
                <a:xfrm flipV="1">
                  <a:off x="6950076" y="5021263"/>
                  <a:ext cx="1588" cy="11113"/>
                </a:xfrm>
                <a:prstGeom prst="line">
                  <a:avLst/>
                </a:prstGeom>
                <a:noFill/>
                <a:ln w="6350" cap="sq">
                  <a:solidFill>
                    <a:srgbClr val="010101"/>
                  </a:solidFill>
                  <a:miter lim="800000"/>
                  <a:headEnd/>
                  <a:tailEnd/>
                </a:ln>
              </p:spPr>
              <p:txBody>
                <a:bodyPr/>
                <a:lstStyle/>
                <a:p>
                  <a:endParaRPr lang="en-US"/>
                </a:p>
              </p:txBody>
            </p:sp>
            <p:sp>
              <p:nvSpPr>
                <p:cNvPr id="25393" name="Line 257"/>
                <p:cNvSpPr>
                  <a:spLocks noChangeShapeType="1"/>
                </p:cNvSpPr>
                <p:nvPr/>
              </p:nvSpPr>
              <p:spPr bwMode="auto">
                <a:xfrm flipV="1">
                  <a:off x="6975476" y="5021263"/>
                  <a:ext cx="1588" cy="11113"/>
                </a:xfrm>
                <a:prstGeom prst="line">
                  <a:avLst/>
                </a:prstGeom>
                <a:noFill/>
                <a:ln w="6350" cap="sq">
                  <a:solidFill>
                    <a:srgbClr val="010101"/>
                  </a:solidFill>
                  <a:miter lim="800000"/>
                  <a:headEnd/>
                  <a:tailEnd/>
                </a:ln>
              </p:spPr>
              <p:txBody>
                <a:bodyPr/>
                <a:lstStyle/>
                <a:p>
                  <a:endParaRPr lang="en-US"/>
                </a:p>
              </p:txBody>
            </p:sp>
            <p:sp>
              <p:nvSpPr>
                <p:cNvPr id="25394" name="Line 258"/>
                <p:cNvSpPr>
                  <a:spLocks noChangeShapeType="1"/>
                </p:cNvSpPr>
                <p:nvPr/>
              </p:nvSpPr>
              <p:spPr bwMode="auto">
                <a:xfrm flipV="1">
                  <a:off x="7000876" y="5021263"/>
                  <a:ext cx="1588" cy="11113"/>
                </a:xfrm>
                <a:prstGeom prst="line">
                  <a:avLst/>
                </a:prstGeom>
                <a:noFill/>
                <a:ln w="6350" cap="sq">
                  <a:solidFill>
                    <a:srgbClr val="010101"/>
                  </a:solidFill>
                  <a:miter lim="800000"/>
                  <a:headEnd/>
                  <a:tailEnd/>
                </a:ln>
              </p:spPr>
              <p:txBody>
                <a:bodyPr/>
                <a:lstStyle/>
                <a:p>
                  <a:endParaRPr lang="en-US"/>
                </a:p>
              </p:txBody>
            </p:sp>
            <p:sp>
              <p:nvSpPr>
                <p:cNvPr id="25395" name="Line 259"/>
                <p:cNvSpPr>
                  <a:spLocks noChangeShapeType="1"/>
                </p:cNvSpPr>
                <p:nvPr/>
              </p:nvSpPr>
              <p:spPr bwMode="auto">
                <a:xfrm flipV="1">
                  <a:off x="7026276" y="5021263"/>
                  <a:ext cx="1588" cy="11113"/>
                </a:xfrm>
                <a:prstGeom prst="line">
                  <a:avLst/>
                </a:prstGeom>
                <a:noFill/>
                <a:ln w="6350" cap="sq">
                  <a:solidFill>
                    <a:srgbClr val="010101"/>
                  </a:solidFill>
                  <a:miter lim="800000"/>
                  <a:headEnd/>
                  <a:tailEnd/>
                </a:ln>
              </p:spPr>
              <p:txBody>
                <a:bodyPr/>
                <a:lstStyle/>
                <a:p>
                  <a:endParaRPr lang="en-US"/>
                </a:p>
              </p:txBody>
            </p:sp>
            <p:sp>
              <p:nvSpPr>
                <p:cNvPr id="25396" name="Line 260"/>
                <p:cNvSpPr>
                  <a:spLocks noChangeShapeType="1"/>
                </p:cNvSpPr>
                <p:nvPr/>
              </p:nvSpPr>
              <p:spPr bwMode="auto">
                <a:xfrm flipV="1">
                  <a:off x="7050089" y="5021263"/>
                  <a:ext cx="1588" cy="25400"/>
                </a:xfrm>
                <a:prstGeom prst="line">
                  <a:avLst/>
                </a:prstGeom>
                <a:noFill/>
                <a:ln w="6350" cap="sq">
                  <a:solidFill>
                    <a:srgbClr val="010101"/>
                  </a:solidFill>
                  <a:miter lim="800000"/>
                  <a:headEnd/>
                  <a:tailEnd/>
                </a:ln>
              </p:spPr>
              <p:txBody>
                <a:bodyPr/>
                <a:lstStyle/>
                <a:p>
                  <a:endParaRPr lang="en-US"/>
                </a:p>
              </p:txBody>
            </p:sp>
            <p:sp>
              <p:nvSpPr>
                <p:cNvPr id="25397" name="Line 261"/>
                <p:cNvSpPr>
                  <a:spLocks noChangeShapeType="1"/>
                </p:cNvSpPr>
                <p:nvPr/>
              </p:nvSpPr>
              <p:spPr bwMode="auto">
                <a:xfrm flipV="1">
                  <a:off x="7075489" y="5021263"/>
                  <a:ext cx="1588" cy="11113"/>
                </a:xfrm>
                <a:prstGeom prst="line">
                  <a:avLst/>
                </a:prstGeom>
                <a:noFill/>
                <a:ln w="6350" cap="sq">
                  <a:solidFill>
                    <a:srgbClr val="010101"/>
                  </a:solidFill>
                  <a:miter lim="800000"/>
                  <a:headEnd/>
                  <a:tailEnd/>
                </a:ln>
              </p:spPr>
              <p:txBody>
                <a:bodyPr/>
                <a:lstStyle/>
                <a:p>
                  <a:endParaRPr lang="en-US"/>
                </a:p>
              </p:txBody>
            </p:sp>
            <p:sp>
              <p:nvSpPr>
                <p:cNvPr id="25398" name="Line 262"/>
                <p:cNvSpPr>
                  <a:spLocks noChangeShapeType="1"/>
                </p:cNvSpPr>
                <p:nvPr/>
              </p:nvSpPr>
              <p:spPr bwMode="auto">
                <a:xfrm flipV="1">
                  <a:off x="7100889" y="5021263"/>
                  <a:ext cx="1588" cy="11113"/>
                </a:xfrm>
                <a:prstGeom prst="line">
                  <a:avLst/>
                </a:prstGeom>
                <a:noFill/>
                <a:ln w="6350" cap="sq">
                  <a:solidFill>
                    <a:srgbClr val="010101"/>
                  </a:solidFill>
                  <a:miter lim="800000"/>
                  <a:headEnd/>
                  <a:tailEnd/>
                </a:ln>
              </p:spPr>
              <p:txBody>
                <a:bodyPr/>
                <a:lstStyle/>
                <a:p>
                  <a:endParaRPr lang="en-US"/>
                </a:p>
              </p:txBody>
            </p:sp>
            <p:sp>
              <p:nvSpPr>
                <p:cNvPr id="25399" name="Line 263"/>
                <p:cNvSpPr>
                  <a:spLocks noChangeShapeType="1"/>
                </p:cNvSpPr>
                <p:nvPr/>
              </p:nvSpPr>
              <p:spPr bwMode="auto">
                <a:xfrm flipV="1">
                  <a:off x="7126289" y="5021263"/>
                  <a:ext cx="1588" cy="11113"/>
                </a:xfrm>
                <a:prstGeom prst="line">
                  <a:avLst/>
                </a:prstGeom>
                <a:noFill/>
                <a:ln w="6350" cap="sq">
                  <a:solidFill>
                    <a:srgbClr val="010101"/>
                  </a:solidFill>
                  <a:miter lim="800000"/>
                  <a:headEnd/>
                  <a:tailEnd/>
                </a:ln>
              </p:spPr>
              <p:txBody>
                <a:bodyPr/>
                <a:lstStyle/>
                <a:p>
                  <a:endParaRPr lang="en-US"/>
                </a:p>
              </p:txBody>
            </p:sp>
            <p:sp>
              <p:nvSpPr>
                <p:cNvPr id="25400" name="Line 264"/>
                <p:cNvSpPr>
                  <a:spLocks noChangeShapeType="1"/>
                </p:cNvSpPr>
                <p:nvPr/>
              </p:nvSpPr>
              <p:spPr bwMode="auto">
                <a:xfrm flipV="1">
                  <a:off x="7151689" y="5021263"/>
                  <a:ext cx="1588" cy="11113"/>
                </a:xfrm>
                <a:prstGeom prst="line">
                  <a:avLst/>
                </a:prstGeom>
                <a:noFill/>
                <a:ln w="6350" cap="sq">
                  <a:solidFill>
                    <a:srgbClr val="010101"/>
                  </a:solidFill>
                  <a:miter lim="800000"/>
                  <a:headEnd/>
                  <a:tailEnd/>
                </a:ln>
              </p:spPr>
              <p:txBody>
                <a:bodyPr/>
                <a:lstStyle/>
                <a:p>
                  <a:endParaRPr lang="en-US"/>
                </a:p>
              </p:txBody>
            </p:sp>
            <p:sp>
              <p:nvSpPr>
                <p:cNvPr id="25401" name="Line 265"/>
                <p:cNvSpPr>
                  <a:spLocks noChangeShapeType="1"/>
                </p:cNvSpPr>
                <p:nvPr/>
              </p:nvSpPr>
              <p:spPr bwMode="auto">
                <a:xfrm flipV="1">
                  <a:off x="7177089" y="5021263"/>
                  <a:ext cx="1588" cy="25400"/>
                </a:xfrm>
                <a:prstGeom prst="line">
                  <a:avLst/>
                </a:prstGeom>
                <a:noFill/>
                <a:ln w="6350" cap="sq">
                  <a:solidFill>
                    <a:srgbClr val="010101"/>
                  </a:solidFill>
                  <a:miter lim="800000"/>
                  <a:headEnd/>
                  <a:tailEnd/>
                </a:ln>
              </p:spPr>
              <p:txBody>
                <a:bodyPr/>
                <a:lstStyle/>
                <a:p>
                  <a:endParaRPr lang="en-US"/>
                </a:p>
              </p:txBody>
            </p:sp>
            <p:sp>
              <p:nvSpPr>
                <p:cNvPr id="25402" name="Line 266"/>
                <p:cNvSpPr>
                  <a:spLocks noChangeShapeType="1"/>
                </p:cNvSpPr>
                <p:nvPr/>
              </p:nvSpPr>
              <p:spPr bwMode="auto">
                <a:xfrm flipV="1">
                  <a:off x="7202489" y="5021263"/>
                  <a:ext cx="1588" cy="11113"/>
                </a:xfrm>
                <a:prstGeom prst="line">
                  <a:avLst/>
                </a:prstGeom>
                <a:noFill/>
                <a:ln w="6350" cap="sq">
                  <a:solidFill>
                    <a:srgbClr val="010101"/>
                  </a:solidFill>
                  <a:miter lim="800000"/>
                  <a:headEnd/>
                  <a:tailEnd/>
                </a:ln>
              </p:spPr>
              <p:txBody>
                <a:bodyPr/>
                <a:lstStyle/>
                <a:p>
                  <a:endParaRPr lang="en-US"/>
                </a:p>
              </p:txBody>
            </p:sp>
            <p:sp>
              <p:nvSpPr>
                <p:cNvPr id="25403" name="Line 267"/>
                <p:cNvSpPr>
                  <a:spLocks noChangeShapeType="1"/>
                </p:cNvSpPr>
                <p:nvPr/>
              </p:nvSpPr>
              <p:spPr bwMode="auto">
                <a:xfrm flipV="1">
                  <a:off x="7231064" y="5021263"/>
                  <a:ext cx="1588" cy="11113"/>
                </a:xfrm>
                <a:prstGeom prst="line">
                  <a:avLst/>
                </a:prstGeom>
                <a:noFill/>
                <a:ln w="6350" cap="sq">
                  <a:solidFill>
                    <a:srgbClr val="010101"/>
                  </a:solidFill>
                  <a:miter lim="800000"/>
                  <a:headEnd/>
                  <a:tailEnd/>
                </a:ln>
              </p:spPr>
              <p:txBody>
                <a:bodyPr/>
                <a:lstStyle/>
                <a:p>
                  <a:endParaRPr lang="en-US"/>
                </a:p>
              </p:txBody>
            </p:sp>
            <p:sp>
              <p:nvSpPr>
                <p:cNvPr id="25404" name="Line 268"/>
                <p:cNvSpPr>
                  <a:spLocks noChangeShapeType="1"/>
                </p:cNvSpPr>
                <p:nvPr/>
              </p:nvSpPr>
              <p:spPr bwMode="auto">
                <a:xfrm flipV="1">
                  <a:off x="7253289" y="5021263"/>
                  <a:ext cx="1588" cy="11113"/>
                </a:xfrm>
                <a:prstGeom prst="line">
                  <a:avLst/>
                </a:prstGeom>
                <a:noFill/>
                <a:ln w="6350" cap="sq">
                  <a:solidFill>
                    <a:srgbClr val="010101"/>
                  </a:solidFill>
                  <a:miter lim="800000"/>
                  <a:headEnd/>
                  <a:tailEnd/>
                </a:ln>
              </p:spPr>
              <p:txBody>
                <a:bodyPr/>
                <a:lstStyle/>
                <a:p>
                  <a:endParaRPr lang="en-US"/>
                </a:p>
              </p:txBody>
            </p:sp>
            <p:sp>
              <p:nvSpPr>
                <p:cNvPr id="25405" name="Line 269"/>
                <p:cNvSpPr>
                  <a:spLocks noChangeShapeType="1"/>
                </p:cNvSpPr>
                <p:nvPr/>
              </p:nvSpPr>
              <p:spPr bwMode="auto">
                <a:xfrm flipV="1">
                  <a:off x="7281864" y="5021263"/>
                  <a:ext cx="1588" cy="11113"/>
                </a:xfrm>
                <a:prstGeom prst="line">
                  <a:avLst/>
                </a:prstGeom>
                <a:noFill/>
                <a:ln w="6350" cap="sq">
                  <a:solidFill>
                    <a:srgbClr val="010101"/>
                  </a:solidFill>
                  <a:miter lim="800000"/>
                  <a:headEnd/>
                  <a:tailEnd/>
                </a:ln>
              </p:spPr>
              <p:txBody>
                <a:bodyPr/>
                <a:lstStyle/>
                <a:p>
                  <a:endParaRPr lang="en-US"/>
                </a:p>
              </p:txBody>
            </p:sp>
            <p:sp>
              <p:nvSpPr>
                <p:cNvPr id="25406" name="Line 270"/>
                <p:cNvSpPr>
                  <a:spLocks noChangeShapeType="1"/>
                </p:cNvSpPr>
                <p:nvPr/>
              </p:nvSpPr>
              <p:spPr bwMode="auto">
                <a:xfrm flipV="1">
                  <a:off x="7307264" y="5021263"/>
                  <a:ext cx="1588" cy="25400"/>
                </a:xfrm>
                <a:prstGeom prst="line">
                  <a:avLst/>
                </a:prstGeom>
                <a:noFill/>
                <a:ln w="6350" cap="sq">
                  <a:solidFill>
                    <a:srgbClr val="010101"/>
                  </a:solidFill>
                  <a:miter lim="800000"/>
                  <a:headEnd/>
                  <a:tailEnd/>
                </a:ln>
              </p:spPr>
              <p:txBody>
                <a:bodyPr/>
                <a:lstStyle/>
                <a:p>
                  <a:endParaRPr lang="en-US"/>
                </a:p>
              </p:txBody>
            </p:sp>
            <p:sp>
              <p:nvSpPr>
                <p:cNvPr id="25407" name="Line 271"/>
                <p:cNvSpPr>
                  <a:spLocks noChangeShapeType="1"/>
                </p:cNvSpPr>
                <p:nvPr/>
              </p:nvSpPr>
              <p:spPr bwMode="auto">
                <a:xfrm flipV="1">
                  <a:off x="7332664" y="5021263"/>
                  <a:ext cx="1588" cy="11113"/>
                </a:xfrm>
                <a:prstGeom prst="line">
                  <a:avLst/>
                </a:prstGeom>
                <a:noFill/>
                <a:ln w="6350" cap="sq">
                  <a:solidFill>
                    <a:srgbClr val="010101"/>
                  </a:solidFill>
                  <a:miter lim="800000"/>
                  <a:headEnd/>
                  <a:tailEnd/>
                </a:ln>
              </p:spPr>
              <p:txBody>
                <a:bodyPr/>
                <a:lstStyle/>
                <a:p>
                  <a:endParaRPr lang="en-US"/>
                </a:p>
              </p:txBody>
            </p:sp>
            <p:sp>
              <p:nvSpPr>
                <p:cNvPr id="25408" name="Line 272"/>
                <p:cNvSpPr>
                  <a:spLocks noChangeShapeType="1"/>
                </p:cNvSpPr>
                <p:nvPr/>
              </p:nvSpPr>
              <p:spPr bwMode="auto">
                <a:xfrm flipV="1">
                  <a:off x="7358064" y="5021263"/>
                  <a:ext cx="1588" cy="11113"/>
                </a:xfrm>
                <a:prstGeom prst="line">
                  <a:avLst/>
                </a:prstGeom>
                <a:noFill/>
                <a:ln w="6350" cap="sq">
                  <a:solidFill>
                    <a:srgbClr val="010101"/>
                  </a:solidFill>
                  <a:miter lim="800000"/>
                  <a:headEnd/>
                  <a:tailEnd/>
                </a:ln>
              </p:spPr>
              <p:txBody>
                <a:bodyPr/>
                <a:lstStyle/>
                <a:p>
                  <a:endParaRPr lang="en-US"/>
                </a:p>
              </p:txBody>
            </p:sp>
            <p:sp>
              <p:nvSpPr>
                <p:cNvPr id="25409" name="Line 273"/>
                <p:cNvSpPr>
                  <a:spLocks noChangeShapeType="1"/>
                </p:cNvSpPr>
                <p:nvPr/>
              </p:nvSpPr>
              <p:spPr bwMode="auto">
                <a:xfrm flipV="1">
                  <a:off x="7383464" y="5021263"/>
                  <a:ext cx="1588" cy="11113"/>
                </a:xfrm>
                <a:prstGeom prst="line">
                  <a:avLst/>
                </a:prstGeom>
                <a:noFill/>
                <a:ln w="6350" cap="sq">
                  <a:solidFill>
                    <a:srgbClr val="010101"/>
                  </a:solidFill>
                  <a:miter lim="800000"/>
                  <a:headEnd/>
                  <a:tailEnd/>
                </a:ln>
              </p:spPr>
              <p:txBody>
                <a:bodyPr/>
                <a:lstStyle/>
                <a:p>
                  <a:endParaRPr lang="en-US"/>
                </a:p>
              </p:txBody>
            </p:sp>
            <p:sp>
              <p:nvSpPr>
                <p:cNvPr id="25410" name="Line 274"/>
                <p:cNvSpPr>
                  <a:spLocks noChangeShapeType="1"/>
                </p:cNvSpPr>
                <p:nvPr/>
              </p:nvSpPr>
              <p:spPr bwMode="auto">
                <a:xfrm flipV="1">
                  <a:off x="7408864" y="5021263"/>
                  <a:ext cx="1588" cy="11113"/>
                </a:xfrm>
                <a:prstGeom prst="line">
                  <a:avLst/>
                </a:prstGeom>
                <a:noFill/>
                <a:ln w="6350" cap="sq">
                  <a:solidFill>
                    <a:srgbClr val="010101"/>
                  </a:solidFill>
                  <a:miter lim="800000"/>
                  <a:headEnd/>
                  <a:tailEnd/>
                </a:ln>
              </p:spPr>
              <p:txBody>
                <a:bodyPr/>
                <a:lstStyle/>
                <a:p>
                  <a:endParaRPr lang="en-US"/>
                </a:p>
              </p:txBody>
            </p:sp>
            <p:sp>
              <p:nvSpPr>
                <p:cNvPr id="25411" name="Line 275"/>
                <p:cNvSpPr>
                  <a:spLocks noChangeShapeType="1"/>
                </p:cNvSpPr>
                <p:nvPr/>
              </p:nvSpPr>
              <p:spPr bwMode="auto">
                <a:xfrm flipV="1">
                  <a:off x="7434264" y="5021263"/>
                  <a:ext cx="1588" cy="25400"/>
                </a:xfrm>
                <a:prstGeom prst="line">
                  <a:avLst/>
                </a:prstGeom>
                <a:noFill/>
                <a:ln w="6350" cap="sq">
                  <a:solidFill>
                    <a:srgbClr val="010101"/>
                  </a:solidFill>
                  <a:miter lim="800000"/>
                  <a:headEnd/>
                  <a:tailEnd/>
                </a:ln>
              </p:spPr>
              <p:txBody>
                <a:bodyPr/>
                <a:lstStyle/>
                <a:p>
                  <a:endParaRPr lang="en-US"/>
                </a:p>
              </p:txBody>
            </p:sp>
            <p:sp>
              <p:nvSpPr>
                <p:cNvPr id="25412" name="Line 276"/>
                <p:cNvSpPr>
                  <a:spLocks noChangeShapeType="1"/>
                </p:cNvSpPr>
                <p:nvPr/>
              </p:nvSpPr>
              <p:spPr bwMode="auto">
                <a:xfrm flipV="1">
                  <a:off x="7459664" y="5021263"/>
                  <a:ext cx="1588" cy="11113"/>
                </a:xfrm>
                <a:prstGeom prst="line">
                  <a:avLst/>
                </a:prstGeom>
                <a:noFill/>
                <a:ln w="6350" cap="sq">
                  <a:solidFill>
                    <a:srgbClr val="010101"/>
                  </a:solidFill>
                  <a:miter lim="800000"/>
                  <a:headEnd/>
                  <a:tailEnd/>
                </a:ln>
              </p:spPr>
              <p:txBody>
                <a:bodyPr/>
                <a:lstStyle/>
                <a:p>
                  <a:endParaRPr lang="en-US"/>
                </a:p>
              </p:txBody>
            </p:sp>
            <p:sp>
              <p:nvSpPr>
                <p:cNvPr id="25413" name="Line 277"/>
                <p:cNvSpPr>
                  <a:spLocks noChangeShapeType="1"/>
                </p:cNvSpPr>
                <p:nvPr/>
              </p:nvSpPr>
              <p:spPr bwMode="auto">
                <a:xfrm flipV="1">
                  <a:off x="7485064" y="5021263"/>
                  <a:ext cx="1588" cy="11113"/>
                </a:xfrm>
                <a:prstGeom prst="line">
                  <a:avLst/>
                </a:prstGeom>
                <a:noFill/>
                <a:ln w="6350" cap="sq">
                  <a:solidFill>
                    <a:srgbClr val="010101"/>
                  </a:solidFill>
                  <a:miter lim="800000"/>
                  <a:headEnd/>
                  <a:tailEnd/>
                </a:ln>
              </p:spPr>
              <p:txBody>
                <a:bodyPr/>
                <a:lstStyle/>
                <a:p>
                  <a:endParaRPr lang="en-US"/>
                </a:p>
              </p:txBody>
            </p:sp>
            <p:sp>
              <p:nvSpPr>
                <p:cNvPr id="25414" name="Line 278"/>
                <p:cNvSpPr>
                  <a:spLocks noChangeShapeType="1"/>
                </p:cNvSpPr>
                <p:nvPr/>
              </p:nvSpPr>
              <p:spPr bwMode="auto">
                <a:xfrm flipV="1">
                  <a:off x="7510464" y="5021263"/>
                  <a:ext cx="1588" cy="11113"/>
                </a:xfrm>
                <a:prstGeom prst="line">
                  <a:avLst/>
                </a:prstGeom>
                <a:noFill/>
                <a:ln w="6350" cap="sq">
                  <a:solidFill>
                    <a:srgbClr val="010101"/>
                  </a:solidFill>
                  <a:miter lim="800000"/>
                  <a:headEnd/>
                  <a:tailEnd/>
                </a:ln>
              </p:spPr>
              <p:txBody>
                <a:bodyPr/>
                <a:lstStyle/>
                <a:p>
                  <a:endParaRPr lang="en-US"/>
                </a:p>
              </p:txBody>
            </p:sp>
            <p:sp>
              <p:nvSpPr>
                <p:cNvPr id="25415" name="Line 279"/>
                <p:cNvSpPr>
                  <a:spLocks noChangeShapeType="1"/>
                </p:cNvSpPr>
                <p:nvPr/>
              </p:nvSpPr>
              <p:spPr bwMode="auto">
                <a:xfrm flipV="1">
                  <a:off x="7534276" y="5021263"/>
                  <a:ext cx="1588" cy="11113"/>
                </a:xfrm>
                <a:prstGeom prst="line">
                  <a:avLst/>
                </a:prstGeom>
                <a:noFill/>
                <a:ln w="6350" cap="sq">
                  <a:solidFill>
                    <a:srgbClr val="010101"/>
                  </a:solidFill>
                  <a:miter lim="800000"/>
                  <a:headEnd/>
                  <a:tailEnd/>
                </a:ln>
              </p:spPr>
              <p:txBody>
                <a:bodyPr/>
                <a:lstStyle/>
                <a:p>
                  <a:endParaRPr lang="en-US"/>
                </a:p>
              </p:txBody>
            </p:sp>
            <p:sp>
              <p:nvSpPr>
                <p:cNvPr id="25416" name="Line 280"/>
                <p:cNvSpPr>
                  <a:spLocks noChangeShapeType="1"/>
                </p:cNvSpPr>
                <p:nvPr/>
              </p:nvSpPr>
              <p:spPr bwMode="auto">
                <a:xfrm flipV="1">
                  <a:off x="7559676" y="5021263"/>
                  <a:ext cx="1588" cy="25400"/>
                </a:xfrm>
                <a:prstGeom prst="line">
                  <a:avLst/>
                </a:prstGeom>
                <a:noFill/>
                <a:ln w="6350" cap="sq">
                  <a:solidFill>
                    <a:srgbClr val="010101"/>
                  </a:solidFill>
                  <a:miter lim="800000"/>
                  <a:headEnd/>
                  <a:tailEnd/>
                </a:ln>
              </p:spPr>
              <p:txBody>
                <a:bodyPr/>
                <a:lstStyle/>
                <a:p>
                  <a:endParaRPr lang="en-US"/>
                </a:p>
              </p:txBody>
            </p:sp>
            <p:sp>
              <p:nvSpPr>
                <p:cNvPr id="25417" name="Line 281"/>
                <p:cNvSpPr>
                  <a:spLocks noChangeShapeType="1"/>
                </p:cNvSpPr>
                <p:nvPr/>
              </p:nvSpPr>
              <p:spPr bwMode="auto">
                <a:xfrm flipV="1">
                  <a:off x="7588251" y="5021263"/>
                  <a:ext cx="1588" cy="11113"/>
                </a:xfrm>
                <a:prstGeom prst="line">
                  <a:avLst/>
                </a:prstGeom>
                <a:noFill/>
                <a:ln w="6350" cap="sq">
                  <a:solidFill>
                    <a:srgbClr val="010101"/>
                  </a:solidFill>
                  <a:miter lim="800000"/>
                  <a:headEnd/>
                  <a:tailEnd/>
                </a:ln>
              </p:spPr>
              <p:txBody>
                <a:bodyPr/>
                <a:lstStyle/>
                <a:p>
                  <a:endParaRPr lang="en-US"/>
                </a:p>
              </p:txBody>
            </p:sp>
            <p:sp>
              <p:nvSpPr>
                <p:cNvPr id="25418" name="Line 282"/>
                <p:cNvSpPr>
                  <a:spLocks noChangeShapeType="1"/>
                </p:cNvSpPr>
                <p:nvPr/>
              </p:nvSpPr>
              <p:spPr bwMode="auto">
                <a:xfrm flipV="1">
                  <a:off x="7610476" y="5021263"/>
                  <a:ext cx="1588" cy="11113"/>
                </a:xfrm>
                <a:prstGeom prst="line">
                  <a:avLst/>
                </a:prstGeom>
                <a:noFill/>
                <a:ln w="6350" cap="sq">
                  <a:solidFill>
                    <a:srgbClr val="010101"/>
                  </a:solidFill>
                  <a:miter lim="800000"/>
                  <a:headEnd/>
                  <a:tailEnd/>
                </a:ln>
              </p:spPr>
              <p:txBody>
                <a:bodyPr/>
                <a:lstStyle/>
                <a:p>
                  <a:endParaRPr lang="en-US"/>
                </a:p>
              </p:txBody>
            </p:sp>
            <p:sp>
              <p:nvSpPr>
                <p:cNvPr id="25419" name="Line 283"/>
                <p:cNvSpPr>
                  <a:spLocks noChangeShapeType="1"/>
                </p:cNvSpPr>
                <p:nvPr/>
              </p:nvSpPr>
              <p:spPr bwMode="auto">
                <a:xfrm flipV="1">
                  <a:off x="7639051" y="5021263"/>
                  <a:ext cx="1588" cy="11113"/>
                </a:xfrm>
                <a:prstGeom prst="line">
                  <a:avLst/>
                </a:prstGeom>
                <a:noFill/>
                <a:ln w="6350" cap="sq">
                  <a:solidFill>
                    <a:srgbClr val="010101"/>
                  </a:solidFill>
                  <a:miter lim="800000"/>
                  <a:headEnd/>
                  <a:tailEnd/>
                </a:ln>
              </p:spPr>
              <p:txBody>
                <a:bodyPr/>
                <a:lstStyle/>
                <a:p>
                  <a:endParaRPr lang="en-US"/>
                </a:p>
              </p:txBody>
            </p:sp>
            <p:sp>
              <p:nvSpPr>
                <p:cNvPr id="25420" name="Line 284"/>
                <p:cNvSpPr>
                  <a:spLocks noChangeShapeType="1"/>
                </p:cNvSpPr>
                <p:nvPr/>
              </p:nvSpPr>
              <p:spPr bwMode="auto">
                <a:xfrm flipV="1">
                  <a:off x="7664451" y="5021263"/>
                  <a:ext cx="1588" cy="11113"/>
                </a:xfrm>
                <a:prstGeom prst="line">
                  <a:avLst/>
                </a:prstGeom>
                <a:noFill/>
                <a:ln w="6350" cap="sq">
                  <a:solidFill>
                    <a:srgbClr val="010101"/>
                  </a:solidFill>
                  <a:miter lim="800000"/>
                  <a:headEnd/>
                  <a:tailEnd/>
                </a:ln>
              </p:spPr>
              <p:txBody>
                <a:bodyPr/>
                <a:lstStyle/>
                <a:p>
                  <a:endParaRPr lang="en-US"/>
                </a:p>
              </p:txBody>
            </p:sp>
            <p:sp>
              <p:nvSpPr>
                <p:cNvPr id="25421" name="Line 285"/>
                <p:cNvSpPr>
                  <a:spLocks noChangeShapeType="1"/>
                </p:cNvSpPr>
                <p:nvPr/>
              </p:nvSpPr>
              <p:spPr bwMode="auto">
                <a:xfrm flipV="1">
                  <a:off x="7689851" y="5021263"/>
                  <a:ext cx="1588" cy="25400"/>
                </a:xfrm>
                <a:prstGeom prst="line">
                  <a:avLst/>
                </a:prstGeom>
                <a:noFill/>
                <a:ln w="6350" cap="sq">
                  <a:solidFill>
                    <a:srgbClr val="010101"/>
                  </a:solidFill>
                  <a:miter lim="800000"/>
                  <a:headEnd/>
                  <a:tailEnd/>
                </a:ln>
              </p:spPr>
              <p:txBody>
                <a:bodyPr/>
                <a:lstStyle/>
                <a:p>
                  <a:endParaRPr lang="en-US"/>
                </a:p>
              </p:txBody>
            </p:sp>
            <p:sp>
              <p:nvSpPr>
                <p:cNvPr id="25422" name="Line 286"/>
                <p:cNvSpPr>
                  <a:spLocks noChangeShapeType="1"/>
                </p:cNvSpPr>
                <p:nvPr/>
              </p:nvSpPr>
              <p:spPr bwMode="auto">
                <a:xfrm flipV="1">
                  <a:off x="7715251" y="5021263"/>
                  <a:ext cx="1588" cy="11113"/>
                </a:xfrm>
                <a:prstGeom prst="line">
                  <a:avLst/>
                </a:prstGeom>
                <a:noFill/>
                <a:ln w="6350" cap="sq">
                  <a:solidFill>
                    <a:srgbClr val="010101"/>
                  </a:solidFill>
                  <a:miter lim="800000"/>
                  <a:headEnd/>
                  <a:tailEnd/>
                </a:ln>
              </p:spPr>
              <p:txBody>
                <a:bodyPr/>
                <a:lstStyle/>
                <a:p>
                  <a:endParaRPr lang="en-US"/>
                </a:p>
              </p:txBody>
            </p:sp>
            <p:sp>
              <p:nvSpPr>
                <p:cNvPr id="25423" name="Line 287"/>
                <p:cNvSpPr>
                  <a:spLocks noChangeShapeType="1"/>
                </p:cNvSpPr>
                <p:nvPr/>
              </p:nvSpPr>
              <p:spPr bwMode="auto">
                <a:xfrm flipV="1">
                  <a:off x="7740651" y="5021263"/>
                  <a:ext cx="1588" cy="11113"/>
                </a:xfrm>
                <a:prstGeom prst="line">
                  <a:avLst/>
                </a:prstGeom>
                <a:noFill/>
                <a:ln w="6350" cap="sq">
                  <a:solidFill>
                    <a:srgbClr val="010101"/>
                  </a:solidFill>
                  <a:miter lim="800000"/>
                  <a:headEnd/>
                  <a:tailEnd/>
                </a:ln>
              </p:spPr>
              <p:txBody>
                <a:bodyPr/>
                <a:lstStyle/>
                <a:p>
                  <a:endParaRPr lang="en-US"/>
                </a:p>
              </p:txBody>
            </p:sp>
            <p:sp>
              <p:nvSpPr>
                <p:cNvPr id="25424" name="Line 288"/>
                <p:cNvSpPr>
                  <a:spLocks noChangeShapeType="1"/>
                </p:cNvSpPr>
                <p:nvPr/>
              </p:nvSpPr>
              <p:spPr bwMode="auto">
                <a:xfrm flipV="1">
                  <a:off x="7766051" y="5021263"/>
                  <a:ext cx="1588" cy="11113"/>
                </a:xfrm>
                <a:prstGeom prst="line">
                  <a:avLst/>
                </a:prstGeom>
                <a:noFill/>
                <a:ln w="6350" cap="sq">
                  <a:solidFill>
                    <a:srgbClr val="010101"/>
                  </a:solidFill>
                  <a:miter lim="800000"/>
                  <a:headEnd/>
                  <a:tailEnd/>
                </a:ln>
              </p:spPr>
              <p:txBody>
                <a:bodyPr/>
                <a:lstStyle/>
                <a:p>
                  <a:endParaRPr lang="en-US"/>
                </a:p>
              </p:txBody>
            </p:sp>
            <p:sp>
              <p:nvSpPr>
                <p:cNvPr id="25425" name="Line 289"/>
                <p:cNvSpPr>
                  <a:spLocks noChangeShapeType="1"/>
                </p:cNvSpPr>
                <p:nvPr/>
              </p:nvSpPr>
              <p:spPr bwMode="auto">
                <a:xfrm flipV="1">
                  <a:off x="7791451" y="5021263"/>
                  <a:ext cx="1588" cy="11113"/>
                </a:xfrm>
                <a:prstGeom prst="line">
                  <a:avLst/>
                </a:prstGeom>
                <a:noFill/>
                <a:ln w="6350" cap="sq">
                  <a:solidFill>
                    <a:srgbClr val="010101"/>
                  </a:solidFill>
                  <a:miter lim="800000"/>
                  <a:headEnd/>
                  <a:tailEnd/>
                </a:ln>
              </p:spPr>
              <p:txBody>
                <a:bodyPr/>
                <a:lstStyle/>
                <a:p>
                  <a:endParaRPr lang="en-US"/>
                </a:p>
              </p:txBody>
            </p:sp>
            <p:sp>
              <p:nvSpPr>
                <p:cNvPr id="25426" name="Line 290"/>
                <p:cNvSpPr>
                  <a:spLocks noChangeShapeType="1"/>
                </p:cNvSpPr>
                <p:nvPr/>
              </p:nvSpPr>
              <p:spPr bwMode="auto">
                <a:xfrm flipV="1">
                  <a:off x="7816851" y="5021263"/>
                  <a:ext cx="1588" cy="25400"/>
                </a:xfrm>
                <a:prstGeom prst="line">
                  <a:avLst/>
                </a:prstGeom>
                <a:noFill/>
                <a:ln w="6350" cap="sq">
                  <a:solidFill>
                    <a:srgbClr val="010101"/>
                  </a:solidFill>
                  <a:miter lim="800000"/>
                  <a:headEnd/>
                  <a:tailEnd/>
                </a:ln>
              </p:spPr>
              <p:txBody>
                <a:bodyPr/>
                <a:lstStyle/>
                <a:p>
                  <a:endParaRPr lang="en-US"/>
                </a:p>
              </p:txBody>
            </p:sp>
            <p:sp>
              <p:nvSpPr>
                <p:cNvPr id="25427" name="Line 291"/>
                <p:cNvSpPr>
                  <a:spLocks noChangeShapeType="1"/>
                </p:cNvSpPr>
                <p:nvPr/>
              </p:nvSpPr>
              <p:spPr bwMode="auto">
                <a:xfrm flipV="1">
                  <a:off x="7842251" y="5021263"/>
                  <a:ext cx="1588" cy="11113"/>
                </a:xfrm>
                <a:prstGeom prst="line">
                  <a:avLst/>
                </a:prstGeom>
                <a:noFill/>
                <a:ln w="6350" cap="sq">
                  <a:solidFill>
                    <a:srgbClr val="010101"/>
                  </a:solidFill>
                  <a:miter lim="800000"/>
                  <a:headEnd/>
                  <a:tailEnd/>
                </a:ln>
              </p:spPr>
              <p:txBody>
                <a:bodyPr/>
                <a:lstStyle/>
                <a:p>
                  <a:endParaRPr lang="en-US"/>
                </a:p>
              </p:txBody>
            </p:sp>
            <p:sp>
              <p:nvSpPr>
                <p:cNvPr id="25428" name="Line 292"/>
                <p:cNvSpPr>
                  <a:spLocks noChangeShapeType="1"/>
                </p:cNvSpPr>
                <p:nvPr/>
              </p:nvSpPr>
              <p:spPr bwMode="auto">
                <a:xfrm flipV="1">
                  <a:off x="7867651" y="5021263"/>
                  <a:ext cx="1588" cy="11113"/>
                </a:xfrm>
                <a:prstGeom prst="line">
                  <a:avLst/>
                </a:prstGeom>
                <a:noFill/>
                <a:ln w="6350" cap="sq">
                  <a:solidFill>
                    <a:srgbClr val="010101"/>
                  </a:solidFill>
                  <a:miter lim="800000"/>
                  <a:headEnd/>
                  <a:tailEnd/>
                </a:ln>
              </p:spPr>
              <p:txBody>
                <a:bodyPr/>
                <a:lstStyle/>
                <a:p>
                  <a:endParaRPr lang="en-US"/>
                </a:p>
              </p:txBody>
            </p:sp>
            <p:sp>
              <p:nvSpPr>
                <p:cNvPr id="25429" name="Line 293"/>
                <p:cNvSpPr>
                  <a:spLocks noChangeShapeType="1"/>
                </p:cNvSpPr>
                <p:nvPr/>
              </p:nvSpPr>
              <p:spPr bwMode="auto">
                <a:xfrm flipV="1">
                  <a:off x="7893051" y="5021263"/>
                  <a:ext cx="1588" cy="11113"/>
                </a:xfrm>
                <a:prstGeom prst="line">
                  <a:avLst/>
                </a:prstGeom>
                <a:noFill/>
                <a:ln w="6350" cap="sq">
                  <a:solidFill>
                    <a:srgbClr val="010101"/>
                  </a:solidFill>
                  <a:miter lim="800000"/>
                  <a:headEnd/>
                  <a:tailEnd/>
                </a:ln>
              </p:spPr>
              <p:txBody>
                <a:bodyPr/>
                <a:lstStyle/>
                <a:p>
                  <a:endParaRPr lang="en-US"/>
                </a:p>
              </p:txBody>
            </p:sp>
            <p:sp>
              <p:nvSpPr>
                <p:cNvPr id="25430" name="Line 294"/>
                <p:cNvSpPr>
                  <a:spLocks noChangeShapeType="1"/>
                </p:cNvSpPr>
                <p:nvPr/>
              </p:nvSpPr>
              <p:spPr bwMode="auto">
                <a:xfrm flipV="1">
                  <a:off x="7918451" y="5021263"/>
                  <a:ext cx="1588" cy="11113"/>
                </a:xfrm>
                <a:prstGeom prst="line">
                  <a:avLst/>
                </a:prstGeom>
                <a:noFill/>
                <a:ln w="6350" cap="sq">
                  <a:solidFill>
                    <a:srgbClr val="010101"/>
                  </a:solidFill>
                  <a:miter lim="800000"/>
                  <a:headEnd/>
                  <a:tailEnd/>
                </a:ln>
              </p:spPr>
              <p:txBody>
                <a:bodyPr/>
                <a:lstStyle/>
                <a:p>
                  <a:endParaRPr lang="en-US"/>
                </a:p>
              </p:txBody>
            </p:sp>
            <p:sp>
              <p:nvSpPr>
                <p:cNvPr id="25431" name="Line 295"/>
                <p:cNvSpPr>
                  <a:spLocks noChangeShapeType="1"/>
                </p:cNvSpPr>
                <p:nvPr/>
              </p:nvSpPr>
              <p:spPr bwMode="auto">
                <a:xfrm flipV="1">
                  <a:off x="7943851" y="5021263"/>
                  <a:ext cx="1588" cy="25400"/>
                </a:xfrm>
                <a:prstGeom prst="line">
                  <a:avLst/>
                </a:prstGeom>
                <a:noFill/>
                <a:ln w="6350" cap="sq">
                  <a:solidFill>
                    <a:srgbClr val="010101"/>
                  </a:solidFill>
                  <a:miter lim="800000"/>
                  <a:headEnd/>
                  <a:tailEnd/>
                </a:ln>
              </p:spPr>
              <p:txBody>
                <a:bodyPr/>
                <a:lstStyle/>
                <a:p>
                  <a:endParaRPr lang="en-US"/>
                </a:p>
              </p:txBody>
            </p:sp>
            <p:sp>
              <p:nvSpPr>
                <p:cNvPr id="25432" name="Line 296"/>
                <p:cNvSpPr>
                  <a:spLocks noChangeShapeType="1"/>
                </p:cNvSpPr>
                <p:nvPr/>
              </p:nvSpPr>
              <p:spPr bwMode="auto">
                <a:xfrm flipV="1">
                  <a:off x="7969251" y="5021263"/>
                  <a:ext cx="1588" cy="11113"/>
                </a:xfrm>
                <a:prstGeom prst="line">
                  <a:avLst/>
                </a:prstGeom>
                <a:noFill/>
                <a:ln w="6350" cap="sq">
                  <a:solidFill>
                    <a:srgbClr val="010101"/>
                  </a:solidFill>
                  <a:miter lim="800000"/>
                  <a:headEnd/>
                  <a:tailEnd/>
                </a:ln>
              </p:spPr>
              <p:txBody>
                <a:bodyPr/>
                <a:lstStyle/>
                <a:p>
                  <a:endParaRPr lang="en-US"/>
                </a:p>
              </p:txBody>
            </p:sp>
            <p:sp>
              <p:nvSpPr>
                <p:cNvPr id="25433" name="Line 297"/>
                <p:cNvSpPr>
                  <a:spLocks noChangeShapeType="1"/>
                </p:cNvSpPr>
                <p:nvPr/>
              </p:nvSpPr>
              <p:spPr bwMode="auto">
                <a:xfrm flipV="1">
                  <a:off x="7994651" y="5021263"/>
                  <a:ext cx="1588" cy="11113"/>
                </a:xfrm>
                <a:prstGeom prst="line">
                  <a:avLst/>
                </a:prstGeom>
                <a:noFill/>
                <a:ln w="6350" cap="sq">
                  <a:solidFill>
                    <a:srgbClr val="010101"/>
                  </a:solidFill>
                  <a:miter lim="800000"/>
                  <a:headEnd/>
                  <a:tailEnd/>
                </a:ln>
              </p:spPr>
              <p:txBody>
                <a:bodyPr/>
                <a:lstStyle/>
                <a:p>
                  <a:endParaRPr lang="en-US"/>
                </a:p>
              </p:txBody>
            </p:sp>
            <p:sp>
              <p:nvSpPr>
                <p:cNvPr id="25434" name="Line 298"/>
                <p:cNvSpPr>
                  <a:spLocks noChangeShapeType="1"/>
                </p:cNvSpPr>
                <p:nvPr/>
              </p:nvSpPr>
              <p:spPr bwMode="auto">
                <a:xfrm flipV="1">
                  <a:off x="8021639" y="5021263"/>
                  <a:ext cx="1588" cy="11113"/>
                </a:xfrm>
                <a:prstGeom prst="line">
                  <a:avLst/>
                </a:prstGeom>
                <a:noFill/>
                <a:ln w="6350" cap="sq">
                  <a:solidFill>
                    <a:srgbClr val="010101"/>
                  </a:solidFill>
                  <a:miter lim="800000"/>
                  <a:headEnd/>
                  <a:tailEnd/>
                </a:ln>
              </p:spPr>
              <p:txBody>
                <a:bodyPr/>
                <a:lstStyle/>
                <a:p>
                  <a:endParaRPr lang="en-US"/>
                </a:p>
              </p:txBody>
            </p:sp>
            <p:sp>
              <p:nvSpPr>
                <p:cNvPr id="25435" name="Line 299"/>
                <p:cNvSpPr>
                  <a:spLocks noChangeShapeType="1"/>
                </p:cNvSpPr>
                <p:nvPr/>
              </p:nvSpPr>
              <p:spPr bwMode="auto">
                <a:xfrm flipV="1">
                  <a:off x="8047039" y="5021263"/>
                  <a:ext cx="1588" cy="11113"/>
                </a:xfrm>
                <a:prstGeom prst="line">
                  <a:avLst/>
                </a:prstGeom>
                <a:noFill/>
                <a:ln w="6350" cap="sq">
                  <a:solidFill>
                    <a:srgbClr val="010101"/>
                  </a:solidFill>
                  <a:miter lim="800000"/>
                  <a:headEnd/>
                  <a:tailEnd/>
                </a:ln>
              </p:spPr>
              <p:txBody>
                <a:bodyPr/>
                <a:lstStyle/>
                <a:p>
                  <a:endParaRPr lang="en-US"/>
                </a:p>
              </p:txBody>
            </p:sp>
            <p:sp>
              <p:nvSpPr>
                <p:cNvPr id="25436" name="Line 300"/>
                <p:cNvSpPr>
                  <a:spLocks noChangeShapeType="1"/>
                </p:cNvSpPr>
                <p:nvPr/>
              </p:nvSpPr>
              <p:spPr bwMode="auto">
                <a:xfrm flipV="1">
                  <a:off x="8072439" y="5021263"/>
                  <a:ext cx="1588" cy="25400"/>
                </a:xfrm>
                <a:prstGeom prst="line">
                  <a:avLst/>
                </a:prstGeom>
                <a:noFill/>
                <a:ln w="6350" cap="sq">
                  <a:solidFill>
                    <a:srgbClr val="010101"/>
                  </a:solidFill>
                  <a:miter lim="800000"/>
                  <a:headEnd/>
                  <a:tailEnd/>
                </a:ln>
              </p:spPr>
              <p:txBody>
                <a:bodyPr/>
                <a:lstStyle/>
                <a:p>
                  <a:endParaRPr lang="en-US"/>
                </a:p>
              </p:txBody>
            </p:sp>
            <p:sp>
              <p:nvSpPr>
                <p:cNvPr id="25437" name="Line 301"/>
                <p:cNvSpPr>
                  <a:spLocks noChangeShapeType="1"/>
                </p:cNvSpPr>
                <p:nvPr/>
              </p:nvSpPr>
              <p:spPr bwMode="auto">
                <a:xfrm flipV="1">
                  <a:off x="8097839" y="5021263"/>
                  <a:ext cx="1588" cy="11113"/>
                </a:xfrm>
                <a:prstGeom prst="line">
                  <a:avLst/>
                </a:prstGeom>
                <a:noFill/>
                <a:ln w="6350" cap="sq">
                  <a:solidFill>
                    <a:srgbClr val="010101"/>
                  </a:solidFill>
                  <a:miter lim="800000"/>
                  <a:headEnd/>
                  <a:tailEnd/>
                </a:ln>
              </p:spPr>
              <p:txBody>
                <a:bodyPr/>
                <a:lstStyle/>
                <a:p>
                  <a:endParaRPr lang="en-US"/>
                </a:p>
              </p:txBody>
            </p:sp>
            <p:sp>
              <p:nvSpPr>
                <p:cNvPr id="25438" name="Line 302"/>
                <p:cNvSpPr>
                  <a:spLocks noChangeShapeType="1"/>
                </p:cNvSpPr>
                <p:nvPr/>
              </p:nvSpPr>
              <p:spPr bwMode="auto">
                <a:xfrm flipV="1">
                  <a:off x="8123239" y="5021263"/>
                  <a:ext cx="1588" cy="11113"/>
                </a:xfrm>
                <a:prstGeom prst="line">
                  <a:avLst/>
                </a:prstGeom>
                <a:noFill/>
                <a:ln w="6350" cap="sq">
                  <a:solidFill>
                    <a:srgbClr val="010101"/>
                  </a:solidFill>
                  <a:miter lim="800000"/>
                  <a:headEnd/>
                  <a:tailEnd/>
                </a:ln>
              </p:spPr>
              <p:txBody>
                <a:bodyPr/>
                <a:lstStyle/>
                <a:p>
                  <a:endParaRPr lang="en-US"/>
                </a:p>
              </p:txBody>
            </p:sp>
            <p:sp>
              <p:nvSpPr>
                <p:cNvPr id="25439" name="Line 303"/>
                <p:cNvSpPr>
                  <a:spLocks noChangeShapeType="1"/>
                </p:cNvSpPr>
                <p:nvPr/>
              </p:nvSpPr>
              <p:spPr bwMode="auto">
                <a:xfrm flipV="1">
                  <a:off x="8148639" y="5021263"/>
                  <a:ext cx="1588" cy="11113"/>
                </a:xfrm>
                <a:prstGeom prst="line">
                  <a:avLst/>
                </a:prstGeom>
                <a:noFill/>
                <a:ln w="6350" cap="sq">
                  <a:solidFill>
                    <a:srgbClr val="010101"/>
                  </a:solidFill>
                  <a:miter lim="800000"/>
                  <a:headEnd/>
                  <a:tailEnd/>
                </a:ln>
              </p:spPr>
              <p:txBody>
                <a:bodyPr/>
                <a:lstStyle/>
                <a:p>
                  <a:endParaRPr lang="en-US"/>
                </a:p>
              </p:txBody>
            </p:sp>
            <p:sp>
              <p:nvSpPr>
                <p:cNvPr id="25440" name="Line 304"/>
                <p:cNvSpPr>
                  <a:spLocks noChangeShapeType="1"/>
                </p:cNvSpPr>
                <p:nvPr/>
              </p:nvSpPr>
              <p:spPr bwMode="auto">
                <a:xfrm flipV="1">
                  <a:off x="8174039" y="5021263"/>
                  <a:ext cx="1588" cy="11113"/>
                </a:xfrm>
                <a:prstGeom prst="line">
                  <a:avLst/>
                </a:prstGeom>
                <a:noFill/>
                <a:ln w="6350" cap="sq">
                  <a:solidFill>
                    <a:srgbClr val="010101"/>
                  </a:solidFill>
                  <a:miter lim="800000"/>
                  <a:headEnd/>
                  <a:tailEnd/>
                </a:ln>
              </p:spPr>
              <p:txBody>
                <a:bodyPr/>
                <a:lstStyle/>
                <a:p>
                  <a:endParaRPr lang="en-US"/>
                </a:p>
              </p:txBody>
            </p:sp>
            <p:sp>
              <p:nvSpPr>
                <p:cNvPr id="25441" name="Line 305"/>
                <p:cNvSpPr>
                  <a:spLocks noChangeShapeType="1"/>
                </p:cNvSpPr>
                <p:nvPr/>
              </p:nvSpPr>
              <p:spPr bwMode="auto">
                <a:xfrm flipV="1">
                  <a:off x="8199439" y="5021263"/>
                  <a:ext cx="1588" cy="25400"/>
                </a:xfrm>
                <a:prstGeom prst="line">
                  <a:avLst/>
                </a:prstGeom>
                <a:noFill/>
                <a:ln w="6350" cap="sq">
                  <a:solidFill>
                    <a:srgbClr val="010101"/>
                  </a:solidFill>
                  <a:miter lim="800000"/>
                  <a:headEnd/>
                  <a:tailEnd/>
                </a:ln>
              </p:spPr>
              <p:txBody>
                <a:bodyPr/>
                <a:lstStyle/>
                <a:p>
                  <a:endParaRPr lang="en-US"/>
                </a:p>
              </p:txBody>
            </p:sp>
            <p:sp>
              <p:nvSpPr>
                <p:cNvPr id="25442" name="Line 306"/>
                <p:cNvSpPr>
                  <a:spLocks noChangeShapeType="1"/>
                </p:cNvSpPr>
                <p:nvPr/>
              </p:nvSpPr>
              <p:spPr bwMode="auto">
                <a:xfrm flipV="1">
                  <a:off x="8224839" y="5021263"/>
                  <a:ext cx="1588" cy="11113"/>
                </a:xfrm>
                <a:prstGeom prst="line">
                  <a:avLst/>
                </a:prstGeom>
                <a:noFill/>
                <a:ln w="6350" cap="sq">
                  <a:solidFill>
                    <a:srgbClr val="010101"/>
                  </a:solidFill>
                  <a:miter lim="800000"/>
                  <a:headEnd/>
                  <a:tailEnd/>
                </a:ln>
              </p:spPr>
              <p:txBody>
                <a:bodyPr/>
                <a:lstStyle/>
                <a:p>
                  <a:endParaRPr lang="en-US"/>
                </a:p>
              </p:txBody>
            </p:sp>
            <p:sp>
              <p:nvSpPr>
                <p:cNvPr id="25443" name="Line 307"/>
                <p:cNvSpPr>
                  <a:spLocks noChangeShapeType="1"/>
                </p:cNvSpPr>
                <p:nvPr/>
              </p:nvSpPr>
              <p:spPr bwMode="auto">
                <a:xfrm flipV="1">
                  <a:off x="8250239" y="5021263"/>
                  <a:ext cx="1588" cy="11113"/>
                </a:xfrm>
                <a:prstGeom prst="line">
                  <a:avLst/>
                </a:prstGeom>
                <a:noFill/>
                <a:ln w="6350" cap="sq">
                  <a:solidFill>
                    <a:srgbClr val="010101"/>
                  </a:solidFill>
                  <a:miter lim="800000"/>
                  <a:headEnd/>
                  <a:tailEnd/>
                </a:ln>
              </p:spPr>
              <p:txBody>
                <a:bodyPr/>
                <a:lstStyle/>
                <a:p>
                  <a:endParaRPr lang="en-US"/>
                </a:p>
              </p:txBody>
            </p:sp>
            <p:sp>
              <p:nvSpPr>
                <p:cNvPr id="25444" name="Line 308"/>
                <p:cNvSpPr>
                  <a:spLocks noChangeShapeType="1"/>
                </p:cNvSpPr>
                <p:nvPr/>
              </p:nvSpPr>
              <p:spPr bwMode="auto">
                <a:xfrm flipV="1">
                  <a:off x="8275639" y="5021263"/>
                  <a:ext cx="1588" cy="11113"/>
                </a:xfrm>
                <a:prstGeom prst="line">
                  <a:avLst/>
                </a:prstGeom>
                <a:noFill/>
                <a:ln w="6350" cap="sq">
                  <a:solidFill>
                    <a:srgbClr val="010101"/>
                  </a:solidFill>
                  <a:miter lim="800000"/>
                  <a:headEnd/>
                  <a:tailEnd/>
                </a:ln>
              </p:spPr>
              <p:txBody>
                <a:bodyPr/>
                <a:lstStyle/>
                <a:p>
                  <a:endParaRPr lang="en-US"/>
                </a:p>
              </p:txBody>
            </p:sp>
            <p:sp>
              <p:nvSpPr>
                <p:cNvPr id="25445" name="Line 309"/>
                <p:cNvSpPr>
                  <a:spLocks noChangeShapeType="1"/>
                </p:cNvSpPr>
                <p:nvPr/>
              </p:nvSpPr>
              <p:spPr bwMode="auto">
                <a:xfrm flipV="1">
                  <a:off x="8301039" y="5021263"/>
                  <a:ext cx="1588" cy="11113"/>
                </a:xfrm>
                <a:prstGeom prst="line">
                  <a:avLst/>
                </a:prstGeom>
                <a:noFill/>
                <a:ln w="6350" cap="sq">
                  <a:solidFill>
                    <a:srgbClr val="010101"/>
                  </a:solidFill>
                  <a:miter lim="800000"/>
                  <a:headEnd/>
                  <a:tailEnd/>
                </a:ln>
              </p:spPr>
              <p:txBody>
                <a:bodyPr/>
                <a:lstStyle/>
                <a:p>
                  <a:endParaRPr lang="en-US"/>
                </a:p>
              </p:txBody>
            </p:sp>
            <p:sp>
              <p:nvSpPr>
                <p:cNvPr id="25446" name="Line 310"/>
                <p:cNvSpPr>
                  <a:spLocks noChangeShapeType="1"/>
                </p:cNvSpPr>
                <p:nvPr/>
              </p:nvSpPr>
              <p:spPr bwMode="auto">
                <a:xfrm flipV="1">
                  <a:off x="8326439" y="5021263"/>
                  <a:ext cx="1588" cy="25400"/>
                </a:xfrm>
                <a:prstGeom prst="line">
                  <a:avLst/>
                </a:prstGeom>
                <a:noFill/>
                <a:ln w="6350" cap="sq">
                  <a:solidFill>
                    <a:srgbClr val="010101"/>
                  </a:solidFill>
                  <a:miter lim="800000"/>
                  <a:headEnd/>
                  <a:tailEnd/>
                </a:ln>
              </p:spPr>
              <p:txBody>
                <a:bodyPr/>
                <a:lstStyle/>
                <a:p>
                  <a:endParaRPr lang="en-US"/>
                </a:p>
              </p:txBody>
            </p:sp>
            <p:sp>
              <p:nvSpPr>
                <p:cNvPr id="25447" name="Rectangle 311"/>
                <p:cNvSpPr>
                  <a:spLocks noChangeArrowheads="1"/>
                </p:cNvSpPr>
                <p:nvPr/>
              </p:nvSpPr>
              <p:spPr bwMode="auto">
                <a:xfrm>
                  <a:off x="611188" y="5087938"/>
                  <a:ext cx="288541" cy="138499"/>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10.00</a:t>
                  </a:r>
                  <a:endParaRPr lang="en-US"/>
                </a:p>
              </p:txBody>
            </p:sp>
            <p:sp>
              <p:nvSpPr>
                <p:cNvPr id="25448" name="Rectangle 312"/>
                <p:cNvSpPr>
                  <a:spLocks noChangeArrowheads="1"/>
                </p:cNvSpPr>
                <p:nvPr/>
              </p:nvSpPr>
              <p:spPr bwMode="auto">
                <a:xfrm>
                  <a:off x="735013" y="5087938"/>
                  <a:ext cx="65" cy="246221"/>
                </a:xfrm>
                <a:prstGeom prst="rect">
                  <a:avLst/>
                </a:prstGeom>
                <a:noFill/>
                <a:ln w="9525">
                  <a:noFill/>
                  <a:miter lim="800000"/>
                  <a:headEnd/>
                  <a:tailEnd/>
                </a:ln>
              </p:spPr>
              <p:txBody>
                <a:bodyPr wrap="none" lIns="0" tIns="0" rIns="0" bIns="0">
                  <a:spAutoFit/>
                </a:bodyPr>
                <a:lstStyle/>
                <a:p>
                  <a:endParaRPr lang="en-US"/>
                </a:p>
              </p:txBody>
            </p:sp>
            <p:sp>
              <p:nvSpPr>
                <p:cNvPr id="25449" name="Rectangle 315"/>
                <p:cNvSpPr>
                  <a:spLocks noChangeArrowheads="1"/>
                </p:cNvSpPr>
                <p:nvPr/>
              </p:nvSpPr>
              <p:spPr bwMode="auto">
                <a:xfrm>
                  <a:off x="1887538" y="5087938"/>
                  <a:ext cx="288541" cy="138499"/>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15.00</a:t>
                  </a:r>
                  <a:endParaRPr lang="en-US"/>
                </a:p>
              </p:txBody>
            </p:sp>
            <p:sp>
              <p:nvSpPr>
                <p:cNvPr id="25450" name="Rectangle 316"/>
                <p:cNvSpPr>
                  <a:spLocks noChangeArrowheads="1"/>
                </p:cNvSpPr>
                <p:nvPr/>
              </p:nvSpPr>
              <p:spPr bwMode="auto">
                <a:xfrm>
                  <a:off x="2011363" y="5087938"/>
                  <a:ext cx="65" cy="246221"/>
                </a:xfrm>
                <a:prstGeom prst="rect">
                  <a:avLst/>
                </a:prstGeom>
                <a:noFill/>
                <a:ln w="9525">
                  <a:noFill/>
                  <a:miter lim="800000"/>
                  <a:headEnd/>
                  <a:tailEnd/>
                </a:ln>
              </p:spPr>
              <p:txBody>
                <a:bodyPr wrap="none" lIns="0" tIns="0" rIns="0" bIns="0">
                  <a:spAutoFit/>
                </a:bodyPr>
                <a:lstStyle/>
                <a:p>
                  <a:endParaRPr lang="en-US"/>
                </a:p>
              </p:txBody>
            </p:sp>
            <p:sp>
              <p:nvSpPr>
                <p:cNvPr id="25451" name="Rectangle 319"/>
                <p:cNvSpPr>
                  <a:spLocks noChangeArrowheads="1"/>
                </p:cNvSpPr>
                <p:nvPr/>
              </p:nvSpPr>
              <p:spPr bwMode="auto">
                <a:xfrm>
                  <a:off x="3163888" y="5087938"/>
                  <a:ext cx="288541" cy="138499"/>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20.00</a:t>
                  </a:r>
                  <a:endParaRPr lang="en-US"/>
                </a:p>
              </p:txBody>
            </p:sp>
            <p:sp>
              <p:nvSpPr>
                <p:cNvPr id="25452" name="Rectangle 321"/>
                <p:cNvSpPr>
                  <a:spLocks noChangeArrowheads="1"/>
                </p:cNvSpPr>
                <p:nvPr/>
              </p:nvSpPr>
              <p:spPr bwMode="auto">
                <a:xfrm>
                  <a:off x="3319463" y="5087938"/>
                  <a:ext cx="65" cy="246221"/>
                </a:xfrm>
                <a:prstGeom prst="rect">
                  <a:avLst/>
                </a:prstGeom>
                <a:noFill/>
                <a:ln w="9525">
                  <a:noFill/>
                  <a:miter lim="800000"/>
                  <a:headEnd/>
                  <a:tailEnd/>
                </a:ln>
              </p:spPr>
              <p:txBody>
                <a:bodyPr wrap="none" lIns="0" tIns="0" rIns="0" bIns="0">
                  <a:spAutoFit/>
                </a:bodyPr>
                <a:lstStyle/>
                <a:p>
                  <a:endParaRPr lang="en-US"/>
                </a:p>
              </p:txBody>
            </p:sp>
            <p:sp>
              <p:nvSpPr>
                <p:cNvPr id="25453" name="Rectangle 322"/>
                <p:cNvSpPr>
                  <a:spLocks noChangeArrowheads="1"/>
                </p:cNvSpPr>
                <p:nvPr/>
              </p:nvSpPr>
              <p:spPr bwMode="auto">
                <a:xfrm>
                  <a:off x="3381376" y="5087938"/>
                  <a:ext cx="65" cy="246221"/>
                </a:xfrm>
                <a:prstGeom prst="rect">
                  <a:avLst/>
                </a:prstGeom>
                <a:noFill/>
                <a:ln w="9525">
                  <a:noFill/>
                  <a:miter lim="800000"/>
                  <a:headEnd/>
                  <a:tailEnd/>
                </a:ln>
              </p:spPr>
              <p:txBody>
                <a:bodyPr wrap="none" lIns="0" tIns="0" rIns="0" bIns="0">
                  <a:spAutoFit/>
                </a:bodyPr>
                <a:lstStyle/>
                <a:p>
                  <a:endParaRPr lang="en-US"/>
                </a:p>
              </p:txBody>
            </p:sp>
            <p:sp>
              <p:nvSpPr>
                <p:cNvPr id="25454" name="Rectangle 323"/>
                <p:cNvSpPr>
                  <a:spLocks noChangeArrowheads="1"/>
                </p:cNvSpPr>
                <p:nvPr/>
              </p:nvSpPr>
              <p:spPr bwMode="auto">
                <a:xfrm>
                  <a:off x="4440238" y="5087938"/>
                  <a:ext cx="180975"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25</a:t>
                  </a:r>
                  <a:endParaRPr lang="en-US"/>
                </a:p>
              </p:txBody>
            </p:sp>
            <p:sp>
              <p:nvSpPr>
                <p:cNvPr id="25455" name="Rectangle 324"/>
                <p:cNvSpPr>
                  <a:spLocks noChangeArrowheads="1"/>
                </p:cNvSpPr>
                <p:nvPr/>
              </p:nvSpPr>
              <p:spPr bwMode="auto">
                <a:xfrm>
                  <a:off x="4565651" y="5087938"/>
                  <a:ext cx="80963"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a:t>
                  </a:r>
                  <a:endParaRPr lang="en-US"/>
                </a:p>
              </p:txBody>
            </p:sp>
            <p:sp>
              <p:nvSpPr>
                <p:cNvPr id="25456" name="Rectangle 325"/>
                <p:cNvSpPr>
                  <a:spLocks noChangeArrowheads="1"/>
                </p:cNvSpPr>
                <p:nvPr/>
              </p:nvSpPr>
              <p:spPr bwMode="auto">
                <a:xfrm>
                  <a:off x="4595813" y="5087938"/>
                  <a:ext cx="115888"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0</a:t>
                  </a:r>
                  <a:endParaRPr lang="en-US"/>
                </a:p>
              </p:txBody>
            </p:sp>
            <p:sp>
              <p:nvSpPr>
                <p:cNvPr id="25457" name="Rectangle 326"/>
                <p:cNvSpPr>
                  <a:spLocks noChangeArrowheads="1"/>
                </p:cNvSpPr>
                <p:nvPr/>
              </p:nvSpPr>
              <p:spPr bwMode="auto">
                <a:xfrm>
                  <a:off x="4657726" y="5087938"/>
                  <a:ext cx="115888"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0</a:t>
                  </a:r>
                  <a:endParaRPr lang="en-US"/>
                </a:p>
              </p:txBody>
            </p:sp>
            <p:sp>
              <p:nvSpPr>
                <p:cNvPr id="25458" name="Rectangle 327"/>
                <p:cNvSpPr>
                  <a:spLocks noChangeArrowheads="1"/>
                </p:cNvSpPr>
                <p:nvPr/>
              </p:nvSpPr>
              <p:spPr bwMode="auto">
                <a:xfrm>
                  <a:off x="5716589" y="5087938"/>
                  <a:ext cx="180975"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30</a:t>
                  </a:r>
                  <a:endParaRPr lang="en-US"/>
                </a:p>
              </p:txBody>
            </p:sp>
            <p:sp>
              <p:nvSpPr>
                <p:cNvPr id="25459" name="Rectangle 328"/>
                <p:cNvSpPr>
                  <a:spLocks noChangeArrowheads="1"/>
                </p:cNvSpPr>
                <p:nvPr/>
              </p:nvSpPr>
              <p:spPr bwMode="auto">
                <a:xfrm>
                  <a:off x="5842001" y="5087938"/>
                  <a:ext cx="80963"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a:t>
                  </a:r>
                  <a:endParaRPr lang="en-US"/>
                </a:p>
              </p:txBody>
            </p:sp>
            <p:sp>
              <p:nvSpPr>
                <p:cNvPr id="25460" name="Rectangle 329"/>
                <p:cNvSpPr>
                  <a:spLocks noChangeArrowheads="1"/>
                </p:cNvSpPr>
                <p:nvPr/>
              </p:nvSpPr>
              <p:spPr bwMode="auto">
                <a:xfrm>
                  <a:off x="5872164" y="5087938"/>
                  <a:ext cx="115888"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0</a:t>
                  </a:r>
                  <a:endParaRPr lang="en-US"/>
                </a:p>
              </p:txBody>
            </p:sp>
            <p:sp>
              <p:nvSpPr>
                <p:cNvPr id="25461" name="Rectangle 330"/>
                <p:cNvSpPr>
                  <a:spLocks noChangeArrowheads="1"/>
                </p:cNvSpPr>
                <p:nvPr/>
              </p:nvSpPr>
              <p:spPr bwMode="auto">
                <a:xfrm>
                  <a:off x="5934076" y="5087938"/>
                  <a:ext cx="115888"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0</a:t>
                  </a:r>
                  <a:endParaRPr lang="en-US"/>
                </a:p>
              </p:txBody>
            </p:sp>
            <p:sp>
              <p:nvSpPr>
                <p:cNvPr id="25462" name="Rectangle 331"/>
                <p:cNvSpPr>
                  <a:spLocks noChangeArrowheads="1"/>
                </p:cNvSpPr>
                <p:nvPr/>
              </p:nvSpPr>
              <p:spPr bwMode="auto">
                <a:xfrm>
                  <a:off x="6992939" y="5087938"/>
                  <a:ext cx="180975"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35</a:t>
                  </a:r>
                  <a:endParaRPr lang="en-US"/>
                </a:p>
              </p:txBody>
            </p:sp>
            <p:sp>
              <p:nvSpPr>
                <p:cNvPr id="25463" name="Rectangle 332"/>
                <p:cNvSpPr>
                  <a:spLocks noChangeArrowheads="1"/>
                </p:cNvSpPr>
                <p:nvPr/>
              </p:nvSpPr>
              <p:spPr bwMode="auto">
                <a:xfrm>
                  <a:off x="7116764" y="5087938"/>
                  <a:ext cx="82550"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a:t>
                  </a:r>
                  <a:endParaRPr lang="en-US"/>
                </a:p>
              </p:txBody>
            </p:sp>
            <p:sp>
              <p:nvSpPr>
                <p:cNvPr id="25464" name="Rectangle 333"/>
                <p:cNvSpPr>
                  <a:spLocks noChangeArrowheads="1"/>
                </p:cNvSpPr>
                <p:nvPr/>
              </p:nvSpPr>
              <p:spPr bwMode="auto">
                <a:xfrm>
                  <a:off x="7148514" y="5087938"/>
                  <a:ext cx="115888"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0</a:t>
                  </a:r>
                  <a:endParaRPr lang="en-US"/>
                </a:p>
              </p:txBody>
            </p:sp>
            <p:sp>
              <p:nvSpPr>
                <p:cNvPr id="25465" name="Rectangle 334"/>
                <p:cNvSpPr>
                  <a:spLocks noChangeArrowheads="1"/>
                </p:cNvSpPr>
                <p:nvPr/>
              </p:nvSpPr>
              <p:spPr bwMode="auto">
                <a:xfrm>
                  <a:off x="7210426" y="5087938"/>
                  <a:ext cx="115888"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0</a:t>
                  </a:r>
                  <a:endParaRPr lang="en-US"/>
                </a:p>
              </p:txBody>
            </p:sp>
            <p:sp>
              <p:nvSpPr>
                <p:cNvPr id="25466" name="Rectangle 335"/>
                <p:cNvSpPr>
                  <a:spLocks noChangeArrowheads="1"/>
                </p:cNvSpPr>
                <p:nvPr/>
              </p:nvSpPr>
              <p:spPr bwMode="auto">
                <a:xfrm>
                  <a:off x="8269289" y="5087938"/>
                  <a:ext cx="180975"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40</a:t>
                  </a:r>
                  <a:endParaRPr lang="en-US"/>
                </a:p>
              </p:txBody>
            </p:sp>
            <p:sp>
              <p:nvSpPr>
                <p:cNvPr id="25467" name="Rectangle 336"/>
                <p:cNvSpPr>
                  <a:spLocks noChangeArrowheads="1"/>
                </p:cNvSpPr>
                <p:nvPr/>
              </p:nvSpPr>
              <p:spPr bwMode="auto">
                <a:xfrm>
                  <a:off x="8393114" y="5087938"/>
                  <a:ext cx="82550"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a:t>
                  </a:r>
                  <a:endParaRPr lang="en-US"/>
                </a:p>
              </p:txBody>
            </p:sp>
            <p:sp>
              <p:nvSpPr>
                <p:cNvPr id="25468" name="Rectangle 337"/>
                <p:cNvSpPr>
                  <a:spLocks noChangeArrowheads="1"/>
                </p:cNvSpPr>
                <p:nvPr/>
              </p:nvSpPr>
              <p:spPr bwMode="auto">
                <a:xfrm>
                  <a:off x="8424864" y="5087938"/>
                  <a:ext cx="115888"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0</a:t>
                  </a:r>
                  <a:endParaRPr lang="en-US"/>
                </a:p>
              </p:txBody>
            </p:sp>
            <p:sp>
              <p:nvSpPr>
                <p:cNvPr id="25469" name="Rectangle 338"/>
                <p:cNvSpPr>
                  <a:spLocks noChangeArrowheads="1"/>
                </p:cNvSpPr>
                <p:nvPr/>
              </p:nvSpPr>
              <p:spPr bwMode="auto">
                <a:xfrm>
                  <a:off x="8486776" y="5087938"/>
                  <a:ext cx="115888" cy="153988"/>
                </a:xfrm>
                <a:prstGeom prst="rect">
                  <a:avLst/>
                </a:prstGeom>
                <a:noFill/>
                <a:ln w="9525">
                  <a:noFill/>
                  <a:miter lim="800000"/>
                  <a:headEnd/>
                  <a:tailEnd/>
                </a:ln>
              </p:spPr>
              <p:txBody>
                <a:bodyPr wrap="none" lIns="0" tIns="0" rIns="0" bIns="0">
                  <a:spAutoFit/>
                </a:bodyPr>
                <a:lstStyle/>
                <a:p>
                  <a:r>
                    <a:rPr lang="en-US" sz="900">
                      <a:solidFill>
                        <a:srgbClr val="010101"/>
                      </a:solidFill>
                      <a:latin typeface="Arial" pitchFamily="34" charset="0"/>
                    </a:rPr>
                    <a:t>0</a:t>
                  </a:r>
                  <a:endParaRPr lang="en-US"/>
                </a:p>
              </p:txBody>
            </p:sp>
            <p:sp>
              <p:nvSpPr>
                <p:cNvPr id="25470" name="Line 339"/>
                <p:cNvSpPr>
                  <a:spLocks noChangeShapeType="1"/>
                </p:cNvSpPr>
                <p:nvPr/>
              </p:nvSpPr>
              <p:spPr bwMode="auto">
                <a:xfrm flipH="1">
                  <a:off x="666751" y="5021263"/>
                  <a:ext cx="7670801" cy="1588"/>
                </a:xfrm>
                <a:prstGeom prst="line">
                  <a:avLst/>
                </a:prstGeom>
                <a:noFill/>
                <a:ln w="6350" cap="sq">
                  <a:solidFill>
                    <a:srgbClr val="010101"/>
                  </a:solidFill>
                  <a:miter lim="800000"/>
                  <a:headEnd/>
                  <a:tailEnd/>
                </a:ln>
              </p:spPr>
              <p:txBody>
                <a:bodyPr/>
                <a:lstStyle/>
                <a:p>
                  <a:endParaRPr lang="en-US"/>
                </a:p>
              </p:txBody>
            </p:sp>
            <p:sp>
              <p:nvSpPr>
                <p:cNvPr id="25471" name="Line 340"/>
                <p:cNvSpPr>
                  <a:spLocks noChangeShapeType="1"/>
                </p:cNvSpPr>
                <p:nvPr/>
              </p:nvSpPr>
              <p:spPr bwMode="auto">
                <a:xfrm>
                  <a:off x="642938" y="5018088"/>
                  <a:ext cx="23813" cy="1588"/>
                </a:xfrm>
                <a:prstGeom prst="line">
                  <a:avLst/>
                </a:prstGeom>
                <a:noFill/>
                <a:ln w="6350" cap="sq">
                  <a:solidFill>
                    <a:srgbClr val="010101"/>
                  </a:solidFill>
                  <a:miter lim="800000"/>
                  <a:headEnd/>
                  <a:tailEnd/>
                </a:ln>
              </p:spPr>
              <p:txBody>
                <a:bodyPr/>
                <a:lstStyle/>
                <a:p>
                  <a:endParaRPr lang="en-US"/>
                </a:p>
              </p:txBody>
            </p:sp>
            <p:sp>
              <p:nvSpPr>
                <p:cNvPr id="25472" name="Rectangle 341"/>
                <p:cNvSpPr>
                  <a:spLocks noChangeArrowheads="1"/>
                </p:cNvSpPr>
                <p:nvPr/>
              </p:nvSpPr>
              <p:spPr bwMode="auto">
                <a:xfrm>
                  <a:off x="615951" y="4992688"/>
                  <a:ext cx="65" cy="246221"/>
                </a:xfrm>
                <a:prstGeom prst="rect">
                  <a:avLst/>
                </a:prstGeom>
                <a:noFill/>
                <a:ln w="9525">
                  <a:noFill/>
                  <a:miter lim="800000"/>
                  <a:headEnd/>
                  <a:tailEnd/>
                </a:ln>
              </p:spPr>
              <p:txBody>
                <a:bodyPr wrap="none" lIns="0" tIns="0" rIns="0" bIns="0">
                  <a:spAutoFit/>
                </a:bodyPr>
                <a:lstStyle/>
                <a:p>
                  <a:endParaRPr lang="en-US"/>
                </a:p>
              </p:txBody>
            </p:sp>
            <p:sp>
              <p:nvSpPr>
                <p:cNvPr id="25473" name="Line 342"/>
                <p:cNvSpPr>
                  <a:spLocks noChangeShapeType="1"/>
                </p:cNvSpPr>
                <p:nvPr/>
              </p:nvSpPr>
              <p:spPr bwMode="auto">
                <a:xfrm flipV="1">
                  <a:off x="668338" y="3040063"/>
                  <a:ext cx="1588" cy="25400"/>
                </a:xfrm>
                <a:prstGeom prst="line">
                  <a:avLst/>
                </a:prstGeom>
                <a:noFill/>
                <a:ln w="6350" cap="sq">
                  <a:solidFill>
                    <a:srgbClr val="010101"/>
                  </a:solidFill>
                  <a:miter lim="800000"/>
                  <a:headEnd/>
                  <a:tailEnd/>
                </a:ln>
              </p:spPr>
              <p:txBody>
                <a:bodyPr/>
                <a:lstStyle/>
                <a:p>
                  <a:endParaRPr lang="en-US"/>
                </a:p>
              </p:txBody>
            </p:sp>
            <p:sp>
              <p:nvSpPr>
                <p:cNvPr id="25474" name="Line 343"/>
                <p:cNvSpPr>
                  <a:spLocks noChangeShapeType="1"/>
                </p:cNvSpPr>
                <p:nvPr/>
              </p:nvSpPr>
              <p:spPr bwMode="auto">
                <a:xfrm flipV="1">
                  <a:off x="693738" y="3040063"/>
                  <a:ext cx="1588" cy="14288"/>
                </a:xfrm>
                <a:prstGeom prst="line">
                  <a:avLst/>
                </a:prstGeom>
                <a:noFill/>
                <a:ln w="6350" cap="sq">
                  <a:solidFill>
                    <a:srgbClr val="010101"/>
                  </a:solidFill>
                  <a:miter lim="800000"/>
                  <a:headEnd/>
                  <a:tailEnd/>
                </a:ln>
              </p:spPr>
              <p:txBody>
                <a:bodyPr/>
                <a:lstStyle/>
                <a:p>
                  <a:endParaRPr lang="en-US"/>
                </a:p>
              </p:txBody>
            </p:sp>
            <p:sp>
              <p:nvSpPr>
                <p:cNvPr id="25475" name="Line 344"/>
                <p:cNvSpPr>
                  <a:spLocks noChangeShapeType="1"/>
                </p:cNvSpPr>
                <p:nvPr/>
              </p:nvSpPr>
              <p:spPr bwMode="auto">
                <a:xfrm flipV="1">
                  <a:off x="719138" y="3040063"/>
                  <a:ext cx="1588" cy="14288"/>
                </a:xfrm>
                <a:prstGeom prst="line">
                  <a:avLst/>
                </a:prstGeom>
                <a:noFill/>
                <a:ln w="6350" cap="sq">
                  <a:solidFill>
                    <a:srgbClr val="010101"/>
                  </a:solidFill>
                  <a:miter lim="800000"/>
                  <a:headEnd/>
                  <a:tailEnd/>
                </a:ln>
              </p:spPr>
              <p:txBody>
                <a:bodyPr/>
                <a:lstStyle/>
                <a:p>
                  <a:endParaRPr lang="en-US"/>
                </a:p>
              </p:txBody>
            </p:sp>
            <p:sp>
              <p:nvSpPr>
                <p:cNvPr id="25476" name="Line 345"/>
                <p:cNvSpPr>
                  <a:spLocks noChangeShapeType="1"/>
                </p:cNvSpPr>
                <p:nvPr/>
              </p:nvSpPr>
              <p:spPr bwMode="auto">
                <a:xfrm flipV="1">
                  <a:off x="744538" y="3040063"/>
                  <a:ext cx="1588" cy="14288"/>
                </a:xfrm>
                <a:prstGeom prst="line">
                  <a:avLst/>
                </a:prstGeom>
                <a:noFill/>
                <a:ln w="6350" cap="sq">
                  <a:solidFill>
                    <a:srgbClr val="010101"/>
                  </a:solidFill>
                  <a:miter lim="800000"/>
                  <a:headEnd/>
                  <a:tailEnd/>
                </a:ln>
              </p:spPr>
              <p:txBody>
                <a:bodyPr/>
                <a:lstStyle/>
                <a:p>
                  <a:endParaRPr lang="en-US"/>
                </a:p>
              </p:txBody>
            </p:sp>
            <p:sp>
              <p:nvSpPr>
                <p:cNvPr id="25477" name="Line 346"/>
                <p:cNvSpPr>
                  <a:spLocks noChangeShapeType="1"/>
                </p:cNvSpPr>
                <p:nvPr/>
              </p:nvSpPr>
              <p:spPr bwMode="auto">
                <a:xfrm flipV="1">
                  <a:off x="769938" y="3040063"/>
                  <a:ext cx="1588" cy="14288"/>
                </a:xfrm>
                <a:prstGeom prst="line">
                  <a:avLst/>
                </a:prstGeom>
                <a:noFill/>
                <a:ln w="6350" cap="sq">
                  <a:solidFill>
                    <a:srgbClr val="010101"/>
                  </a:solidFill>
                  <a:miter lim="800000"/>
                  <a:headEnd/>
                  <a:tailEnd/>
                </a:ln>
              </p:spPr>
              <p:txBody>
                <a:bodyPr/>
                <a:lstStyle/>
                <a:p>
                  <a:endParaRPr lang="en-US"/>
                </a:p>
              </p:txBody>
            </p:sp>
            <p:sp>
              <p:nvSpPr>
                <p:cNvPr id="25478" name="Line 347"/>
                <p:cNvSpPr>
                  <a:spLocks noChangeShapeType="1"/>
                </p:cNvSpPr>
                <p:nvPr/>
              </p:nvSpPr>
              <p:spPr bwMode="auto">
                <a:xfrm flipV="1">
                  <a:off x="795338" y="3040063"/>
                  <a:ext cx="1588" cy="25400"/>
                </a:xfrm>
                <a:prstGeom prst="line">
                  <a:avLst/>
                </a:prstGeom>
                <a:noFill/>
                <a:ln w="6350" cap="sq">
                  <a:solidFill>
                    <a:srgbClr val="010101"/>
                  </a:solidFill>
                  <a:miter lim="800000"/>
                  <a:headEnd/>
                  <a:tailEnd/>
                </a:ln>
              </p:spPr>
              <p:txBody>
                <a:bodyPr/>
                <a:lstStyle/>
                <a:p>
                  <a:endParaRPr lang="en-US"/>
                </a:p>
              </p:txBody>
            </p:sp>
            <p:sp>
              <p:nvSpPr>
                <p:cNvPr id="25479" name="Line 348"/>
                <p:cNvSpPr>
                  <a:spLocks noChangeShapeType="1"/>
                </p:cNvSpPr>
                <p:nvPr/>
              </p:nvSpPr>
              <p:spPr bwMode="auto">
                <a:xfrm flipV="1">
                  <a:off x="820738" y="3040063"/>
                  <a:ext cx="1588" cy="14288"/>
                </a:xfrm>
                <a:prstGeom prst="line">
                  <a:avLst/>
                </a:prstGeom>
                <a:noFill/>
                <a:ln w="6350" cap="sq">
                  <a:solidFill>
                    <a:srgbClr val="010101"/>
                  </a:solidFill>
                  <a:miter lim="800000"/>
                  <a:headEnd/>
                  <a:tailEnd/>
                </a:ln>
              </p:spPr>
              <p:txBody>
                <a:bodyPr/>
                <a:lstStyle/>
                <a:p>
                  <a:endParaRPr lang="en-US"/>
                </a:p>
              </p:txBody>
            </p:sp>
            <p:sp>
              <p:nvSpPr>
                <p:cNvPr id="25480" name="Line 349"/>
                <p:cNvSpPr>
                  <a:spLocks noChangeShapeType="1"/>
                </p:cNvSpPr>
                <p:nvPr/>
              </p:nvSpPr>
              <p:spPr bwMode="auto">
                <a:xfrm flipV="1">
                  <a:off x="846138" y="3040063"/>
                  <a:ext cx="1588" cy="14288"/>
                </a:xfrm>
                <a:prstGeom prst="line">
                  <a:avLst/>
                </a:prstGeom>
                <a:noFill/>
                <a:ln w="6350" cap="sq">
                  <a:solidFill>
                    <a:srgbClr val="010101"/>
                  </a:solidFill>
                  <a:miter lim="800000"/>
                  <a:headEnd/>
                  <a:tailEnd/>
                </a:ln>
              </p:spPr>
              <p:txBody>
                <a:bodyPr/>
                <a:lstStyle/>
                <a:p>
                  <a:endParaRPr lang="en-US"/>
                </a:p>
              </p:txBody>
            </p:sp>
            <p:sp>
              <p:nvSpPr>
                <p:cNvPr id="25481" name="Line 350"/>
                <p:cNvSpPr>
                  <a:spLocks noChangeShapeType="1"/>
                </p:cNvSpPr>
                <p:nvPr/>
              </p:nvSpPr>
              <p:spPr bwMode="auto">
                <a:xfrm flipV="1">
                  <a:off x="871538" y="3040063"/>
                  <a:ext cx="1588" cy="14288"/>
                </a:xfrm>
                <a:prstGeom prst="line">
                  <a:avLst/>
                </a:prstGeom>
                <a:noFill/>
                <a:ln w="6350" cap="sq">
                  <a:solidFill>
                    <a:srgbClr val="010101"/>
                  </a:solidFill>
                  <a:miter lim="800000"/>
                  <a:headEnd/>
                  <a:tailEnd/>
                </a:ln>
              </p:spPr>
              <p:txBody>
                <a:bodyPr/>
                <a:lstStyle/>
                <a:p>
                  <a:endParaRPr lang="en-US"/>
                </a:p>
              </p:txBody>
            </p:sp>
            <p:sp>
              <p:nvSpPr>
                <p:cNvPr id="25482" name="Line 351"/>
                <p:cNvSpPr>
                  <a:spLocks noChangeShapeType="1"/>
                </p:cNvSpPr>
                <p:nvPr/>
              </p:nvSpPr>
              <p:spPr bwMode="auto">
                <a:xfrm flipV="1">
                  <a:off x="900113" y="3040063"/>
                  <a:ext cx="1588" cy="14288"/>
                </a:xfrm>
                <a:prstGeom prst="line">
                  <a:avLst/>
                </a:prstGeom>
                <a:noFill/>
                <a:ln w="6350" cap="sq">
                  <a:solidFill>
                    <a:srgbClr val="010101"/>
                  </a:solidFill>
                  <a:miter lim="800000"/>
                  <a:headEnd/>
                  <a:tailEnd/>
                </a:ln>
              </p:spPr>
              <p:txBody>
                <a:bodyPr/>
                <a:lstStyle/>
                <a:p>
                  <a:endParaRPr lang="en-US"/>
                </a:p>
              </p:txBody>
            </p:sp>
            <p:sp>
              <p:nvSpPr>
                <p:cNvPr id="25483" name="Line 352"/>
                <p:cNvSpPr>
                  <a:spLocks noChangeShapeType="1"/>
                </p:cNvSpPr>
                <p:nvPr/>
              </p:nvSpPr>
              <p:spPr bwMode="auto">
                <a:xfrm flipV="1">
                  <a:off x="925513" y="3040063"/>
                  <a:ext cx="1588" cy="25400"/>
                </a:xfrm>
                <a:prstGeom prst="line">
                  <a:avLst/>
                </a:prstGeom>
                <a:noFill/>
                <a:ln w="6350" cap="sq">
                  <a:solidFill>
                    <a:srgbClr val="010101"/>
                  </a:solidFill>
                  <a:miter lim="800000"/>
                  <a:headEnd/>
                  <a:tailEnd/>
                </a:ln>
              </p:spPr>
              <p:txBody>
                <a:bodyPr/>
                <a:lstStyle/>
                <a:p>
                  <a:endParaRPr lang="en-US"/>
                </a:p>
              </p:txBody>
            </p:sp>
            <p:sp>
              <p:nvSpPr>
                <p:cNvPr id="25484" name="Line 353"/>
                <p:cNvSpPr>
                  <a:spLocks noChangeShapeType="1"/>
                </p:cNvSpPr>
                <p:nvPr/>
              </p:nvSpPr>
              <p:spPr bwMode="auto">
                <a:xfrm flipV="1">
                  <a:off x="950913" y="3040063"/>
                  <a:ext cx="1588" cy="14288"/>
                </a:xfrm>
                <a:prstGeom prst="line">
                  <a:avLst/>
                </a:prstGeom>
                <a:noFill/>
                <a:ln w="6350" cap="sq">
                  <a:solidFill>
                    <a:srgbClr val="010101"/>
                  </a:solidFill>
                  <a:miter lim="800000"/>
                  <a:headEnd/>
                  <a:tailEnd/>
                </a:ln>
              </p:spPr>
              <p:txBody>
                <a:bodyPr/>
                <a:lstStyle/>
                <a:p>
                  <a:endParaRPr lang="en-US"/>
                </a:p>
              </p:txBody>
            </p:sp>
            <p:sp>
              <p:nvSpPr>
                <p:cNvPr id="25485" name="Line 354"/>
                <p:cNvSpPr>
                  <a:spLocks noChangeShapeType="1"/>
                </p:cNvSpPr>
                <p:nvPr/>
              </p:nvSpPr>
              <p:spPr bwMode="auto">
                <a:xfrm flipV="1">
                  <a:off x="976313" y="3040063"/>
                  <a:ext cx="1588" cy="14288"/>
                </a:xfrm>
                <a:prstGeom prst="line">
                  <a:avLst/>
                </a:prstGeom>
                <a:noFill/>
                <a:ln w="6350" cap="sq">
                  <a:solidFill>
                    <a:srgbClr val="010101"/>
                  </a:solidFill>
                  <a:miter lim="800000"/>
                  <a:headEnd/>
                  <a:tailEnd/>
                </a:ln>
              </p:spPr>
              <p:txBody>
                <a:bodyPr/>
                <a:lstStyle/>
                <a:p>
                  <a:endParaRPr lang="en-US"/>
                </a:p>
              </p:txBody>
            </p:sp>
            <p:sp>
              <p:nvSpPr>
                <p:cNvPr id="25486" name="Line 355"/>
                <p:cNvSpPr>
                  <a:spLocks noChangeShapeType="1"/>
                </p:cNvSpPr>
                <p:nvPr/>
              </p:nvSpPr>
              <p:spPr bwMode="auto">
                <a:xfrm flipV="1">
                  <a:off x="1001713" y="3040063"/>
                  <a:ext cx="1588" cy="14288"/>
                </a:xfrm>
                <a:prstGeom prst="line">
                  <a:avLst/>
                </a:prstGeom>
                <a:noFill/>
                <a:ln w="6350" cap="sq">
                  <a:solidFill>
                    <a:srgbClr val="010101"/>
                  </a:solidFill>
                  <a:miter lim="800000"/>
                  <a:headEnd/>
                  <a:tailEnd/>
                </a:ln>
              </p:spPr>
              <p:txBody>
                <a:bodyPr/>
                <a:lstStyle/>
                <a:p>
                  <a:endParaRPr lang="en-US"/>
                </a:p>
              </p:txBody>
            </p:sp>
            <p:sp>
              <p:nvSpPr>
                <p:cNvPr id="25487" name="Line 356"/>
                <p:cNvSpPr>
                  <a:spLocks noChangeShapeType="1"/>
                </p:cNvSpPr>
                <p:nvPr/>
              </p:nvSpPr>
              <p:spPr bwMode="auto">
                <a:xfrm flipV="1">
                  <a:off x="1027113" y="3040063"/>
                  <a:ext cx="1588" cy="14288"/>
                </a:xfrm>
                <a:prstGeom prst="line">
                  <a:avLst/>
                </a:prstGeom>
                <a:noFill/>
                <a:ln w="6350" cap="sq">
                  <a:solidFill>
                    <a:srgbClr val="010101"/>
                  </a:solidFill>
                  <a:miter lim="800000"/>
                  <a:headEnd/>
                  <a:tailEnd/>
                </a:ln>
              </p:spPr>
              <p:txBody>
                <a:bodyPr/>
                <a:lstStyle/>
                <a:p>
                  <a:endParaRPr lang="en-US"/>
                </a:p>
              </p:txBody>
            </p:sp>
            <p:sp>
              <p:nvSpPr>
                <p:cNvPr id="25488" name="Line 357"/>
                <p:cNvSpPr>
                  <a:spLocks noChangeShapeType="1"/>
                </p:cNvSpPr>
                <p:nvPr/>
              </p:nvSpPr>
              <p:spPr bwMode="auto">
                <a:xfrm flipV="1">
                  <a:off x="1050926" y="3040063"/>
                  <a:ext cx="1588" cy="25400"/>
                </a:xfrm>
                <a:prstGeom prst="line">
                  <a:avLst/>
                </a:prstGeom>
                <a:noFill/>
                <a:ln w="6350" cap="sq">
                  <a:solidFill>
                    <a:srgbClr val="010101"/>
                  </a:solidFill>
                  <a:miter lim="800000"/>
                  <a:headEnd/>
                  <a:tailEnd/>
                </a:ln>
              </p:spPr>
              <p:txBody>
                <a:bodyPr/>
                <a:lstStyle/>
                <a:p>
                  <a:endParaRPr lang="en-US"/>
                </a:p>
              </p:txBody>
            </p:sp>
            <p:sp>
              <p:nvSpPr>
                <p:cNvPr id="25489" name="Line 358"/>
                <p:cNvSpPr>
                  <a:spLocks noChangeShapeType="1"/>
                </p:cNvSpPr>
                <p:nvPr/>
              </p:nvSpPr>
              <p:spPr bwMode="auto">
                <a:xfrm flipV="1">
                  <a:off x="1076326" y="3040063"/>
                  <a:ext cx="1588" cy="14288"/>
                </a:xfrm>
                <a:prstGeom prst="line">
                  <a:avLst/>
                </a:prstGeom>
                <a:noFill/>
                <a:ln w="6350" cap="sq">
                  <a:solidFill>
                    <a:srgbClr val="010101"/>
                  </a:solidFill>
                  <a:miter lim="800000"/>
                  <a:headEnd/>
                  <a:tailEnd/>
                </a:ln>
              </p:spPr>
              <p:txBody>
                <a:bodyPr/>
                <a:lstStyle/>
                <a:p>
                  <a:endParaRPr lang="en-US"/>
                </a:p>
              </p:txBody>
            </p:sp>
            <p:sp>
              <p:nvSpPr>
                <p:cNvPr id="25490" name="Line 359"/>
                <p:cNvSpPr>
                  <a:spLocks noChangeShapeType="1"/>
                </p:cNvSpPr>
                <p:nvPr/>
              </p:nvSpPr>
              <p:spPr bwMode="auto">
                <a:xfrm flipV="1">
                  <a:off x="1101726" y="3040063"/>
                  <a:ext cx="1588" cy="14288"/>
                </a:xfrm>
                <a:prstGeom prst="line">
                  <a:avLst/>
                </a:prstGeom>
                <a:noFill/>
                <a:ln w="6350" cap="sq">
                  <a:solidFill>
                    <a:srgbClr val="010101"/>
                  </a:solidFill>
                  <a:miter lim="800000"/>
                  <a:headEnd/>
                  <a:tailEnd/>
                </a:ln>
              </p:spPr>
              <p:txBody>
                <a:bodyPr/>
                <a:lstStyle/>
                <a:p>
                  <a:endParaRPr lang="en-US"/>
                </a:p>
              </p:txBody>
            </p:sp>
            <p:sp>
              <p:nvSpPr>
                <p:cNvPr id="25491" name="Line 360"/>
                <p:cNvSpPr>
                  <a:spLocks noChangeShapeType="1"/>
                </p:cNvSpPr>
                <p:nvPr/>
              </p:nvSpPr>
              <p:spPr bwMode="auto">
                <a:xfrm flipV="1">
                  <a:off x="1127126" y="3040063"/>
                  <a:ext cx="1588" cy="14288"/>
                </a:xfrm>
                <a:prstGeom prst="line">
                  <a:avLst/>
                </a:prstGeom>
                <a:noFill/>
                <a:ln w="6350" cap="sq">
                  <a:solidFill>
                    <a:srgbClr val="010101"/>
                  </a:solidFill>
                  <a:miter lim="800000"/>
                  <a:headEnd/>
                  <a:tailEnd/>
                </a:ln>
              </p:spPr>
              <p:txBody>
                <a:bodyPr/>
                <a:lstStyle/>
                <a:p>
                  <a:endParaRPr lang="en-US"/>
                </a:p>
              </p:txBody>
            </p:sp>
            <p:sp>
              <p:nvSpPr>
                <p:cNvPr id="25492" name="Line 361"/>
                <p:cNvSpPr>
                  <a:spLocks noChangeShapeType="1"/>
                </p:cNvSpPr>
                <p:nvPr/>
              </p:nvSpPr>
              <p:spPr bwMode="auto">
                <a:xfrm flipV="1">
                  <a:off x="1152526" y="3040063"/>
                  <a:ext cx="1588" cy="14288"/>
                </a:xfrm>
                <a:prstGeom prst="line">
                  <a:avLst/>
                </a:prstGeom>
                <a:noFill/>
                <a:ln w="6350" cap="sq">
                  <a:solidFill>
                    <a:srgbClr val="010101"/>
                  </a:solidFill>
                  <a:miter lim="800000"/>
                  <a:headEnd/>
                  <a:tailEnd/>
                </a:ln>
              </p:spPr>
              <p:txBody>
                <a:bodyPr/>
                <a:lstStyle/>
                <a:p>
                  <a:endParaRPr lang="en-US"/>
                </a:p>
              </p:txBody>
            </p:sp>
            <p:sp>
              <p:nvSpPr>
                <p:cNvPr id="25493" name="Line 362"/>
                <p:cNvSpPr>
                  <a:spLocks noChangeShapeType="1"/>
                </p:cNvSpPr>
                <p:nvPr/>
              </p:nvSpPr>
              <p:spPr bwMode="auto">
                <a:xfrm flipV="1">
                  <a:off x="1177926" y="3040063"/>
                  <a:ext cx="1588" cy="25400"/>
                </a:xfrm>
                <a:prstGeom prst="line">
                  <a:avLst/>
                </a:prstGeom>
                <a:noFill/>
                <a:ln w="6350" cap="sq">
                  <a:solidFill>
                    <a:srgbClr val="010101"/>
                  </a:solidFill>
                  <a:miter lim="800000"/>
                  <a:headEnd/>
                  <a:tailEnd/>
                </a:ln>
              </p:spPr>
              <p:txBody>
                <a:bodyPr/>
                <a:lstStyle/>
                <a:p>
                  <a:endParaRPr lang="en-US"/>
                </a:p>
              </p:txBody>
            </p:sp>
            <p:sp>
              <p:nvSpPr>
                <p:cNvPr id="25494" name="Line 363"/>
                <p:cNvSpPr>
                  <a:spLocks noChangeShapeType="1"/>
                </p:cNvSpPr>
                <p:nvPr/>
              </p:nvSpPr>
              <p:spPr bwMode="auto">
                <a:xfrm flipV="1">
                  <a:off x="1203326" y="3040063"/>
                  <a:ext cx="1588" cy="14288"/>
                </a:xfrm>
                <a:prstGeom prst="line">
                  <a:avLst/>
                </a:prstGeom>
                <a:noFill/>
                <a:ln w="6350" cap="sq">
                  <a:solidFill>
                    <a:srgbClr val="010101"/>
                  </a:solidFill>
                  <a:miter lim="800000"/>
                  <a:headEnd/>
                  <a:tailEnd/>
                </a:ln>
              </p:spPr>
              <p:txBody>
                <a:bodyPr/>
                <a:lstStyle/>
                <a:p>
                  <a:endParaRPr lang="en-US"/>
                </a:p>
              </p:txBody>
            </p:sp>
            <p:sp>
              <p:nvSpPr>
                <p:cNvPr id="25495" name="Line 364"/>
                <p:cNvSpPr>
                  <a:spLocks noChangeShapeType="1"/>
                </p:cNvSpPr>
                <p:nvPr/>
              </p:nvSpPr>
              <p:spPr bwMode="auto">
                <a:xfrm flipV="1">
                  <a:off x="1228726" y="3040063"/>
                  <a:ext cx="1588" cy="14288"/>
                </a:xfrm>
                <a:prstGeom prst="line">
                  <a:avLst/>
                </a:prstGeom>
                <a:noFill/>
                <a:ln w="6350" cap="sq">
                  <a:solidFill>
                    <a:srgbClr val="010101"/>
                  </a:solidFill>
                  <a:miter lim="800000"/>
                  <a:headEnd/>
                  <a:tailEnd/>
                </a:ln>
              </p:spPr>
              <p:txBody>
                <a:bodyPr/>
                <a:lstStyle/>
                <a:p>
                  <a:endParaRPr lang="en-US"/>
                </a:p>
              </p:txBody>
            </p:sp>
            <p:sp>
              <p:nvSpPr>
                <p:cNvPr id="25496" name="Line 365"/>
                <p:cNvSpPr>
                  <a:spLocks noChangeShapeType="1"/>
                </p:cNvSpPr>
                <p:nvPr/>
              </p:nvSpPr>
              <p:spPr bwMode="auto">
                <a:xfrm flipV="1">
                  <a:off x="1254126" y="3040063"/>
                  <a:ext cx="1588" cy="14288"/>
                </a:xfrm>
                <a:prstGeom prst="line">
                  <a:avLst/>
                </a:prstGeom>
                <a:noFill/>
                <a:ln w="6350" cap="sq">
                  <a:solidFill>
                    <a:srgbClr val="010101"/>
                  </a:solidFill>
                  <a:miter lim="800000"/>
                  <a:headEnd/>
                  <a:tailEnd/>
                </a:ln>
              </p:spPr>
              <p:txBody>
                <a:bodyPr/>
                <a:lstStyle/>
                <a:p>
                  <a:endParaRPr lang="en-US"/>
                </a:p>
              </p:txBody>
            </p:sp>
            <p:sp>
              <p:nvSpPr>
                <p:cNvPr id="25497" name="Line 366"/>
                <p:cNvSpPr>
                  <a:spLocks noChangeShapeType="1"/>
                </p:cNvSpPr>
                <p:nvPr/>
              </p:nvSpPr>
              <p:spPr bwMode="auto">
                <a:xfrm flipV="1">
                  <a:off x="1282701" y="3040063"/>
                  <a:ext cx="1588" cy="14288"/>
                </a:xfrm>
                <a:prstGeom prst="line">
                  <a:avLst/>
                </a:prstGeom>
                <a:noFill/>
                <a:ln w="6350" cap="sq">
                  <a:solidFill>
                    <a:srgbClr val="010101"/>
                  </a:solidFill>
                  <a:miter lim="800000"/>
                  <a:headEnd/>
                  <a:tailEnd/>
                </a:ln>
              </p:spPr>
              <p:txBody>
                <a:bodyPr/>
                <a:lstStyle/>
                <a:p>
                  <a:endParaRPr lang="en-US"/>
                </a:p>
              </p:txBody>
            </p:sp>
            <p:sp>
              <p:nvSpPr>
                <p:cNvPr id="25498" name="Line 367"/>
                <p:cNvSpPr>
                  <a:spLocks noChangeShapeType="1"/>
                </p:cNvSpPr>
                <p:nvPr/>
              </p:nvSpPr>
              <p:spPr bwMode="auto">
                <a:xfrm flipV="1">
                  <a:off x="1304926" y="3040063"/>
                  <a:ext cx="1588" cy="25400"/>
                </a:xfrm>
                <a:prstGeom prst="line">
                  <a:avLst/>
                </a:prstGeom>
                <a:noFill/>
                <a:ln w="6350" cap="sq">
                  <a:solidFill>
                    <a:srgbClr val="010101"/>
                  </a:solidFill>
                  <a:miter lim="800000"/>
                  <a:headEnd/>
                  <a:tailEnd/>
                </a:ln>
              </p:spPr>
              <p:txBody>
                <a:bodyPr/>
                <a:lstStyle/>
                <a:p>
                  <a:endParaRPr lang="en-US"/>
                </a:p>
              </p:txBody>
            </p:sp>
            <p:sp>
              <p:nvSpPr>
                <p:cNvPr id="25499" name="Line 368"/>
                <p:cNvSpPr>
                  <a:spLocks noChangeShapeType="1"/>
                </p:cNvSpPr>
                <p:nvPr/>
              </p:nvSpPr>
              <p:spPr bwMode="auto">
                <a:xfrm flipV="1">
                  <a:off x="1333501" y="3040063"/>
                  <a:ext cx="1588" cy="14288"/>
                </a:xfrm>
                <a:prstGeom prst="line">
                  <a:avLst/>
                </a:prstGeom>
                <a:noFill/>
                <a:ln w="6350" cap="sq">
                  <a:solidFill>
                    <a:srgbClr val="010101"/>
                  </a:solidFill>
                  <a:miter lim="800000"/>
                  <a:headEnd/>
                  <a:tailEnd/>
                </a:ln>
              </p:spPr>
              <p:txBody>
                <a:bodyPr/>
                <a:lstStyle/>
                <a:p>
                  <a:endParaRPr lang="en-US"/>
                </a:p>
              </p:txBody>
            </p:sp>
            <p:sp>
              <p:nvSpPr>
                <p:cNvPr id="25500" name="Line 369"/>
                <p:cNvSpPr>
                  <a:spLocks noChangeShapeType="1"/>
                </p:cNvSpPr>
                <p:nvPr/>
              </p:nvSpPr>
              <p:spPr bwMode="auto">
                <a:xfrm flipV="1">
                  <a:off x="1358901" y="3040063"/>
                  <a:ext cx="1588" cy="14288"/>
                </a:xfrm>
                <a:prstGeom prst="line">
                  <a:avLst/>
                </a:prstGeom>
                <a:noFill/>
                <a:ln w="6350" cap="sq">
                  <a:solidFill>
                    <a:srgbClr val="010101"/>
                  </a:solidFill>
                  <a:miter lim="800000"/>
                  <a:headEnd/>
                  <a:tailEnd/>
                </a:ln>
              </p:spPr>
              <p:txBody>
                <a:bodyPr/>
                <a:lstStyle/>
                <a:p>
                  <a:endParaRPr lang="en-US"/>
                </a:p>
              </p:txBody>
            </p:sp>
            <p:sp>
              <p:nvSpPr>
                <p:cNvPr id="25501" name="Line 370"/>
                <p:cNvSpPr>
                  <a:spLocks noChangeShapeType="1"/>
                </p:cNvSpPr>
                <p:nvPr/>
              </p:nvSpPr>
              <p:spPr bwMode="auto">
                <a:xfrm flipV="1">
                  <a:off x="1384301" y="3040063"/>
                  <a:ext cx="1588" cy="14288"/>
                </a:xfrm>
                <a:prstGeom prst="line">
                  <a:avLst/>
                </a:prstGeom>
                <a:noFill/>
                <a:ln w="6350" cap="sq">
                  <a:solidFill>
                    <a:srgbClr val="010101"/>
                  </a:solidFill>
                  <a:miter lim="800000"/>
                  <a:headEnd/>
                  <a:tailEnd/>
                </a:ln>
              </p:spPr>
              <p:txBody>
                <a:bodyPr/>
                <a:lstStyle/>
                <a:p>
                  <a:endParaRPr lang="en-US"/>
                </a:p>
              </p:txBody>
            </p:sp>
            <p:sp>
              <p:nvSpPr>
                <p:cNvPr id="25502" name="Line 371"/>
                <p:cNvSpPr>
                  <a:spLocks noChangeShapeType="1"/>
                </p:cNvSpPr>
                <p:nvPr/>
              </p:nvSpPr>
              <p:spPr bwMode="auto">
                <a:xfrm flipV="1">
                  <a:off x="1409701" y="3040063"/>
                  <a:ext cx="1588" cy="14288"/>
                </a:xfrm>
                <a:prstGeom prst="line">
                  <a:avLst/>
                </a:prstGeom>
                <a:noFill/>
                <a:ln w="6350" cap="sq">
                  <a:solidFill>
                    <a:srgbClr val="010101"/>
                  </a:solidFill>
                  <a:miter lim="800000"/>
                  <a:headEnd/>
                  <a:tailEnd/>
                </a:ln>
              </p:spPr>
              <p:txBody>
                <a:bodyPr/>
                <a:lstStyle/>
                <a:p>
                  <a:endParaRPr lang="en-US"/>
                </a:p>
              </p:txBody>
            </p:sp>
            <p:sp>
              <p:nvSpPr>
                <p:cNvPr id="25503" name="Line 372"/>
                <p:cNvSpPr>
                  <a:spLocks noChangeShapeType="1"/>
                </p:cNvSpPr>
                <p:nvPr/>
              </p:nvSpPr>
              <p:spPr bwMode="auto">
                <a:xfrm flipV="1">
                  <a:off x="1435101" y="3040063"/>
                  <a:ext cx="1588" cy="25400"/>
                </a:xfrm>
                <a:prstGeom prst="line">
                  <a:avLst/>
                </a:prstGeom>
                <a:noFill/>
                <a:ln w="6350" cap="sq">
                  <a:solidFill>
                    <a:srgbClr val="010101"/>
                  </a:solidFill>
                  <a:miter lim="800000"/>
                  <a:headEnd/>
                  <a:tailEnd/>
                </a:ln>
              </p:spPr>
              <p:txBody>
                <a:bodyPr/>
                <a:lstStyle/>
                <a:p>
                  <a:endParaRPr lang="en-US"/>
                </a:p>
              </p:txBody>
            </p:sp>
            <p:sp>
              <p:nvSpPr>
                <p:cNvPr id="25504" name="Line 373"/>
                <p:cNvSpPr>
                  <a:spLocks noChangeShapeType="1"/>
                </p:cNvSpPr>
                <p:nvPr/>
              </p:nvSpPr>
              <p:spPr bwMode="auto">
                <a:xfrm flipV="1">
                  <a:off x="1460501" y="3040063"/>
                  <a:ext cx="1588" cy="14288"/>
                </a:xfrm>
                <a:prstGeom prst="line">
                  <a:avLst/>
                </a:prstGeom>
                <a:noFill/>
                <a:ln w="6350" cap="sq">
                  <a:solidFill>
                    <a:srgbClr val="010101"/>
                  </a:solidFill>
                  <a:miter lim="800000"/>
                  <a:headEnd/>
                  <a:tailEnd/>
                </a:ln>
              </p:spPr>
              <p:txBody>
                <a:bodyPr/>
                <a:lstStyle/>
                <a:p>
                  <a:endParaRPr lang="en-US"/>
                </a:p>
              </p:txBody>
            </p:sp>
            <p:sp>
              <p:nvSpPr>
                <p:cNvPr id="25505" name="Line 374"/>
                <p:cNvSpPr>
                  <a:spLocks noChangeShapeType="1"/>
                </p:cNvSpPr>
                <p:nvPr/>
              </p:nvSpPr>
              <p:spPr bwMode="auto">
                <a:xfrm flipV="1">
                  <a:off x="1485901" y="3040063"/>
                  <a:ext cx="1588" cy="14288"/>
                </a:xfrm>
                <a:prstGeom prst="line">
                  <a:avLst/>
                </a:prstGeom>
                <a:noFill/>
                <a:ln w="6350" cap="sq">
                  <a:solidFill>
                    <a:srgbClr val="010101"/>
                  </a:solidFill>
                  <a:miter lim="800000"/>
                  <a:headEnd/>
                  <a:tailEnd/>
                </a:ln>
              </p:spPr>
              <p:txBody>
                <a:bodyPr/>
                <a:lstStyle/>
                <a:p>
                  <a:endParaRPr lang="en-US"/>
                </a:p>
              </p:txBody>
            </p:sp>
            <p:sp>
              <p:nvSpPr>
                <p:cNvPr id="25506" name="Line 375"/>
                <p:cNvSpPr>
                  <a:spLocks noChangeShapeType="1"/>
                </p:cNvSpPr>
                <p:nvPr/>
              </p:nvSpPr>
              <p:spPr bwMode="auto">
                <a:xfrm flipV="1">
                  <a:off x="1511301" y="3040063"/>
                  <a:ext cx="1588" cy="14288"/>
                </a:xfrm>
                <a:prstGeom prst="line">
                  <a:avLst/>
                </a:prstGeom>
                <a:noFill/>
                <a:ln w="6350" cap="sq">
                  <a:solidFill>
                    <a:srgbClr val="010101"/>
                  </a:solidFill>
                  <a:miter lim="800000"/>
                  <a:headEnd/>
                  <a:tailEnd/>
                </a:ln>
              </p:spPr>
              <p:txBody>
                <a:bodyPr/>
                <a:lstStyle/>
                <a:p>
                  <a:endParaRPr lang="en-US"/>
                </a:p>
              </p:txBody>
            </p:sp>
            <p:sp>
              <p:nvSpPr>
                <p:cNvPr id="25507" name="Line 376"/>
                <p:cNvSpPr>
                  <a:spLocks noChangeShapeType="1"/>
                </p:cNvSpPr>
                <p:nvPr/>
              </p:nvSpPr>
              <p:spPr bwMode="auto">
                <a:xfrm flipV="1">
                  <a:off x="1535113" y="3040063"/>
                  <a:ext cx="1588" cy="14288"/>
                </a:xfrm>
                <a:prstGeom prst="line">
                  <a:avLst/>
                </a:prstGeom>
                <a:noFill/>
                <a:ln w="6350" cap="sq">
                  <a:solidFill>
                    <a:srgbClr val="010101"/>
                  </a:solidFill>
                  <a:miter lim="800000"/>
                  <a:headEnd/>
                  <a:tailEnd/>
                </a:ln>
              </p:spPr>
              <p:txBody>
                <a:bodyPr/>
                <a:lstStyle/>
                <a:p>
                  <a:endParaRPr lang="en-US"/>
                </a:p>
              </p:txBody>
            </p:sp>
            <p:sp>
              <p:nvSpPr>
                <p:cNvPr id="25508" name="Line 377"/>
                <p:cNvSpPr>
                  <a:spLocks noChangeShapeType="1"/>
                </p:cNvSpPr>
                <p:nvPr/>
              </p:nvSpPr>
              <p:spPr bwMode="auto">
                <a:xfrm flipV="1">
                  <a:off x="1560513" y="3040063"/>
                  <a:ext cx="1588" cy="25400"/>
                </a:xfrm>
                <a:prstGeom prst="line">
                  <a:avLst/>
                </a:prstGeom>
                <a:noFill/>
                <a:ln w="6350" cap="sq">
                  <a:solidFill>
                    <a:srgbClr val="010101"/>
                  </a:solidFill>
                  <a:miter lim="800000"/>
                  <a:headEnd/>
                  <a:tailEnd/>
                </a:ln>
              </p:spPr>
              <p:txBody>
                <a:bodyPr/>
                <a:lstStyle/>
                <a:p>
                  <a:endParaRPr lang="en-US"/>
                </a:p>
              </p:txBody>
            </p:sp>
            <p:sp>
              <p:nvSpPr>
                <p:cNvPr id="25509" name="Line 378"/>
                <p:cNvSpPr>
                  <a:spLocks noChangeShapeType="1"/>
                </p:cNvSpPr>
                <p:nvPr/>
              </p:nvSpPr>
              <p:spPr bwMode="auto">
                <a:xfrm flipV="1">
                  <a:off x="1585913" y="3040063"/>
                  <a:ext cx="1588" cy="14288"/>
                </a:xfrm>
                <a:prstGeom prst="line">
                  <a:avLst/>
                </a:prstGeom>
                <a:noFill/>
                <a:ln w="6350" cap="sq">
                  <a:solidFill>
                    <a:srgbClr val="010101"/>
                  </a:solidFill>
                  <a:miter lim="800000"/>
                  <a:headEnd/>
                  <a:tailEnd/>
                </a:ln>
              </p:spPr>
              <p:txBody>
                <a:bodyPr/>
                <a:lstStyle/>
                <a:p>
                  <a:endParaRPr lang="en-US"/>
                </a:p>
              </p:txBody>
            </p:sp>
            <p:sp>
              <p:nvSpPr>
                <p:cNvPr id="25510" name="Line 379"/>
                <p:cNvSpPr>
                  <a:spLocks noChangeShapeType="1"/>
                </p:cNvSpPr>
                <p:nvPr/>
              </p:nvSpPr>
              <p:spPr bwMode="auto">
                <a:xfrm flipV="1">
                  <a:off x="1611313" y="3040063"/>
                  <a:ext cx="1588" cy="14288"/>
                </a:xfrm>
                <a:prstGeom prst="line">
                  <a:avLst/>
                </a:prstGeom>
                <a:noFill/>
                <a:ln w="6350" cap="sq">
                  <a:solidFill>
                    <a:srgbClr val="010101"/>
                  </a:solidFill>
                  <a:miter lim="800000"/>
                  <a:headEnd/>
                  <a:tailEnd/>
                </a:ln>
              </p:spPr>
              <p:txBody>
                <a:bodyPr/>
                <a:lstStyle/>
                <a:p>
                  <a:endParaRPr lang="en-US"/>
                </a:p>
              </p:txBody>
            </p:sp>
            <p:sp>
              <p:nvSpPr>
                <p:cNvPr id="25511" name="Line 380"/>
                <p:cNvSpPr>
                  <a:spLocks noChangeShapeType="1"/>
                </p:cNvSpPr>
                <p:nvPr/>
              </p:nvSpPr>
              <p:spPr bwMode="auto">
                <a:xfrm flipV="1">
                  <a:off x="1639888" y="3040063"/>
                  <a:ext cx="1588" cy="14288"/>
                </a:xfrm>
                <a:prstGeom prst="line">
                  <a:avLst/>
                </a:prstGeom>
                <a:noFill/>
                <a:ln w="6350" cap="sq">
                  <a:solidFill>
                    <a:srgbClr val="010101"/>
                  </a:solidFill>
                  <a:miter lim="800000"/>
                  <a:headEnd/>
                  <a:tailEnd/>
                </a:ln>
              </p:spPr>
              <p:txBody>
                <a:bodyPr/>
                <a:lstStyle/>
                <a:p>
                  <a:endParaRPr lang="en-US"/>
                </a:p>
              </p:txBody>
            </p:sp>
            <p:sp>
              <p:nvSpPr>
                <p:cNvPr id="25512" name="Line 381"/>
                <p:cNvSpPr>
                  <a:spLocks noChangeShapeType="1"/>
                </p:cNvSpPr>
                <p:nvPr/>
              </p:nvSpPr>
              <p:spPr bwMode="auto">
                <a:xfrm flipV="1">
                  <a:off x="1662113" y="3040063"/>
                  <a:ext cx="1588" cy="14288"/>
                </a:xfrm>
                <a:prstGeom prst="line">
                  <a:avLst/>
                </a:prstGeom>
                <a:noFill/>
                <a:ln w="6350" cap="sq">
                  <a:solidFill>
                    <a:srgbClr val="010101"/>
                  </a:solidFill>
                  <a:miter lim="800000"/>
                  <a:headEnd/>
                  <a:tailEnd/>
                </a:ln>
              </p:spPr>
              <p:txBody>
                <a:bodyPr/>
                <a:lstStyle/>
                <a:p>
                  <a:endParaRPr lang="en-US"/>
                </a:p>
              </p:txBody>
            </p:sp>
            <p:sp>
              <p:nvSpPr>
                <p:cNvPr id="25513" name="Line 382"/>
                <p:cNvSpPr>
                  <a:spLocks noChangeShapeType="1"/>
                </p:cNvSpPr>
                <p:nvPr/>
              </p:nvSpPr>
              <p:spPr bwMode="auto">
                <a:xfrm flipV="1">
                  <a:off x="1690688" y="3040063"/>
                  <a:ext cx="1588" cy="25400"/>
                </a:xfrm>
                <a:prstGeom prst="line">
                  <a:avLst/>
                </a:prstGeom>
                <a:noFill/>
                <a:ln w="6350" cap="sq">
                  <a:solidFill>
                    <a:srgbClr val="010101"/>
                  </a:solidFill>
                  <a:miter lim="800000"/>
                  <a:headEnd/>
                  <a:tailEnd/>
                </a:ln>
              </p:spPr>
              <p:txBody>
                <a:bodyPr/>
                <a:lstStyle/>
                <a:p>
                  <a:endParaRPr lang="en-US"/>
                </a:p>
              </p:txBody>
            </p:sp>
            <p:sp>
              <p:nvSpPr>
                <p:cNvPr id="25514" name="Line 383"/>
                <p:cNvSpPr>
                  <a:spLocks noChangeShapeType="1"/>
                </p:cNvSpPr>
                <p:nvPr/>
              </p:nvSpPr>
              <p:spPr bwMode="auto">
                <a:xfrm flipV="1">
                  <a:off x="1716088" y="3040063"/>
                  <a:ext cx="1588" cy="14288"/>
                </a:xfrm>
                <a:prstGeom prst="line">
                  <a:avLst/>
                </a:prstGeom>
                <a:noFill/>
                <a:ln w="6350" cap="sq">
                  <a:solidFill>
                    <a:srgbClr val="010101"/>
                  </a:solidFill>
                  <a:miter lim="800000"/>
                  <a:headEnd/>
                  <a:tailEnd/>
                </a:ln>
              </p:spPr>
              <p:txBody>
                <a:bodyPr/>
                <a:lstStyle/>
                <a:p>
                  <a:endParaRPr lang="en-US"/>
                </a:p>
              </p:txBody>
            </p:sp>
            <p:sp>
              <p:nvSpPr>
                <p:cNvPr id="25515" name="Line 384"/>
                <p:cNvSpPr>
                  <a:spLocks noChangeShapeType="1"/>
                </p:cNvSpPr>
                <p:nvPr/>
              </p:nvSpPr>
              <p:spPr bwMode="auto">
                <a:xfrm flipV="1">
                  <a:off x="1741488" y="3040063"/>
                  <a:ext cx="1588" cy="14288"/>
                </a:xfrm>
                <a:prstGeom prst="line">
                  <a:avLst/>
                </a:prstGeom>
                <a:noFill/>
                <a:ln w="6350" cap="sq">
                  <a:solidFill>
                    <a:srgbClr val="010101"/>
                  </a:solidFill>
                  <a:miter lim="800000"/>
                  <a:headEnd/>
                  <a:tailEnd/>
                </a:ln>
              </p:spPr>
              <p:txBody>
                <a:bodyPr/>
                <a:lstStyle/>
                <a:p>
                  <a:endParaRPr lang="en-US"/>
                </a:p>
              </p:txBody>
            </p:sp>
            <p:sp>
              <p:nvSpPr>
                <p:cNvPr id="25516" name="Line 385"/>
                <p:cNvSpPr>
                  <a:spLocks noChangeShapeType="1"/>
                </p:cNvSpPr>
                <p:nvPr/>
              </p:nvSpPr>
              <p:spPr bwMode="auto">
                <a:xfrm flipV="1">
                  <a:off x="1766888" y="3040063"/>
                  <a:ext cx="1588" cy="14288"/>
                </a:xfrm>
                <a:prstGeom prst="line">
                  <a:avLst/>
                </a:prstGeom>
                <a:noFill/>
                <a:ln w="6350" cap="sq">
                  <a:solidFill>
                    <a:srgbClr val="010101"/>
                  </a:solidFill>
                  <a:miter lim="800000"/>
                  <a:headEnd/>
                  <a:tailEnd/>
                </a:ln>
              </p:spPr>
              <p:txBody>
                <a:bodyPr/>
                <a:lstStyle/>
                <a:p>
                  <a:endParaRPr lang="en-US"/>
                </a:p>
              </p:txBody>
            </p:sp>
            <p:sp>
              <p:nvSpPr>
                <p:cNvPr id="25517" name="Line 386"/>
                <p:cNvSpPr>
                  <a:spLocks noChangeShapeType="1"/>
                </p:cNvSpPr>
                <p:nvPr/>
              </p:nvSpPr>
              <p:spPr bwMode="auto">
                <a:xfrm flipV="1">
                  <a:off x="1792288" y="3040063"/>
                  <a:ext cx="1588" cy="14288"/>
                </a:xfrm>
                <a:prstGeom prst="line">
                  <a:avLst/>
                </a:prstGeom>
                <a:noFill/>
                <a:ln w="6350" cap="sq">
                  <a:solidFill>
                    <a:srgbClr val="010101"/>
                  </a:solidFill>
                  <a:miter lim="800000"/>
                  <a:headEnd/>
                  <a:tailEnd/>
                </a:ln>
              </p:spPr>
              <p:txBody>
                <a:bodyPr/>
                <a:lstStyle/>
                <a:p>
                  <a:endParaRPr lang="en-US"/>
                </a:p>
              </p:txBody>
            </p:sp>
            <p:sp>
              <p:nvSpPr>
                <p:cNvPr id="25518" name="Line 387"/>
                <p:cNvSpPr>
                  <a:spLocks noChangeShapeType="1"/>
                </p:cNvSpPr>
                <p:nvPr/>
              </p:nvSpPr>
              <p:spPr bwMode="auto">
                <a:xfrm flipV="1">
                  <a:off x="1817688" y="3040063"/>
                  <a:ext cx="1588" cy="25400"/>
                </a:xfrm>
                <a:prstGeom prst="line">
                  <a:avLst/>
                </a:prstGeom>
                <a:noFill/>
                <a:ln w="6350" cap="sq">
                  <a:solidFill>
                    <a:srgbClr val="010101"/>
                  </a:solidFill>
                  <a:miter lim="800000"/>
                  <a:headEnd/>
                  <a:tailEnd/>
                </a:ln>
              </p:spPr>
              <p:txBody>
                <a:bodyPr/>
                <a:lstStyle/>
                <a:p>
                  <a:endParaRPr lang="en-US"/>
                </a:p>
              </p:txBody>
            </p:sp>
            <p:sp>
              <p:nvSpPr>
                <p:cNvPr id="25519" name="Line 388"/>
                <p:cNvSpPr>
                  <a:spLocks noChangeShapeType="1"/>
                </p:cNvSpPr>
                <p:nvPr/>
              </p:nvSpPr>
              <p:spPr bwMode="auto">
                <a:xfrm flipV="1">
                  <a:off x="1843088" y="3040063"/>
                  <a:ext cx="1588" cy="14288"/>
                </a:xfrm>
                <a:prstGeom prst="line">
                  <a:avLst/>
                </a:prstGeom>
                <a:noFill/>
                <a:ln w="6350" cap="sq">
                  <a:solidFill>
                    <a:srgbClr val="010101"/>
                  </a:solidFill>
                  <a:miter lim="800000"/>
                  <a:headEnd/>
                  <a:tailEnd/>
                </a:ln>
              </p:spPr>
              <p:txBody>
                <a:bodyPr/>
                <a:lstStyle/>
                <a:p>
                  <a:endParaRPr lang="en-US"/>
                </a:p>
              </p:txBody>
            </p:sp>
            <p:sp>
              <p:nvSpPr>
                <p:cNvPr id="25520" name="Line 389"/>
                <p:cNvSpPr>
                  <a:spLocks noChangeShapeType="1"/>
                </p:cNvSpPr>
                <p:nvPr/>
              </p:nvSpPr>
              <p:spPr bwMode="auto">
                <a:xfrm flipV="1">
                  <a:off x="1868488" y="3040063"/>
                  <a:ext cx="1588" cy="14288"/>
                </a:xfrm>
                <a:prstGeom prst="line">
                  <a:avLst/>
                </a:prstGeom>
                <a:noFill/>
                <a:ln w="6350" cap="sq">
                  <a:solidFill>
                    <a:srgbClr val="010101"/>
                  </a:solidFill>
                  <a:miter lim="800000"/>
                  <a:headEnd/>
                  <a:tailEnd/>
                </a:ln>
              </p:spPr>
              <p:txBody>
                <a:bodyPr/>
                <a:lstStyle/>
                <a:p>
                  <a:endParaRPr lang="en-US"/>
                </a:p>
              </p:txBody>
            </p:sp>
            <p:sp>
              <p:nvSpPr>
                <p:cNvPr id="25521" name="Line 390"/>
                <p:cNvSpPr>
                  <a:spLocks noChangeShapeType="1"/>
                </p:cNvSpPr>
                <p:nvPr/>
              </p:nvSpPr>
              <p:spPr bwMode="auto">
                <a:xfrm flipV="1">
                  <a:off x="1893888" y="3040063"/>
                  <a:ext cx="1588" cy="14288"/>
                </a:xfrm>
                <a:prstGeom prst="line">
                  <a:avLst/>
                </a:prstGeom>
                <a:noFill/>
                <a:ln w="6350" cap="sq">
                  <a:solidFill>
                    <a:srgbClr val="010101"/>
                  </a:solidFill>
                  <a:miter lim="800000"/>
                  <a:headEnd/>
                  <a:tailEnd/>
                </a:ln>
              </p:spPr>
              <p:txBody>
                <a:bodyPr/>
                <a:lstStyle/>
                <a:p>
                  <a:endParaRPr lang="en-US"/>
                </a:p>
              </p:txBody>
            </p:sp>
            <p:sp>
              <p:nvSpPr>
                <p:cNvPr id="25522" name="Line 391"/>
                <p:cNvSpPr>
                  <a:spLocks noChangeShapeType="1"/>
                </p:cNvSpPr>
                <p:nvPr/>
              </p:nvSpPr>
              <p:spPr bwMode="auto">
                <a:xfrm flipV="1">
                  <a:off x="1919288" y="3040063"/>
                  <a:ext cx="1588" cy="14288"/>
                </a:xfrm>
                <a:prstGeom prst="line">
                  <a:avLst/>
                </a:prstGeom>
                <a:noFill/>
                <a:ln w="6350" cap="sq">
                  <a:solidFill>
                    <a:srgbClr val="010101"/>
                  </a:solidFill>
                  <a:miter lim="800000"/>
                  <a:headEnd/>
                  <a:tailEnd/>
                </a:ln>
              </p:spPr>
              <p:txBody>
                <a:bodyPr/>
                <a:lstStyle/>
                <a:p>
                  <a:endParaRPr lang="en-US"/>
                </a:p>
              </p:txBody>
            </p:sp>
            <p:sp>
              <p:nvSpPr>
                <p:cNvPr id="25523" name="Line 392"/>
                <p:cNvSpPr>
                  <a:spLocks noChangeShapeType="1"/>
                </p:cNvSpPr>
                <p:nvPr/>
              </p:nvSpPr>
              <p:spPr bwMode="auto">
                <a:xfrm flipV="1">
                  <a:off x="1944688" y="3040063"/>
                  <a:ext cx="1588" cy="25400"/>
                </a:xfrm>
                <a:prstGeom prst="line">
                  <a:avLst/>
                </a:prstGeom>
                <a:noFill/>
                <a:ln w="6350" cap="sq">
                  <a:solidFill>
                    <a:srgbClr val="010101"/>
                  </a:solidFill>
                  <a:miter lim="800000"/>
                  <a:headEnd/>
                  <a:tailEnd/>
                </a:ln>
              </p:spPr>
              <p:txBody>
                <a:bodyPr/>
                <a:lstStyle/>
                <a:p>
                  <a:endParaRPr lang="en-US"/>
                </a:p>
              </p:txBody>
            </p:sp>
            <p:sp>
              <p:nvSpPr>
                <p:cNvPr id="25524" name="Line 393"/>
                <p:cNvSpPr>
                  <a:spLocks noChangeShapeType="1"/>
                </p:cNvSpPr>
                <p:nvPr/>
              </p:nvSpPr>
              <p:spPr bwMode="auto">
                <a:xfrm flipV="1">
                  <a:off x="1970088" y="3040063"/>
                  <a:ext cx="1588" cy="14288"/>
                </a:xfrm>
                <a:prstGeom prst="line">
                  <a:avLst/>
                </a:prstGeom>
                <a:noFill/>
                <a:ln w="6350" cap="sq">
                  <a:solidFill>
                    <a:srgbClr val="010101"/>
                  </a:solidFill>
                  <a:miter lim="800000"/>
                  <a:headEnd/>
                  <a:tailEnd/>
                </a:ln>
              </p:spPr>
              <p:txBody>
                <a:bodyPr/>
                <a:lstStyle/>
                <a:p>
                  <a:endParaRPr lang="en-US"/>
                </a:p>
              </p:txBody>
            </p:sp>
            <p:sp>
              <p:nvSpPr>
                <p:cNvPr id="25525" name="Line 394"/>
                <p:cNvSpPr>
                  <a:spLocks noChangeShapeType="1"/>
                </p:cNvSpPr>
                <p:nvPr/>
              </p:nvSpPr>
              <p:spPr bwMode="auto">
                <a:xfrm flipV="1">
                  <a:off x="1997076" y="3040063"/>
                  <a:ext cx="1588" cy="14288"/>
                </a:xfrm>
                <a:prstGeom prst="line">
                  <a:avLst/>
                </a:prstGeom>
                <a:noFill/>
                <a:ln w="6350" cap="sq">
                  <a:solidFill>
                    <a:srgbClr val="010101"/>
                  </a:solidFill>
                  <a:miter lim="800000"/>
                  <a:headEnd/>
                  <a:tailEnd/>
                </a:ln>
              </p:spPr>
              <p:txBody>
                <a:bodyPr/>
                <a:lstStyle/>
                <a:p>
                  <a:endParaRPr lang="en-US"/>
                </a:p>
              </p:txBody>
            </p:sp>
            <p:sp>
              <p:nvSpPr>
                <p:cNvPr id="25526" name="Line 395"/>
                <p:cNvSpPr>
                  <a:spLocks noChangeShapeType="1"/>
                </p:cNvSpPr>
                <p:nvPr/>
              </p:nvSpPr>
              <p:spPr bwMode="auto">
                <a:xfrm flipV="1">
                  <a:off x="2019301" y="3040063"/>
                  <a:ext cx="1588" cy="14288"/>
                </a:xfrm>
                <a:prstGeom prst="line">
                  <a:avLst/>
                </a:prstGeom>
                <a:noFill/>
                <a:ln w="6350" cap="sq">
                  <a:solidFill>
                    <a:srgbClr val="010101"/>
                  </a:solidFill>
                  <a:miter lim="800000"/>
                  <a:headEnd/>
                  <a:tailEnd/>
                </a:ln>
              </p:spPr>
              <p:txBody>
                <a:bodyPr/>
                <a:lstStyle/>
                <a:p>
                  <a:endParaRPr lang="en-US"/>
                </a:p>
              </p:txBody>
            </p:sp>
            <p:sp>
              <p:nvSpPr>
                <p:cNvPr id="25527" name="Line 396"/>
                <p:cNvSpPr>
                  <a:spLocks noChangeShapeType="1"/>
                </p:cNvSpPr>
                <p:nvPr/>
              </p:nvSpPr>
              <p:spPr bwMode="auto">
                <a:xfrm flipV="1">
                  <a:off x="2047876" y="3040063"/>
                  <a:ext cx="1588" cy="14288"/>
                </a:xfrm>
                <a:prstGeom prst="line">
                  <a:avLst/>
                </a:prstGeom>
                <a:noFill/>
                <a:ln w="6350" cap="sq">
                  <a:solidFill>
                    <a:srgbClr val="010101"/>
                  </a:solidFill>
                  <a:miter lim="800000"/>
                  <a:headEnd/>
                  <a:tailEnd/>
                </a:ln>
              </p:spPr>
              <p:txBody>
                <a:bodyPr/>
                <a:lstStyle/>
                <a:p>
                  <a:endParaRPr lang="en-US"/>
                </a:p>
              </p:txBody>
            </p:sp>
            <p:sp>
              <p:nvSpPr>
                <p:cNvPr id="25528" name="Line 397"/>
                <p:cNvSpPr>
                  <a:spLocks noChangeShapeType="1"/>
                </p:cNvSpPr>
                <p:nvPr/>
              </p:nvSpPr>
              <p:spPr bwMode="auto">
                <a:xfrm flipV="1">
                  <a:off x="2073276" y="3040063"/>
                  <a:ext cx="1588" cy="25400"/>
                </a:xfrm>
                <a:prstGeom prst="line">
                  <a:avLst/>
                </a:prstGeom>
                <a:noFill/>
                <a:ln w="6350" cap="sq">
                  <a:solidFill>
                    <a:srgbClr val="010101"/>
                  </a:solidFill>
                  <a:miter lim="800000"/>
                  <a:headEnd/>
                  <a:tailEnd/>
                </a:ln>
              </p:spPr>
              <p:txBody>
                <a:bodyPr/>
                <a:lstStyle/>
                <a:p>
                  <a:endParaRPr lang="en-US"/>
                </a:p>
              </p:txBody>
            </p:sp>
            <p:sp>
              <p:nvSpPr>
                <p:cNvPr id="25529" name="Line 398"/>
                <p:cNvSpPr>
                  <a:spLocks noChangeShapeType="1"/>
                </p:cNvSpPr>
                <p:nvPr/>
              </p:nvSpPr>
              <p:spPr bwMode="auto">
                <a:xfrm flipV="1">
                  <a:off x="2098676" y="3040063"/>
                  <a:ext cx="1588" cy="14288"/>
                </a:xfrm>
                <a:prstGeom prst="line">
                  <a:avLst/>
                </a:prstGeom>
                <a:noFill/>
                <a:ln w="6350" cap="sq">
                  <a:solidFill>
                    <a:srgbClr val="010101"/>
                  </a:solidFill>
                  <a:miter lim="800000"/>
                  <a:headEnd/>
                  <a:tailEnd/>
                </a:ln>
              </p:spPr>
              <p:txBody>
                <a:bodyPr/>
                <a:lstStyle/>
                <a:p>
                  <a:endParaRPr lang="en-US"/>
                </a:p>
              </p:txBody>
            </p:sp>
            <p:sp>
              <p:nvSpPr>
                <p:cNvPr id="25530" name="Line 399"/>
                <p:cNvSpPr>
                  <a:spLocks noChangeShapeType="1"/>
                </p:cNvSpPr>
                <p:nvPr/>
              </p:nvSpPr>
              <p:spPr bwMode="auto">
                <a:xfrm flipV="1">
                  <a:off x="2124076" y="3040063"/>
                  <a:ext cx="1588" cy="14288"/>
                </a:xfrm>
                <a:prstGeom prst="line">
                  <a:avLst/>
                </a:prstGeom>
                <a:noFill/>
                <a:ln w="6350" cap="sq">
                  <a:solidFill>
                    <a:srgbClr val="010101"/>
                  </a:solidFill>
                  <a:miter lim="800000"/>
                  <a:headEnd/>
                  <a:tailEnd/>
                </a:ln>
              </p:spPr>
              <p:txBody>
                <a:bodyPr/>
                <a:lstStyle/>
                <a:p>
                  <a:endParaRPr lang="en-US"/>
                </a:p>
              </p:txBody>
            </p:sp>
            <p:sp>
              <p:nvSpPr>
                <p:cNvPr id="25531" name="Line 400"/>
                <p:cNvSpPr>
                  <a:spLocks noChangeShapeType="1"/>
                </p:cNvSpPr>
                <p:nvPr/>
              </p:nvSpPr>
              <p:spPr bwMode="auto">
                <a:xfrm flipV="1">
                  <a:off x="2149476" y="3040063"/>
                  <a:ext cx="1588" cy="14288"/>
                </a:xfrm>
                <a:prstGeom prst="line">
                  <a:avLst/>
                </a:prstGeom>
                <a:noFill/>
                <a:ln w="6350" cap="sq">
                  <a:solidFill>
                    <a:srgbClr val="010101"/>
                  </a:solidFill>
                  <a:miter lim="800000"/>
                  <a:headEnd/>
                  <a:tailEnd/>
                </a:ln>
              </p:spPr>
              <p:txBody>
                <a:bodyPr/>
                <a:lstStyle/>
                <a:p>
                  <a:endParaRPr lang="en-US"/>
                </a:p>
              </p:txBody>
            </p:sp>
            <p:sp>
              <p:nvSpPr>
                <p:cNvPr id="25532" name="Line 401"/>
                <p:cNvSpPr>
                  <a:spLocks noChangeShapeType="1"/>
                </p:cNvSpPr>
                <p:nvPr/>
              </p:nvSpPr>
              <p:spPr bwMode="auto">
                <a:xfrm flipV="1">
                  <a:off x="2174876" y="3040063"/>
                  <a:ext cx="1588" cy="14288"/>
                </a:xfrm>
                <a:prstGeom prst="line">
                  <a:avLst/>
                </a:prstGeom>
                <a:noFill/>
                <a:ln w="6350" cap="sq">
                  <a:solidFill>
                    <a:srgbClr val="010101"/>
                  </a:solidFill>
                  <a:miter lim="800000"/>
                  <a:headEnd/>
                  <a:tailEnd/>
                </a:ln>
              </p:spPr>
              <p:txBody>
                <a:bodyPr/>
                <a:lstStyle/>
                <a:p>
                  <a:endParaRPr lang="en-US"/>
                </a:p>
              </p:txBody>
            </p:sp>
            <p:sp>
              <p:nvSpPr>
                <p:cNvPr id="25533" name="Line 402"/>
                <p:cNvSpPr>
                  <a:spLocks noChangeShapeType="1"/>
                </p:cNvSpPr>
                <p:nvPr/>
              </p:nvSpPr>
              <p:spPr bwMode="auto">
                <a:xfrm flipV="1">
                  <a:off x="2200276" y="3040063"/>
                  <a:ext cx="1588" cy="25400"/>
                </a:xfrm>
                <a:prstGeom prst="line">
                  <a:avLst/>
                </a:prstGeom>
                <a:noFill/>
                <a:ln w="6350" cap="sq">
                  <a:solidFill>
                    <a:srgbClr val="010101"/>
                  </a:solidFill>
                  <a:miter lim="800000"/>
                  <a:headEnd/>
                  <a:tailEnd/>
                </a:ln>
              </p:spPr>
              <p:txBody>
                <a:bodyPr/>
                <a:lstStyle/>
                <a:p>
                  <a:endParaRPr lang="en-US"/>
                </a:p>
              </p:txBody>
            </p:sp>
            <p:sp>
              <p:nvSpPr>
                <p:cNvPr id="25534" name="Line 403"/>
                <p:cNvSpPr>
                  <a:spLocks noChangeShapeType="1"/>
                </p:cNvSpPr>
                <p:nvPr/>
              </p:nvSpPr>
              <p:spPr bwMode="auto">
                <a:xfrm flipV="1">
                  <a:off x="2225676" y="3040063"/>
                  <a:ext cx="1588" cy="14288"/>
                </a:xfrm>
                <a:prstGeom prst="line">
                  <a:avLst/>
                </a:prstGeom>
                <a:noFill/>
                <a:ln w="6350" cap="sq">
                  <a:solidFill>
                    <a:srgbClr val="010101"/>
                  </a:solidFill>
                  <a:miter lim="800000"/>
                  <a:headEnd/>
                  <a:tailEnd/>
                </a:ln>
              </p:spPr>
              <p:txBody>
                <a:bodyPr/>
                <a:lstStyle/>
                <a:p>
                  <a:endParaRPr lang="en-US"/>
                </a:p>
              </p:txBody>
            </p:sp>
            <p:sp>
              <p:nvSpPr>
                <p:cNvPr id="25535" name="Line 404"/>
                <p:cNvSpPr>
                  <a:spLocks noChangeShapeType="1"/>
                </p:cNvSpPr>
                <p:nvPr/>
              </p:nvSpPr>
              <p:spPr bwMode="auto">
                <a:xfrm flipV="1">
                  <a:off x="2251076" y="3040063"/>
                  <a:ext cx="1588" cy="14288"/>
                </a:xfrm>
                <a:prstGeom prst="line">
                  <a:avLst/>
                </a:prstGeom>
                <a:noFill/>
                <a:ln w="6350" cap="sq">
                  <a:solidFill>
                    <a:srgbClr val="010101"/>
                  </a:solidFill>
                  <a:miter lim="800000"/>
                  <a:headEnd/>
                  <a:tailEnd/>
                </a:ln>
              </p:spPr>
              <p:txBody>
                <a:bodyPr/>
                <a:lstStyle/>
                <a:p>
                  <a:endParaRPr lang="en-US"/>
                </a:p>
              </p:txBody>
            </p:sp>
            <p:sp>
              <p:nvSpPr>
                <p:cNvPr id="25536" name="Line 405"/>
                <p:cNvSpPr>
                  <a:spLocks noChangeShapeType="1"/>
                </p:cNvSpPr>
                <p:nvPr/>
              </p:nvSpPr>
              <p:spPr bwMode="auto">
                <a:xfrm flipV="1">
                  <a:off x="2276476" y="3040063"/>
                  <a:ext cx="1588" cy="14288"/>
                </a:xfrm>
                <a:prstGeom prst="line">
                  <a:avLst/>
                </a:prstGeom>
                <a:noFill/>
                <a:ln w="6350" cap="sq">
                  <a:solidFill>
                    <a:srgbClr val="010101"/>
                  </a:solidFill>
                  <a:miter lim="800000"/>
                  <a:headEnd/>
                  <a:tailEnd/>
                </a:ln>
              </p:spPr>
              <p:txBody>
                <a:bodyPr/>
                <a:lstStyle/>
                <a:p>
                  <a:endParaRPr lang="en-US"/>
                </a:p>
              </p:txBody>
            </p:sp>
            <p:sp>
              <p:nvSpPr>
                <p:cNvPr id="25537" name="Line 407"/>
                <p:cNvSpPr>
                  <a:spLocks noChangeShapeType="1"/>
                </p:cNvSpPr>
                <p:nvPr/>
              </p:nvSpPr>
              <p:spPr bwMode="auto">
                <a:xfrm flipV="1">
                  <a:off x="2301875" y="3040063"/>
                  <a:ext cx="1588" cy="14288"/>
                </a:xfrm>
                <a:prstGeom prst="line">
                  <a:avLst/>
                </a:prstGeom>
                <a:noFill/>
                <a:ln w="6350" cap="sq">
                  <a:solidFill>
                    <a:srgbClr val="010101"/>
                  </a:solidFill>
                  <a:miter lim="800000"/>
                  <a:headEnd/>
                  <a:tailEnd/>
                </a:ln>
              </p:spPr>
              <p:txBody>
                <a:bodyPr/>
                <a:lstStyle/>
                <a:p>
                  <a:endParaRPr lang="en-US"/>
                </a:p>
              </p:txBody>
            </p:sp>
            <p:sp>
              <p:nvSpPr>
                <p:cNvPr id="25538" name="Line 408"/>
                <p:cNvSpPr>
                  <a:spLocks noChangeShapeType="1"/>
                </p:cNvSpPr>
                <p:nvPr/>
              </p:nvSpPr>
              <p:spPr bwMode="auto">
                <a:xfrm flipV="1">
                  <a:off x="2327275" y="3040063"/>
                  <a:ext cx="1588" cy="25400"/>
                </a:xfrm>
                <a:prstGeom prst="line">
                  <a:avLst/>
                </a:prstGeom>
                <a:noFill/>
                <a:ln w="6350" cap="sq">
                  <a:solidFill>
                    <a:srgbClr val="010101"/>
                  </a:solidFill>
                  <a:miter lim="800000"/>
                  <a:headEnd/>
                  <a:tailEnd/>
                </a:ln>
              </p:spPr>
              <p:txBody>
                <a:bodyPr/>
                <a:lstStyle/>
                <a:p>
                  <a:endParaRPr lang="en-US"/>
                </a:p>
              </p:txBody>
            </p:sp>
            <p:sp>
              <p:nvSpPr>
                <p:cNvPr id="25539" name="Line 409"/>
                <p:cNvSpPr>
                  <a:spLocks noChangeShapeType="1"/>
                </p:cNvSpPr>
                <p:nvPr/>
              </p:nvSpPr>
              <p:spPr bwMode="auto">
                <a:xfrm flipV="1">
                  <a:off x="2352675" y="3040063"/>
                  <a:ext cx="1588" cy="14288"/>
                </a:xfrm>
                <a:prstGeom prst="line">
                  <a:avLst/>
                </a:prstGeom>
                <a:noFill/>
                <a:ln w="6350" cap="sq">
                  <a:solidFill>
                    <a:srgbClr val="010101"/>
                  </a:solidFill>
                  <a:miter lim="800000"/>
                  <a:headEnd/>
                  <a:tailEnd/>
                </a:ln>
              </p:spPr>
              <p:txBody>
                <a:bodyPr/>
                <a:lstStyle/>
                <a:p>
                  <a:endParaRPr lang="en-US"/>
                </a:p>
              </p:txBody>
            </p:sp>
            <p:sp>
              <p:nvSpPr>
                <p:cNvPr id="25540" name="Line 410"/>
                <p:cNvSpPr>
                  <a:spLocks noChangeShapeType="1"/>
                </p:cNvSpPr>
                <p:nvPr/>
              </p:nvSpPr>
              <p:spPr bwMode="auto">
                <a:xfrm flipV="1">
                  <a:off x="2378075" y="3040063"/>
                  <a:ext cx="1588" cy="14288"/>
                </a:xfrm>
                <a:prstGeom prst="line">
                  <a:avLst/>
                </a:prstGeom>
                <a:noFill/>
                <a:ln w="6350" cap="sq">
                  <a:solidFill>
                    <a:srgbClr val="010101"/>
                  </a:solidFill>
                  <a:miter lim="800000"/>
                  <a:headEnd/>
                  <a:tailEnd/>
                </a:ln>
              </p:spPr>
              <p:txBody>
                <a:bodyPr/>
                <a:lstStyle/>
                <a:p>
                  <a:endParaRPr lang="en-US"/>
                </a:p>
              </p:txBody>
            </p:sp>
            <p:sp>
              <p:nvSpPr>
                <p:cNvPr id="25541" name="Line 411"/>
                <p:cNvSpPr>
                  <a:spLocks noChangeShapeType="1"/>
                </p:cNvSpPr>
                <p:nvPr/>
              </p:nvSpPr>
              <p:spPr bwMode="auto">
                <a:xfrm flipV="1">
                  <a:off x="2403475" y="3040063"/>
                  <a:ext cx="1588" cy="14288"/>
                </a:xfrm>
                <a:prstGeom prst="line">
                  <a:avLst/>
                </a:prstGeom>
                <a:noFill/>
                <a:ln w="6350" cap="sq">
                  <a:solidFill>
                    <a:srgbClr val="010101"/>
                  </a:solidFill>
                  <a:miter lim="800000"/>
                  <a:headEnd/>
                  <a:tailEnd/>
                </a:ln>
              </p:spPr>
              <p:txBody>
                <a:bodyPr/>
                <a:lstStyle/>
                <a:p>
                  <a:endParaRPr lang="en-US"/>
                </a:p>
              </p:txBody>
            </p:sp>
            <p:sp>
              <p:nvSpPr>
                <p:cNvPr id="25542" name="Line 412"/>
                <p:cNvSpPr>
                  <a:spLocks noChangeShapeType="1"/>
                </p:cNvSpPr>
                <p:nvPr/>
              </p:nvSpPr>
              <p:spPr bwMode="auto">
                <a:xfrm flipV="1">
                  <a:off x="2430463" y="3040063"/>
                  <a:ext cx="1588" cy="14288"/>
                </a:xfrm>
                <a:prstGeom prst="line">
                  <a:avLst/>
                </a:prstGeom>
                <a:noFill/>
                <a:ln w="6350" cap="sq">
                  <a:solidFill>
                    <a:srgbClr val="010101"/>
                  </a:solidFill>
                  <a:miter lim="800000"/>
                  <a:headEnd/>
                  <a:tailEnd/>
                </a:ln>
              </p:spPr>
              <p:txBody>
                <a:bodyPr/>
                <a:lstStyle/>
                <a:p>
                  <a:endParaRPr lang="en-US"/>
                </a:p>
              </p:txBody>
            </p:sp>
            <p:sp>
              <p:nvSpPr>
                <p:cNvPr id="25543" name="Line 413"/>
                <p:cNvSpPr>
                  <a:spLocks noChangeShapeType="1"/>
                </p:cNvSpPr>
                <p:nvPr/>
              </p:nvSpPr>
              <p:spPr bwMode="auto">
                <a:xfrm flipV="1">
                  <a:off x="2455863" y="3040063"/>
                  <a:ext cx="1588" cy="25400"/>
                </a:xfrm>
                <a:prstGeom prst="line">
                  <a:avLst/>
                </a:prstGeom>
                <a:noFill/>
                <a:ln w="6350" cap="sq">
                  <a:solidFill>
                    <a:srgbClr val="010101"/>
                  </a:solidFill>
                  <a:miter lim="800000"/>
                  <a:headEnd/>
                  <a:tailEnd/>
                </a:ln>
              </p:spPr>
              <p:txBody>
                <a:bodyPr/>
                <a:lstStyle/>
                <a:p>
                  <a:endParaRPr lang="en-US"/>
                </a:p>
              </p:txBody>
            </p:sp>
            <p:sp>
              <p:nvSpPr>
                <p:cNvPr id="25544" name="Line 414"/>
                <p:cNvSpPr>
                  <a:spLocks noChangeShapeType="1"/>
                </p:cNvSpPr>
                <p:nvPr/>
              </p:nvSpPr>
              <p:spPr bwMode="auto">
                <a:xfrm flipV="1">
                  <a:off x="2481263" y="3040063"/>
                  <a:ext cx="1588" cy="14288"/>
                </a:xfrm>
                <a:prstGeom prst="line">
                  <a:avLst/>
                </a:prstGeom>
                <a:noFill/>
                <a:ln w="6350" cap="sq">
                  <a:solidFill>
                    <a:srgbClr val="010101"/>
                  </a:solidFill>
                  <a:miter lim="800000"/>
                  <a:headEnd/>
                  <a:tailEnd/>
                </a:ln>
              </p:spPr>
              <p:txBody>
                <a:bodyPr/>
                <a:lstStyle/>
                <a:p>
                  <a:endParaRPr lang="en-US"/>
                </a:p>
              </p:txBody>
            </p:sp>
            <p:sp>
              <p:nvSpPr>
                <p:cNvPr id="25545" name="Line 415"/>
                <p:cNvSpPr>
                  <a:spLocks noChangeShapeType="1"/>
                </p:cNvSpPr>
                <p:nvPr/>
              </p:nvSpPr>
              <p:spPr bwMode="auto">
                <a:xfrm flipV="1">
                  <a:off x="2506663" y="3040063"/>
                  <a:ext cx="1588" cy="14288"/>
                </a:xfrm>
                <a:prstGeom prst="line">
                  <a:avLst/>
                </a:prstGeom>
                <a:noFill/>
                <a:ln w="6350" cap="sq">
                  <a:solidFill>
                    <a:srgbClr val="010101"/>
                  </a:solidFill>
                  <a:miter lim="800000"/>
                  <a:headEnd/>
                  <a:tailEnd/>
                </a:ln>
              </p:spPr>
              <p:txBody>
                <a:bodyPr/>
                <a:lstStyle/>
                <a:p>
                  <a:endParaRPr lang="en-US"/>
                </a:p>
              </p:txBody>
            </p:sp>
            <p:sp>
              <p:nvSpPr>
                <p:cNvPr id="25546" name="Line 416"/>
                <p:cNvSpPr>
                  <a:spLocks noChangeShapeType="1"/>
                </p:cNvSpPr>
                <p:nvPr/>
              </p:nvSpPr>
              <p:spPr bwMode="auto">
                <a:xfrm flipV="1">
                  <a:off x="2532063" y="3040063"/>
                  <a:ext cx="1588" cy="14288"/>
                </a:xfrm>
                <a:prstGeom prst="line">
                  <a:avLst/>
                </a:prstGeom>
                <a:noFill/>
                <a:ln w="6350" cap="sq">
                  <a:solidFill>
                    <a:srgbClr val="010101"/>
                  </a:solidFill>
                  <a:miter lim="800000"/>
                  <a:headEnd/>
                  <a:tailEnd/>
                </a:ln>
              </p:spPr>
              <p:txBody>
                <a:bodyPr/>
                <a:lstStyle/>
                <a:p>
                  <a:endParaRPr lang="en-US"/>
                </a:p>
              </p:txBody>
            </p:sp>
            <p:sp>
              <p:nvSpPr>
                <p:cNvPr id="25547" name="Line 417"/>
                <p:cNvSpPr>
                  <a:spLocks noChangeShapeType="1"/>
                </p:cNvSpPr>
                <p:nvPr/>
              </p:nvSpPr>
              <p:spPr bwMode="auto">
                <a:xfrm flipV="1">
                  <a:off x="2557463" y="3040063"/>
                  <a:ext cx="1588" cy="14288"/>
                </a:xfrm>
                <a:prstGeom prst="line">
                  <a:avLst/>
                </a:prstGeom>
                <a:noFill/>
                <a:ln w="6350" cap="sq">
                  <a:solidFill>
                    <a:srgbClr val="010101"/>
                  </a:solidFill>
                  <a:miter lim="800000"/>
                  <a:headEnd/>
                  <a:tailEnd/>
                </a:ln>
              </p:spPr>
              <p:txBody>
                <a:bodyPr/>
                <a:lstStyle/>
                <a:p>
                  <a:endParaRPr lang="en-US"/>
                </a:p>
              </p:txBody>
            </p:sp>
            <p:sp>
              <p:nvSpPr>
                <p:cNvPr id="25548" name="Line 418"/>
                <p:cNvSpPr>
                  <a:spLocks noChangeShapeType="1"/>
                </p:cNvSpPr>
                <p:nvPr/>
              </p:nvSpPr>
              <p:spPr bwMode="auto">
                <a:xfrm flipV="1">
                  <a:off x="2582863" y="3040063"/>
                  <a:ext cx="1588" cy="25400"/>
                </a:xfrm>
                <a:prstGeom prst="line">
                  <a:avLst/>
                </a:prstGeom>
                <a:noFill/>
                <a:ln w="6350" cap="sq">
                  <a:solidFill>
                    <a:srgbClr val="010101"/>
                  </a:solidFill>
                  <a:miter lim="800000"/>
                  <a:headEnd/>
                  <a:tailEnd/>
                </a:ln>
              </p:spPr>
              <p:txBody>
                <a:bodyPr/>
                <a:lstStyle/>
                <a:p>
                  <a:endParaRPr lang="en-US"/>
                </a:p>
              </p:txBody>
            </p:sp>
            <p:sp>
              <p:nvSpPr>
                <p:cNvPr id="25549" name="Line 419"/>
                <p:cNvSpPr>
                  <a:spLocks noChangeShapeType="1"/>
                </p:cNvSpPr>
                <p:nvPr/>
              </p:nvSpPr>
              <p:spPr bwMode="auto">
                <a:xfrm flipV="1">
                  <a:off x="2608263" y="3040063"/>
                  <a:ext cx="1588" cy="14288"/>
                </a:xfrm>
                <a:prstGeom prst="line">
                  <a:avLst/>
                </a:prstGeom>
                <a:noFill/>
                <a:ln w="6350" cap="sq">
                  <a:solidFill>
                    <a:srgbClr val="010101"/>
                  </a:solidFill>
                  <a:miter lim="800000"/>
                  <a:headEnd/>
                  <a:tailEnd/>
                </a:ln>
              </p:spPr>
              <p:txBody>
                <a:bodyPr/>
                <a:lstStyle/>
                <a:p>
                  <a:endParaRPr lang="en-US"/>
                </a:p>
              </p:txBody>
            </p:sp>
            <p:sp>
              <p:nvSpPr>
                <p:cNvPr id="25550" name="Line 420"/>
                <p:cNvSpPr>
                  <a:spLocks noChangeShapeType="1"/>
                </p:cNvSpPr>
                <p:nvPr/>
              </p:nvSpPr>
              <p:spPr bwMode="auto">
                <a:xfrm flipV="1">
                  <a:off x="2633663" y="3040063"/>
                  <a:ext cx="1588" cy="14288"/>
                </a:xfrm>
                <a:prstGeom prst="line">
                  <a:avLst/>
                </a:prstGeom>
                <a:noFill/>
                <a:ln w="6350" cap="sq">
                  <a:solidFill>
                    <a:srgbClr val="010101"/>
                  </a:solidFill>
                  <a:miter lim="800000"/>
                  <a:headEnd/>
                  <a:tailEnd/>
                </a:ln>
              </p:spPr>
              <p:txBody>
                <a:bodyPr/>
                <a:lstStyle/>
                <a:p>
                  <a:endParaRPr lang="en-US"/>
                </a:p>
              </p:txBody>
            </p:sp>
            <p:sp>
              <p:nvSpPr>
                <p:cNvPr id="25551" name="Line 421"/>
                <p:cNvSpPr>
                  <a:spLocks noChangeShapeType="1"/>
                </p:cNvSpPr>
                <p:nvPr/>
              </p:nvSpPr>
              <p:spPr bwMode="auto">
                <a:xfrm flipV="1">
                  <a:off x="2659063" y="3040063"/>
                  <a:ext cx="1588" cy="14288"/>
                </a:xfrm>
                <a:prstGeom prst="line">
                  <a:avLst/>
                </a:prstGeom>
                <a:noFill/>
                <a:ln w="6350" cap="sq">
                  <a:solidFill>
                    <a:srgbClr val="010101"/>
                  </a:solidFill>
                  <a:miter lim="800000"/>
                  <a:headEnd/>
                  <a:tailEnd/>
                </a:ln>
              </p:spPr>
              <p:txBody>
                <a:bodyPr/>
                <a:lstStyle/>
                <a:p>
                  <a:endParaRPr lang="en-US"/>
                </a:p>
              </p:txBody>
            </p:sp>
            <p:sp>
              <p:nvSpPr>
                <p:cNvPr id="25552" name="Line 422"/>
                <p:cNvSpPr>
                  <a:spLocks noChangeShapeType="1"/>
                </p:cNvSpPr>
                <p:nvPr/>
              </p:nvSpPr>
              <p:spPr bwMode="auto">
                <a:xfrm flipV="1">
                  <a:off x="2684463" y="3040063"/>
                  <a:ext cx="1588" cy="14288"/>
                </a:xfrm>
                <a:prstGeom prst="line">
                  <a:avLst/>
                </a:prstGeom>
                <a:noFill/>
                <a:ln w="6350" cap="sq">
                  <a:solidFill>
                    <a:srgbClr val="010101"/>
                  </a:solidFill>
                  <a:miter lim="800000"/>
                  <a:headEnd/>
                  <a:tailEnd/>
                </a:ln>
              </p:spPr>
              <p:txBody>
                <a:bodyPr/>
                <a:lstStyle/>
                <a:p>
                  <a:endParaRPr lang="en-US"/>
                </a:p>
              </p:txBody>
            </p:sp>
            <p:sp>
              <p:nvSpPr>
                <p:cNvPr id="25553" name="Line 423"/>
                <p:cNvSpPr>
                  <a:spLocks noChangeShapeType="1"/>
                </p:cNvSpPr>
                <p:nvPr/>
              </p:nvSpPr>
              <p:spPr bwMode="auto">
                <a:xfrm flipV="1">
                  <a:off x="2709863" y="3040063"/>
                  <a:ext cx="1588" cy="25400"/>
                </a:xfrm>
                <a:prstGeom prst="line">
                  <a:avLst/>
                </a:prstGeom>
                <a:noFill/>
                <a:ln w="6350" cap="sq">
                  <a:solidFill>
                    <a:srgbClr val="010101"/>
                  </a:solidFill>
                  <a:miter lim="800000"/>
                  <a:headEnd/>
                  <a:tailEnd/>
                </a:ln>
              </p:spPr>
              <p:txBody>
                <a:bodyPr/>
                <a:lstStyle/>
                <a:p>
                  <a:endParaRPr lang="en-US"/>
                </a:p>
              </p:txBody>
            </p:sp>
            <p:sp>
              <p:nvSpPr>
                <p:cNvPr id="25554" name="Line 424"/>
                <p:cNvSpPr>
                  <a:spLocks noChangeShapeType="1"/>
                </p:cNvSpPr>
                <p:nvPr/>
              </p:nvSpPr>
              <p:spPr bwMode="auto">
                <a:xfrm flipV="1">
                  <a:off x="2735263" y="3040063"/>
                  <a:ext cx="1588" cy="14288"/>
                </a:xfrm>
                <a:prstGeom prst="line">
                  <a:avLst/>
                </a:prstGeom>
                <a:noFill/>
                <a:ln w="6350" cap="sq">
                  <a:solidFill>
                    <a:srgbClr val="010101"/>
                  </a:solidFill>
                  <a:miter lim="800000"/>
                  <a:headEnd/>
                  <a:tailEnd/>
                </a:ln>
              </p:spPr>
              <p:txBody>
                <a:bodyPr/>
                <a:lstStyle/>
                <a:p>
                  <a:endParaRPr lang="en-US"/>
                </a:p>
              </p:txBody>
            </p:sp>
            <p:sp>
              <p:nvSpPr>
                <p:cNvPr id="25555" name="Line 425"/>
                <p:cNvSpPr>
                  <a:spLocks noChangeShapeType="1"/>
                </p:cNvSpPr>
                <p:nvPr/>
              </p:nvSpPr>
              <p:spPr bwMode="auto">
                <a:xfrm flipV="1">
                  <a:off x="2760663" y="3040063"/>
                  <a:ext cx="1588" cy="14288"/>
                </a:xfrm>
                <a:prstGeom prst="line">
                  <a:avLst/>
                </a:prstGeom>
                <a:noFill/>
                <a:ln w="6350" cap="sq">
                  <a:solidFill>
                    <a:srgbClr val="010101"/>
                  </a:solidFill>
                  <a:miter lim="800000"/>
                  <a:headEnd/>
                  <a:tailEnd/>
                </a:ln>
              </p:spPr>
              <p:txBody>
                <a:bodyPr/>
                <a:lstStyle/>
                <a:p>
                  <a:endParaRPr lang="en-US"/>
                </a:p>
              </p:txBody>
            </p:sp>
            <p:sp>
              <p:nvSpPr>
                <p:cNvPr id="25556" name="Line 426"/>
                <p:cNvSpPr>
                  <a:spLocks noChangeShapeType="1"/>
                </p:cNvSpPr>
                <p:nvPr/>
              </p:nvSpPr>
              <p:spPr bwMode="auto">
                <a:xfrm flipV="1">
                  <a:off x="2789238" y="3040063"/>
                  <a:ext cx="1588" cy="14288"/>
                </a:xfrm>
                <a:prstGeom prst="line">
                  <a:avLst/>
                </a:prstGeom>
                <a:noFill/>
                <a:ln w="6350" cap="sq">
                  <a:solidFill>
                    <a:srgbClr val="010101"/>
                  </a:solidFill>
                  <a:miter lim="800000"/>
                  <a:headEnd/>
                  <a:tailEnd/>
                </a:ln>
              </p:spPr>
              <p:txBody>
                <a:bodyPr/>
                <a:lstStyle/>
                <a:p>
                  <a:endParaRPr lang="en-US"/>
                </a:p>
              </p:txBody>
            </p:sp>
            <p:sp>
              <p:nvSpPr>
                <p:cNvPr id="25557" name="Line 427"/>
                <p:cNvSpPr>
                  <a:spLocks noChangeShapeType="1"/>
                </p:cNvSpPr>
                <p:nvPr/>
              </p:nvSpPr>
              <p:spPr bwMode="auto">
                <a:xfrm flipV="1">
                  <a:off x="2814638" y="3040063"/>
                  <a:ext cx="1588" cy="14288"/>
                </a:xfrm>
                <a:prstGeom prst="line">
                  <a:avLst/>
                </a:prstGeom>
                <a:noFill/>
                <a:ln w="6350" cap="sq">
                  <a:solidFill>
                    <a:srgbClr val="010101"/>
                  </a:solidFill>
                  <a:miter lim="800000"/>
                  <a:headEnd/>
                  <a:tailEnd/>
                </a:ln>
              </p:spPr>
              <p:txBody>
                <a:bodyPr/>
                <a:lstStyle/>
                <a:p>
                  <a:endParaRPr lang="en-US"/>
                </a:p>
              </p:txBody>
            </p:sp>
            <p:sp>
              <p:nvSpPr>
                <p:cNvPr id="25558" name="Line 428"/>
                <p:cNvSpPr>
                  <a:spLocks noChangeShapeType="1"/>
                </p:cNvSpPr>
                <p:nvPr/>
              </p:nvSpPr>
              <p:spPr bwMode="auto">
                <a:xfrm flipV="1">
                  <a:off x="2840038" y="3040063"/>
                  <a:ext cx="1588" cy="25400"/>
                </a:xfrm>
                <a:prstGeom prst="line">
                  <a:avLst/>
                </a:prstGeom>
                <a:noFill/>
                <a:ln w="6350" cap="sq">
                  <a:solidFill>
                    <a:srgbClr val="010101"/>
                  </a:solidFill>
                  <a:miter lim="800000"/>
                  <a:headEnd/>
                  <a:tailEnd/>
                </a:ln>
              </p:spPr>
              <p:txBody>
                <a:bodyPr/>
                <a:lstStyle/>
                <a:p>
                  <a:endParaRPr lang="en-US"/>
                </a:p>
              </p:txBody>
            </p:sp>
            <p:sp>
              <p:nvSpPr>
                <p:cNvPr id="25559" name="Line 429"/>
                <p:cNvSpPr>
                  <a:spLocks noChangeShapeType="1"/>
                </p:cNvSpPr>
                <p:nvPr/>
              </p:nvSpPr>
              <p:spPr bwMode="auto">
                <a:xfrm flipV="1">
                  <a:off x="2865438" y="3040063"/>
                  <a:ext cx="1588" cy="14288"/>
                </a:xfrm>
                <a:prstGeom prst="line">
                  <a:avLst/>
                </a:prstGeom>
                <a:noFill/>
                <a:ln w="6350" cap="sq">
                  <a:solidFill>
                    <a:srgbClr val="010101"/>
                  </a:solidFill>
                  <a:miter lim="800000"/>
                  <a:headEnd/>
                  <a:tailEnd/>
                </a:ln>
              </p:spPr>
              <p:txBody>
                <a:bodyPr/>
                <a:lstStyle/>
                <a:p>
                  <a:endParaRPr lang="en-US"/>
                </a:p>
              </p:txBody>
            </p:sp>
            <p:sp>
              <p:nvSpPr>
                <p:cNvPr id="25560" name="Line 430"/>
                <p:cNvSpPr>
                  <a:spLocks noChangeShapeType="1"/>
                </p:cNvSpPr>
                <p:nvPr/>
              </p:nvSpPr>
              <p:spPr bwMode="auto">
                <a:xfrm flipV="1">
                  <a:off x="2889250" y="3040063"/>
                  <a:ext cx="1588" cy="14288"/>
                </a:xfrm>
                <a:prstGeom prst="line">
                  <a:avLst/>
                </a:prstGeom>
                <a:noFill/>
                <a:ln w="6350" cap="sq">
                  <a:solidFill>
                    <a:srgbClr val="010101"/>
                  </a:solidFill>
                  <a:miter lim="800000"/>
                  <a:headEnd/>
                  <a:tailEnd/>
                </a:ln>
              </p:spPr>
              <p:txBody>
                <a:bodyPr/>
                <a:lstStyle/>
                <a:p>
                  <a:endParaRPr lang="en-US"/>
                </a:p>
              </p:txBody>
            </p:sp>
            <p:sp>
              <p:nvSpPr>
                <p:cNvPr id="25561" name="Line 431"/>
                <p:cNvSpPr>
                  <a:spLocks noChangeShapeType="1"/>
                </p:cNvSpPr>
                <p:nvPr/>
              </p:nvSpPr>
              <p:spPr bwMode="auto">
                <a:xfrm flipV="1">
                  <a:off x="2914650" y="3040063"/>
                  <a:ext cx="1588" cy="14288"/>
                </a:xfrm>
                <a:prstGeom prst="line">
                  <a:avLst/>
                </a:prstGeom>
                <a:noFill/>
                <a:ln w="6350" cap="sq">
                  <a:solidFill>
                    <a:srgbClr val="010101"/>
                  </a:solidFill>
                  <a:miter lim="800000"/>
                  <a:headEnd/>
                  <a:tailEnd/>
                </a:ln>
              </p:spPr>
              <p:txBody>
                <a:bodyPr/>
                <a:lstStyle/>
                <a:p>
                  <a:endParaRPr lang="en-US"/>
                </a:p>
              </p:txBody>
            </p:sp>
            <p:sp>
              <p:nvSpPr>
                <p:cNvPr id="25562" name="Line 432"/>
                <p:cNvSpPr>
                  <a:spLocks noChangeShapeType="1"/>
                </p:cNvSpPr>
                <p:nvPr/>
              </p:nvSpPr>
              <p:spPr bwMode="auto">
                <a:xfrm flipV="1">
                  <a:off x="2940050" y="3040063"/>
                  <a:ext cx="1588" cy="14288"/>
                </a:xfrm>
                <a:prstGeom prst="line">
                  <a:avLst/>
                </a:prstGeom>
                <a:noFill/>
                <a:ln w="6350" cap="sq">
                  <a:solidFill>
                    <a:srgbClr val="010101"/>
                  </a:solidFill>
                  <a:miter lim="800000"/>
                  <a:headEnd/>
                  <a:tailEnd/>
                </a:ln>
              </p:spPr>
              <p:txBody>
                <a:bodyPr/>
                <a:lstStyle/>
                <a:p>
                  <a:endParaRPr lang="en-US"/>
                </a:p>
              </p:txBody>
            </p:sp>
            <p:sp>
              <p:nvSpPr>
                <p:cNvPr id="25563" name="Line 433"/>
                <p:cNvSpPr>
                  <a:spLocks noChangeShapeType="1"/>
                </p:cNvSpPr>
                <p:nvPr/>
              </p:nvSpPr>
              <p:spPr bwMode="auto">
                <a:xfrm flipV="1">
                  <a:off x="2965450" y="3040063"/>
                  <a:ext cx="1588" cy="25400"/>
                </a:xfrm>
                <a:prstGeom prst="line">
                  <a:avLst/>
                </a:prstGeom>
                <a:noFill/>
                <a:ln w="6350" cap="sq">
                  <a:solidFill>
                    <a:srgbClr val="010101"/>
                  </a:solidFill>
                  <a:miter lim="800000"/>
                  <a:headEnd/>
                  <a:tailEnd/>
                </a:ln>
              </p:spPr>
              <p:txBody>
                <a:bodyPr/>
                <a:lstStyle/>
                <a:p>
                  <a:endParaRPr lang="en-US"/>
                </a:p>
              </p:txBody>
            </p:sp>
            <p:sp>
              <p:nvSpPr>
                <p:cNvPr id="25564" name="Line 434"/>
                <p:cNvSpPr>
                  <a:spLocks noChangeShapeType="1"/>
                </p:cNvSpPr>
                <p:nvPr/>
              </p:nvSpPr>
              <p:spPr bwMode="auto">
                <a:xfrm flipV="1">
                  <a:off x="2990850" y="3040063"/>
                  <a:ext cx="1588" cy="14288"/>
                </a:xfrm>
                <a:prstGeom prst="line">
                  <a:avLst/>
                </a:prstGeom>
                <a:noFill/>
                <a:ln w="6350" cap="sq">
                  <a:solidFill>
                    <a:srgbClr val="010101"/>
                  </a:solidFill>
                  <a:miter lim="800000"/>
                  <a:headEnd/>
                  <a:tailEnd/>
                </a:ln>
              </p:spPr>
              <p:txBody>
                <a:bodyPr/>
                <a:lstStyle/>
                <a:p>
                  <a:endParaRPr lang="en-US"/>
                </a:p>
              </p:txBody>
            </p:sp>
            <p:sp>
              <p:nvSpPr>
                <p:cNvPr id="25565" name="Line 435"/>
                <p:cNvSpPr>
                  <a:spLocks noChangeShapeType="1"/>
                </p:cNvSpPr>
                <p:nvPr/>
              </p:nvSpPr>
              <p:spPr bwMode="auto">
                <a:xfrm flipV="1">
                  <a:off x="3016250" y="3040063"/>
                  <a:ext cx="1588" cy="14288"/>
                </a:xfrm>
                <a:prstGeom prst="line">
                  <a:avLst/>
                </a:prstGeom>
                <a:noFill/>
                <a:ln w="6350" cap="sq">
                  <a:solidFill>
                    <a:srgbClr val="010101"/>
                  </a:solidFill>
                  <a:miter lim="800000"/>
                  <a:headEnd/>
                  <a:tailEnd/>
                </a:ln>
              </p:spPr>
              <p:txBody>
                <a:bodyPr/>
                <a:lstStyle/>
                <a:p>
                  <a:endParaRPr lang="en-US"/>
                </a:p>
              </p:txBody>
            </p:sp>
            <p:sp>
              <p:nvSpPr>
                <p:cNvPr id="25566" name="Line 436"/>
                <p:cNvSpPr>
                  <a:spLocks noChangeShapeType="1"/>
                </p:cNvSpPr>
                <p:nvPr/>
              </p:nvSpPr>
              <p:spPr bwMode="auto">
                <a:xfrm flipV="1">
                  <a:off x="3041650" y="3040063"/>
                  <a:ext cx="1588" cy="14288"/>
                </a:xfrm>
                <a:prstGeom prst="line">
                  <a:avLst/>
                </a:prstGeom>
                <a:noFill/>
                <a:ln w="6350" cap="sq">
                  <a:solidFill>
                    <a:srgbClr val="010101"/>
                  </a:solidFill>
                  <a:miter lim="800000"/>
                  <a:headEnd/>
                  <a:tailEnd/>
                </a:ln>
              </p:spPr>
              <p:txBody>
                <a:bodyPr/>
                <a:lstStyle/>
                <a:p>
                  <a:endParaRPr lang="en-US"/>
                </a:p>
              </p:txBody>
            </p:sp>
            <p:sp>
              <p:nvSpPr>
                <p:cNvPr id="25567" name="Line 437"/>
                <p:cNvSpPr>
                  <a:spLocks noChangeShapeType="1"/>
                </p:cNvSpPr>
                <p:nvPr/>
              </p:nvSpPr>
              <p:spPr bwMode="auto">
                <a:xfrm flipV="1">
                  <a:off x="3067050" y="3040063"/>
                  <a:ext cx="1588" cy="14288"/>
                </a:xfrm>
                <a:prstGeom prst="line">
                  <a:avLst/>
                </a:prstGeom>
                <a:noFill/>
                <a:ln w="6350" cap="sq">
                  <a:solidFill>
                    <a:srgbClr val="010101"/>
                  </a:solidFill>
                  <a:miter lim="800000"/>
                  <a:headEnd/>
                  <a:tailEnd/>
                </a:ln>
              </p:spPr>
              <p:txBody>
                <a:bodyPr/>
                <a:lstStyle/>
                <a:p>
                  <a:endParaRPr lang="en-US"/>
                </a:p>
              </p:txBody>
            </p:sp>
            <p:sp>
              <p:nvSpPr>
                <p:cNvPr id="25568" name="Line 438"/>
                <p:cNvSpPr>
                  <a:spLocks noChangeShapeType="1"/>
                </p:cNvSpPr>
                <p:nvPr/>
              </p:nvSpPr>
              <p:spPr bwMode="auto">
                <a:xfrm flipV="1">
                  <a:off x="3092450" y="3040063"/>
                  <a:ext cx="1588" cy="25400"/>
                </a:xfrm>
                <a:prstGeom prst="line">
                  <a:avLst/>
                </a:prstGeom>
                <a:noFill/>
                <a:ln w="6350" cap="sq">
                  <a:solidFill>
                    <a:srgbClr val="010101"/>
                  </a:solidFill>
                  <a:miter lim="800000"/>
                  <a:headEnd/>
                  <a:tailEnd/>
                </a:ln>
              </p:spPr>
              <p:txBody>
                <a:bodyPr/>
                <a:lstStyle/>
                <a:p>
                  <a:endParaRPr lang="en-US"/>
                </a:p>
              </p:txBody>
            </p:sp>
            <p:sp>
              <p:nvSpPr>
                <p:cNvPr id="25569" name="Line 439"/>
                <p:cNvSpPr>
                  <a:spLocks noChangeShapeType="1"/>
                </p:cNvSpPr>
                <p:nvPr/>
              </p:nvSpPr>
              <p:spPr bwMode="auto">
                <a:xfrm flipV="1">
                  <a:off x="3117850" y="3040063"/>
                  <a:ext cx="1588" cy="14288"/>
                </a:xfrm>
                <a:prstGeom prst="line">
                  <a:avLst/>
                </a:prstGeom>
                <a:noFill/>
                <a:ln w="6350" cap="sq">
                  <a:solidFill>
                    <a:srgbClr val="010101"/>
                  </a:solidFill>
                  <a:miter lim="800000"/>
                  <a:headEnd/>
                  <a:tailEnd/>
                </a:ln>
              </p:spPr>
              <p:txBody>
                <a:bodyPr/>
                <a:lstStyle/>
                <a:p>
                  <a:endParaRPr lang="en-US"/>
                </a:p>
              </p:txBody>
            </p:sp>
            <p:sp>
              <p:nvSpPr>
                <p:cNvPr id="25570" name="Line 440"/>
                <p:cNvSpPr>
                  <a:spLocks noChangeShapeType="1"/>
                </p:cNvSpPr>
                <p:nvPr/>
              </p:nvSpPr>
              <p:spPr bwMode="auto">
                <a:xfrm flipV="1">
                  <a:off x="3146425" y="3040063"/>
                  <a:ext cx="1588" cy="14288"/>
                </a:xfrm>
                <a:prstGeom prst="line">
                  <a:avLst/>
                </a:prstGeom>
                <a:noFill/>
                <a:ln w="6350" cap="sq">
                  <a:solidFill>
                    <a:srgbClr val="010101"/>
                  </a:solidFill>
                  <a:miter lim="800000"/>
                  <a:headEnd/>
                  <a:tailEnd/>
                </a:ln>
              </p:spPr>
              <p:txBody>
                <a:bodyPr/>
                <a:lstStyle/>
                <a:p>
                  <a:endParaRPr lang="en-US"/>
                </a:p>
              </p:txBody>
            </p:sp>
            <p:sp>
              <p:nvSpPr>
                <p:cNvPr id="25571" name="Line 441"/>
                <p:cNvSpPr>
                  <a:spLocks noChangeShapeType="1"/>
                </p:cNvSpPr>
                <p:nvPr/>
              </p:nvSpPr>
              <p:spPr bwMode="auto">
                <a:xfrm flipV="1">
                  <a:off x="3171825" y="3040063"/>
                  <a:ext cx="1588" cy="14288"/>
                </a:xfrm>
                <a:prstGeom prst="line">
                  <a:avLst/>
                </a:prstGeom>
                <a:noFill/>
                <a:ln w="6350" cap="sq">
                  <a:solidFill>
                    <a:srgbClr val="010101"/>
                  </a:solidFill>
                  <a:miter lim="800000"/>
                  <a:headEnd/>
                  <a:tailEnd/>
                </a:ln>
              </p:spPr>
              <p:txBody>
                <a:bodyPr/>
                <a:lstStyle/>
                <a:p>
                  <a:endParaRPr lang="en-US"/>
                </a:p>
              </p:txBody>
            </p:sp>
            <p:sp>
              <p:nvSpPr>
                <p:cNvPr id="25572" name="Line 442"/>
                <p:cNvSpPr>
                  <a:spLocks noChangeShapeType="1"/>
                </p:cNvSpPr>
                <p:nvPr/>
              </p:nvSpPr>
              <p:spPr bwMode="auto">
                <a:xfrm flipV="1">
                  <a:off x="3197225" y="3040063"/>
                  <a:ext cx="1588" cy="14288"/>
                </a:xfrm>
                <a:prstGeom prst="line">
                  <a:avLst/>
                </a:prstGeom>
                <a:noFill/>
                <a:ln w="6350" cap="sq">
                  <a:solidFill>
                    <a:srgbClr val="010101"/>
                  </a:solidFill>
                  <a:miter lim="800000"/>
                  <a:headEnd/>
                  <a:tailEnd/>
                </a:ln>
              </p:spPr>
              <p:txBody>
                <a:bodyPr/>
                <a:lstStyle/>
                <a:p>
                  <a:endParaRPr lang="en-US"/>
                </a:p>
              </p:txBody>
            </p:sp>
            <p:sp>
              <p:nvSpPr>
                <p:cNvPr id="25573" name="Line 443"/>
                <p:cNvSpPr>
                  <a:spLocks noChangeShapeType="1"/>
                </p:cNvSpPr>
                <p:nvPr/>
              </p:nvSpPr>
              <p:spPr bwMode="auto">
                <a:xfrm flipV="1">
                  <a:off x="3222625" y="3040063"/>
                  <a:ext cx="1588" cy="25400"/>
                </a:xfrm>
                <a:prstGeom prst="line">
                  <a:avLst/>
                </a:prstGeom>
                <a:noFill/>
                <a:ln w="6350" cap="sq">
                  <a:solidFill>
                    <a:srgbClr val="010101"/>
                  </a:solidFill>
                  <a:miter lim="800000"/>
                  <a:headEnd/>
                  <a:tailEnd/>
                </a:ln>
              </p:spPr>
              <p:txBody>
                <a:bodyPr/>
                <a:lstStyle/>
                <a:p>
                  <a:endParaRPr lang="en-US"/>
                </a:p>
              </p:txBody>
            </p:sp>
            <p:sp>
              <p:nvSpPr>
                <p:cNvPr id="25574" name="Line 444"/>
                <p:cNvSpPr>
                  <a:spLocks noChangeShapeType="1"/>
                </p:cNvSpPr>
                <p:nvPr/>
              </p:nvSpPr>
              <p:spPr bwMode="auto">
                <a:xfrm flipV="1">
                  <a:off x="3248025" y="3040063"/>
                  <a:ext cx="1588" cy="14288"/>
                </a:xfrm>
                <a:prstGeom prst="line">
                  <a:avLst/>
                </a:prstGeom>
                <a:noFill/>
                <a:ln w="6350" cap="sq">
                  <a:solidFill>
                    <a:srgbClr val="010101"/>
                  </a:solidFill>
                  <a:miter lim="800000"/>
                  <a:headEnd/>
                  <a:tailEnd/>
                </a:ln>
              </p:spPr>
              <p:txBody>
                <a:bodyPr/>
                <a:lstStyle/>
                <a:p>
                  <a:endParaRPr lang="en-US"/>
                </a:p>
              </p:txBody>
            </p:sp>
            <p:sp>
              <p:nvSpPr>
                <p:cNvPr id="25575" name="Line 445"/>
                <p:cNvSpPr>
                  <a:spLocks noChangeShapeType="1"/>
                </p:cNvSpPr>
                <p:nvPr/>
              </p:nvSpPr>
              <p:spPr bwMode="auto">
                <a:xfrm flipV="1">
                  <a:off x="3273425" y="3040063"/>
                  <a:ext cx="1588" cy="14288"/>
                </a:xfrm>
                <a:prstGeom prst="line">
                  <a:avLst/>
                </a:prstGeom>
                <a:noFill/>
                <a:ln w="6350" cap="sq">
                  <a:solidFill>
                    <a:srgbClr val="010101"/>
                  </a:solidFill>
                  <a:miter lim="800000"/>
                  <a:headEnd/>
                  <a:tailEnd/>
                </a:ln>
              </p:spPr>
              <p:txBody>
                <a:bodyPr/>
                <a:lstStyle/>
                <a:p>
                  <a:endParaRPr lang="en-US"/>
                </a:p>
              </p:txBody>
            </p:sp>
            <p:sp>
              <p:nvSpPr>
                <p:cNvPr id="25576" name="Line 446"/>
                <p:cNvSpPr>
                  <a:spLocks noChangeShapeType="1"/>
                </p:cNvSpPr>
                <p:nvPr/>
              </p:nvSpPr>
              <p:spPr bwMode="auto">
                <a:xfrm flipV="1">
                  <a:off x="3298825" y="3040063"/>
                  <a:ext cx="1588" cy="14288"/>
                </a:xfrm>
                <a:prstGeom prst="line">
                  <a:avLst/>
                </a:prstGeom>
                <a:noFill/>
                <a:ln w="6350" cap="sq">
                  <a:solidFill>
                    <a:srgbClr val="010101"/>
                  </a:solidFill>
                  <a:miter lim="800000"/>
                  <a:headEnd/>
                  <a:tailEnd/>
                </a:ln>
              </p:spPr>
              <p:txBody>
                <a:bodyPr/>
                <a:lstStyle/>
                <a:p>
                  <a:endParaRPr lang="en-US"/>
                </a:p>
              </p:txBody>
            </p:sp>
            <p:sp>
              <p:nvSpPr>
                <p:cNvPr id="25577" name="Line 447"/>
                <p:cNvSpPr>
                  <a:spLocks noChangeShapeType="1"/>
                </p:cNvSpPr>
                <p:nvPr/>
              </p:nvSpPr>
              <p:spPr bwMode="auto">
                <a:xfrm flipV="1">
                  <a:off x="3324225" y="3040063"/>
                  <a:ext cx="1588" cy="14288"/>
                </a:xfrm>
                <a:prstGeom prst="line">
                  <a:avLst/>
                </a:prstGeom>
                <a:noFill/>
                <a:ln w="6350" cap="sq">
                  <a:solidFill>
                    <a:srgbClr val="010101"/>
                  </a:solidFill>
                  <a:miter lim="800000"/>
                  <a:headEnd/>
                  <a:tailEnd/>
                </a:ln>
              </p:spPr>
              <p:txBody>
                <a:bodyPr/>
                <a:lstStyle/>
                <a:p>
                  <a:endParaRPr lang="en-US"/>
                </a:p>
              </p:txBody>
            </p:sp>
            <p:sp>
              <p:nvSpPr>
                <p:cNvPr id="25578" name="Line 448"/>
                <p:cNvSpPr>
                  <a:spLocks noChangeShapeType="1"/>
                </p:cNvSpPr>
                <p:nvPr/>
              </p:nvSpPr>
              <p:spPr bwMode="auto">
                <a:xfrm flipV="1">
                  <a:off x="3349625" y="3040063"/>
                  <a:ext cx="1588" cy="25400"/>
                </a:xfrm>
                <a:prstGeom prst="line">
                  <a:avLst/>
                </a:prstGeom>
                <a:noFill/>
                <a:ln w="6350" cap="sq">
                  <a:solidFill>
                    <a:srgbClr val="010101"/>
                  </a:solidFill>
                  <a:miter lim="800000"/>
                  <a:headEnd/>
                  <a:tailEnd/>
                </a:ln>
              </p:spPr>
              <p:txBody>
                <a:bodyPr/>
                <a:lstStyle/>
                <a:p>
                  <a:endParaRPr lang="en-US"/>
                </a:p>
              </p:txBody>
            </p:sp>
            <p:sp>
              <p:nvSpPr>
                <p:cNvPr id="25579" name="Line 449"/>
                <p:cNvSpPr>
                  <a:spLocks noChangeShapeType="1"/>
                </p:cNvSpPr>
                <p:nvPr/>
              </p:nvSpPr>
              <p:spPr bwMode="auto">
                <a:xfrm flipV="1">
                  <a:off x="3373438" y="3040063"/>
                  <a:ext cx="1588" cy="14288"/>
                </a:xfrm>
                <a:prstGeom prst="line">
                  <a:avLst/>
                </a:prstGeom>
                <a:noFill/>
                <a:ln w="6350" cap="sq">
                  <a:solidFill>
                    <a:srgbClr val="010101"/>
                  </a:solidFill>
                  <a:miter lim="800000"/>
                  <a:headEnd/>
                  <a:tailEnd/>
                </a:ln>
              </p:spPr>
              <p:txBody>
                <a:bodyPr/>
                <a:lstStyle/>
                <a:p>
                  <a:endParaRPr lang="en-US"/>
                </a:p>
              </p:txBody>
            </p:sp>
            <p:sp>
              <p:nvSpPr>
                <p:cNvPr id="25580" name="Line 450"/>
                <p:cNvSpPr>
                  <a:spLocks noChangeShapeType="1"/>
                </p:cNvSpPr>
                <p:nvPr/>
              </p:nvSpPr>
              <p:spPr bwMode="auto">
                <a:xfrm flipV="1">
                  <a:off x="3398838" y="3040063"/>
                  <a:ext cx="1588" cy="14288"/>
                </a:xfrm>
                <a:prstGeom prst="line">
                  <a:avLst/>
                </a:prstGeom>
                <a:noFill/>
                <a:ln w="6350" cap="sq">
                  <a:solidFill>
                    <a:srgbClr val="010101"/>
                  </a:solidFill>
                  <a:miter lim="800000"/>
                  <a:headEnd/>
                  <a:tailEnd/>
                </a:ln>
              </p:spPr>
              <p:txBody>
                <a:bodyPr/>
                <a:lstStyle/>
                <a:p>
                  <a:endParaRPr lang="en-US"/>
                </a:p>
              </p:txBody>
            </p:sp>
            <p:sp>
              <p:nvSpPr>
                <p:cNvPr id="25581" name="Line 451"/>
                <p:cNvSpPr>
                  <a:spLocks noChangeShapeType="1"/>
                </p:cNvSpPr>
                <p:nvPr/>
              </p:nvSpPr>
              <p:spPr bwMode="auto">
                <a:xfrm flipV="1">
                  <a:off x="3424238" y="3040063"/>
                  <a:ext cx="1588" cy="14288"/>
                </a:xfrm>
                <a:prstGeom prst="line">
                  <a:avLst/>
                </a:prstGeom>
                <a:noFill/>
                <a:ln w="6350" cap="sq">
                  <a:solidFill>
                    <a:srgbClr val="010101"/>
                  </a:solidFill>
                  <a:miter lim="800000"/>
                  <a:headEnd/>
                  <a:tailEnd/>
                </a:ln>
              </p:spPr>
              <p:txBody>
                <a:bodyPr/>
                <a:lstStyle/>
                <a:p>
                  <a:endParaRPr lang="en-US"/>
                </a:p>
              </p:txBody>
            </p:sp>
            <p:sp>
              <p:nvSpPr>
                <p:cNvPr id="25582" name="Line 452"/>
                <p:cNvSpPr>
                  <a:spLocks noChangeShapeType="1"/>
                </p:cNvSpPr>
                <p:nvPr/>
              </p:nvSpPr>
              <p:spPr bwMode="auto">
                <a:xfrm flipV="1">
                  <a:off x="3449638" y="3040063"/>
                  <a:ext cx="1588" cy="14288"/>
                </a:xfrm>
                <a:prstGeom prst="line">
                  <a:avLst/>
                </a:prstGeom>
                <a:noFill/>
                <a:ln w="6350" cap="sq">
                  <a:solidFill>
                    <a:srgbClr val="010101"/>
                  </a:solidFill>
                  <a:miter lim="800000"/>
                  <a:headEnd/>
                  <a:tailEnd/>
                </a:ln>
              </p:spPr>
              <p:txBody>
                <a:bodyPr/>
                <a:lstStyle/>
                <a:p>
                  <a:endParaRPr lang="en-US"/>
                </a:p>
              </p:txBody>
            </p:sp>
            <p:sp>
              <p:nvSpPr>
                <p:cNvPr id="25583" name="Line 453"/>
                <p:cNvSpPr>
                  <a:spLocks noChangeShapeType="1"/>
                </p:cNvSpPr>
                <p:nvPr/>
              </p:nvSpPr>
              <p:spPr bwMode="auto">
                <a:xfrm flipV="1">
                  <a:off x="3475038" y="3040063"/>
                  <a:ext cx="1588" cy="25400"/>
                </a:xfrm>
                <a:prstGeom prst="line">
                  <a:avLst/>
                </a:prstGeom>
                <a:noFill/>
                <a:ln w="6350" cap="sq">
                  <a:solidFill>
                    <a:srgbClr val="010101"/>
                  </a:solidFill>
                  <a:miter lim="800000"/>
                  <a:headEnd/>
                  <a:tailEnd/>
                </a:ln>
              </p:spPr>
              <p:txBody>
                <a:bodyPr/>
                <a:lstStyle/>
                <a:p>
                  <a:endParaRPr lang="en-US"/>
                </a:p>
              </p:txBody>
            </p:sp>
            <p:sp>
              <p:nvSpPr>
                <p:cNvPr id="25584" name="Line 454"/>
                <p:cNvSpPr>
                  <a:spLocks noChangeShapeType="1"/>
                </p:cNvSpPr>
                <p:nvPr/>
              </p:nvSpPr>
              <p:spPr bwMode="auto">
                <a:xfrm flipV="1">
                  <a:off x="3500438" y="3040063"/>
                  <a:ext cx="1588" cy="14288"/>
                </a:xfrm>
                <a:prstGeom prst="line">
                  <a:avLst/>
                </a:prstGeom>
                <a:noFill/>
                <a:ln w="6350" cap="sq">
                  <a:solidFill>
                    <a:srgbClr val="010101"/>
                  </a:solidFill>
                  <a:miter lim="800000"/>
                  <a:headEnd/>
                  <a:tailEnd/>
                </a:ln>
              </p:spPr>
              <p:txBody>
                <a:bodyPr/>
                <a:lstStyle/>
                <a:p>
                  <a:endParaRPr lang="en-US"/>
                </a:p>
              </p:txBody>
            </p:sp>
            <p:sp>
              <p:nvSpPr>
                <p:cNvPr id="25585" name="Line 455"/>
                <p:cNvSpPr>
                  <a:spLocks noChangeShapeType="1"/>
                </p:cNvSpPr>
                <p:nvPr/>
              </p:nvSpPr>
              <p:spPr bwMode="auto">
                <a:xfrm flipV="1">
                  <a:off x="3529013" y="3040063"/>
                  <a:ext cx="1588" cy="14288"/>
                </a:xfrm>
                <a:prstGeom prst="line">
                  <a:avLst/>
                </a:prstGeom>
                <a:noFill/>
                <a:ln w="6350" cap="sq">
                  <a:solidFill>
                    <a:srgbClr val="010101"/>
                  </a:solidFill>
                  <a:miter lim="800000"/>
                  <a:headEnd/>
                  <a:tailEnd/>
                </a:ln>
              </p:spPr>
              <p:txBody>
                <a:bodyPr/>
                <a:lstStyle/>
                <a:p>
                  <a:endParaRPr lang="en-US"/>
                </a:p>
              </p:txBody>
            </p:sp>
            <p:sp>
              <p:nvSpPr>
                <p:cNvPr id="25586" name="Line 456"/>
                <p:cNvSpPr>
                  <a:spLocks noChangeShapeType="1"/>
                </p:cNvSpPr>
                <p:nvPr/>
              </p:nvSpPr>
              <p:spPr bwMode="auto">
                <a:xfrm flipV="1">
                  <a:off x="3554413" y="3040063"/>
                  <a:ext cx="1588" cy="14288"/>
                </a:xfrm>
                <a:prstGeom prst="line">
                  <a:avLst/>
                </a:prstGeom>
                <a:noFill/>
                <a:ln w="6350" cap="sq">
                  <a:solidFill>
                    <a:srgbClr val="010101"/>
                  </a:solidFill>
                  <a:miter lim="800000"/>
                  <a:headEnd/>
                  <a:tailEnd/>
                </a:ln>
              </p:spPr>
              <p:txBody>
                <a:bodyPr/>
                <a:lstStyle/>
                <a:p>
                  <a:endParaRPr lang="en-US"/>
                </a:p>
              </p:txBody>
            </p:sp>
            <p:sp>
              <p:nvSpPr>
                <p:cNvPr id="25587" name="Line 457"/>
                <p:cNvSpPr>
                  <a:spLocks noChangeShapeType="1"/>
                </p:cNvSpPr>
                <p:nvPr/>
              </p:nvSpPr>
              <p:spPr bwMode="auto">
                <a:xfrm flipV="1">
                  <a:off x="3579813" y="3040063"/>
                  <a:ext cx="1588" cy="14288"/>
                </a:xfrm>
                <a:prstGeom prst="line">
                  <a:avLst/>
                </a:prstGeom>
                <a:noFill/>
                <a:ln w="6350" cap="sq">
                  <a:solidFill>
                    <a:srgbClr val="010101"/>
                  </a:solidFill>
                  <a:miter lim="800000"/>
                  <a:headEnd/>
                  <a:tailEnd/>
                </a:ln>
              </p:spPr>
              <p:txBody>
                <a:bodyPr/>
                <a:lstStyle/>
                <a:p>
                  <a:endParaRPr lang="en-US"/>
                </a:p>
              </p:txBody>
            </p:sp>
            <p:sp>
              <p:nvSpPr>
                <p:cNvPr id="25588" name="Line 458"/>
                <p:cNvSpPr>
                  <a:spLocks noChangeShapeType="1"/>
                </p:cNvSpPr>
                <p:nvPr/>
              </p:nvSpPr>
              <p:spPr bwMode="auto">
                <a:xfrm flipV="1">
                  <a:off x="3605213" y="3040063"/>
                  <a:ext cx="1588" cy="25400"/>
                </a:xfrm>
                <a:prstGeom prst="line">
                  <a:avLst/>
                </a:prstGeom>
                <a:noFill/>
                <a:ln w="6350" cap="sq">
                  <a:solidFill>
                    <a:srgbClr val="010101"/>
                  </a:solidFill>
                  <a:miter lim="800000"/>
                  <a:headEnd/>
                  <a:tailEnd/>
                </a:ln>
              </p:spPr>
              <p:txBody>
                <a:bodyPr/>
                <a:lstStyle/>
                <a:p>
                  <a:endParaRPr lang="en-US"/>
                </a:p>
              </p:txBody>
            </p:sp>
            <p:sp>
              <p:nvSpPr>
                <p:cNvPr id="25589" name="Line 459"/>
                <p:cNvSpPr>
                  <a:spLocks noChangeShapeType="1"/>
                </p:cNvSpPr>
                <p:nvPr/>
              </p:nvSpPr>
              <p:spPr bwMode="auto">
                <a:xfrm flipV="1">
                  <a:off x="3630613" y="3040063"/>
                  <a:ext cx="1588" cy="14288"/>
                </a:xfrm>
                <a:prstGeom prst="line">
                  <a:avLst/>
                </a:prstGeom>
                <a:noFill/>
                <a:ln w="6350" cap="sq">
                  <a:solidFill>
                    <a:srgbClr val="010101"/>
                  </a:solidFill>
                  <a:miter lim="800000"/>
                  <a:headEnd/>
                  <a:tailEnd/>
                </a:ln>
              </p:spPr>
              <p:txBody>
                <a:bodyPr/>
                <a:lstStyle/>
                <a:p>
                  <a:endParaRPr lang="en-US"/>
                </a:p>
              </p:txBody>
            </p:sp>
            <p:sp>
              <p:nvSpPr>
                <p:cNvPr id="25590" name="Line 460"/>
                <p:cNvSpPr>
                  <a:spLocks noChangeShapeType="1"/>
                </p:cNvSpPr>
                <p:nvPr/>
              </p:nvSpPr>
              <p:spPr bwMode="auto">
                <a:xfrm flipV="1">
                  <a:off x="3656013" y="3040063"/>
                  <a:ext cx="1588" cy="14288"/>
                </a:xfrm>
                <a:prstGeom prst="line">
                  <a:avLst/>
                </a:prstGeom>
                <a:noFill/>
                <a:ln w="6350" cap="sq">
                  <a:solidFill>
                    <a:srgbClr val="010101"/>
                  </a:solidFill>
                  <a:miter lim="800000"/>
                  <a:headEnd/>
                  <a:tailEnd/>
                </a:ln>
              </p:spPr>
              <p:txBody>
                <a:bodyPr/>
                <a:lstStyle/>
                <a:p>
                  <a:endParaRPr lang="en-US"/>
                </a:p>
              </p:txBody>
            </p:sp>
            <p:sp>
              <p:nvSpPr>
                <p:cNvPr id="25591" name="Line 461"/>
                <p:cNvSpPr>
                  <a:spLocks noChangeShapeType="1"/>
                </p:cNvSpPr>
                <p:nvPr/>
              </p:nvSpPr>
              <p:spPr bwMode="auto">
                <a:xfrm flipV="1">
                  <a:off x="3681413" y="3040063"/>
                  <a:ext cx="1588" cy="14288"/>
                </a:xfrm>
                <a:prstGeom prst="line">
                  <a:avLst/>
                </a:prstGeom>
                <a:noFill/>
                <a:ln w="6350" cap="sq">
                  <a:solidFill>
                    <a:srgbClr val="010101"/>
                  </a:solidFill>
                  <a:miter lim="800000"/>
                  <a:headEnd/>
                  <a:tailEnd/>
                </a:ln>
              </p:spPr>
              <p:txBody>
                <a:bodyPr/>
                <a:lstStyle/>
                <a:p>
                  <a:endParaRPr lang="en-US"/>
                </a:p>
              </p:txBody>
            </p:sp>
            <p:sp>
              <p:nvSpPr>
                <p:cNvPr id="25592" name="Line 462"/>
                <p:cNvSpPr>
                  <a:spLocks noChangeShapeType="1"/>
                </p:cNvSpPr>
                <p:nvPr/>
              </p:nvSpPr>
              <p:spPr bwMode="auto">
                <a:xfrm flipV="1">
                  <a:off x="3706813" y="3040063"/>
                  <a:ext cx="1588" cy="14288"/>
                </a:xfrm>
                <a:prstGeom prst="line">
                  <a:avLst/>
                </a:prstGeom>
                <a:noFill/>
                <a:ln w="6350" cap="sq">
                  <a:solidFill>
                    <a:srgbClr val="010101"/>
                  </a:solidFill>
                  <a:miter lim="800000"/>
                  <a:headEnd/>
                  <a:tailEnd/>
                </a:ln>
              </p:spPr>
              <p:txBody>
                <a:bodyPr/>
                <a:lstStyle/>
                <a:p>
                  <a:endParaRPr lang="en-US"/>
                </a:p>
              </p:txBody>
            </p:sp>
            <p:sp>
              <p:nvSpPr>
                <p:cNvPr id="25593" name="Line 463"/>
                <p:cNvSpPr>
                  <a:spLocks noChangeShapeType="1"/>
                </p:cNvSpPr>
                <p:nvPr/>
              </p:nvSpPr>
              <p:spPr bwMode="auto">
                <a:xfrm flipV="1">
                  <a:off x="3732213" y="3040063"/>
                  <a:ext cx="1588" cy="25400"/>
                </a:xfrm>
                <a:prstGeom prst="line">
                  <a:avLst/>
                </a:prstGeom>
                <a:noFill/>
                <a:ln w="6350" cap="sq">
                  <a:solidFill>
                    <a:srgbClr val="010101"/>
                  </a:solidFill>
                  <a:miter lim="800000"/>
                  <a:headEnd/>
                  <a:tailEnd/>
                </a:ln>
              </p:spPr>
              <p:txBody>
                <a:bodyPr/>
                <a:lstStyle/>
                <a:p>
                  <a:endParaRPr lang="en-US"/>
                </a:p>
              </p:txBody>
            </p:sp>
            <p:sp>
              <p:nvSpPr>
                <p:cNvPr id="25594" name="Line 464"/>
                <p:cNvSpPr>
                  <a:spLocks noChangeShapeType="1"/>
                </p:cNvSpPr>
                <p:nvPr/>
              </p:nvSpPr>
              <p:spPr bwMode="auto">
                <a:xfrm flipV="1">
                  <a:off x="3757613" y="3040063"/>
                  <a:ext cx="1588" cy="14288"/>
                </a:xfrm>
                <a:prstGeom prst="line">
                  <a:avLst/>
                </a:prstGeom>
                <a:noFill/>
                <a:ln w="6350" cap="sq">
                  <a:solidFill>
                    <a:srgbClr val="010101"/>
                  </a:solidFill>
                  <a:miter lim="800000"/>
                  <a:headEnd/>
                  <a:tailEnd/>
                </a:ln>
              </p:spPr>
              <p:txBody>
                <a:bodyPr/>
                <a:lstStyle/>
                <a:p>
                  <a:endParaRPr lang="en-US"/>
                </a:p>
              </p:txBody>
            </p:sp>
            <p:sp>
              <p:nvSpPr>
                <p:cNvPr id="25595" name="Line 465"/>
                <p:cNvSpPr>
                  <a:spLocks noChangeShapeType="1"/>
                </p:cNvSpPr>
                <p:nvPr/>
              </p:nvSpPr>
              <p:spPr bwMode="auto">
                <a:xfrm flipV="1">
                  <a:off x="3783013" y="3040063"/>
                  <a:ext cx="1588" cy="14288"/>
                </a:xfrm>
                <a:prstGeom prst="line">
                  <a:avLst/>
                </a:prstGeom>
                <a:noFill/>
                <a:ln w="6350" cap="sq">
                  <a:solidFill>
                    <a:srgbClr val="010101"/>
                  </a:solidFill>
                  <a:miter lim="800000"/>
                  <a:headEnd/>
                  <a:tailEnd/>
                </a:ln>
              </p:spPr>
              <p:txBody>
                <a:bodyPr/>
                <a:lstStyle/>
                <a:p>
                  <a:endParaRPr lang="en-US"/>
                </a:p>
              </p:txBody>
            </p:sp>
            <p:sp>
              <p:nvSpPr>
                <p:cNvPr id="25596" name="Line 466"/>
                <p:cNvSpPr>
                  <a:spLocks noChangeShapeType="1"/>
                </p:cNvSpPr>
                <p:nvPr/>
              </p:nvSpPr>
              <p:spPr bwMode="auto">
                <a:xfrm flipV="1">
                  <a:off x="3808413" y="3040063"/>
                  <a:ext cx="1588" cy="14288"/>
                </a:xfrm>
                <a:prstGeom prst="line">
                  <a:avLst/>
                </a:prstGeom>
                <a:noFill/>
                <a:ln w="6350" cap="sq">
                  <a:solidFill>
                    <a:srgbClr val="010101"/>
                  </a:solidFill>
                  <a:miter lim="800000"/>
                  <a:headEnd/>
                  <a:tailEnd/>
                </a:ln>
              </p:spPr>
              <p:txBody>
                <a:bodyPr/>
                <a:lstStyle/>
                <a:p>
                  <a:endParaRPr lang="en-US"/>
                </a:p>
              </p:txBody>
            </p:sp>
            <p:sp>
              <p:nvSpPr>
                <p:cNvPr id="25597" name="Line 467"/>
                <p:cNvSpPr>
                  <a:spLocks noChangeShapeType="1"/>
                </p:cNvSpPr>
                <p:nvPr/>
              </p:nvSpPr>
              <p:spPr bwMode="auto">
                <a:xfrm flipV="1">
                  <a:off x="3833813" y="3040063"/>
                  <a:ext cx="1588" cy="14288"/>
                </a:xfrm>
                <a:prstGeom prst="line">
                  <a:avLst/>
                </a:prstGeom>
                <a:noFill/>
                <a:ln w="6350" cap="sq">
                  <a:solidFill>
                    <a:srgbClr val="010101"/>
                  </a:solidFill>
                  <a:miter lim="800000"/>
                  <a:headEnd/>
                  <a:tailEnd/>
                </a:ln>
              </p:spPr>
              <p:txBody>
                <a:bodyPr/>
                <a:lstStyle/>
                <a:p>
                  <a:endParaRPr lang="en-US"/>
                </a:p>
              </p:txBody>
            </p:sp>
            <p:sp>
              <p:nvSpPr>
                <p:cNvPr id="25598" name="Line 468"/>
                <p:cNvSpPr>
                  <a:spLocks noChangeShapeType="1"/>
                </p:cNvSpPr>
                <p:nvPr/>
              </p:nvSpPr>
              <p:spPr bwMode="auto">
                <a:xfrm flipV="1">
                  <a:off x="3857625" y="3040063"/>
                  <a:ext cx="1588" cy="25400"/>
                </a:xfrm>
                <a:prstGeom prst="line">
                  <a:avLst/>
                </a:prstGeom>
                <a:noFill/>
                <a:ln w="6350" cap="sq">
                  <a:solidFill>
                    <a:srgbClr val="010101"/>
                  </a:solidFill>
                  <a:miter lim="800000"/>
                  <a:headEnd/>
                  <a:tailEnd/>
                </a:ln>
              </p:spPr>
              <p:txBody>
                <a:bodyPr/>
                <a:lstStyle/>
                <a:p>
                  <a:endParaRPr lang="en-US"/>
                </a:p>
              </p:txBody>
            </p:sp>
            <p:sp>
              <p:nvSpPr>
                <p:cNvPr id="25599" name="Line 469"/>
                <p:cNvSpPr>
                  <a:spLocks noChangeShapeType="1"/>
                </p:cNvSpPr>
                <p:nvPr/>
              </p:nvSpPr>
              <p:spPr bwMode="auto">
                <a:xfrm flipV="1">
                  <a:off x="3886200" y="3040063"/>
                  <a:ext cx="1588" cy="14288"/>
                </a:xfrm>
                <a:prstGeom prst="line">
                  <a:avLst/>
                </a:prstGeom>
                <a:noFill/>
                <a:ln w="6350" cap="sq">
                  <a:solidFill>
                    <a:srgbClr val="010101"/>
                  </a:solidFill>
                  <a:miter lim="800000"/>
                  <a:headEnd/>
                  <a:tailEnd/>
                </a:ln>
              </p:spPr>
              <p:txBody>
                <a:bodyPr/>
                <a:lstStyle/>
                <a:p>
                  <a:endParaRPr lang="en-US"/>
                </a:p>
              </p:txBody>
            </p:sp>
            <p:sp>
              <p:nvSpPr>
                <p:cNvPr id="25600" name="Line 470"/>
                <p:cNvSpPr>
                  <a:spLocks noChangeShapeType="1"/>
                </p:cNvSpPr>
                <p:nvPr/>
              </p:nvSpPr>
              <p:spPr bwMode="auto">
                <a:xfrm flipV="1">
                  <a:off x="3911600" y="3040063"/>
                  <a:ext cx="1588" cy="14288"/>
                </a:xfrm>
                <a:prstGeom prst="line">
                  <a:avLst/>
                </a:prstGeom>
                <a:noFill/>
                <a:ln w="6350" cap="sq">
                  <a:solidFill>
                    <a:srgbClr val="010101"/>
                  </a:solidFill>
                  <a:miter lim="800000"/>
                  <a:headEnd/>
                  <a:tailEnd/>
                </a:ln>
              </p:spPr>
              <p:txBody>
                <a:bodyPr/>
                <a:lstStyle/>
                <a:p>
                  <a:endParaRPr lang="en-US"/>
                </a:p>
              </p:txBody>
            </p:sp>
            <p:sp>
              <p:nvSpPr>
                <p:cNvPr id="25601" name="Line 471"/>
                <p:cNvSpPr>
                  <a:spLocks noChangeShapeType="1"/>
                </p:cNvSpPr>
                <p:nvPr/>
              </p:nvSpPr>
              <p:spPr bwMode="auto">
                <a:xfrm flipV="1">
                  <a:off x="3937000" y="3040063"/>
                  <a:ext cx="1588" cy="14288"/>
                </a:xfrm>
                <a:prstGeom prst="line">
                  <a:avLst/>
                </a:prstGeom>
                <a:noFill/>
                <a:ln w="6350" cap="sq">
                  <a:solidFill>
                    <a:srgbClr val="010101"/>
                  </a:solidFill>
                  <a:miter lim="800000"/>
                  <a:headEnd/>
                  <a:tailEnd/>
                </a:ln>
              </p:spPr>
              <p:txBody>
                <a:bodyPr/>
                <a:lstStyle/>
                <a:p>
                  <a:endParaRPr lang="en-US"/>
                </a:p>
              </p:txBody>
            </p:sp>
            <p:sp>
              <p:nvSpPr>
                <p:cNvPr id="25602" name="Line 472"/>
                <p:cNvSpPr>
                  <a:spLocks noChangeShapeType="1"/>
                </p:cNvSpPr>
                <p:nvPr/>
              </p:nvSpPr>
              <p:spPr bwMode="auto">
                <a:xfrm flipV="1">
                  <a:off x="3962400" y="3040063"/>
                  <a:ext cx="1588" cy="14288"/>
                </a:xfrm>
                <a:prstGeom prst="line">
                  <a:avLst/>
                </a:prstGeom>
                <a:noFill/>
                <a:ln w="6350" cap="sq">
                  <a:solidFill>
                    <a:srgbClr val="010101"/>
                  </a:solidFill>
                  <a:miter lim="800000"/>
                  <a:headEnd/>
                  <a:tailEnd/>
                </a:ln>
              </p:spPr>
              <p:txBody>
                <a:bodyPr/>
                <a:lstStyle/>
                <a:p>
                  <a:endParaRPr lang="en-US"/>
                </a:p>
              </p:txBody>
            </p:sp>
            <p:sp>
              <p:nvSpPr>
                <p:cNvPr id="25603" name="Line 473"/>
                <p:cNvSpPr>
                  <a:spLocks noChangeShapeType="1"/>
                </p:cNvSpPr>
                <p:nvPr/>
              </p:nvSpPr>
              <p:spPr bwMode="auto">
                <a:xfrm flipV="1">
                  <a:off x="3987800" y="3040063"/>
                  <a:ext cx="1588" cy="25400"/>
                </a:xfrm>
                <a:prstGeom prst="line">
                  <a:avLst/>
                </a:prstGeom>
                <a:noFill/>
                <a:ln w="6350" cap="sq">
                  <a:solidFill>
                    <a:srgbClr val="010101"/>
                  </a:solidFill>
                  <a:miter lim="800000"/>
                  <a:headEnd/>
                  <a:tailEnd/>
                </a:ln>
              </p:spPr>
              <p:txBody>
                <a:bodyPr/>
                <a:lstStyle/>
                <a:p>
                  <a:endParaRPr lang="en-US"/>
                </a:p>
              </p:txBody>
            </p:sp>
            <p:sp>
              <p:nvSpPr>
                <p:cNvPr id="25604" name="Line 474"/>
                <p:cNvSpPr>
                  <a:spLocks noChangeShapeType="1"/>
                </p:cNvSpPr>
                <p:nvPr/>
              </p:nvSpPr>
              <p:spPr bwMode="auto">
                <a:xfrm flipV="1">
                  <a:off x="4013200" y="3040063"/>
                  <a:ext cx="1588" cy="14288"/>
                </a:xfrm>
                <a:prstGeom prst="line">
                  <a:avLst/>
                </a:prstGeom>
                <a:noFill/>
                <a:ln w="6350" cap="sq">
                  <a:solidFill>
                    <a:srgbClr val="010101"/>
                  </a:solidFill>
                  <a:miter lim="800000"/>
                  <a:headEnd/>
                  <a:tailEnd/>
                </a:ln>
              </p:spPr>
              <p:txBody>
                <a:bodyPr/>
                <a:lstStyle/>
                <a:p>
                  <a:endParaRPr lang="en-US"/>
                </a:p>
              </p:txBody>
            </p:sp>
            <p:sp>
              <p:nvSpPr>
                <p:cNvPr id="25605" name="Line 475"/>
                <p:cNvSpPr>
                  <a:spLocks noChangeShapeType="1"/>
                </p:cNvSpPr>
                <p:nvPr/>
              </p:nvSpPr>
              <p:spPr bwMode="auto">
                <a:xfrm flipV="1">
                  <a:off x="4038600" y="3040063"/>
                  <a:ext cx="1588" cy="14288"/>
                </a:xfrm>
                <a:prstGeom prst="line">
                  <a:avLst/>
                </a:prstGeom>
                <a:noFill/>
                <a:ln w="6350" cap="sq">
                  <a:solidFill>
                    <a:srgbClr val="010101"/>
                  </a:solidFill>
                  <a:miter lim="800000"/>
                  <a:headEnd/>
                  <a:tailEnd/>
                </a:ln>
              </p:spPr>
              <p:txBody>
                <a:bodyPr/>
                <a:lstStyle/>
                <a:p>
                  <a:endParaRPr lang="en-US"/>
                </a:p>
              </p:txBody>
            </p:sp>
            <p:sp>
              <p:nvSpPr>
                <p:cNvPr id="25606" name="Line 476"/>
                <p:cNvSpPr>
                  <a:spLocks noChangeShapeType="1"/>
                </p:cNvSpPr>
                <p:nvPr/>
              </p:nvSpPr>
              <p:spPr bwMode="auto">
                <a:xfrm flipV="1">
                  <a:off x="4064000" y="3040063"/>
                  <a:ext cx="1588" cy="14288"/>
                </a:xfrm>
                <a:prstGeom prst="line">
                  <a:avLst/>
                </a:prstGeom>
                <a:noFill/>
                <a:ln w="6350" cap="sq">
                  <a:solidFill>
                    <a:srgbClr val="010101"/>
                  </a:solidFill>
                  <a:miter lim="800000"/>
                  <a:headEnd/>
                  <a:tailEnd/>
                </a:ln>
              </p:spPr>
              <p:txBody>
                <a:bodyPr/>
                <a:lstStyle/>
                <a:p>
                  <a:endParaRPr lang="en-US"/>
                </a:p>
              </p:txBody>
            </p:sp>
            <p:sp>
              <p:nvSpPr>
                <p:cNvPr id="25607" name="Line 477"/>
                <p:cNvSpPr>
                  <a:spLocks noChangeShapeType="1"/>
                </p:cNvSpPr>
                <p:nvPr/>
              </p:nvSpPr>
              <p:spPr bwMode="auto">
                <a:xfrm flipV="1">
                  <a:off x="4089400" y="3040063"/>
                  <a:ext cx="1588" cy="14288"/>
                </a:xfrm>
                <a:prstGeom prst="line">
                  <a:avLst/>
                </a:prstGeom>
                <a:noFill/>
                <a:ln w="6350" cap="sq">
                  <a:solidFill>
                    <a:srgbClr val="010101"/>
                  </a:solidFill>
                  <a:miter lim="800000"/>
                  <a:headEnd/>
                  <a:tailEnd/>
                </a:ln>
              </p:spPr>
              <p:txBody>
                <a:bodyPr/>
                <a:lstStyle/>
                <a:p>
                  <a:endParaRPr lang="en-US"/>
                </a:p>
              </p:txBody>
            </p:sp>
            <p:sp>
              <p:nvSpPr>
                <p:cNvPr id="25608" name="Line 478"/>
                <p:cNvSpPr>
                  <a:spLocks noChangeShapeType="1"/>
                </p:cNvSpPr>
                <p:nvPr/>
              </p:nvSpPr>
              <p:spPr bwMode="auto">
                <a:xfrm flipV="1">
                  <a:off x="4114800" y="3040063"/>
                  <a:ext cx="1588" cy="25400"/>
                </a:xfrm>
                <a:prstGeom prst="line">
                  <a:avLst/>
                </a:prstGeom>
                <a:noFill/>
                <a:ln w="6350" cap="sq">
                  <a:solidFill>
                    <a:srgbClr val="010101"/>
                  </a:solidFill>
                  <a:miter lim="800000"/>
                  <a:headEnd/>
                  <a:tailEnd/>
                </a:ln>
              </p:spPr>
              <p:txBody>
                <a:bodyPr/>
                <a:lstStyle/>
                <a:p>
                  <a:endParaRPr lang="en-US"/>
                </a:p>
              </p:txBody>
            </p:sp>
            <p:sp>
              <p:nvSpPr>
                <p:cNvPr id="25609" name="Line 479"/>
                <p:cNvSpPr>
                  <a:spLocks noChangeShapeType="1"/>
                </p:cNvSpPr>
                <p:nvPr/>
              </p:nvSpPr>
              <p:spPr bwMode="auto">
                <a:xfrm flipV="1">
                  <a:off x="4140200" y="3040063"/>
                  <a:ext cx="1588" cy="14288"/>
                </a:xfrm>
                <a:prstGeom prst="line">
                  <a:avLst/>
                </a:prstGeom>
                <a:noFill/>
                <a:ln w="6350" cap="sq">
                  <a:solidFill>
                    <a:srgbClr val="010101"/>
                  </a:solidFill>
                  <a:miter lim="800000"/>
                  <a:headEnd/>
                  <a:tailEnd/>
                </a:ln>
              </p:spPr>
              <p:txBody>
                <a:bodyPr/>
                <a:lstStyle/>
                <a:p>
                  <a:endParaRPr lang="en-US"/>
                </a:p>
              </p:txBody>
            </p:sp>
            <p:sp>
              <p:nvSpPr>
                <p:cNvPr id="25610" name="Line 480"/>
                <p:cNvSpPr>
                  <a:spLocks noChangeShapeType="1"/>
                </p:cNvSpPr>
                <p:nvPr/>
              </p:nvSpPr>
              <p:spPr bwMode="auto">
                <a:xfrm flipV="1">
                  <a:off x="4165600" y="3040063"/>
                  <a:ext cx="1588" cy="14288"/>
                </a:xfrm>
                <a:prstGeom prst="line">
                  <a:avLst/>
                </a:prstGeom>
                <a:noFill/>
                <a:ln w="6350" cap="sq">
                  <a:solidFill>
                    <a:srgbClr val="010101"/>
                  </a:solidFill>
                  <a:miter lim="800000"/>
                  <a:headEnd/>
                  <a:tailEnd/>
                </a:ln>
              </p:spPr>
              <p:txBody>
                <a:bodyPr/>
                <a:lstStyle/>
                <a:p>
                  <a:endParaRPr lang="en-US"/>
                </a:p>
              </p:txBody>
            </p:sp>
            <p:sp>
              <p:nvSpPr>
                <p:cNvPr id="25611" name="Line 481"/>
                <p:cNvSpPr>
                  <a:spLocks noChangeShapeType="1"/>
                </p:cNvSpPr>
                <p:nvPr/>
              </p:nvSpPr>
              <p:spPr bwMode="auto">
                <a:xfrm flipV="1">
                  <a:off x="4191000" y="3040063"/>
                  <a:ext cx="1588" cy="14288"/>
                </a:xfrm>
                <a:prstGeom prst="line">
                  <a:avLst/>
                </a:prstGeom>
                <a:noFill/>
                <a:ln w="6350" cap="sq">
                  <a:solidFill>
                    <a:srgbClr val="010101"/>
                  </a:solidFill>
                  <a:miter lim="800000"/>
                  <a:headEnd/>
                  <a:tailEnd/>
                </a:ln>
              </p:spPr>
              <p:txBody>
                <a:bodyPr/>
                <a:lstStyle/>
                <a:p>
                  <a:endParaRPr lang="en-US"/>
                </a:p>
              </p:txBody>
            </p:sp>
            <p:sp>
              <p:nvSpPr>
                <p:cNvPr id="25612" name="Line 482"/>
                <p:cNvSpPr>
                  <a:spLocks noChangeShapeType="1"/>
                </p:cNvSpPr>
                <p:nvPr/>
              </p:nvSpPr>
              <p:spPr bwMode="auto">
                <a:xfrm flipV="1">
                  <a:off x="4216400" y="3040063"/>
                  <a:ext cx="1588" cy="14288"/>
                </a:xfrm>
                <a:prstGeom prst="line">
                  <a:avLst/>
                </a:prstGeom>
                <a:noFill/>
                <a:ln w="6350" cap="sq">
                  <a:solidFill>
                    <a:srgbClr val="010101"/>
                  </a:solidFill>
                  <a:miter lim="800000"/>
                  <a:headEnd/>
                  <a:tailEnd/>
                </a:ln>
              </p:spPr>
              <p:txBody>
                <a:bodyPr/>
                <a:lstStyle/>
                <a:p>
                  <a:endParaRPr lang="en-US"/>
                </a:p>
              </p:txBody>
            </p:sp>
            <p:sp>
              <p:nvSpPr>
                <p:cNvPr id="25613" name="Line 483"/>
                <p:cNvSpPr>
                  <a:spLocks noChangeShapeType="1"/>
                </p:cNvSpPr>
                <p:nvPr/>
              </p:nvSpPr>
              <p:spPr bwMode="auto">
                <a:xfrm flipV="1">
                  <a:off x="4243388" y="3040063"/>
                  <a:ext cx="1588" cy="25400"/>
                </a:xfrm>
                <a:prstGeom prst="line">
                  <a:avLst/>
                </a:prstGeom>
                <a:noFill/>
                <a:ln w="6350" cap="sq">
                  <a:solidFill>
                    <a:srgbClr val="010101"/>
                  </a:solidFill>
                  <a:miter lim="800000"/>
                  <a:headEnd/>
                  <a:tailEnd/>
                </a:ln>
              </p:spPr>
              <p:txBody>
                <a:bodyPr/>
                <a:lstStyle/>
                <a:p>
                  <a:endParaRPr lang="en-US"/>
                </a:p>
              </p:txBody>
            </p:sp>
            <p:sp>
              <p:nvSpPr>
                <p:cNvPr id="25614" name="Line 484"/>
                <p:cNvSpPr>
                  <a:spLocks noChangeShapeType="1"/>
                </p:cNvSpPr>
                <p:nvPr/>
              </p:nvSpPr>
              <p:spPr bwMode="auto">
                <a:xfrm flipV="1">
                  <a:off x="4268788" y="3040063"/>
                  <a:ext cx="1588" cy="14288"/>
                </a:xfrm>
                <a:prstGeom prst="line">
                  <a:avLst/>
                </a:prstGeom>
                <a:noFill/>
                <a:ln w="6350" cap="sq">
                  <a:solidFill>
                    <a:srgbClr val="010101"/>
                  </a:solidFill>
                  <a:miter lim="800000"/>
                  <a:headEnd/>
                  <a:tailEnd/>
                </a:ln>
              </p:spPr>
              <p:txBody>
                <a:bodyPr/>
                <a:lstStyle/>
                <a:p>
                  <a:endParaRPr lang="en-US"/>
                </a:p>
              </p:txBody>
            </p:sp>
            <p:sp>
              <p:nvSpPr>
                <p:cNvPr id="25615" name="Line 485"/>
                <p:cNvSpPr>
                  <a:spLocks noChangeShapeType="1"/>
                </p:cNvSpPr>
                <p:nvPr/>
              </p:nvSpPr>
              <p:spPr bwMode="auto">
                <a:xfrm flipV="1">
                  <a:off x="4294188" y="3040063"/>
                  <a:ext cx="1588" cy="14288"/>
                </a:xfrm>
                <a:prstGeom prst="line">
                  <a:avLst/>
                </a:prstGeom>
                <a:noFill/>
                <a:ln w="6350" cap="sq">
                  <a:solidFill>
                    <a:srgbClr val="010101"/>
                  </a:solidFill>
                  <a:miter lim="800000"/>
                  <a:headEnd/>
                  <a:tailEnd/>
                </a:ln>
              </p:spPr>
              <p:txBody>
                <a:bodyPr/>
                <a:lstStyle/>
                <a:p>
                  <a:endParaRPr lang="en-US"/>
                </a:p>
              </p:txBody>
            </p:sp>
            <p:sp>
              <p:nvSpPr>
                <p:cNvPr id="25616" name="Line 486"/>
                <p:cNvSpPr>
                  <a:spLocks noChangeShapeType="1"/>
                </p:cNvSpPr>
                <p:nvPr/>
              </p:nvSpPr>
              <p:spPr bwMode="auto">
                <a:xfrm flipV="1">
                  <a:off x="4319588" y="3040063"/>
                  <a:ext cx="1588" cy="14288"/>
                </a:xfrm>
                <a:prstGeom prst="line">
                  <a:avLst/>
                </a:prstGeom>
                <a:noFill/>
                <a:ln w="6350" cap="sq">
                  <a:solidFill>
                    <a:srgbClr val="010101"/>
                  </a:solidFill>
                  <a:miter lim="800000"/>
                  <a:headEnd/>
                  <a:tailEnd/>
                </a:ln>
              </p:spPr>
              <p:txBody>
                <a:bodyPr/>
                <a:lstStyle/>
                <a:p>
                  <a:endParaRPr lang="en-US"/>
                </a:p>
              </p:txBody>
            </p:sp>
            <p:sp>
              <p:nvSpPr>
                <p:cNvPr id="25617" name="Line 487"/>
                <p:cNvSpPr>
                  <a:spLocks noChangeShapeType="1"/>
                </p:cNvSpPr>
                <p:nvPr/>
              </p:nvSpPr>
              <p:spPr bwMode="auto">
                <a:xfrm flipV="1">
                  <a:off x="4344988" y="3040063"/>
                  <a:ext cx="1588" cy="14288"/>
                </a:xfrm>
                <a:prstGeom prst="line">
                  <a:avLst/>
                </a:prstGeom>
                <a:noFill/>
                <a:ln w="6350" cap="sq">
                  <a:solidFill>
                    <a:srgbClr val="010101"/>
                  </a:solidFill>
                  <a:miter lim="800000"/>
                  <a:headEnd/>
                  <a:tailEnd/>
                </a:ln>
              </p:spPr>
              <p:txBody>
                <a:bodyPr/>
                <a:lstStyle/>
                <a:p>
                  <a:endParaRPr lang="en-US"/>
                </a:p>
              </p:txBody>
            </p:sp>
            <p:sp>
              <p:nvSpPr>
                <p:cNvPr id="25618" name="Line 488"/>
                <p:cNvSpPr>
                  <a:spLocks noChangeShapeType="1"/>
                </p:cNvSpPr>
                <p:nvPr/>
              </p:nvSpPr>
              <p:spPr bwMode="auto">
                <a:xfrm flipV="1">
                  <a:off x="4370388" y="3040063"/>
                  <a:ext cx="1588" cy="25400"/>
                </a:xfrm>
                <a:prstGeom prst="line">
                  <a:avLst/>
                </a:prstGeom>
                <a:noFill/>
                <a:ln w="6350" cap="sq">
                  <a:solidFill>
                    <a:srgbClr val="010101"/>
                  </a:solidFill>
                  <a:miter lim="800000"/>
                  <a:headEnd/>
                  <a:tailEnd/>
                </a:ln>
              </p:spPr>
              <p:txBody>
                <a:bodyPr/>
                <a:lstStyle/>
                <a:p>
                  <a:endParaRPr lang="en-US"/>
                </a:p>
              </p:txBody>
            </p:sp>
            <p:sp>
              <p:nvSpPr>
                <p:cNvPr id="25619" name="Line 489"/>
                <p:cNvSpPr>
                  <a:spLocks noChangeShapeType="1"/>
                </p:cNvSpPr>
                <p:nvPr/>
              </p:nvSpPr>
              <p:spPr bwMode="auto">
                <a:xfrm flipV="1">
                  <a:off x="4395788" y="3040063"/>
                  <a:ext cx="1588" cy="14288"/>
                </a:xfrm>
                <a:prstGeom prst="line">
                  <a:avLst/>
                </a:prstGeom>
                <a:noFill/>
                <a:ln w="6350" cap="sq">
                  <a:solidFill>
                    <a:srgbClr val="010101"/>
                  </a:solidFill>
                  <a:miter lim="800000"/>
                  <a:headEnd/>
                  <a:tailEnd/>
                </a:ln>
              </p:spPr>
              <p:txBody>
                <a:bodyPr/>
                <a:lstStyle/>
                <a:p>
                  <a:endParaRPr lang="en-US"/>
                </a:p>
              </p:txBody>
            </p:sp>
            <p:sp>
              <p:nvSpPr>
                <p:cNvPr id="25620" name="Line 490"/>
                <p:cNvSpPr>
                  <a:spLocks noChangeShapeType="1"/>
                </p:cNvSpPr>
                <p:nvPr/>
              </p:nvSpPr>
              <p:spPr bwMode="auto">
                <a:xfrm flipV="1">
                  <a:off x="4421188" y="3040063"/>
                  <a:ext cx="1588" cy="14288"/>
                </a:xfrm>
                <a:prstGeom prst="line">
                  <a:avLst/>
                </a:prstGeom>
                <a:noFill/>
                <a:ln w="6350" cap="sq">
                  <a:solidFill>
                    <a:srgbClr val="010101"/>
                  </a:solidFill>
                  <a:miter lim="800000"/>
                  <a:headEnd/>
                  <a:tailEnd/>
                </a:ln>
              </p:spPr>
              <p:txBody>
                <a:bodyPr/>
                <a:lstStyle/>
                <a:p>
                  <a:endParaRPr lang="en-US"/>
                </a:p>
              </p:txBody>
            </p:sp>
            <p:sp>
              <p:nvSpPr>
                <p:cNvPr id="25621" name="Line 491"/>
                <p:cNvSpPr>
                  <a:spLocks noChangeShapeType="1"/>
                </p:cNvSpPr>
                <p:nvPr/>
              </p:nvSpPr>
              <p:spPr bwMode="auto">
                <a:xfrm flipV="1">
                  <a:off x="4446588" y="3040063"/>
                  <a:ext cx="1588" cy="14288"/>
                </a:xfrm>
                <a:prstGeom prst="line">
                  <a:avLst/>
                </a:prstGeom>
                <a:noFill/>
                <a:ln w="6350" cap="sq">
                  <a:solidFill>
                    <a:srgbClr val="010101"/>
                  </a:solidFill>
                  <a:miter lim="800000"/>
                  <a:headEnd/>
                  <a:tailEnd/>
                </a:ln>
              </p:spPr>
              <p:txBody>
                <a:bodyPr/>
                <a:lstStyle/>
                <a:p>
                  <a:endParaRPr lang="en-US"/>
                </a:p>
              </p:txBody>
            </p:sp>
            <p:sp>
              <p:nvSpPr>
                <p:cNvPr id="25622" name="Line 492"/>
                <p:cNvSpPr>
                  <a:spLocks noChangeShapeType="1"/>
                </p:cNvSpPr>
                <p:nvPr/>
              </p:nvSpPr>
              <p:spPr bwMode="auto">
                <a:xfrm flipV="1">
                  <a:off x="4471988" y="3040063"/>
                  <a:ext cx="1588" cy="14288"/>
                </a:xfrm>
                <a:prstGeom prst="line">
                  <a:avLst/>
                </a:prstGeom>
                <a:noFill/>
                <a:ln w="6350" cap="sq">
                  <a:solidFill>
                    <a:srgbClr val="010101"/>
                  </a:solidFill>
                  <a:miter lim="800000"/>
                  <a:headEnd/>
                  <a:tailEnd/>
                </a:ln>
              </p:spPr>
              <p:txBody>
                <a:bodyPr/>
                <a:lstStyle/>
                <a:p>
                  <a:endParaRPr lang="en-US"/>
                </a:p>
              </p:txBody>
            </p:sp>
            <p:sp>
              <p:nvSpPr>
                <p:cNvPr id="25623" name="Line 493"/>
                <p:cNvSpPr>
                  <a:spLocks noChangeShapeType="1"/>
                </p:cNvSpPr>
                <p:nvPr/>
              </p:nvSpPr>
              <p:spPr bwMode="auto">
                <a:xfrm flipV="1">
                  <a:off x="4497388" y="3040063"/>
                  <a:ext cx="1588" cy="25400"/>
                </a:xfrm>
                <a:prstGeom prst="line">
                  <a:avLst/>
                </a:prstGeom>
                <a:noFill/>
                <a:ln w="6350" cap="sq">
                  <a:solidFill>
                    <a:srgbClr val="010101"/>
                  </a:solidFill>
                  <a:miter lim="800000"/>
                  <a:headEnd/>
                  <a:tailEnd/>
                </a:ln>
              </p:spPr>
              <p:txBody>
                <a:bodyPr/>
                <a:lstStyle/>
                <a:p>
                  <a:endParaRPr lang="en-US"/>
                </a:p>
              </p:txBody>
            </p:sp>
            <p:sp>
              <p:nvSpPr>
                <p:cNvPr id="25624" name="Line 494"/>
                <p:cNvSpPr>
                  <a:spLocks noChangeShapeType="1"/>
                </p:cNvSpPr>
                <p:nvPr/>
              </p:nvSpPr>
              <p:spPr bwMode="auto">
                <a:xfrm flipV="1">
                  <a:off x="4522788" y="3040063"/>
                  <a:ext cx="1588" cy="14288"/>
                </a:xfrm>
                <a:prstGeom prst="line">
                  <a:avLst/>
                </a:prstGeom>
                <a:noFill/>
                <a:ln w="6350" cap="sq">
                  <a:solidFill>
                    <a:srgbClr val="010101"/>
                  </a:solidFill>
                  <a:miter lim="800000"/>
                  <a:headEnd/>
                  <a:tailEnd/>
                </a:ln>
              </p:spPr>
              <p:txBody>
                <a:bodyPr/>
                <a:lstStyle/>
                <a:p>
                  <a:endParaRPr lang="en-US"/>
                </a:p>
              </p:txBody>
            </p:sp>
            <p:sp>
              <p:nvSpPr>
                <p:cNvPr id="25625" name="Line 495"/>
                <p:cNvSpPr>
                  <a:spLocks noChangeShapeType="1"/>
                </p:cNvSpPr>
                <p:nvPr/>
              </p:nvSpPr>
              <p:spPr bwMode="auto">
                <a:xfrm flipV="1">
                  <a:off x="4548188" y="3040063"/>
                  <a:ext cx="1588" cy="14288"/>
                </a:xfrm>
                <a:prstGeom prst="line">
                  <a:avLst/>
                </a:prstGeom>
                <a:noFill/>
                <a:ln w="6350" cap="sq">
                  <a:solidFill>
                    <a:srgbClr val="010101"/>
                  </a:solidFill>
                  <a:miter lim="800000"/>
                  <a:headEnd/>
                  <a:tailEnd/>
                </a:ln>
              </p:spPr>
              <p:txBody>
                <a:bodyPr/>
                <a:lstStyle/>
                <a:p>
                  <a:endParaRPr lang="en-US"/>
                </a:p>
              </p:txBody>
            </p:sp>
            <p:sp>
              <p:nvSpPr>
                <p:cNvPr id="25626" name="Line 496"/>
                <p:cNvSpPr>
                  <a:spLocks noChangeShapeType="1"/>
                </p:cNvSpPr>
                <p:nvPr/>
              </p:nvSpPr>
              <p:spPr bwMode="auto">
                <a:xfrm flipV="1">
                  <a:off x="4573588" y="3040063"/>
                  <a:ext cx="1588" cy="14288"/>
                </a:xfrm>
                <a:prstGeom prst="line">
                  <a:avLst/>
                </a:prstGeom>
                <a:noFill/>
                <a:ln w="6350" cap="sq">
                  <a:solidFill>
                    <a:srgbClr val="010101"/>
                  </a:solidFill>
                  <a:miter lim="800000"/>
                  <a:headEnd/>
                  <a:tailEnd/>
                </a:ln>
              </p:spPr>
              <p:txBody>
                <a:bodyPr/>
                <a:lstStyle/>
                <a:p>
                  <a:endParaRPr lang="en-US"/>
                </a:p>
              </p:txBody>
            </p:sp>
            <p:sp>
              <p:nvSpPr>
                <p:cNvPr id="25627" name="Line 497"/>
                <p:cNvSpPr>
                  <a:spLocks noChangeShapeType="1"/>
                </p:cNvSpPr>
                <p:nvPr/>
              </p:nvSpPr>
              <p:spPr bwMode="auto">
                <a:xfrm flipV="1">
                  <a:off x="4598988" y="3040063"/>
                  <a:ext cx="1588" cy="14288"/>
                </a:xfrm>
                <a:prstGeom prst="line">
                  <a:avLst/>
                </a:prstGeom>
                <a:noFill/>
                <a:ln w="6350" cap="sq">
                  <a:solidFill>
                    <a:srgbClr val="010101"/>
                  </a:solidFill>
                  <a:miter lim="800000"/>
                  <a:headEnd/>
                  <a:tailEnd/>
                </a:ln>
              </p:spPr>
              <p:txBody>
                <a:bodyPr/>
                <a:lstStyle/>
                <a:p>
                  <a:endParaRPr lang="en-US"/>
                </a:p>
              </p:txBody>
            </p:sp>
            <p:sp>
              <p:nvSpPr>
                <p:cNvPr id="25628" name="Line 498"/>
                <p:cNvSpPr>
                  <a:spLocks noChangeShapeType="1"/>
                </p:cNvSpPr>
                <p:nvPr/>
              </p:nvSpPr>
              <p:spPr bwMode="auto">
                <a:xfrm flipV="1">
                  <a:off x="4624388" y="3040063"/>
                  <a:ext cx="1588" cy="25400"/>
                </a:xfrm>
                <a:prstGeom prst="line">
                  <a:avLst/>
                </a:prstGeom>
                <a:noFill/>
                <a:ln w="6350" cap="sq">
                  <a:solidFill>
                    <a:srgbClr val="010101"/>
                  </a:solidFill>
                  <a:miter lim="800000"/>
                  <a:headEnd/>
                  <a:tailEnd/>
                </a:ln>
              </p:spPr>
              <p:txBody>
                <a:bodyPr/>
                <a:lstStyle/>
                <a:p>
                  <a:endParaRPr lang="en-US"/>
                </a:p>
              </p:txBody>
            </p:sp>
            <p:sp>
              <p:nvSpPr>
                <p:cNvPr id="25629" name="Line 499"/>
                <p:cNvSpPr>
                  <a:spLocks noChangeShapeType="1"/>
                </p:cNvSpPr>
                <p:nvPr/>
              </p:nvSpPr>
              <p:spPr bwMode="auto">
                <a:xfrm flipV="1">
                  <a:off x="4649788" y="3040063"/>
                  <a:ext cx="1588" cy="14288"/>
                </a:xfrm>
                <a:prstGeom prst="line">
                  <a:avLst/>
                </a:prstGeom>
                <a:noFill/>
                <a:ln w="6350" cap="sq">
                  <a:solidFill>
                    <a:srgbClr val="010101"/>
                  </a:solidFill>
                  <a:miter lim="800000"/>
                  <a:headEnd/>
                  <a:tailEnd/>
                </a:ln>
              </p:spPr>
              <p:txBody>
                <a:bodyPr/>
                <a:lstStyle/>
                <a:p>
                  <a:endParaRPr lang="en-US"/>
                </a:p>
              </p:txBody>
            </p:sp>
            <p:sp>
              <p:nvSpPr>
                <p:cNvPr id="25630" name="Line 500"/>
                <p:cNvSpPr>
                  <a:spLocks noChangeShapeType="1"/>
                </p:cNvSpPr>
                <p:nvPr/>
              </p:nvSpPr>
              <p:spPr bwMode="auto">
                <a:xfrm flipV="1">
                  <a:off x="4678363" y="3040063"/>
                  <a:ext cx="1588" cy="14288"/>
                </a:xfrm>
                <a:prstGeom prst="line">
                  <a:avLst/>
                </a:prstGeom>
                <a:noFill/>
                <a:ln w="6350" cap="sq">
                  <a:solidFill>
                    <a:srgbClr val="010101"/>
                  </a:solidFill>
                  <a:miter lim="800000"/>
                  <a:headEnd/>
                  <a:tailEnd/>
                </a:ln>
              </p:spPr>
              <p:txBody>
                <a:bodyPr/>
                <a:lstStyle/>
                <a:p>
                  <a:endParaRPr lang="en-US"/>
                </a:p>
              </p:txBody>
            </p:sp>
            <p:sp>
              <p:nvSpPr>
                <p:cNvPr id="25631" name="Line 501"/>
                <p:cNvSpPr>
                  <a:spLocks noChangeShapeType="1"/>
                </p:cNvSpPr>
                <p:nvPr/>
              </p:nvSpPr>
              <p:spPr bwMode="auto">
                <a:xfrm flipV="1">
                  <a:off x="4702175" y="3040063"/>
                  <a:ext cx="1588" cy="14288"/>
                </a:xfrm>
                <a:prstGeom prst="line">
                  <a:avLst/>
                </a:prstGeom>
                <a:noFill/>
                <a:ln w="6350" cap="sq">
                  <a:solidFill>
                    <a:srgbClr val="010101"/>
                  </a:solidFill>
                  <a:miter lim="800000"/>
                  <a:headEnd/>
                  <a:tailEnd/>
                </a:ln>
              </p:spPr>
              <p:txBody>
                <a:bodyPr/>
                <a:lstStyle/>
                <a:p>
                  <a:endParaRPr lang="en-US"/>
                </a:p>
              </p:txBody>
            </p:sp>
            <p:sp>
              <p:nvSpPr>
                <p:cNvPr id="25632" name="Line 502"/>
                <p:cNvSpPr>
                  <a:spLocks noChangeShapeType="1"/>
                </p:cNvSpPr>
                <p:nvPr/>
              </p:nvSpPr>
              <p:spPr bwMode="auto">
                <a:xfrm flipV="1">
                  <a:off x="4727575" y="3040063"/>
                  <a:ext cx="1588" cy="14288"/>
                </a:xfrm>
                <a:prstGeom prst="line">
                  <a:avLst/>
                </a:prstGeom>
                <a:noFill/>
                <a:ln w="6350" cap="sq">
                  <a:solidFill>
                    <a:srgbClr val="010101"/>
                  </a:solidFill>
                  <a:miter lim="800000"/>
                  <a:headEnd/>
                  <a:tailEnd/>
                </a:ln>
              </p:spPr>
              <p:txBody>
                <a:bodyPr/>
                <a:lstStyle/>
                <a:p>
                  <a:endParaRPr lang="en-US"/>
                </a:p>
              </p:txBody>
            </p:sp>
            <p:sp>
              <p:nvSpPr>
                <p:cNvPr id="25633" name="Line 503"/>
                <p:cNvSpPr>
                  <a:spLocks noChangeShapeType="1"/>
                </p:cNvSpPr>
                <p:nvPr/>
              </p:nvSpPr>
              <p:spPr bwMode="auto">
                <a:xfrm flipV="1">
                  <a:off x="4752975" y="3040063"/>
                  <a:ext cx="1588" cy="25400"/>
                </a:xfrm>
                <a:prstGeom prst="line">
                  <a:avLst/>
                </a:prstGeom>
                <a:noFill/>
                <a:ln w="6350" cap="sq">
                  <a:solidFill>
                    <a:srgbClr val="010101"/>
                  </a:solidFill>
                  <a:miter lim="800000"/>
                  <a:headEnd/>
                  <a:tailEnd/>
                </a:ln>
              </p:spPr>
              <p:txBody>
                <a:bodyPr/>
                <a:lstStyle/>
                <a:p>
                  <a:endParaRPr lang="en-US"/>
                </a:p>
              </p:txBody>
            </p:sp>
            <p:sp>
              <p:nvSpPr>
                <p:cNvPr id="25634" name="Line 504"/>
                <p:cNvSpPr>
                  <a:spLocks noChangeShapeType="1"/>
                </p:cNvSpPr>
                <p:nvPr/>
              </p:nvSpPr>
              <p:spPr bwMode="auto">
                <a:xfrm flipV="1">
                  <a:off x="4778375" y="3040063"/>
                  <a:ext cx="1588" cy="14288"/>
                </a:xfrm>
                <a:prstGeom prst="line">
                  <a:avLst/>
                </a:prstGeom>
                <a:noFill/>
                <a:ln w="6350" cap="sq">
                  <a:solidFill>
                    <a:srgbClr val="010101"/>
                  </a:solidFill>
                  <a:miter lim="800000"/>
                  <a:headEnd/>
                  <a:tailEnd/>
                </a:ln>
              </p:spPr>
              <p:txBody>
                <a:bodyPr/>
                <a:lstStyle/>
                <a:p>
                  <a:endParaRPr lang="en-US"/>
                </a:p>
              </p:txBody>
            </p:sp>
            <p:sp>
              <p:nvSpPr>
                <p:cNvPr id="25635" name="Line 505"/>
                <p:cNvSpPr>
                  <a:spLocks noChangeShapeType="1"/>
                </p:cNvSpPr>
                <p:nvPr/>
              </p:nvSpPr>
              <p:spPr bwMode="auto">
                <a:xfrm flipV="1">
                  <a:off x="4803775" y="3040063"/>
                  <a:ext cx="1588" cy="14288"/>
                </a:xfrm>
                <a:prstGeom prst="line">
                  <a:avLst/>
                </a:prstGeom>
                <a:noFill/>
                <a:ln w="6350" cap="sq">
                  <a:solidFill>
                    <a:srgbClr val="010101"/>
                  </a:solidFill>
                  <a:miter lim="800000"/>
                  <a:headEnd/>
                  <a:tailEnd/>
                </a:ln>
              </p:spPr>
              <p:txBody>
                <a:bodyPr/>
                <a:lstStyle/>
                <a:p>
                  <a:endParaRPr lang="en-US"/>
                </a:p>
              </p:txBody>
            </p:sp>
            <p:sp>
              <p:nvSpPr>
                <p:cNvPr id="25636" name="Line 506"/>
                <p:cNvSpPr>
                  <a:spLocks noChangeShapeType="1"/>
                </p:cNvSpPr>
                <p:nvPr/>
              </p:nvSpPr>
              <p:spPr bwMode="auto">
                <a:xfrm flipV="1">
                  <a:off x="4829175" y="3040063"/>
                  <a:ext cx="1588" cy="14288"/>
                </a:xfrm>
                <a:prstGeom prst="line">
                  <a:avLst/>
                </a:prstGeom>
                <a:noFill/>
                <a:ln w="6350" cap="sq">
                  <a:solidFill>
                    <a:srgbClr val="010101"/>
                  </a:solidFill>
                  <a:miter lim="800000"/>
                  <a:headEnd/>
                  <a:tailEnd/>
                </a:ln>
              </p:spPr>
              <p:txBody>
                <a:bodyPr/>
                <a:lstStyle/>
                <a:p>
                  <a:endParaRPr lang="en-US"/>
                </a:p>
              </p:txBody>
            </p:sp>
            <p:sp>
              <p:nvSpPr>
                <p:cNvPr id="25637" name="Line 507"/>
                <p:cNvSpPr>
                  <a:spLocks noChangeShapeType="1"/>
                </p:cNvSpPr>
                <p:nvPr/>
              </p:nvSpPr>
              <p:spPr bwMode="auto">
                <a:xfrm flipV="1">
                  <a:off x="4854575" y="3040063"/>
                  <a:ext cx="1588" cy="14288"/>
                </a:xfrm>
                <a:prstGeom prst="line">
                  <a:avLst/>
                </a:prstGeom>
                <a:noFill/>
                <a:ln w="6350" cap="sq">
                  <a:solidFill>
                    <a:srgbClr val="010101"/>
                  </a:solidFill>
                  <a:miter lim="800000"/>
                  <a:headEnd/>
                  <a:tailEnd/>
                </a:ln>
              </p:spPr>
              <p:txBody>
                <a:bodyPr/>
                <a:lstStyle/>
                <a:p>
                  <a:endParaRPr lang="en-US"/>
                </a:p>
              </p:txBody>
            </p:sp>
            <p:sp>
              <p:nvSpPr>
                <p:cNvPr id="25638" name="Line 508"/>
                <p:cNvSpPr>
                  <a:spLocks noChangeShapeType="1"/>
                </p:cNvSpPr>
                <p:nvPr/>
              </p:nvSpPr>
              <p:spPr bwMode="auto">
                <a:xfrm flipV="1">
                  <a:off x="4879975" y="3040063"/>
                  <a:ext cx="1588" cy="25400"/>
                </a:xfrm>
                <a:prstGeom prst="line">
                  <a:avLst/>
                </a:prstGeom>
                <a:noFill/>
                <a:ln w="6350" cap="sq">
                  <a:solidFill>
                    <a:srgbClr val="010101"/>
                  </a:solidFill>
                  <a:miter lim="800000"/>
                  <a:headEnd/>
                  <a:tailEnd/>
                </a:ln>
              </p:spPr>
              <p:txBody>
                <a:bodyPr/>
                <a:lstStyle/>
                <a:p>
                  <a:endParaRPr lang="en-US"/>
                </a:p>
              </p:txBody>
            </p:sp>
            <p:sp>
              <p:nvSpPr>
                <p:cNvPr id="25639" name="Line 509"/>
                <p:cNvSpPr>
                  <a:spLocks noChangeShapeType="1"/>
                </p:cNvSpPr>
                <p:nvPr/>
              </p:nvSpPr>
              <p:spPr bwMode="auto">
                <a:xfrm flipV="1">
                  <a:off x="4905375" y="3040063"/>
                  <a:ext cx="1588" cy="14288"/>
                </a:xfrm>
                <a:prstGeom prst="line">
                  <a:avLst/>
                </a:prstGeom>
                <a:noFill/>
                <a:ln w="6350" cap="sq">
                  <a:solidFill>
                    <a:srgbClr val="010101"/>
                  </a:solidFill>
                  <a:miter lim="800000"/>
                  <a:headEnd/>
                  <a:tailEnd/>
                </a:ln>
              </p:spPr>
              <p:txBody>
                <a:bodyPr/>
                <a:lstStyle/>
                <a:p>
                  <a:endParaRPr lang="en-US"/>
                </a:p>
              </p:txBody>
            </p:sp>
            <p:sp>
              <p:nvSpPr>
                <p:cNvPr id="25640" name="Line 510"/>
                <p:cNvSpPr>
                  <a:spLocks noChangeShapeType="1"/>
                </p:cNvSpPr>
                <p:nvPr/>
              </p:nvSpPr>
              <p:spPr bwMode="auto">
                <a:xfrm flipV="1">
                  <a:off x="4930775" y="3040063"/>
                  <a:ext cx="1588" cy="14288"/>
                </a:xfrm>
                <a:prstGeom prst="line">
                  <a:avLst/>
                </a:prstGeom>
                <a:noFill/>
                <a:ln w="6350" cap="sq">
                  <a:solidFill>
                    <a:srgbClr val="010101"/>
                  </a:solidFill>
                  <a:miter lim="800000"/>
                  <a:headEnd/>
                  <a:tailEnd/>
                </a:ln>
              </p:spPr>
              <p:txBody>
                <a:bodyPr/>
                <a:lstStyle/>
                <a:p>
                  <a:endParaRPr lang="en-US"/>
                </a:p>
              </p:txBody>
            </p:sp>
            <p:sp>
              <p:nvSpPr>
                <p:cNvPr id="25641" name="Line 511"/>
                <p:cNvSpPr>
                  <a:spLocks noChangeShapeType="1"/>
                </p:cNvSpPr>
                <p:nvPr/>
              </p:nvSpPr>
              <p:spPr bwMode="auto">
                <a:xfrm flipV="1">
                  <a:off x="4956175" y="3040063"/>
                  <a:ext cx="1588" cy="14288"/>
                </a:xfrm>
                <a:prstGeom prst="line">
                  <a:avLst/>
                </a:prstGeom>
                <a:noFill/>
                <a:ln w="6350" cap="sq">
                  <a:solidFill>
                    <a:srgbClr val="010101"/>
                  </a:solidFill>
                  <a:miter lim="800000"/>
                  <a:headEnd/>
                  <a:tailEnd/>
                </a:ln>
              </p:spPr>
              <p:txBody>
                <a:bodyPr/>
                <a:lstStyle/>
                <a:p>
                  <a:endParaRPr lang="en-US"/>
                </a:p>
              </p:txBody>
            </p:sp>
            <p:sp>
              <p:nvSpPr>
                <p:cNvPr id="25642" name="Line 512"/>
                <p:cNvSpPr>
                  <a:spLocks noChangeShapeType="1"/>
                </p:cNvSpPr>
                <p:nvPr/>
              </p:nvSpPr>
              <p:spPr bwMode="auto">
                <a:xfrm flipV="1">
                  <a:off x="4981575" y="3040063"/>
                  <a:ext cx="1588" cy="14288"/>
                </a:xfrm>
                <a:prstGeom prst="line">
                  <a:avLst/>
                </a:prstGeom>
                <a:noFill/>
                <a:ln w="6350" cap="sq">
                  <a:solidFill>
                    <a:srgbClr val="010101"/>
                  </a:solidFill>
                  <a:miter lim="800000"/>
                  <a:headEnd/>
                  <a:tailEnd/>
                </a:ln>
              </p:spPr>
              <p:txBody>
                <a:bodyPr/>
                <a:lstStyle/>
                <a:p>
                  <a:endParaRPr lang="en-US"/>
                </a:p>
              </p:txBody>
            </p:sp>
            <p:sp>
              <p:nvSpPr>
                <p:cNvPr id="25643" name="Line 513"/>
                <p:cNvSpPr>
                  <a:spLocks noChangeShapeType="1"/>
                </p:cNvSpPr>
                <p:nvPr/>
              </p:nvSpPr>
              <p:spPr bwMode="auto">
                <a:xfrm flipV="1">
                  <a:off x="5006975" y="3040063"/>
                  <a:ext cx="1588" cy="25400"/>
                </a:xfrm>
                <a:prstGeom prst="line">
                  <a:avLst/>
                </a:prstGeom>
                <a:noFill/>
                <a:ln w="6350" cap="sq">
                  <a:solidFill>
                    <a:srgbClr val="010101"/>
                  </a:solidFill>
                  <a:miter lim="800000"/>
                  <a:headEnd/>
                  <a:tailEnd/>
                </a:ln>
              </p:spPr>
              <p:txBody>
                <a:bodyPr/>
                <a:lstStyle/>
                <a:p>
                  <a:endParaRPr lang="en-US"/>
                </a:p>
              </p:txBody>
            </p:sp>
            <p:sp>
              <p:nvSpPr>
                <p:cNvPr id="25644" name="Line 514"/>
                <p:cNvSpPr>
                  <a:spLocks noChangeShapeType="1"/>
                </p:cNvSpPr>
                <p:nvPr/>
              </p:nvSpPr>
              <p:spPr bwMode="auto">
                <a:xfrm flipV="1">
                  <a:off x="5035550" y="3040063"/>
                  <a:ext cx="1588" cy="14288"/>
                </a:xfrm>
                <a:prstGeom prst="line">
                  <a:avLst/>
                </a:prstGeom>
                <a:noFill/>
                <a:ln w="6350" cap="sq">
                  <a:solidFill>
                    <a:srgbClr val="010101"/>
                  </a:solidFill>
                  <a:miter lim="800000"/>
                  <a:headEnd/>
                  <a:tailEnd/>
                </a:ln>
              </p:spPr>
              <p:txBody>
                <a:bodyPr/>
                <a:lstStyle/>
                <a:p>
                  <a:endParaRPr lang="en-US"/>
                </a:p>
              </p:txBody>
            </p:sp>
            <p:sp>
              <p:nvSpPr>
                <p:cNvPr id="25645" name="Line 515"/>
                <p:cNvSpPr>
                  <a:spLocks noChangeShapeType="1"/>
                </p:cNvSpPr>
                <p:nvPr/>
              </p:nvSpPr>
              <p:spPr bwMode="auto">
                <a:xfrm flipV="1">
                  <a:off x="5060950" y="3040063"/>
                  <a:ext cx="1588" cy="14288"/>
                </a:xfrm>
                <a:prstGeom prst="line">
                  <a:avLst/>
                </a:prstGeom>
                <a:noFill/>
                <a:ln w="6350" cap="sq">
                  <a:solidFill>
                    <a:srgbClr val="010101"/>
                  </a:solidFill>
                  <a:miter lim="800000"/>
                  <a:headEnd/>
                  <a:tailEnd/>
                </a:ln>
              </p:spPr>
              <p:txBody>
                <a:bodyPr/>
                <a:lstStyle/>
                <a:p>
                  <a:endParaRPr lang="en-US"/>
                </a:p>
              </p:txBody>
            </p:sp>
            <p:sp>
              <p:nvSpPr>
                <p:cNvPr id="25646" name="Line 516"/>
                <p:cNvSpPr>
                  <a:spLocks noChangeShapeType="1"/>
                </p:cNvSpPr>
                <p:nvPr/>
              </p:nvSpPr>
              <p:spPr bwMode="auto">
                <a:xfrm flipV="1">
                  <a:off x="5086350" y="3040063"/>
                  <a:ext cx="1588" cy="14288"/>
                </a:xfrm>
                <a:prstGeom prst="line">
                  <a:avLst/>
                </a:prstGeom>
                <a:noFill/>
                <a:ln w="6350" cap="sq">
                  <a:solidFill>
                    <a:srgbClr val="010101"/>
                  </a:solidFill>
                  <a:miter lim="800000"/>
                  <a:headEnd/>
                  <a:tailEnd/>
                </a:ln>
              </p:spPr>
              <p:txBody>
                <a:bodyPr/>
                <a:lstStyle/>
                <a:p>
                  <a:endParaRPr lang="en-US"/>
                </a:p>
              </p:txBody>
            </p:sp>
            <p:sp>
              <p:nvSpPr>
                <p:cNvPr id="25647" name="Line 517"/>
                <p:cNvSpPr>
                  <a:spLocks noChangeShapeType="1"/>
                </p:cNvSpPr>
                <p:nvPr/>
              </p:nvSpPr>
              <p:spPr bwMode="auto">
                <a:xfrm flipV="1">
                  <a:off x="5111750" y="3040063"/>
                  <a:ext cx="1588" cy="14288"/>
                </a:xfrm>
                <a:prstGeom prst="line">
                  <a:avLst/>
                </a:prstGeom>
                <a:noFill/>
                <a:ln w="6350" cap="sq">
                  <a:solidFill>
                    <a:srgbClr val="010101"/>
                  </a:solidFill>
                  <a:miter lim="800000"/>
                  <a:headEnd/>
                  <a:tailEnd/>
                </a:ln>
              </p:spPr>
              <p:txBody>
                <a:bodyPr/>
                <a:lstStyle/>
                <a:p>
                  <a:endParaRPr lang="en-US"/>
                </a:p>
              </p:txBody>
            </p:sp>
            <p:sp>
              <p:nvSpPr>
                <p:cNvPr id="25648" name="Line 518"/>
                <p:cNvSpPr>
                  <a:spLocks noChangeShapeType="1"/>
                </p:cNvSpPr>
                <p:nvPr/>
              </p:nvSpPr>
              <p:spPr bwMode="auto">
                <a:xfrm flipV="1">
                  <a:off x="5137150" y="3040063"/>
                  <a:ext cx="1588" cy="25400"/>
                </a:xfrm>
                <a:prstGeom prst="line">
                  <a:avLst/>
                </a:prstGeom>
                <a:noFill/>
                <a:ln w="6350" cap="sq">
                  <a:solidFill>
                    <a:srgbClr val="010101"/>
                  </a:solidFill>
                  <a:miter lim="800000"/>
                  <a:headEnd/>
                  <a:tailEnd/>
                </a:ln>
              </p:spPr>
              <p:txBody>
                <a:bodyPr/>
                <a:lstStyle/>
                <a:p>
                  <a:endParaRPr lang="en-US"/>
                </a:p>
              </p:txBody>
            </p:sp>
            <p:sp>
              <p:nvSpPr>
                <p:cNvPr id="25649" name="Line 519"/>
                <p:cNvSpPr>
                  <a:spLocks noChangeShapeType="1"/>
                </p:cNvSpPr>
                <p:nvPr/>
              </p:nvSpPr>
              <p:spPr bwMode="auto">
                <a:xfrm flipV="1">
                  <a:off x="5162550" y="3040063"/>
                  <a:ext cx="1588" cy="14288"/>
                </a:xfrm>
                <a:prstGeom prst="line">
                  <a:avLst/>
                </a:prstGeom>
                <a:noFill/>
                <a:ln w="6350" cap="sq">
                  <a:solidFill>
                    <a:srgbClr val="010101"/>
                  </a:solidFill>
                  <a:miter lim="800000"/>
                  <a:headEnd/>
                  <a:tailEnd/>
                </a:ln>
              </p:spPr>
              <p:txBody>
                <a:bodyPr/>
                <a:lstStyle/>
                <a:p>
                  <a:endParaRPr lang="en-US"/>
                </a:p>
              </p:txBody>
            </p:sp>
            <p:sp>
              <p:nvSpPr>
                <p:cNvPr id="25650" name="Line 520"/>
                <p:cNvSpPr>
                  <a:spLocks noChangeShapeType="1"/>
                </p:cNvSpPr>
                <p:nvPr/>
              </p:nvSpPr>
              <p:spPr bwMode="auto">
                <a:xfrm flipV="1">
                  <a:off x="5187950" y="3040063"/>
                  <a:ext cx="1588" cy="14288"/>
                </a:xfrm>
                <a:prstGeom prst="line">
                  <a:avLst/>
                </a:prstGeom>
                <a:noFill/>
                <a:ln w="6350" cap="sq">
                  <a:solidFill>
                    <a:srgbClr val="010101"/>
                  </a:solidFill>
                  <a:miter lim="800000"/>
                  <a:headEnd/>
                  <a:tailEnd/>
                </a:ln>
              </p:spPr>
              <p:txBody>
                <a:bodyPr/>
                <a:lstStyle/>
                <a:p>
                  <a:endParaRPr lang="en-US"/>
                </a:p>
              </p:txBody>
            </p:sp>
            <p:sp>
              <p:nvSpPr>
                <p:cNvPr id="25651" name="Line 521"/>
                <p:cNvSpPr>
                  <a:spLocks noChangeShapeType="1"/>
                </p:cNvSpPr>
                <p:nvPr/>
              </p:nvSpPr>
              <p:spPr bwMode="auto">
                <a:xfrm flipV="1">
                  <a:off x="5211763" y="3040063"/>
                  <a:ext cx="1588" cy="14288"/>
                </a:xfrm>
                <a:prstGeom prst="line">
                  <a:avLst/>
                </a:prstGeom>
                <a:noFill/>
                <a:ln w="6350" cap="sq">
                  <a:solidFill>
                    <a:srgbClr val="010101"/>
                  </a:solidFill>
                  <a:miter lim="800000"/>
                  <a:headEnd/>
                  <a:tailEnd/>
                </a:ln>
              </p:spPr>
              <p:txBody>
                <a:bodyPr/>
                <a:lstStyle/>
                <a:p>
                  <a:endParaRPr lang="en-US"/>
                </a:p>
              </p:txBody>
            </p:sp>
            <p:sp>
              <p:nvSpPr>
                <p:cNvPr id="25652" name="Line 522"/>
                <p:cNvSpPr>
                  <a:spLocks noChangeShapeType="1"/>
                </p:cNvSpPr>
                <p:nvPr/>
              </p:nvSpPr>
              <p:spPr bwMode="auto">
                <a:xfrm flipV="1">
                  <a:off x="5237163" y="3040063"/>
                  <a:ext cx="1588" cy="14288"/>
                </a:xfrm>
                <a:prstGeom prst="line">
                  <a:avLst/>
                </a:prstGeom>
                <a:noFill/>
                <a:ln w="6350" cap="sq">
                  <a:solidFill>
                    <a:srgbClr val="010101"/>
                  </a:solidFill>
                  <a:miter lim="800000"/>
                  <a:headEnd/>
                  <a:tailEnd/>
                </a:ln>
              </p:spPr>
              <p:txBody>
                <a:bodyPr/>
                <a:lstStyle/>
                <a:p>
                  <a:endParaRPr lang="en-US"/>
                </a:p>
              </p:txBody>
            </p:sp>
            <p:sp>
              <p:nvSpPr>
                <p:cNvPr id="25653" name="Line 523"/>
                <p:cNvSpPr>
                  <a:spLocks noChangeShapeType="1"/>
                </p:cNvSpPr>
                <p:nvPr/>
              </p:nvSpPr>
              <p:spPr bwMode="auto">
                <a:xfrm flipV="1">
                  <a:off x="5262563" y="3040063"/>
                  <a:ext cx="1588" cy="25400"/>
                </a:xfrm>
                <a:prstGeom prst="line">
                  <a:avLst/>
                </a:prstGeom>
                <a:noFill/>
                <a:ln w="6350" cap="sq">
                  <a:solidFill>
                    <a:srgbClr val="010101"/>
                  </a:solidFill>
                  <a:miter lim="800000"/>
                  <a:headEnd/>
                  <a:tailEnd/>
                </a:ln>
              </p:spPr>
              <p:txBody>
                <a:bodyPr/>
                <a:lstStyle/>
                <a:p>
                  <a:endParaRPr lang="en-US"/>
                </a:p>
              </p:txBody>
            </p:sp>
            <p:sp>
              <p:nvSpPr>
                <p:cNvPr id="25654" name="Line 524"/>
                <p:cNvSpPr>
                  <a:spLocks noChangeShapeType="1"/>
                </p:cNvSpPr>
                <p:nvPr/>
              </p:nvSpPr>
              <p:spPr bwMode="auto">
                <a:xfrm flipV="1">
                  <a:off x="5287963" y="3040063"/>
                  <a:ext cx="1588" cy="14288"/>
                </a:xfrm>
                <a:prstGeom prst="line">
                  <a:avLst/>
                </a:prstGeom>
                <a:noFill/>
                <a:ln w="6350" cap="sq">
                  <a:solidFill>
                    <a:srgbClr val="010101"/>
                  </a:solidFill>
                  <a:miter lim="800000"/>
                  <a:headEnd/>
                  <a:tailEnd/>
                </a:ln>
              </p:spPr>
              <p:txBody>
                <a:bodyPr/>
                <a:lstStyle/>
                <a:p>
                  <a:endParaRPr lang="en-US"/>
                </a:p>
              </p:txBody>
            </p:sp>
            <p:sp>
              <p:nvSpPr>
                <p:cNvPr id="25655" name="Line 525"/>
                <p:cNvSpPr>
                  <a:spLocks noChangeShapeType="1"/>
                </p:cNvSpPr>
                <p:nvPr/>
              </p:nvSpPr>
              <p:spPr bwMode="auto">
                <a:xfrm flipV="1">
                  <a:off x="5313363" y="3040063"/>
                  <a:ext cx="1588" cy="14288"/>
                </a:xfrm>
                <a:prstGeom prst="line">
                  <a:avLst/>
                </a:prstGeom>
                <a:noFill/>
                <a:ln w="6350" cap="sq">
                  <a:solidFill>
                    <a:srgbClr val="010101"/>
                  </a:solidFill>
                  <a:miter lim="800000"/>
                  <a:headEnd/>
                  <a:tailEnd/>
                </a:ln>
              </p:spPr>
              <p:txBody>
                <a:bodyPr/>
                <a:lstStyle/>
                <a:p>
                  <a:endParaRPr lang="en-US"/>
                </a:p>
              </p:txBody>
            </p:sp>
            <p:sp>
              <p:nvSpPr>
                <p:cNvPr id="25656" name="Line 526"/>
                <p:cNvSpPr>
                  <a:spLocks noChangeShapeType="1"/>
                </p:cNvSpPr>
                <p:nvPr/>
              </p:nvSpPr>
              <p:spPr bwMode="auto">
                <a:xfrm flipV="1">
                  <a:off x="5338763" y="3040063"/>
                  <a:ext cx="1588" cy="14288"/>
                </a:xfrm>
                <a:prstGeom prst="line">
                  <a:avLst/>
                </a:prstGeom>
                <a:noFill/>
                <a:ln w="6350" cap="sq">
                  <a:solidFill>
                    <a:srgbClr val="010101"/>
                  </a:solidFill>
                  <a:miter lim="800000"/>
                  <a:headEnd/>
                  <a:tailEnd/>
                </a:ln>
              </p:spPr>
              <p:txBody>
                <a:bodyPr/>
                <a:lstStyle/>
                <a:p>
                  <a:endParaRPr lang="en-US"/>
                </a:p>
              </p:txBody>
            </p:sp>
            <p:sp>
              <p:nvSpPr>
                <p:cNvPr id="25657" name="Line 527"/>
                <p:cNvSpPr>
                  <a:spLocks noChangeShapeType="1"/>
                </p:cNvSpPr>
                <p:nvPr/>
              </p:nvSpPr>
              <p:spPr bwMode="auto">
                <a:xfrm flipV="1">
                  <a:off x="5364163" y="3040063"/>
                  <a:ext cx="1588" cy="14288"/>
                </a:xfrm>
                <a:prstGeom prst="line">
                  <a:avLst/>
                </a:prstGeom>
                <a:noFill/>
                <a:ln w="6350" cap="sq">
                  <a:solidFill>
                    <a:srgbClr val="010101"/>
                  </a:solidFill>
                  <a:miter lim="800000"/>
                  <a:headEnd/>
                  <a:tailEnd/>
                </a:ln>
              </p:spPr>
              <p:txBody>
                <a:bodyPr/>
                <a:lstStyle/>
                <a:p>
                  <a:endParaRPr lang="en-US"/>
                </a:p>
              </p:txBody>
            </p:sp>
            <p:sp>
              <p:nvSpPr>
                <p:cNvPr id="25658" name="Line 528"/>
                <p:cNvSpPr>
                  <a:spLocks noChangeShapeType="1"/>
                </p:cNvSpPr>
                <p:nvPr/>
              </p:nvSpPr>
              <p:spPr bwMode="auto">
                <a:xfrm flipV="1">
                  <a:off x="5392738" y="3040063"/>
                  <a:ext cx="1588" cy="25400"/>
                </a:xfrm>
                <a:prstGeom prst="line">
                  <a:avLst/>
                </a:prstGeom>
                <a:noFill/>
                <a:ln w="6350" cap="sq">
                  <a:solidFill>
                    <a:srgbClr val="010101"/>
                  </a:solidFill>
                  <a:miter lim="800000"/>
                  <a:headEnd/>
                  <a:tailEnd/>
                </a:ln>
              </p:spPr>
              <p:txBody>
                <a:bodyPr/>
                <a:lstStyle/>
                <a:p>
                  <a:endParaRPr lang="en-US"/>
                </a:p>
              </p:txBody>
            </p:sp>
            <p:sp>
              <p:nvSpPr>
                <p:cNvPr id="25659" name="Line 529"/>
                <p:cNvSpPr>
                  <a:spLocks noChangeShapeType="1"/>
                </p:cNvSpPr>
                <p:nvPr/>
              </p:nvSpPr>
              <p:spPr bwMode="auto">
                <a:xfrm flipV="1">
                  <a:off x="5418138" y="3040063"/>
                  <a:ext cx="1588" cy="14288"/>
                </a:xfrm>
                <a:prstGeom prst="line">
                  <a:avLst/>
                </a:prstGeom>
                <a:noFill/>
                <a:ln w="6350" cap="sq">
                  <a:solidFill>
                    <a:srgbClr val="010101"/>
                  </a:solidFill>
                  <a:miter lim="800000"/>
                  <a:headEnd/>
                  <a:tailEnd/>
                </a:ln>
              </p:spPr>
              <p:txBody>
                <a:bodyPr/>
                <a:lstStyle/>
                <a:p>
                  <a:endParaRPr lang="en-US"/>
                </a:p>
              </p:txBody>
            </p:sp>
            <p:sp>
              <p:nvSpPr>
                <p:cNvPr id="25660" name="Line 530"/>
                <p:cNvSpPr>
                  <a:spLocks noChangeShapeType="1"/>
                </p:cNvSpPr>
                <p:nvPr/>
              </p:nvSpPr>
              <p:spPr bwMode="auto">
                <a:xfrm flipV="1">
                  <a:off x="5443538" y="3040063"/>
                  <a:ext cx="1588" cy="14288"/>
                </a:xfrm>
                <a:prstGeom prst="line">
                  <a:avLst/>
                </a:prstGeom>
                <a:noFill/>
                <a:ln w="6350" cap="sq">
                  <a:solidFill>
                    <a:srgbClr val="010101"/>
                  </a:solidFill>
                  <a:miter lim="800000"/>
                  <a:headEnd/>
                  <a:tailEnd/>
                </a:ln>
              </p:spPr>
              <p:txBody>
                <a:bodyPr/>
                <a:lstStyle/>
                <a:p>
                  <a:endParaRPr lang="en-US"/>
                </a:p>
              </p:txBody>
            </p:sp>
            <p:sp>
              <p:nvSpPr>
                <p:cNvPr id="25661" name="Line 531"/>
                <p:cNvSpPr>
                  <a:spLocks noChangeShapeType="1"/>
                </p:cNvSpPr>
                <p:nvPr/>
              </p:nvSpPr>
              <p:spPr bwMode="auto">
                <a:xfrm flipV="1">
                  <a:off x="5468938" y="3040063"/>
                  <a:ext cx="1588" cy="14288"/>
                </a:xfrm>
                <a:prstGeom prst="line">
                  <a:avLst/>
                </a:prstGeom>
                <a:noFill/>
                <a:ln w="6350" cap="sq">
                  <a:solidFill>
                    <a:srgbClr val="010101"/>
                  </a:solidFill>
                  <a:miter lim="800000"/>
                  <a:headEnd/>
                  <a:tailEnd/>
                </a:ln>
              </p:spPr>
              <p:txBody>
                <a:bodyPr/>
                <a:lstStyle/>
                <a:p>
                  <a:endParaRPr lang="en-US"/>
                </a:p>
              </p:txBody>
            </p:sp>
            <p:sp>
              <p:nvSpPr>
                <p:cNvPr id="25662" name="Line 532"/>
                <p:cNvSpPr>
                  <a:spLocks noChangeShapeType="1"/>
                </p:cNvSpPr>
                <p:nvPr/>
              </p:nvSpPr>
              <p:spPr bwMode="auto">
                <a:xfrm flipV="1">
                  <a:off x="5494338" y="3040063"/>
                  <a:ext cx="1588" cy="14288"/>
                </a:xfrm>
                <a:prstGeom prst="line">
                  <a:avLst/>
                </a:prstGeom>
                <a:noFill/>
                <a:ln w="6350" cap="sq">
                  <a:solidFill>
                    <a:srgbClr val="010101"/>
                  </a:solidFill>
                  <a:miter lim="800000"/>
                  <a:headEnd/>
                  <a:tailEnd/>
                </a:ln>
              </p:spPr>
              <p:txBody>
                <a:bodyPr/>
                <a:lstStyle/>
                <a:p>
                  <a:endParaRPr lang="en-US"/>
                </a:p>
              </p:txBody>
            </p:sp>
            <p:sp>
              <p:nvSpPr>
                <p:cNvPr id="25663" name="Line 533"/>
                <p:cNvSpPr>
                  <a:spLocks noChangeShapeType="1"/>
                </p:cNvSpPr>
                <p:nvPr/>
              </p:nvSpPr>
              <p:spPr bwMode="auto">
                <a:xfrm flipV="1">
                  <a:off x="5519738" y="3040063"/>
                  <a:ext cx="1588" cy="25400"/>
                </a:xfrm>
                <a:prstGeom prst="line">
                  <a:avLst/>
                </a:prstGeom>
                <a:noFill/>
                <a:ln w="6350" cap="sq">
                  <a:solidFill>
                    <a:srgbClr val="010101"/>
                  </a:solidFill>
                  <a:miter lim="800000"/>
                  <a:headEnd/>
                  <a:tailEnd/>
                </a:ln>
              </p:spPr>
              <p:txBody>
                <a:bodyPr/>
                <a:lstStyle/>
                <a:p>
                  <a:endParaRPr lang="en-US"/>
                </a:p>
              </p:txBody>
            </p:sp>
            <p:sp>
              <p:nvSpPr>
                <p:cNvPr id="25664" name="Line 534"/>
                <p:cNvSpPr>
                  <a:spLocks noChangeShapeType="1"/>
                </p:cNvSpPr>
                <p:nvPr/>
              </p:nvSpPr>
              <p:spPr bwMode="auto">
                <a:xfrm flipV="1">
                  <a:off x="5545138" y="3040063"/>
                  <a:ext cx="1588" cy="14288"/>
                </a:xfrm>
                <a:prstGeom prst="line">
                  <a:avLst/>
                </a:prstGeom>
                <a:noFill/>
                <a:ln w="6350" cap="sq">
                  <a:solidFill>
                    <a:srgbClr val="010101"/>
                  </a:solidFill>
                  <a:miter lim="800000"/>
                  <a:headEnd/>
                  <a:tailEnd/>
                </a:ln>
              </p:spPr>
              <p:txBody>
                <a:bodyPr/>
                <a:lstStyle/>
                <a:p>
                  <a:endParaRPr lang="en-US"/>
                </a:p>
              </p:txBody>
            </p:sp>
            <p:sp>
              <p:nvSpPr>
                <p:cNvPr id="25665" name="Line 535"/>
                <p:cNvSpPr>
                  <a:spLocks noChangeShapeType="1"/>
                </p:cNvSpPr>
                <p:nvPr/>
              </p:nvSpPr>
              <p:spPr bwMode="auto">
                <a:xfrm flipV="1">
                  <a:off x="5570538" y="3040063"/>
                  <a:ext cx="1588" cy="14288"/>
                </a:xfrm>
                <a:prstGeom prst="line">
                  <a:avLst/>
                </a:prstGeom>
                <a:noFill/>
                <a:ln w="6350" cap="sq">
                  <a:solidFill>
                    <a:srgbClr val="010101"/>
                  </a:solidFill>
                  <a:miter lim="800000"/>
                  <a:headEnd/>
                  <a:tailEnd/>
                </a:ln>
              </p:spPr>
              <p:txBody>
                <a:bodyPr/>
                <a:lstStyle/>
                <a:p>
                  <a:endParaRPr lang="en-US"/>
                </a:p>
              </p:txBody>
            </p:sp>
            <p:sp>
              <p:nvSpPr>
                <p:cNvPr id="25666" name="Line 536"/>
                <p:cNvSpPr>
                  <a:spLocks noChangeShapeType="1"/>
                </p:cNvSpPr>
                <p:nvPr/>
              </p:nvSpPr>
              <p:spPr bwMode="auto">
                <a:xfrm flipV="1">
                  <a:off x="5595938" y="3040063"/>
                  <a:ext cx="1588" cy="14288"/>
                </a:xfrm>
                <a:prstGeom prst="line">
                  <a:avLst/>
                </a:prstGeom>
                <a:noFill/>
                <a:ln w="6350" cap="sq">
                  <a:solidFill>
                    <a:srgbClr val="010101"/>
                  </a:solidFill>
                  <a:miter lim="800000"/>
                  <a:headEnd/>
                  <a:tailEnd/>
                </a:ln>
              </p:spPr>
              <p:txBody>
                <a:bodyPr/>
                <a:lstStyle/>
                <a:p>
                  <a:endParaRPr lang="en-US"/>
                </a:p>
              </p:txBody>
            </p:sp>
            <p:sp>
              <p:nvSpPr>
                <p:cNvPr id="25667" name="Line 537"/>
                <p:cNvSpPr>
                  <a:spLocks noChangeShapeType="1"/>
                </p:cNvSpPr>
                <p:nvPr/>
              </p:nvSpPr>
              <p:spPr bwMode="auto">
                <a:xfrm flipV="1">
                  <a:off x="5621338" y="3040063"/>
                  <a:ext cx="1588" cy="14288"/>
                </a:xfrm>
                <a:prstGeom prst="line">
                  <a:avLst/>
                </a:prstGeom>
                <a:noFill/>
                <a:ln w="6350" cap="sq">
                  <a:solidFill>
                    <a:srgbClr val="010101"/>
                  </a:solidFill>
                  <a:miter lim="800000"/>
                  <a:headEnd/>
                  <a:tailEnd/>
                </a:ln>
              </p:spPr>
              <p:txBody>
                <a:bodyPr/>
                <a:lstStyle/>
                <a:p>
                  <a:endParaRPr lang="en-US"/>
                </a:p>
              </p:txBody>
            </p:sp>
            <p:sp>
              <p:nvSpPr>
                <p:cNvPr id="25668" name="Line 538"/>
                <p:cNvSpPr>
                  <a:spLocks noChangeShapeType="1"/>
                </p:cNvSpPr>
                <p:nvPr/>
              </p:nvSpPr>
              <p:spPr bwMode="auto">
                <a:xfrm flipV="1">
                  <a:off x="5646738" y="3040063"/>
                  <a:ext cx="1588" cy="25400"/>
                </a:xfrm>
                <a:prstGeom prst="line">
                  <a:avLst/>
                </a:prstGeom>
                <a:noFill/>
                <a:ln w="6350" cap="sq">
                  <a:solidFill>
                    <a:srgbClr val="010101"/>
                  </a:solidFill>
                  <a:miter lim="800000"/>
                  <a:headEnd/>
                  <a:tailEnd/>
                </a:ln>
              </p:spPr>
              <p:txBody>
                <a:bodyPr/>
                <a:lstStyle/>
                <a:p>
                  <a:endParaRPr lang="en-US"/>
                </a:p>
              </p:txBody>
            </p:sp>
            <p:sp>
              <p:nvSpPr>
                <p:cNvPr id="25669" name="Line 539"/>
                <p:cNvSpPr>
                  <a:spLocks noChangeShapeType="1"/>
                </p:cNvSpPr>
                <p:nvPr/>
              </p:nvSpPr>
              <p:spPr bwMode="auto">
                <a:xfrm flipV="1">
                  <a:off x="5672138" y="3040063"/>
                  <a:ext cx="1588" cy="14288"/>
                </a:xfrm>
                <a:prstGeom prst="line">
                  <a:avLst/>
                </a:prstGeom>
                <a:noFill/>
                <a:ln w="6350" cap="sq">
                  <a:solidFill>
                    <a:srgbClr val="010101"/>
                  </a:solidFill>
                  <a:miter lim="800000"/>
                  <a:headEnd/>
                  <a:tailEnd/>
                </a:ln>
              </p:spPr>
              <p:txBody>
                <a:bodyPr/>
                <a:lstStyle/>
                <a:p>
                  <a:endParaRPr lang="en-US"/>
                </a:p>
              </p:txBody>
            </p:sp>
            <p:sp>
              <p:nvSpPr>
                <p:cNvPr id="25670" name="Line 540"/>
                <p:cNvSpPr>
                  <a:spLocks noChangeShapeType="1"/>
                </p:cNvSpPr>
                <p:nvPr/>
              </p:nvSpPr>
              <p:spPr bwMode="auto">
                <a:xfrm flipV="1">
                  <a:off x="5695950" y="3040063"/>
                  <a:ext cx="1588" cy="14288"/>
                </a:xfrm>
                <a:prstGeom prst="line">
                  <a:avLst/>
                </a:prstGeom>
                <a:noFill/>
                <a:ln w="6350" cap="sq">
                  <a:solidFill>
                    <a:srgbClr val="010101"/>
                  </a:solidFill>
                  <a:miter lim="800000"/>
                  <a:headEnd/>
                  <a:tailEnd/>
                </a:ln>
              </p:spPr>
              <p:txBody>
                <a:bodyPr/>
                <a:lstStyle/>
                <a:p>
                  <a:endParaRPr lang="en-US"/>
                </a:p>
              </p:txBody>
            </p:sp>
            <p:sp>
              <p:nvSpPr>
                <p:cNvPr id="25671" name="Line 541"/>
                <p:cNvSpPr>
                  <a:spLocks noChangeShapeType="1"/>
                </p:cNvSpPr>
                <p:nvPr/>
              </p:nvSpPr>
              <p:spPr bwMode="auto">
                <a:xfrm flipV="1">
                  <a:off x="5721350" y="3040063"/>
                  <a:ext cx="1588" cy="14288"/>
                </a:xfrm>
                <a:prstGeom prst="line">
                  <a:avLst/>
                </a:prstGeom>
                <a:noFill/>
                <a:ln w="6350" cap="sq">
                  <a:solidFill>
                    <a:srgbClr val="010101"/>
                  </a:solidFill>
                  <a:miter lim="800000"/>
                  <a:headEnd/>
                  <a:tailEnd/>
                </a:ln>
              </p:spPr>
              <p:txBody>
                <a:bodyPr/>
                <a:lstStyle/>
                <a:p>
                  <a:endParaRPr lang="en-US"/>
                </a:p>
              </p:txBody>
            </p:sp>
            <p:sp>
              <p:nvSpPr>
                <p:cNvPr id="25672" name="Line 542"/>
                <p:cNvSpPr>
                  <a:spLocks noChangeShapeType="1"/>
                </p:cNvSpPr>
                <p:nvPr/>
              </p:nvSpPr>
              <p:spPr bwMode="auto">
                <a:xfrm flipV="1">
                  <a:off x="5746750" y="3040063"/>
                  <a:ext cx="1588" cy="14288"/>
                </a:xfrm>
                <a:prstGeom prst="line">
                  <a:avLst/>
                </a:prstGeom>
                <a:noFill/>
                <a:ln w="6350" cap="sq">
                  <a:solidFill>
                    <a:srgbClr val="010101"/>
                  </a:solidFill>
                  <a:miter lim="800000"/>
                  <a:headEnd/>
                  <a:tailEnd/>
                </a:ln>
              </p:spPr>
              <p:txBody>
                <a:bodyPr/>
                <a:lstStyle/>
                <a:p>
                  <a:endParaRPr lang="en-US"/>
                </a:p>
              </p:txBody>
            </p:sp>
            <p:sp>
              <p:nvSpPr>
                <p:cNvPr id="25673" name="Line 543"/>
                <p:cNvSpPr>
                  <a:spLocks noChangeShapeType="1"/>
                </p:cNvSpPr>
                <p:nvPr/>
              </p:nvSpPr>
              <p:spPr bwMode="auto">
                <a:xfrm flipV="1">
                  <a:off x="5775325" y="3040063"/>
                  <a:ext cx="1588" cy="25400"/>
                </a:xfrm>
                <a:prstGeom prst="line">
                  <a:avLst/>
                </a:prstGeom>
                <a:noFill/>
                <a:ln w="6350" cap="sq">
                  <a:solidFill>
                    <a:srgbClr val="010101"/>
                  </a:solidFill>
                  <a:miter lim="800000"/>
                  <a:headEnd/>
                  <a:tailEnd/>
                </a:ln>
              </p:spPr>
              <p:txBody>
                <a:bodyPr/>
                <a:lstStyle/>
                <a:p>
                  <a:endParaRPr lang="en-US"/>
                </a:p>
              </p:txBody>
            </p:sp>
            <p:sp>
              <p:nvSpPr>
                <p:cNvPr id="25674" name="Line 544"/>
                <p:cNvSpPr>
                  <a:spLocks noChangeShapeType="1"/>
                </p:cNvSpPr>
                <p:nvPr/>
              </p:nvSpPr>
              <p:spPr bwMode="auto">
                <a:xfrm flipV="1">
                  <a:off x="5800725" y="3040063"/>
                  <a:ext cx="1588" cy="14288"/>
                </a:xfrm>
                <a:prstGeom prst="line">
                  <a:avLst/>
                </a:prstGeom>
                <a:noFill/>
                <a:ln w="6350" cap="sq">
                  <a:solidFill>
                    <a:srgbClr val="010101"/>
                  </a:solidFill>
                  <a:miter lim="800000"/>
                  <a:headEnd/>
                  <a:tailEnd/>
                </a:ln>
              </p:spPr>
              <p:txBody>
                <a:bodyPr/>
                <a:lstStyle/>
                <a:p>
                  <a:endParaRPr lang="en-US"/>
                </a:p>
              </p:txBody>
            </p:sp>
            <p:sp>
              <p:nvSpPr>
                <p:cNvPr id="25675" name="Line 545"/>
                <p:cNvSpPr>
                  <a:spLocks noChangeShapeType="1"/>
                </p:cNvSpPr>
                <p:nvPr/>
              </p:nvSpPr>
              <p:spPr bwMode="auto">
                <a:xfrm flipV="1">
                  <a:off x="5826125" y="3040063"/>
                  <a:ext cx="1588" cy="14288"/>
                </a:xfrm>
                <a:prstGeom prst="line">
                  <a:avLst/>
                </a:prstGeom>
                <a:noFill/>
                <a:ln w="6350" cap="sq">
                  <a:solidFill>
                    <a:srgbClr val="010101"/>
                  </a:solidFill>
                  <a:miter lim="800000"/>
                  <a:headEnd/>
                  <a:tailEnd/>
                </a:ln>
              </p:spPr>
              <p:txBody>
                <a:bodyPr/>
                <a:lstStyle/>
                <a:p>
                  <a:endParaRPr lang="en-US"/>
                </a:p>
              </p:txBody>
            </p:sp>
            <p:sp>
              <p:nvSpPr>
                <p:cNvPr id="25676" name="Line 546"/>
                <p:cNvSpPr>
                  <a:spLocks noChangeShapeType="1"/>
                </p:cNvSpPr>
                <p:nvPr/>
              </p:nvSpPr>
              <p:spPr bwMode="auto">
                <a:xfrm flipV="1">
                  <a:off x="5851525" y="3040063"/>
                  <a:ext cx="1588" cy="14288"/>
                </a:xfrm>
                <a:prstGeom prst="line">
                  <a:avLst/>
                </a:prstGeom>
                <a:noFill/>
                <a:ln w="6350" cap="sq">
                  <a:solidFill>
                    <a:srgbClr val="010101"/>
                  </a:solidFill>
                  <a:miter lim="800000"/>
                  <a:headEnd/>
                  <a:tailEnd/>
                </a:ln>
              </p:spPr>
              <p:txBody>
                <a:bodyPr/>
                <a:lstStyle/>
                <a:p>
                  <a:endParaRPr lang="en-US"/>
                </a:p>
              </p:txBody>
            </p:sp>
            <p:sp>
              <p:nvSpPr>
                <p:cNvPr id="25677" name="Line 547"/>
                <p:cNvSpPr>
                  <a:spLocks noChangeShapeType="1"/>
                </p:cNvSpPr>
                <p:nvPr/>
              </p:nvSpPr>
              <p:spPr bwMode="auto">
                <a:xfrm flipV="1">
                  <a:off x="5876925" y="3040063"/>
                  <a:ext cx="1588" cy="14288"/>
                </a:xfrm>
                <a:prstGeom prst="line">
                  <a:avLst/>
                </a:prstGeom>
                <a:noFill/>
                <a:ln w="6350" cap="sq">
                  <a:solidFill>
                    <a:srgbClr val="010101"/>
                  </a:solidFill>
                  <a:miter lim="800000"/>
                  <a:headEnd/>
                  <a:tailEnd/>
                </a:ln>
              </p:spPr>
              <p:txBody>
                <a:bodyPr/>
                <a:lstStyle/>
                <a:p>
                  <a:endParaRPr lang="en-US"/>
                </a:p>
              </p:txBody>
            </p:sp>
            <p:sp>
              <p:nvSpPr>
                <p:cNvPr id="25678" name="Line 548"/>
                <p:cNvSpPr>
                  <a:spLocks noChangeShapeType="1"/>
                </p:cNvSpPr>
                <p:nvPr/>
              </p:nvSpPr>
              <p:spPr bwMode="auto">
                <a:xfrm flipV="1">
                  <a:off x="5902325" y="3040063"/>
                  <a:ext cx="1588" cy="25400"/>
                </a:xfrm>
                <a:prstGeom prst="line">
                  <a:avLst/>
                </a:prstGeom>
                <a:noFill/>
                <a:ln w="6350" cap="sq">
                  <a:solidFill>
                    <a:srgbClr val="010101"/>
                  </a:solidFill>
                  <a:miter lim="800000"/>
                  <a:headEnd/>
                  <a:tailEnd/>
                </a:ln>
              </p:spPr>
              <p:txBody>
                <a:bodyPr/>
                <a:lstStyle/>
                <a:p>
                  <a:endParaRPr lang="en-US"/>
                </a:p>
              </p:txBody>
            </p:sp>
            <p:sp>
              <p:nvSpPr>
                <p:cNvPr id="25679" name="Line 549"/>
                <p:cNvSpPr>
                  <a:spLocks noChangeShapeType="1"/>
                </p:cNvSpPr>
                <p:nvPr/>
              </p:nvSpPr>
              <p:spPr bwMode="auto">
                <a:xfrm flipV="1">
                  <a:off x="5927725" y="3040063"/>
                  <a:ext cx="1588" cy="14288"/>
                </a:xfrm>
                <a:prstGeom prst="line">
                  <a:avLst/>
                </a:prstGeom>
                <a:noFill/>
                <a:ln w="6350" cap="sq">
                  <a:solidFill>
                    <a:srgbClr val="010101"/>
                  </a:solidFill>
                  <a:miter lim="800000"/>
                  <a:headEnd/>
                  <a:tailEnd/>
                </a:ln>
              </p:spPr>
              <p:txBody>
                <a:bodyPr/>
                <a:lstStyle/>
                <a:p>
                  <a:endParaRPr lang="en-US"/>
                </a:p>
              </p:txBody>
            </p:sp>
            <p:sp>
              <p:nvSpPr>
                <p:cNvPr id="25680" name="Line 550"/>
                <p:cNvSpPr>
                  <a:spLocks noChangeShapeType="1"/>
                </p:cNvSpPr>
                <p:nvPr/>
              </p:nvSpPr>
              <p:spPr bwMode="auto">
                <a:xfrm flipV="1">
                  <a:off x="5953125" y="3040063"/>
                  <a:ext cx="1588" cy="14288"/>
                </a:xfrm>
                <a:prstGeom prst="line">
                  <a:avLst/>
                </a:prstGeom>
                <a:noFill/>
                <a:ln w="6350" cap="sq">
                  <a:solidFill>
                    <a:srgbClr val="010101"/>
                  </a:solidFill>
                  <a:miter lim="800000"/>
                  <a:headEnd/>
                  <a:tailEnd/>
                </a:ln>
              </p:spPr>
              <p:txBody>
                <a:bodyPr/>
                <a:lstStyle/>
                <a:p>
                  <a:endParaRPr lang="en-US"/>
                </a:p>
              </p:txBody>
            </p:sp>
            <p:sp>
              <p:nvSpPr>
                <p:cNvPr id="25681" name="Line 551"/>
                <p:cNvSpPr>
                  <a:spLocks noChangeShapeType="1"/>
                </p:cNvSpPr>
                <p:nvPr/>
              </p:nvSpPr>
              <p:spPr bwMode="auto">
                <a:xfrm flipV="1">
                  <a:off x="5978525" y="3040063"/>
                  <a:ext cx="1588" cy="14288"/>
                </a:xfrm>
                <a:prstGeom prst="line">
                  <a:avLst/>
                </a:prstGeom>
                <a:noFill/>
                <a:ln w="6350" cap="sq">
                  <a:solidFill>
                    <a:srgbClr val="010101"/>
                  </a:solidFill>
                  <a:miter lim="800000"/>
                  <a:headEnd/>
                  <a:tailEnd/>
                </a:ln>
              </p:spPr>
              <p:txBody>
                <a:bodyPr/>
                <a:lstStyle/>
                <a:p>
                  <a:endParaRPr lang="en-US"/>
                </a:p>
              </p:txBody>
            </p:sp>
            <p:sp>
              <p:nvSpPr>
                <p:cNvPr id="25682" name="Line 552"/>
                <p:cNvSpPr>
                  <a:spLocks noChangeShapeType="1"/>
                </p:cNvSpPr>
                <p:nvPr/>
              </p:nvSpPr>
              <p:spPr bwMode="auto">
                <a:xfrm flipV="1">
                  <a:off x="6003925" y="3040063"/>
                  <a:ext cx="1588" cy="14288"/>
                </a:xfrm>
                <a:prstGeom prst="line">
                  <a:avLst/>
                </a:prstGeom>
                <a:noFill/>
                <a:ln w="6350" cap="sq">
                  <a:solidFill>
                    <a:srgbClr val="010101"/>
                  </a:solidFill>
                  <a:miter lim="800000"/>
                  <a:headEnd/>
                  <a:tailEnd/>
                </a:ln>
              </p:spPr>
              <p:txBody>
                <a:bodyPr/>
                <a:lstStyle/>
                <a:p>
                  <a:endParaRPr lang="en-US"/>
                </a:p>
              </p:txBody>
            </p:sp>
            <p:sp>
              <p:nvSpPr>
                <p:cNvPr id="25683" name="Line 553"/>
                <p:cNvSpPr>
                  <a:spLocks noChangeShapeType="1"/>
                </p:cNvSpPr>
                <p:nvPr/>
              </p:nvSpPr>
              <p:spPr bwMode="auto">
                <a:xfrm flipV="1">
                  <a:off x="6029325" y="3040063"/>
                  <a:ext cx="1588" cy="25400"/>
                </a:xfrm>
                <a:prstGeom prst="line">
                  <a:avLst/>
                </a:prstGeom>
                <a:noFill/>
                <a:ln w="6350" cap="sq">
                  <a:solidFill>
                    <a:srgbClr val="010101"/>
                  </a:solidFill>
                  <a:miter lim="800000"/>
                  <a:headEnd/>
                  <a:tailEnd/>
                </a:ln>
              </p:spPr>
              <p:txBody>
                <a:bodyPr/>
                <a:lstStyle/>
                <a:p>
                  <a:endParaRPr lang="en-US"/>
                </a:p>
              </p:txBody>
            </p:sp>
            <p:sp>
              <p:nvSpPr>
                <p:cNvPr id="25684" name="Line 554"/>
                <p:cNvSpPr>
                  <a:spLocks noChangeShapeType="1"/>
                </p:cNvSpPr>
                <p:nvPr/>
              </p:nvSpPr>
              <p:spPr bwMode="auto">
                <a:xfrm flipV="1">
                  <a:off x="6054725" y="3040063"/>
                  <a:ext cx="1588" cy="14288"/>
                </a:xfrm>
                <a:prstGeom prst="line">
                  <a:avLst/>
                </a:prstGeom>
                <a:noFill/>
                <a:ln w="6350" cap="sq">
                  <a:solidFill>
                    <a:srgbClr val="010101"/>
                  </a:solidFill>
                  <a:miter lim="800000"/>
                  <a:headEnd/>
                  <a:tailEnd/>
                </a:ln>
              </p:spPr>
              <p:txBody>
                <a:bodyPr/>
                <a:lstStyle/>
                <a:p>
                  <a:endParaRPr lang="en-US"/>
                </a:p>
              </p:txBody>
            </p:sp>
            <p:sp>
              <p:nvSpPr>
                <p:cNvPr id="25685" name="Line 555"/>
                <p:cNvSpPr>
                  <a:spLocks noChangeShapeType="1"/>
                </p:cNvSpPr>
                <p:nvPr/>
              </p:nvSpPr>
              <p:spPr bwMode="auto">
                <a:xfrm flipV="1">
                  <a:off x="6080125" y="3040063"/>
                  <a:ext cx="1588" cy="14288"/>
                </a:xfrm>
                <a:prstGeom prst="line">
                  <a:avLst/>
                </a:prstGeom>
                <a:noFill/>
                <a:ln w="6350" cap="sq">
                  <a:solidFill>
                    <a:srgbClr val="010101"/>
                  </a:solidFill>
                  <a:miter lim="800000"/>
                  <a:headEnd/>
                  <a:tailEnd/>
                </a:ln>
              </p:spPr>
              <p:txBody>
                <a:bodyPr/>
                <a:lstStyle/>
                <a:p>
                  <a:endParaRPr lang="en-US"/>
                </a:p>
              </p:txBody>
            </p:sp>
            <p:sp>
              <p:nvSpPr>
                <p:cNvPr id="25686" name="Line 556"/>
                <p:cNvSpPr>
                  <a:spLocks noChangeShapeType="1"/>
                </p:cNvSpPr>
                <p:nvPr/>
              </p:nvSpPr>
              <p:spPr bwMode="auto">
                <a:xfrm flipV="1">
                  <a:off x="6105525" y="3040063"/>
                  <a:ext cx="1588" cy="14288"/>
                </a:xfrm>
                <a:prstGeom prst="line">
                  <a:avLst/>
                </a:prstGeom>
                <a:noFill/>
                <a:ln w="6350" cap="sq">
                  <a:solidFill>
                    <a:srgbClr val="010101"/>
                  </a:solidFill>
                  <a:miter lim="800000"/>
                  <a:headEnd/>
                  <a:tailEnd/>
                </a:ln>
              </p:spPr>
              <p:txBody>
                <a:bodyPr/>
                <a:lstStyle/>
                <a:p>
                  <a:endParaRPr lang="en-US"/>
                </a:p>
              </p:txBody>
            </p:sp>
            <p:sp>
              <p:nvSpPr>
                <p:cNvPr id="25687" name="Line 557"/>
                <p:cNvSpPr>
                  <a:spLocks noChangeShapeType="1"/>
                </p:cNvSpPr>
                <p:nvPr/>
              </p:nvSpPr>
              <p:spPr bwMode="auto">
                <a:xfrm flipV="1">
                  <a:off x="6132513" y="3040063"/>
                  <a:ext cx="1588" cy="14288"/>
                </a:xfrm>
                <a:prstGeom prst="line">
                  <a:avLst/>
                </a:prstGeom>
                <a:noFill/>
                <a:ln w="6350" cap="sq">
                  <a:solidFill>
                    <a:srgbClr val="010101"/>
                  </a:solidFill>
                  <a:miter lim="800000"/>
                  <a:headEnd/>
                  <a:tailEnd/>
                </a:ln>
              </p:spPr>
              <p:txBody>
                <a:bodyPr/>
                <a:lstStyle/>
                <a:p>
                  <a:endParaRPr lang="en-US"/>
                </a:p>
              </p:txBody>
            </p:sp>
            <p:sp>
              <p:nvSpPr>
                <p:cNvPr id="25688" name="Line 558"/>
                <p:cNvSpPr>
                  <a:spLocks noChangeShapeType="1"/>
                </p:cNvSpPr>
                <p:nvPr/>
              </p:nvSpPr>
              <p:spPr bwMode="auto">
                <a:xfrm flipV="1">
                  <a:off x="6157913" y="3040063"/>
                  <a:ext cx="1588" cy="25400"/>
                </a:xfrm>
                <a:prstGeom prst="line">
                  <a:avLst/>
                </a:prstGeom>
                <a:noFill/>
                <a:ln w="6350" cap="sq">
                  <a:solidFill>
                    <a:srgbClr val="010101"/>
                  </a:solidFill>
                  <a:miter lim="800000"/>
                  <a:headEnd/>
                  <a:tailEnd/>
                </a:ln>
              </p:spPr>
              <p:txBody>
                <a:bodyPr/>
                <a:lstStyle/>
                <a:p>
                  <a:endParaRPr lang="en-US"/>
                </a:p>
              </p:txBody>
            </p:sp>
            <p:sp>
              <p:nvSpPr>
                <p:cNvPr id="25689" name="Line 559"/>
                <p:cNvSpPr>
                  <a:spLocks noChangeShapeType="1"/>
                </p:cNvSpPr>
                <p:nvPr/>
              </p:nvSpPr>
              <p:spPr bwMode="auto">
                <a:xfrm flipV="1">
                  <a:off x="6183313" y="3040063"/>
                  <a:ext cx="1588" cy="14288"/>
                </a:xfrm>
                <a:prstGeom prst="line">
                  <a:avLst/>
                </a:prstGeom>
                <a:noFill/>
                <a:ln w="6350" cap="sq">
                  <a:solidFill>
                    <a:srgbClr val="010101"/>
                  </a:solidFill>
                  <a:miter lim="800000"/>
                  <a:headEnd/>
                  <a:tailEnd/>
                </a:ln>
              </p:spPr>
              <p:txBody>
                <a:bodyPr/>
                <a:lstStyle/>
                <a:p>
                  <a:endParaRPr lang="en-US"/>
                </a:p>
              </p:txBody>
            </p:sp>
            <p:sp>
              <p:nvSpPr>
                <p:cNvPr id="25690" name="Line 560"/>
                <p:cNvSpPr>
                  <a:spLocks noChangeShapeType="1"/>
                </p:cNvSpPr>
                <p:nvPr/>
              </p:nvSpPr>
              <p:spPr bwMode="auto">
                <a:xfrm flipV="1">
                  <a:off x="6208713" y="3040063"/>
                  <a:ext cx="1588" cy="14288"/>
                </a:xfrm>
                <a:prstGeom prst="line">
                  <a:avLst/>
                </a:prstGeom>
                <a:noFill/>
                <a:ln w="6350" cap="sq">
                  <a:solidFill>
                    <a:srgbClr val="010101"/>
                  </a:solidFill>
                  <a:miter lim="800000"/>
                  <a:headEnd/>
                  <a:tailEnd/>
                </a:ln>
              </p:spPr>
              <p:txBody>
                <a:bodyPr/>
                <a:lstStyle/>
                <a:p>
                  <a:endParaRPr lang="en-US"/>
                </a:p>
              </p:txBody>
            </p:sp>
            <p:sp>
              <p:nvSpPr>
                <p:cNvPr id="25691" name="Line 561"/>
                <p:cNvSpPr>
                  <a:spLocks noChangeShapeType="1"/>
                </p:cNvSpPr>
                <p:nvPr/>
              </p:nvSpPr>
              <p:spPr bwMode="auto">
                <a:xfrm flipV="1">
                  <a:off x="6234113" y="3040063"/>
                  <a:ext cx="1588" cy="14288"/>
                </a:xfrm>
                <a:prstGeom prst="line">
                  <a:avLst/>
                </a:prstGeom>
                <a:noFill/>
                <a:ln w="6350" cap="sq">
                  <a:solidFill>
                    <a:srgbClr val="010101"/>
                  </a:solidFill>
                  <a:miter lim="800000"/>
                  <a:headEnd/>
                  <a:tailEnd/>
                </a:ln>
              </p:spPr>
              <p:txBody>
                <a:bodyPr/>
                <a:lstStyle/>
                <a:p>
                  <a:endParaRPr lang="en-US"/>
                </a:p>
              </p:txBody>
            </p:sp>
            <p:sp>
              <p:nvSpPr>
                <p:cNvPr id="25692" name="Line 562"/>
                <p:cNvSpPr>
                  <a:spLocks noChangeShapeType="1"/>
                </p:cNvSpPr>
                <p:nvPr/>
              </p:nvSpPr>
              <p:spPr bwMode="auto">
                <a:xfrm flipV="1">
                  <a:off x="6259513" y="3040063"/>
                  <a:ext cx="1588" cy="14288"/>
                </a:xfrm>
                <a:prstGeom prst="line">
                  <a:avLst/>
                </a:prstGeom>
                <a:noFill/>
                <a:ln w="6350" cap="sq">
                  <a:solidFill>
                    <a:srgbClr val="010101"/>
                  </a:solidFill>
                  <a:miter lim="800000"/>
                  <a:headEnd/>
                  <a:tailEnd/>
                </a:ln>
              </p:spPr>
              <p:txBody>
                <a:bodyPr/>
                <a:lstStyle/>
                <a:p>
                  <a:endParaRPr lang="en-US"/>
                </a:p>
              </p:txBody>
            </p:sp>
            <p:sp>
              <p:nvSpPr>
                <p:cNvPr id="25693" name="Line 563"/>
                <p:cNvSpPr>
                  <a:spLocks noChangeShapeType="1"/>
                </p:cNvSpPr>
                <p:nvPr/>
              </p:nvSpPr>
              <p:spPr bwMode="auto">
                <a:xfrm flipV="1">
                  <a:off x="6284913" y="3040063"/>
                  <a:ext cx="1588" cy="25400"/>
                </a:xfrm>
                <a:prstGeom prst="line">
                  <a:avLst/>
                </a:prstGeom>
                <a:noFill/>
                <a:ln w="6350" cap="sq">
                  <a:solidFill>
                    <a:srgbClr val="010101"/>
                  </a:solidFill>
                  <a:miter lim="800000"/>
                  <a:headEnd/>
                  <a:tailEnd/>
                </a:ln>
              </p:spPr>
              <p:txBody>
                <a:bodyPr/>
                <a:lstStyle/>
                <a:p>
                  <a:endParaRPr lang="en-US"/>
                </a:p>
              </p:txBody>
            </p:sp>
            <p:sp>
              <p:nvSpPr>
                <p:cNvPr id="25694" name="Line 564"/>
                <p:cNvSpPr>
                  <a:spLocks noChangeShapeType="1"/>
                </p:cNvSpPr>
                <p:nvPr/>
              </p:nvSpPr>
              <p:spPr bwMode="auto">
                <a:xfrm flipV="1">
                  <a:off x="6310313" y="3040063"/>
                  <a:ext cx="1588" cy="14288"/>
                </a:xfrm>
                <a:prstGeom prst="line">
                  <a:avLst/>
                </a:prstGeom>
                <a:noFill/>
                <a:ln w="6350" cap="sq">
                  <a:solidFill>
                    <a:srgbClr val="010101"/>
                  </a:solidFill>
                  <a:miter lim="800000"/>
                  <a:headEnd/>
                  <a:tailEnd/>
                </a:ln>
              </p:spPr>
              <p:txBody>
                <a:bodyPr/>
                <a:lstStyle/>
                <a:p>
                  <a:endParaRPr lang="en-US"/>
                </a:p>
              </p:txBody>
            </p:sp>
            <p:sp>
              <p:nvSpPr>
                <p:cNvPr id="25695" name="Line 565"/>
                <p:cNvSpPr>
                  <a:spLocks noChangeShapeType="1"/>
                </p:cNvSpPr>
                <p:nvPr/>
              </p:nvSpPr>
              <p:spPr bwMode="auto">
                <a:xfrm flipV="1">
                  <a:off x="6335713" y="3040063"/>
                  <a:ext cx="1588" cy="14288"/>
                </a:xfrm>
                <a:prstGeom prst="line">
                  <a:avLst/>
                </a:prstGeom>
                <a:noFill/>
                <a:ln w="6350" cap="sq">
                  <a:solidFill>
                    <a:srgbClr val="010101"/>
                  </a:solidFill>
                  <a:miter lim="800000"/>
                  <a:headEnd/>
                  <a:tailEnd/>
                </a:ln>
              </p:spPr>
              <p:txBody>
                <a:bodyPr/>
                <a:lstStyle/>
                <a:p>
                  <a:endParaRPr lang="en-US"/>
                </a:p>
              </p:txBody>
            </p:sp>
            <p:sp>
              <p:nvSpPr>
                <p:cNvPr id="25696" name="Line 566"/>
                <p:cNvSpPr>
                  <a:spLocks noChangeShapeType="1"/>
                </p:cNvSpPr>
                <p:nvPr/>
              </p:nvSpPr>
              <p:spPr bwMode="auto">
                <a:xfrm flipV="1">
                  <a:off x="6361113" y="3040063"/>
                  <a:ext cx="1588" cy="14288"/>
                </a:xfrm>
                <a:prstGeom prst="line">
                  <a:avLst/>
                </a:prstGeom>
                <a:noFill/>
                <a:ln w="6350" cap="sq">
                  <a:solidFill>
                    <a:srgbClr val="010101"/>
                  </a:solidFill>
                  <a:miter lim="800000"/>
                  <a:headEnd/>
                  <a:tailEnd/>
                </a:ln>
              </p:spPr>
              <p:txBody>
                <a:bodyPr/>
                <a:lstStyle/>
                <a:p>
                  <a:endParaRPr lang="en-US"/>
                </a:p>
              </p:txBody>
            </p:sp>
            <p:sp>
              <p:nvSpPr>
                <p:cNvPr id="25697" name="Line 567"/>
                <p:cNvSpPr>
                  <a:spLocks noChangeShapeType="1"/>
                </p:cNvSpPr>
                <p:nvPr/>
              </p:nvSpPr>
              <p:spPr bwMode="auto">
                <a:xfrm flipV="1">
                  <a:off x="6386513" y="3040063"/>
                  <a:ext cx="1588" cy="14288"/>
                </a:xfrm>
                <a:prstGeom prst="line">
                  <a:avLst/>
                </a:prstGeom>
                <a:noFill/>
                <a:ln w="6350" cap="sq">
                  <a:solidFill>
                    <a:srgbClr val="010101"/>
                  </a:solidFill>
                  <a:miter lim="800000"/>
                  <a:headEnd/>
                  <a:tailEnd/>
                </a:ln>
              </p:spPr>
              <p:txBody>
                <a:bodyPr/>
                <a:lstStyle/>
                <a:p>
                  <a:endParaRPr lang="en-US"/>
                </a:p>
              </p:txBody>
            </p:sp>
            <p:sp>
              <p:nvSpPr>
                <p:cNvPr id="25698" name="Line 568"/>
                <p:cNvSpPr>
                  <a:spLocks noChangeShapeType="1"/>
                </p:cNvSpPr>
                <p:nvPr/>
              </p:nvSpPr>
              <p:spPr bwMode="auto">
                <a:xfrm flipV="1">
                  <a:off x="6411913" y="3040063"/>
                  <a:ext cx="1588" cy="25400"/>
                </a:xfrm>
                <a:prstGeom prst="line">
                  <a:avLst/>
                </a:prstGeom>
                <a:noFill/>
                <a:ln w="6350" cap="sq">
                  <a:solidFill>
                    <a:srgbClr val="010101"/>
                  </a:solidFill>
                  <a:miter lim="800000"/>
                  <a:headEnd/>
                  <a:tailEnd/>
                </a:ln>
              </p:spPr>
              <p:txBody>
                <a:bodyPr/>
                <a:lstStyle/>
                <a:p>
                  <a:endParaRPr lang="en-US"/>
                </a:p>
              </p:txBody>
            </p:sp>
            <p:sp>
              <p:nvSpPr>
                <p:cNvPr id="25699" name="Line 569"/>
                <p:cNvSpPr>
                  <a:spLocks noChangeShapeType="1"/>
                </p:cNvSpPr>
                <p:nvPr/>
              </p:nvSpPr>
              <p:spPr bwMode="auto">
                <a:xfrm flipV="1">
                  <a:off x="6437313" y="3040063"/>
                  <a:ext cx="1588" cy="14288"/>
                </a:xfrm>
                <a:prstGeom prst="line">
                  <a:avLst/>
                </a:prstGeom>
                <a:noFill/>
                <a:ln w="6350" cap="sq">
                  <a:solidFill>
                    <a:srgbClr val="010101"/>
                  </a:solidFill>
                  <a:miter lim="800000"/>
                  <a:headEnd/>
                  <a:tailEnd/>
                </a:ln>
              </p:spPr>
              <p:txBody>
                <a:bodyPr/>
                <a:lstStyle/>
                <a:p>
                  <a:endParaRPr lang="en-US"/>
                </a:p>
              </p:txBody>
            </p:sp>
            <p:sp>
              <p:nvSpPr>
                <p:cNvPr id="25700" name="Line 570"/>
                <p:cNvSpPr>
                  <a:spLocks noChangeShapeType="1"/>
                </p:cNvSpPr>
                <p:nvPr/>
              </p:nvSpPr>
              <p:spPr bwMode="auto">
                <a:xfrm flipV="1">
                  <a:off x="6462713" y="3040063"/>
                  <a:ext cx="1588" cy="14288"/>
                </a:xfrm>
                <a:prstGeom prst="line">
                  <a:avLst/>
                </a:prstGeom>
                <a:noFill/>
                <a:ln w="6350" cap="sq">
                  <a:solidFill>
                    <a:srgbClr val="010101"/>
                  </a:solidFill>
                  <a:miter lim="800000"/>
                  <a:headEnd/>
                  <a:tailEnd/>
                </a:ln>
              </p:spPr>
              <p:txBody>
                <a:bodyPr/>
                <a:lstStyle/>
                <a:p>
                  <a:endParaRPr lang="en-US"/>
                </a:p>
              </p:txBody>
            </p:sp>
            <p:sp>
              <p:nvSpPr>
                <p:cNvPr id="25701" name="Line 571"/>
                <p:cNvSpPr>
                  <a:spLocks noChangeShapeType="1"/>
                </p:cNvSpPr>
                <p:nvPr/>
              </p:nvSpPr>
              <p:spPr bwMode="auto">
                <a:xfrm flipV="1">
                  <a:off x="6491288" y="3040063"/>
                  <a:ext cx="1588" cy="14288"/>
                </a:xfrm>
                <a:prstGeom prst="line">
                  <a:avLst/>
                </a:prstGeom>
                <a:noFill/>
                <a:ln w="6350" cap="sq">
                  <a:solidFill>
                    <a:srgbClr val="010101"/>
                  </a:solidFill>
                  <a:miter lim="800000"/>
                  <a:headEnd/>
                  <a:tailEnd/>
                </a:ln>
              </p:spPr>
              <p:txBody>
                <a:bodyPr/>
                <a:lstStyle/>
                <a:p>
                  <a:endParaRPr lang="en-US"/>
                </a:p>
              </p:txBody>
            </p:sp>
            <p:sp>
              <p:nvSpPr>
                <p:cNvPr id="25702" name="Line 572"/>
                <p:cNvSpPr>
                  <a:spLocks noChangeShapeType="1"/>
                </p:cNvSpPr>
                <p:nvPr/>
              </p:nvSpPr>
              <p:spPr bwMode="auto">
                <a:xfrm flipV="1">
                  <a:off x="6516688" y="3040063"/>
                  <a:ext cx="1588" cy="14288"/>
                </a:xfrm>
                <a:prstGeom prst="line">
                  <a:avLst/>
                </a:prstGeom>
                <a:noFill/>
                <a:ln w="6350" cap="sq">
                  <a:solidFill>
                    <a:srgbClr val="010101"/>
                  </a:solidFill>
                  <a:miter lim="800000"/>
                  <a:headEnd/>
                  <a:tailEnd/>
                </a:ln>
              </p:spPr>
              <p:txBody>
                <a:bodyPr/>
                <a:lstStyle/>
                <a:p>
                  <a:endParaRPr lang="en-US"/>
                </a:p>
              </p:txBody>
            </p:sp>
            <p:sp>
              <p:nvSpPr>
                <p:cNvPr id="25703" name="Line 573"/>
                <p:cNvSpPr>
                  <a:spLocks noChangeShapeType="1"/>
                </p:cNvSpPr>
                <p:nvPr/>
              </p:nvSpPr>
              <p:spPr bwMode="auto">
                <a:xfrm flipV="1">
                  <a:off x="6540500" y="3040063"/>
                  <a:ext cx="1588" cy="25400"/>
                </a:xfrm>
                <a:prstGeom prst="line">
                  <a:avLst/>
                </a:prstGeom>
                <a:noFill/>
                <a:ln w="6350" cap="sq">
                  <a:solidFill>
                    <a:srgbClr val="010101"/>
                  </a:solidFill>
                  <a:miter lim="800000"/>
                  <a:headEnd/>
                  <a:tailEnd/>
                </a:ln>
              </p:spPr>
              <p:txBody>
                <a:bodyPr/>
                <a:lstStyle/>
                <a:p>
                  <a:endParaRPr lang="en-US"/>
                </a:p>
              </p:txBody>
            </p:sp>
            <p:sp>
              <p:nvSpPr>
                <p:cNvPr id="25704" name="Line 574"/>
                <p:cNvSpPr>
                  <a:spLocks noChangeShapeType="1"/>
                </p:cNvSpPr>
                <p:nvPr/>
              </p:nvSpPr>
              <p:spPr bwMode="auto">
                <a:xfrm flipV="1">
                  <a:off x="6565900" y="3040063"/>
                  <a:ext cx="1588" cy="14288"/>
                </a:xfrm>
                <a:prstGeom prst="line">
                  <a:avLst/>
                </a:prstGeom>
                <a:noFill/>
                <a:ln w="6350" cap="sq">
                  <a:solidFill>
                    <a:srgbClr val="010101"/>
                  </a:solidFill>
                  <a:miter lim="800000"/>
                  <a:headEnd/>
                  <a:tailEnd/>
                </a:ln>
              </p:spPr>
              <p:txBody>
                <a:bodyPr/>
                <a:lstStyle/>
                <a:p>
                  <a:endParaRPr lang="en-US"/>
                </a:p>
              </p:txBody>
            </p:sp>
            <p:sp>
              <p:nvSpPr>
                <p:cNvPr id="25705" name="Line 575"/>
                <p:cNvSpPr>
                  <a:spLocks noChangeShapeType="1"/>
                </p:cNvSpPr>
                <p:nvPr/>
              </p:nvSpPr>
              <p:spPr bwMode="auto">
                <a:xfrm flipV="1">
                  <a:off x="6591300" y="3040063"/>
                  <a:ext cx="1588" cy="14288"/>
                </a:xfrm>
                <a:prstGeom prst="line">
                  <a:avLst/>
                </a:prstGeom>
                <a:noFill/>
                <a:ln w="6350" cap="sq">
                  <a:solidFill>
                    <a:srgbClr val="010101"/>
                  </a:solidFill>
                  <a:miter lim="800000"/>
                  <a:headEnd/>
                  <a:tailEnd/>
                </a:ln>
              </p:spPr>
              <p:txBody>
                <a:bodyPr/>
                <a:lstStyle/>
                <a:p>
                  <a:endParaRPr lang="en-US"/>
                </a:p>
              </p:txBody>
            </p:sp>
            <p:sp>
              <p:nvSpPr>
                <p:cNvPr id="25706" name="Line 576"/>
                <p:cNvSpPr>
                  <a:spLocks noChangeShapeType="1"/>
                </p:cNvSpPr>
                <p:nvPr/>
              </p:nvSpPr>
              <p:spPr bwMode="auto">
                <a:xfrm flipV="1">
                  <a:off x="6616700" y="3040063"/>
                  <a:ext cx="1588" cy="14288"/>
                </a:xfrm>
                <a:prstGeom prst="line">
                  <a:avLst/>
                </a:prstGeom>
                <a:noFill/>
                <a:ln w="6350" cap="sq">
                  <a:solidFill>
                    <a:srgbClr val="010101"/>
                  </a:solidFill>
                  <a:miter lim="800000"/>
                  <a:headEnd/>
                  <a:tailEnd/>
                </a:ln>
              </p:spPr>
              <p:txBody>
                <a:bodyPr/>
                <a:lstStyle/>
                <a:p>
                  <a:endParaRPr lang="en-US"/>
                </a:p>
              </p:txBody>
            </p:sp>
            <p:sp>
              <p:nvSpPr>
                <p:cNvPr id="25707" name="Line 577"/>
                <p:cNvSpPr>
                  <a:spLocks noChangeShapeType="1"/>
                </p:cNvSpPr>
                <p:nvPr/>
              </p:nvSpPr>
              <p:spPr bwMode="auto">
                <a:xfrm flipV="1">
                  <a:off x="6642100" y="3040063"/>
                  <a:ext cx="1588" cy="14288"/>
                </a:xfrm>
                <a:prstGeom prst="line">
                  <a:avLst/>
                </a:prstGeom>
                <a:noFill/>
                <a:ln w="6350" cap="sq">
                  <a:solidFill>
                    <a:srgbClr val="010101"/>
                  </a:solidFill>
                  <a:miter lim="800000"/>
                  <a:headEnd/>
                  <a:tailEnd/>
                </a:ln>
              </p:spPr>
              <p:txBody>
                <a:bodyPr/>
                <a:lstStyle/>
                <a:p>
                  <a:endParaRPr lang="en-US"/>
                </a:p>
              </p:txBody>
            </p:sp>
            <p:sp>
              <p:nvSpPr>
                <p:cNvPr id="25708" name="Line 578"/>
                <p:cNvSpPr>
                  <a:spLocks noChangeShapeType="1"/>
                </p:cNvSpPr>
                <p:nvPr/>
              </p:nvSpPr>
              <p:spPr bwMode="auto">
                <a:xfrm flipV="1">
                  <a:off x="6667500" y="3040063"/>
                  <a:ext cx="1588" cy="25400"/>
                </a:xfrm>
                <a:prstGeom prst="line">
                  <a:avLst/>
                </a:prstGeom>
                <a:noFill/>
                <a:ln w="6350" cap="sq">
                  <a:solidFill>
                    <a:srgbClr val="010101"/>
                  </a:solidFill>
                  <a:miter lim="800000"/>
                  <a:headEnd/>
                  <a:tailEnd/>
                </a:ln>
              </p:spPr>
              <p:txBody>
                <a:bodyPr/>
                <a:lstStyle/>
                <a:p>
                  <a:endParaRPr lang="en-US"/>
                </a:p>
              </p:txBody>
            </p:sp>
            <p:sp>
              <p:nvSpPr>
                <p:cNvPr id="25709" name="Line 579"/>
                <p:cNvSpPr>
                  <a:spLocks noChangeShapeType="1"/>
                </p:cNvSpPr>
                <p:nvPr/>
              </p:nvSpPr>
              <p:spPr bwMode="auto">
                <a:xfrm flipV="1">
                  <a:off x="6692900" y="3040063"/>
                  <a:ext cx="1588" cy="14288"/>
                </a:xfrm>
                <a:prstGeom prst="line">
                  <a:avLst/>
                </a:prstGeom>
                <a:noFill/>
                <a:ln w="6350" cap="sq">
                  <a:solidFill>
                    <a:srgbClr val="010101"/>
                  </a:solidFill>
                  <a:miter lim="800000"/>
                  <a:headEnd/>
                  <a:tailEnd/>
                </a:ln>
              </p:spPr>
              <p:txBody>
                <a:bodyPr/>
                <a:lstStyle/>
                <a:p>
                  <a:endParaRPr lang="en-US"/>
                </a:p>
              </p:txBody>
            </p:sp>
            <p:sp>
              <p:nvSpPr>
                <p:cNvPr id="25710" name="Line 580"/>
                <p:cNvSpPr>
                  <a:spLocks noChangeShapeType="1"/>
                </p:cNvSpPr>
                <p:nvPr/>
              </p:nvSpPr>
              <p:spPr bwMode="auto">
                <a:xfrm flipV="1">
                  <a:off x="6718300" y="3040063"/>
                  <a:ext cx="1588" cy="14288"/>
                </a:xfrm>
                <a:prstGeom prst="line">
                  <a:avLst/>
                </a:prstGeom>
                <a:noFill/>
                <a:ln w="6350" cap="sq">
                  <a:solidFill>
                    <a:srgbClr val="010101"/>
                  </a:solidFill>
                  <a:miter lim="800000"/>
                  <a:headEnd/>
                  <a:tailEnd/>
                </a:ln>
              </p:spPr>
              <p:txBody>
                <a:bodyPr/>
                <a:lstStyle/>
                <a:p>
                  <a:endParaRPr lang="en-US"/>
                </a:p>
              </p:txBody>
            </p:sp>
            <p:sp>
              <p:nvSpPr>
                <p:cNvPr id="25711" name="Line 581"/>
                <p:cNvSpPr>
                  <a:spLocks noChangeShapeType="1"/>
                </p:cNvSpPr>
                <p:nvPr/>
              </p:nvSpPr>
              <p:spPr bwMode="auto">
                <a:xfrm flipV="1">
                  <a:off x="6743700" y="3040063"/>
                  <a:ext cx="1588" cy="14288"/>
                </a:xfrm>
                <a:prstGeom prst="line">
                  <a:avLst/>
                </a:prstGeom>
                <a:noFill/>
                <a:ln w="6350" cap="sq">
                  <a:solidFill>
                    <a:srgbClr val="010101"/>
                  </a:solidFill>
                  <a:miter lim="800000"/>
                  <a:headEnd/>
                  <a:tailEnd/>
                </a:ln>
              </p:spPr>
              <p:txBody>
                <a:bodyPr/>
                <a:lstStyle/>
                <a:p>
                  <a:endParaRPr lang="en-US"/>
                </a:p>
              </p:txBody>
            </p:sp>
            <p:sp>
              <p:nvSpPr>
                <p:cNvPr id="25712" name="Line 582"/>
                <p:cNvSpPr>
                  <a:spLocks noChangeShapeType="1"/>
                </p:cNvSpPr>
                <p:nvPr/>
              </p:nvSpPr>
              <p:spPr bwMode="auto">
                <a:xfrm flipV="1">
                  <a:off x="6769100" y="3040063"/>
                  <a:ext cx="1588" cy="14288"/>
                </a:xfrm>
                <a:prstGeom prst="line">
                  <a:avLst/>
                </a:prstGeom>
                <a:noFill/>
                <a:ln w="6350" cap="sq">
                  <a:solidFill>
                    <a:srgbClr val="010101"/>
                  </a:solidFill>
                  <a:miter lim="800000"/>
                  <a:headEnd/>
                  <a:tailEnd/>
                </a:ln>
              </p:spPr>
              <p:txBody>
                <a:bodyPr/>
                <a:lstStyle/>
                <a:p>
                  <a:endParaRPr lang="en-US"/>
                </a:p>
              </p:txBody>
            </p:sp>
            <p:sp>
              <p:nvSpPr>
                <p:cNvPr id="25713" name="Line 583"/>
                <p:cNvSpPr>
                  <a:spLocks noChangeShapeType="1"/>
                </p:cNvSpPr>
                <p:nvPr/>
              </p:nvSpPr>
              <p:spPr bwMode="auto">
                <a:xfrm flipV="1">
                  <a:off x="6794500" y="3040063"/>
                  <a:ext cx="1588" cy="25400"/>
                </a:xfrm>
                <a:prstGeom prst="line">
                  <a:avLst/>
                </a:prstGeom>
                <a:noFill/>
                <a:ln w="6350" cap="sq">
                  <a:solidFill>
                    <a:srgbClr val="010101"/>
                  </a:solidFill>
                  <a:miter lim="800000"/>
                  <a:headEnd/>
                  <a:tailEnd/>
                </a:ln>
              </p:spPr>
              <p:txBody>
                <a:bodyPr/>
                <a:lstStyle/>
                <a:p>
                  <a:endParaRPr lang="en-US"/>
                </a:p>
              </p:txBody>
            </p:sp>
            <p:sp>
              <p:nvSpPr>
                <p:cNvPr id="25714" name="Line 584"/>
                <p:cNvSpPr>
                  <a:spLocks noChangeShapeType="1"/>
                </p:cNvSpPr>
                <p:nvPr/>
              </p:nvSpPr>
              <p:spPr bwMode="auto">
                <a:xfrm flipV="1">
                  <a:off x="6819900" y="3040063"/>
                  <a:ext cx="1588" cy="14288"/>
                </a:xfrm>
                <a:prstGeom prst="line">
                  <a:avLst/>
                </a:prstGeom>
                <a:noFill/>
                <a:ln w="6350" cap="sq">
                  <a:solidFill>
                    <a:srgbClr val="010101"/>
                  </a:solidFill>
                  <a:miter lim="800000"/>
                  <a:headEnd/>
                  <a:tailEnd/>
                </a:ln>
              </p:spPr>
              <p:txBody>
                <a:bodyPr/>
                <a:lstStyle/>
                <a:p>
                  <a:endParaRPr lang="en-US"/>
                </a:p>
              </p:txBody>
            </p:sp>
            <p:sp>
              <p:nvSpPr>
                <p:cNvPr id="25715" name="Line 585"/>
                <p:cNvSpPr>
                  <a:spLocks noChangeShapeType="1"/>
                </p:cNvSpPr>
                <p:nvPr/>
              </p:nvSpPr>
              <p:spPr bwMode="auto">
                <a:xfrm flipV="1">
                  <a:off x="6845300" y="3040063"/>
                  <a:ext cx="1588" cy="14288"/>
                </a:xfrm>
                <a:prstGeom prst="line">
                  <a:avLst/>
                </a:prstGeom>
                <a:noFill/>
                <a:ln w="6350" cap="sq">
                  <a:solidFill>
                    <a:srgbClr val="010101"/>
                  </a:solidFill>
                  <a:miter lim="800000"/>
                  <a:headEnd/>
                  <a:tailEnd/>
                </a:ln>
              </p:spPr>
              <p:txBody>
                <a:bodyPr/>
                <a:lstStyle/>
                <a:p>
                  <a:endParaRPr lang="en-US"/>
                </a:p>
              </p:txBody>
            </p:sp>
            <p:sp>
              <p:nvSpPr>
                <p:cNvPr id="25716" name="Line 586"/>
                <p:cNvSpPr>
                  <a:spLocks noChangeShapeType="1"/>
                </p:cNvSpPr>
                <p:nvPr/>
              </p:nvSpPr>
              <p:spPr bwMode="auto">
                <a:xfrm flipV="1">
                  <a:off x="6873875" y="3040063"/>
                  <a:ext cx="1588" cy="14288"/>
                </a:xfrm>
                <a:prstGeom prst="line">
                  <a:avLst/>
                </a:prstGeom>
                <a:noFill/>
                <a:ln w="6350" cap="sq">
                  <a:solidFill>
                    <a:srgbClr val="010101"/>
                  </a:solidFill>
                  <a:miter lim="800000"/>
                  <a:headEnd/>
                  <a:tailEnd/>
                </a:ln>
              </p:spPr>
              <p:txBody>
                <a:bodyPr/>
                <a:lstStyle/>
                <a:p>
                  <a:endParaRPr lang="en-US"/>
                </a:p>
              </p:txBody>
            </p:sp>
            <p:sp>
              <p:nvSpPr>
                <p:cNvPr id="25717" name="Line 587"/>
                <p:cNvSpPr>
                  <a:spLocks noChangeShapeType="1"/>
                </p:cNvSpPr>
                <p:nvPr/>
              </p:nvSpPr>
              <p:spPr bwMode="auto">
                <a:xfrm flipV="1">
                  <a:off x="6896100" y="3040063"/>
                  <a:ext cx="1588" cy="14288"/>
                </a:xfrm>
                <a:prstGeom prst="line">
                  <a:avLst/>
                </a:prstGeom>
                <a:noFill/>
                <a:ln w="6350" cap="sq">
                  <a:solidFill>
                    <a:srgbClr val="010101"/>
                  </a:solidFill>
                  <a:miter lim="800000"/>
                  <a:headEnd/>
                  <a:tailEnd/>
                </a:ln>
              </p:spPr>
              <p:txBody>
                <a:bodyPr/>
                <a:lstStyle/>
                <a:p>
                  <a:endParaRPr lang="en-US"/>
                </a:p>
              </p:txBody>
            </p:sp>
            <p:sp>
              <p:nvSpPr>
                <p:cNvPr id="25718" name="Line 588"/>
                <p:cNvSpPr>
                  <a:spLocks noChangeShapeType="1"/>
                </p:cNvSpPr>
                <p:nvPr/>
              </p:nvSpPr>
              <p:spPr bwMode="auto">
                <a:xfrm flipV="1">
                  <a:off x="6924675" y="3040063"/>
                  <a:ext cx="1588" cy="25400"/>
                </a:xfrm>
                <a:prstGeom prst="line">
                  <a:avLst/>
                </a:prstGeom>
                <a:noFill/>
                <a:ln w="6350" cap="sq">
                  <a:solidFill>
                    <a:srgbClr val="010101"/>
                  </a:solidFill>
                  <a:miter lim="800000"/>
                  <a:headEnd/>
                  <a:tailEnd/>
                </a:ln>
              </p:spPr>
              <p:txBody>
                <a:bodyPr/>
                <a:lstStyle/>
                <a:p>
                  <a:endParaRPr lang="en-US"/>
                </a:p>
              </p:txBody>
            </p:sp>
            <p:sp>
              <p:nvSpPr>
                <p:cNvPr id="25719" name="Line 589"/>
                <p:cNvSpPr>
                  <a:spLocks noChangeShapeType="1"/>
                </p:cNvSpPr>
                <p:nvPr/>
              </p:nvSpPr>
              <p:spPr bwMode="auto">
                <a:xfrm flipV="1">
                  <a:off x="6950075" y="3040063"/>
                  <a:ext cx="1588" cy="14288"/>
                </a:xfrm>
                <a:prstGeom prst="line">
                  <a:avLst/>
                </a:prstGeom>
                <a:noFill/>
                <a:ln w="6350" cap="sq">
                  <a:solidFill>
                    <a:srgbClr val="010101"/>
                  </a:solidFill>
                  <a:miter lim="800000"/>
                  <a:headEnd/>
                  <a:tailEnd/>
                </a:ln>
              </p:spPr>
              <p:txBody>
                <a:bodyPr/>
                <a:lstStyle/>
                <a:p>
                  <a:endParaRPr lang="en-US"/>
                </a:p>
              </p:txBody>
            </p:sp>
            <p:sp>
              <p:nvSpPr>
                <p:cNvPr id="25720" name="Line 590"/>
                <p:cNvSpPr>
                  <a:spLocks noChangeShapeType="1"/>
                </p:cNvSpPr>
                <p:nvPr/>
              </p:nvSpPr>
              <p:spPr bwMode="auto">
                <a:xfrm flipV="1">
                  <a:off x="6975475" y="3040063"/>
                  <a:ext cx="1588" cy="14288"/>
                </a:xfrm>
                <a:prstGeom prst="line">
                  <a:avLst/>
                </a:prstGeom>
                <a:noFill/>
                <a:ln w="6350" cap="sq">
                  <a:solidFill>
                    <a:srgbClr val="010101"/>
                  </a:solidFill>
                  <a:miter lim="800000"/>
                  <a:headEnd/>
                  <a:tailEnd/>
                </a:ln>
              </p:spPr>
              <p:txBody>
                <a:bodyPr/>
                <a:lstStyle/>
                <a:p>
                  <a:endParaRPr lang="en-US"/>
                </a:p>
              </p:txBody>
            </p:sp>
            <p:sp>
              <p:nvSpPr>
                <p:cNvPr id="25721" name="Line 591"/>
                <p:cNvSpPr>
                  <a:spLocks noChangeShapeType="1"/>
                </p:cNvSpPr>
                <p:nvPr/>
              </p:nvSpPr>
              <p:spPr bwMode="auto">
                <a:xfrm flipV="1">
                  <a:off x="7000875" y="3040063"/>
                  <a:ext cx="1588" cy="14288"/>
                </a:xfrm>
                <a:prstGeom prst="line">
                  <a:avLst/>
                </a:prstGeom>
                <a:noFill/>
                <a:ln w="6350" cap="sq">
                  <a:solidFill>
                    <a:srgbClr val="010101"/>
                  </a:solidFill>
                  <a:miter lim="800000"/>
                  <a:headEnd/>
                  <a:tailEnd/>
                </a:ln>
              </p:spPr>
              <p:txBody>
                <a:bodyPr/>
                <a:lstStyle/>
                <a:p>
                  <a:endParaRPr lang="en-US"/>
                </a:p>
              </p:txBody>
            </p:sp>
            <p:sp>
              <p:nvSpPr>
                <p:cNvPr id="25722" name="Line 592"/>
                <p:cNvSpPr>
                  <a:spLocks noChangeShapeType="1"/>
                </p:cNvSpPr>
                <p:nvPr/>
              </p:nvSpPr>
              <p:spPr bwMode="auto">
                <a:xfrm flipV="1">
                  <a:off x="7026275" y="3040063"/>
                  <a:ext cx="1588" cy="14288"/>
                </a:xfrm>
                <a:prstGeom prst="line">
                  <a:avLst/>
                </a:prstGeom>
                <a:noFill/>
                <a:ln w="6350" cap="sq">
                  <a:solidFill>
                    <a:srgbClr val="010101"/>
                  </a:solidFill>
                  <a:miter lim="800000"/>
                  <a:headEnd/>
                  <a:tailEnd/>
                </a:ln>
              </p:spPr>
              <p:txBody>
                <a:bodyPr/>
                <a:lstStyle/>
                <a:p>
                  <a:endParaRPr lang="en-US"/>
                </a:p>
              </p:txBody>
            </p:sp>
            <p:sp>
              <p:nvSpPr>
                <p:cNvPr id="25723" name="Line 593"/>
                <p:cNvSpPr>
                  <a:spLocks noChangeShapeType="1"/>
                </p:cNvSpPr>
                <p:nvPr/>
              </p:nvSpPr>
              <p:spPr bwMode="auto">
                <a:xfrm flipV="1">
                  <a:off x="7050088" y="3040063"/>
                  <a:ext cx="1588" cy="25400"/>
                </a:xfrm>
                <a:prstGeom prst="line">
                  <a:avLst/>
                </a:prstGeom>
                <a:noFill/>
                <a:ln w="6350" cap="sq">
                  <a:solidFill>
                    <a:srgbClr val="010101"/>
                  </a:solidFill>
                  <a:miter lim="800000"/>
                  <a:headEnd/>
                  <a:tailEnd/>
                </a:ln>
              </p:spPr>
              <p:txBody>
                <a:bodyPr/>
                <a:lstStyle/>
                <a:p>
                  <a:endParaRPr lang="en-US"/>
                </a:p>
              </p:txBody>
            </p:sp>
            <p:sp>
              <p:nvSpPr>
                <p:cNvPr id="25724" name="Line 594"/>
                <p:cNvSpPr>
                  <a:spLocks noChangeShapeType="1"/>
                </p:cNvSpPr>
                <p:nvPr/>
              </p:nvSpPr>
              <p:spPr bwMode="auto">
                <a:xfrm flipV="1">
                  <a:off x="7075488" y="3040063"/>
                  <a:ext cx="1588" cy="14288"/>
                </a:xfrm>
                <a:prstGeom prst="line">
                  <a:avLst/>
                </a:prstGeom>
                <a:noFill/>
                <a:ln w="6350" cap="sq">
                  <a:solidFill>
                    <a:srgbClr val="010101"/>
                  </a:solidFill>
                  <a:miter lim="800000"/>
                  <a:headEnd/>
                  <a:tailEnd/>
                </a:ln>
              </p:spPr>
              <p:txBody>
                <a:bodyPr/>
                <a:lstStyle/>
                <a:p>
                  <a:endParaRPr lang="en-US"/>
                </a:p>
              </p:txBody>
            </p:sp>
            <p:sp>
              <p:nvSpPr>
                <p:cNvPr id="25725" name="Line 595"/>
                <p:cNvSpPr>
                  <a:spLocks noChangeShapeType="1"/>
                </p:cNvSpPr>
                <p:nvPr/>
              </p:nvSpPr>
              <p:spPr bwMode="auto">
                <a:xfrm flipV="1">
                  <a:off x="7100888" y="3040063"/>
                  <a:ext cx="1588" cy="14288"/>
                </a:xfrm>
                <a:prstGeom prst="line">
                  <a:avLst/>
                </a:prstGeom>
                <a:noFill/>
                <a:ln w="6350" cap="sq">
                  <a:solidFill>
                    <a:srgbClr val="010101"/>
                  </a:solidFill>
                  <a:miter lim="800000"/>
                  <a:headEnd/>
                  <a:tailEnd/>
                </a:ln>
              </p:spPr>
              <p:txBody>
                <a:bodyPr/>
                <a:lstStyle/>
                <a:p>
                  <a:endParaRPr lang="en-US"/>
                </a:p>
              </p:txBody>
            </p:sp>
            <p:sp>
              <p:nvSpPr>
                <p:cNvPr id="25726" name="Line 596"/>
                <p:cNvSpPr>
                  <a:spLocks noChangeShapeType="1"/>
                </p:cNvSpPr>
                <p:nvPr/>
              </p:nvSpPr>
              <p:spPr bwMode="auto">
                <a:xfrm flipV="1">
                  <a:off x="7126288" y="3040063"/>
                  <a:ext cx="1588" cy="14288"/>
                </a:xfrm>
                <a:prstGeom prst="line">
                  <a:avLst/>
                </a:prstGeom>
                <a:noFill/>
                <a:ln w="6350" cap="sq">
                  <a:solidFill>
                    <a:srgbClr val="010101"/>
                  </a:solidFill>
                  <a:miter lim="800000"/>
                  <a:headEnd/>
                  <a:tailEnd/>
                </a:ln>
              </p:spPr>
              <p:txBody>
                <a:bodyPr/>
                <a:lstStyle/>
                <a:p>
                  <a:endParaRPr lang="en-US"/>
                </a:p>
              </p:txBody>
            </p:sp>
            <p:sp>
              <p:nvSpPr>
                <p:cNvPr id="25727" name="Line 597"/>
                <p:cNvSpPr>
                  <a:spLocks noChangeShapeType="1"/>
                </p:cNvSpPr>
                <p:nvPr/>
              </p:nvSpPr>
              <p:spPr bwMode="auto">
                <a:xfrm flipV="1">
                  <a:off x="7151688" y="3040063"/>
                  <a:ext cx="1588" cy="14288"/>
                </a:xfrm>
                <a:prstGeom prst="line">
                  <a:avLst/>
                </a:prstGeom>
                <a:noFill/>
                <a:ln w="6350" cap="sq">
                  <a:solidFill>
                    <a:srgbClr val="010101"/>
                  </a:solidFill>
                  <a:miter lim="800000"/>
                  <a:headEnd/>
                  <a:tailEnd/>
                </a:ln>
              </p:spPr>
              <p:txBody>
                <a:bodyPr/>
                <a:lstStyle/>
                <a:p>
                  <a:endParaRPr lang="en-US"/>
                </a:p>
              </p:txBody>
            </p:sp>
            <p:sp>
              <p:nvSpPr>
                <p:cNvPr id="25728" name="Line 598"/>
                <p:cNvSpPr>
                  <a:spLocks noChangeShapeType="1"/>
                </p:cNvSpPr>
                <p:nvPr/>
              </p:nvSpPr>
              <p:spPr bwMode="auto">
                <a:xfrm flipV="1">
                  <a:off x="7177088" y="3040063"/>
                  <a:ext cx="1588" cy="25400"/>
                </a:xfrm>
                <a:prstGeom prst="line">
                  <a:avLst/>
                </a:prstGeom>
                <a:noFill/>
                <a:ln w="6350" cap="sq">
                  <a:solidFill>
                    <a:srgbClr val="010101"/>
                  </a:solidFill>
                  <a:miter lim="800000"/>
                  <a:headEnd/>
                  <a:tailEnd/>
                </a:ln>
              </p:spPr>
              <p:txBody>
                <a:bodyPr/>
                <a:lstStyle/>
                <a:p>
                  <a:endParaRPr lang="en-US"/>
                </a:p>
              </p:txBody>
            </p:sp>
            <p:sp>
              <p:nvSpPr>
                <p:cNvPr id="25729" name="Line 599"/>
                <p:cNvSpPr>
                  <a:spLocks noChangeShapeType="1"/>
                </p:cNvSpPr>
                <p:nvPr/>
              </p:nvSpPr>
              <p:spPr bwMode="auto">
                <a:xfrm flipV="1">
                  <a:off x="7202488" y="3040063"/>
                  <a:ext cx="1588" cy="14288"/>
                </a:xfrm>
                <a:prstGeom prst="line">
                  <a:avLst/>
                </a:prstGeom>
                <a:noFill/>
                <a:ln w="6350" cap="sq">
                  <a:solidFill>
                    <a:srgbClr val="010101"/>
                  </a:solidFill>
                  <a:miter lim="800000"/>
                  <a:headEnd/>
                  <a:tailEnd/>
                </a:ln>
              </p:spPr>
              <p:txBody>
                <a:bodyPr/>
                <a:lstStyle/>
                <a:p>
                  <a:endParaRPr lang="en-US"/>
                </a:p>
              </p:txBody>
            </p:sp>
            <p:sp>
              <p:nvSpPr>
                <p:cNvPr id="25730" name="Line 600"/>
                <p:cNvSpPr>
                  <a:spLocks noChangeShapeType="1"/>
                </p:cNvSpPr>
                <p:nvPr/>
              </p:nvSpPr>
              <p:spPr bwMode="auto">
                <a:xfrm flipV="1">
                  <a:off x="7231063" y="3040063"/>
                  <a:ext cx="1588" cy="14288"/>
                </a:xfrm>
                <a:prstGeom prst="line">
                  <a:avLst/>
                </a:prstGeom>
                <a:noFill/>
                <a:ln w="6350" cap="sq">
                  <a:solidFill>
                    <a:srgbClr val="010101"/>
                  </a:solidFill>
                  <a:miter lim="800000"/>
                  <a:headEnd/>
                  <a:tailEnd/>
                </a:ln>
              </p:spPr>
              <p:txBody>
                <a:bodyPr/>
                <a:lstStyle/>
                <a:p>
                  <a:endParaRPr lang="en-US"/>
                </a:p>
              </p:txBody>
            </p:sp>
            <p:sp>
              <p:nvSpPr>
                <p:cNvPr id="25731" name="Line 601"/>
                <p:cNvSpPr>
                  <a:spLocks noChangeShapeType="1"/>
                </p:cNvSpPr>
                <p:nvPr/>
              </p:nvSpPr>
              <p:spPr bwMode="auto">
                <a:xfrm flipV="1">
                  <a:off x="7253288" y="3040063"/>
                  <a:ext cx="1588" cy="14288"/>
                </a:xfrm>
                <a:prstGeom prst="line">
                  <a:avLst/>
                </a:prstGeom>
                <a:noFill/>
                <a:ln w="6350" cap="sq">
                  <a:solidFill>
                    <a:srgbClr val="010101"/>
                  </a:solidFill>
                  <a:miter lim="800000"/>
                  <a:headEnd/>
                  <a:tailEnd/>
                </a:ln>
              </p:spPr>
              <p:txBody>
                <a:bodyPr/>
                <a:lstStyle/>
                <a:p>
                  <a:endParaRPr lang="en-US"/>
                </a:p>
              </p:txBody>
            </p:sp>
            <p:sp>
              <p:nvSpPr>
                <p:cNvPr id="25732" name="Line 602"/>
                <p:cNvSpPr>
                  <a:spLocks noChangeShapeType="1"/>
                </p:cNvSpPr>
                <p:nvPr/>
              </p:nvSpPr>
              <p:spPr bwMode="auto">
                <a:xfrm flipV="1">
                  <a:off x="7281863" y="3040063"/>
                  <a:ext cx="1588" cy="14288"/>
                </a:xfrm>
                <a:prstGeom prst="line">
                  <a:avLst/>
                </a:prstGeom>
                <a:noFill/>
                <a:ln w="6350" cap="sq">
                  <a:solidFill>
                    <a:srgbClr val="010101"/>
                  </a:solidFill>
                  <a:miter lim="800000"/>
                  <a:headEnd/>
                  <a:tailEnd/>
                </a:ln>
              </p:spPr>
              <p:txBody>
                <a:bodyPr/>
                <a:lstStyle/>
                <a:p>
                  <a:endParaRPr lang="en-US"/>
                </a:p>
              </p:txBody>
            </p:sp>
            <p:sp>
              <p:nvSpPr>
                <p:cNvPr id="25733" name="Line 603"/>
                <p:cNvSpPr>
                  <a:spLocks noChangeShapeType="1"/>
                </p:cNvSpPr>
                <p:nvPr/>
              </p:nvSpPr>
              <p:spPr bwMode="auto">
                <a:xfrm flipV="1">
                  <a:off x="7307263" y="3040063"/>
                  <a:ext cx="1588" cy="25400"/>
                </a:xfrm>
                <a:prstGeom prst="line">
                  <a:avLst/>
                </a:prstGeom>
                <a:noFill/>
                <a:ln w="6350" cap="sq">
                  <a:solidFill>
                    <a:srgbClr val="010101"/>
                  </a:solidFill>
                  <a:miter lim="800000"/>
                  <a:headEnd/>
                  <a:tailEnd/>
                </a:ln>
              </p:spPr>
              <p:txBody>
                <a:bodyPr/>
                <a:lstStyle/>
                <a:p>
                  <a:endParaRPr lang="en-US"/>
                </a:p>
              </p:txBody>
            </p:sp>
            <p:sp>
              <p:nvSpPr>
                <p:cNvPr id="25734" name="Line 604"/>
                <p:cNvSpPr>
                  <a:spLocks noChangeShapeType="1"/>
                </p:cNvSpPr>
                <p:nvPr/>
              </p:nvSpPr>
              <p:spPr bwMode="auto">
                <a:xfrm flipV="1">
                  <a:off x="7332663" y="3040063"/>
                  <a:ext cx="1588" cy="14288"/>
                </a:xfrm>
                <a:prstGeom prst="line">
                  <a:avLst/>
                </a:prstGeom>
                <a:noFill/>
                <a:ln w="6350" cap="sq">
                  <a:solidFill>
                    <a:srgbClr val="010101"/>
                  </a:solidFill>
                  <a:miter lim="800000"/>
                  <a:headEnd/>
                  <a:tailEnd/>
                </a:ln>
              </p:spPr>
              <p:txBody>
                <a:bodyPr/>
                <a:lstStyle/>
                <a:p>
                  <a:endParaRPr lang="en-US"/>
                </a:p>
              </p:txBody>
            </p:sp>
            <p:sp>
              <p:nvSpPr>
                <p:cNvPr id="25735" name="Line 605"/>
                <p:cNvSpPr>
                  <a:spLocks noChangeShapeType="1"/>
                </p:cNvSpPr>
                <p:nvPr/>
              </p:nvSpPr>
              <p:spPr bwMode="auto">
                <a:xfrm flipV="1">
                  <a:off x="7358063" y="3040063"/>
                  <a:ext cx="1588" cy="14288"/>
                </a:xfrm>
                <a:prstGeom prst="line">
                  <a:avLst/>
                </a:prstGeom>
                <a:noFill/>
                <a:ln w="6350" cap="sq">
                  <a:solidFill>
                    <a:srgbClr val="010101"/>
                  </a:solidFill>
                  <a:miter lim="800000"/>
                  <a:headEnd/>
                  <a:tailEnd/>
                </a:ln>
              </p:spPr>
              <p:txBody>
                <a:bodyPr/>
                <a:lstStyle/>
                <a:p>
                  <a:endParaRPr lang="en-US"/>
                </a:p>
              </p:txBody>
            </p:sp>
            <p:sp>
              <p:nvSpPr>
                <p:cNvPr id="25736" name="Line 606"/>
                <p:cNvSpPr>
                  <a:spLocks noChangeShapeType="1"/>
                </p:cNvSpPr>
                <p:nvPr/>
              </p:nvSpPr>
              <p:spPr bwMode="auto">
                <a:xfrm flipV="1">
                  <a:off x="7383463" y="3040063"/>
                  <a:ext cx="1588" cy="14288"/>
                </a:xfrm>
                <a:prstGeom prst="line">
                  <a:avLst/>
                </a:prstGeom>
                <a:noFill/>
                <a:ln w="6350" cap="sq">
                  <a:solidFill>
                    <a:srgbClr val="010101"/>
                  </a:solidFill>
                  <a:miter lim="800000"/>
                  <a:headEnd/>
                  <a:tailEnd/>
                </a:ln>
              </p:spPr>
              <p:txBody>
                <a:bodyPr/>
                <a:lstStyle/>
                <a:p>
                  <a:endParaRPr lang="en-US"/>
                </a:p>
              </p:txBody>
            </p:sp>
            <p:sp>
              <p:nvSpPr>
                <p:cNvPr id="25737" name="Line 608"/>
                <p:cNvSpPr>
                  <a:spLocks noChangeShapeType="1"/>
                </p:cNvSpPr>
                <p:nvPr/>
              </p:nvSpPr>
              <p:spPr bwMode="auto">
                <a:xfrm flipV="1">
                  <a:off x="7408863" y="3040063"/>
                  <a:ext cx="1588" cy="14288"/>
                </a:xfrm>
                <a:prstGeom prst="line">
                  <a:avLst/>
                </a:prstGeom>
                <a:noFill/>
                <a:ln w="6350" cap="sq">
                  <a:solidFill>
                    <a:srgbClr val="010101"/>
                  </a:solidFill>
                  <a:miter lim="800000"/>
                  <a:headEnd/>
                  <a:tailEnd/>
                </a:ln>
              </p:spPr>
              <p:txBody>
                <a:bodyPr/>
                <a:lstStyle/>
                <a:p>
                  <a:endParaRPr lang="en-US"/>
                </a:p>
              </p:txBody>
            </p:sp>
            <p:sp>
              <p:nvSpPr>
                <p:cNvPr id="25738" name="Line 609"/>
                <p:cNvSpPr>
                  <a:spLocks noChangeShapeType="1"/>
                </p:cNvSpPr>
                <p:nvPr/>
              </p:nvSpPr>
              <p:spPr bwMode="auto">
                <a:xfrm flipV="1">
                  <a:off x="7434263" y="3040063"/>
                  <a:ext cx="1588" cy="25400"/>
                </a:xfrm>
                <a:prstGeom prst="line">
                  <a:avLst/>
                </a:prstGeom>
                <a:noFill/>
                <a:ln w="6350" cap="sq">
                  <a:solidFill>
                    <a:srgbClr val="010101"/>
                  </a:solidFill>
                  <a:miter lim="800000"/>
                  <a:headEnd/>
                  <a:tailEnd/>
                </a:ln>
              </p:spPr>
              <p:txBody>
                <a:bodyPr/>
                <a:lstStyle/>
                <a:p>
                  <a:endParaRPr lang="en-US"/>
                </a:p>
              </p:txBody>
            </p:sp>
            <p:sp>
              <p:nvSpPr>
                <p:cNvPr id="25739" name="Line 610"/>
                <p:cNvSpPr>
                  <a:spLocks noChangeShapeType="1"/>
                </p:cNvSpPr>
                <p:nvPr/>
              </p:nvSpPr>
              <p:spPr bwMode="auto">
                <a:xfrm flipV="1">
                  <a:off x="7459663" y="3040063"/>
                  <a:ext cx="1588" cy="14288"/>
                </a:xfrm>
                <a:prstGeom prst="line">
                  <a:avLst/>
                </a:prstGeom>
                <a:noFill/>
                <a:ln w="6350" cap="sq">
                  <a:solidFill>
                    <a:srgbClr val="010101"/>
                  </a:solidFill>
                  <a:miter lim="800000"/>
                  <a:headEnd/>
                  <a:tailEnd/>
                </a:ln>
              </p:spPr>
              <p:txBody>
                <a:bodyPr/>
                <a:lstStyle/>
                <a:p>
                  <a:endParaRPr lang="en-US"/>
                </a:p>
              </p:txBody>
            </p:sp>
            <p:sp>
              <p:nvSpPr>
                <p:cNvPr id="25740" name="Line 611"/>
                <p:cNvSpPr>
                  <a:spLocks noChangeShapeType="1"/>
                </p:cNvSpPr>
                <p:nvPr/>
              </p:nvSpPr>
              <p:spPr bwMode="auto">
                <a:xfrm flipV="1">
                  <a:off x="7485063" y="3040063"/>
                  <a:ext cx="1588" cy="14288"/>
                </a:xfrm>
                <a:prstGeom prst="line">
                  <a:avLst/>
                </a:prstGeom>
                <a:noFill/>
                <a:ln w="6350" cap="sq">
                  <a:solidFill>
                    <a:srgbClr val="010101"/>
                  </a:solidFill>
                  <a:miter lim="800000"/>
                  <a:headEnd/>
                  <a:tailEnd/>
                </a:ln>
              </p:spPr>
              <p:txBody>
                <a:bodyPr/>
                <a:lstStyle/>
                <a:p>
                  <a:endParaRPr lang="en-US"/>
                </a:p>
              </p:txBody>
            </p:sp>
            <p:sp>
              <p:nvSpPr>
                <p:cNvPr id="25741" name="Line 612"/>
                <p:cNvSpPr>
                  <a:spLocks noChangeShapeType="1"/>
                </p:cNvSpPr>
                <p:nvPr/>
              </p:nvSpPr>
              <p:spPr bwMode="auto">
                <a:xfrm flipV="1">
                  <a:off x="7510463" y="3040063"/>
                  <a:ext cx="1588" cy="14288"/>
                </a:xfrm>
                <a:prstGeom prst="line">
                  <a:avLst/>
                </a:prstGeom>
                <a:noFill/>
                <a:ln w="6350" cap="sq">
                  <a:solidFill>
                    <a:srgbClr val="010101"/>
                  </a:solidFill>
                  <a:miter lim="800000"/>
                  <a:headEnd/>
                  <a:tailEnd/>
                </a:ln>
              </p:spPr>
              <p:txBody>
                <a:bodyPr/>
                <a:lstStyle/>
                <a:p>
                  <a:endParaRPr lang="en-US"/>
                </a:p>
              </p:txBody>
            </p:sp>
            <p:sp>
              <p:nvSpPr>
                <p:cNvPr id="25742" name="Line 613"/>
                <p:cNvSpPr>
                  <a:spLocks noChangeShapeType="1"/>
                </p:cNvSpPr>
                <p:nvPr/>
              </p:nvSpPr>
              <p:spPr bwMode="auto">
                <a:xfrm flipV="1">
                  <a:off x="7534276" y="3040063"/>
                  <a:ext cx="1588" cy="14288"/>
                </a:xfrm>
                <a:prstGeom prst="line">
                  <a:avLst/>
                </a:prstGeom>
                <a:noFill/>
                <a:ln w="6350" cap="sq">
                  <a:solidFill>
                    <a:srgbClr val="010101"/>
                  </a:solidFill>
                  <a:miter lim="800000"/>
                  <a:headEnd/>
                  <a:tailEnd/>
                </a:ln>
              </p:spPr>
              <p:txBody>
                <a:bodyPr/>
                <a:lstStyle/>
                <a:p>
                  <a:endParaRPr lang="en-US"/>
                </a:p>
              </p:txBody>
            </p:sp>
            <p:sp>
              <p:nvSpPr>
                <p:cNvPr id="25743" name="Line 614"/>
                <p:cNvSpPr>
                  <a:spLocks noChangeShapeType="1"/>
                </p:cNvSpPr>
                <p:nvPr/>
              </p:nvSpPr>
              <p:spPr bwMode="auto">
                <a:xfrm flipV="1">
                  <a:off x="7559676" y="3040063"/>
                  <a:ext cx="1588" cy="25400"/>
                </a:xfrm>
                <a:prstGeom prst="line">
                  <a:avLst/>
                </a:prstGeom>
                <a:noFill/>
                <a:ln w="6350" cap="sq">
                  <a:solidFill>
                    <a:srgbClr val="010101"/>
                  </a:solidFill>
                  <a:miter lim="800000"/>
                  <a:headEnd/>
                  <a:tailEnd/>
                </a:ln>
              </p:spPr>
              <p:txBody>
                <a:bodyPr/>
                <a:lstStyle/>
                <a:p>
                  <a:endParaRPr lang="en-US"/>
                </a:p>
              </p:txBody>
            </p:sp>
            <p:sp>
              <p:nvSpPr>
                <p:cNvPr id="25744" name="Line 615"/>
                <p:cNvSpPr>
                  <a:spLocks noChangeShapeType="1"/>
                </p:cNvSpPr>
                <p:nvPr/>
              </p:nvSpPr>
              <p:spPr bwMode="auto">
                <a:xfrm flipV="1">
                  <a:off x="7588251" y="3040063"/>
                  <a:ext cx="1588" cy="14288"/>
                </a:xfrm>
                <a:prstGeom prst="line">
                  <a:avLst/>
                </a:prstGeom>
                <a:noFill/>
                <a:ln w="6350" cap="sq">
                  <a:solidFill>
                    <a:srgbClr val="010101"/>
                  </a:solidFill>
                  <a:miter lim="800000"/>
                  <a:headEnd/>
                  <a:tailEnd/>
                </a:ln>
              </p:spPr>
              <p:txBody>
                <a:bodyPr/>
                <a:lstStyle/>
                <a:p>
                  <a:endParaRPr lang="en-US"/>
                </a:p>
              </p:txBody>
            </p:sp>
            <p:sp>
              <p:nvSpPr>
                <p:cNvPr id="25745" name="Line 616"/>
                <p:cNvSpPr>
                  <a:spLocks noChangeShapeType="1"/>
                </p:cNvSpPr>
                <p:nvPr/>
              </p:nvSpPr>
              <p:spPr bwMode="auto">
                <a:xfrm flipV="1">
                  <a:off x="7610476" y="3040063"/>
                  <a:ext cx="1588" cy="14288"/>
                </a:xfrm>
                <a:prstGeom prst="line">
                  <a:avLst/>
                </a:prstGeom>
                <a:noFill/>
                <a:ln w="6350" cap="sq">
                  <a:solidFill>
                    <a:srgbClr val="010101"/>
                  </a:solidFill>
                  <a:miter lim="800000"/>
                  <a:headEnd/>
                  <a:tailEnd/>
                </a:ln>
              </p:spPr>
              <p:txBody>
                <a:bodyPr/>
                <a:lstStyle/>
                <a:p>
                  <a:endParaRPr lang="en-US"/>
                </a:p>
              </p:txBody>
            </p:sp>
            <p:sp>
              <p:nvSpPr>
                <p:cNvPr id="25746" name="Line 617"/>
                <p:cNvSpPr>
                  <a:spLocks noChangeShapeType="1"/>
                </p:cNvSpPr>
                <p:nvPr/>
              </p:nvSpPr>
              <p:spPr bwMode="auto">
                <a:xfrm flipV="1">
                  <a:off x="7639051" y="3040063"/>
                  <a:ext cx="1588" cy="14288"/>
                </a:xfrm>
                <a:prstGeom prst="line">
                  <a:avLst/>
                </a:prstGeom>
                <a:noFill/>
                <a:ln w="6350" cap="sq">
                  <a:solidFill>
                    <a:srgbClr val="010101"/>
                  </a:solidFill>
                  <a:miter lim="800000"/>
                  <a:headEnd/>
                  <a:tailEnd/>
                </a:ln>
              </p:spPr>
              <p:txBody>
                <a:bodyPr/>
                <a:lstStyle/>
                <a:p>
                  <a:endParaRPr lang="en-US"/>
                </a:p>
              </p:txBody>
            </p:sp>
            <p:sp>
              <p:nvSpPr>
                <p:cNvPr id="25747" name="Line 618"/>
                <p:cNvSpPr>
                  <a:spLocks noChangeShapeType="1"/>
                </p:cNvSpPr>
                <p:nvPr/>
              </p:nvSpPr>
              <p:spPr bwMode="auto">
                <a:xfrm flipV="1">
                  <a:off x="7664451" y="3040063"/>
                  <a:ext cx="1588" cy="14288"/>
                </a:xfrm>
                <a:prstGeom prst="line">
                  <a:avLst/>
                </a:prstGeom>
                <a:noFill/>
                <a:ln w="6350" cap="sq">
                  <a:solidFill>
                    <a:srgbClr val="010101"/>
                  </a:solidFill>
                  <a:miter lim="800000"/>
                  <a:headEnd/>
                  <a:tailEnd/>
                </a:ln>
              </p:spPr>
              <p:txBody>
                <a:bodyPr/>
                <a:lstStyle/>
                <a:p>
                  <a:endParaRPr lang="en-US"/>
                </a:p>
              </p:txBody>
            </p:sp>
            <p:sp>
              <p:nvSpPr>
                <p:cNvPr id="25748" name="Line 619"/>
                <p:cNvSpPr>
                  <a:spLocks noChangeShapeType="1"/>
                </p:cNvSpPr>
                <p:nvPr/>
              </p:nvSpPr>
              <p:spPr bwMode="auto">
                <a:xfrm flipV="1">
                  <a:off x="7689851" y="3040063"/>
                  <a:ext cx="1588" cy="25400"/>
                </a:xfrm>
                <a:prstGeom prst="line">
                  <a:avLst/>
                </a:prstGeom>
                <a:noFill/>
                <a:ln w="6350" cap="sq">
                  <a:solidFill>
                    <a:srgbClr val="010101"/>
                  </a:solidFill>
                  <a:miter lim="800000"/>
                  <a:headEnd/>
                  <a:tailEnd/>
                </a:ln>
              </p:spPr>
              <p:txBody>
                <a:bodyPr/>
                <a:lstStyle/>
                <a:p>
                  <a:endParaRPr lang="en-US"/>
                </a:p>
              </p:txBody>
            </p:sp>
            <p:sp>
              <p:nvSpPr>
                <p:cNvPr id="25749" name="Line 620"/>
                <p:cNvSpPr>
                  <a:spLocks noChangeShapeType="1"/>
                </p:cNvSpPr>
                <p:nvPr/>
              </p:nvSpPr>
              <p:spPr bwMode="auto">
                <a:xfrm flipV="1">
                  <a:off x="7715251" y="3040063"/>
                  <a:ext cx="1588" cy="14288"/>
                </a:xfrm>
                <a:prstGeom prst="line">
                  <a:avLst/>
                </a:prstGeom>
                <a:noFill/>
                <a:ln w="6350" cap="sq">
                  <a:solidFill>
                    <a:srgbClr val="010101"/>
                  </a:solidFill>
                  <a:miter lim="800000"/>
                  <a:headEnd/>
                  <a:tailEnd/>
                </a:ln>
              </p:spPr>
              <p:txBody>
                <a:bodyPr/>
                <a:lstStyle/>
                <a:p>
                  <a:endParaRPr lang="en-US"/>
                </a:p>
              </p:txBody>
            </p:sp>
            <p:sp>
              <p:nvSpPr>
                <p:cNvPr id="25750" name="Line 621"/>
                <p:cNvSpPr>
                  <a:spLocks noChangeShapeType="1"/>
                </p:cNvSpPr>
                <p:nvPr/>
              </p:nvSpPr>
              <p:spPr bwMode="auto">
                <a:xfrm flipV="1">
                  <a:off x="7740651" y="3040063"/>
                  <a:ext cx="1588" cy="14288"/>
                </a:xfrm>
                <a:prstGeom prst="line">
                  <a:avLst/>
                </a:prstGeom>
                <a:noFill/>
                <a:ln w="6350" cap="sq">
                  <a:solidFill>
                    <a:srgbClr val="010101"/>
                  </a:solidFill>
                  <a:miter lim="800000"/>
                  <a:headEnd/>
                  <a:tailEnd/>
                </a:ln>
              </p:spPr>
              <p:txBody>
                <a:bodyPr/>
                <a:lstStyle/>
                <a:p>
                  <a:endParaRPr lang="en-US"/>
                </a:p>
              </p:txBody>
            </p:sp>
            <p:sp>
              <p:nvSpPr>
                <p:cNvPr id="25751" name="Line 622"/>
                <p:cNvSpPr>
                  <a:spLocks noChangeShapeType="1"/>
                </p:cNvSpPr>
                <p:nvPr/>
              </p:nvSpPr>
              <p:spPr bwMode="auto">
                <a:xfrm flipV="1">
                  <a:off x="7766051" y="3040063"/>
                  <a:ext cx="1588" cy="14288"/>
                </a:xfrm>
                <a:prstGeom prst="line">
                  <a:avLst/>
                </a:prstGeom>
                <a:noFill/>
                <a:ln w="6350" cap="sq">
                  <a:solidFill>
                    <a:srgbClr val="010101"/>
                  </a:solidFill>
                  <a:miter lim="800000"/>
                  <a:headEnd/>
                  <a:tailEnd/>
                </a:ln>
              </p:spPr>
              <p:txBody>
                <a:bodyPr/>
                <a:lstStyle/>
                <a:p>
                  <a:endParaRPr lang="en-US"/>
                </a:p>
              </p:txBody>
            </p:sp>
            <p:sp>
              <p:nvSpPr>
                <p:cNvPr id="25752" name="Line 623"/>
                <p:cNvSpPr>
                  <a:spLocks noChangeShapeType="1"/>
                </p:cNvSpPr>
                <p:nvPr/>
              </p:nvSpPr>
              <p:spPr bwMode="auto">
                <a:xfrm flipV="1">
                  <a:off x="7791451" y="3040063"/>
                  <a:ext cx="1588" cy="14288"/>
                </a:xfrm>
                <a:prstGeom prst="line">
                  <a:avLst/>
                </a:prstGeom>
                <a:noFill/>
                <a:ln w="6350" cap="sq">
                  <a:solidFill>
                    <a:srgbClr val="010101"/>
                  </a:solidFill>
                  <a:miter lim="800000"/>
                  <a:headEnd/>
                  <a:tailEnd/>
                </a:ln>
              </p:spPr>
              <p:txBody>
                <a:bodyPr/>
                <a:lstStyle/>
                <a:p>
                  <a:endParaRPr lang="en-US"/>
                </a:p>
              </p:txBody>
            </p:sp>
            <p:sp>
              <p:nvSpPr>
                <p:cNvPr id="25753" name="Line 624"/>
                <p:cNvSpPr>
                  <a:spLocks noChangeShapeType="1"/>
                </p:cNvSpPr>
                <p:nvPr/>
              </p:nvSpPr>
              <p:spPr bwMode="auto">
                <a:xfrm flipV="1">
                  <a:off x="7816851" y="3040063"/>
                  <a:ext cx="1588" cy="25400"/>
                </a:xfrm>
                <a:prstGeom prst="line">
                  <a:avLst/>
                </a:prstGeom>
                <a:noFill/>
                <a:ln w="6350" cap="sq">
                  <a:solidFill>
                    <a:srgbClr val="010101"/>
                  </a:solidFill>
                  <a:miter lim="800000"/>
                  <a:headEnd/>
                  <a:tailEnd/>
                </a:ln>
              </p:spPr>
              <p:txBody>
                <a:bodyPr/>
                <a:lstStyle/>
                <a:p>
                  <a:endParaRPr lang="en-US"/>
                </a:p>
              </p:txBody>
            </p:sp>
            <p:sp>
              <p:nvSpPr>
                <p:cNvPr id="25754" name="Line 625"/>
                <p:cNvSpPr>
                  <a:spLocks noChangeShapeType="1"/>
                </p:cNvSpPr>
                <p:nvPr/>
              </p:nvSpPr>
              <p:spPr bwMode="auto">
                <a:xfrm flipV="1">
                  <a:off x="7842251" y="3040063"/>
                  <a:ext cx="1588" cy="14288"/>
                </a:xfrm>
                <a:prstGeom prst="line">
                  <a:avLst/>
                </a:prstGeom>
                <a:noFill/>
                <a:ln w="6350" cap="sq">
                  <a:solidFill>
                    <a:srgbClr val="010101"/>
                  </a:solidFill>
                  <a:miter lim="800000"/>
                  <a:headEnd/>
                  <a:tailEnd/>
                </a:ln>
              </p:spPr>
              <p:txBody>
                <a:bodyPr/>
                <a:lstStyle/>
                <a:p>
                  <a:endParaRPr lang="en-US"/>
                </a:p>
              </p:txBody>
            </p:sp>
            <p:sp>
              <p:nvSpPr>
                <p:cNvPr id="25755" name="Line 626"/>
                <p:cNvSpPr>
                  <a:spLocks noChangeShapeType="1"/>
                </p:cNvSpPr>
                <p:nvPr/>
              </p:nvSpPr>
              <p:spPr bwMode="auto">
                <a:xfrm flipV="1">
                  <a:off x="7867651" y="3040063"/>
                  <a:ext cx="1588" cy="14288"/>
                </a:xfrm>
                <a:prstGeom prst="line">
                  <a:avLst/>
                </a:prstGeom>
                <a:noFill/>
                <a:ln w="6350" cap="sq">
                  <a:solidFill>
                    <a:srgbClr val="010101"/>
                  </a:solidFill>
                  <a:miter lim="800000"/>
                  <a:headEnd/>
                  <a:tailEnd/>
                </a:ln>
              </p:spPr>
              <p:txBody>
                <a:bodyPr/>
                <a:lstStyle/>
                <a:p>
                  <a:endParaRPr lang="en-US"/>
                </a:p>
              </p:txBody>
            </p:sp>
            <p:sp>
              <p:nvSpPr>
                <p:cNvPr id="25756" name="Line 627"/>
                <p:cNvSpPr>
                  <a:spLocks noChangeShapeType="1"/>
                </p:cNvSpPr>
                <p:nvPr/>
              </p:nvSpPr>
              <p:spPr bwMode="auto">
                <a:xfrm flipV="1">
                  <a:off x="7893051" y="3040063"/>
                  <a:ext cx="1588" cy="14288"/>
                </a:xfrm>
                <a:prstGeom prst="line">
                  <a:avLst/>
                </a:prstGeom>
                <a:noFill/>
                <a:ln w="6350" cap="sq">
                  <a:solidFill>
                    <a:srgbClr val="010101"/>
                  </a:solidFill>
                  <a:miter lim="800000"/>
                  <a:headEnd/>
                  <a:tailEnd/>
                </a:ln>
              </p:spPr>
              <p:txBody>
                <a:bodyPr/>
                <a:lstStyle/>
                <a:p>
                  <a:endParaRPr lang="en-US"/>
                </a:p>
              </p:txBody>
            </p:sp>
            <p:sp>
              <p:nvSpPr>
                <p:cNvPr id="25757" name="Line 628"/>
                <p:cNvSpPr>
                  <a:spLocks noChangeShapeType="1"/>
                </p:cNvSpPr>
                <p:nvPr/>
              </p:nvSpPr>
              <p:spPr bwMode="auto">
                <a:xfrm flipV="1">
                  <a:off x="7918451" y="3040063"/>
                  <a:ext cx="1588" cy="14288"/>
                </a:xfrm>
                <a:prstGeom prst="line">
                  <a:avLst/>
                </a:prstGeom>
                <a:noFill/>
                <a:ln w="6350" cap="sq">
                  <a:solidFill>
                    <a:srgbClr val="010101"/>
                  </a:solidFill>
                  <a:miter lim="800000"/>
                  <a:headEnd/>
                  <a:tailEnd/>
                </a:ln>
              </p:spPr>
              <p:txBody>
                <a:bodyPr/>
                <a:lstStyle/>
                <a:p>
                  <a:endParaRPr lang="en-US"/>
                </a:p>
              </p:txBody>
            </p:sp>
            <p:sp>
              <p:nvSpPr>
                <p:cNvPr id="25758" name="Line 629"/>
                <p:cNvSpPr>
                  <a:spLocks noChangeShapeType="1"/>
                </p:cNvSpPr>
                <p:nvPr/>
              </p:nvSpPr>
              <p:spPr bwMode="auto">
                <a:xfrm flipV="1">
                  <a:off x="7943851" y="3040063"/>
                  <a:ext cx="1588" cy="25400"/>
                </a:xfrm>
                <a:prstGeom prst="line">
                  <a:avLst/>
                </a:prstGeom>
                <a:noFill/>
                <a:ln w="6350" cap="sq">
                  <a:solidFill>
                    <a:srgbClr val="010101"/>
                  </a:solidFill>
                  <a:miter lim="800000"/>
                  <a:headEnd/>
                  <a:tailEnd/>
                </a:ln>
              </p:spPr>
              <p:txBody>
                <a:bodyPr/>
                <a:lstStyle/>
                <a:p>
                  <a:endParaRPr lang="en-US"/>
                </a:p>
              </p:txBody>
            </p:sp>
            <p:sp>
              <p:nvSpPr>
                <p:cNvPr id="25759" name="Line 630"/>
                <p:cNvSpPr>
                  <a:spLocks noChangeShapeType="1"/>
                </p:cNvSpPr>
                <p:nvPr/>
              </p:nvSpPr>
              <p:spPr bwMode="auto">
                <a:xfrm flipV="1">
                  <a:off x="7969251" y="3040063"/>
                  <a:ext cx="1588" cy="14288"/>
                </a:xfrm>
                <a:prstGeom prst="line">
                  <a:avLst/>
                </a:prstGeom>
                <a:noFill/>
                <a:ln w="6350" cap="sq">
                  <a:solidFill>
                    <a:srgbClr val="010101"/>
                  </a:solidFill>
                  <a:miter lim="800000"/>
                  <a:headEnd/>
                  <a:tailEnd/>
                </a:ln>
              </p:spPr>
              <p:txBody>
                <a:bodyPr/>
                <a:lstStyle/>
                <a:p>
                  <a:endParaRPr lang="en-US"/>
                </a:p>
              </p:txBody>
            </p:sp>
            <p:sp>
              <p:nvSpPr>
                <p:cNvPr id="25760" name="Line 631"/>
                <p:cNvSpPr>
                  <a:spLocks noChangeShapeType="1"/>
                </p:cNvSpPr>
                <p:nvPr/>
              </p:nvSpPr>
              <p:spPr bwMode="auto">
                <a:xfrm flipV="1">
                  <a:off x="7994651" y="3040063"/>
                  <a:ext cx="1588" cy="14288"/>
                </a:xfrm>
                <a:prstGeom prst="line">
                  <a:avLst/>
                </a:prstGeom>
                <a:noFill/>
                <a:ln w="6350" cap="sq">
                  <a:solidFill>
                    <a:srgbClr val="010101"/>
                  </a:solidFill>
                  <a:miter lim="800000"/>
                  <a:headEnd/>
                  <a:tailEnd/>
                </a:ln>
              </p:spPr>
              <p:txBody>
                <a:bodyPr/>
                <a:lstStyle/>
                <a:p>
                  <a:endParaRPr lang="en-US"/>
                </a:p>
              </p:txBody>
            </p:sp>
            <p:sp>
              <p:nvSpPr>
                <p:cNvPr id="25761" name="Line 632"/>
                <p:cNvSpPr>
                  <a:spLocks noChangeShapeType="1"/>
                </p:cNvSpPr>
                <p:nvPr/>
              </p:nvSpPr>
              <p:spPr bwMode="auto">
                <a:xfrm flipV="1">
                  <a:off x="8021638" y="3040063"/>
                  <a:ext cx="1588" cy="14288"/>
                </a:xfrm>
                <a:prstGeom prst="line">
                  <a:avLst/>
                </a:prstGeom>
                <a:noFill/>
                <a:ln w="6350" cap="sq">
                  <a:solidFill>
                    <a:srgbClr val="010101"/>
                  </a:solidFill>
                  <a:miter lim="800000"/>
                  <a:headEnd/>
                  <a:tailEnd/>
                </a:ln>
              </p:spPr>
              <p:txBody>
                <a:bodyPr/>
                <a:lstStyle/>
                <a:p>
                  <a:endParaRPr lang="en-US"/>
                </a:p>
              </p:txBody>
            </p:sp>
            <p:sp>
              <p:nvSpPr>
                <p:cNvPr id="25762" name="Line 633"/>
                <p:cNvSpPr>
                  <a:spLocks noChangeShapeType="1"/>
                </p:cNvSpPr>
                <p:nvPr/>
              </p:nvSpPr>
              <p:spPr bwMode="auto">
                <a:xfrm flipV="1">
                  <a:off x="8047038" y="3040063"/>
                  <a:ext cx="1588" cy="14288"/>
                </a:xfrm>
                <a:prstGeom prst="line">
                  <a:avLst/>
                </a:prstGeom>
                <a:noFill/>
                <a:ln w="6350" cap="sq">
                  <a:solidFill>
                    <a:srgbClr val="010101"/>
                  </a:solidFill>
                  <a:miter lim="800000"/>
                  <a:headEnd/>
                  <a:tailEnd/>
                </a:ln>
              </p:spPr>
              <p:txBody>
                <a:bodyPr/>
                <a:lstStyle/>
                <a:p>
                  <a:endParaRPr lang="en-US"/>
                </a:p>
              </p:txBody>
            </p:sp>
            <p:sp>
              <p:nvSpPr>
                <p:cNvPr id="25763" name="Line 634"/>
                <p:cNvSpPr>
                  <a:spLocks noChangeShapeType="1"/>
                </p:cNvSpPr>
                <p:nvPr/>
              </p:nvSpPr>
              <p:spPr bwMode="auto">
                <a:xfrm flipV="1">
                  <a:off x="8072438" y="3040063"/>
                  <a:ext cx="1588" cy="25400"/>
                </a:xfrm>
                <a:prstGeom prst="line">
                  <a:avLst/>
                </a:prstGeom>
                <a:noFill/>
                <a:ln w="6350" cap="sq">
                  <a:solidFill>
                    <a:srgbClr val="010101"/>
                  </a:solidFill>
                  <a:miter lim="800000"/>
                  <a:headEnd/>
                  <a:tailEnd/>
                </a:ln>
              </p:spPr>
              <p:txBody>
                <a:bodyPr/>
                <a:lstStyle/>
                <a:p>
                  <a:endParaRPr lang="en-US"/>
                </a:p>
              </p:txBody>
            </p:sp>
            <p:sp>
              <p:nvSpPr>
                <p:cNvPr id="25764" name="Line 635"/>
                <p:cNvSpPr>
                  <a:spLocks noChangeShapeType="1"/>
                </p:cNvSpPr>
                <p:nvPr/>
              </p:nvSpPr>
              <p:spPr bwMode="auto">
                <a:xfrm flipV="1">
                  <a:off x="8097838" y="3040063"/>
                  <a:ext cx="1588" cy="14288"/>
                </a:xfrm>
                <a:prstGeom prst="line">
                  <a:avLst/>
                </a:prstGeom>
                <a:noFill/>
                <a:ln w="6350" cap="sq">
                  <a:solidFill>
                    <a:srgbClr val="010101"/>
                  </a:solidFill>
                  <a:miter lim="800000"/>
                  <a:headEnd/>
                  <a:tailEnd/>
                </a:ln>
              </p:spPr>
              <p:txBody>
                <a:bodyPr/>
                <a:lstStyle/>
                <a:p>
                  <a:endParaRPr lang="en-US"/>
                </a:p>
              </p:txBody>
            </p:sp>
            <p:sp>
              <p:nvSpPr>
                <p:cNvPr id="25765" name="Line 636"/>
                <p:cNvSpPr>
                  <a:spLocks noChangeShapeType="1"/>
                </p:cNvSpPr>
                <p:nvPr/>
              </p:nvSpPr>
              <p:spPr bwMode="auto">
                <a:xfrm flipV="1">
                  <a:off x="8123238" y="3040063"/>
                  <a:ext cx="1588" cy="14288"/>
                </a:xfrm>
                <a:prstGeom prst="line">
                  <a:avLst/>
                </a:prstGeom>
                <a:noFill/>
                <a:ln w="6350" cap="sq">
                  <a:solidFill>
                    <a:srgbClr val="010101"/>
                  </a:solidFill>
                  <a:miter lim="800000"/>
                  <a:headEnd/>
                  <a:tailEnd/>
                </a:ln>
              </p:spPr>
              <p:txBody>
                <a:bodyPr/>
                <a:lstStyle/>
                <a:p>
                  <a:endParaRPr lang="en-US"/>
                </a:p>
              </p:txBody>
            </p:sp>
            <p:sp>
              <p:nvSpPr>
                <p:cNvPr id="25766" name="Line 637"/>
                <p:cNvSpPr>
                  <a:spLocks noChangeShapeType="1"/>
                </p:cNvSpPr>
                <p:nvPr/>
              </p:nvSpPr>
              <p:spPr bwMode="auto">
                <a:xfrm flipV="1">
                  <a:off x="8148638" y="3040063"/>
                  <a:ext cx="1588" cy="14288"/>
                </a:xfrm>
                <a:prstGeom prst="line">
                  <a:avLst/>
                </a:prstGeom>
                <a:noFill/>
                <a:ln w="6350" cap="sq">
                  <a:solidFill>
                    <a:srgbClr val="010101"/>
                  </a:solidFill>
                  <a:miter lim="800000"/>
                  <a:headEnd/>
                  <a:tailEnd/>
                </a:ln>
              </p:spPr>
              <p:txBody>
                <a:bodyPr/>
                <a:lstStyle/>
                <a:p>
                  <a:endParaRPr lang="en-US"/>
                </a:p>
              </p:txBody>
            </p:sp>
            <p:sp>
              <p:nvSpPr>
                <p:cNvPr id="25767" name="Line 638"/>
                <p:cNvSpPr>
                  <a:spLocks noChangeShapeType="1"/>
                </p:cNvSpPr>
                <p:nvPr/>
              </p:nvSpPr>
              <p:spPr bwMode="auto">
                <a:xfrm flipV="1">
                  <a:off x="8174038" y="3040063"/>
                  <a:ext cx="1588" cy="14288"/>
                </a:xfrm>
                <a:prstGeom prst="line">
                  <a:avLst/>
                </a:prstGeom>
                <a:noFill/>
                <a:ln w="6350" cap="sq">
                  <a:solidFill>
                    <a:srgbClr val="010101"/>
                  </a:solidFill>
                  <a:miter lim="800000"/>
                  <a:headEnd/>
                  <a:tailEnd/>
                </a:ln>
              </p:spPr>
              <p:txBody>
                <a:bodyPr/>
                <a:lstStyle/>
                <a:p>
                  <a:endParaRPr lang="en-US"/>
                </a:p>
              </p:txBody>
            </p:sp>
            <p:sp>
              <p:nvSpPr>
                <p:cNvPr id="25768" name="Line 639"/>
                <p:cNvSpPr>
                  <a:spLocks noChangeShapeType="1"/>
                </p:cNvSpPr>
                <p:nvPr/>
              </p:nvSpPr>
              <p:spPr bwMode="auto">
                <a:xfrm flipV="1">
                  <a:off x="8199438" y="3040063"/>
                  <a:ext cx="1588" cy="25400"/>
                </a:xfrm>
                <a:prstGeom prst="line">
                  <a:avLst/>
                </a:prstGeom>
                <a:noFill/>
                <a:ln w="6350" cap="sq">
                  <a:solidFill>
                    <a:srgbClr val="010101"/>
                  </a:solidFill>
                  <a:miter lim="800000"/>
                  <a:headEnd/>
                  <a:tailEnd/>
                </a:ln>
              </p:spPr>
              <p:txBody>
                <a:bodyPr/>
                <a:lstStyle/>
                <a:p>
                  <a:endParaRPr lang="en-US"/>
                </a:p>
              </p:txBody>
            </p:sp>
            <p:sp>
              <p:nvSpPr>
                <p:cNvPr id="25769" name="Line 640"/>
                <p:cNvSpPr>
                  <a:spLocks noChangeShapeType="1"/>
                </p:cNvSpPr>
                <p:nvPr/>
              </p:nvSpPr>
              <p:spPr bwMode="auto">
                <a:xfrm flipV="1">
                  <a:off x="8224838" y="3040063"/>
                  <a:ext cx="1588" cy="14288"/>
                </a:xfrm>
                <a:prstGeom prst="line">
                  <a:avLst/>
                </a:prstGeom>
                <a:noFill/>
                <a:ln w="6350" cap="sq">
                  <a:solidFill>
                    <a:srgbClr val="010101"/>
                  </a:solidFill>
                  <a:miter lim="800000"/>
                  <a:headEnd/>
                  <a:tailEnd/>
                </a:ln>
              </p:spPr>
              <p:txBody>
                <a:bodyPr/>
                <a:lstStyle/>
                <a:p>
                  <a:endParaRPr lang="en-US"/>
                </a:p>
              </p:txBody>
            </p:sp>
            <p:sp>
              <p:nvSpPr>
                <p:cNvPr id="25770" name="Line 641"/>
                <p:cNvSpPr>
                  <a:spLocks noChangeShapeType="1"/>
                </p:cNvSpPr>
                <p:nvPr/>
              </p:nvSpPr>
              <p:spPr bwMode="auto">
                <a:xfrm flipV="1">
                  <a:off x="8250238" y="3040063"/>
                  <a:ext cx="1588" cy="14288"/>
                </a:xfrm>
                <a:prstGeom prst="line">
                  <a:avLst/>
                </a:prstGeom>
                <a:noFill/>
                <a:ln w="6350" cap="sq">
                  <a:solidFill>
                    <a:srgbClr val="010101"/>
                  </a:solidFill>
                  <a:miter lim="800000"/>
                  <a:headEnd/>
                  <a:tailEnd/>
                </a:ln>
              </p:spPr>
              <p:txBody>
                <a:bodyPr/>
                <a:lstStyle/>
                <a:p>
                  <a:endParaRPr lang="en-US"/>
                </a:p>
              </p:txBody>
            </p:sp>
            <p:sp>
              <p:nvSpPr>
                <p:cNvPr id="25771" name="Line 642"/>
                <p:cNvSpPr>
                  <a:spLocks noChangeShapeType="1"/>
                </p:cNvSpPr>
                <p:nvPr/>
              </p:nvSpPr>
              <p:spPr bwMode="auto">
                <a:xfrm flipV="1">
                  <a:off x="8275638" y="3040063"/>
                  <a:ext cx="1588" cy="14288"/>
                </a:xfrm>
                <a:prstGeom prst="line">
                  <a:avLst/>
                </a:prstGeom>
                <a:noFill/>
                <a:ln w="6350" cap="sq">
                  <a:solidFill>
                    <a:srgbClr val="010101"/>
                  </a:solidFill>
                  <a:miter lim="800000"/>
                  <a:headEnd/>
                  <a:tailEnd/>
                </a:ln>
              </p:spPr>
              <p:txBody>
                <a:bodyPr/>
                <a:lstStyle/>
                <a:p>
                  <a:endParaRPr lang="en-US"/>
                </a:p>
              </p:txBody>
            </p:sp>
            <p:sp>
              <p:nvSpPr>
                <p:cNvPr id="25772" name="Line 643"/>
                <p:cNvSpPr>
                  <a:spLocks noChangeShapeType="1"/>
                </p:cNvSpPr>
                <p:nvPr/>
              </p:nvSpPr>
              <p:spPr bwMode="auto">
                <a:xfrm flipV="1">
                  <a:off x="8301038" y="3040063"/>
                  <a:ext cx="1588" cy="14288"/>
                </a:xfrm>
                <a:prstGeom prst="line">
                  <a:avLst/>
                </a:prstGeom>
                <a:noFill/>
                <a:ln w="6350" cap="sq">
                  <a:solidFill>
                    <a:srgbClr val="010101"/>
                  </a:solidFill>
                  <a:miter lim="800000"/>
                  <a:headEnd/>
                  <a:tailEnd/>
                </a:ln>
              </p:spPr>
              <p:txBody>
                <a:bodyPr/>
                <a:lstStyle/>
                <a:p>
                  <a:endParaRPr lang="en-US"/>
                </a:p>
              </p:txBody>
            </p:sp>
            <p:sp>
              <p:nvSpPr>
                <p:cNvPr id="25773" name="Line 644"/>
                <p:cNvSpPr>
                  <a:spLocks noChangeShapeType="1"/>
                </p:cNvSpPr>
                <p:nvPr/>
              </p:nvSpPr>
              <p:spPr bwMode="auto">
                <a:xfrm flipV="1">
                  <a:off x="8326438" y="3040063"/>
                  <a:ext cx="1588" cy="25400"/>
                </a:xfrm>
                <a:prstGeom prst="line">
                  <a:avLst/>
                </a:prstGeom>
                <a:noFill/>
                <a:ln w="6350" cap="sq">
                  <a:solidFill>
                    <a:srgbClr val="010101"/>
                  </a:solidFill>
                  <a:miter lim="800000"/>
                  <a:headEnd/>
                  <a:tailEnd/>
                </a:ln>
              </p:spPr>
              <p:txBody>
                <a:bodyPr/>
                <a:lstStyle/>
                <a:p>
                  <a:endParaRPr lang="en-US"/>
                </a:p>
              </p:txBody>
            </p:sp>
            <p:sp>
              <p:nvSpPr>
                <p:cNvPr id="25774" name="Line 645"/>
                <p:cNvSpPr>
                  <a:spLocks noChangeShapeType="1"/>
                </p:cNvSpPr>
                <p:nvPr/>
              </p:nvSpPr>
              <p:spPr bwMode="auto">
                <a:xfrm flipH="1">
                  <a:off x="666751" y="3040063"/>
                  <a:ext cx="7670800" cy="1588"/>
                </a:xfrm>
                <a:prstGeom prst="line">
                  <a:avLst/>
                </a:prstGeom>
                <a:noFill/>
                <a:ln w="6350" cap="sq">
                  <a:solidFill>
                    <a:srgbClr val="010101"/>
                  </a:solidFill>
                  <a:miter lim="800000"/>
                  <a:headEnd/>
                  <a:tailEnd/>
                </a:ln>
              </p:spPr>
              <p:txBody>
                <a:bodyPr/>
                <a:lstStyle/>
                <a:p>
                  <a:endParaRPr lang="en-US"/>
                </a:p>
              </p:txBody>
            </p:sp>
            <p:sp>
              <p:nvSpPr>
                <p:cNvPr id="25775" name="Line 646"/>
                <p:cNvSpPr>
                  <a:spLocks noChangeShapeType="1"/>
                </p:cNvSpPr>
                <p:nvPr/>
              </p:nvSpPr>
              <p:spPr bwMode="auto">
                <a:xfrm>
                  <a:off x="654051" y="2994026"/>
                  <a:ext cx="12700" cy="1588"/>
                </a:xfrm>
                <a:prstGeom prst="line">
                  <a:avLst/>
                </a:prstGeom>
                <a:noFill/>
                <a:ln w="6350" cap="sq">
                  <a:solidFill>
                    <a:srgbClr val="010101"/>
                  </a:solidFill>
                  <a:miter lim="800000"/>
                  <a:headEnd/>
                  <a:tailEnd/>
                </a:ln>
              </p:spPr>
              <p:txBody>
                <a:bodyPr/>
                <a:lstStyle/>
                <a:p>
                  <a:endParaRPr lang="en-US"/>
                </a:p>
              </p:txBody>
            </p:sp>
            <p:sp>
              <p:nvSpPr>
                <p:cNvPr id="25776" name="Line 647"/>
                <p:cNvSpPr>
                  <a:spLocks noChangeShapeType="1"/>
                </p:cNvSpPr>
                <p:nvPr/>
              </p:nvSpPr>
              <p:spPr bwMode="auto">
                <a:xfrm>
                  <a:off x="654051" y="3005138"/>
                  <a:ext cx="12700" cy="1588"/>
                </a:xfrm>
                <a:prstGeom prst="line">
                  <a:avLst/>
                </a:prstGeom>
                <a:noFill/>
                <a:ln w="6350" cap="sq">
                  <a:solidFill>
                    <a:srgbClr val="010101"/>
                  </a:solidFill>
                  <a:miter lim="800000"/>
                  <a:headEnd/>
                  <a:tailEnd/>
                </a:ln>
              </p:spPr>
              <p:txBody>
                <a:bodyPr/>
                <a:lstStyle/>
                <a:p>
                  <a:endParaRPr lang="en-US"/>
                </a:p>
              </p:txBody>
            </p:sp>
            <p:sp>
              <p:nvSpPr>
                <p:cNvPr id="25777" name="Line 648"/>
                <p:cNvSpPr>
                  <a:spLocks noChangeShapeType="1"/>
                </p:cNvSpPr>
                <p:nvPr/>
              </p:nvSpPr>
              <p:spPr bwMode="auto">
                <a:xfrm>
                  <a:off x="654051" y="3017838"/>
                  <a:ext cx="12700" cy="1588"/>
                </a:xfrm>
                <a:prstGeom prst="line">
                  <a:avLst/>
                </a:prstGeom>
                <a:noFill/>
                <a:ln w="6350" cap="sq">
                  <a:solidFill>
                    <a:srgbClr val="010101"/>
                  </a:solidFill>
                  <a:miter lim="800000"/>
                  <a:headEnd/>
                  <a:tailEnd/>
                </a:ln>
              </p:spPr>
              <p:txBody>
                <a:bodyPr/>
                <a:lstStyle/>
                <a:p>
                  <a:endParaRPr lang="en-US"/>
                </a:p>
              </p:txBody>
            </p:sp>
            <p:sp>
              <p:nvSpPr>
                <p:cNvPr id="25778" name="Line 649"/>
                <p:cNvSpPr>
                  <a:spLocks noChangeShapeType="1"/>
                </p:cNvSpPr>
                <p:nvPr/>
              </p:nvSpPr>
              <p:spPr bwMode="auto">
                <a:xfrm>
                  <a:off x="654051" y="3028951"/>
                  <a:ext cx="12700" cy="1588"/>
                </a:xfrm>
                <a:prstGeom prst="line">
                  <a:avLst/>
                </a:prstGeom>
                <a:noFill/>
                <a:ln w="6350" cap="sq">
                  <a:solidFill>
                    <a:srgbClr val="010101"/>
                  </a:solidFill>
                  <a:miter lim="800000"/>
                  <a:headEnd/>
                  <a:tailEnd/>
                </a:ln>
              </p:spPr>
              <p:txBody>
                <a:bodyPr/>
                <a:lstStyle/>
                <a:p>
                  <a:endParaRPr lang="en-US"/>
                </a:p>
              </p:txBody>
            </p:sp>
            <p:sp>
              <p:nvSpPr>
                <p:cNvPr id="25779" name="Line 650"/>
                <p:cNvSpPr>
                  <a:spLocks noChangeShapeType="1"/>
                </p:cNvSpPr>
                <p:nvPr/>
              </p:nvSpPr>
              <p:spPr bwMode="auto">
                <a:xfrm>
                  <a:off x="642938" y="3040063"/>
                  <a:ext cx="23813" cy="1588"/>
                </a:xfrm>
                <a:prstGeom prst="line">
                  <a:avLst/>
                </a:prstGeom>
                <a:noFill/>
                <a:ln w="6350" cap="sq">
                  <a:solidFill>
                    <a:srgbClr val="010101"/>
                  </a:solidFill>
                  <a:miter lim="800000"/>
                  <a:headEnd/>
                  <a:tailEnd/>
                </a:ln>
              </p:spPr>
              <p:txBody>
                <a:bodyPr/>
                <a:lstStyle/>
                <a:p>
                  <a:endParaRPr lang="en-US"/>
                </a:p>
              </p:txBody>
            </p:sp>
            <p:sp>
              <p:nvSpPr>
                <p:cNvPr id="25780" name="Freeform 680"/>
                <p:cNvSpPr>
                  <a:spLocks/>
                </p:cNvSpPr>
                <p:nvPr/>
              </p:nvSpPr>
              <p:spPr bwMode="auto">
                <a:xfrm>
                  <a:off x="668338" y="29940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81" name="Freeform 681"/>
                <p:cNvSpPr>
                  <a:spLocks/>
                </p:cNvSpPr>
                <p:nvPr/>
              </p:nvSpPr>
              <p:spPr bwMode="auto">
                <a:xfrm>
                  <a:off x="671513" y="29940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782" name="Freeform 682"/>
                <p:cNvSpPr>
                  <a:spLocks/>
                </p:cNvSpPr>
                <p:nvPr/>
              </p:nvSpPr>
              <p:spPr bwMode="auto">
                <a:xfrm>
                  <a:off x="671513" y="29940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83" name="Freeform 683"/>
                <p:cNvSpPr>
                  <a:spLocks/>
                </p:cNvSpPr>
                <p:nvPr/>
              </p:nvSpPr>
              <p:spPr bwMode="auto">
                <a:xfrm>
                  <a:off x="674688" y="29940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84" name="Freeform 684"/>
                <p:cNvSpPr>
                  <a:spLocks/>
                </p:cNvSpPr>
                <p:nvPr/>
              </p:nvSpPr>
              <p:spPr bwMode="auto">
                <a:xfrm>
                  <a:off x="677863" y="29940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785" name="Freeform 685"/>
                <p:cNvSpPr>
                  <a:spLocks/>
                </p:cNvSpPr>
                <p:nvPr/>
              </p:nvSpPr>
              <p:spPr bwMode="auto">
                <a:xfrm>
                  <a:off x="679451" y="29940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786" name="Freeform 686"/>
                <p:cNvSpPr>
                  <a:spLocks/>
                </p:cNvSpPr>
                <p:nvPr/>
              </p:nvSpPr>
              <p:spPr bwMode="auto">
                <a:xfrm>
                  <a:off x="679451" y="29940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87" name="Freeform 687"/>
                <p:cNvSpPr>
                  <a:spLocks/>
                </p:cNvSpPr>
                <p:nvPr/>
              </p:nvSpPr>
              <p:spPr bwMode="auto">
                <a:xfrm>
                  <a:off x="682626" y="29940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88" name="Freeform 688"/>
                <p:cNvSpPr>
                  <a:spLocks/>
                </p:cNvSpPr>
                <p:nvPr/>
              </p:nvSpPr>
              <p:spPr bwMode="auto">
                <a:xfrm>
                  <a:off x="685801" y="29940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89" name="Freeform 689"/>
                <p:cNvSpPr>
                  <a:spLocks/>
                </p:cNvSpPr>
                <p:nvPr/>
              </p:nvSpPr>
              <p:spPr bwMode="auto">
                <a:xfrm>
                  <a:off x="688976" y="29940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790" name="Freeform 690"/>
                <p:cNvSpPr>
                  <a:spLocks/>
                </p:cNvSpPr>
                <p:nvPr/>
              </p:nvSpPr>
              <p:spPr bwMode="auto">
                <a:xfrm>
                  <a:off x="688976" y="29940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91" name="Freeform 691"/>
                <p:cNvSpPr>
                  <a:spLocks/>
                </p:cNvSpPr>
                <p:nvPr/>
              </p:nvSpPr>
              <p:spPr bwMode="auto">
                <a:xfrm>
                  <a:off x="692151" y="29940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792" name="Freeform 692"/>
                <p:cNvSpPr>
                  <a:spLocks/>
                </p:cNvSpPr>
                <p:nvPr/>
              </p:nvSpPr>
              <p:spPr bwMode="auto">
                <a:xfrm>
                  <a:off x="693738" y="29940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5793" name="Freeform 693"/>
                <p:cNvSpPr>
                  <a:spLocks/>
                </p:cNvSpPr>
                <p:nvPr/>
              </p:nvSpPr>
              <p:spPr bwMode="auto">
                <a:xfrm>
                  <a:off x="696913" y="29972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794" name="Freeform 694"/>
                <p:cNvSpPr>
                  <a:spLocks/>
                </p:cNvSpPr>
                <p:nvPr/>
              </p:nvSpPr>
              <p:spPr bwMode="auto">
                <a:xfrm>
                  <a:off x="696913"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95" name="Freeform 695"/>
                <p:cNvSpPr>
                  <a:spLocks/>
                </p:cNvSpPr>
                <p:nvPr/>
              </p:nvSpPr>
              <p:spPr bwMode="auto">
                <a:xfrm>
                  <a:off x="700088"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96" name="Freeform 696"/>
                <p:cNvSpPr>
                  <a:spLocks/>
                </p:cNvSpPr>
                <p:nvPr/>
              </p:nvSpPr>
              <p:spPr bwMode="auto">
                <a:xfrm>
                  <a:off x="703263" y="29972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797" name="Freeform 697"/>
                <p:cNvSpPr>
                  <a:spLocks/>
                </p:cNvSpPr>
                <p:nvPr/>
              </p:nvSpPr>
              <p:spPr bwMode="auto">
                <a:xfrm>
                  <a:off x="704851" y="29972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798" name="Freeform 698"/>
                <p:cNvSpPr>
                  <a:spLocks/>
                </p:cNvSpPr>
                <p:nvPr/>
              </p:nvSpPr>
              <p:spPr bwMode="auto">
                <a:xfrm>
                  <a:off x="704851"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799" name="Freeform 699"/>
                <p:cNvSpPr>
                  <a:spLocks/>
                </p:cNvSpPr>
                <p:nvPr/>
              </p:nvSpPr>
              <p:spPr bwMode="auto">
                <a:xfrm>
                  <a:off x="708026"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00" name="Freeform 700"/>
                <p:cNvSpPr>
                  <a:spLocks/>
                </p:cNvSpPr>
                <p:nvPr/>
              </p:nvSpPr>
              <p:spPr bwMode="auto">
                <a:xfrm>
                  <a:off x="711201"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01" name="Freeform 701"/>
                <p:cNvSpPr>
                  <a:spLocks/>
                </p:cNvSpPr>
                <p:nvPr/>
              </p:nvSpPr>
              <p:spPr bwMode="auto">
                <a:xfrm>
                  <a:off x="714376" y="29972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02" name="Freeform 702"/>
                <p:cNvSpPr>
                  <a:spLocks/>
                </p:cNvSpPr>
                <p:nvPr/>
              </p:nvSpPr>
              <p:spPr bwMode="auto">
                <a:xfrm>
                  <a:off x="714376" y="29972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5803" name="Freeform 703"/>
                <p:cNvSpPr>
                  <a:spLocks/>
                </p:cNvSpPr>
                <p:nvPr/>
              </p:nvSpPr>
              <p:spPr bwMode="auto">
                <a:xfrm>
                  <a:off x="717551" y="30003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04" name="Freeform 704"/>
                <p:cNvSpPr>
                  <a:spLocks/>
                </p:cNvSpPr>
                <p:nvPr/>
              </p:nvSpPr>
              <p:spPr bwMode="auto">
                <a:xfrm>
                  <a:off x="719138"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05" name="Freeform 705"/>
                <p:cNvSpPr>
                  <a:spLocks/>
                </p:cNvSpPr>
                <p:nvPr/>
              </p:nvSpPr>
              <p:spPr bwMode="auto">
                <a:xfrm>
                  <a:off x="722313"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06" name="Freeform 706"/>
                <p:cNvSpPr>
                  <a:spLocks/>
                </p:cNvSpPr>
                <p:nvPr/>
              </p:nvSpPr>
              <p:spPr bwMode="auto">
                <a:xfrm>
                  <a:off x="725488"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07" name="Freeform 707"/>
                <p:cNvSpPr>
                  <a:spLocks/>
                </p:cNvSpPr>
                <p:nvPr/>
              </p:nvSpPr>
              <p:spPr bwMode="auto">
                <a:xfrm>
                  <a:off x="725488"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08" name="Freeform 708"/>
                <p:cNvSpPr>
                  <a:spLocks/>
                </p:cNvSpPr>
                <p:nvPr/>
              </p:nvSpPr>
              <p:spPr bwMode="auto">
                <a:xfrm>
                  <a:off x="728663" y="30003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09" name="Freeform 709"/>
                <p:cNvSpPr>
                  <a:spLocks/>
                </p:cNvSpPr>
                <p:nvPr/>
              </p:nvSpPr>
              <p:spPr bwMode="auto">
                <a:xfrm>
                  <a:off x="730251"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10" name="Freeform 710"/>
                <p:cNvSpPr>
                  <a:spLocks/>
                </p:cNvSpPr>
                <p:nvPr/>
              </p:nvSpPr>
              <p:spPr bwMode="auto">
                <a:xfrm>
                  <a:off x="730251"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11" name="Freeform 711"/>
                <p:cNvSpPr>
                  <a:spLocks/>
                </p:cNvSpPr>
                <p:nvPr/>
              </p:nvSpPr>
              <p:spPr bwMode="auto">
                <a:xfrm>
                  <a:off x="733426"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12" name="Freeform 712"/>
                <p:cNvSpPr>
                  <a:spLocks/>
                </p:cNvSpPr>
                <p:nvPr/>
              </p:nvSpPr>
              <p:spPr bwMode="auto">
                <a:xfrm>
                  <a:off x="736601"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13" name="Freeform 713"/>
                <p:cNvSpPr>
                  <a:spLocks/>
                </p:cNvSpPr>
                <p:nvPr/>
              </p:nvSpPr>
              <p:spPr bwMode="auto">
                <a:xfrm>
                  <a:off x="739776" y="30003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14" name="Freeform 714"/>
                <p:cNvSpPr>
                  <a:spLocks/>
                </p:cNvSpPr>
                <p:nvPr/>
              </p:nvSpPr>
              <p:spPr bwMode="auto">
                <a:xfrm>
                  <a:off x="741363"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15" name="Freeform 715"/>
                <p:cNvSpPr>
                  <a:spLocks/>
                </p:cNvSpPr>
                <p:nvPr/>
              </p:nvSpPr>
              <p:spPr bwMode="auto">
                <a:xfrm>
                  <a:off x="741363"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16" name="Freeform 716"/>
                <p:cNvSpPr>
                  <a:spLocks/>
                </p:cNvSpPr>
                <p:nvPr/>
              </p:nvSpPr>
              <p:spPr bwMode="auto">
                <a:xfrm>
                  <a:off x="744538"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17" name="Freeform 717"/>
                <p:cNvSpPr>
                  <a:spLocks/>
                </p:cNvSpPr>
                <p:nvPr/>
              </p:nvSpPr>
              <p:spPr bwMode="auto">
                <a:xfrm>
                  <a:off x="747713"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18" name="Freeform 718"/>
                <p:cNvSpPr>
                  <a:spLocks/>
                </p:cNvSpPr>
                <p:nvPr/>
              </p:nvSpPr>
              <p:spPr bwMode="auto">
                <a:xfrm>
                  <a:off x="747713"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19" name="Freeform 719"/>
                <p:cNvSpPr>
                  <a:spLocks/>
                </p:cNvSpPr>
                <p:nvPr/>
              </p:nvSpPr>
              <p:spPr bwMode="auto">
                <a:xfrm>
                  <a:off x="750888"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20" name="Freeform 720"/>
                <p:cNvSpPr>
                  <a:spLocks/>
                </p:cNvSpPr>
                <p:nvPr/>
              </p:nvSpPr>
              <p:spPr bwMode="auto">
                <a:xfrm>
                  <a:off x="754063" y="30003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21" name="Freeform 721"/>
                <p:cNvSpPr>
                  <a:spLocks/>
                </p:cNvSpPr>
                <p:nvPr/>
              </p:nvSpPr>
              <p:spPr bwMode="auto">
                <a:xfrm>
                  <a:off x="755651"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22" name="Freeform 722"/>
                <p:cNvSpPr>
                  <a:spLocks/>
                </p:cNvSpPr>
                <p:nvPr/>
              </p:nvSpPr>
              <p:spPr bwMode="auto">
                <a:xfrm>
                  <a:off x="758826"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23" name="Freeform 723"/>
                <p:cNvSpPr>
                  <a:spLocks/>
                </p:cNvSpPr>
                <p:nvPr/>
              </p:nvSpPr>
              <p:spPr bwMode="auto">
                <a:xfrm>
                  <a:off x="758826"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24" name="Freeform 724"/>
                <p:cNvSpPr>
                  <a:spLocks/>
                </p:cNvSpPr>
                <p:nvPr/>
              </p:nvSpPr>
              <p:spPr bwMode="auto">
                <a:xfrm>
                  <a:off x="762001"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25" name="Freeform 725"/>
                <p:cNvSpPr>
                  <a:spLocks/>
                </p:cNvSpPr>
                <p:nvPr/>
              </p:nvSpPr>
              <p:spPr bwMode="auto">
                <a:xfrm>
                  <a:off x="765176" y="30003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26" name="Freeform 726"/>
                <p:cNvSpPr>
                  <a:spLocks/>
                </p:cNvSpPr>
                <p:nvPr/>
              </p:nvSpPr>
              <p:spPr bwMode="auto">
                <a:xfrm>
                  <a:off x="766763"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27" name="Freeform 727"/>
                <p:cNvSpPr>
                  <a:spLocks/>
                </p:cNvSpPr>
                <p:nvPr/>
              </p:nvSpPr>
              <p:spPr bwMode="auto">
                <a:xfrm>
                  <a:off x="766763"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28" name="Freeform 728"/>
                <p:cNvSpPr>
                  <a:spLocks/>
                </p:cNvSpPr>
                <p:nvPr/>
              </p:nvSpPr>
              <p:spPr bwMode="auto">
                <a:xfrm>
                  <a:off x="769938"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29" name="Freeform 729"/>
                <p:cNvSpPr>
                  <a:spLocks/>
                </p:cNvSpPr>
                <p:nvPr/>
              </p:nvSpPr>
              <p:spPr bwMode="auto">
                <a:xfrm>
                  <a:off x="773113"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30" name="Freeform 730"/>
                <p:cNvSpPr>
                  <a:spLocks/>
                </p:cNvSpPr>
                <p:nvPr/>
              </p:nvSpPr>
              <p:spPr bwMode="auto">
                <a:xfrm>
                  <a:off x="776288"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31" name="Freeform 731"/>
                <p:cNvSpPr>
                  <a:spLocks/>
                </p:cNvSpPr>
                <p:nvPr/>
              </p:nvSpPr>
              <p:spPr bwMode="auto">
                <a:xfrm>
                  <a:off x="776288"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32" name="Freeform 732"/>
                <p:cNvSpPr>
                  <a:spLocks/>
                </p:cNvSpPr>
                <p:nvPr/>
              </p:nvSpPr>
              <p:spPr bwMode="auto">
                <a:xfrm>
                  <a:off x="779463" y="30003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33" name="Freeform 733"/>
                <p:cNvSpPr>
                  <a:spLocks/>
                </p:cNvSpPr>
                <p:nvPr/>
              </p:nvSpPr>
              <p:spPr bwMode="auto">
                <a:xfrm>
                  <a:off x="781051"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34" name="Freeform 734"/>
                <p:cNvSpPr>
                  <a:spLocks/>
                </p:cNvSpPr>
                <p:nvPr/>
              </p:nvSpPr>
              <p:spPr bwMode="auto">
                <a:xfrm>
                  <a:off x="784226"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35" name="Freeform 735"/>
                <p:cNvSpPr>
                  <a:spLocks/>
                </p:cNvSpPr>
                <p:nvPr/>
              </p:nvSpPr>
              <p:spPr bwMode="auto">
                <a:xfrm>
                  <a:off x="784226"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36" name="Freeform 736"/>
                <p:cNvSpPr>
                  <a:spLocks/>
                </p:cNvSpPr>
                <p:nvPr/>
              </p:nvSpPr>
              <p:spPr bwMode="auto">
                <a:xfrm>
                  <a:off x="787401"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37" name="Freeform 737"/>
                <p:cNvSpPr>
                  <a:spLocks/>
                </p:cNvSpPr>
                <p:nvPr/>
              </p:nvSpPr>
              <p:spPr bwMode="auto">
                <a:xfrm>
                  <a:off x="790576" y="30003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38" name="Freeform 738"/>
                <p:cNvSpPr>
                  <a:spLocks/>
                </p:cNvSpPr>
                <p:nvPr/>
              </p:nvSpPr>
              <p:spPr bwMode="auto">
                <a:xfrm>
                  <a:off x="792163"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39" name="Freeform 739"/>
                <p:cNvSpPr>
                  <a:spLocks/>
                </p:cNvSpPr>
                <p:nvPr/>
              </p:nvSpPr>
              <p:spPr bwMode="auto">
                <a:xfrm>
                  <a:off x="795338"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40" name="Freeform 740"/>
                <p:cNvSpPr>
                  <a:spLocks/>
                </p:cNvSpPr>
                <p:nvPr/>
              </p:nvSpPr>
              <p:spPr bwMode="auto">
                <a:xfrm>
                  <a:off x="795338"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41" name="Freeform 741"/>
                <p:cNvSpPr>
                  <a:spLocks/>
                </p:cNvSpPr>
                <p:nvPr/>
              </p:nvSpPr>
              <p:spPr bwMode="auto">
                <a:xfrm>
                  <a:off x="798513"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42" name="Freeform 742"/>
                <p:cNvSpPr>
                  <a:spLocks/>
                </p:cNvSpPr>
                <p:nvPr/>
              </p:nvSpPr>
              <p:spPr bwMode="auto">
                <a:xfrm>
                  <a:off x="801688"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43" name="Freeform 743"/>
                <p:cNvSpPr>
                  <a:spLocks/>
                </p:cNvSpPr>
                <p:nvPr/>
              </p:nvSpPr>
              <p:spPr bwMode="auto">
                <a:xfrm>
                  <a:off x="801688" y="2997201"/>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5844" name="Freeform 744"/>
                <p:cNvSpPr>
                  <a:spLocks/>
                </p:cNvSpPr>
                <p:nvPr/>
              </p:nvSpPr>
              <p:spPr bwMode="auto">
                <a:xfrm>
                  <a:off x="803276"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45" name="Freeform 745"/>
                <p:cNvSpPr>
                  <a:spLocks/>
                </p:cNvSpPr>
                <p:nvPr/>
              </p:nvSpPr>
              <p:spPr bwMode="auto">
                <a:xfrm>
                  <a:off x="806451"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46" name="Freeform 746"/>
                <p:cNvSpPr>
                  <a:spLocks/>
                </p:cNvSpPr>
                <p:nvPr/>
              </p:nvSpPr>
              <p:spPr bwMode="auto">
                <a:xfrm>
                  <a:off x="809626"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47" name="Freeform 747"/>
                <p:cNvSpPr>
                  <a:spLocks/>
                </p:cNvSpPr>
                <p:nvPr/>
              </p:nvSpPr>
              <p:spPr bwMode="auto">
                <a:xfrm>
                  <a:off x="812801" y="29972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48" name="Freeform 748"/>
                <p:cNvSpPr>
                  <a:spLocks/>
                </p:cNvSpPr>
                <p:nvPr/>
              </p:nvSpPr>
              <p:spPr bwMode="auto">
                <a:xfrm>
                  <a:off x="812801"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49" name="Freeform 749"/>
                <p:cNvSpPr>
                  <a:spLocks/>
                </p:cNvSpPr>
                <p:nvPr/>
              </p:nvSpPr>
              <p:spPr bwMode="auto">
                <a:xfrm>
                  <a:off x="815976" y="29972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50" name="Freeform 750"/>
                <p:cNvSpPr>
                  <a:spLocks/>
                </p:cNvSpPr>
                <p:nvPr/>
              </p:nvSpPr>
              <p:spPr bwMode="auto">
                <a:xfrm>
                  <a:off x="817563" y="29972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51" name="Freeform 751"/>
                <p:cNvSpPr>
                  <a:spLocks/>
                </p:cNvSpPr>
                <p:nvPr/>
              </p:nvSpPr>
              <p:spPr bwMode="auto">
                <a:xfrm>
                  <a:off x="817563"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52" name="Freeform 752"/>
                <p:cNvSpPr>
                  <a:spLocks/>
                </p:cNvSpPr>
                <p:nvPr/>
              </p:nvSpPr>
              <p:spPr bwMode="auto">
                <a:xfrm>
                  <a:off x="820738"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53" name="Freeform 753"/>
                <p:cNvSpPr>
                  <a:spLocks/>
                </p:cNvSpPr>
                <p:nvPr/>
              </p:nvSpPr>
              <p:spPr bwMode="auto">
                <a:xfrm>
                  <a:off x="823913" y="29972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5854" name="Freeform 754"/>
                <p:cNvSpPr>
                  <a:spLocks/>
                </p:cNvSpPr>
                <p:nvPr/>
              </p:nvSpPr>
              <p:spPr bwMode="auto">
                <a:xfrm>
                  <a:off x="827088" y="30003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55" name="Freeform 755"/>
                <p:cNvSpPr>
                  <a:spLocks/>
                </p:cNvSpPr>
                <p:nvPr/>
              </p:nvSpPr>
              <p:spPr bwMode="auto">
                <a:xfrm>
                  <a:off x="828676" y="30003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56" name="Freeform 756"/>
                <p:cNvSpPr>
                  <a:spLocks/>
                </p:cNvSpPr>
                <p:nvPr/>
              </p:nvSpPr>
              <p:spPr bwMode="auto">
                <a:xfrm>
                  <a:off x="828676"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57" name="Freeform 757"/>
                <p:cNvSpPr>
                  <a:spLocks/>
                </p:cNvSpPr>
                <p:nvPr/>
              </p:nvSpPr>
              <p:spPr bwMode="auto">
                <a:xfrm>
                  <a:off x="831851"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58" name="Freeform 758"/>
                <p:cNvSpPr>
                  <a:spLocks/>
                </p:cNvSpPr>
                <p:nvPr/>
              </p:nvSpPr>
              <p:spPr bwMode="auto">
                <a:xfrm>
                  <a:off x="835026"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59" name="Freeform 759"/>
                <p:cNvSpPr>
                  <a:spLocks/>
                </p:cNvSpPr>
                <p:nvPr/>
              </p:nvSpPr>
              <p:spPr bwMode="auto">
                <a:xfrm>
                  <a:off x="838201" y="3000376"/>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5860" name="Freeform 760"/>
                <p:cNvSpPr>
                  <a:spLocks/>
                </p:cNvSpPr>
                <p:nvPr/>
              </p:nvSpPr>
              <p:spPr bwMode="auto">
                <a:xfrm>
                  <a:off x="838201" y="30035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61" name="Freeform 761"/>
                <p:cNvSpPr>
                  <a:spLocks/>
                </p:cNvSpPr>
                <p:nvPr/>
              </p:nvSpPr>
              <p:spPr bwMode="auto">
                <a:xfrm>
                  <a:off x="839788"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62" name="Freeform 762"/>
                <p:cNvSpPr>
                  <a:spLocks/>
                </p:cNvSpPr>
                <p:nvPr/>
              </p:nvSpPr>
              <p:spPr bwMode="auto">
                <a:xfrm>
                  <a:off x="842963"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63" name="Freeform 763"/>
                <p:cNvSpPr>
                  <a:spLocks/>
                </p:cNvSpPr>
                <p:nvPr/>
              </p:nvSpPr>
              <p:spPr bwMode="auto">
                <a:xfrm>
                  <a:off x="846138" y="30035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64" name="Freeform 764"/>
                <p:cNvSpPr>
                  <a:spLocks/>
                </p:cNvSpPr>
                <p:nvPr/>
              </p:nvSpPr>
              <p:spPr bwMode="auto">
                <a:xfrm>
                  <a:off x="846138"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65" name="Freeform 765"/>
                <p:cNvSpPr>
                  <a:spLocks/>
                </p:cNvSpPr>
                <p:nvPr/>
              </p:nvSpPr>
              <p:spPr bwMode="auto">
                <a:xfrm>
                  <a:off x="849313"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66" name="Freeform 766"/>
                <p:cNvSpPr>
                  <a:spLocks/>
                </p:cNvSpPr>
                <p:nvPr/>
              </p:nvSpPr>
              <p:spPr bwMode="auto">
                <a:xfrm>
                  <a:off x="852488" y="30035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67" name="Freeform 767"/>
                <p:cNvSpPr>
                  <a:spLocks/>
                </p:cNvSpPr>
                <p:nvPr/>
              </p:nvSpPr>
              <p:spPr bwMode="auto">
                <a:xfrm>
                  <a:off x="854076" y="30035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68" name="Freeform 768"/>
                <p:cNvSpPr>
                  <a:spLocks/>
                </p:cNvSpPr>
                <p:nvPr/>
              </p:nvSpPr>
              <p:spPr bwMode="auto">
                <a:xfrm>
                  <a:off x="854076"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69" name="Freeform 769"/>
                <p:cNvSpPr>
                  <a:spLocks/>
                </p:cNvSpPr>
                <p:nvPr/>
              </p:nvSpPr>
              <p:spPr bwMode="auto">
                <a:xfrm>
                  <a:off x="857251"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70" name="Freeform 770"/>
                <p:cNvSpPr>
                  <a:spLocks/>
                </p:cNvSpPr>
                <p:nvPr/>
              </p:nvSpPr>
              <p:spPr bwMode="auto">
                <a:xfrm>
                  <a:off x="860426"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71" name="Freeform 771"/>
                <p:cNvSpPr>
                  <a:spLocks/>
                </p:cNvSpPr>
                <p:nvPr/>
              </p:nvSpPr>
              <p:spPr bwMode="auto">
                <a:xfrm>
                  <a:off x="863601" y="30035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72" name="Freeform 772"/>
                <p:cNvSpPr>
                  <a:spLocks/>
                </p:cNvSpPr>
                <p:nvPr/>
              </p:nvSpPr>
              <p:spPr bwMode="auto">
                <a:xfrm>
                  <a:off x="863601" y="30035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73" name="Freeform 773"/>
                <p:cNvSpPr>
                  <a:spLocks/>
                </p:cNvSpPr>
                <p:nvPr/>
              </p:nvSpPr>
              <p:spPr bwMode="auto">
                <a:xfrm>
                  <a:off x="865188"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74" name="Freeform 774"/>
                <p:cNvSpPr>
                  <a:spLocks/>
                </p:cNvSpPr>
                <p:nvPr/>
              </p:nvSpPr>
              <p:spPr bwMode="auto">
                <a:xfrm>
                  <a:off x="868363"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75" name="Freeform 775"/>
                <p:cNvSpPr>
                  <a:spLocks/>
                </p:cNvSpPr>
                <p:nvPr/>
              </p:nvSpPr>
              <p:spPr bwMode="auto">
                <a:xfrm>
                  <a:off x="871538" y="30035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76" name="Freeform 776"/>
                <p:cNvSpPr>
                  <a:spLocks/>
                </p:cNvSpPr>
                <p:nvPr/>
              </p:nvSpPr>
              <p:spPr bwMode="auto">
                <a:xfrm>
                  <a:off x="871538"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77" name="Freeform 777"/>
                <p:cNvSpPr>
                  <a:spLocks/>
                </p:cNvSpPr>
                <p:nvPr/>
              </p:nvSpPr>
              <p:spPr bwMode="auto">
                <a:xfrm>
                  <a:off x="874713"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78" name="Freeform 778"/>
                <p:cNvSpPr>
                  <a:spLocks/>
                </p:cNvSpPr>
                <p:nvPr/>
              </p:nvSpPr>
              <p:spPr bwMode="auto">
                <a:xfrm>
                  <a:off x="877888" y="30035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5879" name="Freeform 779"/>
                <p:cNvSpPr>
                  <a:spLocks/>
                </p:cNvSpPr>
                <p:nvPr/>
              </p:nvSpPr>
              <p:spPr bwMode="auto">
                <a:xfrm>
                  <a:off x="87947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80" name="Freeform 780"/>
                <p:cNvSpPr>
                  <a:spLocks/>
                </p:cNvSpPr>
                <p:nvPr/>
              </p:nvSpPr>
              <p:spPr bwMode="auto">
                <a:xfrm>
                  <a:off x="882651"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81" name="Freeform 781"/>
                <p:cNvSpPr>
                  <a:spLocks/>
                </p:cNvSpPr>
                <p:nvPr/>
              </p:nvSpPr>
              <p:spPr bwMode="auto">
                <a:xfrm>
                  <a:off x="88265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82" name="Freeform 782"/>
                <p:cNvSpPr>
                  <a:spLocks/>
                </p:cNvSpPr>
                <p:nvPr/>
              </p:nvSpPr>
              <p:spPr bwMode="auto">
                <a:xfrm>
                  <a:off x="88582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83" name="Freeform 783"/>
                <p:cNvSpPr>
                  <a:spLocks/>
                </p:cNvSpPr>
                <p:nvPr/>
              </p:nvSpPr>
              <p:spPr bwMode="auto">
                <a:xfrm>
                  <a:off x="889001"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84" name="Freeform 784"/>
                <p:cNvSpPr>
                  <a:spLocks/>
                </p:cNvSpPr>
                <p:nvPr/>
              </p:nvSpPr>
              <p:spPr bwMode="auto">
                <a:xfrm>
                  <a:off x="889001"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85" name="Freeform 785"/>
                <p:cNvSpPr>
                  <a:spLocks/>
                </p:cNvSpPr>
                <p:nvPr/>
              </p:nvSpPr>
              <p:spPr bwMode="auto">
                <a:xfrm>
                  <a:off x="89058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86" name="Freeform 786"/>
                <p:cNvSpPr>
                  <a:spLocks/>
                </p:cNvSpPr>
                <p:nvPr/>
              </p:nvSpPr>
              <p:spPr bwMode="auto">
                <a:xfrm>
                  <a:off x="89376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87" name="Freeform 787"/>
                <p:cNvSpPr>
                  <a:spLocks/>
                </p:cNvSpPr>
                <p:nvPr/>
              </p:nvSpPr>
              <p:spPr bwMode="auto">
                <a:xfrm>
                  <a:off x="89693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88" name="Freeform 788"/>
                <p:cNvSpPr>
                  <a:spLocks/>
                </p:cNvSpPr>
                <p:nvPr/>
              </p:nvSpPr>
              <p:spPr bwMode="auto">
                <a:xfrm>
                  <a:off x="900113"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89" name="Freeform 789"/>
                <p:cNvSpPr>
                  <a:spLocks/>
                </p:cNvSpPr>
                <p:nvPr/>
              </p:nvSpPr>
              <p:spPr bwMode="auto">
                <a:xfrm>
                  <a:off x="900113"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90" name="Freeform 790"/>
                <p:cNvSpPr>
                  <a:spLocks/>
                </p:cNvSpPr>
                <p:nvPr/>
              </p:nvSpPr>
              <p:spPr bwMode="auto">
                <a:xfrm>
                  <a:off x="90170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91" name="Freeform 791"/>
                <p:cNvSpPr>
                  <a:spLocks/>
                </p:cNvSpPr>
                <p:nvPr/>
              </p:nvSpPr>
              <p:spPr bwMode="auto">
                <a:xfrm>
                  <a:off x="904876"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92" name="Freeform 792"/>
                <p:cNvSpPr>
                  <a:spLocks/>
                </p:cNvSpPr>
                <p:nvPr/>
              </p:nvSpPr>
              <p:spPr bwMode="auto">
                <a:xfrm>
                  <a:off x="90487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93" name="Freeform 793"/>
                <p:cNvSpPr>
                  <a:spLocks/>
                </p:cNvSpPr>
                <p:nvPr/>
              </p:nvSpPr>
              <p:spPr bwMode="auto">
                <a:xfrm>
                  <a:off x="90805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94" name="Freeform 794"/>
                <p:cNvSpPr>
                  <a:spLocks/>
                </p:cNvSpPr>
                <p:nvPr/>
              </p:nvSpPr>
              <p:spPr bwMode="auto">
                <a:xfrm>
                  <a:off x="91122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95" name="Freeform 795"/>
                <p:cNvSpPr>
                  <a:spLocks/>
                </p:cNvSpPr>
                <p:nvPr/>
              </p:nvSpPr>
              <p:spPr bwMode="auto">
                <a:xfrm>
                  <a:off x="914401"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896" name="Freeform 796"/>
                <p:cNvSpPr>
                  <a:spLocks/>
                </p:cNvSpPr>
                <p:nvPr/>
              </p:nvSpPr>
              <p:spPr bwMode="auto">
                <a:xfrm>
                  <a:off x="915988"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897" name="Freeform 797"/>
                <p:cNvSpPr>
                  <a:spLocks/>
                </p:cNvSpPr>
                <p:nvPr/>
              </p:nvSpPr>
              <p:spPr bwMode="auto">
                <a:xfrm>
                  <a:off x="91598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98" name="Freeform 798"/>
                <p:cNvSpPr>
                  <a:spLocks/>
                </p:cNvSpPr>
                <p:nvPr/>
              </p:nvSpPr>
              <p:spPr bwMode="auto">
                <a:xfrm>
                  <a:off x="91916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899" name="Freeform 799"/>
                <p:cNvSpPr>
                  <a:spLocks/>
                </p:cNvSpPr>
                <p:nvPr/>
              </p:nvSpPr>
              <p:spPr bwMode="auto">
                <a:xfrm>
                  <a:off x="92233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00" name="Freeform 800"/>
                <p:cNvSpPr>
                  <a:spLocks/>
                </p:cNvSpPr>
                <p:nvPr/>
              </p:nvSpPr>
              <p:spPr bwMode="auto">
                <a:xfrm>
                  <a:off x="925513"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01" name="Freeform 801"/>
                <p:cNvSpPr>
                  <a:spLocks/>
                </p:cNvSpPr>
                <p:nvPr/>
              </p:nvSpPr>
              <p:spPr bwMode="auto">
                <a:xfrm>
                  <a:off x="925513"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02" name="Freeform 802"/>
                <p:cNvSpPr>
                  <a:spLocks/>
                </p:cNvSpPr>
                <p:nvPr/>
              </p:nvSpPr>
              <p:spPr bwMode="auto">
                <a:xfrm>
                  <a:off x="92710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03" name="Freeform 803"/>
                <p:cNvSpPr>
                  <a:spLocks/>
                </p:cNvSpPr>
                <p:nvPr/>
              </p:nvSpPr>
              <p:spPr bwMode="auto">
                <a:xfrm>
                  <a:off x="93027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04" name="Freeform 804"/>
                <p:cNvSpPr>
                  <a:spLocks/>
                </p:cNvSpPr>
                <p:nvPr/>
              </p:nvSpPr>
              <p:spPr bwMode="auto">
                <a:xfrm>
                  <a:off x="933451"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05" name="Freeform 805"/>
                <p:cNvSpPr>
                  <a:spLocks/>
                </p:cNvSpPr>
                <p:nvPr/>
              </p:nvSpPr>
              <p:spPr bwMode="auto">
                <a:xfrm>
                  <a:off x="93345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06" name="Freeform 806"/>
                <p:cNvSpPr>
                  <a:spLocks/>
                </p:cNvSpPr>
                <p:nvPr/>
              </p:nvSpPr>
              <p:spPr bwMode="auto">
                <a:xfrm>
                  <a:off x="93662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07" name="Freeform 807"/>
                <p:cNvSpPr>
                  <a:spLocks/>
                </p:cNvSpPr>
                <p:nvPr/>
              </p:nvSpPr>
              <p:spPr bwMode="auto">
                <a:xfrm>
                  <a:off x="939801"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08" name="Freeform 809"/>
                <p:cNvSpPr>
                  <a:spLocks/>
                </p:cNvSpPr>
                <p:nvPr/>
              </p:nvSpPr>
              <p:spPr bwMode="auto">
                <a:xfrm>
                  <a:off x="941388"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09" name="Freeform 810"/>
                <p:cNvSpPr>
                  <a:spLocks/>
                </p:cNvSpPr>
                <p:nvPr/>
              </p:nvSpPr>
              <p:spPr bwMode="auto">
                <a:xfrm>
                  <a:off x="94138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10" name="Freeform 811"/>
                <p:cNvSpPr>
                  <a:spLocks/>
                </p:cNvSpPr>
                <p:nvPr/>
              </p:nvSpPr>
              <p:spPr bwMode="auto">
                <a:xfrm>
                  <a:off x="94456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11" name="Freeform 812"/>
                <p:cNvSpPr>
                  <a:spLocks/>
                </p:cNvSpPr>
                <p:nvPr/>
              </p:nvSpPr>
              <p:spPr bwMode="auto">
                <a:xfrm>
                  <a:off x="94773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12" name="Freeform 813"/>
                <p:cNvSpPr>
                  <a:spLocks/>
                </p:cNvSpPr>
                <p:nvPr/>
              </p:nvSpPr>
              <p:spPr bwMode="auto">
                <a:xfrm>
                  <a:off x="950913"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13" name="Freeform 814"/>
                <p:cNvSpPr>
                  <a:spLocks/>
                </p:cNvSpPr>
                <p:nvPr/>
              </p:nvSpPr>
              <p:spPr bwMode="auto">
                <a:xfrm>
                  <a:off x="950913"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14" name="Freeform 815"/>
                <p:cNvSpPr>
                  <a:spLocks/>
                </p:cNvSpPr>
                <p:nvPr/>
              </p:nvSpPr>
              <p:spPr bwMode="auto">
                <a:xfrm>
                  <a:off x="95250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15" name="Freeform 816"/>
                <p:cNvSpPr>
                  <a:spLocks/>
                </p:cNvSpPr>
                <p:nvPr/>
              </p:nvSpPr>
              <p:spPr bwMode="auto">
                <a:xfrm>
                  <a:off x="95567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16" name="Freeform 817"/>
                <p:cNvSpPr>
                  <a:spLocks/>
                </p:cNvSpPr>
                <p:nvPr/>
              </p:nvSpPr>
              <p:spPr bwMode="auto">
                <a:xfrm>
                  <a:off x="958851"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17" name="Freeform 818"/>
                <p:cNvSpPr>
                  <a:spLocks/>
                </p:cNvSpPr>
                <p:nvPr/>
              </p:nvSpPr>
              <p:spPr bwMode="auto">
                <a:xfrm>
                  <a:off x="95885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18" name="Freeform 819"/>
                <p:cNvSpPr>
                  <a:spLocks/>
                </p:cNvSpPr>
                <p:nvPr/>
              </p:nvSpPr>
              <p:spPr bwMode="auto">
                <a:xfrm>
                  <a:off x="962026"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19" name="Freeform 820"/>
                <p:cNvSpPr>
                  <a:spLocks/>
                </p:cNvSpPr>
                <p:nvPr/>
              </p:nvSpPr>
              <p:spPr bwMode="auto">
                <a:xfrm>
                  <a:off x="96361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20" name="Freeform 821"/>
                <p:cNvSpPr>
                  <a:spLocks/>
                </p:cNvSpPr>
                <p:nvPr/>
              </p:nvSpPr>
              <p:spPr bwMode="auto">
                <a:xfrm>
                  <a:off x="966788"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21" name="Freeform 822"/>
                <p:cNvSpPr>
                  <a:spLocks/>
                </p:cNvSpPr>
                <p:nvPr/>
              </p:nvSpPr>
              <p:spPr bwMode="auto">
                <a:xfrm>
                  <a:off x="96678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22" name="Freeform 823"/>
                <p:cNvSpPr>
                  <a:spLocks/>
                </p:cNvSpPr>
                <p:nvPr/>
              </p:nvSpPr>
              <p:spPr bwMode="auto">
                <a:xfrm>
                  <a:off x="96996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23" name="Freeform 824"/>
                <p:cNvSpPr>
                  <a:spLocks/>
                </p:cNvSpPr>
                <p:nvPr/>
              </p:nvSpPr>
              <p:spPr bwMode="auto">
                <a:xfrm>
                  <a:off x="97313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24" name="Freeform 825"/>
                <p:cNvSpPr>
                  <a:spLocks/>
                </p:cNvSpPr>
                <p:nvPr/>
              </p:nvSpPr>
              <p:spPr bwMode="auto">
                <a:xfrm>
                  <a:off x="976313"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25" name="Freeform 826"/>
                <p:cNvSpPr>
                  <a:spLocks/>
                </p:cNvSpPr>
                <p:nvPr/>
              </p:nvSpPr>
              <p:spPr bwMode="auto">
                <a:xfrm>
                  <a:off x="976313"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26" name="Freeform 827"/>
                <p:cNvSpPr>
                  <a:spLocks/>
                </p:cNvSpPr>
                <p:nvPr/>
              </p:nvSpPr>
              <p:spPr bwMode="auto">
                <a:xfrm>
                  <a:off x="97790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27" name="Freeform 828"/>
                <p:cNvSpPr>
                  <a:spLocks/>
                </p:cNvSpPr>
                <p:nvPr/>
              </p:nvSpPr>
              <p:spPr bwMode="auto">
                <a:xfrm>
                  <a:off x="98107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28" name="Freeform 829"/>
                <p:cNvSpPr>
                  <a:spLocks/>
                </p:cNvSpPr>
                <p:nvPr/>
              </p:nvSpPr>
              <p:spPr bwMode="auto">
                <a:xfrm>
                  <a:off x="984251"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29" name="Freeform 830"/>
                <p:cNvSpPr>
                  <a:spLocks/>
                </p:cNvSpPr>
                <p:nvPr/>
              </p:nvSpPr>
              <p:spPr bwMode="auto">
                <a:xfrm>
                  <a:off x="98425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30" name="Freeform 831"/>
                <p:cNvSpPr>
                  <a:spLocks/>
                </p:cNvSpPr>
                <p:nvPr/>
              </p:nvSpPr>
              <p:spPr bwMode="auto">
                <a:xfrm>
                  <a:off x="987426"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31" name="Freeform 832"/>
                <p:cNvSpPr>
                  <a:spLocks/>
                </p:cNvSpPr>
                <p:nvPr/>
              </p:nvSpPr>
              <p:spPr bwMode="auto">
                <a:xfrm>
                  <a:off x="98901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32" name="Freeform 833"/>
                <p:cNvSpPr>
                  <a:spLocks/>
                </p:cNvSpPr>
                <p:nvPr/>
              </p:nvSpPr>
              <p:spPr bwMode="auto">
                <a:xfrm>
                  <a:off x="99218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33" name="Freeform 834"/>
                <p:cNvSpPr>
                  <a:spLocks/>
                </p:cNvSpPr>
                <p:nvPr/>
              </p:nvSpPr>
              <p:spPr bwMode="auto">
                <a:xfrm>
                  <a:off x="995363"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34" name="Freeform 835"/>
                <p:cNvSpPr>
                  <a:spLocks/>
                </p:cNvSpPr>
                <p:nvPr/>
              </p:nvSpPr>
              <p:spPr bwMode="auto">
                <a:xfrm>
                  <a:off x="99536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35" name="Freeform 836"/>
                <p:cNvSpPr>
                  <a:spLocks/>
                </p:cNvSpPr>
                <p:nvPr/>
              </p:nvSpPr>
              <p:spPr bwMode="auto">
                <a:xfrm>
                  <a:off x="99853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36" name="Freeform 837"/>
                <p:cNvSpPr>
                  <a:spLocks/>
                </p:cNvSpPr>
                <p:nvPr/>
              </p:nvSpPr>
              <p:spPr bwMode="auto">
                <a:xfrm>
                  <a:off x="1001713"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37" name="Freeform 838"/>
                <p:cNvSpPr>
                  <a:spLocks/>
                </p:cNvSpPr>
                <p:nvPr/>
              </p:nvSpPr>
              <p:spPr bwMode="auto">
                <a:xfrm>
                  <a:off x="1001713"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38" name="Freeform 839"/>
                <p:cNvSpPr>
                  <a:spLocks/>
                </p:cNvSpPr>
                <p:nvPr/>
              </p:nvSpPr>
              <p:spPr bwMode="auto">
                <a:xfrm>
                  <a:off x="100330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39" name="Freeform 840"/>
                <p:cNvSpPr>
                  <a:spLocks/>
                </p:cNvSpPr>
                <p:nvPr/>
              </p:nvSpPr>
              <p:spPr bwMode="auto">
                <a:xfrm>
                  <a:off x="100647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40" name="Freeform 841"/>
                <p:cNvSpPr>
                  <a:spLocks/>
                </p:cNvSpPr>
                <p:nvPr/>
              </p:nvSpPr>
              <p:spPr bwMode="auto">
                <a:xfrm>
                  <a:off x="1009651" y="30035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5941" name="Freeform 842"/>
                <p:cNvSpPr>
                  <a:spLocks/>
                </p:cNvSpPr>
                <p:nvPr/>
              </p:nvSpPr>
              <p:spPr bwMode="auto">
                <a:xfrm>
                  <a:off x="1012826" y="30035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42" name="Freeform 843"/>
                <p:cNvSpPr>
                  <a:spLocks/>
                </p:cNvSpPr>
                <p:nvPr/>
              </p:nvSpPr>
              <p:spPr bwMode="auto">
                <a:xfrm>
                  <a:off x="1012826" y="30035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43" name="Freeform 844"/>
                <p:cNvSpPr>
                  <a:spLocks/>
                </p:cNvSpPr>
                <p:nvPr/>
              </p:nvSpPr>
              <p:spPr bwMode="auto">
                <a:xfrm>
                  <a:off x="1014413"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44" name="Freeform 845"/>
                <p:cNvSpPr>
                  <a:spLocks/>
                </p:cNvSpPr>
                <p:nvPr/>
              </p:nvSpPr>
              <p:spPr bwMode="auto">
                <a:xfrm>
                  <a:off x="1017588" y="30035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45" name="Freeform 846"/>
                <p:cNvSpPr>
                  <a:spLocks/>
                </p:cNvSpPr>
                <p:nvPr/>
              </p:nvSpPr>
              <p:spPr bwMode="auto">
                <a:xfrm>
                  <a:off x="1017588"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46" name="Freeform 847"/>
                <p:cNvSpPr>
                  <a:spLocks/>
                </p:cNvSpPr>
                <p:nvPr/>
              </p:nvSpPr>
              <p:spPr bwMode="auto">
                <a:xfrm>
                  <a:off x="1020763"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47" name="Freeform 848"/>
                <p:cNvSpPr>
                  <a:spLocks/>
                </p:cNvSpPr>
                <p:nvPr/>
              </p:nvSpPr>
              <p:spPr bwMode="auto">
                <a:xfrm>
                  <a:off x="1023938"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48" name="Freeform 849"/>
                <p:cNvSpPr>
                  <a:spLocks/>
                </p:cNvSpPr>
                <p:nvPr/>
              </p:nvSpPr>
              <p:spPr bwMode="auto">
                <a:xfrm>
                  <a:off x="1027113" y="30035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49" name="Freeform 850"/>
                <p:cNvSpPr>
                  <a:spLocks/>
                </p:cNvSpPr>
                <p:nvPr/>
              </p:nvSpPr>
              <p:spPr bwMode="auto">
                <a:xfrm>
                  <a:off x="1028701" y="30035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50" name="Freeform 851"/>
                <p:cNvSpPr>
                  <a:spLocks/>
                </p:cNvSpPr>
                <p:nvPr/>
              </p:nvSpPr>
              <p:spPr bwMode="auto">
                <a:xfrm>
                  <a:off x="1028701"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51" name="Freeform 852"/>
                <p:cNvSpPr>
                  <a:spLocks/>
                </p:cNvSpPr>
                <p:nvPr/>
              </p:nvSpPr>
              <p:spPr bwMode="auto">
                <a:xfrm>
                  <a:off x="1031876"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52" name="Freeform 853"/>
                <p:cNvSpPr>
                  <a:spLocks/>
                </p:cNvSpPr>
                <p:nvPr/>
              </p:nvSpPr>
              <p:spPr bwMode="auto">
                <a:xfrm>
                  <a:off x="1035051"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53" name="Freeform 854"/>
                <p:cNvSpPr>
                  <a:spLocks/>
                </p:cNvSpPr>
                <p:nvPr/>
              </p:nvSpPr>
              <p:spPr bwMode="auto">
                <a:xfrm>
                  <a:off x="1038226" y="30035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54" name="Freeform 855"/>
                <p:cNvSpPr>
                  <a:spLocks/>
                </p:cNvSpPr>
                <p:nvPr/>
              </p:nvSpPr>
              <p:spPr bwMode="auto">
                <a:xfrm>
                  <a:off x="1038226" y="30035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55" name="Freeform 856"/>
                <p:cNvSpPr>
                  <a:spLocks/>
                </p:cNvSpPr>
                <p:nvPr/>
              </p:nvSpPr>
              <p:spPr bwMode="auto">
                <a:xfrm>
                  <a:off x="1039813" y="30035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5956" name="Freeform 857"/>
                <p:cNvSpPr>
                  <a:spLocks/>
                </p:cNvSpPr>
                <p:nvPr/>
              </p:nvSpPr>
              <p:spPr bwMode="auto">
                <a:xfrm>
                  <a:off x="104298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57" name="Freeform 858"/>
                <p:cNvSpPr>
                  <a:spLocks/>
                </p:cNvSpPr>
                <p:nvPr/>
              </p:nvSpPr>
              <p:spPr bwMode="auto">
                <a:xfrm>
                  <a:off x="1046163"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58" name="Freeform 859"/>
                <p:cNvSpPr>
                  <a:spLocks/>
                </p:cNvSpPr>
                <p:nvPr/>
              </p:nvSpPr>
              <p:spPr bwMode="auto">
                <a:xfrm>
                  <a:off x="104616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59" name="Freeform 860"/>
                <p:cNvSpPr>
                  <a:spLocks/>
                </p:cNvSpPr>
                <p:nvPr/>
              </p:nvSpPr>
              <p:spPr bwMode="auto">
                <a:xfrm>
                  <a:off x="1049338"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60" name="Freeform 861"/>
                <p:cNvSpPr>
                  <a:spLocks/>
                </p:cNvSpPr>
                <p:nvPr/>
              </p:nvSpPr>
              <p:spPr bwMode="auto">
                <a:xfrm>
                  <a:off x="105092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61" name="Freeform 862"/>
                <p:cNvSpPr>
                  <a:spLocks/>
                </p:cNvSpPr>
                <p:nvPr/>
              </p:nvSpPr>
              <p:spPr bwMode="auto">
                <a:xfrm>
                  <a:off x="1054101" y="30051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5962" name="Freeform 863"/>
                <p:cNvSpPr>
                  <a:spLocks/>
                </p:cNvSpPr>
                <p:nvPr/>
              </p:nvSpPr>
              <p:spPr bwMode="auto">
                <a:xfrm>
                  <a:off x="105410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63" name="Freeform 864"/>
                <p:cNvSpPr>
                  <a:spLocks/>
                </p:cNvSpPr>
                <p:nvPr/>
              </p:nvSpPr>
              <p:spPr bwMode="auto">
                <a:xfrm>
                  <a:off x="1057276"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64" name="Freeform 865"/>
                <p:cNvSpPr>
                  <a:spLocks/>
                </p:cNvSpPr>
                <p:nvPr/>
              </p:nvSpPr>
              <p:spPr bwMode="auto">
                <a:xfrm>
                  <a:off x="106045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65" name="Freeform 866"/>
                <p:cNvSpPr>
                  <a:spLocks/>
                </p:cNvSpPr>
                <p:nvPr/>
              </p:nvSpPr>
              <p:spPr bwMode="auto">
                <a:xfrm>
                  <a:off x="1063626"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66" name="Freeform 867"/>
                <p:cNvSpPr>
                  <a:spLocks/>
                </p:cNvSpPr>
                <p:nvPr/>
              </p:nvSpPr>
              <p:spPr bwMode="auto">
                <a:xfrm>
                  <a:off x="1063626"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67" name="Freeform 868"/>
                <p:cNvSpPr>
                  <a:spLocks/>
                </p:cNvSpPr>
                <p:nvPr/>
              </p:nvSpPr>
              <p:spPr bwMode="auto">
                <a:xfrm>
                  <a:off x="106521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68" name="Freeform 869"/>
                <p:cNvSpPr>
                  <a:spLocks/>
                </p:cNvSpPr>
                <p:nvPr/>
              </p:nvSpPr>
              <p:spPr bwMode="auto">
                <a:xfrm>
                  <a:off x="106838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69" name="Freeform 870"/>
                <p:cNvSpPr>
                  <a:spLocks/>
                </p:cNvSpPr>
                <p:nvPr/>
              </p:nvSpPr>
              <p:spPr bwMode="auto">
                <a:xfrm>
                  <a:off x="1071563"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70" name="Freeform 871"/>
                <p:cNvSpPr>
                  <a:spLocks/>
                </p:cNvSpPr>
                <p:nvPr/>
              </p:nvSpPr>
              <p:spPr bwMode="auto">
                <a:xfrm>
                  <a:off x="107156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71" name="Freeform 872"/>
                <p:cNvSpPr>
                  <a:spLocks/>
                </p:cNvSpPr>
                <p:nvPr/>
              </p:nvSpPr>
              <p:spPr bwMode="auto">
                <a:xfrm>
                  <a:off x="1074738"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72" name="Freeform 873"/>
                <p:cNvSpPr>
                  <a:spLocks/>
                </p:cNvSpPr>
                <p:nvPr/>
              </p:nvSpPr>
              <p:spPr bwMode="auto">
                <a:xfrm>
                  <a:off x="1076326"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73" name="Freeform 874"/>
                <p:cNvSpPr>
                  <a:spLocks/>
                </p:cNvSpPr>
                <p:nvPr/>
              </p:nvSpPr>
              <p:spPr bwMode="auto">
                <a:xfrm>
                  <a:off x="107950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74" name="Freeform 875"/>
                <p:cNvSpPr>
                  <a:spLocks/>
                </p:cNvSpPr>
                <p:nvPr/>
              </p:nvSpPr>
              <p:spPr bwMode="auto">
                <a:xfrm>
                  <a:off x="1082676"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75" name="Freeform 876"/>
                <p:cNvSpPr>
                  <a:spLocks/>
                </p:cNvSpPr>
                <p:nvPr/>
              </p:nvSpPr>
              <p:spPr bwMode="auto">
                <a:xfrm>
                  <a:off x="1082676"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76" name="Freeform 877"/>
                <p:cNvSpPr>
                  <a:spLocks/>
                </p:cNvSpPr>
                <p:nvPr/>
              </p:nvSpPr>
              <p:spPr bwMode="auto">
                <a:xfrm>
                  <a:off x="108585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77" name="Freeform 878"/>
                <p:cNvSpPr>
                  <a:spLocks/>
                </p:cNvSpPr>
                <p:nvPr/>
              </p:nvSpPr>
              <p:spPr bwMode="auto">
                <a:xfrm>
                  <a:off x="1089026"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78" name="Freeform 879"/>
                <p:cNvSpPr>
                  <a:spLocks/>
                </p:cNvSpPr>
                <p:nvPr/>
              </p:nvSpPr>
              <p:spPr bwMode="auto">
                <a:xfrm>
                  <a:off x="1089026"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79" name="Freeform 880"/>
                <p:cNvSpPr>
                  <a:spLocks/>
                </p:cNvSpPr>
                <p:nvPr/>
              </p:nvSpPr>
              <p:spPr bwMode="auto">
                <a:xfrm>
                  <a:off x="109061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80" name="Freeform 881"/>
                <p:cNvSpPr>
                  <a:spLocks/>
                </p:cNvSpPr>
                <p:nvPr/>
              </p:nvSpPr>
              <p:spPr bwMode="auto">
                <a:xfrm>
                  <a:off x="109378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81" name="Freeform 882"/>
                <p:cNvSpPr>
                  <a:spLocks/>
                </p:cNvSpPr>
                <p:nvPr/>
              </p:nvSpPr>
              <p:spPr bwMode="auto">
                <a:xfrm>
                  <a:off x="109696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82" name="Freeform 883"/>
                <p:cNvSpPr>
                  <a:spLocks/>
                </p:cNvSpPr>
                <p:nvPr/>
              </p:nvSpPr>
              <p:spPr bwMode="auto">
                <a:xfrm>
                  <a:off x="1100138"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83" name="Freeform 884"/>
                <p:cNvSpPr>
                  <a:spLocks/>
                </p:cNvSpPr>
                <p:nvPr/>
              </p:nvSpPr>
              <p:spPr bwMode="auto">
                <a:xfrm>
                  <a:off x="1100138"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84" name="Freeform 885"/>
                <p:cNvSpPr>
                  <a:spLocks/>
                </p:cNvSpPr>
                <p:nvPr/>
              </p:nvSpPr>
              <p:spPr bwMode="auto">
                <a:xfrm>
                  <a:off x="1101726"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85" name="Freeform 886"/>
                <p:cNvSpPr>
                  <a:spLocks/>
                </p:cNvSpPr>
                <p:nvPr/>
              </p:nvSpPr>
              <p:spPr bwMode="auto">
                <a:xfrm>
                  <a:off x="1104901"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86" name="Freeform 887"/>
                <p:cNvSpPr>
                  <a:spLocks/>
                </p:cNvSpPr>
                <p:nvPr/>
              </p:nvSpPr>
              <p:spPr bwMode="auto">
                <a:xfrm>
                  <a:off x="110490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87" name="Freeform 888"/>
                <p:cNvSpPr>
                  <a:spLocks/>
                </p:cNvSpPr>
                <p:nvPr/>
              </p:nvSpPr>
              <p:spPr bwMode="auto">
                <a:xfrm>
                  <a:off x="1108076"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88" name="Freeform 889"/>
                <p:cNvSpPr>
                  <a:spLocks/>
                </p:cNvSpPr>
                <p:nvPr/>
              </p:nvSpPr>
              <p:spPr bwMode="auto">
                <a:xfrm>
                  <a:off x="1111251"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89" name="Freeform 890"/>
                <p:cNvSpPr>
                  <a:spLocks/>
                </p:cNvSpPr>
                <p:nvPr/>
              </p:nvSpPr>
              <p:spPr bwMode="auto">
                <a:xfrm>
                  <a:off x="111283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90" name="Freeform 891"/>
                <p:cNvSpPr>
                  <a:spLocks/>
                </p:cNvSpPr>
                <p:nvPr/>
              </p:nvSpPr>
              <p:spPr bwMode="auto">
                <a:xfrm>
                  <a:off x="1116013"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91" name="Freeform 892"/>
                <p:cNvSpPr>
                  <a:spLocks/>
                </p:cNvSpPr>
                <p:nvPr/>
              </p:nvSpPr>
              <p:spPr bwMode="auto">
                <a:xfrm>
                  <a:off x="111601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92" name="Freeform 893"/>
                <p:cNvSpPr>
                  <a:spLocks/>
                </p:cNvSpPr>
                <p:nvPr/>
              </p:nvSpPr>
              <p:spPr bwMode="auto">
                <a:xfrm>
                  <a:off x="111918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93" name="Freeform 894"/>
                <p:cNvSpPr>
                  <a:spLocks/>
                </p:cNvSpPr>
                <p:nvPr/>
              </p:nvSpPr>
              <p:spPr bwMode="auto">
                <a:xfrm>
                  <a:off x="112236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94" name="Freeform 895"/>
                <p:cNvSpPr>
                  <a:spLocks/>
                </p:cNvSpPr>
                <p:nvPr/>
              </p:nvSpPr>
              <p:spPr bwMode="auto">
                <a:xfrm>
                  <a:off x="1125538"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95" name="Freeform 896"/>
                <p:cNvSpPr>
                  <a:spLocks/>
                </p:cNvSpPr>
                <p:nvPr/>
              </p:nvSpPr>
              <p:spPr bwMode="auto">
                <a:xfrm>
                  <a:off x="1125538"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5996" name="Freeform 897"/>
                <p:cNvSpPr>
                  <a:spLocks/>
                </p:cNvSpPr>
                <p:nvPr/>
              </p:nvSpPr>
              <p:spPr bwMode="auto">
                <a:xfrm>
                  <a:off x="1127126"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97" name="Freeform 898"/>
                <p:cNvSpPr>
                  <a:spLocks/>
                </p:cNvSpPr>
                <p:nvPr/>
              </p:nvSpPr>
              <p:spPr bwMode="auto">
                <a:xfrm>
                  <a:off x="113030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5998" name="Freeform 899"/>
                <p:cNvSpPr>
                  <a:spLocks/>
                </p:cNvSpPr>
                <p:nvPr/>
              </p:nvSpPr>
              <p:spPr bwMode="auto">
                <a:xfrm>
                  <a:off x="1133476"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5999" name="Freeform 900"/>
                <p:cNvSpPr>
                  <a:spLocks/>
                </p:cNvSpPr>
                <p:nvPr/>
              </p:nvSpPr>
              <p:spPr bwMode="auto">
                <a:xfrm>
                  <a:off x="1133476"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00" name="Freeform 901"/>
                <p:cNvSpPr>
                  <a:spLocks/>
                </p:cNvSpPr>
                <p:nvPr/>
              </p:nvSpPr>
              <p:spPr bwMode="auto">
                <a:xfrm>
                  <a:off x="1136651"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01" name="Freeform 902"/>
                <p:cNvSpPr>
                  <a:spLocks/>
                </p:cNvSpPr>
                <p:nvPr/>
              </p:nvSpPr>
              <p:spPr bwMode="auto">
                <a:xfrm>
                  <a:off x="113823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02" name="Freeform 903"/>
                <p:cNvSpPr>
                  <a:spLocks/>
                </p:cNvSpPr>
                <p:nvPr/>
              </p:nvSpPr>
              <p:spPr bwMode="auto">
                <a:xfrm>
                  <a:off x="1141413"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03" name="Freeform 904"/>
                <p:cNvSpPr>
                  <a:spLocks/>
                </p:cNvSpPr>
                <p:nvPr/>
              </p:nvSpPr>
              <p:spPr bwMode="auto">
                <a:xfrm>
                  <a:off x="114141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04" name="Freeform 905"/>
                <p:cNvSpPr>
                  <a:spLocks/>
                </p:cNvSpPr>
                <p:nvPr/>
              </p:nvSpPr>
              <p:spPr bwMode="auto">
                <a:xfrm>
                  <a:off x="114458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05" name="Freeform 906"/>
                <p:cNvSpPr>
                  <a:spLocks/>
                </p:cNvSpPr>
                <p:nvPr/>
              </p:nvSpPr>
              <p:spPr bwMode="auto">
                <a:xfrm>
                  <a:off x="1147763" y="30083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006" name="Freeform 907"/>
                <p:cNvSpPr>
                  <a:spLocks/>
                </p:cNvSpPr>
                <p:nvPr/>
              </p:nvSpPr>
              <p:spPr bwMode="auto">
                <a:xfrm>
                  <a:off x="1150938" y="300831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007" name="Freeform 908"/>
                <p:cNvSpPr>
                  <a:spLocks/>
                </p:cNvSpPr>
                <p:nvPr/>
              </p:nvSpPr>
              <p:spPr bwMode="auto">
                <a:xfrm>
                  <a:off x="1152526"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08" name="Freeform 909"/>
                <p:cNvSpPr>
                  <a:spLocks/>
                </p:cNvSpPr>
                <p:nvPr/>
              </p:nvSpPr>
              <p:spPr bwMode="auto">
                <a:xfrm>
                  <a:off x="1152526" y="30083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009" name="Freeform 910"/>
                <p:cNvSpPr>
                  <a:spLocks/>
                </p:cNvSpPr>
                <p:nvPr/>
              </p:nvSpPr>
              <p:spPr bwMode="auto">
                <a:xfrm>
                  <a:off x="115570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10" name="Freeform 911"/>
                <p:cNvSpPr>
                  <a:spLocks/>
                </p:cNvSpPr>
                <p:nvPr/>
              </p:nvSpPr>
              <p:spPr bwMode="auto">
                <a:xfrm>
                  <a:off x="1158876"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11" name="Freeform 912"/>
                <p:cNvSpPr>
                  <a:spLocks/>
                </p:cNvSpPr>
                <p:nvPr/>
              </p:nvSpPr>
              <p:spPr bwMode="auto">
                <a:xfrm>
                  <a:off x="115887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12" name="Freeform 913"/>
                <p:cNvSpPr>
                  <a:spLocks/>
                </p:cNvSpPr>
                <p:nvPr/>
              </p:nvSpPr>
              <p:spPr bwMode="auto">
                <a:xfrm>
                  <a:off x="1162051"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13" name="Freeform 914"/>
                <p:cNvSpPr>
                  <a:spLocks/>
                </p:cNvSpPr>
                <p:nvPr/>
              </p:nvSpPr>
              <p:spPr bwMode="auto">
                <a:xfrm>
                  <a:off x="116363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14" name="Freeform 915"/>
                <p:cNvSpPr>
                  <a:spLocks/>
                </p:cNvSpPr>
                <p:nvPr/>
              </p:nvSpPr>
              <p:spPr bwMode="auto">
                <a:xfrm>
                  <a:off x="1166813"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15" name="Freeform 916"/>
                <p:cNvSpPr>
                  <a:spLocks/>
                </p:cNvSpPr>
                <p:nvPr/>
              </p:nvSpPr>
              <p:spPr bwMode="auto">
                <a:xfrm>
                  <a:off x="1169988"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16" name="Freeform 917"/>
                <p:cNvSpPr>
                  <a:spLocks/>
                </p:cNvSpPr>
                <p:nvPr/>
              </p:nvSpPr>
              <p:spPr bwMode="auto">
                <a:xfrm>
                  <a:off x="116998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17" name="Freeform 918"/>
                <p:cNvSpPr>
                  <a:spLocks/>
                </p:cNvSpPr>
                <p:nvPr/>
              </p:nvSpPr>
              <p:spPr bwMode="auto">
                <a:xfrm>
                  <a:off x="1173163"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18" name="Freeform 919"/>
                <p:cNvSpPr>
                  <a:spLocks/>
                </p:cNvSpPr>
                <p:nvPr/>
              </p:nvSpPr>
              <p:spPr bwMode="auto">
                <a:xfrm>
                  <a:off x="1174751"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19" name="Freeform 920"/>
                <p:cNvSpPr>
                  <a:spLocks/>
                </p:cNvSpPr>
                <p:nvPr/>
              </p:nvSpPr>
              <p:spPr bwMode="auto">
                <a:xfrm>
                  <a:off x="117475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20" name="Freeform 921"/>
                <p:cNvSpPr>
                  <a:spLocks/>
                </p:cNvSpPr>
                <p:nvPr/>
              </p:nvSpPr>
              <p:spPr bwMode="auto">
                <a:xfrm>
                  <a:off x="117792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21" name="Freeform 922"/>
                <p:cNvSpPr>
                  <a:spLocks/>
                </p:cNvSpPr>
                <p:nvPr/>
              </p:nvSpPr>
              <p:spPr bwMode="auto">
                <a:xfrm>
                  <a:off x="118110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22" name="Freeform 923"/>
                <p:cNvSpPr>
                  <a:spLocks/>
                </p:cNvSpPr>
                <p:nvPr/>
              </p:nvSpPr>
              <p:spPr bwMode="auto">
                <a:xfrm>
                  <a:off x="118427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23" name="Freeform 924"/>
                <p:cNvSpPr>
                  <a:spLocks/>
                </p:cNvSpPr>
                <p:nvPr/>
              </p:nvSpPr>
              <p:spPr bwMode="auto">
                <a:xfrm>
                  <a:off x="1187451"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24" name="Freeform 925"/>
                <p:cNvSpPr>
                  <a:spLocks/>
                </p:cNvSpPr>
                <p:nvPr/>
              </p:nvSpPr>
              <p:spPr bwMode="auto">
                <a:xfrm>
                  <a:off x="1187451"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25" name="Freeform 926"/>
                <p:cNvSpPr>
                  <a:spLocks/>
                </p:cNvSpPr>
                <p:nvPr/>
              </p:nvSpPr>
              <p:spPr bwMode="auto">
                <a:xfrm>
                  <a:off x="118903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26" name="Freeform 927"/>
                <p:cNvSpPr>
                  <a:spLocks/>
                </p:cNvSpPr>
                <p:nvPr/>
              </p:nvSpPr>
              <p:spPr bwMode="auto">
                <a:xfrm>
                  <a:off x="1192213"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27" name="Freeform 928"/>
                <p:cNvSpPr>
                  <a:spLocks/>
                </p:cNvSpPr>
                <p:nvPr/>
              </p:nvSpPr>
              <p:spPr bwMode="auto">
                <a:xfrm>
                  <a:off x="1195388"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28" name="Freeform 929"/>
                <p:cNvSpPr>
                  <a:spLocks/>
                </p:cNvSpPr>
                <p:nvPr/>
              </p:nvSpPr>
              <p:spPr bwMode="auto">
                <a:xfrm>
                  <a:off x="119538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29" name="Freeform 930"/>
                <p:cNvSpPr>
                  <a:spLocks/>
                </p:cNvSpPr>
                <p:nvPr/>
              </p:nvSpPr>
              <p:spPr bwMode="auto">
                <a:xfrm>
                  <a:off x="1198563"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30" name="Freeform 931"/>
                <p:cNvSpPr>
                  <a:spLocks/>
                </p:cNvSpPr>
                <p:nvPr/>
              </p:nvSpPr>
              <p:spPr bwMode="auto">
                <a:xfrm>
                  <a:off x="120015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31" name="Freeform 932"/>
                <p:cNvSpPr>
                  <a:spLocks/>
                </p:cNvSpPr>
                <p:nvPr/>
              </p:nvSpPr>
              <p:spPr bwMode="auto">
                <a:xfrm>
                  <a:off x="1203326"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32" name="Freeform 933"/>
                <p:cNvSpPr>
                  <a:spLocks/>
                </p:cNvSpPr>
                <p:nvPr/>
              </p:nvSpPr>
              <p:spPr bwMode="auto">
                <a:xfrm>
                  <a:off x="120332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33" name="Freeform 934"/>
                <p:cNvSpPr>
                  <a:spLocks/>
                </p:cNvSpPr>
                <p:nvPr/>
              </p:nvSpPr>
              <p:spPr bwMode="auto">
                <a:xfrm>
                  <a:off x="120650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34" name="Freeform 935"/>
                <p:cNvSpPr>
                  <a:spLocks/>
                </p:cNvSpPr>
                <p:nvPr/>
              </p:nvSpPr>
              <p:spPr bwMode="auto">
                <a:xfrm>
                  <a:off x="120967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35" name="Freeform 936"/>
                <p:cNvSpPr>
                  <a:spLocks/>
                </p:cNvSpPr>
                <p:nvPr/>
              </p:nvSpPr>
              <p:spPr bwMode="auto">
                <a:xfrm>
                  <a:off x="1212851"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36" name="Freeform 937"/>
                <p:cNvSpPr>
                  <a:spLocks/>
                </p:cNvSpPr>
                <p:nvPr/>
              </p:nvSpPr>
              <p:spPr bwMode="auto">
                <a:xfrm>
                  <a:off x="1212851"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37" name="Freeform 938"/>
                <p:cNvSpPr>
                  <a:spLocks/>
                </p:cNvSpPr>
                <p:nvPr/>
              </p:nvSpPr>
              <p:spPr bwMode="auto">
                <a:xfrm>
                  <a:off x="121443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38" name="Freeform 939"/>
                <p:cNvSpPr>
                  <a:spLocks/>
                </p:cNvSpPr>
                <p:nvPr/>
              </p:nvSpPr>
              <p:spPr bwMode="auto">
                <a:xfrm>
                  <a:off x="1217613"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39" name="Freeform 940"/>
                <p:cNvSpPr>
                  <a:spLocks/>
                </p:cNvSpPr>
                <p:nvPr/>
              </p:nvSpPr>
              <p:spPr bwMode="auto">
                <a:xfrm>
                  <a:off x="1220788"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40" name="Freeform 941"/>
                <p:cNvSpPr>
                  <a:spLocks/>
                </p:cNvSpPr>
                <p:nvPr/>
              </p:nvSpPr>
              <p:spPr bwMode="auto">
                <a:xfrm>
                  <a:off x="122078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41" name="Freeform 942"/>
                <p:cNvSpPr>
                  <a:spLocks/>
                </p:cNvSpPr>
                <p:nvPr/>
              </p:nvSpPr>
              <p:spPr bwMode="auto">
                <a:xfrm>
                  <a:off x="1223963"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42" name="Freeform 943"/>
                <p:cNvSpPr>
                  <a:spLocks/>
                </p:cNvSpPr>
                <p:nvPr/>
              </p:nvSpPr>
              <p:spPr bwMode="auto">
                <a:xfrm>
                  <a:off x="122555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43" name="Freeform 944"/>
                <p:cNvSpPr>
                  <a:spLocks/>
                </p:cNvSpPr>
                <p:nvPr/>
              </p:nvSpPr>
              <p:spPr bwMode="auto">
                <a:xfrm>
                  <a:off x="1228726"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44" name="Freeform 945"/>
                <p:cNvSpPr>
                  <a:spLocks/>
                </p:cNvSpPr>
                <p:nvPr/>
              </p:nvSpPr>
              <p:spPr bwMode="auto">
                <a:xfrm>
                  <a:off x="122872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45" name="Freeform 946"/>
                <p:cNvSpPr>
                  <a:spLocks/>
                </p:cNvSpPr>
                <p:nvPr/>
              </p:nvSpPr>
              <p:spPr bwMode="auto">
                <a:xfrm>
                  <a:off x="123190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46" name="Freeform 947"/>
                <p:cNvSpPr>
                  <a:spLocks/>
                </p:cNvSpPr>
                <p:nvPr/>
              </p:nvSpPr>
              <p:spPr bwMode="auto">
                <a:xfrm>
                  <a:off x="123507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47" name="Freeform 948"/>
                <p:cNvSpPr>
                  <a:spLocks/>
                </p:cNvSpPr>
                <p:nvPr/>
              </p:nvSpPr>
              <p:spPr bwMode="auto">
                <a:xfrm>
                  <a:off x="1238251"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48" name="Freeform 949"/>
                <p:cNvSpPr>
                  <a:spLocks/>
                </p:cNvSpPr>
                <p:nvPr/>
              </p:nvSpPr>
              <p:spPr bwMode="auto">
                <a:xfrm>
                  <a:off x="1238251"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49" name="Freeform 950"/>
                <p:cNvSpPr>
                  <a:spLocks/>
                </p:cNvSpPr>
                <p:nvPr/>
              </p:nvSpPr>
              <p:spPr bwMode="auto">
                <a:xfrm>
                  <a:off x="1239838" y="30083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050" name="Freeform 951"/>
                <p:cNvSpPr>
                  <a:spLocks/>
                </p:cNvSpPr>
                <p:nvPr/>
              </p:nvSpPr>
              <p:spPr bwMode="auto">
                <a:xfrm>
                  <a:off x="124301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51" name="Freeform 952"/>
                <p:cNvSpPr>
                  <a:spLocks/>
                </p:cNvSpPr>
                <p:nvPr/>
              </p:nvSpPr>
              <p:spPr bwMode="auto">
                <a:xfrm>
                  <a:off x="1246188"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52" name="Freeform 953"/>
                <p:cNvSpPr>
                  <a:spLocks/>
                </p:cNvSpPr>
                <p:nvPr/>
              </p:nvSpPr>
              <p:spPr bwMode="auto">
                <a:xfrm>
                  <a:off x="124618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53" name="Freeform 954"/>
                <p:cNvSpPr>
                  <a:spLocks/>
                </p:cNvSpPr>
                <p:nvPr/>
              </p:nvSpPr>
              <p:spPr bwMode="auto">
                <a:xfrm>
                  <a:off x="1249363"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54" name="Freeform 955"/>
                <p:cNvSpPr>
                  <a:spLocks/>
                </p:cNvSpPr>
                <p:nvPr/>
              </p:nvSpPr>
              <p:spPr bwMode="auto">
                <a:xfrm>
                  <a:off x="125095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55" name="Freeform 956"/>
                <p:cNvSpPr>
                  <a:spLocks/>
                </p:cNvSpPr>
                <p:nvPr/>
              </p:nvSpPr>
              <p:spPr bwMode="auto">
                <a:xfrm>
                  <a:off x="1254126"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56" name="Freeform 957"/>
                <p:cNvSpPr>
                  <a:spLocks/>
                </p:cNvSpPr>
                <p:nvPr/>
              </p:nvSpPr>
              <p:spPr bwMode="auto">
                <a:xfrm>
                  <a:off x="1254126"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57" name="Freeform 958"/>
                <p:cNvSpPr>
                  <a:spLocks/>
                </p:cNvSpPr>
                <p:nvPr/>
              </p:nvSpPr>
              <p:spPr bwMode="auto">
                <a:xfrm>
                  <a:off x="125730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58" name="Freeform 959"/>
                <p:cNvSpPr>
                  <a:spLocks/>
                </p:cNvSpPr>
                <p:nvPr/>
              </p:nvSpPr>
              <p:spPr bwMode="auto">
                <a:xfrm>
                  <a:off x="1260476"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59" name="Freeform 960"/>
                <p:cNvSpPr>
                  <a:spLocks/>
                </p:cNvSpPr>
                <p:nvPr/>
              </p:nvSpPr>
              <p:spPr bwMode="auto">
                <a:xfrm>
                  <a:off x="1262063"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60" name="Freeform 961"/>
                <p:cNvSpPr>
                  <a:spLocks/>
                </p:cNvSpPr>
                <p:nvPr/>
              </p:nvSpPr>
              <p:spPr bwMode="auto">
                <a:xfrm>
                  <a:off x="126206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61" name="Freeform 962"/>
                <p:cNvSpPr>
                  <a:spLocks/>
                </p:cNvSpPr>
                <p:nvPr/>
              </p:nvSpPr>
              <p:spPr bwMode="auto">
                <a:xfrm>
                  <a:off x="126523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62" name="Freeform 963"/>
                <p:cNvSpPr>
                  <a:spLocks/>
                </p:cNvSpPr>
                <p:nvPr/>
              </p:nvSpPr>
              <p:spPr bwMode="auto">
                <a:xfrm>
                  <a:off x="126841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63" name="Freeform 964"/>
                <p:cNvSpPr>
                  <a:spLocks/>
                </p:cNvSpPr>
                <p:nvPr/>
              </p:nvSpPr>
              <p:spPr bwMode="auto">
                <a:xfrm>
                  <a:off x="1271588"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64" name="Freeform 965"/>
                <p:cNvSpPr>
                  <a:spLocks/>
                </p:cNvSpPr>
                <p:nvPr/>
              </p:nvSpPr>
              <p:spPr bwMode="auto">
                <a:xfrm>
                  <a:off x="127158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65" name="Freeform 966"/>
                <p:cNvSpPr>
                  <a:spLocks/>
                </p:cNvSpPr>
                <p:nvPr/>
              </p:nvSpPr>
              <p:spPr bwMode="auto">
                <a:xfrm>
                  <a:off x="1274763"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66" name="Freeform 967"/>
                <p:cNvSpPr>
                  <a:spLocks/>
                </p:cNvSpPr>
                <p:nvPr/>
              </p:nvSpPr>
              <p:spPr bwMode="auto">
                <a:xfrm>
                  <a:off x="127635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67" name="Freeform 968"/>
                <p:cNvSpPr>
                  <a:spLocks/>
                </p:cNvSpPr>
                <p:nvPr/>
              </p:nvSpPr>
              <p:spPr bwMode="auto">
                <a:xfrm>
                  <a:off x="1279526" y="30083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068" name="Freeform 969"/>
                <p:cNvSpPr>
                  <a:spLocks/>
                </p:cNvSpPr>
                <p:nvPr/>
              </p:nvSpPr>
              <p:spPr bwMode="auto">
                <a:xfrm>
                  <a:off x="1282701"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69" name="Freeform 970"/>
                <p:cNvSpPr>
                  <a:spLocks/>
                </p:cNvSpPr>
                <p:nvPr/>
              </p:nvSpPr>
              <p:spPr bwMode="auto">
                <a:xfrm>
                  <a:off x="128270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70" name="Freeform 971"/>
                <p:cNvSpPr>
                  <a:spLocks/>
                </p:cNvSpPr>
                <p:nvPr/>
              </p:nvSpPr>
              <p:spPr bwMode="auto">
                <a:xfrm>
                  <a:off x="1285876"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71" name="Freeform 972"/>
                <p:cNvSpPr>
                  <a:spLocks/>
                </p:cNvSpPr>
                <p:nvPr/>
              </p:nvSpPr>
              <p:spPr bwMode="auto">
                <a:xfrm>
                  <a:off x="1287463"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72" name="Freeform 973"/>
                <p:cNvSpPr>
                  <a:spLocks/>
                </p:cNvSpPr>
                <p:nvPr/>
              </p:nvSpPr>
              <p:spPr bwMode="auto">
                <a:xfrm>
                  <a:off x="1287463"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73" name="Freeform 974"/>
                <p:cNvSpPr>
                  <a:spLocks/>
                </p:cNvSpPr>
                <p:nvPr/>
              </p:nvSpPr>
              <p:spPr bwMode="auto">
                <a:xfrm>
                  <a:off x="129063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74" name="Freeform 975"/>
                <p:cNvSpPr>
                  <a:spLocks/>
                </p:cNvSpPr>
                <p:nvPr/>
              </p:nvSpPr>
              <p:spPr bwMode="auto">
                <a:xfrm>
                  <a:off x="1293813"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75" name="Freeform 976"/>
                <p:cNvSpPr>
                  <a:spLocks/>
                </p:cNvSpPr>
                <p:nvPr/>
              </p:nvSpPr>
              <p:spPr bwMode="auto">
                <a:xfrm>
                  <a:off x="129698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76" name="Freeform 977"/>
                <p:cNvSpPr>
                  <a:spLocks/>
                </p:cNvSpPr>
                <p:nvPr/>
              </p:nvSpPr>
              <p:spPr bwMode="auto">
                <a:xfrm>
                  <a:off x="1300163"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77" name="Freeform 978"/>
                <p:cNvSpPr>
                  <a:spLocks/>
                </p:cNvSpPr>
                <p:nvPr/>
              </p:nvSpPr>
              <p:spPr bwMode="auto">
                <a:xfrm>
                  <a:off x="1300163"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78" name="Freeform 979"/>
                <p:cNvSpPr>
                  <a:spLocks/>
                </p:cNvSpPr>
                <p:nvPr/>
              </p:nvSpPr>
              <p:spPr bwMode="auto">
                <a:xfrm>
                  <a:off x="130175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79" name="Freeform 980"/>
                <p:cNvSpPr>
                  <a:spLocks/>
                </p:cNvSpPr>
                <p:nvPr/>
              </p:nvSpPr>
              <p:spPr bwMode="auto">
                <a:xfrm>
                  <a:off x="1304926"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80" name="Freeform 981"/>
                <p:cNvSpPr>
                  <a:spLocks/>
                </p:cNvSpPr>
                <p:nvPr/>
              </p:nvSpPr>
              <p:spPr bwMode="auto">
                <a:xfrm>
                  <a:off x="130492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81" name="Freeform 982"/>
                <p:cNvSpPr>
                  <a:spLocks/>
                </p:cNvSpPr>
                <p:nvPr/>
              </p:nvSpPr>
              <p:spPr bwMode="auto">
                <a:xfrm>
                  <a:off x="1308101" y="30114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082" name="Freeform 983"/>
                <p:cNvSpPr>
                  <a:spLocks/>
                </p:cNvSpPr>
                <p:nvPr/>
              </p:nvSpPr>
              <p:spPr bwMode="auto">
                <a:xfrm>
                  <a:off x="1311276"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83" name="Freeform 984"/>
                <p:cNvSpPr>
                  <a:spLocks/>
                </p:cNvSpPr>
                <p:nvPr/>
              </p:nvSpPr>
              <p:spPr bwMode="auto">
                <a:xfrm>
                  <a:off x="13128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84" name="Freeform 985"/>
                <p:cNvSpPr>
                  <a:spLocks/>
                </p:cNvSpPr>
                <p:nvPr/>
              </p:nvSpPr>
              <p:spPr bwMode="auto">
                <a:xfrm>
                  <a:off x="1316038"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85" name="Freeform 986"/>
                <p:cNvSpPr>
                  <a:spLocks/>
                </p:cNvSpPr>
                <p:nvPr/>
              </p:nvSpPr>
              <p:spPr bwMode="auto">
                <a:xfrm>
                  <a:off x="131603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86" name="Freeform 987"/>
                <p:cNvSpPr>
                  <a:spLocks/>
                </p:cNvSpPr>
                <p:nvPr/>
              </p:nvSpPr>
              <p:spPr bwMode="auto">
                <a:xfrm>
                  <a:off x="131921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87" name="Freeform 988"/>
                <p:cNvSpPr>
                  <a:spLocks/>
                </p:cNvSpPr>
                <p:nvPr/>
              </p:nvSpPr>
              <p:spPr bwMode="auto">
                <a:xfrm>
                  <a:off x="1322388"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88" name="Freeform 989"/>
                <p:cNvSpPr>
                  <a:spLocks/>
                </p:cNvSpPr>
                <p:nvPr/>
              </p:nvSpPr>
              <p:spPr bwMode="auto">
                <a:xfrm>
                  <a:off x="1323976"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89" name="Freeform 990"/>
                <p:cNvSpPr>
                  <a:spLocks/>
                </p:cNvSpPr>
                <p:nvPr/>
              </p:nvSpPr>
              <p:spPr bwMode="auto">
                <a:xfrm>
                  <a:off x="132397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90" name="Freeform 991"/>
                <p:cNvSpPr>
                  <a:spLocks/>
                </p:cNvSpPr>
                <p:nvPr/>
              </p:nvSpPr>
              <p:spPr bwMode="auto">
                <a:xfrm>
                  <a:off x="132715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91" name="Freeform 992"/>
                <p:cNvSpPr>
                  <a:spLocks/>
                </p:cNvSpPr>
                <p:nvPr/>
              </p:nvSpPr>
              <p:spPr bwMode="auto">
                <a:xfrm>
                  <a:off x="133032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92" name="Freeform 993"/>
                <p:cNvSpPr>
                  <a:spLocks/>
                </p:cNvSpPr>
                <p:nvPr/>
              </p:nvSpPr>
              <p:spPr bwMode="auto">
                <a:xfrm>
                  <a:off x="1333501"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93" name="Freeform 994"/>
                <p:cNvSpPr>
                  <a:spLocks/>
                </p:cNvSpPr>
                <p:nvPr/>
              </p:nvSpPr>
              <p:spPr bwMode="auto">
                <a:xfrm>
                  <a:off x="133350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94" name="Freeform 995"/>
                <p:cNvSpPr>
                  <a:spLocks/>
                </p:cNvSpPr>
                <p:nvPr/>
              </p:nvSpPr>
              <p:spPr bwMode="auto">
                <a:xfrm>
                  <a:off x="1336676"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095" name="Freeform 996"/>
                <p:cNvSpPr>
                  <a:spLocks/>
                </p:cNvSpPr>
                <p:nvPr/>
              </p:nvSpPr>
              <p:spPr bwMode="auto">
                <a:xfrm>
                  <a:off x="1338263" y="30114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096" name="Freeform 997"/>
                <p:cNvSpPr>
                  <a:spLocks/>
                </p:cNvSpPr>
                <p:nvPr/>
              </p:nvSpPr>
              <p:spPr bwMode="auto">
                <a:xfrm>
                  <a:off x="1341438"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097" name="Freeform 998"/>
                <p:cNvSpPr>
                  <a:spLocks/>
                </p:cNvSpPr>
                <p:nvPr/>
              </p:nvSpPr>
              <p:spPr bwMode="auto">
                <a:xfrm>
                  <a:off x="134143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98" name="Freeform 999"/>
                <p:cNvSpPr>
                  <a:spLocks/>
                </p:cNvSpPr>
                <p:nvPr/>
              </p:nvSpPr>
              <p:spPr bwMode="auto">
                <a:xfrm>
                  <a:off x="1344613"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099" name="Freeform 1000"/>
                <p:cNvSpPr>
                  <a:spLocks/>
                </p:cNvSpPr>
                <p:nvPr/>
              </p:nvSpPr>
              <p:spPr bwMode="auto">
                <a:xfrm>
                  <a:off x="1347788"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00" name="Freeform 1001"/>
                <p:cNvSpPr>
                  <a:spLocks/>
                </p:cNvSpPr>
                <p:nvPr/>
              </p:nvSpPr>
              <p:spPr bwMode="auto">
                <a:xfrm>
                  <a:off x="1349376" y="30083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101" name="Freeform 1002"/>
                <p:cNvSpPr>
                  <a:spLocks/>
                </p:cNvSpPr>
                <p:nvPr/>
              </p:nvSpPr>
              <p:spPr bwMode="auto">
                <a:xfrm>
                  <a:off x="1352551"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02" name="Freeform 1003"/>
                <p:cNvSpPr>
                  <a:spLocks/>
                </p:cNvSpPr>
                <p:nvPr/>
              </p:nvSpPr>
              <p:spPr bwMode="auto">
                <a:xfrm>
                  <a:off x="135255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03" name="Freeform 1004"/>
                <p:cNvSpPr>
                  <a:spLocks/>
                </p:cNvSpPr>
                <p:nvPr/>
              </p:nvSpPr>
              <p:spPr bwMode="auto">
                <a:xfrm>
                  <a:off x="1355726"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04" name="Freeform 1005"/>
                <p:cNvSpPr>
                  <a:spLocks/>
                </p:cNvSpPr>
                <p:nvPr/>
              </p:nvSpPr>
              <p:spPr bwMode="auto">
                <a:xfrm>
                  <a:off x="1358901"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05" name="Freeform 1006"/>
                <p:cNvSpPr>
                  <a:spLocks/>
                </p:cNvSpPr>
                <p:nvPr/>
              </p:nvSpPr>
              <p:spPr bwMode="auto">
                <a:xfrm>
                  <a:off x="135890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06" name="Freeform 1007"/>
                <p:cNvSpPr>
                  <a:spLocks/>
                </p:cNvSpPr>
                <p:nvPr/>
              </p:nvSpPr>
              <p:spPr bwMode="auto">
                <a:xfrm>
                  <a:off x="1362076"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07" name="Freeform 1008"/>
                <p:cNvSpPr>
                  <a:spLocks/>
                </p:cNvSpPr>
                <p:nvPr/>
              </p:nvSpPr>
              <p:spPr bwMode="auto">
                <a:xfrm>
                  <a:off x="136366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08" name="Freeform 1010"/>
                <p:cNvSpPr>
                  <a:spLocks/>
                </p:cNvSpPr>
                <p:nvPr/>
              </p:nvSpPr>
              <p:spPr bwMode="auto">
                <a:xfrm>
                  <a:off x="136683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09" name="Freeform 1011"/>
                <p:cNvSpPr>
                  <a:spLocks/>
                </p:cNvSpPr>
                <p:nvPr/>
              </p:nvSpPr>
              <p:spPr bwMode="auto">
                <a:xfrm>
                  <a:off x="1370013" y="30083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110" name="Freeform 1012"/>
                <p:cNvSpPr>
                  <a:spLocks/>
                </p:cNvSpPr>
                <p:nvPr/>
              </p:nvSpPr>
              <p:spPr bwMode="auto">
                <a:xfrm>
                  <a:off x="1370013"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11" name="Freeform 1013"/>
                <p:cNvSpPr>
                  <a:spLocks/>
                </p:cNvSpPr>
                <p:nvPr/>
              </p:nvSpPr>
              <p:spPr bwMode="auto">
                <a:xfrm>
                  <a:off x="1373188" y="3011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12" name="Freeform 1014"/>
                <p:cNvSpPr>
                  <a:spLocks/>
                </p:cNvSpPr>
                <p:nvPr/>
              </p:nvSpPr>
              <p:spPr bwMode="auto">
                <a:xfrm>
                  <a:off x="1374776"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13" name="Freeform 1015"/>
                <p:cNvSpPr>
                  <a:spLocks/>
                </p:cNvSpPr>
                <p:nvPr/>
              </p:nvSpPr>
              <p:spPr bwMode="auto">
                <a:xfrm>
                  <a:off x="137477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14" name="Freeform 1016"/>
                <p:cNvSpPr>
                  <a:spLocks/>
                </p:cNvSpPr>
                <p:nvPr/>
              </p:nvSpPr>
              <p:spPr bwMode="auto">
                <a:xfrm>
                  <a:off x="137795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15" name="Freeform 1017"/>
                <p:cNvSpPr>
                  <a:spLocks/>
                </p:cNvSpPr>
                <p:nvPr/>
              </p:nvSpPr>
              <p:spPr bwMode="auto">
                <a:xfrm>
                  <a:off x="1381126" y="30114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116" name="Freeform 1018"/>
                <p:cNvSpPr>
                  <a:spLocks/>
                </p:cNvSpPr>
                <p:nvPr/>
              </p:nvSpPr>
              <p:spPr bwMode="auto">
                <a:xfrm>
                  <a:off x="1384301"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17" name="Freeform 1019"/>
                <p:cNvSpPr>
                  <a:spLocks/>
                </p:cNvSpPr>
                <p:nvPr/>
              </p:nvSpPr>
              <p:spPr bwMode="auto">
                <a:xfrm>
                  <a:off x="1385888"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18" name="Freeform 1020"/>
                <p:cNvSpPr>
                  <a:spLocks/>
                </p:cNvSpPr>
                <p:nvPr/>
              </p:nvSpPr>
              <p:spPr bwMode="auto">
                <a:xfrm>
                  <a:off x="13858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19" name="Freeform 1021"/>
                <p:cNvSpPr>
                  <a:spLocks/>
                </p:cNvSpPr>
                <p:nvPr/>
              </p:nvSpPr>
              <p:spPr bwMode="auto">
                <a:xfrm>
                  <a:off x="13890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20" name="Freeform 1022"/>
                <p:cNvSpPr>
                  <a:spLocks/>
                </p:cNvSpPr>
                <p:nvPr/>
              </p:nvSpPr>
              <p:spPr bwMode="auto">
                <a:xfrm>
                  <a:off x="139223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21" name="Freeform 1023"/>
                <p:cNvSpPr>
                  <a:spLocks/>
                </p:cNvSpPr>
                <p:nvPr/>
              </p:nvSpPr>
              <p:spPr bwMode="auto">
                <a:xfrm>
                  <a:off x="1395413"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22" name="Freeform 1024"/>
                <p:cNvSpPr>
                  <a:spLocks/>
                </p:cNvSpPr>
                <p:nvPr/>
              </p:nvSpPr>
              <p:spPr bwMode="auto">
                <a:xfrm>
                  <a:off x="139541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23" name="Freeform 1025"/>
                <p:cNvSpPr>
                  <a:spLocks/>
                </p:cNvSpPr>
                <p:nvPr/>
              </p:nvSpPr>
              <p:spPr bwMode="auto">
                <a:xfrm>
                  <a:off x="1398588"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24" name="Freeform 1026"/>
                <p:cNvSpPr>
                  <a:spLocks/>
                </p:cNvSpPr>
                <p:nvPr/>
              </p:nvSpPr>
              <p:spPr bwMode="auto">
                <a:xfrm>
                  <a:off x="140017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25" name="Freeform 1027"/>
                <p:cNvSpPr>
                  <a:spLocks/>
                </p:cNvSpPr>
                <p:nvPr/>
              </p:nvSpPr>
              <p:spPr bwMode="auto">
                <a:xfrm>
                  <a:off x="1403351"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26" name="Freeform 1028"/>
                <p:cNvSpPr>
                  <a:spLocks/>
                </p:cNvSpPr>
                <p:nvPr/>
              </p:nvSpPr>
              <p:spPr bwMode="auto">
                <a:xfrm>
                  <a:off x="140335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27" name="Freeform 1029"/>
                <p:cNvSpPr>
                  <a:spLocks/>
                </p:cNvSpPr>
                <p:nvPr/>
              </p:nvSpPr>
              <p:spPr bwMode="auto">
                <a:xfrm>
                  <a:off x="140652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28" name="Freeform 1030"/>
                <p:cNvSpPr>
                  <a:spLocks/>
                </p:cNvSpPr>
                <p:nvPr/>
              </p:nvSpPr>
              <p:spPr bwMode="auto">
                <a:xfrm>
                  <a:off x="1409701"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29" name="Freeform 1031"/>
                <p:cNvSpPr>
                  <a:spLocks/>
                </p:cNvSpPr>
                <p:nvPr/>
              </p:nvSpPr>
              <p:spPr bwMode="auto">
                <a:xfrm>
                  <a:off x="1411288"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30" name="Freeform 1032"/>
                <p:cNvSpPr>
                  <a:spLocks/>
                </p:cNvSpPr>
                <p:nvPr/>
              </p:nvSpPr>
              <p:spPr bwMode="auto">
                <a:xfrm>
                  <a:off x="14112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31" name="Freeform 1033"/>
                <p:cNvSpPr>
                  <a:spLocks/>
                </p:cNvSpPr>
                <p:nvPr/>
              </p:nvSpPr>
              <p:spPr bwMode="auto">
                <a:xfrm>
                  <a:off x="14144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32" name="Freeform 1034"/>
                <p:cNvSpPr>
                  <a:spLocks/>
                </p:cNvSpPr>
                <p:nvPr/>
              </p:nvSpPr>
              <p:spPr bwMode="auto">
                <a:xfrm>
                  <a:off x="141763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33" name="Freeform 1035"/>
                <p:cNvSpPr>
                  <a:spLocks/>
                </p:cNvSpPr>
                <p:nvPr/>
              </p:nvSpPr>
              <p:spPr bwMode="auto">
                <a:xfrm>
                  <a:off x="1420813"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34" name="Freeform 1036"/>
                <p:cNvSpPr>
                  <a:spLocks/>
                </p:cNvSpPr>
                <p:nvPr/>
              </p:nvSpPr>
              <p:spPr bwMode="auto">
                <a:xfrm>
                  <a:off x="142081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35" name="Freeform 1037"/>
                <p:cNvSpPr>
                  <a:spLocks/>
                </p:cNvSpPr>
                <p:nvPr/>
              </p:nvSpPr>
              <p:spPr bwMode="auto">
                <a:xfrm>
                  <a:off x="1423988"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36" name="Freeform 1038"/>
                <p:cNvSpPr>
                  <a:spLocks/>
                </p:cNvSpPr>
                <p:nvPr/>
              </p:nvSpPr>
              <p:spPr bwMode="auto">
                <a:xfrm>
                  <a:off x="142557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37" name="Freeform 1039"/>
                <p:cNvSpPr>
                  <a:spLocks/>
                </p:cNvSpPr>
                <p:nvPr/>
              </p:nvSpPr>
              <p:spPr bwMode="auto">
                <a:xfrm>
                  <a:off x="1428751"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38" name="Freeform 1040"/>
                <p:cNvSpPr>
                  <a:spLocks/>
                </p:cNvSpPr>
                <p:nvPr/>
              </p:nvSpPr>
              <p:spPr bwMode="auto">
                <a:xfrm>
                  <a:off x="142875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39" name="Freeform 1041"/>
                <p:cNvSpPr>
                  <a:spLocks/>
                </p:cNvSpPr>
                <p:nvPr/>
              </p:nvSpPr>
              <p:spPr bwMode="auto">
                <a:xfrm>
                  <a:off x="143192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40" name="Freeform 1042"/>
                <p:cNvSpPr>
                  <a:spLocks/>
                </p:cNvSpPr>
                <p:nvPr/>
              </p:nvSpPr>
              <p:spPr bwMode="auto">
                <a:xfrm>
                  <a:off x="1435101"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41" name="Freeform 1043"/>
                <p:cNvSpPr>
                  <a:spLocks/>
                </p:cNvSpPr>
                <p:nvPr/>
              </p:nvSpPr>
              <p:spPr bwMode="auto">
                <a:xfrm>
                  <a:off x="14366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42" name="Freeform 1044"/>
                <p:cNvSpPr>
                  <a:spLocks/>
                </p:cNvSpPr>
                <p:nvPr/>
              </p:nvSpPr>
              <p:spPr bwMode="auto">
                <a:xfrm>
                  <a:off x="1439863"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43" name="Freeform 1045"/>
                <p:cNvSpPr>
                  <a:spLocks/>
                </p:cNvSpPr>
                <p:nvPr/>
              </p:nvSpPr>
              <p:spPr bwMode="auto">
                <a:xfrm>
                  <a:off x="14398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44" name="Freeform 1046"/>
                <p:cNvSpPr>
                  <a:spLocks/>
                </p:cNvSpPr>
                <p:nvPr/>
              </p:nvSpPr>
              <p:spPr bwMode="auto">
                <a:xfrm>
                  <a:off x="144303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45" name="Freeform 1047"/>
                <p:cNvSpPr>
                  <a:spLocks/>
                </p:cNvSpPr>
                <p:nvPr/>
              </p:nvSpPr>
              <p:spPr bwMode="auto">
                <a:xfrm>
                  <a:off x="1446213"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46" name="Freeform 1048"/>
                <p:cNvSpPr>
                  <a:spLocks/>
                </p:cNvSpPr>
                <p:nvPr/>
              </p:nvSpPr>
              <p:spPr bwMode="auto">
                <a:xfrm>
                  <a:off x="1446213" y="30146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147" name="Freeform 1049"/>
                <p:cNvSpPr>
                  <a:spLocks/>
                </p:cNvSpPr>
                <p:nvPr/>
              </p:nvSpPr>
              <p:spPr bwMode="auto">
                <a:xfrm>
                  <a:off x="1449388"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48" name="Freeform 1050"/>
                <p:cNvSpPr>
                  <a:spLocks/>
                </p:cNvSpPr>
                <p:nvPr/>
              </p:nvSpPr>
              <p:spPr bwMode="auto">
                <a:xfrm>
                  <a:off x="14509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49" name="Freeform 1051"/>
                <p:cNvSpPr>
                  <a:spLocks/>
                </p:cNvSpPr>
                <p:nvPr/>
              </p:nvSpPr>
              <p:spPr bwMode="auto">
                <a:xfrm>
                  <a:off x="145415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50" name="Freeform 1052"/>
                <p:cNvSpPr>
                  <a:spLocks/>
                </p:cNvSpPr>
                <p:nvPr/>
              </p:nvSpPr>
              <p:spPr bwMode="auto">
                <a:xfrm>
                  <a:off x="1457326"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51" name="Freeform 1053"/>
                <p:cNvSpPr>
                  <a:spLocks/>
                </p:cNvSpPr>
                <p:nvPr/>
              </p:nvSpPr>
              <p:spPr bwMode="auto">
                <a:xfrm>
                  <a:off x="1457326" y="30146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152" name="Freeform 1054"/>
                <p:cNvSpPr>
                  <a:spLocks/>
                </p:cNvSpPr>
                <p:nvPr/>
              </p:nvSpPr>
              <p:spPr bwMode="auto">
                <a:xfrm>
                  <a:off x="1460501"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53" name="Freeform 1055"/>
                <p:cNvSpPr>
                  <a:spLocks/>
                </p:cNvSpPr>
                <p:nvPr/>
              </p:nvSpPr>
              <p:spPr bwMode="auto">
                <a:xfrm>
                  <a:off x="1462088"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54" name="Freeform 1056"/>
                <p:cNvSpPr>
                  <a:spLocks/>
                </p:cNvSpPr>
                <p:nvPr/>
              </p:nvSpPr>
              <p:spPr bwMode="auto">
                <a:xfrm>
                  <a:off x="14620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55" name="Freeform 1057"/>
                <p:cNvSpPr>
                  <a:spLocks/>
                </p:cNvSpPr>
                <p:nvPr/>
              </p:nvSpPr>
              <p:spPr bwMode="auto">
                <a:xfrm>
                  <a:off x="14652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56" name="Freeform 1058"/>
                <p:cNvSpPr>
                  <a:spLocks/>
                </p:cNvSpPr>
                <p:nvPr/>
              </p:nvSpPr>
              <p:spPr bwMode="auto">
                <a:xfrm>
                  <a:off x="1468438" y="30146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157" name="Freeform 1059"/>
                <p:cNvSpPr>
                  <a:spLocks/>
                </p:cNvSpPr>
                <p:nvPr/>
              </p:nvSpPr>
              <p:spPr bwMode="auto">
                <a:xfrm>
                  <a:off x="1471613"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58" name="Freeform 1060"/>
                <p:cNvSpPr>
                  <a:spLocks/>
                </p:cNvSpPr>
                <p:nvPr/>
              </p:nvSpPr>
              <p:spPr bwMode="auto">
                <a:xfrm>
                  <a:off x="1473201" y="3014663"/>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159" name="Freeform 1061"/>
                <p:cNvSpPr>
                  <a:spLocks/>
                </p:cNvSpPr>
                <p:nvPr/>
              </p:nvSpPr>
              <p:spPr bwMode="auto">
                <a:xfrm>
                  <a:off x="147320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60" name="Freeform 1062"/>
                <p:cNvSpPr>
                  <a:spLocks/>
                </p:cNvSpPr>
                <p:nvPr/>
              </p:nvSpPr>
              <p:spPr bwMode="auto">
                <a:xfrm>
                  <a:off x="147637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61" name="Freeform 1063"/>
                <p:cNvSpPr>
                  <a:spLocks/>
                </p:cNvSpPr>
                <p:nvPr/>
              </p:nvSpPr>
              <p:spPr bwMode="auto">
                <a:xfrm>
                  <a:off x="147955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62" name="Freeform 1064"/>
                <p:cNvSpPr>
                  <a:spLocks/>
                </p:cNvSpPr>
                <p:nvPr/>
              </p:nvSpPr>
              <p:spPr bwMode="auto">
                <a:xfrm>
                  <a:off x="1482726"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63" name="Freeform 1065"/>
                <p:cNvSpPr>
                  <a:spLocks/>
                </p:cNvSpPr>
                <p:nvPr/>
              </p:nvSpPr>
              <p:spPr bwMode="auto">
                <a:xfrm>
                  <a:off x="148272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64" name="Freeform 1066"/>
                <p:cNvSpPr>
                  <a:spLocks/>
                </p:cNvSpPr>
                <p:nvPr/>
              </p:nvSpPr>
              <p:spPr bwMode="auto">
                <a:xfrm>
                  <a:off x="1485901" y="30114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165" name="Freeform 1067"/>
                <p:cNvSpPr>
                  <a:spLocks/>
                </p:cNvSpPr>
                <p:nvPr/>
              </p:nvSpPr>
              <p:spPr bwMode="auto">
                <a:xfrm>
                  <a:off x="148748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66" name="Freeform 1068"/>
                <p:cNvSpPr>
                  <a:spLocks/>
                </p:cNvSpPr>
                <p:nvPr/>
              </p:nvSpPr>
              <p:spPr bwMode="auto">
                <a:xfrm>
                  <a:off x="1490663"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67" name="Freeform 1069"/>
                <p:cNvSpPr>
                  <a:spLocks/>
                </p:cNvSpPr>
                <p:nvPr/>
              </p:nvSpPr>
              <p:spPr bwMode="auto">
                <a:xfrm>
                  <a:off x="1490663" y="30083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168" name="Freeform 1070"/>
                <p:cNvSpPr>
                  <a:spLocks/>
                </p:cNvSpPr>
                <p:nvPr/>
              </p:nvSpPr>
              <p:spPr bwMode="auto">
                <a:xfrm>
                  <a:off x="149383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69" name="Freeform 1071"/>
                <p:cNvSpPr>
                  <a:spLocks/>
                </p:cNvSpPr>
                <p:nvPr/>
              </p:nvSpPr>
              <p:spPr bwMode="auto">
                <a:xfrm>
                  <a:off x="1497013" y="300513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170" name="Freeform 1072"/>
                <p:cNvSpPr>
                  <a:spLocks/>
                </p:cNvSpPr>
                <p:nvPr/>
              </p:nvSpPr>
              <p:spPr bwMode="auto">
                <a:xfrm>
                  <a:off x="1498601" y="3003550"/>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171" name="Freeform 1073"/>
                <p:cNvSpPr>
                  <a:spLocks/>
                </p:cNvSpPr>
                <p:nvPr/>
              </p:nvSpPr>
              <p:spPr bwMode="auto">
                <a:xfrm>
                  <a:off x="1498601" y="30003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172" name="Freeform 1074"/>
                <p:cNvSpPr>
                  <a:spLocks/>
                </p:cNvSpPr>
                <p:nvPr/>
              </p:nvSpPr>
              <p:spPr bwMode="auto">
                <a:xfrm>
                  <a:off x="1501776" y="29972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173" name="Freeform 1075"/>
                <p:cNvSpPr>
                  <a:spLocks/>
                </p:cNvSpPr>
                <p:nvPr/>
              </p:nvSpPr>
              <p:spPr bwMode="auto">
                <a:xfrm>
                  <a:off x="1504951" y="299402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174" name="Freeform 1076"/>
                <p:cNvSpPr>
                  <a:spLocks/>
                </p:cNvSpPr>
                <p:nvPr/>
              </p:nvSpPr>
              <p:spPr bwMode="auto">
                <a:xfrm>
                  <a:off x="1508126" y="29924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175" name="Freeform 1077"/>
                <p:cNvSpPr>
                  <a:spLocks/>
                </p:cNvSpPr>
                <p:nvPr/>
              </p:nvSpPr>
              <p:spPr bwMode="auto">
                <a:xfrm>
                  <a:off x="1508126" y="29892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176" name="Freeform 1078"/>
                <p:cNvSpPr>
                  <a:spLocks/>
                </p:cNvSpPr>
                <p:nvPr/>
              </p:nvSpPr>
              <p:spPr bwMode="auto">
                <a:xfrm>
                  <a:off x="1511301" y="29860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177" name="Freeform 1079"/>
                <p:cNvSpPr>
                  <a:spLocks/>
                </p:cNvSpPr>
                <p:nvPr/>
              </p:nvSpPr>
              <p:spPr bwMode="auto">
                <a:xfrm>
                  <a:off x="1512888" y="2982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178" name="Freeform 1080"/>
                <p:cNvSpPr>
                  <a:spLocks/>
                </p:cNvSpPr>
                <p:nvPr/>
              </p:nvSpPr>
              <p:spPr bwMode="auto">
                <a:xfrm>
                  <a:off x="1516063" y="29797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179" name="Freeform 1081"/>
                <p:cNvSpPr>
                  <a:spLocks/>
                </p:cNvSpPr>
                <p:nvPr/>
              </p:nvSpPr>
              <p:spPr bwMode="auto">
                <a:xfrm>
                  <a:off x="1516063" y="2978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180" name="Freeform 1082"/>
                <p:cNvSpPr>
                  <a:spLocks/>
                </p:cNvSpPr>
                <p:nvPr/>
              </p:nvSpPr>
              <p:spPr bwMode="auto">
                <a:xfrm>
                  <a:off x="1519238"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81" name="Freeform 1083"/>
                <p:cNvSpPr>
                  <a:spLocks/>
                </p:cNvSpPr>
                <p:nvPr/>
              </p:nvSpPr>
              <p:spPr bwMode="auto">
                <a:xfrm>
                  <a:off x="1522413" y="29781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82" name="Freeform 1084"/>
                <p:cNvSpPr>
                  <a:spLocks/>
                </p:cNvSpPr>
                <p:nvPr/>
              </p:nvSpPr>
              <p:spPr bwMode="auto">
                <a:xfrm>
                  <a:off x="1524001" y="2978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83" name="Freeform 1085"/>
                <p:cNvSpPr>
                  <a:spLocks/>
                </p:cNvSpPr>
                <p:nvPr/>
              </p:nvSpPr>
              <p:spPr bwMode="auto">
                <a:xfrm>
                  <a:off x="1524001"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84" name="Freeform 1086"/>
                <p:cNvSpPr>
                  <a:spLocks/>
                </p:cNvSpPr>
                <p:nvPr/>
              </p:nvSpPr>
              <p:spPr bwMode="auto">
                <a:xfrm>
                  <a:off x="1527176" y="2978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185" name="Freeform 1087"/>
                <p:cNvSpPr>
                  <a:spLocks/>
                </p:cNvSpPr>
                <p:nvPr/>
              </p:nvSpPr>
              <p:spPr bwMode="auto">
                <a:xfrm>
                  <a:off x="1530351" y="29797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186" name="Freeform 1088"/>
                <p:cNvSpPr>
                  <a:spLocks/>
                </p:cNvSpPr>
                <p:nvPr/>
              </p:nvSpPr>
              <p:spPr bwMode="auto">
                <a:xfrm>
                  <a:off x="1533526" y="29829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187" name="Freeform 1089"/>
                <p:cNvSpPr>
                  <a:spLocks/>
                </p:cNvSpPr>
                <p:nvPr/>
              </p:nvSpPr>
              <p:spPr bwMode="auto">
                <a:xfrm>
                  <a:off x="1533526" y="29860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188" name="Freeform 1090"/>
                <p:cNvSpPr>
                  <a:spLocks/>
                </p:cNvSpPr>
                <p:nvPr/>
              </p:nvSpPr>
              <p:spPr bwMode="auto">
                <a:xfrm>
                  <a:off x="1535113" y="29892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189" name="Freeform 1091"/>
                <p:cNvSpPr>
                  <a:spLocks/>
                </p:cNvSpPr>
                <p:nvPr/>
              </p:nvSpPr>
              <p:spPr bwMode="auto">
                <a:xfrm>
                  <a:off x="1538288" y="29924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190" name="Freeform 1092"/>
                <p:cNvSpPr>
                  <a:spLocks/>
                </p:cNvSpPr>
                <p:nvPr/>
              </p:nvSpPr>
              <p:spPr bwMode="auto">
                <a:xfrm>
                  <a:off x="1541463" y="299402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191" name="Freeform 1093"/>
                <p:cNvSpPr>
                  <a:spLocks/>
                </p:cNvSpPr>
                <p:nvPr/>
              </p:nvSpPr>
              <p:spPr bwMode="auto">
                <a:xfrm>
                  <a:off x="1541463" y="29972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192" name="Freeform 1094"/>
                <p:cNvSpPr>
                  <a:spLocks/>
                </p:cNvSpPr>
                <p:nvPr/>
              </p:nvSpPr>
              <p:spPr bwMode="auto">
                <a:xfrm>
                  <a:off x="1544638" y="30003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193" name="Freeform 1095"/>
                <p:cNvSpPr>
                  <a:spLocks/>
                </p:cNvSpPr>
                <p:nvPr/>
              </p:nvSpPr>
              <p:spPr bwMode="auto">
                <a:xfrm>
                  <a:off x="1547813" y="30035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194" name="Freeform 1096"/>
                <p:cNvSpPr>
                  <a:spLocks/>
                </p:cNvSpPr>
                <p:nvPr/>
              </p:nvSpPr>
              <p:spPr bwMode="auto">
                <a:xfrm>
                  <a:off x="1549401" y="30035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195" name="Freeform 1097"/>
                <p:cNvSpPr>
                  <a:spLocks/>
                </p:cNvSpPr>
                <p:nvPr/>
              </p:nvSpPr>
              <p:spPr bwMode="auto">
                <a:xfrm>
                  <a:off x="1552576"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196" name="Freeform 1098"/>
                <p:cNvSpPr>
                  <a:spLocks/>
                </p:cNvSpPr>
                <p:nvPr/>
              </p:nvSpPr>
              <p:spPr bwMode="auto">
                <a:xfrm>
                  <a:off x="1552576"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97" name="Freeform 1099"/>
                <p:cNvSpPr>
                  <a:spLocks/>
                </p:cNvSpPr>
                <p:nvPr/>
              </p:nvSpPr>
              <p:spPr bwMode="auto">
                <a:xfrm>
                  <a:off x="155575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198" name="Freeform 1100"/>
                <p:cNvSpPr>
                  <a:spLocks/>
                </p:cNvSpPr>
                <p:nvPr/>
              </p:nvSpPr>
              <p:spPr bwMode="auto">
                <a:xfrm>
                  <a:off x="1558926" y="30051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199" name="Freeform 1101"/>
                <p:cNvSpPr>
                  <a:spLocks/>
                </p:cNvSpPr>
                <p:nvPr/>
              </p:nvSpPr>
              <p:spPr bwMode="auto">
                <a:xfrm>
                  <a:off x="1558926"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00" name="Freeform 1102"/>
                <p:cNvSpPr>
                  <a:spLocks/>
                </p:cNvSpPr>
                <p:nvPr/>
              </p:nvSpPr>
              <p:spPr bwMode="auto">
                <a:xfrm>
                  <a:off x="156051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01" name="Freeform 1103"/>
                <p:cNvSpPr>
                  <a:spLocks/>
                </p:cNvSpPr>
                <p:nvPr/>
              </p:nvSpPr>
              <p:spPr bwMode="auto">
                <a:xfrm>
                  <a:off x="156368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02" name="Freeform 1104"/>
                <p:cNvSpPr>
                  <a:spLocks/>
                </p:cNvSpPr>
                <p:nvPr/>
              </p:nvSpPr>
              <p:spPr bwMode="auto">
                <a:xfrm>
                  <a:off x="1566863"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03" name="Freeform 1105"/>
                <p:cNvSpPr>
                  <a:spLocks/>
                </p:cNvSpPr>
                <p:nvPr/>
              </p:nvSpPr>
              <p:spPr bwMode="auto">
                <a:xfrm>
                  <a:off x="1570038"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04" name="Freeform 1106"/>
                <p:cNvSpPr>
                  <a:spLocks/>
                </p:cNvSpPr>
                <p:nvPr/>
              </p:nvSpPr>
              <p:spPr bwMode="auto">
                <a:xfrm>
                  <a:off x="1570038"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05" name="Freeform 1107"/>
                <p:cNvSpPr>
                  <a:spLocks/>
                </p:cNvSpPr>
                <p:nvPr/>
              </p:nvSpPr>
              <p:spPr bwMode="auto">
                <a:xfrm>
                  <a:off x="1573213"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06" name="Freeform 1108"/>
                <p:cNvSpPr>
                  <a:spLocks/>
                </p:cNvSpPr>
                <p:nvPr/>
              </p:nvSpPr>
              <p:spPr bwMode="auto">
                <a:xfrm>
                  <a:off x="1574801"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07" name="Freeform 1109"/>
                <p:cNvSpPr>
                  <a:spLocks/>
                </p:cNvSpPr>
                <p:nvPr/>
              </p:nvSpPr>
              <p:spPr bwMode="auto">
                <a:xfrm>
                  <a:off x="1574801" y="30083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208" name="Freeform 1110"/>
                <p:cNvSpPr>
                  <a:spLocks/>
                </p:cNvSpPr>
                <p:nvPr/>
              </p:nvSpPr>
              <p:spPr bwMode="auto">
                <a:xfrm>
                  <a:off x="1577976"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09" name="Freeform 1111"/>
                <p:cNvSpPr>
                  <a:spLocks/>
                </p:cNvSpPr>
                <p:nvPr/>
              </p:nvSpPr>
              <p:spPr bwMode="auto">
                <a:xfrm>
                  <a:off x="158115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10" name="Freeform 1112"/>
                <p:cNvSpPr>
                  <a:spLocks/>
                </p:cNvSpPr>
                <p:nvPr/>
              </p:nvSpPr>
              <p:spPr bwMode="auto">
                <a:xfrm>
                  <a:off x="1584326" y="30114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211" name="Freeform 1113"/>
                <p:cNvSpPr>
                  <a:spLocks/>
                </p:cNvSpPr>
                <p:nvPr/>
              </p:nvSpPr>
              <p:spPr bwMode="auto">
                <a:xfrm>
                  <a:off x="1585913"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12" name="Freeform 1114"/>
                <p:cNvSpPr>
                  <a:spLocks/>
                </p:cNvSpPr>
                <p:nvPr/>
              </p:nvSpPr>
              <p:spPr bwMode="auto">
                <a:xfrm>
                  <a:off x="158591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13" name="Freeform 1115"/>
                <p:cNvSpPr>
                  <a:spLocks/>
                </p:cNvSpPr>
                <p:nvPr/>
              </p:nvSpPr>
              <p:spPr bwMode="auto">
                <a:xfrm>
                  <a:off x="15890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14" name="Freeform 1116"/>
                <p:cNvSpPr>
                  <a:spLocks/>
                </p:cNvSpPr>
                <p:nvPr/>
              </p:nvSpPr>
              <p:spPr bwMode="auto">
                <a:xfrm>
                  <a:off x="15922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15" name="Freeform 1117"/>
                <p:cNvSpPr>
                  <a:spLocks/>
                </p:cNvSpPr>
                <p:nvPr/>
              </p:nvSpPr>
              <p:spPr bwMode="auto">
                <a:xfrm>
                  <a:off x="1595438"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16" name="Freeform 1118"/>
                <p:cNvSpPr>
                  <a:spLocks/>
                </p:cNvSpPr>
                <p:nvPr/>
              </p:nvSpPr>
              <p:spPr bwMode="auto">
                <a:xfrm>
                  <a:off x="1595438"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17" name="Freeform 1119"/>
                <p:cNvSpPr>
                  <a:spLocks/>
                </p:cNvSpPr>
                <p:nvPr/>
              </p:nvSpPr>
              <p:spPr bwMode="auto">
                <a:xfrm>
                  <a:off x="159702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18" name="Freeform 1120"/>
                <p:cNvSpPr>
                  <a:spLocks/>
                </p:cNvSpPr>
                <p:nvPr/>
              </p:nvSpPr>
              <p:spPr bwMode="auto">
                <a:xfrm>
                  <a:off x="160020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19" name="Freeform 1121"/>
                <p:cNvSpPr>
                  <a:spLocks/>
                </p:cNvSpPr>
                <p:nvPr/>
              </p:nvSpPr>
              <p:spPr bwMode="auto">
                <a:xfrm>
                  <a:off x="1603376" y="301466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220" name="Freeform 1122"/>
                <p:cNvSpPr>
                  <a:spLocks/>
                </p:cNvSpPr>
                <p:nvPr/>
              </p:nvSpPr>
              <p:spPr bwMode="auto">
                <a:xfrm>
                  <a:off x="16033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21" name="Freeform 1123"/>
                <p:cNvSpPr>
                  <a:spLocks/>
                </p:cNvSpPr>
                <p:nvPr/>
              </p:nvSpPr>
              <p:spPr bwMode="auto">
                <a:xfrm>
                  <a:off x="160655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22" name="Freeform 1124"/>
                <p:cNvSpPr>
                  <a:spLocks/>
                </p:cNvSpPr>
                <p:nvPr/>
              </p:nvSpPr>
              <p:spPr bwMode="auto">
                <a:xfrm>
                  <a:off x="1609726"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23" name="Freeform 1125"/>
                <p:cNvSpPr>
                  <a:spLocks/>
                </p:cNvSpPr>
                <p:nvPr/>
              </p:nvSpPr>
              <p:spPr bwMode="auto">
                <a:xfrm>
                  <a:off x="1611313"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24" name="Freeform 1126"/>
                <p:cNvSpPr>
                  <a:spLocks/>
                </p:cNvSpPr>
                <p:nvPr/>
              </p:nvSpPr>
              <p:spPr bwMode="auto">
                <a:xfrm>
                  <a:off x="16113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25" name="Freeform 1127"/>
                <p:cNvSpPr>
                  <a:spLocks/>
                </p:cNvSpPr>
                <p:nvPr/>
              </p:nvSpPr>
              <p:spPr bwMode="auto">
                <a:xfrm>
                  <a:off x="161448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26" name="Freeform 1128"/>
                <p:cNvSpPr>
                  <a:spLocks/>
                </p:cNvSpPr>
                <p:nvPr/>
              </p:nvSpPr>
              <p:spPr bwMode="auto">
                <a:xfrm>
                  <a:off x="161766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27" name="Freeform 1129"/>
                <p:cNvSpPr>
                  <a:spLocks/>
                </p:cNvSpPr>
                <p:nvPr/>
              </p:nvSpPr>
              <p:spPr bwMode="auto">
                <a:xfrm>
                  <a:off x="162083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28" name="Freeform 1130"/>
                <p:cNvSpPr>
                  <a:spLocks/>
                </p:cNvSpPr>
                <p:nvPr/>
              </p:nvSpPr>
              <p:spPr bwMode="auto">
                <a:xfrm>
                  <a:off x="1620838"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29" name="Freeform 1131"/>
                <p:cNvSpPr>
                  <a:spLocks/>
                </p:cNvSpPr>
                <p:nvPr/>
              </p:nvSpPr>
              <p:spPr bwMode="auto">
                <a:xfrm>
                  <a:off x="162242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30" name="Freeform 1132"/>
                <p:cNvSpPr>
                  <a:spLocks/>
                </p:cNvSpPr>
                <p:nvPr/>
              </p:nvSpPr>
              <p:spPr bwMode="auto">
                <a:xfrm>
                  <a:off x="162560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31" name="Freeform 1133"/>
                <p:cNvSpPr>
                  <a:spLocks/>
                </p:cNvSpPr>
                <p:nvPr/>
              </p:nvSpPr>
              <p:spPr bwMode="auto">
                <a:xfrm>
                  <a:off x="1628776"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32" name="Freeform 1134"/>
                <p:cNvSpPr>
                  <a:spLocks/>
                </p:cNvSpPr>
                <p:nvPr/>
              </p:nvSpPr>
              <p:spPr bwMode="auto">
                <a:xfrm>
                  <a:off x="16287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33" name="Freeform 1135"/>
                <p:cNvSpPr>
                  <a:spLocks/>
                </p:cNvSpPr>
                <p:nvPr/>
              </p:nvSpPr>
              <p:spPr bwMode="auto">
                <a:xfrm>
                  <a:off x="163195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34" name="Freeform 1136"/>
                <p:cNvSpPr>
                  <a:spLocks/>
                </p:cNvSpPr>
                <p:nvPr/>
              </p:nvSpPr>
              <p:spPr bwMode="auto">
                <a:xfrm>
                  <a:off x="1635126"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35" name="Freeform 1137"/>
                <p:cNvSpPr>
                  <a:spLocks/>
                </p:cNvSpPr>
                <p:nvPr/>
              </p:nvSpPr>
              <p:spPr bwMode="auto">
                <a:xfrm>
                  <a:off x="16367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36" name="Freeform 1138"/>
                <p:cNvSpPr>
                  <a:spLocks/>
                </p:cNvSpPr>
                <p:nvPr/>
              </p:nvSpPr>
              <p:spPr bwMode="auto">
                <a:xfrm>
                  <a:off x="163988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37" name="Freeform 1139"/>
                <p:cNvSpPr>
                  <a:spLocks/>
                </p:cNvSpPr>
                <p:nvPr/>
              </p:nvSpPr>
              <p:spPr bwMode="auto">
                <a:xfrm>
                  <a:off x="163988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38" name="Freeform 1140"/>
                <p:cNvSpPr>
                  <a:spLocks/>
                </p:cNvSpPr>
                <p:nvPr/>
              </p:nvSpPr>
              <p:spPr bwMode="auto">
                <a:xfrm>
                  <a:off x="164306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39" name="Freeform 1141"/>
                <p:cNvSpPr>
                  <a:spLocks/>
                </p:cNvSpPr>
                <p:nvPr/>
              </p:nvSpPr>
              <p:spPr bwMode="auto">
                <a:xfrm>
                  <a:off x="164623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40" name="Freeform 1142"/>
                <p:cNvSpPr>
                  <a:spLocks/>
                </p:cNvSpPr>
                <p:nvPr/>
              </p:nvSpPr>
              <p:spPr bwMode="auto">
                <a:xfrm>
                  <a:off x="1646238"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41" name="Freeform 1143"/>
                <p:cNvSpPr>
                  <a:spLocks/>
                </p:cNvSpPr>
                <p:nvPr/>
              </p:nvSpPr>
              <p:spPr bwMode="auto">
                <a:xfrm>
                  <a:off x="164782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42" name="Freeform 1144"/>
                <p:cNvSpPr>
                  <a:spLocks/>
                </p:cNvSpPr>
                <p:nvPr/>
              </p:nvSpPr>
              <p:spPr bwMode="auto">
                <a:xfrm>
                  <a:off x="165100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43" name="Freeform 1145"/>
                <p:cNvSpPr>
                  <a:spLocks/>
                </p:cNvSpPr>
                <p:nvPr/>
              </p:nvSpPr>
              <p:spPr bwMode="auto">
                <a:xfrm>
                  <a:off x="16541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44" name="Freeform 1146"/>
                <p:cNvSpPr>
                  <a:spLocks/>
                </p:cNvSpPr>
                <p:nvPr/>
              </p:nvSpPr>
              <p:spPr bwMode="auto">
                <a:xfrm>
                  <a:off x="1657351"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45" name="Freeform 1147"/>
                <p:cNvSpPr>
                  <a:spLocks/>
                </p:cNvSpPr>
                <p:nvPr/>
              </p:nvSpPr>
              <p:spPr bwMode="auto">
                <a:xfrm>
                  <a:off x="165735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46" name="Freeform 1148"/>
                <p:cNvSpPr>
                  <a:spLocks/>
                </p:cNvSpPr>
                <p:nvPr/>
              </p:nvSpPr>
              <p:spPr bwMode="auto">
                <a:xfrm>
                  <a:off x="1660526"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47" name="Freeform 1149"/>
                <p:cNvSpPr>
                  <a:spLocks/>
                </p:cNvSpPr>
                <p:nvPr/>
              </p:nvSpPr>
              <p:spPr bwMode="auto">
                <a:xfrm>
                  <a:off x="1662113"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48" name="Freeform 1150"/>
                <p:cNvSpPr>
                  <a:spLocks/>
                </p:cNvSpPr>
                <p:nvPr/>
              </p:nvSpPr>
              <p:spPr bwMode="auto">
                <a:xfrm>
                  <a:off x="16621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49" name="Freeform 1151"/>
                <p:cNvSpPr>
                  <a:spLocks/>
                </p:cNvSpPr>
                <p:nvPr/>
              </p:nvSpPr>
              <p:spPr bwMode="auto">
                <a:xfrm>
                  <a:off x="166528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50" name="Freeform 1152"/>
                <p:cNvSpPr>
                  <a:spLocks/>
                </p:cNvSpPr>
                <p:nvPr/>
              </p:nvSpPr>
              <p:spPr bwMode="auto">
                <a:xfrm>
                  <a:off x="166846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51" name="Freeform 1153"/>
                <p:cNvSpPr>
                  <a:spLocks/>
                </p:cNvSpPr>
                <p:nvPr/>
              </p:nvSpPr>
              <p:spPr bwMode="auto">
                <a:xfrm>
                  <a:off x="1671638" y="30146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252" name="Freeform 1154"/>
                <p:cNvSpPr>
                  <a:spLocks/>
                </p:cNvSpPr>
                <p:nvPr/>
              </p:nvSpPr>
              <p:spPr bwMode="auto">
                <a:xfrm>
                  <a:off x="1673226"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53" name="Freeform 1155"/>
                <p:cNvSpPr>
                  <a:spLocks/>
                </p:cNvSpPr>
                <p:nvPr/>
              </p:nvSpPr>
              <p:spPr bwMode="auto">
                <a:xfrm>
                  <a:off x="167322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54" name="Freeform 1156"/>
                <p:cNvSpPr>
                  <a:spLocks/>
                </p:cNvSpPr>
                <p:nvPr/>
              </p:nvSpPr>
              <p:spPr bwMode="auto">
                <a:xfrm>
                  <a:off x="167640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55" name="Freeform 1157"/>
                <p:cNvSpPr>
                  <a:spLocks/>
                </p:cNvSpPr>
                <p:nvPr/>
              </p:nvSpPr>
              <p:spPr bwMode="auto">
                <a:xfrm>
                  <a:off x="167957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56" name="Freeform 1158"/>
                <p:cNvSpPr>
                  <a:spLocks/>
                </p:cNvSpPr>
                <p:nvPr/>
              </p:nvSpPr>
              <p:spPr bwMode="auto">
                <a:xfrm>
                  <a:off x="1682751"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57" name="Freeform 1159"/>
                <p:cNvSpPr>
                  <a:spLocks/>
                </p:cNvSpPr>
                <p:nvPr/>
              </p:nvSpPr>
              <p:spPr bwMode="auto">
                <a:xfrm>
                  <a:off x="1682751"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58" name="Freeform 1160"/>
                <p:cNvSpPr>
                  <a:spLocks/>
                </p:cNvSpPr>
                <p:nvPr/>
              </p:nvSpPr>
              <p:spPr bwMode="auto">
                <a:xfrm>
                  <a:off x="168433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59" name="Freeform 1161"/>
                <p:cNvSpPr>
                  <a:spLocks/>
                </p:cNvSpPr>
                <p:nvPr/>
              </p:nvSpPr>
              <p:spPr bwMode="auto">
                <a:xfrm>
                  <a:off x="168751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60" name="Freeform 1162"/>
                <p:cNvSpPr>
                  <a:spLocks/>
                </p:cNvSpPr>
                <p:nvPr/>
              </p:nvSpPr>
              <p:spPr bwMode="auto">
                <a:xfrm>
                  <a:off x="1690688"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61" name="Freeform 1163"/>
                <p:cNvSpPr>
                  <a:spLocks/>
                </p:cNvSpPr>
                <p:nvPr/>
              </p:nvSpPr>
              <p:spPr bwMode="auto">
                <a:xfrm>
                  <a:off x="16906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62" name="Freeform 1164"/>
                <p:cNvSpPr>
                  <a:spLocks/>
                </p:cNvSpPr>
                <p:nvPr/>
              </p:nvSpPr>
              <p:spPr bwMode="auto">
                <a:xfrm>
                  <a:off x="1693863" y="30146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263" name="Freeform 1165"/>
                <p:cNvSpPr>
                  <a:spLocks/>
                </p:cNvSpPr>
                <p:nvPr/>
              </p:nvSpPr>
              <p:spPr bwMode="auto">
                <a:xfrm>
                  <a:off x="1697038"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64" name="Freeform 1166"/>
                <p:cNvSpPr>
                  <a:spLocks/>
                </p:cNvSpPr>
                <p:nvPr/>
              </p:nvSpPr>
              <p:spPr bwMode="auto">
                <a:xfrm>
                  <a:off x="1698626"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65" name="Freeform 1167"/>
                <p:cNvSpPr>
                  <a:spLocks/>
                </p:cNvSpPr>
                <p:nvPr/>
              </p:nvSpPr>
              <p:spPr bwMode="auto">
                <a:xfrm>
                  <a:off x="169862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66" name="Freeform 1168"/>
                <p:cNvSpPr>
                  <a:spLocks/>
                </p:cNvSpPr>
                <p:nvPr/>
              </p:nvSpPr>
              <p:spPr bwMode="auto">
                <a:xfrm>
                  <a:off x="170180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67" name="Freeform 1169"/>
                <p:cNvSpPr>
                  <a:spLocks/>
                </p:cNvSpPr>
                <p:nvPr/>
              </p:nvSpPr>
              <p:spPr bwMode="auto">
                <a:xfrm>
                  <a:off x="17049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68" name="Freeform 1170"/>
                <p:cNvSpPr>
                  <a:spLocks/>
                </p:cNvSpPr>
                <p:nvPr/>
              </p:nvSpPr>
              <p:spPr bwMode="auto">
                <a:xfrm>
                  <a:off x="1708151"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69" name="Freeform 1171"/>
                <p:cNvSpPr>
                  <a:spLocks/>
                </p:cNvSpPr>
                <p:nvPr/>
              </p:nvSpPr>
              <p:spPr bwMode="auto">
                <a:xfrm>
                  <a:off x="170973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70" name="Freeform 1172"/>
                <p:cNvSpPr>
                  <a:spLocks/>
                </p:cNvSpPr>
                <p:nvPr/>
              </p:nvSpPr>
              <p:spPr bwMode="auto">
                <a:xfrm>
                  <a:off x="17097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71" name="Freeform 1173"/>
                <p:cNvSpPr>
                  <a:spLocks/>
                </p:cNvSpPr>
                <p:nvPr/>
              </p:nvSpPr>
              <p:spPr bwMode="auto">
                <a:xfrm>
                  <a:off x="17129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72" name="Freeform 1174"/>
                <p:cNvSpPr>
                  <a:spLocks/>
                </p:cNvSpPr>
                <p:nvPr/>
              </p:nvSpPr>
              <p:spPr bwMode="auto">
                <a:xfrm>
                  <a:off x="171608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73" name="Freeform 1175"/>
                <p:cNvSpPr>
                  <a:spLocks/>
                </p:cNvSpPr>
                <p:nvPr/>
              </p:nvSpPr>
              <p:spPr bwMode="auto">
                <a:xfrm>
                  <a:off x="1716088" y="30178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274" name="Freeform 1176"/>
                <p:cNvSpPr>
                  <a:spLocks/>
                </p:cNvSpPr>
                <p:nvPr/>
              </p:nvSpPr>
              <p:spPr bwMode="auto">
                <a:xfrm>
                  <a:off x="171926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75" name="Freeform 1177"/>
                <p:cNvSpPr>
                  <a:spLocks/>
                </p:cNvSpPr>
                <p:nvPr/>
              </p:nvSpPr>
              <p:spPr bwMode="auto">
                <a:xfrm>
                  <a:off x="1722438"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76" name="Freeform 1178"/>
                <p:cNvSpPr>
                  <a:spLocks/>
                </p:cNvSpPr>
                <p:nvPr/>
              </p:nvSpPr>
              <p:spPr bwMode="auto">
                <a:xfrm>
                  <a:off x="1724026" y="30178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277" name="Freeform 1179"/>
                <p:cNvSpPr>
                  <a:spLocks/>
                </p:cNvSpPr>
                <p:nvPr/>
              </p:nvSpPr>
              <p:spPr bwMode="auto">
                <a:xfrm>
                  <a:off x="1727201"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78" name="Freeform 1180"/>
                <p:cNvSpPr>
                  <a:spLocks/>
                </p:cNvSpPr>
                <p:nvPr/>
              </p:nvSpPr>
              <p:spPr bwMode="auto">
                <a:xfrm>
                  <a:off x="172720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79" name="Freeform 1181"/>
                <p:cNvSpPr>
                  <a:spLocks/>
                </p:cNvSpPr>
                <p:nvPr/>
              </p:nvSpPr>
              <p:spPr bwMode="auto">
                <a:xfrm>
                  <a:off x="17303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80" name="Freeform 1182"/>
                <p:cNvSpPr>
                  <a:spLocks/>
                </p:cNvSpPr>
                <p:nvPr/>
              </p:nvSpPr>
              <p:spPr bwMode="auto">
                <a:xfrm>
                  <a:off x="1733551"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81" name="Freeform 1183"/>
                <p:cNvSpPr>
                  <a:spLocks/>
                </p:cNvSpPr>
                <p:nvPr/>
              </p:nvSpPr>
              <p:spPr bwMode="auto">
                <a:xfrm>
                  <a:off x="1733551"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282" name="Freeform 1184"/>
                <p:cNvSpPr>
                  <a:spLocks/>
                </p:cNvSpPr>
                <p:nvPr/>
              </p:nvSpPr>
              <p:spPr bwMode="auto">
                <a:xfrm>
                  <a:off x="1735138" y="30146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283" name="Freeform 1185"/>
                <p:cNvSpPr>
                  <a:spLocks/>
                </p:cNvSpPr>
                <p:nvPr/>
              </p:nvSpPr>
              <p:spPr bwMode="auto">
                <a:xfrm>
                  <a:off x="173831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284" name="Freeform 1186"/>
                <p:cNvSpPr>
                  <a:spLocks/>
                </p:cNvSpPr>
                <p:nvPr/>
              </p:nvSpPr>
              <p:spPr bwMode="auto">
                <a:xfrm>
                  <a:off x="1741488" y="30114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285" name="Freeform 1187"/>
                <p:cNvSpPr>
                  <a:spLocks/>
                </p:cNvSpPr>
                <p:nvPr/>
              </p:nvSpPr>
              <p:spPr bwMode="auto">
                <a:xfrm>
                  <a:off x="1744663"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286" name="Freeform 1188"/>
                <p:cNvSpPr>
                  <a:spLocks/>
                </p:cNvSpPr>
                <p:nvPr/>
              </p:nvSpPr>
              <p:spPr bwMode="auto">
                <a:xfrm>
                  <a:off x="1744663" y="300831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287" name="Freeform 1189"/>
                <p:cNvSpPr>
                  <a:spLocks/>
                </p:cNvSpPr>
                <p:nvPr/>
              </p:nvSpPr>
              <p:spPr bwMode="auto">
                <a:xfrm>
                  <a:off x="1746251" y="30051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288" name="Freeform 1190"/>
                <p:cNvSpPr>
                  <a:spLocks/>
                </p:cNvSpPr>
                <p:nvPr/>
              </p:nvSpPr>
              <p:spPr bwMode="auto">
                <a:xfrm>
                  <a:off x="1749426" y="30035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289" name="Freeform 1191"/>
                <p:cNvSpPr>
                  <a:spLocks/>
                </p:cNvSpPr>
                <p:nvPr/>
              </p:nvSpPr>
              <p:spPr bwMode="auto">
                <a:xfrm>
                  <a:off x="1752601" y="300037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290" name="Freeform 1192"/>
                <p:cNvSpPr>
                  <a:spLocks/>
                </p:cNvSpPr>
                <p:nvPr/>
              </p:nvSpPr>
              <p:spPr bwMode="auto">
                <a:xfrm>
                  <a:off x="1752601" y="29972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291" name="Freeform 1193"/>
                <p:cNvSpPr>
                  <a:spLocks/>
                </p:cNvSpPr>
                <p:nvPr/>
              </p:nvSpPr>
              <p:spPr bwMode="auto">
                <a:xfrm>
                  <a:off x="1755776" y="299402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292" name="Freeform 1194"/>
                <p:cNvSpPr>
                  <a:spLocks/>
                </p:cNvSpPr>
                <p:nvPr/>
              </p:nvSpPr>
              <p:spPr bwMode="auto">
                <a:xfrm>
                  <a:off x="1758951" y="2989263"/>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6293" name="Freeform 1195"/>
                <p:cNvSpPr>
                  <a:spLocks/>
                </p:cNvSpPr>
                <p:nvPr/>
              </p:nvSpPr>
              <p:spPr bwMode="auto">
                <a:xfrm>
                  <a:off x="1760538" y="298608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294" name="Freeform 1196"/>
                <p:cNvSpPr>
                  <a:spLocks/>
                </p:cNvSpPr>
                <p:nvPr/>
              </p:nvSpPr>
              <p:spPr bwMode="auto">
                <a:xfrm>
                  <a:off x="1760538" y="2982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295" name="Freeform 1197"/>
                <p:cNvSpPr>
                  <a:spLocks/>
                </p:cNvSpPr>
                <p:nvPr/>
              </p:nvSpPr>
              <p:spPr bwMode="auto">
                <a:xfrm>
                  <a:off x="1763713" y="29797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296" name="Freeform 1198"/>
                <p:cNvSpPr>
                  <a:spLocks/>
                </p:cNvSpPr>
                <p:nvPr/>
              </p:nvSpPr>
              <p:spPr bwMode="auto">
                <a:xfrm>
                  <a:off x="1766888" y="2978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297" name="Freeform 1199"/>
                <p:cNvSpPr>
                  <a:spLocks/>
                </p:cNvSpPr>
                <p:nvPr/>
              </p:nvSpPr>
              <p:spPr bwMode="auto">
                <a:xfrm>
                  <a:off x="1770063" y="297497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298" name="Freeform 1200"/>
                <p:cNvSpPr>
                  <a:spLocks/>
                </p:cNvSpPr>
                <p:nvPr/>
              </p:nvSpPr>
              <p:spPr bwMode="auto">
                <a:xfrm>
                  <a:off x="1770063" y="29718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299" name="Freeform 1201"/>
                <p:cNvSpPr>
                  <a:spLocks/>
                </p:cNvSpPr>
                <p:nvPr/>
              </p:nvSpPr>
              <p:spPr bwMode="auto">
                <a:xfrm>
                  <a:off x="1771651" y="29718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00" name="Freeform 1202"/>
                <p:cNvSpPr>
                  <a:spLocks/>
                </p:cNvSpPr>
                <p:nvPr/>
              </p:nvSpPr>
              <p:spPr bwMode="auto">
                <a:xfrm>
                  <a:off x="1774826" y="29718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301" name="Freeform 1203"/>
                <p:cNvSpPr>
                  <a:spLocks/>
                </p:cNvSpPr>
                <p:nvPr/>
              </p:nvSpPr>
              <p:spPr bwMode="auto">
                <a:xfrm>
                  <a:off x="1778001" y="297497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02" name="Freeform 1204"/>
                <p:cNvSpPr>
                  <a:spLocks/>
                </p:cNvSpPr>
                <p:nvPr/>
              </p:nvSpPr>
              <p:spPr bwMode="auto">
                <a:xfrm>
                  <a:off x="1778001" y="2974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303" name="Freeform 1205"/>
                <p:cNvSpPr>
                  <a:spLocks/>
                </p:cNvSpPr>
                <p:nvPr/>
              </p:nvSpPr>
              <p:spPr bwMode="auto">
                <a:xfrm>
                  <a:off x="1781176" y="2978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304" name="Freeform 1206"/>
                <p:cNvSpPr>
                  <a:spLocks/>
                </p:cNvSpPr>
                <p:nvPr/>
              </p:nvSpPr>
              <p:spPr bwMode="auto">
                <a:xfrm>
                  <a:off x="1784351" y="29797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305" name="Freeform 1207"/>
                <p:cNvSpPr>
                  <a:spLocks/>
                </p:cNvSpPr>
                <p:nvPr/>
              </p:nvSpPr>
              <p:spPr bwMode="auto">
                <a:xfrm>
                  <a:off x="1785938" y="29829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306" name="Freeform 1208"/>
                <p:cNvSpPr>
                  <a:spLocks/>
                </p:cNvSpPr>
                <p:nvPr/>
              </p:nvSpPr>
              <p:spPr bwMode="auto">
                <a:xfrm>
                  <a:off x="17859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07" name="Freeform 1209"/>
                <p:cNvSpPr>
                  <a:spLocks/>
                </p:cNvSpPr>
                <p:nvPr/>
              </p:nvSpPr>
              <p:spPr bwMode="auto">
                <a:xfrm>
                  <a:off x="1789113" y="29860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308" name="Freeform 1211"/>
                <p:cNvSpPr>
                  <a:spLocks/>
                </p:cNvSpPr>
                <p:nvPr/>
              </p:nvSpPr>
              <p:spPr bwMode="auto">
                <a:xfrm>
                  <a:off x="1792288"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09" name="Freeform 1212"/>
                <p:cNvSpPr>
                  <a:spLocks/>
                </p:cNvSpPr>
                <p:nvPr/>
              </p:nvSpPr>
              <p:spPr bwMode="auto">
                <a:xfrm>
                  <a:off x="1795463" y="29892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10" name="Freeform 1213"/>
                <p:cNvSpPr>
                  <a:spLocks/>
                </p:cNvSpPr>
                <p:nvPr/>
              </p:nvSpPr>
              <p:spPr bwMode="auto">
                <a:xfrm>
                  <a:off x="1795463" y="29860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311" name="Freeform 1214"/>
                <p:cNvSpPr>
                  <a:spLocks/>
                </p:cNvSpPr>
                <p:nvPr/>
              </p:nvSpPr>
              <p:spPr bwMode="auto">
                <a:xfrm>
                  <a:off x="1797051" y="2982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312" name="Freeform 1215"/>
                <p:cNvSpPr>
                  <a:spLocks/>
                </p:cNvSpPr>
                <p:nvPr/>
              </p:nvSpPr>
              <p:spPr bwMode="auto">
                <a:xfrm>
                  <a:off x="1800226" y="2974975"/>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6313" name="Freeform 1216"/>
                <p:cNvSpPr>
                  <a:spLocks/>
                </p:cNvSpPr>
                <p:nvPr/>
              </p:nvSpPr>
              <p:spPr bwMode="auto">
                <a:xfrm>
                  <a:off x="1803401" y="2967038"/>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6314" name="Freeform 1217"/>
                <p:cNvSpPr>
                  <a:spLocks/>
                </p:cNvSpPr>
                <p:nvPr/>
              </p:nvSpPr>
              <p:spPr bwMode="auto">
                <a:xfrm>
                  <a:off x="1803401" y="2952750"/>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6315" name="Freeform 1218"/>
                <p:cNvSpPr>
                  <a:spLocks/>
                </p:cNvSpPr>
                <p:nvPr/>
              </p:nvSpPr>
              <p:spPr bwMode="auto">
                <a:xfrm>
                  <a:off x="1806576" y="2932113"/>
                  <a:ext cx="1588" cy="20638"/>
                </a:xfrm>
                <a:custGeom>
                  <a:avLst/>
                  <a:gdLst>
                    <a:gd name="T0" fmla="*/ 0 w 1"/>
                    <a:gd name="T1" fmla="*/ 20638 h 13"/>
                    <a:gd name="T2" fmla="*/ 0 w 1"/>
                    <a:gd name="T3" fmla="*/ 20638 h 13"/>
                    <a:gd name="T4" fmla="*/ 0 w 1"/>
                    <a:gd name="T5" fmla="*/ 20638 h 13"/>
                    <a:gd name="T6" fmla="*/ 1588 w 1"/>
                    <a:gd name="T7" fmla="*/ 0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13"/>
                      </a:moveTo>
                      <a:lnTo>
                        <a:pt x="0" y="13"/>
                      </a:lnTo>
                      <a:lnTo>
                        <a:pt x="1" y="0"/>
                      </a:lnTo>
                    </a:path>
                  </a:pathLst>
                </a:custGeom>
                <a:noFill/>
                <a:ln w="6350" cap="sq">
                  <a:solidFill>
                    <a:srgbClr val="010101"/>
                  </a:solidFill>
                  <a:prstDash val="solid"/>
                  <a:miter lim="800000"/>
                  <a:headEnd/>
                  <a:tailEnd/>
                </a:ln>
              </p:spPr>
              <p:txBody>
                <a:bodyPr/>
                <a:lstStyle/>
                <a:p>
                  <a:endParaRPr lang="en-US"/>
                </a:p>
              </p:txBody>
            </p:sp>
            <p:sp>
              <p:nvSpPr>
                <p:cNvPr id="26316" name="Freeform 1219"/>
                <p:cNvSpPr>
                  <a:spLocks/>
                </p:cNvSpPr>
                <p:nvPr/>
              </p:nvSpPr>
              <p:spPr bwMode="auto">
                <a:xfrm>
                  <a:off x="1808163" y="2909888"/>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6317" name="Freeform 1220"/>
                <p:cNvSpPr>
                  <a:spLocks/>
                </p:cNvSpPr>
                <p:nvPr/>
              </p:nvSpPr>
              <p:spPr bwMode="auto">
                <a:xfrm>
                  <a:off x="1811338" y="2881313"/>
                  <a:ext cx="1588" cy="28575"/>
                </a:xfrm>
                <a:custGeom>
                  <a:avLst/>
                  <a:gdLst>
                    <a:gd name="T0" fmla="*/ 0 w 1588"/>
                    <a:gd name="T1" fmla="*/ 28575 h 18"/>
                    <a:gd name="T2" fmla="*/ 0 w 1588"/>
                    <a:gd name="T3" fmla="*/ 28575 h 18"/>
                    <a:gd name="T4" fmla="*/ 0 w 1588"/>
                    <a:gd name="T5" fmla="*/ 28575 h 18"/>
                    <a:gd name="T6" fmla="*/ 0 w 1588"/>
                    <a:gd name="T7" fmla="*/ 0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18"/>
                      </a:moveTo>
                      <a:lnTo>
                        <a:pt x="0" y="18"/>
                      </a:lnTo>
                      <a:lnTo>
                        <a:pt x="0" y="0"/>
                      </a:lnTo>
                    </a:path>
                  </a:pathLst>
                </a:custGeom>
                <a:noFill/>
                <a:ln w="6350" cap="sq">
                  <a:solidFill>
                    <a:srgbClr val="010101"/>
                  </a:solidFill>
                  <a:prstDash val="solid"/>
                  <a:miter lim="800000"/>
                  <a:headEnd/>
                  <a:tailEnd/>
                </a:ln>
              </p:spPr>
              <p:txBody>
                <a:bodyPr/>
                <a:lstStyle/>
                <a:p>
                  <a:endParaRPr lang="en-US"/>
                </a:p>
              </p:txBody>
            </p:sp>
            <p:sp>
              <p:nvSpPr>
                <p:cNvPr id="26318" name="Freeform 1221"/>
                <p:cNvSpPr>
                  <a:spLocks/>
                </p:cNvSpPr>
                <p:nvPr/>
              </p:nvSpPr>
              <p:spPr bwMode="auto">
                <a:xfrm>
                  <a:off x="1811338" y="2844800"/>
                  <a:ext cx="3175" cy="36513"/>
                </a:xfrm>
                <a:custGeom>
                  <a:avLst/>
                  <a:gdLst>
                    <a:gd name="T0" fmla="*/ 0 w 2"/>
                    <a:gd name="T1" fmla="*/ 36513 h 23"/>
                    <a:gd name="T2" fmla="*/ 0 w 2"/>
                    <a:gd name="T3" fmla="*/ 36513 h 23"/>
                    <a:gd name="T4" fmla="*/ 0 w 2"/>
                    <a:gd name="T5" fmla="*/ 36513 h 23"/>
                    <a:gd name="T6" fmla="*/ 3175 w 2"/>
                    <a:gd name="T7" fmla="*/ 0 h 23"/>
                    <a:gd name="T8" fmla="*/ 0 60000 65536"/>
                    <a:gd name="T9" fmla="*/ 0 60000 65536"/>
                    <a:gd name="T10" fmla="*/ 0 60000 65536"/>
                    <a:gd name="T11" fmla="*/ 0 60000 65536"/>
                    <a:gd name="T12" fmla="*/ 0 w 2"/>
                    <a:gd name="T13" fmla="*/ 0 h 23"/>
                    <a:gd name="T14" fmla="*/ 2 w 2"/>
                    <a:gd name="T15" fmla="*/ 23 h 23"/>
                  </a:gdLst>
                  <a:ahLst/>
                  <a:cxnLst>
                    <a:cxn ang="T8">
                      <a:pos x="T0" y="T1"/>
                    </a:cxn>
                    <a:cxn ang="T9">
                      <a:pos x="T2" y="T3"/>
                    </a:cxn>
                    <a:cxn ang="T10">
                      <a:pos x="T4" y="T5"/>
                    </a:cxn>
                    <a:cxn ang="T11">
                      <a:pos x="T6" y="T7"/>
                    </a:cxn>
                  </a:cxnLst>
                  <a:rect l="T12" t="T13" r="T14" b="T15"/>
                  <a:pathLst>
                    <a:path w="2" h="23">
                      <a:moveTo>
                        <a:pt x="0" y="23"/>
                      </a:moveTo>
                      <a:lnTo>
                        <a:pt x="0" y="23"/>
                      </a:lnTo>
                      <a:lnTo>
                        <a:pt x="2" y="0"/>
                      </a:lnTo>
                    </a:path>
                  </a:pathLst>
                </a:custGeom>
                <a:noFill/>
                <a:ln w="6350" cap="sq">
                  <a:solidFill>
                    <a:srgbClr val="010101"/>
                  </a:solidFill>
                  <a:prstDash val="solid"/>
                  <a:miter lim="800000"/>
                  <a:headEnd/>
                  <a:tailEnd/>
                </a:ln>
              </p:spPr>
              <p:txBody>
                <a:bodyPr/>
                <a:lstStyle/>
                <a:p>
                  <a:endParaRPr lang="en-US"/>
                </a:p>
              </p:txBody>
            </p:sp>
            <p:sp>
              <p:nvSpPr>
                <p:cNvPr id="26319" name="Freeform 1222"/>
                <p:cNvSpPr>
                  <a:spLocks/>
                </p:cNvSpPr>
                <p:nvPr/>
              </p:nvSpPr>
              <p:spPr bwMode="auto">
                <a:xfrm>
                  <a:off x="1814513" y="2803525"/>
                  <a:ext cx="3175" cy="41275"/>
                </a:xfrm>
                <a:custGeom>
                  <a:avLst/>
                  <a:gdLst>
                    <a:gd name="T0" fmla="*/ 0 w 2"/>
                    <a:gd name="T1" fmla="*/ 41275 h 26"/>
                    <a:gd name="T2" fmla="*/ 0 w 2"/>
                    <a:gd name="T3" fmla="*/ 41275 h 26"/>
                    <a:gd name="T4" fmla="*/ 0 w 2"/>
                    <a:gd name="T5" fmla="*/ 41275 h 26"/>
                    <a:gd name="T6" fmla="*/ 3175 w 2"/>
                    <a:gd name="T7" fmla="*/ 0 h 26"/>
                    <a:gd name="T8" fmla="*/ 0 60000 65536"/>
                    <a:gd name="T9" fmla="*/ 0 60000 65536"/>
                    <a:gd name="T10" fmla="*/ 0 60000 65536"/>
                    <a:gd name="T11" fmla="*/ 0 60000 65536"/>
                    <a:gd name="T12" fmla="*/ 0 w 2"/>
                    <a:gd name="T13" fmla="*/ 0 h 26"/>
                    <a:gd name="T14" fmla="*/ 2 w 2"/>
                    <a:gd name="T15" fmla="*/ 26 h 26"/>
                  </a:gdLst>
                  <a:ahLst/>
                  <a:cxnLst>
                    <a:cxn ang="T8">
                      <a:pos x="T0" y="T1"/>
                    </a:cxn>
                    <a:cxn ang="T9">
                      <a:pos x="T2" y="T3"/>
                    </a:cxn>
                    <a:cxn ang="T10">
                      <a:pos x="T4" y="T5"/>
                    </a:cxn>
                    <a:cxn ang="T11">
                      <a:pos x="T6" y="T7"/>
                    </a:cxn>
                  </a:cxnLst>
                  <a:rect l="T12" t="T13" r="T14" b="T15"/>
                  <a:pathLst>
                    <a:path w="2" h="26">
                      <a:moveTo>
                        <a:pt x="0" y="26"/>
                      </a:moveTo>
                      <a:lnTo>
                        <a:pt x="0" y="26"/>
                      </a:lnTo>
                      <a:lnTo>
                        <a:pt x="2" y="0"/>
                      </a:lnTo>
                    </a:path>
                  </a:pathLst>
                </a:custGeom>
                <a:noFill/>
                <a:ln w="6350" cap="sq">
                  <a:solidFill>
                    <a:srgbClr val="010101"/>
                  </a:solidFill>
                  <a:prstDash val="solid"/>
                  <a:miter lim="800000"/>
                  <a:headEnd/>
                  <a:tailEnd/>
                </a:ln>
              </p:spPr>
              <p:txBody>
                <a:bodyPr/>
                <a:lstStyle/>
                <a:p>
                  <a:endParaRPr lang="en-US"/>
                </a:p>
              </p:txBody>
            </p:sp>
            <p:sp>
              <p:nvSpPr>
                <p:cNvPr id="26320" name="Freeform 1223"/>
                <p:cNvSpPr>
                  <a:spLocks/>
                </p:cNvSpPr>
                <p:nvPr/>
              </p:nvSpPr>
              <p:spPr bwMode="auto">
                <a:xfrm>
                  <a:off x="1817688" y="2754313"/>
                  <a:ext cx="3175" cy="49213"/>
                </a:xfrm>
                <a:custGeom>
                  <a:avLst/>
                  <a:gdLst>
                    <a:gd name="T0" fmla="*/ 0 w 2"/>
                    <a:gd name="T1" fmla="*/ 49213 h 31"/>
                    <a:gd name="T2" fmla="*/ 0 w 2"/>
                    <a:gd name="T3" fmla="*/ 49213 h 31"/>
                    <a:gd name="T4" fmla="*/ 0 w 2"/>
                    <a:gd name="T5" fmla="*/ 49213 h 31"/>
                    <a:gd name="T6" fmla="*/ 3175 w 2"/>
                    <a:gd name="T7" fmla="*/ 0 h 31"/>
                    <a:gd name="T8" fmla="*/ 0 60000 65536"/>
                    <a:gd name="T9" fmla="*/ 0 60000 65536"/>
                    <a:gd name="T10" fmla="*/ 0 60000 65536"/>
                    <a:gd name="T11" fmla="*/ 0 60000 65536"/>
                    <a:gd name="T12" fmla="*/ 0 w 2"/>
                    <a:gd name="T13" fmla="*/ 0 h 31"/>
                    <a:gd name="T14" fmla="*/ 2 w 2"/>
                    <a:gd name="T15" fmla="*/ 31 h 31"/>
                  </a:gdLst>
                  <a:ahLst/>
                  <a:cxnLst>
                    <a:cxn ang="T8">
                      <a:pos x="T0" y="T1"/>
                    </a:cxn>
                    <a:cxn ang="T9">
                      <a:pos x="T2" y="T3"/>
                    </a:cxn>
                    <a:cxn ang="T10">
                      <a:pos x="T4" y="T5"/>
                    </a:cxn>
                    <a:cxn ang="T11">
                      <a:pos x="T6" y="T7"/>
                    </a:cxn>
                  </a:cxnLst>
                  <a:rect l="T12" t="T13" r="T14" b="T15"/>
                  <a:pathLst>
                    <a:path w="2" h="31">
                      <a:moveTo>
                        <a:pt x="0" y="31"/>
                      </a:moveTo>
                      <a:lnTo>
                        <a:pt x="0" y="31"/>
                      </a:lnTo>
                      <a:lnTo>
                        <a:pt x="2" y="0"/>
                      </a:lnTo>
                    </a:path>
                  </a:pathLst>
                </a:custGeom>
                <a:noFill/>
                <a:ln w="6350" cap="sq">
                  <a:solidFill>
                    <a:srgbClr val="010101"/>
                  </a:solidFill>
                  <a:prstDash val="solid"/>
                  <a:miter lim="800000"/>
                  <a:headEnd/>
                  <a:tailEnd/>
                </a:ln>
              </p:spPr>
              <p:txBody>
                <a:bodyPr/>
                <a:lstStyle/>
                <a:p>
                  <a:endParaRPr lang="en-US"/>
                </a:p>
              </p:txBody>
            </p:sp>
            <p:sp>
              <p:nvSpPr>
                <p:cNvPr id="26321" name="Freeform 1224"/>
                <p:cNvSpPr>
                  <a:spLocks/>
                </p:cNvSpPr>
                <p:nvPr/>
              </p:nvSpPr>
              <p:spPr bwMode="auto">
                <a:xfrm>
                  <a:off x="1820863" y="2698750"/>
                  <a:ext cx="1588" cy="55563"/>
                </a:xfrm>
                <a:custGeom>
                  <a:avLst/>
                  <a:gdLst>
                    <a:gd name="T0" fmla="*/ 0 w 1588"/>
                    <a:gd name="T1" fmla="*/ 55563 h 35"/>
                    <a:gd name="T2" fmla="*/ 0 w 1588"/>
                    <a:gd name="T3" fmla="*/ 55563 h 35"/>
                    <a:gd name="T4" fmla="*/ 0 w 1588"/>
                    <a:gd name="T5" fmla="*/ 55563 h 35"/>
                    <a:gd name="T6" fmla="*/ 0 w 1588"/>
                    <a:gd name="T7" fmla="*/ 0 h 35"/>
                    <a:gd name="T8" fmla="*/ 0 60000 65536"/>
                    <a:gd name="T9" fmla="*/ 0 60000 65536"/>
                    <a:gd name="T10" fmla="*/ 0 60000 65536"/>
                    <a:gd name="T11" fmla="*/ 0 60000 65536"/>
                    <a:gd name="T12" fmla="*/ 0 w 1588"/>
                    <a:gd name="T13" fmla="*/ 0 h 35"/>
                    <a:gd name="T14" fmla="*/ 1588 w 1588"/>
                    <a:gd name="T15" fmla="*/ 35 h 35"/>
                  </a:gdLst>
                  <a:ahLst/>
                  <a:cxnLst>
                    <a:cxn ang="T8">
                      <a:pos x="T0" y="T1"/>
                    </a:cxn>
                    <a:cxn ang="T9">
                      <a:pos x="T2" y="T3"/>
                    </a:cxn>
                    <a:cxn ang="T10">
                      <a:pos x="T4" y="T5"/>
                    </a:cxn>
                    <a:cxn ang="T11">
                      <a:pos x="T6" y="T7"/>
                    </a:cxn>
                  </a:cxnLst>
                  <a:rect l="T12" t="T13" r="T14" b="T15"/>
                  <a:pathLst>
                    <a:path w="1588" h="35">
                      <a:moveTo>
                        <a:pt x="0" y="35"/>
                      </a:moveTo>
                      <a:lnTo>
                        <a:pt x="0" y="35"/>
                      </a:lnTo>
                      <a:lnTo>
                        <a:pt x="0" y="0"/>
                      </a:lnTo>
                    </a:path>
                  </a:pathLst>
                </a:custGeom>
                <a:noFill/>
                <a:ln w="6350" cap="sq">
                  <a:solidFill>
                    <a:srgbClr val="010101"/>
                  </a:solidFill>
                  <a:prstDash val="solid"/>
                  <a:miter lim="800000"/>
                  <a:headEnd/>
                  <a:tailEnd/>
                </a:ln>
              </p:spPr>
              <p:txBody>
                <a:bodyPr/>
                <a:lstStyle/>
                <a:p>
                  <a:endParaRPr lang="en-US"/>
                </a:p>
              </p:txBody>
            </p:sp>
            <p:sp>
              <p:nvSpPr>
                <p:cNvPr id="26322" name="Freeform 1225"/>
                <p:cNvSpPr>
                  <a:spLocks/>
                </p:cNvSpPr>
                <p:nvPr/>
              </p:nvSpPr>
              <p:spPr bwMode="auto">
                <a:xfrm>
                  <a:off x="1820863" y="2636838"/>
                  <a:ext cx="1588" cy="61913"/>
                </a:xfrm>
                <a:custGeom>
                  <a:avLst/>
                  <a:gdLst>
                    <a:gd name="T0" fmla="*/ 0 w 1"/>
                    <a:gd name="T1" fmla="*/ 61913 h 39"/>
                    <a:gd name="T2" fmla="*/ 0 w 1"/>
                    <a:gd name="T3" fmla="*/ 61913 h 39"/>
                    <a:gd name="T4" fmla="*/ 0 w 1"/>
                    <a:gd name="T5" fmla="*/ 61913 h 39"/>
                    <a:gd name="T6" fmla="*/ 1588 w 1"/>
                    <a:gd name="T7" fmla="*/ 0 h 39"/>
                    <a:gd name="T8" fmla="*/ 0 60000 65536"/>
                    <a:gd name="T9" fmla="*/ 0 60000 65536"/>
                    <a:gd name="T10" fmla="*/ 0 60000 65536"/>
                    <a:gd name="T11" fmla="*/ 0 60000 65536"/>
                    <a:gd name="T12" fmla="*/ 0 w 1"/>
                    <a:gd name="T13" fmla="*/ 0 h 39"/>
                    <a:gd name="T14" fmla="*/ 1 w 1"/>
                    <a:gd name="T15" fmla="*/ 39 h 39"/>
                  </a:gdLst>
                  <a:ahLst/>
                  <a:cxnLst>
                    <a:cxn ang="T8">
                      <a:pos x="T0" y="T1"/>
                    </a:cxn>
                    <a:cxn ang="T9">
                      <a:pos x="T2" y="T3"/>
                    </a:cxn>
                    <a:cxn ang="T10">
                      <a:pos x="T4" y="T5"/>
                    </a:cxn>
                    <a:cxn ang="T11">
                      <a:pos x="T6" y="T7"/>
                    </a:cxn>
                  </a:cxnLst>
                  <a:rect l="T12" t="T13" r="T14" b="T15"/>
                  <a:pathLst>
                    <a:path w="1" h="39">
                      <a:moveTo>
                        <a:pt x="0" y="39"/>
                      </a:moveTo>
                      <a:lnTo>
                        <a:pt x="0" y="39"/>
                      </a:lnTo>
                      <a:lnTo>
                        <a:pt x="1" y="0"/>
                      </a:lnTo>
                    </a:path>
                  </a:pathLst>
                </a:custGeom>
                <a:noFill/>
                <a:ln w="6350" cap="sq">
                  <a:solidFill>
                    <a:srgbClr val="010101"/>
                  </a:solidFill>
                  <a:prstDash val="solid"/>
                  <a:miter lim="800000"/>
                  <a:headEnd/>
                  <a:tailEnd/>
                </a:ln>
              </p:spPr>
              <p:txBody>
                <a:bodyPr/>
                <a:lstStyle/>
                <a:p>
                  <a:endParaRPr lang="en-US"/>
                </a:p>
              </p:txBody>
            </p:sp>
            <p:sp>
              <p:nvSpPr>
                <p:cNvPr id="26323" name="Freeform 1226"/>
                <p:cNvSpPr>
                  <a:spLocks/>
                </p:cNvSpPr>
                <p:nvPr/>
              </p:nvSpPr>
              <p:spPr bwMode="auto">
                <a:xfrm>
                  <a:off x="1822451" y="2568575"/>
                  <a:ext cx="3175" cy="68263"/>
                </a:xfrm>
                <a:custGeom>
                  <a:avLst/>
                  <a:gdLst>
                    <a:gd name="T0" fmla="*/ 0 w 2"/>
                    <a:gd name="T1" fmla="*/ 68263 h 43"/>
                    <a:gd name="T2" fmla="*/ 0 w 2"/>
                    <a:gd name="T3" fmla="*/ 68263 h 43"/>
                    <a:gd name="T4" fmla="*/ 0 w 2"/>
                    <a:gd name="T5" fmla="*/ 68263 h 43"/>
                    <a:gd name="T6" fmla="*/ 3175 w 2"/>
                    <a:gd name="T7" fmla="*/ 0 h 43"/>
                    <a:gd name="T8" fmla="*/ 0 60000 65536"/>
                    <a:gd name="T9" fmla="*/ 0 60000 65536"/>
                    <a:gd name="T10" fmla="*/ 0 60000 65536"/>
                    <a:gd name="T11" fmla="*/ 0 60000 65536"/>
                    <a:gd name="T12" fmla="*/ 0 w 2"/>
                    <a:gd name="T13" fmla="*/ 0 h 43"/>
                    <a:gd name="T14" fmla="*/ 2 w 2"/>
                    <a:gd name="T15" fmla="*/ 43 h 43"/>
                  </a:gdLst>
                  <a:ahLst/>
                  <a:cxnLst>
                    <a:cxn ang="T8">
                      <a:pos x="T0" y="T1"/>
                    </a:cxn>
                    <a:cxn ang="T9">
                      <a:pos x="T2" y="T3"/>
                    </a:cxn>
                    <a:cxn ang="T10">
                      <a:pos x="T4" y="T5"/>
                    </a:cxn>
                    <a:cxn ang="T11">
                      <a:pos x="T6" y="T7"/>
                    </a:cxn>
                  </a:cxnLst>
                  <a:rect l="T12" t="T13" r="T14" b="T15"/>
                  <a:pathLst>
                    <a:path w="2" h="43">
                      <a:moveTo>
                        <a:pt x="0" y="43"/>
                      </a:moveTo>
                      <a:lnTo>
                        <a:pt x="0" y="43"/>
                      </a:lnTo>
                      <a:lnTo>
                        <a:pt x="2" y="0"/>
                      </a:lnTo>
                    </a:path>
                  </a:pathLst>
                </a:custGeom>
                <a:noFill/>
                <a:ln w="6350" cap="sq">
                  <a:solidFill>
                    <a:srgbClr val="010101"/>
                  </a:solidFill>
                  <a:prstDash val="solid"/>
                  <a:miter lim="800000"/>
                  <a:headEnd/>
                  <a:tailEnd/>
                </a:ln>
              </p:spPr>
              <p:txBody>
                <a:bodyPr/>
                <a:lstStyle/>
                <a:p>
                  <a:endParaRPr lang="en-US"/>
                </a:p>
              </p:txBody>
            </p:sp>
            <p:sp>
              <p:nvSpPr>
                <p:cNvPr id="26324" name="Freeform 1227"/>
                <p:cNvSpPr>
                  <a:spLocks/>
                </p:cNvSpPr>
                <p:nvPr/>
              </p:nvSpPr>
              <p:spPr bwMode="auto">
                <a:xfrm>
                  <a:off x="1825626" y="2498725"/>
                  <a:ext cx="3175" cy="69850"/>
                </a:xfrm>
                <a:custGeom>
                  <a:avLst/>
                  <a:gdLst>
                    <a:gd name="T0" fmla="*/ 0 w 2"/>
                    <a:gd name="T1" fmla="*/ 69850 h 44"/>
                    <a:gd name="T2" fmla="*/ 0 w 2"/>
                    <a:gd name="T3" fmla="*/ 69850 h 44"/>
                    <a:gd name="T4" fmla="*/ 0 w 2"/>
                    <a:gd name="T5" fmla="*/ 69850 h 44"/>
                    <a:gd name="T6" fmla="*/ 3175 w 2"/>
                    <a:gd name="T7" fmla="*/ 0 h 44"/>
                    <a:gd name="T8" fmla="*/ 0 60000 65536"/>
                    <a:gd name="T9" fmla="*/ 0 60000 65536"/>
                    <a:gd name="T10" fmla="*/ 0 60000 65536"/>
                    <a:gd name="T11" fmla="*/ 0 60000 65536"/>
                    <a:gd name="T12" fmla="*/ 0 w 2"/>
                    <a:gd name="T13" fmla="*/ 0 h 44"/>
                    <a:gd name="T14" fmla="*/ 2 w 2"/>
                    <a:gd name="T15" fmla="*/ 44 h 44"/>
                  </a:gdLst>
                  <a:ahLst/>
                  <a:cxnLst>
                    <a:cxn ang="T8">
                      <a:pos x="T0" y="T1"/>
                    </a:cxn>
                    <a:cxn ang="T9">
                      <a:pos x="T2" y="T3"/>
                    </a:cxn>
                    <a:cxn ang="T10">
                      <a:pos x="T4" y="T5"/>
                    </a:cxn>
                    <a:cxn ang="T11">
                      <a:pos x="T6" y="T7"/>
                    </a:cxn>
                  </a:cxnLst>
                  <a:rect l="T12" t="T13" r="T14" b="T15"/>
                  <a:pathLst>
                    <a:path w="2" h="44">
                      <a:moveTo>
                        <a:pt x="0" y="44"/>
                      </a:moveTo>
                      <a:lnTo>
                        <a:pt x="0" y="44"/>
                      </a:lnTo>
                      <a:lnTo>
                        <a:pt x="2" y="0"/>
                      </a:lnTo>
                    </a:path>
                  </a:pathLst>
                </a:custGeom>
                <a:noFill/>
                <a:ln w="6350" cap="sq">
                  <a:solidFill>
                    <a:srgbClr val="010101"/>
                  </a:solidFill>
                  <a:prstDash val="solid"/>
                  <a:miter lim="800000"/>
                  <a:headEnd/>
                  <a:tailEnd/>
                </a:ln>
              </p:spPr>
              <p:txBody>
                <a:bodyPr/>
                <a:lstStyle/>
                <a:p>
                  <a:endParaRPr lang="en-US"/>
                </a:p>
              </p:txBody>
            </p:sp>
            <p:sp>
              <p:nvSpPr>
                <p:cNvPr id="26325" name="Freeform 1228"/>
                <p:cNvSpPr>
                  <a:spLocks/>
                </p:cNvSpPr>
                <p:nvPr/>
              </p:nvSpPr>
              <p:spPr bwMode="auto">
                <a:xfrm>
                  <a:off x="1828801" y="2428875"/>
                  <a:ext cx="1588" cy="69850"/>
                </a:xfrm>
                <a:custGeom>
                  <a:avLst/>
                  <a:gdLst>
                    <a:gd name="T0" fmla="*/ 0 w 1588"/>
                    <a:gd name="T1" fmla="*/ 69850 h 44"/>
                    <a:gd name="T2" fmla="*/ 0 w 1588"/>
                    <a:gd name="T3" fmla="*/ 69850 h 44"/>
                    <a:gd name="T4" fmla="*/ 0 w 1588"/>
                    <a:gd name="T5" fmla="*/ 69850 h 44"/>
                    <a:gd name="T6" fmla="*/ 0 w 1588"/>
                    <a:gd name="T7" fmla="*/ 0 h 44"/>
                    <a:gd name="T8" fmla="*/ 0 60000 65536"/>
                    <a:gd name="T9" fmla="*/ 0 60000 65536"/>
                    <a:gd name="T10" fmla="*/ 0 60000 65536"/>
                    <a:gd name="T11" fmla="*/ 0 60000 65536"/>
                    <a:gd name="T12" fmla="*/ 0 w 1588"/>
                    <a:gd name="T13" fmla="*/ 0 h 44"/>
                    <a:gd name="T14" fmla="*/ 1588 w 1588"/>
                    <a:gd name="T15" fmla="*/ 44 h 44"/>
                  </a:gdLst>
                  <a:ahLst/>
                  <a:cxnLst>
                    <a:cxn ang="T8">
                      <a:pos x="T0" y="T1"/>
                    </a:cxn>
                    <a:cxn ang="T9">
                      <a:pos x="T2" y="T3"/>
                    </a:cxn>
                    <a:cxn ang="T10">
                      <a:pos x="T4" y="T5"/>
                    </a:cxn>
                    <a:cxn ang="T11">
                      <a:pos x="T6" y="T7"/>
                    </a:cxn>
                  </a:cxnLst>
                  <a:rect l="T12" t="T13" r="T14" b="T15"/>
                  <a:pathLst>
                    <a:path w="1588" h="44">
                      <a:moveTo>
                        <a:pt x="0" y="44"/>
                      </a:moveTo>
                      <a:lnTo>
                        <a:pt x="0" y="44"/>
                      </a:lnTo>
                      <a:lnTo>
                        <a:pt x="0" y="0"/>
                      </a:lnTo>
                    </a:path>
                  </a:pathLst>
                </a:custGeom>
                <a:noFill/>
                <a:ln w="6350" cap="sq">
                  <a:solidFill>
                    <a:srgbClr val="010101"/>
                  </a:solidFill>
                  <a:prstDash val="solid"/>
                  <a:miter lim="800000"/>
                  <a:headEnd/>
                  <a:tailEnd/>
                </a:ln>
              </p:spPr>
              <p:txBody>
                <a:bodyPr/>
                <a:lstStyle/>
                <a:p>
                  <a:endParaRPr lang="en-US"/>
                </a:p>
              </p:txBody>
            </p:sp>
            <p:sp>
              <p:nvSpPr>
                <p:cNvPr id="26326" name="Freeform 1229"/>
                <p:cNvSpPr>
                  <a:spLocks/>
                </p:cNvSpPr>
                <p:nvPr/>
              </p:nvSpPr>
              <p:spPr bwMode="auto">
                <a:xfrm>
                  <a:off x="1828801" y="2360613"/>
                  <a:ext cx="3175" cy="68263"/>
                </a:xfrm>
                <a:custGeom>
                  <a:avLst/>
                  <a:gdLst>
                    <a:gd name="T0" fmla="*/ 0 w 2"/>
                    <a:gd name="T1" fmla="*/ 68263 h 43"/>
                    <a:gd name="T2" fmla="*/ 0 w 2"/>
                    <a:gd name="T3" fmla="*/ 68263 h 43"/>
                    <a:gd name="T4" fmla="*/ 0 w 2"/>
                    <a:gd name="T5" fmla="*/ 68263 h 43"/>
                    <a:gd name="T6" fmla="*/ 3175 w 2"/>
                    <a:gd name="T7" fmla="*/ 0 h 43"/>
                    <a:gd name="T8" fmla="*/ 0 60000 65536"/>
                    <a:gd name="T9" fmla="*/ 0 60000 65536"/>
                    <a:gd name="T10" fmla="*/ 0 60000 65536"/>
                    <a:gd name="T11" fmla="*/ 0 60000 65536"/>
                    <a:gd name="T12" fmla="*/ 0 w 2"/>
                    <a:gd name="T13" fmla="*/ 0 h 43"/>
                    <a:gd name="T14" fmla="*/ 2 w 2"/>
                    <a:gd name="T15" fmla="*/ 43 h 43"/>
                  </a:gdLst>
                  <a:ahLst/>
                  <a:cxnLst>
                    <a:cxn ang="T8">
                      <a:pos x="T0" y="T1"/>
                    </a:cxn>
                    <a:cxn ang="T9">
                      <a:pos x="T2" y="T3"/>
                    </a:cxn>
                    <a:cxn ang="T10">
                      <a:pos x="T4" y="T5"/>
                    </a:cxn>
                    <a:cxn ang="T11">
                      <a:pos x="T6" y="T7"/>
                    </a:cxn>
                  </a:cxnLst>
                  <a:rect l="T12" t="T13" r="T14" b="T15"/>
                  <a:pathLst>
                    <a:path w="2" h="43">
                      <a:moveTo>
                        <a:pt x="0" y="43"/>
                      </a:moveTo>
                      <a:lnTo>
                        <a:pt x="0" y="43"/>
                      </a:lnTo>
                      <a:lnTo>
                        <a:pt x="2" y="0"/>
                      </a:lnTo>
                    </a:path>
                  </a:pathLst>
                </a:custGeom>
                <a:noFill/>
                <a:ln w="6350" cap="sq">
                  <a:solidFill>
                    <a:srgbClr val="010101"/>
                  </a:solidFill>
                  <a:prstDash val="solid"/>
                  <a:miter lim="800000"/>
                  <a:headEnd/>
                  <a:tailEnd/>
                </a:ln>
              </p:spPr>
              <p:txBody>
                <a:bodyPr/>
                <a:lstStyle/>
                <a:p>
                  <a:endParaRPr lang="en-US"/>
                </a:p>
              </p:txBody>
            </p:sp>
            <p:sp>
              <p:nvSpPr>
                <p:cNvPr id="26327" name="Freeform 1230"/>
                <p:cNvSpPr>
                  <a:spLocks/>
                </p:cNvSpPr>
                <p:nvPr/>
              </p:nvSpPr>
              <p:spPr bwMode="auto">
                <a:xfrm>
                  <a:off x="1831976" y="2301875"/>
                  <a:ext cx="1588" cy="58738"/>
                </a:xfrm>
                <a:custGeom>
                  <a:avLst/>
                  <a:gdLst>
                    <a:gd name="T0" fmla="*/ 0 w 1"/>
                    <a:gd name="T1" fmla="*/ 58738 h 37"/>
                    <a:gd name="T2" fmla="*/ 0 w 1"/>
                    <a:gd name="T3" fmla="*/ 58738 h 37"/>
                    <a:gd name="T4" fmla="*/ 0 w 1"/>
                    <a:gd name="T5" fmla="*/ 58738 h 37"/>
                    <a:gd name="T6" fmla="*/ 1588 w 1"/>
                    <a:gd name="T7" fmla="*/ 0 h 37"/>
                    <a:gd name="T8" fmla="*/ 0 60000 65536"/>
                    <a:gd name="T9" fmla="*/ 0 60000 65536"/>
                    <a:gd name="T10" fmla="*/ 0 60000 65536"/>
                    <a:gd name="T11" fmla="*/ 0 60000 65536"/>
                    <a:gd name="T12" fmla="*/ 0 w 1"/>
                    <a:gd name="T13" fmla="*/ 0 h 37"/>
                    <a:gd name="T14" fmla="*/ 1 w 1"/>
                    <a:gd name="T15" fmla="*/ 37 h 37"/>
                  </a:gdLst>
                  <a:ahLst/>
                  <a:cxnLst>
                    <a:cxn ang="T8">
                      <a:pos x="T0" y="T1"/>
                    </a:cxn>
                    <a:cxn ang="T9">
                      <a:pos x="T2" y="T3"/>
                    </a:cxn>
                    <a:cxn ang="T10">
                      <a:pos x="T4" y="T5"/>
                    </a:cxn>
                    <a:cxn ang="T11">
                      <a:pos x="T6" y="T7"/>
                    </a:cxn>
                  </a:cxnLst>
                  <a:rect l="T12" t="T13" r="T14" b="T15"/>
                  <a:pathLst>
                    <a:path w="1" h="37">
                      <a:moveTo>
                        <a:pt x="0" y="37"/>
                      </a:moveTo>
                      <a:lnTo>
                        <a:pt x="0" y="37"/>
                      </a:lnTo>
                      <a:lnTo>
                        <a:pt x="1" y="0"/>
                      </a:lnTo>
                    </a:path>
                  </a:pathLst>
                </a:custGeom>
                <a:noFill/>
                <a:ln w="6350" cap="sq">
                  <a:solidFill>
                    <a:srgbClr val="010101"/>
                  </a:solidFill>
                  <a:prstDash val="solid"/>
                  <a:miter lim="800000"/>
                  <a:headEnd/>
                  <a:tailEnd/>
                </a:ln>
              </p:spPr>
              <p:txBody>
                <a:bodyPr/>
                <a:lstStyle/>
                <a:p>
                  <a:endParaRPr lang="en-US"/>
                </a:p>
              </p:txBody>
            </p:sp>
            <p:sp>
              <p:nvSpPr>
                <p:cNvPr id="26328" name="Freeform 1231"/>
                <p:cNvSpPr>
                  <a:spLocks/>
                </p:cNvSpPr>
                <p:nvPr/>
              </p:nvSpPr>
              <p:spPr bwMode="auto">
                <a:xfrm>
                  <a:off x="1833563" y="2247900"/>
                  <a:ext cx="3175" cy="53975"/>
                </a:xfrm>
                <a:custGeom>
                  <a:avLst/>
                  <a:gdLst>
                    <a:gd name="T0" fmla="*/ 0 w 2"/>
                    <a:gd name="T1" fmla="*/ 53975 h 34"/>
                    <a:gd name="T2" fmla="*/ 0 w 2"/>
                    <a:gd name="T3" fmla="*/ 53975 h 34"/>
                    <a:gd name="T4" fmla="*/ 0 w 2"/>
                    <a:gd name="T5" fmla="*/ 53975 h 34"/>
                    <a:gd name="T6" fmla="*/ 3175 w 2"/>
                    <a:gd name="T7" fmla="*/ 0 h 34"/>
                    <a:gd name="T8" fmla="*/ 0 60000 65536"/>
                    <a:gd name="T9" fmla="*/ 0 60000 65536"/>
                    <a:gd name="T10" fmla="*/ 0 60000 65536"/>
                    <a:gd name="T11" fmla="*/ 0 60000 65536"/>
                    <a:gd name="T12" fmla="*/ 0 w 2"/>
                    <a:gd name="T13" fmla="*/ 0 h 34"/>
                    <a:gd name="T14" fmla="*/ 2 w 2"/>
                    <a:gd name="T15" fmla="*/ 34 h 34"/>
                  </a:gdLst>
                  <a:ahLst/>
                  <a:cxnLst>
                    <a:cxn ang="T8">
                      <a:pos x="T0" y="T1"/>
                    </a:cxn>
                    <a:cxn ang="T9">
                      <a:pos x="T2" y="T3"/>
                    </a:cxn>
                    <a:cxn ang="T10">
                      <a:pos x="T4" y="T5"/>
                    </a:cxn>
                    <a:cxn ang="T11">
                      <a:pos x="T6" y="T7"/>
                    </a:cxn>
                  </a:cxnLst>
                  <a:rect l="T12" t="T13" r="T14" b="T15"/>
                  <a:pathLst>
                    <a:path w="2" h="34">
                      <a:moveTo>
                        <a:pt x="0" y="34"/>
                      </a:moveTo>
                      <a:lnTo>
                        <a:pt x="0" y="34"/>
                      </a:lnTo>
                      <a:lnTo>
                        <a:pt x="2" y="0"/>
                      </a:lnTo>
                    </a:path>
                  </a:pathLst>
                </a:custGeom>
                <a:noFill/>
                <a:ln w="6350" cap="sq">
                  <a:solidFill>
                    <a:srgbClr val="010101"/>
                  </a:solidFill>
                  <a:prstDash val="solid"/>
                  <a:miter lim="800000"/>
                  <a:headEnd/>
                  <a:tailEnd/>
                </a:ln>
              </p:spPr>
              <p:txBody>
                <a:bodyPr/>
                <a:lstStyle/>
                <a:p>
                  <a:endParaRPr lang="en-US"/>
                </a:p>
              </p:txBody>
            </p:sp>
            <p:sp>
              <p:nvSpPr>
                <p:cNvPr id="26329" name="Freeform 1232"/>
                <p:cNvSpPr>
                  <a:spLocks/>
                </p:cNvSpPr>
                <p:nvPr/>
              </p:nvSpPr>
              <p:spPr bwMode="auto">
                <a:xfrm>
                  <a:off x="1836738" y="2208213"/>
                  <a:ext cx="3175" cy="39688"/>
                </a:xfrm>
                <a:custGeom>
                  <a:avLst/>
                  <a:gdLst>
                    <a:gd name="T0" fmla="*/ 0 w 2"/>
                    <a:gd name="T1" fmla="*/ 39688 h 25"/>
                    <a:gd name="T2" fmla="*/ 0 w 2"/>
                    <a:gd name="T3" fmla="*/ 39688 h 25"/>
                    <a:gd name="T4" fmla="*/ 0 w 2"/>
                    <a:gd name="T5" fmla="*/ 39688 h 25"/>
                    <a:gd name="T6" fmla="*/ 3175 w 2"/>
                    <a:gd name="T7" fmla="*/ 0 h 25"/>
                    <a:gd name="T8" fmla="*/ 0 60000 65536"/>
                    <a:gd name="T9" fmla="*/ 0 60000 65536"/>
                    <a:gd name="T10" fmla="*/ 0 60000 65536"/>
                    <a:gd name="T11" fmla="*/ 0 60000 65536"/>
                    <a:gd name="T12" fmla="*/ 0 w 2"/>
                    <a:gd name="T13" fmla="*/ 0 h 25"/>
                    <a:gd name="T14" fmla="*/ 2 w 2"/>
                    <a:gd name="T15" fmla="*/ 25 h 25"/>
                  </a:gdLst>
                  <a:ahLst/>
                  <a:cxnLst>
                    <a:cxn ang="T8">
                      <a:pos x="T0" y="T1"/>
                    </a:cxn>
                    <a:cxn ang="T9">
                      <a:pos x="T2" y="T3"/>
                    </a:cxn>
                    <a:cxn ang="T10">
                      <a:pos x="T4" y="T5"/>
                    </a:cxn>
                    <a:cxn ang="T11">
                      <a:pos x="T6" y="T7"/>
                    </a:cxn>
                  </a:cxnLst>
                  <a:rect l="T12" t="T13" r="T14" b="T15"/>
                  <a:pathLst>
                    <a:path w="2" h="25">
                      <a:moveTo>
                        <a:pt x="0" y="25"/>
                      </a:moveTo>
                      <a:lnTo>
                        <a:pt x="0" y="25"/>
                      </a:lnTo>
                      <a:lnTo>
                        <a:pt x="2" y="0"/>
                      </a:lnTo>
                    </a:path>
                  </a:pathLst>
                </a:custGeom>
                <a:noFill/>
                <a:ln w="6350" cap="sq">
                  <a:solidFill>
                    <a:srgbClr val="010101"/>
                  </a:solidFill>
                  <a:prstDash val="solid"/>
                  <a:miter lim="800000"/>
                  <a:headEnd/>
                  <a:tailEnd/>
                </a:ln>
              </p:spPr>
              <p:txBody>
                <a:bodyPr/>
                <a:lstStyle/>
                <a:p>
                  <a:endParaRPr lang="en-US"/>
                </a:p>
              </p:txBody>
            </p:sp>
            <p:sp>
              <p:nvSpPr>
                <p:cNvPr id="26330" name="Freeform 1233"/>
                <p:cNvSpPr>
                  <a:spLocks/>
                </p:cNvSpPr>
                <p:nvPr/>
              </p:nvSpPr>
              <p:spPr bwMode="auto">
                <a:xfrm>
                  <a:off x="1839913" y="2179638"/>
                  <a:ext cx="1588" cy="28575"/>
                </a:xfrm>
                <a:custGeom>
                  <a:avLst/>
                  <a:gdLst>
                    <a:gd name="T0" fmla="*/ 0 w 1588"/>
                    <a:gd name="T1" fmla="*/ 28575 h 18"/>
                    <a:gd name="T2" fmla="*/ 0 w 1588"/>
                    <a:gd name="T3" fmla="*/ 28575 h 18"/>
                    <a:gd name="T4" fmla="*/ 0 w 1588"/>
                    <a:gd name="T5" fmla="*/ 28575 h 18"/>
                    <a:gd name="T6" fmla="*/ 0 w 1588"/>
                    <a:gd name="T7" fmla="*/ 0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18"/>
                      </a:moveTo>
                      <a:lnTo>
                        <a:pt x="0" y="18"/>
                      </a:lnTo>
                      <a:lnTo>
                        <a:pt x="0" y="0"/>
                      </a:lnTo>
                    </a:path>
                  </a:pathLst>
                </a:custGeom>
                <a:noFill/>
                <a:ln w="6350" cap="sq">
                  <a:solidFill>
                    <a:srgbClr val="010101"/>
                  </a:solidFill>
                  <a:prstDash val="solid"/>
                  <a:miter lim="800000"/>
                  <a:headEnd/>
                  <a:tailEnd/>
                </a:ln>
              </p:spPr>
              <p:txBody>
                <a:bodyPr/>
                <a:lstStyle/>
                <a:p>
                  <a:endParaRPr lang="en-US"/>
                </a:p>
              </p:txBody>
            </p:sp>
            <p:sp>
              <p:nvSpPr>
                <p:cNvPr id="26331" name="Freeform 1234"/>
                <p:cNvSpPr>
                  <a:spLocks/>
                </p:cNvSpPr>
                <p:nvPr/>
              </p:nvSpPr>
              <p:spPr bwMode="auto">
                <a:xfrm>
                  <a:off x="1839913" y="2171700"/>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6332" name="Freeform 1235"/>
                <p:cNvSpPr>
                  <a:spLocks/>
                </p:cNvSpPr>
                <p:nvPr/>
              </p:nvSpPr>
              <p:spPr bwMode="auto">
                <a:xfrm>
                  <a:off x="1843088" y="2171700"/>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333" name="Freeform 1236"/>
                <p:cNvSpPr>
                  <a:spLocks/>
                </p:cNvSpPr>
                <p:nvPr/>
              </p:nvSpPr>
              <p:spPr bwMode="auto">
                <a:xfrm>
                  <a:off x="1846263" y="2178050"/>
                  <a:ext cx="1588" cy="22225"/>
                </a:xfrm>
                <a:custGeom>
                  <a:avLst/>
                  <a:gdLst>
                    <a:gd name="T0" fmla="*/ 0 w 1588"/>
                    <a:gd name="T1" fmla="*/ 0 h 14"/>
                    <a:gd name="T2" fmla="*/ 0 w 1588"/>
                    <a:gd name="T3" fmla="*/ 0 h 14"/>
                    <a:gd name="T4" fmla="*/ 0 w 1588"/>
                    <a:gd name="T5" fmla="*/ 0 h 14"/>
                    <a:gd name="T6" fmla="*/ 0 w 1588"/>
                    <a:gd name="T7" fmla="*/ 22225 h 14"/>
                    <a:gd name="T8" fmla="*/ 0 60000 65536"/>
                    <a:gd name="T9" fmla="*/ 0 60000 65536"/>
                    <a:gd name="T10" fmla="*/ 0 60000 65536"/>
                    <a:gd name="T11" fmla="*/ 0 60000 65536"/>
                    <a:gd name="T12" fmla="*/ 0 w 1588"/>
                    <a:gd name="T13" fmla="*/ 0 h 14"/>
                    <a:gd name="T14" fmla="*/ 1588 w 1588"/>
                    <a:gd name="T15" fmla="*/ 14 h 14"/>
                  </a:gdLst>
                  <a:ahLst/>
                  <a:cxnLst>
                    <a:cxn ang="T8">
                      <a:pos x="T0" y="T1"/>
                    </a:cxn>
                    <a:cxn ang="T9">
                      <a:pos x="T2" y="T3"/>
                    </a:cxn>
                    <a:cxn ang="T10">
                      <a:pos x="T4" y="T5"/>
                    </a:cxn>
                    <a:cxn ang="T11">
                      <a:pos x="T6" y="T7"/>
                    </a:cxn>
                  </a:cxnLst>
                  <a:rect l="T12" t="T13" r="T14" b="T15"/>
                  <a:pathLst>
                    <a:path w="1588" h="14">
                      <a:moveTo>
                        <a:pt x="0" y="0"/>
                      </a:moveTo>
                      <a:lnTo>
                        <a:pt x="0" y="0"/>
                      </a:lnTo>
                      <a:lnTo>
                        <a:pt x="0" y="14"/>
                      </a:lnTo>
                    </a:path>
                  </a:pathLst>
                </a:custGeom>
                <a:noFill/>
                <a:ln w="6350" cap="sq">
                  <a:solidFill>
                    <a:srgbClr val="010101"/>
                  </a:solidFill>
                  <a:prstDash val="solid"/>
                  <a:miter lim="800000"/>
                  <a:headEnd/>
                  <a:tailEnd/>
                </a:ln>
              </p:spPr>
              <p:txBody>
                <a:bodyPr/>
                <a:lstStyle/>
                <a:p>
                  <a:endParaRPr lang="en-US"/>
                </a:p>
              </p:txBody>
            </p:sp>
            <p:sp>
              <p:nvSpPr>
                <p:cNvPr id="26334" name="Freeform 1237"/>
                <p:cNvSpPr>
                  <a:spLocks/>
                </p:cNvSpPr>
                <p:nvPr/>
              </p:nvSpPr>
              <p:spPr bwMode="auto">
                <a:xfrm>
                  <a:off x="1846263" y="2200275"/>
                  <a:ext cx="1588" cy="39688"/>
                </a:xfrm>
                <a:custGeom>
                  <a:avLst/>
                  <a:gdLst>
                    <a:gd name="T0" fmla="*/ 0 w 1"/>
                    <a:gd name="T1" fmla="*/ 0 h 25"/>
                    <a:gd name="T2" fmla="*/ 0 w 1"/>
                    <a:gd name="T3" fmla="*/ 0 h 25"/>
                    <a:gd name="T4" fmla="*/ 0 w 1"/>
                    <a:gd name="T5" fmla="*/ 0 h 25"/>
                    <a:gd name="T6" fmla="*/ 1588 w 1"/>
                    <a:gd name="T7" fmla="*/ 39688 h 25"/>
                    <a:gd name="T8" fmla="*/ 0 60000 65536"/>
                    <a:gd name="T9" fmla="*/ 0 60000 65536"/>
                    <a:gd name="T10" fmla="*/ 0 60000 65536"/>
                    <a:gd name="T11" fmla="*/ 0 60000 65536"/>
                    <a:gd name="T12" fmla="*/ 0 w 1"/>
                    <a:gd name="T13" fmla="*/ 0 h 25"/>
                    <a:gd name="T14" fmla="*/ 1 w 1"/>
                    <a:gd name="T15" fmla="*/ 25 h 25"/>
                  </a:gdLst>
                  <a:ahLst/>
                  <a:cxnLst>
                    <a:cxn ang="T8">
                      <a:pos x="T0" y="T1"/>
                    </a:cxn>
                    <a:cxn ang="T9">
                      <a:pos x="T2" y="T3"/>
                    </a:cxn>
                    <a:cxn ang="T10">
                      <a:pos x="T4" y="T5"/>
                    </a:cxn>
                    <a:cxn ang="T11">
                      <a:pos x="T6" y="T7"/>
                    </a:cxn>
                  </a:cxnLst>
                  <a:rect l="T12" t="T13" r="T14" b="T15"/>
                  <a:pathLst>
                    <a:path w="1" h="25">
                      <a:moveTo>
                        <a:pt x="0" y="0"/>
                      </a:moveTo>
                      <a:lnTo>
                        <a:pt x="0" y="0"/>
                      </a:lnTo>
                      <a:lnTo>
                        <a:pt x="1" y="25"/>
                      </a:lnTo>
                    </a:path>
                  </a:pathLst>
                </a:custGeom>
                <a:noFill/>
                <a:ln w="6350" cap="sq">
                  <a:solidFill>
                    <a:srgbClr val="010101"/>
                  </a:solidFill>
                  <a:prstDash val="solid"/>
                  <a:miter lim="800000"/>
                  <a:headEnd/>
                  <a:tailEnd/>
                </a:ln>
              </p:spPr>
              <p:txBody>
                <a:bodyPr/>
                <a:lstStyle/>
                <a:p>
                  <a:endParaRPr lang="en-US"/>
                </a:p>
              </p:txBody>
            </p:sp>
            <p:sp>
              <p:nvSpPr>
                <p:cNvPr id="26335" name="Freeform 1238"/>
                <p:cNvSpPr>
                  <a:spLocks/>
                </p:cNvSpPr>
                <p:nvPr/>
              </p:nvSpPr>
              <p:spPr bwMode="auto">
                <a:xfrm>
                  <a:off x="1847851" y="2239963"/>
                  <a:ext cx="3175" cy="52388"/>
                </a:xfrm>
                <a:custGeom>
                  <a:avLst/>
                  <a:gdLst>
                    <a:gd name="T0" fmla="*/ 0 w 2"/>
                    <a:gd name="T1" fmla="*/ 0 h 33"/>
                    <a:gd name="T2" fmla="*/ 0 w 2"/>
                    <a:gd name="T3" fmla="*/ 0 h 33"/>
                    <a:gd name="T4" fmla="*/ 0 w 2"/>
                    <a:gd name="T5" fmla="*/ 0 h 33"/>
                    <a:gd name="T6" fmla="*/ 3175 w 2"/>
                    <a:gd name="T7" fmla="*/ 52388 h 33"/>
                    <a:gd name="T8" fmla="*/ 0 60000 65536"/>
                    <a:gd name="T9" fmla="*/ 0 60000 65536"/>
                    <a:gd name="T10" fmla="*/ 0 60000 65536"/>
                    <a:gd name="T11" fmla="*/ 0 60000 65536"/>
                    <a:gd name="T12" fmla="*/ 0 w 2"/>
                    <a:gd name="T13" fmla="*/ 0 h 33"/>
                    <a:gd name="T14" fmla="*/ 2 w 2"/>
                    <a:gd name="T15" fmla="*/ 33 h 33"/>
                  </a:gdLst>
                  <a:ahLst/>
                  <a:cxnLst>
                    <a:cxn ang="T8">
                      <a:pos x="T0" y="T1"/>
                    </a:cxn>
                    <a:cxn ang="T9">
                      <a:pos x="T2" y="T3"/>
                    </a:cxn>
                    <a:cxn ang="T10">
                      <a:pos x="T4" y="T5"/>
                    </a:cxn>
                    <a:cxn ang="T11">
                      <a:pos x="T6" y="T7"/>
                    </a:cxn>
                  </a:cxnLst>
                  <a:rect l="T12" t="T13" r="T14" b="T15"/>
                  <a:pathLst>
                    <a:path w="2" h="33">
                      <a:moveTo>
                        <a:pt x="0" y="0"/>
                      </a:moveTo>
                      <a:lnTo>
                        <a:pt x="0" y="0"/>
                      </a:lnTo>
                      <a:lnTo>
                        <a:pt x="2" y="33"/>
                      </a:lnTo>
                    </a:path>
                  </a:pathLst>
                </a:custGeom>
                <a:noFill/>
                <a:ln w="6350" cap="sq">
                  <a:solidFill>
                    <a:srgbClr val="010101"/>
                  </a:solidFill>
                  <a:prstDash val="solid"/>
                  <a:miter lim="800000"/>
                  <a:headEnd/>
                  <a:tailEnd/>
                </a:ln>
              </p:spPr>
              <p:txBody>
                <a:bodyPr/>
                <a:lstStyle/>
                <a:p>
                  <a:endParaRPr lang="en-US"/>
                </a:p>
              </p:txBody>
            </p:sp>
            <p:sp>
              <p:nvSpPr>
                <p:cNvPr id="26336" name="Freeform 1239"/>
                <p:cNvSpPr>
                  <a:spLocks/>
                </p:cNvSpPr>
                <p:nvPr/>
              </p:nvSpPr>
              <p:spPr bwMode="auto">
                <a:xfrm>
                  <a:off x="1851026" y="2292350"/>
                  <a:ext cx="3175" cy="61913"/>
                </a:xfrm>
                <a:custGeom>
                  <a:avLst/>
                  <a:gdLst>
                    <a:gd name="T0" fmla="*/ 0 w 2"/>
                    <a:gd name="T1" fmla="*/ 0 h 39"/>
                    <a:gd name="T2" fmla="*/ 0 w 2"/>
                    <a:gd name="T3" fmla="*/ 0 h 39"/>
                    <a:gd name="T4" fmla="*/ 0 w 2"/>
                    <a:gd name="T5" fmla="*/ 0 h 39"/>
                    <a:gd name="T6" fmla="*/ 3175 w 2"/>
                    <a:gd name="T7" fmla="*/ 61913 h 39"/>
                    <a:gd name="T8" fmla="*/ 0 60000 65536"/>
                    <a:gd name="T9" fmla="*/ 0 60000 65536"/>
                    <a:gd name="T10" fmla="*/ 0 60000 65536"/>
                    <a:gd name="T11" fmla="*/ 0 60000 65536"/>
                    <a:gd name="T12" fmla="*/ 0 w 2"/>
                    <a:gd name="T13" fmla="*/ 0 h 39"/>
                    <a:gd name="T14" fmla="*/ 2 w 2"/>
                    <a:gd name="T15" fmla="*/ 39 h 39"/>
                  </a:gdLst>
                  <a:ahLst/>
                  <a:cxnLst>
                    <a:cxn ang="T8">
                      <a:pos x="T0" y="T1"/>
                    </a:cxn>
                    <a:cxn ang="T9">
                      <a:pos x="T2" y="T3"/>
                    </a:cxn>
                    <a:cxn ang="T10">
                      <a:pos x="T4" y="T5"/>
                    </a:cxn>
                    <a:cxn ang="T11">
                      <a:pos x="T6" y="T7"/>
                    </a:cxn>
                  </a:cxnLst>
                  <a:rect l="T12" t="T13" r="T14" b="T15"/>
                  <a:pathLst>
                    <a:path w="2" h="39">
                      <a:moveTo>
                        <a:pt x="0" y="0"/>
                      </a:moveTo>
                      <a:lnTo>
                        <a:pt x="0" y="0"/>
                      </a:lnTo>
                      <a:lnTo>
                        <a:pt x="2" y="39"/>
                      </a:lnTo>
                    </a:path>
                  </a:pathLst>
                </a:custGeom>
                <a:noFill/>
                <a:ln w="6350" cap="sq">
                  <a:solidFill>
                    <a:srgbClr val="010101"/>
                  </a:solidFill>
                  <a:prstDash val="solid"/>
                  <a:miter lim="800000"/>
                  <a:headEnd/>
                  <a:tailEnd/>
                </a:ln>
              </p:spPr>
              <p:txBody>
                <a:bodyPr/>
                <a:lstStyle/>
                <a:p>
                  <a:endParaRPr lang="en-US"/>
                </a:p>
              </p:txBody>
            </p:sp>
            <p:sp>
              <p:nvSpPr>
                <p:cNvPr id="26337" name="Freeform 1240"/>
                <p:cNvSpPr>
                  <a:spLocks/>
                </p:cNvSpPr>
                <p:nvPr/>
              </p:nvSpPr>
              <p:spPr bwMode="auto">
                <a:xfrm>
                  <a:off x="1854201" y="2354263"/>
                  <a:ext cx="3175" cy="71438"/>
                </a:xfrm>
                <a:custGeom>
                  <a:avLst/>
                  <a:gdLst>
                    <a:gd name="T0" fmla="*/ 0 w 2"/>
                    <a:gd name="T1" fmla="*/ 0 h 45"/>
                    <a:gd name="T2" fmla="*/ 0 w 2"/>
                    <a:gd name="T3" fmla="*/ 0 h 45"/>
                    <a:gd name="T4" fmla="*/ 0 w 2"/>
                    <a:gd name="T5" fmla="*/ 0 h 45"/>
                    <a:gd name="T6" fmla="*/ 3175 w 2"/>
                    <a:gd name="T7" fmla="*/ 71438 h 45"/>
                    <a:gd name="T8" fmla="*/ 0 60000 65536"/>
                    <a:gd name="T9" fmla="*/ 0 60000 65536"/>
                    <a:gd name="T10" fmla="*/ 0 60000 65536"/>
                    <a:gd name="T11" fmla="*/ 0 60000 65536"/>
                    <a:gd name="T12" fmla="*/ 0 w 2"/>
                    <a:gd name="T13" fmla="*/ 0 h 45"/>
                    <a:gd name="T14" fmla="*/ 2 w 2"/>
                    <a:gd name="T15" fmla="*/ 45 h 45"/>
                  </a:gdLst>
                  <a:ahLst/>
                  <a:cxnLst>
                    <a:cxn ang="T8">
                      <a:pos x="T0" y="T1"/>
                    </a:cxn>
                    <a:cxn ang="T9">
                      <a:pos x="T2" y="T3"/>
                    </a:cxn>
                    <a:cxn ang="T10">
                      <a:pos x="T4" y="T5"/>
                    </a:cxn>
                    <a:cxn ang="T11">
                      <a:pos x="T6" y="T7"/>
                    </a:cxn>
                  </a:cxnLst>
                  <a:rect l="T12" t="T13" r="T14" b="T15"/>
                  <a:pathLst>
                    <a:path w="2" h="45">
                      <a:moveTo>
                        <a:pt x="0" y="0"/>
                      </a:moveTo>
                      <a:lnTo>
                        <a:pt x="0" y="0"/>
                      </a:lnTo>
                      <a:lnTo>
                        <a:pt x="2" y="45"/>
                      </a:lnTo>
                    </a:path>
                  </a:pathLst>
                </a:custGeom>
                <a:noFill/>
                <a:ln w="6350" cap="sq">
                  <a:solidFill>
                    <a:srgbClr val="010101"/>
                  </a:solidFill>
                  <a:prstDash val="solid"/>
                  <a:miter lim="800000"/>
                  <a:headEnd/>
                  <a:tailEnd/>
                </a:ln>
              </p:spPr>
              <p:txBody>
                <a:bodyPr/>
                <a:lstStyle/>
                <a:p>
                  <a:endParaRPr lang="en-US"/>
                </a:p>
              </p:txBody>
            </p:sp>
            <p:sp>
              <p:nvSpPr>
                <p:cNvPr id="26338" name="Freeform 1241"/>
                <p:cNvSpPr>
                  <a:spLocks/>
                </p:cNvSpPr>
                <p:nvPr/>
              </p:nvSpPr>
              <p:spPr bwMode="auto">
                <a:xfrm>
                  <a:off x="1857376" y="2425700"/>
                  <a:ext cx="1588" cy="73025"/>
                </a:xfrm>
                <a:custGeom>
                  <a:avLst/>
                  <a:gdLst>
                    <a:gd name="T0" fmla="*/ 0 w 1588"/>
                    <a:gd name="T1" fmla="*/ 0 h 46"/>
                    <a:gd name="T2" fmla="*/ 0 w 1588"/>
                    <a:gd name="T3" fmla="*/ 0 h 46"/>
                    <a:gd name="T4" fmla="*/ 0 w 1588"/>
                    <a:gd name="T5" fmla="*/ 0 h 46"/>
                    <a:gd name="T6" fmla="*/ 0 w 1588"/>
                    <a:gd name="T7" fmla="*/ 73025 h 46"/>
                    <a:gd name="T8" fmla="*/ 0 60000 65536"/>
                    <a:gd name="T9" fmla="*/ 0 60000 65536"/>
                    <a:gd name="T10" fmla="*/ 0 60000 65536"/>
                    <a:gd name="T11" fmla="*/ 0 60000 65536"/>
                    <a:gd name="T12" fmla="*/ 0 w 1588"/>
                    <a:gd name="T13" fmla="*/ 0 h 46"/>
                    <a:gd name="T14" fmla="*/ 1588 w 1588"/>
                    <a:gd name="T15" fmla="*/ 46 h 46"/>
                  </a:gdLst>
                  <a:ahLst/>
                  <a:cxnLst>
                    <a:cxn ang="T8">
                      <a:pos x="T0" y="T1"/>
                    </a:cxn>
                    <a:cxn ang="T9">
                      <a:pos x="T2" y="T3"/>
                    </a:cxn>
                    <a:cxn ang="T10">
                      <a:pos x="T4" y="T5"/>
                    </a:cxn>
                    <a:cxn ang="T11">
                      <a:pos x="T6" y="T7"/>
                    </a:cxn>
                  </a:cxnLst>
                  <a:rect l="T12" t="T13" r="T14" b="T15"/>
                  <a:pathLst>
                    <a:path w="1588" h="46">
                      <a:moveTo>
                        <a:pt x="0" y="0"/>
                      </a:moveTo>
                      <a:lnTo>
                        <a:pt x="0" y="0"/>
                      </a:lnTo>
                      <a:lnTo>
                        <a:pt x="0" y="46"/>
                      </a:lnTo>
                    </a:path>
                  </a:pathLst>
                </a:custGeom>
                <a:noFill/>
                <a:ln w="6350" cap="sq">
                  <a:solidFill>
                    <a:srgbClr val="010101"/>
                  </a:solidFill>
                  <a:prstDash val="solid"/>
                  <a:miter lim="800000"/>
                  <a:headEnd/>
                  <a:tailEnd/>
                </a:ln>
              </p:spPr>
              <p:txBody>
                <a:bodyPr/>
                <a:lstStyle/>
                <a:p>
                  <a:endParaRPr lang="en-US"/>
                </a:p>
              </p:txBody>
            </p:sp>
            <p:sp>
              <p:nvSpPr>
                <p:cNvPr id="26339" name="Freeform 1242"/>
                <p:cNvSpPr>
                  <a:spLocks/>
                </p:cNvSpPr>
                <p:nvPr/>
              </p:nvSpPr>
              <p:spPr bwMode="auto">
                <a:xfrm>
                  <a:off x="1857376" y="2498725"/>
                  <a:ext cx="1588" cy="69850"/>
                </a:xfrm>
                <a:custGeom>
                  <a:avLst/>
                  <a:gdLst>
                    <a:gd name="T0" fmla="*/ 0 w 1"/>
                    <a:gd name="T1" fmla="*/ 0 h 44"/>
                    <a:gd name="T2" fmla="*/ 0 w 1"/>
                    <a:gd name="T3" fmla="*/ 0 h 44"/>
                    <a:gd name="T4" fmla="*/ 0 w 1"/>
                    <a:gd name="T5" fmla="*/ 0 h 44"/>
                    <a:gd name="T6" fmla="*/ 1588 w 1"/>
                    <a:gd name="T7" fmla="*/ 69850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0"/>
                      </a:moveTo>
                      <a:lnTo>
                        <a:pt x="0" y="0"/>
                      </a:lnTo>
                      <a:lnTo>
                        <a:pt x="1" y="44"/>
                      </a:lnTo>
                    </a:path>
                  </a:pathLst>
                </a:custGeom>
                <a:noFill/>
                <a:ln w="6350" cap="sq">
                  <a:solidFill>
                    <a:srgbClr val="010101"/>
                  </a:solidFill>
                  <a:prstDash val="solid"/>
                  <a:miter lim="800000"/>
                  <a:headEnd/>
                  <a:tailEnd/>
                </a:ln>
              </p:spPr>
              <p:txBody>
                <a:bodyPr/>
                <a:lstStyle/>
                <a:p>
                  <a:endParaRPr lang="en-US"/>
                </a:p>
              </p:txBody>
            </p:sp>
            <p:sp>
              <p:nvSpPr>
                <p:cNvPr id="26340" name="Freeform 1243"/>
                <p:cNvSpPr>
                  <a:spLocks/>
                </p:cNvSpPr>
                <p:nvPr/>
              </p:nvSpPr>
              <p:spPr bwMode="auto">
                <a:xfrm>
                  <a:off x="1858963" y="2568575"/>
                  <a:ext cx="3175" cy="71438"/>
                </a:xfrm>
                <a:custGeom>
                  <a:avLst/>
                  <a:gdLst>
                    <a:gd name="T0" fmla="*/ 0 w 2"/>
                    <a:gd name="T1" fmla="*/ 0 h 45"/>
                    <a:gd name="T2" fmla="*/ 0 w 2"/>
                    <a:gd name="T3" fmla="*/ 0 h 45"/>
                    <a:gd name="T4" fmla="*/ 0 w 2"/>
                    <a:gd name="T5" fmla="*/ 0 h 45"/>
                    <a:gd name="T6" fmla="*/ 3175 w 2"/>
                    <a:gd name="T7" fmla="*/ 71438 h 45"/>
                    <a:gd name="T8" fmla="*/ 0 60000 65536"/>
                    <a:gd name="T9" fmla="*/ 0 60000 65536"/>
                    <a:gd name="T10" fmla="*/ 0 60000 65536"/>
                    <a:gd name="T11" fmla="*/ 0 60000 65536"/>
                    <a:gd name="T12" fmla="*/ 0 w 2"/>
                    <a:gd name="T13" fmla="*/ 0 h 45"/>
                    <a:gd name="T14" fmla="*/ 2 w 2"/>
                    <a:gd name="T15" fmla="*/ 45 h 45"/>
                  </a:gdLst>
                  <a:ahLst/>
                  <a:cxnLst>
                    <a:cxn ang="T8">
                      <a:pos x="T0" y="T1"/>
                    </a:cxn>
                    <a:cxn ang="T9">
                      <a:pos x="T2" y="T3"/>
                    </a:cxn>
                    <a:cxn ang="T10">
                      <a:pos x="T4" y="T5"/>
                    </a:cxn>
                    <a:cxn ang="T11">
                      <a:pos x="T6" y="T7"/>
                    </a:cxn>
                  </a:cxnLst>
                  <a:rect l="T12" t="T13" r="T14" b="T15"/>
                  <a:pathLst>
                    <a:path w="2" h="45">
                      <a:moveTo>
                        <a:pt x="0" y="0"/>
                      </a:moveTo>
                      <a:lnTo>
                        <a:pt x="0" y="0"/>
                      </a:lnTo>
                      <a:lnTo>
                        <a:pt x="2" y="45"/>
                      </a:lnTo>
                    </a:path>
                  </a:pathLst>
                </a:custGeom>
                <a:noFill/>
                <a:ln w="6350" cap="sq">
                  <a:solidFill>
                    <a:srgbClr val="010101"/>
                  </a:solidFill>
                  <a:prstDash val="solid"/>
                  <a:miter lim="800000"/>
                  <a:headEnd/>
                  <a:tailEnd/>
                </a:ln>
              </p:spPr>
              <p:txBody>
                <a:bodyPr/>
                <a:lstStyle/>
                <a:p>
                  <a:endParaRPr lang="en-US"/>
                </a:p>
              </p:txBody>
            </p:sp>
            <p:sp>
              <p:nvSpPr>
                <p:cNvPr id="26341" name="Freeform 1244"/>
                <p:cNvSpPr>
                  <a:spLocks/>
                </p:cNvSpPr>
                <p:nvPr/>
              </p:nvSpPr>
              <p:spPr bwMode="auto">
                <a:xfrm>
                  <a:off x="1862138" y="2640013"/>
                  <a:ext cx="1588" cy="61913"/>
                </a:xfrm>
                <a:custGeom>
                  <a:avLst/>
                  <a:gdLst>
                    <a:gd name="T0" fmla="*/ 0 w 1588"/>
                    <a:gd name="T1" fmla="*/ 0 h 39"/>
                    <a:gd name="T2" fmla="*/ 0 w 1588"/>
                    <a:gd name="T3" fmla="*/ 0 h 39"/>
                    <a:gd name="T4" fmla="*/ 0 w 1588"/>
                    <a:gd name="T5" fmla="*/ 0 h 39"/>
                    <a:gd name="T6" fmla="*/ 0 w 1588"/>
                    <a:gd name="T7" fmla="*/ 61913 h 39"/>
                    <a:gd name="T8" fmla="*/ 0 60000 65536"/>
                    <a:gd name="T9" fmla="*/ 0 60000 65536"/>
                    <a:gd name="T10" fmla="*/ 0 60000 65536"/>
                    <a:gd name="T11" fmla="*/ 0 60000 65536"/>
                    <a:gd name="T12" fmla="*/ 0 w 1588"/>
                    <a:gd name="T13" fmla="*/ 0 h 39"/>
                    <a:gd name="T14" fmla="*/ 1588 w 1588"/>
                    <a:gd name="T15" fmla="*/ 39 h 39"/>
                  </a:gdLst>
                  <a:ahLst/>
                  <a:cxnLst>
                    <a:cxn ang="T8">
                      <a:pos x="T0" y="T1"/>
                    </a:cxn>
                    <a:cxn ang="T9">
                      <a:pos x="T2" y="T3"/>
                    </a:cxn>
                    <a:cxn ang="T10">
                      <a:pos x="T4" y="T5"/>
                    </a:cxn>
                    <a:cxn ang="T11">
                      <a:pos x="T6" y="T7"/>
                    </a:cxn>
                  </a:cxnLst>
                  <a:rect l="T12" t="T13" r="T14" b="T15"/>
                  <a:pathLst>
                    <a:path w="1588" h="39">
                      <a:moveTo>
                        <a:pt x="0" y="0"/>
                      </a:moveTo>
                      <a:lnTo>
                        <a:pt x="0" y="0"/>
                      </a:lnTo>
                      <a:lnTo>
                        <a:pt x="0" y="39"/>
                      </a:lnTo>
                    </a:path>
                  </a:pathLst>
                </a:custGeom>
                <a:noFill/>
                <a:ln w="6350" cap="sq">
                  <a:solidFill>
                    <a:srgbClr val="010101"/>
                  </a:solidFill>
                  <a:prstDash val="solid"/>
                  <a:miter lim="800000"/>
                  <a:headEnd/>
                  <a:tailEnd/>
                </a:ln>
              </p:spPr>
              <p:txBody>
                <a:bodyPr/>
                <a:lstStyle/>
                <a:p>
                  <a:endParaRPr lang="en-US"/>
                </a:p>
              </p:txBody>
            </p:sp>
            <p:sp>
              <p:nvSpPr>
                <p:cNvPr id="26342" name="Freeform 1245"/>
                <p:cNvSpPr>
                  <a:spLocks/>
                </p:cNvSpPr>
                <p:nvPr/>
              </p:nvSpPr>
              <p:spPr bwMode="auto">
                <a:xfrm>
                  <a:off x="1862138" y="2701925"/>
                  <a:ext cx="3175" cy="58738"/>
                </a:xfrm>
                <a:custGeom>
                  <a:avLst/>
                  <a:gdLst>
                    <a:gd name="T0" fmla="*/ 0 w 2"/>
                    <a:gd name="T1" fmla="*/ 0 h 37"/>
                    <a:gd name="T2" fmla="*/ 0 w 2"/>
                    <a:gd name="T3" fmla="*/ 0 h 37"/>
                    <a:gd name="T4" fmla="*/ 0 w 2"/>
                    <a:gd name="T5" fmla="*/ 0 h 37"/>
                    <a:gd name="T6" fmla="*/ 3175 w 2"/>
                    <a:gd name="T7" fmla="*/ 58738 h 37"/>
                    <a:gd name="T8" fmla="*/ 0 60000 65536"/>
                    <a:gd name="T9" fmla="*/ 0 60000 65536"/>
                    <a:gd name="T10" fmla="*/ 0 60000 65536"/>
                    <a:gd name="T11" fmla="*/ 0 60000 65536"/>
                    <a:gd name="T12" fmla="*/ 0 w 2"/>
                    <a:gd name="T13" fmla="*/ 0 h 37"/>
                    <a:gd name="T14" fmla="*/ 2 w 2"/>
                    <a:gd name="T15" fmla="*/ 37 h 37"/>
                  </a:gdLst>
                  <a:ahLst/>
                  <a:cxnLst>
                    <a:cxn ang="T8">
                      <a:pos x="T0" y="T1"/>
                    </a:cxn>
                    <a:cxn ang="T9">
                      <a:pos x="T2" y="T3"/>
                    </a:cxn>
                    <a:cxn ang="T10">
                      <a:pos x="T4" y="T5"/>
                    </a:cxn>
                    <a:cxn ang="T11">
                      <a:pos x="T6" y="T7"/>
                    </a:cxn>
                  </a:cxnLst>
                  <a:rect l="T12" t="T13" r="T14" b="T15"/>
                  <a:pathLst>
                    <a:path w="2" h="37">
                      <a:moveTo>
                        <a:pt x="0" y="0"/>
                      </a:moveTo>
                      <a:lnTo>
                        <a:pt x="0" y="0"/>
                      </a:lnTo>
                      <a:lnTo>
                        <a:pt x="2" y="37"/>
                      </a:lnTo>
                    </a:path>
                  </a:pathLst>
                </a:custGeom>
                <a:noFill/>
                <a:ln w="6350" cap="sq">
                  <a:solidFill>
                    <a:srgbClr val="010101"/>
                  </a:solidFill>
                  <a:prstDash val="solid"/>
                  <a:miter lim="800000"/>
                  <a:headEnd/>
                  <a:tailEnd/>
                </a:ln>
              </p:spPr>
              <p:txBody>
                <a:bodyPr/>
                <a:lstStyle/>
                <a:p>
                  <a:endParaRPr lang="en-US"/>
                </a:p>
              </p:txBody>
            </p:sp>
            <p:sp>
              <p:nvSpPr>
                <p:cNvPr id="26343" name="Freeform 1246"/>
                <p:cNvSpPr>
                  <a:spLocks/>
                </p:cNvSpPr>
                <p:nvPr/>
              </p:nvSpPr>
              <p:spPr bwMode="auto">
                <a:xfrm>
                  <a:off x="1865313" y="2760663"/>
                  <a:ext cx="3175" cy="47625"/>
                </a:xfrm>
                <a:custGeom>
                  <a:avLst/>
                  <a:gdLst>
                    <a:gd name="T0" fmla="*/ 0 w 2"/>
                    <a:gd name="T1" fmla="*/ 0 h 30"/>
                    <a:gd name="T2" fmla="*/ 0 w 2"/>
                    <a:gd name="T3" fmla="*/ 0 h 30"/>
                    <a:gd name="T4" fmla="*/ 0 w 2"/>
                    <a:gd name="T5" fmla="*/ 0 h 30"/>
                    <a:gd name="T6" fmla="*/ 3175 w 2"/>
                    <a:gd name="T7" fmla="*/ 47625 h 30"/>
                    <a:gd name="T8" fmla="*/ 0 60000 65536"/>
                    <a:gd name="T9" fmla="*/ 0 60000 65536"/>
                    <a:gd name="T10" fmla="*/ 0 60000 65536"/>
                    <a:gd name="T11" fmla="*/ 0 60000 65536"/>
                    <a:gd name="T12" fmla="*/ 0 w 2"/>
                    <a:gd name="T13" fmla="*/ 0 h 30"/>
                    <a:gd name="T14" fmla="*/ 2 w 2"/>
                    <a:gd name="T15" fmla="*/ 30 h 30"/>
                  </a:gdLst>
                  <a:ahLst/>
                  <a:cxnLst>
                    <a:cxn ang="T8">
                      <a:pos x="T0" y="T1"/>
                    </a:cxn>
                    <a:cxn ang="T9">
                      <a:pos x="T2" y="T3"/>
                    </a:cxn>
                    <a:cxn ang="T10">
                      <a:pos x="T4" y="T5"/>
                    </a:cxn>
                    <a:cxn ang="T11">
                      <a:pos x="T6" y="T7"/>
                    </a:cxn>
                  </a:cxnLst>
                  <a:rect l="T12" t="T13" r="T14" b="T15"/>
                  <a:pathLst>
                    <a:path w="2" h="30">
                      <a:moveTo>
                        <a:pt x="0" y="0"/>
                      </a:moveTo>
                      <a:lnTo>
                        <a:pt x="0" y="0"/>
                      </a:lnTo>
                      <a:lnTo>
                        <a:pt x="2" y="30"/>
                      </a:lnTo>
                    </a:path>
                  </a:pathLst>
                </a:custGeom>
                <a:noFill/>
                <a:ln w="6350" cap="sq">
                  <a:solidFill>
                    <a:srgbClr val="010101"/>
                  </a:solidFill>
                  <a:prstDash val="solid"/>
                  <a:miter lim="800000"/>
                  <a:headEnd/>
                  <a:tailEnd/>
                </a:ln>
              </p:spPr>
              <p:txBody>
                <a:bodyPr/>
                <a:lstStyle/>
                <a:p>
                  <a:endParaRPr lang="en-US"/>
                </a:p>
              </p:txBody>
            </p:sp>
            <p:sp>
              <p:nvSpPr>
                <p:cNvPr id="26344" name="Freeform 1247"/>
                <p:cNvSpPr>
                  <a:spLocks/>
                </p:cNvSpPr>
                <p:nvPr/>
              </p:nvSpPr>
              <p:spPr bwMode="auto">
                <a:xfrm>
                  <a:off x="1868488" y="2808288"/>
                  <a:ext cx="3175" cy="42863"/>
                </a:xfrm>
                <a:custGeom>
                  <a:avLst/>
                  <a:gdLst>
                    <a:gd name="T0" fmla="*/ 0 w 2"/>
                    <a:gd name="T1" fmla="*/ 0 h 27"/>
                    <a:gd name="T2" fmla="*/ 0 w 2"/>
                    <a:gd name="T3" fmla="*/ 0 h 27"/>
                    <a:gd name="T4" fmla="*/ 0 w 2"/>
                    <a:gd name="T5" fmla="*/ 0 h 27"/>
                    <a:gd name="T6" fmla="*/ 3175 w 2"/>
                    <a:gd name="T7" fmla="*/ 42863 h 27"/>
                    <a:gd name="T8" fmla="*/ 0 60000 65536"/>
                    <a:gd name="T9" fmla="*/ 0 60000 65536"/>
                    <a:gd name="T10" fmla="*/ 0 60000 65536"/>
                    <a:gd name="T11" fmla="*/ 0 60000 65536"/>
                    <a:gd name="T12" fmla="*/ 0 w 2"/>
                    <a:gd name="T13" fmla="*/ 0 h 27"/>
                    <a:gd name="T14" fmla="*/ 2 w 2"/>
                    <a:gd name="T15" fmla="*/ 27 h 27"/>
                  </a:gdLst>
                  <a:ahLst/>
                  <a:cxnLst>
                    <a:cxn ang="T8">
                      <a:pos x="T0" y="T1"/>
                    </a:cxn>
                    <a:cxn ang="T9">
                      <a:pos x="T2" y="T3"/>
                    </a:cxn>
                    <a:cxn ang="T10">
                      <a:pos x="T4" y="T5"/>
                    </a:cxn>
                    <a:cxn ang="T11">
                      <a:pos x="T6" y="T7"/>
                    </a:cxn>
                  </a:cxnLst>
                  <a:rect l="T12" t="T13" r="T14" b="T15"/>
                  <a:pathLst>
                    <a:path w="2" h="27">
                      <a:moveTo>
                        <a:pt x="0" y="0"/>
                      </a:moveTo>
                      <a:lnTo>
                        <a:pt x="0" y="0"/>
                      </a:lnTo>
                      <a:lnTo>
                        <a:pt x="2" y="27"/>
                      </a:lnTo>
                    </a:path>
                  </a:pathLst>
                </a:custGeom>
                <a:noFill/>
                <a:ln w="6350" cap="sq">
                  <a:solidFill>
                    <a:srgbClr val="010101"/>
                  </a:solidFill>
                  <a:prstDash val="solid"/>
                  <a:miter lim="800000"/>
                  <a:headEnd/>
                  <a:tailEnd/>
                </a:ln>
              </p:spPr>
              <p:txBody>
                <a:bodyPr/>
                <a:lstStyle/>
                <a:p>
                  <a:endParaRPr lang="en-US"/>
                </a:p>
              </p:txBody>
            </p:sp>
            <p:sp>
              <p:nvSpPr>
                <p:cNvPr id="26345" name="Freeform 1248"/>
                <p:cNvSpPr>
                  <a:spLocks/>
                </p:cNvSpPr>
                <p:nvPr/>
              </p:nvSpPr>
              <p:spPr bwMode="auto">
                <a:xfrm>
                  <a:off x="1871663" y="2851150"/>
                  <a:ext cx="1588" cy="33338"/>
                </a:xfrm>
                <a:custGeom>
                  <a:avLst/>
                  <a:gdLst>
                    <a:gd name="T0" fmla="*/ 0 w 1"/>
                    <a:gd name="T1" fmla="*/ 0 h 21"/>
                    <a:gd name="T2" fmla="*/ 0 w 1"/>
                    <a:gd name="T3" fmla="*/ 0 h 21"/>
                    <a:gd name="T4" fmla="*/ 0 w 1"/>
                    <a:gd name="T5" fmla="*/ 0 h 21"/>
                    <a:gd name="T6" fmla="*/ 1588 w 1"/>
                    <a:gd name="T7" fmla="*/ 33338 h 21"/>
                    <a:gd name="T8" fmla="*/ 0 60000 65536"/>
                    <a:gd name="T9" fmla="*/ 0 60000 65536"/>
                    <a:gd name="T10" fmla="*/ 0 60000 65536"/>
                    <a:gd name="T11" fmla="*/ 0 60000 65536"/>
                    <a:gd name="T12" fmla="*/ 0 w 1"/>
                    <a:gd name="T13" fmla="*/ 0 h 21"/>
                    <a:gd name="T14" fmla="*/ 1 w 1"/>
                    <a:gd name="T15" fmla="*/ 21 h 21"/>
                  </a:gdLst>
                  <a:ahLst/>
                  <a:cxnLst>
                    <a:cxn ang="T8">
                      <a:pos x="T0" y="T1"/>
                    </a:cxn>
                    <a:cxn ang="T9">
                      <a:pos x="T2" y="T3"/>
                    </a:cxn>
                    <a:cxn ang="T10">
                      <a:pos x="T4" y="T5"/>
                    </a:cxn>
                    <a:cxn ang="T11">
                      <a:pos x="T6" y="T7"/>
                    </a:cxn>
                  </a:cxnLst>
                  <a:rect l="T12" t="T13" r="T14" b="T15"/>
                  <a:pathLst>
                    <a:path w="1" h="21">
                      <a:moveTo>
                        <a:pt x="0" y="0"/>
                      </a:moveTo>
                      <a:lnTo>
                        <a:pt x="0" y="0"/>
                      </a:lnTo>
                      <a:lnTo>
                        <a:pt x="1" y="21"/>
                      </a:lnTo>
                    </a:path>
                  </a:pathLst>
                </a:custGeom>
                <a:noFill/>
                <a:ln w="6350" cap="sq">
                  <a:solidFill>
                    <a:srgbClr val="010101"/>
                  </a:solidFill>
                  <a:prstDash val="solid"/>
                  <a:miter lim="800000"/>
                  <a:headEnd/>
                  <a:tailEnd/>
                </a:ln>
              </p:spPr>
              <p:txBody>
                <a:bodyPr/>
                <a:lstStyle/>
                <a:p>
                  <a:endParaRPr lang="en-US"/>
                </a:p>
              </p:txBody>
            </p:sp>
            <p:sp>
              <p:nvSpPr>
                <p:cNvPr id="26346" name="Freeform 1249"/>
                <p:cNvSpPr>
                  <a:spLocks/>
                </p:cNvSpPr>
                <p:nvPr/>
              </p:nvSpPr>
              <p:spPr bwMode="auto">
                <a:xfrm>
                  <a:off x="1873251" y="2884488"/>
                  <a:ext cx="1588" cy="28575"/>
                </a:xfrm>
                <a:custGeom>
                  <a:avLst/>
                  <a:gdLst>
                    <a:gd name="T0" fmla="*/ 0 w 1588"/>
                    <a:gd name="T1" fmla="*/ 0 h 18"/>
                    <a:gd name="T2" fmla="*/ 0 w 1588"/>
                    <a:gd name="T3" fmla="*/ 0 h 18"/>
                    <a:gd name="T4" fmla="*/ 0 w 1588"/>
                    <a:gd name="T5" fmla="*/ 0 h 18"/>
                    <a:gd name="T6" fmla="*/ 0 w 1588"/>
                    <a:gd name="T7" fmla="*/ 28575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0"/>
                      </a:moveTo>
                      <a:lnTo>
                        <a:pt x="0" y="0"/>
                      </a:lnTo>
                      <a:lnTo>
                        <a:pt x="0" y="18"/>
                      </a:lnTo>
                    </a:path>
                  </a:pathLst>
                </a:custGeom>
                <a:noFill/>
                <a:ln w="6350" cap="sq">
                  <a:solidFill>
                    <a:srgbClr val="010101"/>
                  </a:solidFill>
                  <a:prstDash val="solid"/>
                  <a:miter lim="800000"/>
                  <a:headEnd/>
                  <a:tailEnd/>
                </a:ln>
              </p:spPr>
              <p:txBody>
                <a:bodyPr/>
                <a:lstStyle/>
                <a:p>
                  <a:endParaRPr lang="en-US"/>
                </a:p>
              </p:txBody>
            </p:sp>
            <p:sp>
              <p:nvSpPr>
                <p:cNvPr id="26347" name="Freeform 1250"/>
                <p:cNvSpPr>
                  <a:spLocks/>
                </p:cNvSpPr>
                <p:nvPr/>
              </p:nvSpPr>
              <p:spPr bwMode="auto">
                <a:xfrm>
                  <a:off x="1873251" y="2913063"/>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6348" name="Freeform 1251"/>
                <p:cNvSpPr>
                  <a:spLocks/>
                </p:cNvSpPr>
                <p:nvPr/>
              </p:nvSpPr>
              <p:spPr bwMode="auto">
                <a:xfrm>
                  <a:off x="1876426" y="2932113"/>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6349" name="Freeform 1252"/>
                <p:cNvSpPr>
                  <a:spLocks/>
                </p:cNvSpPr>
                <p:nvPr/>
              </p:nvSpPr>
              <p:spPr bwMode="auto">
                <a:xfrm>
                  <a:off x="1879601" y="2949575"/>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6350" name="Freeform 1253"/>
                <p:cNvSpPr>
                  <a:spLocks/>
                </p:cNvSpPr>
                <p:nvPr/>
              </p:nvSpPr>
              <p:spPr bwMode="auto">
                <a:xfrm>
                  <a:off x="1882776" y="2963863"/>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6351" name="Freeform 1254"/>
                <p:cNvSpPr>
                  <a:spLocks/>
                </p:cNvSpPr>
                <p:nvPr/>
              </p:nvSpPr>
              <p:spPr bwMode="auto">
                <a:xfrm>
                  <a:off x="1882776" y="2971800"/>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6352" name="Freeform 1255"/>
                <p:cNvSpPr>
                  <a:spLocks/>
                </p:cNvSpPr>
                <p:nvPr/>
              </p:nvSpPr>
              <p:spPr bwMode="auto">
                <a:xfrm>
                  <a:off x="1884363" y="297973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353" name="Freeform 1256"/>
                <p:cNvSpPr>
                  <a:spLocks/>
                </p:cNvSpPr>
                <p:nvPr/>
              </p:nvSpPr>
              <p:spPr bwMode="auto">
                <a:xfrm>
                  <a:off x="1887538" y="29860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354" name="Freeform 1257"/>
                <p:cNvSpPr>
                  <a:spLocks/>
                </p:cNvSpPr>
                <p:nvPr/>
              </p:nvSpPr>
              <p:spPr bwMode="auto">
                <a:xfrm>
                  <a:off x="1890713" y="2992438"/>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6355" name="Freeform 1258"/>
                <p:cNvSpPr>
                  <a:spLocks/>
                </p:cNvSpPr>
                <p:nvPr/>
              </p:nvSpPr>
              <p:spPr bwMode="auto">
                <a:xfrm>
                  <a:off x="1890713" y="29972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356" name="Freeform 1259"/>
                <p:cNvSpPr>
                  <a:spLocks/>
                </p:cNvSpPr>
                <p:nvPr/>
              </p:nvSpPr>
              <p:spPr bwMode="auto">
                <a:xfrm>
                  <a:off x="1893888" y="300037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357" name="Freeform 1260"/>
                <p:cNvSpPr>
                  <a:spLocks/>
                </p:cNvSpPr>
                <p:nvPr/>
              </p:nvSpPr>
              <p:spPr bwMode="auto">
                <a:xfrm>
                  <a:off x="1895476"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58" name="Freeform 1261"/>
                <p:cNvSpPr>
                  <a:spLocks/>
                </p:cNvSpPr>
                <p:nvPr/>
              </p:nvSpPr>
              <p:spPr bwMode="auto">
                <a:xfrm>
                  <a:off x="1898651" y="300355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6359" name="Freeform 1262"/>
                <p:cNvSpPr>
                  <a:spLocks/>
                </p:cNvSpPr>
                <p:nvPr/>
              </p:nvSpPr>
              <p:spPr bwMode="auto">
                <a:xfrm>
                  <a:off x="1898651"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60" name="Freeform 1263"/>
                <p:cNvSpPr>
                  <a:spLocks/>
                </p:cNvSpPr>
                <p:nvPr/>
              </p:nvSpPr>
              <p:spPr bwMode="auto">
                <a:xfrm>
                  <a:off x="1901826" y="30051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361" name="Freeform 1264"/>
                <p:cNvSpPr>
                  <a:spLocks/>
                </p:cNvSpPr>
                <p:nvPr/>
              </p:nvSpPr>
              <p:spPr bwMode="auto">
                <a:xfrm>
                  <a:off x="190500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62" name="Freeform 1265"/>
                <p:cNvSpPr>
                  <a:spLocks/>
                </p:cNvSpPr>
                <p:nvPr/>
              </p:nvSpPr>
              <p:spPr bwMode="auto">
                <a:xfrm>
                  <a:off x="1908176" y="3008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363" name="Freeform 1266"/>
                <p:cNvSpPr>
                  <a:spLocks/>
                </p:cNvSpPr>
                <p:nvPr/>
              </p:nvSpPr>
              <p:spPr bwMode="auto">
                <a:xfrm>
                  <a:off x="1909763" y="30083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364" name="Freeform 1267"/>
                <p:cNvSpPr>
                  <a:spLocks/>
                </p:cNvSpPr>
                <p:nvPr/>
              </p:nvSpPr>
              <p:spPr bwMode="auto">
                <a:xfrm>
                  <a:off x="1909763"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65" name="Freeform 1268"/>
                <p:cNvSpPr>
                  <a:spLocks/>
                </p:cNvSpPr>
                <p:nvPr/>
              </p:nvSpPr>
              <p:spPr bwMode="auto">
                <a:xfrm>
                  <a:off x="191293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66" name="Freeform 1269"/>
                <p:cNvSpPr>
                  <a:spLocks/>
                </p:cNvSpPr>
                <p:nvPr/>
              </p:nvSpPr>
              <p:spPr bwMode="auto">
                <a:xfrm>
                  <a:off x="1916113"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67" name="Freeform 1270"/>
                <p:cNvSpPr>
                  <a:spLocks/>
                </p:cNvSpPr>
                <p:nvPr/>
              </p:nvSpPr>
              <p:spPr bwMode="auto">
                <a:xfrm>
                  <a:off x="1916113"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68" name="Freeform 1271"/>
                <p:cNvSpPr>
                  <a:spLocks/>
                </p:cNvSpPr>
                <p:nvPr/>
              </p:nvSpPr>
              <p:spPr bwMode="auto">
                <a:xfrm>
                  <a:off x="1919288" y="30114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369" name="Freeform 1272"/>
                <p:cNvSpPr>
                  <a:spLocks/>
                </p:cNvSpPr>
                <p:nvPr/>
              </p:nvSpPr>
              <p:spPr bwMode="auto">
                <a:xfrm>
                  <a:off x="192087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70" name="Freeform 1273"/>
                <p:cNvSpPr>
                  <a:spLocks/>
                </p:cNvSpPr>
                <p:nvPr/>
              </p:nvSpPr>
              <p:spPr bwMode="auto">
                <a:xfrm>
                  <a:off x="192405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71" name="Freeform 1274"/>
                <p:cNvSpPr>
                  <a:spLocks/>
                </p:cNvSpPr>
                <p:nvPr/>
              </p:nvSpPr>
              <p:spPr bwMode="auto">
                <a:xfrm>
                  <a:off x="1927226"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72" name="Freeform 1275"/>
                <p:cNvSpPr>
                  <a:spLocks/>
                </p:cNvSpPr>
                <p:nvPr/>
              </p:nvSpPr>
              <p:spPr bwMode="auto">
                <a:xfrm>
                  <a:off x="192722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73" name="Freeform 1276"/>
                <p:cNvSpPr>
                  <a:spLocks/>
                </p:cNvSpPr>
                <p:nvPr/>
              </p:nvSpPr>
              <p:spPr bwMode="auto">
                <a:xfrm>
                  <a:off x="193040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74" name="Freeform 1277"/>
                <p:cNvSpPr>
                  <a:spLocks/>
                </p:cNvSpPr>
                <p:nvPr/>
              </p:nvSpPr>
              <p:spPr bwMode="auto">
                <a:xfrm>
                  <a:off x="1933576"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75" name="Freeform 1278"/>
                <p:cNvSpPr>
                  <a:spLocks/>
                </p:cNvSpPr>
                <p:nvPr/>
              </p:nvSpPr>
              <p:spPr bwMode="auto">
                <a:xfrm>
                  <a:off x="1933576"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376" name="Freeform 1279"/>
                <p:cNvSpPr>
                  <a:spLocks/>
                </p:cNvSpPr>
                <p:nvPr/>
              </p:nvSpPr>
              <p:spPr bwMode="auto">
                <a:xfrm>
                  <a:off x="1935163" y="30146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377" name="Freeform 1280"/>
                <p:cNvSpPr>
                  <a:spLocks/>
                </p:cNvSpPr>
                <p:nvPr/>
              </p:nvSpPr>
              <p:spPr bwMode="auto">
                <a:xfrm>
                  <a:off x="19383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78" name="Freeform 1281"/>
                <p:cNvSpPr>
                  <a:spLocks/>
                </p:cNvSpPr>
                <p:nvPr/>
              </p:nvSpPr>
              <p:spPr bwMode="auto">
                <a:xfrm>
                  <a:off x="19415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79" name="Freeform 1282"/>
                <p:cNvSpPr>
                  <a:spLocks/>
                </p:cNvSpPr>
                <p:nvPr/>
              </p:nvSpPr>
              <p:spPr bwMode="auto">
                <a:xfrm>
                  <a:off x="194468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80" name="Freeform 1283"/>
                <p:cNvSpPr>
                  <a:spLocks/>
                </p:cNvSpPr>
                <p:nvPr/>
              </p:nvSpPr>
              <p:spPr bwMode="auto">
                <a:xfrm>
                  <a:off x="1944688"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381" name="Freeform 1284"/>
                <p:cNvSpPr>
                  <a:spLocks/>
                </p:cNvSpPr>
                <p:nvPr/>
              </p:nvSpPr>
              <p:spPr bwMode="auto">
                <a:xfrm>
                  <a:off x="19462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82" name="Freeform 1285"/>
                <p:cNvSpPr>
                  <a:spLocks/>
                </p:cNvSpPr>
                <p:nvPr/>
              </p:nvSpPr>
              <p:spPr bwMode="auto">
                <a:xfrm>
                  <a:off x="194945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83" name="Freeform 1286"/>
                <p:cNvSpPr>
                  <a:spLocks/>
                </p:cNvSpPr>
                <p:nvPr/>
              </p:nvSpPr>
              <p:spPr bwMode="auto">
                <a:xfrm>
                  <a:off x="1952626"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84" name="Freeform 1287"/>
                <p:cNvSpPr>
                  <a:spLocks/>
                </p:cNvSpPr>
                <p:nvPr/>
              </p:nvSpPr>
              <p:spPr bwMode="auto">
                <a:xfrm>
                  <a:off x="195262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85" name="Freeform 1288"/>
                <p:cNvSpPr>
                  <a:spLocks/>
                </p:cNvSpPr>
                <p:nvPr/>
              </p:nvSpPr>
              <p:spPr bwMode="auto">
                <a:xfrm>
                  <a:off x="1955801" y="30146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386" name="Freeform 1289"/>
                <p:cNvSpPr>
                  <a:spLocks/>
                </p:cNvSpPr>
                <p:nvPr/>
              </p:nvSpPr>
              <p:spPr bwMode="auto">
                <a:xfrm>
                  <a:off x="19573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87" name="Freeform 1290"/>
                <p:cNvSpPr>
                  <a:spLocks/>
                </p:cNvSpPr>
                <p:nvPr/>
              </p:nvSpPr>
              <p:spPr bwMode="auto">
                <a:xfrm>
                  <a:off x="1960563"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88" name="Freeform 1291"/>
                <p:cNvSpPr>
                  <a:spLocks/>
                </p:cNvSpPr>
                <p:nvPr/>
              </p:nvSpPr>
              <p:spPr bwMode="auto">
                <a:xfrm>
                  <a:off x="19605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89" name="Freeform 1292"/>
                <p:cNvSpPr>
                  <a:spLocks/>
                </p:cNvSpPr>
                <p:nvPr/>
              </p:nvSpPr>
              <p:spPr bwMode="auto">
                <a:xfrm>
                  <a:off x="196373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90" name="Freeform 1293"/>
                <p:cNvSpPr>
                  <a:spLocks/>
                </p:cNvSpPr>
                <p:nvPr/>
              </p:nvSpPr>
              <p:spPr bwMode="auto">
                <a:xfrm>
                  <a:off x="196691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91" name="Freeform 1294"/>
                <p:cNvSpPr>
                  <a:spLocks/>
                </p:cNvSpPr>
                <p:nvPr/>
              </p:nvSpPr>
              <p:spPr bwMode="auto">
                <a:xfrm>
                  <a:off x="1970088"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92" name="Freeform 1295"/>
                <p:cNvSpPr>
                  <a:spLocks/>
                </p:cNvSpPr>
                <p:nvPr/>
              </p:nvSpPr>
              <p:spPr bwMode="auto">
                <a:xfrm>
                  <a:off x="1970088"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393" name="Freeform 1296"/>
                <p:cNvSpPr>
                  <a:spLocks/>
                </p:cNvSpPr>
                <p:nvPr/>
              </p:nvSpPr>
              <p:spPr bwMode="auto">
                <a:xfrm>
                  <a:off x="197167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94" name="Freeform 1297"/>
                <p:cNvSpPr>
                  <a:spLocks/>
                </p:cNvSpPr>
                <p:nvPr/>
              </p:nvSpPr>
              <p:spPr bwMode="auto">
                <a:xfrm>
                  <a:off x="197485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95" name="Freeform 1298"/>
                <p:cNvSpPr>
                  <a:spLocks/>
                </p:cNvSpPr>
                <p:nvPr/>
              </p:nvSpPr>
              <p:spPr bwMode="auto">
                <a:xfrm>
                  <a:off x="1978026"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396" name="Freeform 1299"/>
                <p:cNvSpPr>
                  <a:spLocks/>
                </p:cNvSpPr>
                <p:nvPr/>
              </p:nvSpPr>
              <p:spPr bwMode="auto">
                <a:xfrm>
                  <a:off x="197802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97" name="Freeform 1300"/>
                <p:cNvSpPr>
                  <a:spLocks/>
                </p:cNvSpPr>
                <p:nvPr/>
              </p:nvSpPr>
              <p:spPr bwMode="auto">
                <a:xfrm>
                  <a:off x="1981201"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398" name="Freeform 1301"/>
                <p:cNvSpPr>
                  <a:spLocks/>
                </p:cNvSpPr>
                <p:nvPr/>
              </p:nvSpPr>
              <p:spPr bwMode="auto">
                <a:xfrm>
                  <a:off x="19827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399" name="Freeform 1302"/>
                <p:cNvSpPr>
                  <a:spLocks/>
                </p:cNvSpPr>
                <p:nvPr/>
              </p:nvSpPr>
              <p:spPr bwMode="auto">
                <a:xfrm>
                  <a:off x="1985963" y="301466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400" name="Freeform 1303"/>
                <p:cNvSpPr>
                  <a:spLocks/>
                </p:cNvSpPr>
                <p:nvPr/>
              </p:nvSpPr>
              <p:spPr bwMode="auto">
                <a:xfrm>
                  <a:off x="198596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01" name="Freeform 1304"/>
                <p:cNvSpPr>
                  <a:spLocks/>
                </p:cNvSpPr>
                <p:nvPr/>
              </p:nvSpPr>
              <p:spPr bwMode="auto">
                <a:xfrm>
                  <a:off x="19891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02" name="Freeform 1305"/>
                <p:cNvSpPr>
                  <a:spLocks/>
                </p:cNvSpPr>
                <p:nvPr/>
              </p:nvSpPr>
              <p:spPr bwMode="auto">
                <a:xfrm>
                  <a:off x="19923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03" name="Freeform 1306"/>
                <p:cNvSpPr>
                  <a:spLocks/>
                </p:cNvSpPr>
                <p:nvPr/>
              </p:nvSpPr>
              <p:spPr bwMode="auto">
                <a:xfrm>
                  <a:off x="1995488"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04" name="Freeform 1307"/>
                <p:cNvSpPr>
                  <a:spLocks/>
                </p:cNvSpPr>
                <p:nvPr/>
              </p:nvSpPr>
              <p:spPr bwMode="auto">
                <a:xfrm>
                  <a:off x="1997076"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05" name="Freeform 1308"/>
                <p:cNvSpPr>
                  <a:spLocks/>
                </p:cNvSpPr>
                <p:nvPr/>
              </p:nvSpPr>
              <p:spPr bwMode="auto">
                <a:xfrm>
                  <a:off x="1997076" y="30178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406" name="Freeform 1309"/>
                <p:cNvSpPr>
                  <a:spLocks/>
                </p:cNvSpPr>
                <p:nvPr/>
              </p:nvSpPr>
              <p:spPr bwMode="auto">
                <a:xfrm>
                  <a:off x="2000251"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07" name="Freeform 1310"/>
                <p:cNvSpPr>
                  <a:spLocks/>
                </p:cNvSpPr>
                <p:nvPr/>
              </p:nvSpPr>
              <p:spPr bwMode="auto">
                <a:xfrm>
                  <a:off x="2003426"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08" name="Freeform 1311"/>
                <p:cNvSpPr>
                  <a:spLocks/>
                </p:cNvSpPr>
                <p:nvPr/>
              </p:nvSpPr>
              <p:spPr bwMode="auto">
                <a:xfrm>
                  <a:off x="2003426"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09" name="Freeform 1312"/>
                <p:cNvSpPr>
                  <a:spLocks/>
                </p:cNvSpPr>
                <p:nvPr/>
              </p:nvSpPr>
              <p:spPr bwMode="auto">
                <a:xfrm>
                  <a:off x="2006601"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10" name="Freeform 1313"/>
                <p:cNvSpPr>
                  <a:spLocks/>
                </p:cNvSpPr>
                <p:nvPr/>
              </p:nvSpPr>
              <p:spPr bwMode="auto">
                <a:xfrm>
                  <a:off x="200818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11" name="Freeform 1314"/>
                <p:cNvSpPr>
                  <a:spLocks/>
                </p:cNvSpPr>
                <p:nvPr/>
              </p:nvSpPr>
              <p:spPr bwMode="auto">
                <a:xfrm>
                  <a:off x="201136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12" name="Freeform 1315"/>
                <p:cNvSpPr>
                  <a:spLocks/>
                </p:cNvSpPr>
                <p:nvPr/>
              </p:nvSpPr>
              <p:spPr bwMode="auto">
                <a:xfrm>
                  <a:off x="2014538"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13" name="Freeform 1316"/>
                <p:cNvSpPr>
                  <a:spLocks/>
                </p:cNvSpPr>
                <p:nvPr/>
              </p:nvSpPr>
              <p:spPr bwMode="auto">
                <a:xfrm>
                  <a:off x="201453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14" name="Freeform 1317"/>
                <p:cNvSpPr>
                  <a:spLocks/>
                </p:cNvSpPr>
                <p:nvPr/>
              </p:nvSpPr>
              <p:spPr bwMode="auto">
                <a:xfrm>
                  <a:off x="2017713"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15" name="Freeform 1318"/>
                <p:cNvSpPr>
                  <a:spLocks/>
                </p:cNvSpPr>
                <p:nvPr/>
              </p:nvSpPr>
              <p:spPr bwMode="auto">
                <a:xfrm>
                  <a:off x="2019301"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16" name="Freeform 1319"/>
                <p:cNvSpPr>
                  <a:spLocks/>
                </p:cNvSpPr>
                <p:nvPr/>
              </p:nvSpPr>
              <p:spPr bwMode="auto">
                <a:xfrm>
                  <a:off x="2019301"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17" name="Freeform 1320"/>
                <p:cNvSpPr>
                  <a:spLocks/>
                </p:cNvSpPr>
                <p:nvPr/>
              </p:nvSpPr>
              <p:spPr bwMode="auto">
                <a:xfrm>
                  <a:off x="2022476" y="301942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418" name="Freeform 1321"/>
                <p:cNvSpPr>
                  <a:spLocks/>
                </p:cNvSpPr>
                <p:nvPr/>
              </p:nvSpPr>
              <p:spPr bwMode="auto">
                <a:xfrm>
                  <a:off x="2025651"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19" name="Freeform 1322"/>
                <p:cNvSpPr>
                  <a:spLocks/>
                </p:cNvSpPr>
                <p:nvPr/>
              </p:nvSpPr>
              <p:spPr bwMode="auto">
                <a:xfrm>
                  <a:off x="2028826" y="301942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420" name="Freeform 1323"/>
                <p:cNvSpPr>
                  <a:spLocks/>
                </p:cNvSpPr>
                <p:nvPr/>
              </p:nvSpPr>
              <p:spPr bwMode="auto">
                <a:xfrm>
                  <a:off x="2032001"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21" name="Freeform 1324"/>
                <p:cNvSpPr>
                  <a:spLocks/>
                </p:cNvSpPr>
                <p:nvPr/>
              </p:nvSpPr>
              <p:spPr bwMode="auto">
                <a:xfrm>
                  <a:off x="2032001"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22" name="Freeform 1325"/>
                <p:cNvSpPr>
                  <a:spLocks/>
                </p:cNvSpPr>
                <p:nvPr/>
              </p:nvSpPr>
              <p:spPr bwMode="auto">
                <a:xfrm>
                  <a:off x="203358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23" name="Freeform 1326"/>
                <p:cNvSpPr>
                  <a:spLocks/>
                </p:cNvSpPr>
                <p:nvPr/>
              </p:nvSpPr>
              <p:spPr bwMode="auto">
                <a:xfrm>
                  <a:off x="203676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24" name="Freeform 1327"/>
                <p:cNvSpPr>
                  <a:spLocks/>
                </p:cNvSpPr>
                <p:nvPr/>
              </p:nvSpPr>
              <p:spPr bwMode="auto">
                <a:xfrm>
                  <a:off x="2039938"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25" name="Freeform 1328"/>
                <p:cNvSpPr>
                  <a:spLocks/>
                </p:cNvSpPr>
                <p:nvPr/>
              </p:nvSpPr>
              <p:spPr bwMode="auto">
                <a:xfrm>
                  <a:off x="203993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26" name="Freeform 1329"/>
                <p:cNvSpPr>
                  <a:spLocks/>
                </p:cNvSpPr>
                <p:nvPr/>
              </p:nvSpPr>
              <p:spPr bwMode="auto">
                <a:xfrm>
                  <a:off x="2043113"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27" name="Freeform 1330"/>
                <p:cNvSpPr>
                  <a:spLocks/>
                </p:cNvSpPr>
                <p:nvPr/>
              </p:nvSpPr>
              <p:spPr bwMode="auto">
                <a:xfrm>
                  <a:off x="2044701"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28" name="Freeform 1331"/>
                <p:cNvSpPr>
                  <a:spLocks/>
                </p:cNvSpPr>
                <p:nvPr/>
              </p:nvSpPr>
              <p:spPr bwMode="auto">
                <a:xfrm>
                  <a:off x="2047876"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29" name="Freeform 1332"/>
                <p:cNvSpPr>
                  <a:spLocks/>
                </p:cNvSpPr>
                <p:nvPr/>
              </p:nvSpPr>
              <p:spPr bwMode="auto">
                <a:xfrm>
                  <a:off x="2047876"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30" name="Freeform 1333"/>
                <p:cNvSpPr>
                  <a:spLocks/>
                </p:cNvSpPr>
                <p:nvPr/>
              </p:nvSpPr>
              <p:spPr bwMode="auto">
                <a:xfrm>
                  <a:off x="2051051"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31" name="Freeform 1334"/>
                <p:cNvSpPr>
                  <a:spLocks/>
                </p:cNvSpPr>
                <p:nvPr/>
              </p:nvSpPr>
              <p:spPr bwMode="auto">
                <a:xfrm>
                  <a:off x="2054226"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32" name="Freeform 1335"/>
                <p:cNvSpPr>
                  <a:spLocks/>
                </p:cNvSpPr>
                <p:nvPr/>
              </p:nvSpPr>
              <p:spPr bwMode="auto">
                <a:xfrm>
                  <a:off x="2057401"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33" name="Freeform 1336"/>
                <p:cNvSpPr>
                  <a:spLocks/>
                </p:cNvSpPr>
                <p:nvPr/>
              </p:nvSpPr>
              <p:spPr bwMode="auto">
                <a:xfrm>
                  <a:off x="2057401"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34" name="Freeform 1337"/>
                <p:cNvSpPr>
                  <a:spLocks/>
                </p:cNvSpPr>
                <p:nvPr/>
              </p:nvSpPr>
              <p:spPr bwMode="auto">
                <a:xfrm>
                  <a:off x="205898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35" name="Freeform 1338"/>
                <p:cNvSpPr>
                  <a:spLocks/>
                </p:cNvSpPr>
                <p:nvPr/>
              </p:nvSpPr>
              <p:spPr bwMode="auto">
                <a:xfrm>
                  <a:off x="206216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36" name="Freeform 1339"/>
                <p:cNvSpPr>
                  <a:spLocks/>
                </p:cNvSpPr>
                <p:nvPr/>
              </p:nvSpPr>
              <p:spPr bwMode="auto">
                <a:xfrm>
                  <a:off x="2065338"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37" name="Freeform 1340"/>
                <p:cNvSpPr>
                  <a:spLocks/>
                </p:cNvSpPr>
                <p:nvPr/>
              </p:nvSpPr>
              <p:spPr bwMode="auto">
                <a:xfrm>
                  <a:off x="206533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38" name="Freeform 1341"/>
                <p:cNvSpPr>
                  <a:spLocks/>
                </p:cNvSpPr>
                <p:nvPr/>
              </p:nvSpPr>
              <p:spPr bwMode="auto">
                <a:xfrm>
                  <a:off x="2068513"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39" name="Freeform 1342"/>
                <p:cNvSpPr>
                  <a:spLocks/>
                </p:cNvSpPr>
                <p:nvPr/>
              </p:nvSpPr>
              <p:spPr bwMode="auto">
                <a:xfrm>
                  <a:off x="2070101"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40" name="Freeform 1343"/>
                <p:cNvSpPr>
                  <a:spLocks/>
                </p:cNvSpPr>
                <p:nvPr/>
              </p:nvSpPr>
              <p:spPr bwMode="auto">
                <a:xfrm>
                  <a:off x="2073276"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41" name="Freeform 1344"/>
                <p:cNvSpPr>
                  <a:spLocks/>
                </p:cNvSpPr>
                <p:nvPr/>
              </p:nvSpPr>
              <p:spPr bwMode="auto">
                <a:xfrm>
                  <a:off x="2073276"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42" name="Freeform 1345"/>
                <p:cNvSpPr>
                  <a:spLocks/>
                </p:cNvSpPr>
                <p:nvPr/>
              </p:nvSpPr>
              <p:spPr bwMode="auto">
                <a:xfrm>
                  <a:off x="2076451"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43" name="Freeform 1346"/>
                <p:cNvSpPr>
                  <a:spLocks/>
                </p:cNvSpPr>
                <p:nvPr/>
              </p:nvSpPr>
              <p:spPr bwMode="auto">
                <a:xfrm>
                  <a:off x="2079626"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44" name="Freeform 1347"/>
                <p:cNvSpPr>
                  <a:spLocks/>
                </p:cNvSpPr>
                <p:nvPr/>
              </p:nvSpPr>
              <p:spPr bwMode="auto">
                <a:xfrm>
                  <a:off x="2082801"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45" name="Freeform 1348"/>
                <p:cNvSpPr>
                  <a:spLocks/>
                </p:cNvSpPr>
                <p:nvPr/>
              </p:nvSpPr>
              <p:spPr bwMode="auto">
                <a:xfrm>
                  <a:off x="2082801"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46" name="Freeform 1349"/>
                <p:cNvSpPr>
                  <a:spLocks/>
                </p:cNvSpPr>
                <p:nvPr/>
              </p:nvSpPr>
              <p:spPr bwMode="auto">
                <a:xfrm>
                  <a:off x="208438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47" name="Freeform 1350"/>
                <p:cNvSpPr>
                  <a:spLocks/>
                </p:cNvSpPr>
                <p:nvPr/>
              </p:nvSpPr>
              <p:spPr bwMode="auto">
                <a:xfrm>
                  <a:off x="208756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48" name="Freeform 1351"/>
                <p:cNvSpPr>
                  <a:spLocks/>
                </p:cNvSpPr>
                <p:nvPr/>
              </p:nvSpPr>
              <p:spPr bwMode="auto">
                <a:xfrm>
                  <a:off x="2090738" y="30178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449" name="Freeform 1352"/>
                <p:cNvSpPr>
                  <a:spLocks/>
                </p:cNvSpPr>
                <p:nvPr/>
              </p:nvSpPr>
              <p:spPr bwMode="auto">
                <a:xfrm>
                  <a:off x="20907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50" name="Freeform 1353"/>
                <p:cNvSpPr>
                  <a:spLocks/>
                </p:cNvSpPr>
                <p:nvPr/>
              </p:nvSpPr>
              <p:spPr bwMode="auto">
                <a:xfrm>
                  <a:off x="2093913" y="30146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451" name="Freeform 1354"/>
                <p:cNvSpPr>
                  <a:spLocks/>
                </p:cNvSpPr>
                <p:nvPr/>
              </p:nvSpPr>
              <p:spPr bwMode="auto">
                <a:xfrm>
                  <a:off x="209550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52" name="Freeform 1355"/>
                <p:cNvSpPr>
                  <a:spLocks/>
                </p:cNvSpPr>
                <p:nvPr/>
              </p:nvSpPr>
              <p:spPr bwMode="auto">
                <a:xfrm>
                  <a:off x="2098676" y="301148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453" name="Freeform 1356"/>
                <p:cNvSpPr>
                  <a:spLocks/>
                </p:cNvSpPr>
                <p:nvPr/>
              </p:nvSpPr>
              <p:spPr bwMode="auto">
                <a:xfrm>
                  <a:off x="2098676" y="30083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454" name="Freeform 1357"/>
                <p:cNvSpPr>
                  <a:spLocks/>
                </p:cNvSpPr>
                <p:nvPr/>
              </p:nvSpPr>
              <p:spPr bwMode="auto">
                <a:xfrm>
                  <a:off x="2101851"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55" name="Freeform 1358"/>
                <p:cNvSpPr>
                  <a:spLocks/>
                </p:cNvSpPr>
                <p:nvPr/>
              </p:nvSpPr>
              <p:spPr bwMode="auto">
                <a:xfrm>
                  <a:off x="2105026" y="300513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456" name="Freeform 1359"/>
                <p:cNvSpPr>
                  <a:spLocks/>
                </p:cNvSpPr>
                <p:nvPr/>
              </p:nvSpPr>
              <p:spPr bwMode="auto">
                <a:xfrm>
                  <a:off x="2106613" y="30035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457" name="Freeform 1360"/>
                <p:cNvSpPr>
                  <a:spLocks/>
                </p:cNvSpPr>
                <p:nvPr/>
              </p:nvSpPr>
              <p:spPr bwMode="auto">
                <a:xfrm>
                  <a:off x="2109788" y="300037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458" name="Freeform 1361"/>
                <p:cNvSpPr>
                  <a:spLocks/>
                </p:cNvSpPr>
                <p:nvPr/>
              </p:nvSpPr>
              <p:spPr bwMode="auto">
                <a:xfrm>
                  <a:off x="2109788" y="29972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459" name="Freeform 1362"/>
                <p:cNvSpPr>
                  <a:spLocks/>
                </p:cNvSpPr>
                <p:nvPr/>
              </p:nvSpPr>
              <p:spPr bwMode="auto">
                <a:xfrm>
                  <a:off x="2112963" y="299402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460" name="Freeform 1363"/>
                <p:cNvSpPr>
                  <a:spLocks/>
                </p:cNvSpPr>
                <p:nvPr/>
              </p:nvSpPr>
              <p:spPr bwMode="auto">
                <a:xfrm>
                  <a:off x="2116138" y="29924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461" name="Freeform 1364"/>
                <p:cNvSpPr>
                  <a:spLocks/>
                </p:cNvSpPr>
                <p:nvPr/>
              </p:nvSpPr>
              <p:spPr bwMode="auto">
                <a:xfrm>
                  <a:off x="2116138" y="29924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62" name="Freeform 1365"/>
                <p:cNvSpPr>
                  <a:spLocks/>
                </p:cNvSpPr>
                <p:nvPr/>
              </p:nvSpPr>
              <p:spPr bwMode="auto">
                <a:xfrm>
                  <a:off x="2119313" y="29892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463" name="Freeform 1366"/>
                <p:cNvSpPr>
                  <a:spLocks/>
                </p:cNvSpPr>
                <p:nvPr/>
              </p:nvSpPr>
              <p:spPr bwMode="auto">
                <a:xfrm>
                  <a:off x="2120901"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64" name="Freeform 1367"/>
                <p:cNvSpPr>
                  <a:spLocks/>
                </p:cNvSpPr>
                <p:nvPr/>
              </p:nvSpPr>
              <p:spPr bwMode="auto">
                <a:xfrm>
                  <a:off x="2124076"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65" name="Freeform 1368"/>
                <p:cNvSpPr>
                  <a:spLocks/>
                </p:cNvSpPr>
                <p:nvPr/>
              </p:nvSpPr>
              <p:spPr bwMode="auto">
                <a:xfrm>
                  <a:off x="2127251" y="29892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66" name="Freeform 1369"/>
                <p:cNvSpPr>
                  <a:spLocks/>
                </p:cNvSpPr>
                <p:nvPr/>
              </p:nvSpPr>
              <p:spPr bwMode="auto">
                <a:xfrm>
                  <a:off x="2127251" y="29892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467" name="Freeform 1370"/>
                <p:cNvSpPr>
                  <a:spLocks/>
                </p:cNvSpPr>
                <p:nvPr/>
              </p:nvSpPr>
              <p:spPr bwMode="auto">
                <a:xfrm>
                  <a:off x="2130426" y="29924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68" name="Freeform 1371"/>
                <p:cNvSpPr>
                  <a:spLocks/>
                </p:cNvSpPr>
                <p:nvPr/>
              </p:nvSpPr>
              <p:spPr bwMode="auto">
                <a:xfrm>
                  <a:off x="2132013" y="29924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6469" name="Freeform 1372"/>
                <p:cNvSpPr>
                  <a:spLocks/>
                </p:cNvSpPr>
                <p:nvPr/>
              </p:nvSpPr>
              <p:spPr bwMode="auto">
                <a:xfrm>
                  <a:off x="2132013" y="299402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470" name="Freeform 1373"/>
                <p:cNvSpPr>
                  <a:spLocks/>
                </p:cNvSpPr>
                <p:nvPr/>
              </p:nvSpPr>
              <p:spPr bwMode="auto">
                <a:xfrm>
                  <a:off x="2135188" y="29972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471" name="Freeform 1374"/>
                <p:cNvSpPr>
                  <a:spLocks/>
                </p:cNvSpPr>
                <p:nvPr/>
              </p:nvSpPr>
              <p:spPr bwMode="auto">
                <a:xfrm>
                  <a:off x="2138363" y="30003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472" name="Freeform 1375"/>
                <p:cNvSpPr>
                  <a:spLocks/>
                </p:cNvSpPr>
                <p:nvPr/>
              </p:nvSpPr>
              <p:spPr bwMode="auto">
                <a:xfrm>
                  <a:off x="2141538"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73" name="Freeform 1376"/>
                <p:cNvSpPr>
                  <a:spLocks/>
                </p:cNvSpPr>
                <p:nvPr/>
              </p:nvSpPr>
              <p:spPr bwMode="auto">
                <a:xfrm>
                  <a:off x="2144713" y="300355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6474" name="Freeform 1377"/>
                <p:cNvSpPr>
                  <a:spLocks/>
                </p:cNvSpPr>
                <p:nvPr/>
              </p:nvSpPr>
              <p:spPr bwMode="auto">
                <a:xfrm>
                  <a:off x="2144713" y="30051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475" name="Freeform 1378"/>
                <p:cNvSpPr>
                  <a:spLocks/>
                </p:cNvSpPr>
                <p:nvPr/>
              </p:nvSpPr>
              <p:spPr bwMode="auto">
                <a:xfrm>
                  <a:off x="2146301" y="30083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476" name="Freeform 1379"/>
                <p:cNvSpPr>
                  <a:spLocks/>
                </p:cNvSpPr>
                <p:nvPr/>
              </p:nvSpPr>
              <p:spPr bwMode="auto">
                <a:xfrm>
                  <a:off x="2149476" y="30114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477" name="Freeform 1380"/>
                <p:cNvSpPr>
                  <a:spLocks/>
                </p:cNvSpPr>
                <p:nvPr/>
              </p:nvSpPr>
              <p:spPr bwMode="auto">
                <a:xfrm>
                  <a:off x="214947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78" name="Freeform 1381"/>
                <p:cNvSpPr>
                  <a:spLocks/>
                </p:cNvSpPr>
                <p:nvPr/>
              </p:nvSpPr>
              <p:spPr bwMode="auto">
                <a:xfrm>
                  <a:off x="215265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79" name="Freeform 1382"/>
                <p:cNvSpPr>
                  <a:spLocks/>
                </p:cNvSpPr>
                <p:nvPr/>
              </p:nvSpPr>
              <p:spPr bwMode="auto">
                <a:xfrm>
                  <a:off x="2155826" y="30146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480" name="Freeform 1383"/>
                <p:cNvSpPr>
                  <a:spLocks/>
                </p:cNvSpPr>
                <p:nvPr/>
              </p:nvSpPr>
              <p:spPr bwMode="auto">
                <a:xfrm>
                  <a:off x="21574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81" name="Freeform 1384"/>
                <p:cNvSpPr>
                  <a:spLocks/>
                </p:cNvSpPr>
                <p:nvPr/>
              </p:nvSpPr>
              <p:spPr bwMode="auto">
                <a:xfrm>
                  <a:off x="216058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82" name="Freeform 1385"/>
                <p:cNvSpPr>
                  <a:spLocks/>
                </p:cNvSpPr>
                <p:nvPr/>
              </p:nvSpPr>
              <p:spPr bwMode="auto">
                <a:xfrm>
                  <a:off x="216058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83" name="Freeform 1386"/>
                <p:cNvSpPr>
                  <a:spLocks/>
                </p:cNvSpPr>
                <p:nvPr/>
              </p:nvSpPr>
              <p:spPr bwMode="auto">
                <a:xfrm>
                  <a:off x="216376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84" name="Freeform 1387"/>
                <p:cNvSpPr>
                  <a:spLocks/>
                </p:cNvSpPr>
                <p:nvPr/>
              </p:nvSpPr>
              <p:spPr bwMode="auto">
                <a:xfrm>
                  <a:off x="2166938"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485" name="Freeform 1388"/>
                <p:cNvSpPr>
                  <a:spLocks/>
                </p:cNvSpPr>
                <p:nvPr/>
              </p:nvSpPr>
              <p:spPr bwMode="auto">
                <a:xfrm>
                  <a:off x="2168526"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486" name="Freeform 1389"/>
                <p:cNvSpPr>
                  <a:spLocks/>
                </p:cNvSpPr>
                <p:nvPr/>
              </p:nvSpPr>
              <p:spPr bwMode="auto">
                <a:xfrm>
                  <a:off x="216852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87" name="Freeform 1390"/>
                <p:cNvSpPr>
                  <a:spLocks/>
                </p:cNvSpPr>
                <p:nvPr/>
              </p:nvSpPr>
              <p:spPr bwMode="auto">
                <a:xfrm>
                  <a:off x="217170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88" name="Freeform 1391"/>
                <p:cNvSpPr>
                  <a:spLocks/>
                </p:cNvSpPr>
                <p:nvPr/>
              </p:nvSpPr>
              <p:spPr bwMode="auto">
                <a:xfrm>
                  <a:off x="21748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89" name="Freeform 1392"/>
                <p:cNvSpPr>
                  <a:spLocks/>
                </p:cNvSpPr>
                <p:nvPr/>
              </p:nvSpPr>
              <p:spPr bwMode="auto">
                <a:xfrm>
                  <a:off x="2178051" y="3014663"/>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490" name="Freeform 1393"/>
                <p:cNvSpPr>
                  <a:spLocks/>
                </p:cNvSpPr>
                <p:nvPr/>
              </p:nvSpPr>
              <p:spPr bwMode="auto">
                <a:xfrm>
                  <a:off x="217805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91" name="Freeform 1394"/>
                <p:cNvSpPr>
                  <a:spLocks/>
                </p:cNvSpPr>
                <p:nvPr/>
              </p:nvSpPr>
              <p:spPr bwMode="auto">
                <a:xfrm>
                  <a:off x="2181226" y="30114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492" name="Freeform 1395"/>
                <p:cNvSpPr>
                  <a:spLocks/>
                </p:cNvSpPr>
                <p:nvPr/>
              </p:nvSpPr>
              <p:spPr bwMode="auto">
                <a:xfrm>
                  <a:off x="2182813" y="30083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493" name="Freeform 1396"/>
                <p:cNvSpPr>
                  <a:spLocks/>
                </p:cNvSpPr>
                <p:nvPr/>
              </p:nvSpPr>
              <p:spPr bwMode="auto">
                <a:xfrm>
                  <a:off x="2185988" y="30051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494" name="Freeform 1397"/>
                <p:cNvSpPr>
                  <a:spLocks/>
                </p:cNvSpPr>
                <p:nvPr/>
              </p:nvSpPr>
              <p:spPr bwMode="auto">
                <a:xfrm>
                  <a:off x="218598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495" name="Freeform 1398"/>
                <p:cNvSpPr>
                  <a:spLocks/>
                </p:cNvSpPr>
                <p:nvPr/>
              </p:nvSpPr>
              <p:spPr bwMode="auto">
                <a:xfrm>
                  <a:off x="2189163" y="30035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496" name="Freeform 1399"/>
                <p:cNvSpPr>
                  <a:spLocks/>
                </p:cNvSpPr>
                <p:nvPr/>
              </p:nvSpPr>
              <p:spPr bwMode="auto">
                <a:xfrm>
                  <a:off x="2192338" y="30003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497" name="Freeform 1400"/>
                <p:cNvSpPr>
                  <a:spLocks/>
                </p:cNvSpPr>
                <p:nvPr/>
              </p:nvSpPr>
              <p:spPr bwMode="auto">
                <a:xfrm>
                  <a:off x="2193926" y="29972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498" name="Freeform 1401"/>
                <p:cNvSpPr>
                  <a:spLocks/>
                </p:cNvSpPr>
                <p:nvPr/>
              </p:nvSpPr>
              <p:spPr bwMode="auto">
                <a:xfrm>
                  <a:off x="2197101" y="2992438"/>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6350" cap="sq">
                  <a:solidFill>
                    <a:srgbClr val="010101"/>
                  </a:solidFill>
                  <a:prstDash val="solid"/>
                  <a:miter lim="800000"/>
                  <a:headEnd/>
                  <a:tailEnd/>
                </a:ln>
              </p:spPr>
              <p:txBody>
                <a:bodyPr/>
                <a:lstStyle/>
                <a:p>
                  <a:endParaRPr lang="en-US"/>
                </a:p>
              </p:txBody>
            </p:sp>
            <p:sp>
              <p:nvSpPr>
                <p:cNvPr id="26499" name="Freeform 1402"/>
                <p:cNvSpPr>
                  <a:spLocks/>
                </p:cNvSpPr>
                <p:nvPr/>
              </p:nvSpPr>
              <p:spPr bwMode="auto">
                <a:xfrm>
                  <a:off x="2197101" y="29892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500" name="Freeform 1403"/>
                <p:cNvSpPr>
                  <a:spLocks/>
                </p:cNvSpPr>
                <p:nvPr/>
              </p:nvSpPr>
              <p:spPr bwMode="auto">
                <a:xfrm>
                  <a:off x="2200276" y="29860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501" name="Freeform 1404"/>
                <p:cNvSpPr>
                  <a:spLocks/>
                </p:cNvSpPr>
                <p:nvPr/>
              </p:nvSpPr>
              <p:spPr bwMode="auto">
                <a:xfrm>
                  <a:off x="2203451"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02" name="Freeform 1405"/>
                <p:cNvSpPr>
                  <a:spLocks/>
                </p:cNvSpPr>
                <p:nvPr/>
              </p:nvSpPr>
              <p:spPr bwMode="auto">
                <a:xfrm>
                  <a:off x="2203451" y="2982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503" name="Freeform 1406"/>
                <p:cNvSpPr>
                  <a:spLocks/>
                </p:cNvSpPr>
                <p:nvPr/>
              </p:nvSpPr>
              <p:spPr bwMode="auto">
                <a:xfrm>
                  <a:off x="2206626" y="297973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504" name="Freeform 1407"/>
                <p:cNvSpPr>
                  <a:spLocks/>
                </p:cNvSpPr>
                <p:nvPr/>
              </p:nvSpPr>
              <p:spPr bwMode="auto">
                <a:xfrm>
                  <a:off x="220821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05" name="Freeform 1408"/>
                <p:cNvSpPr>
                  <a:spLocks/>
                </p:cNvSpPr>
                <p:nvPr/>
              </p:nvSpPr>
              <p:spPr bwMode="auto">
                <a:xfrm>
                  <a:off x="2211388" y="2978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506" name="Freeform 1409"/>
                <p:cNvSpPr>
                  <a:spLocks/>
                </p:cNvSpPr>
                <p:nvPr/>
              </p:nvSpPr>
              <p:spPr bwMode="auto">
                <a:xfrm>
                  <a:off x="2214563" y="297497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507" name="Freeform 1410"/>
                <p:cNvSpPr>
                  <a:spLocks/>
                </p:cNvSpPr>
                <p:nvPr/>
              </p:nvSpPr>
              <p:spPr bwMode="auto">
                <a:xfrm>
                  <a:off x="2214563" y="29718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508" name="Freeform 1412"/>
                <p:cNvSpPr>
                  <a:spLocks/>
                </p:cNvSpPr>
                <p:nvPr/>
              </p:nvSpPr>
              <p:spPr bwMode="auto">
                <a:xfrm>
                  <a:off x="2217738" y="29718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09" name="Freeform 1413"/>
                <p:cNvSpPr>
                  <a:spLocks/>
                </p:cNvSpPr>
                <p:nvPr/>
              </p:nvSpPr>
              <p:spPr bwMode="auto">
                <a:xfrm>
                  <a:off x="2219326" y="296862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510" name="Freeform 1414"/>
                <p:cNvSpPr>
                  <a:spLocks/>
                </p:cNvSpPr>
                <p:nvPr/>
              </p:nvSpPr>
              <p:spPr bwMode="auto">
                <a:xfrm>
                  <a:off x="2219326" y="2968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11" name="Freeform 1415"/>
                <p:cNvSpPr>
                  <a:spLocks/>
                </p:cNvSpPr>
                <p:nvPr/>
              </p:nvSpPr>
              <p:spPr bwMode="auto">
                <a:xfrm>
                  <a:off x="2222501" y="2968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12" name="Freeform 1416"/>
                <p:cNvSpPr>
                  <a:spLocks/>
                </p:cNvSpPr>
                <p:nvPr/>
              </p:nvSpPr>
              <p:spPr bwMode="auto">
                <a:xfrm>
                  <a:off x="2225676" y="2968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13" name="Freeform 1417"/>
                <p:cNvSpPr>
                  <a:spLocks/>
                </p:cNvSpPr>
                <p:nvPr/>
              </p:nvSpPr>
              <p:spPr bwMode="auto">
                <a:xfrm>
                  <a:off x="2228851" y="2968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14" name="Freeform 1418"/>
                <p:cNvSpPr>
                  <a:spLocks/>
                </p:cNvSpPr>
                <p:nvPr/>
              </p:nvSpPr>
              <p:spPr bwMode="auto">
                <a:xfrm>
                  <a:off x="2232026" y="29686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15" name="Freeform 1419"/>
                <p:cNvSpPr>
                  <a:spLocks/>
                </p:cNvSpPr>
                <p:nvPr/>
              </p:nvSpPr>
              <p:spPr bwMode="auto">
                <a:xfrm>
                  <a:off x="2232026" y="29686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516" name="Freeform 1420"/>
                <p:cNvSpPr>
                  <a:spLocks/>
                </p:cNvSpPr>
                <p:nvPr/>
              </p:nvSpPr>
              <p:spPr bwMode="auto">
                <a:xfrm>
                  <a:off x="2233613" y="29718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17" name="Freeform 1421"/>
                <p:cNvSpPr>
                  <a:spLocks/>
                </p:cNvSpPr>
                <p:nvPr/>
              </p:nvSpPr>
              <p:spPr bwMode="auto">
                <a:xfrm>
                  <a:off x="2236788" y="29718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518" name="Freeform 1422"/>
                <p:cNvSpPr>
                  <a:spLocks/>
                </p:cNvSpPr>
                <p:nvPr/>
              </p:nvSpPr>
              <p:spPr bwMode="auto">
                <a:xfrm>
                  <a:off x="2239963" y="297497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519" name="Freeform 1423"/>
                <p:cNvSpPr>
                  <a:spLocks/>
                </p:cNvSpPr>
                <p:nvPr/>
              </p:nvSpPr>
              <p:spPr bwMode="auto">
                <a:xfrm>
                  <a:off x="2239963" y="2978150"/>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6520" name="Freeform 1424"/>
                <p:cNvSpPr>
                  <a:spLocks/>
                </p:cNvSpPr>
                <p:nvPr/>
              </p:nvSpPr>
              <p:spPr bwMode="auto">
                <a:xfrm>
                  <a:off x="2243138" y="298291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521" name="Freeform 1425"/>
                <p:cNvSpPr>
                  <a:spLocks/>
                </p:cNvSpPr>
                <p:nvPr/>
              </p:nvSpPr>
              <p:spPr bwMode="auto">
                <a:xfrm>
                  <a:off x="2244726" y="29860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522" name="Freeform 1426"/>
                <p:cNvSpPr>
                  <a:spLocks/>
                </p:cNvSpPr>
                <p:nvPr/>
              </p:nvSpPr>
              <p:spPr bwMode="auto">
                <a:xfrm>
                  <a:off x="2247901" y="298926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523" name="Freeform 1427"/>
                <p:cNvSpPr>
                  <a:spLocks/>
                </p:cNvSpPr>
                <p:nvPr/>
              </p:nvSpPr>
              <p:spPr bwMode="auto">
                <a:xfrm>
                  <a:off x="2247901" y="29924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24" name="Freeform 1428"/>
                <p:cNvSpPr>
                  <a:spLocks/>
                </p:cNvSpPr>
                <p:nvPr/>
              </p:nvSpPr>
              <p:spPr bwMode="auto">
                <a:xfrm>
                  <a:off x="2251076" y="29924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525" name="Freeform 1429"/>
                <p:cNvSpPr>
                  <a:spLocks/>
                </p:cNvSpPr>
                <p:nvPr/>
              </p:nvSpPr>
              <p:spPr bwMode="auto">
                <a:xfrm>
                  <a:off x="2254251" y="29940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526" name="Freeform 1430"/>
                <p:cNvSpPr>
                  <a:spLocks/>
                </p:cNvSpPr>
                <p:nvPr/>
              </p:nvSpPr>
              <p:spPr bwMode="auto">
                <a:xfrm>
                  <a:off x="2255838" y="299720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527" name="Freeform 1431"/>
                <p:cNvSpPr>
                  <a:spLocks/>
                </p:cNvSpPr>
                <p:nvPr/>
              </p:nvSpPr>
              <p:spPr bwMode="auto">
                <a:xfrm>
                  <a:off x="2255838" y="30003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528" name="Freeform 1432"/>
                <p:cNvSpPr>
                  <a:spLocks/>
                </p:cNvSpPr>
                <p:nvPr/>
              </p:nvSpPr>
              <p:spPr bwMode="auto">
                <a:xfrm>
                  <a:off x="2259013" y="30035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529" name="Freeform 1433"/>
                <p:cNvSpPr>
                  <a:spLocks/>
                </p:cNvSpPr>
                <p:nvPr/>
              </p:nvSpPr>
              <p:spPr bwMode="auto">
                <a:xfrm>
                  <a:off x="2262188" y="30051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530" name="Freeform 1434"/>
                <p:cNvSpPr>
                  <a:spLocks/>
                </p:cNvSpPr>
                <p:nvPr/>
              </p:nvSpPr>
              <p:spPr bwMode="auto">
                <a:xfrm>
                  <a:off x="2265363" y="30083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531" name="Freeform 1435"/>
                <p:cNvSpPr>
                  <a:spLocks/>
                </p:cNvSpPr>
                <p:nvPr/>
              </p:nvSpPr>
              <p:spPr bwMode="auto">
                <a:xfrm>
                  <a:off x="2268538" y="3011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32" name="Freeform 1436"/>
                <p:cNvSpPr>
                  <a:spLocks/>
                </p:cNvSpPr>
                <p:nvPr/>
              </p:nvSpPr>
              <p:spPr bwMode="auto">
                <a:xfrm>
                  <a:off x="2268538" y="30114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533" name="Freeform 1437"/>
                <p:cNvSpPr>
                  <a:spLocks/>
                </p:cNvSpPr>
                <p:nvPr/>
              </p:nvSpPr>
              <p:spPr bwMode="auto">
                <a:xfrm>
                  <a:off x="2270126"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34" name="Freeform 1438"/>
                <p:cNvSpPr>
                  <a:spLocks/>
                </p:cNvSpPr>
                <p:nvPr/>
              </p:nvSpPr>
              <p:spPr bwMode="auto">
                <a:xfrm>
                  <a:off x="2273301" y="301466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535" name="Freeform 1439"/>
                <p:cNvSpPr>
                  <a:spLocks/>
                </p:cNvSpPr>
                <p:nvPr/>
              </p:nvSpPr>
              <p:spPr bwMode="auto">
                <a:xfrm>
                  <a:off x="227330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36" name="Freeform 1440"/>
                <p:cNvSpPr>
                  <a:spLocks/>
                </p:cNvSpPr>
                <p:nvPr/>
              </p:nvSpPr>
              <p:spPr bwMode="auto">
                <a:xfrm>
                  <a:off x="22764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37" name="Freeform 1441"/>
                <p:cNvSpPr>
                  <a:spLocks/>
                </p:cNvSpPr>
                <p:nvPr/>
              </p:nvSpPr>
              <p:spPr bwMode="auto">
                <a:xfrm>
                  <a:off x="2279651"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38" name="Freeform 1442"/>
                <p:cNvSpPr>
                  <a:spLocks/>
                </p:cNvSpPr>
                <p:nvPr/>
              </p:nvSpPr>
              <p:spPr bwMode="auto">
                <a:xfrm>
                  <a:off x="22812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39" name="Freeform 1443"/>
                <p:cNvSpPr>
                  <a:spLocks/>
                </p:cNvSpPr>
                <p:nvPr/>
              </p:nvSpPr>
              <p:spPr bwMode="auto">
                <a:xfrm>
                  <a:off x="2284413" y="30178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6540" name="Freeform 1444"/>
                <p:cNvSpPr>
                  <a:spLocks/>
                </p:cNvSpPr>
                <p:nvPr/>
              </p:nvSpPr>
              <p:spPr bwMode="auto">
                <a:xfrm>
                  <a:off x="2284413" y="30178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541" name="Freeform 1445"/>
                <p:cNvSpPr>
                  <a:spLocks/>
                </p:cNvSpPr>
                <p:nvPr/>
              </p:nvSpPr>
              <p:spPr bwMode="auto">
                <a:xfrm>
                  <a:off x="228758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42" name="Freeform 1446"/>
                <p:cNvSpPr>
                  <a:spLocks/>
                </p:cNvSpPr>
                <p:nvPr/>
              </p:nvSpPr>
              <p:spPr bwMode="auto">
                <a:xfrm>
                  <a:off x="2290763"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43" name="Freeform 1447"/>
                <p:cNvSpPr>
                  <a:spLocks/>
                </p:cNvSpPr>
                <p:nvPr/>
              </p:nvSpPr>
              <p:spPr bwMode="auto">
                <a:xfrm>
                  <a:off x="229076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44" name="Freeform 1448"/>
                <p:cNvSpPr>
                  <a:spLocks/>
                </p:cNvSpPr>
                <p:nvPr/>
              </p:nvSpPr>
              <p:spPr bwMode="auto">
                <a:xfrm>
                  <a:off x="2293938"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45" name="Freeform 1449"/>
                <p:cNvSpPr>
                  <a:spLocks/>
                </p:cNvSpPr>
                <p:nvPr/>
              </p:nvSpPr>
              <p:spPr bwMode="auto">
                <a:xfrm>
                  <a:off x="229552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46" name="Freeform 1450"/>
                <p:cNvSpPr>
                  <a:spLocks/>
                </p:cNvSpPr>
                <p:nvPr/>
              </p:nvSpPr>
              <p:spPr bwMode="auto">
                <a:xfrm>
                  <a:off x="229870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47" name="Freeform 1451"/>
                <p:cNvSpPr>
                  <a:spLocks/>
                </p:cNvSpPr>
                <p:nvPr/>
              </p:nvSpPr>
              <p:spPr bwMode="auto">
                <a:xfrm>
                  <a:off x="2301876"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48" name="Freeform 1452"/>
                <p:cNvSpPr>
                  <a:spLocks/>
                </p:cNvSpPr>
                <p:nvPr/>
              </p:nvSpPr>
              <p:spPr bwMode="auto">
                <a:xfrm>
                  <a:off x="23018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49" name="Freeform 1453"/>
                <p:cNvSpPr>
                  <a:spLocks/>
                </p:cNvSpPr>
                <p:nvPr/>
              </p:nvSpPr>
              <p:spPr bwMode="auto">
                <a:xfrm>
                  <a:off x="2305051"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50" name="Freeform 1454"/>
                <p:cNvSpPr>
                  <a:spLocks/>
                </p:cNvSpPr>
                <p:nvPr/>
              </p:nvSpPr>
              <p:spPr bwMode="auto">
                <a:xfrm>
                  <a:off x="230663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51" name="Freeform 1455"/>
                <p:cNvSpPr>
                  <a:spLocks/>
                </p:cNvSpPr>
                <p:nvPr/>
              </p:nvSpPr>
              <p:spPr bwMode="auto">
                <a:xfrm>
                  <a:off x="23066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52" name="Freeform 1456"/>
                <p:cNvSpPr>
                  <a:spLocks/>
                </p:cNvSpPr>
                <p:nvPr/>
              </p:nvSpPr>
              <p:spPr bwMode="auto">
                <a:xfrm>
                  <a:off x="23098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53" name="Freeform 1457"/>
                <p:cNvSpPr>
                  <a:spLocks/>
                </p:cNvSpPr>
                <p:nvPr/>
              </p:nvSpPr>
              <p:spPr bwMode="auto">
                <a:xfrm>
                  <a:off x="231298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54" name="Freeform 1458"/>
                <p:cNvSpPr>
                  <a:spLocks/>
                </p:cNvSpPr>
                <p:nvPr/>
              </p:nvSpPr>
              <p:spPr bwMode="auto">
                <a:xfrm>
                  <a:off x="2316163"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55" name="Freeform 1459"/>
                <p:cNvSpPr>
                  <a:spLocks/>
                </p:cNvSpPr>
                <p:nvPr/>
              </p:nvSpPr>
              <p:spPr bwMode="auto">
                <a:xfrm>
                  <a:off x="2317751"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56" name="Freeform 1460"/>
                <p:cNvSpPr>
                  <a:spLocks/>
                </p:cNvSpPr>
                <p:nvPr/>
              </p:nvSpPr>
              <p:spPr bwMode="auto">
                <a:xfrm>
                  <a:off x="231775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57" name="Freeform 1461"/>
                <p:cNvSpPr>
                  <a:spLocks/>
                </p:cNvSpPr>
                <p:nvPr/>
              </p:nvSpPr>
              <p:spPr bwMode="auto">
                <a:xfrm>
                  <a:off x="232092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58" name="Freeform 1462"/>
                <p:cNvSpPr>
                  <a:spLocks/>
                </p:cNvSpPr>
                <p:nvPr/>
              </p:nvSpPr>
              <p:spPr bwMode="auto">
                <a:xfrm>
                  <a:off x="232410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59" name="Freeform 1463"/>
                <p:cNvSpPr>
                  <a:spLocks/>
                </p:cNvSpPr>
                <p:nvPr/>
              </p:nvSpPr>
              <p:spPr bwMode="auto">
                <a:xfrm>
                  <a:off x="2327276"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60" name="Freeform 1464"/>
                <p:cNvSpPr>
                  <a:spLocks/>
                </p:cNvSpPr>
                <p:nvPr/>
              </p:nvSpPr>
              <p:spPr bwMode="auto">
                <a:xfrm>
                  <a:off x="232727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61" name="Freeform 1465"/>
                <p:cNvSpPr>
                  <a:spLocks/>
                </p:cNvSpPr>
                <p:nvPr/>
              </p:nvSpPr>
              <p:spPr bwMode="auto">
                <a:xfrm>
                  <a:off x="2330451"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62" name="Freeform 1466"/>
                <p:cNvSpPr>
                  <a:spLocks/>
                </p:cNvSpPr>
                <p:nvPr/>
              </p:nvSpPr>
              <p:spPr bwMode="auto">
                <a:xfrm>
                  <a:off x="23320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63" name="Freeform 1467"/>
                <p:cNvSpPr>
                  <a:spLocks/>
                </p:cNvSpPr>
                <p:nvPr/>
              </p:nvSpPr>
              <p:spPr bwMode="auto">
                <a:xfrm>
                  <a:off x="2335213"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64" name="Freeform 1468"/>
                <p:cNvSpPr>
                  <a:spLocks/>
                </p:cNvSpPr>
                <p:nvPr/>
              </p:nvSpPr>
              <p:spPr bwMode="auto">
                <a:xfrm>
                  <a:off x="23352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65" name="Freeform 1469"/>
                <p:cNvSpPr>
                  <a:spLocks/>
                </p:cNvSpPr>
                <p:nvPr/>
              </p:nvSpPr>
              <p:spPr bwMode="auto">
                <a:xfrm>
                  <a:off x="233838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66" name="Freeform 1470"/>
                <p:cNvSpPr>
                  <a:spLocks/>
                </p:cNvSpPr>
                <p:nvPr/>
              </p:nvSpPr>
              <p:spPr bwMode="auto">
                <a:xfrm>
                  <a:off x="2341563"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67" name="Freeform 1471"/>
                <p:cNvSpPr>
                  <a:spLocks/>
                </p:cNvSpPr>
                <p:nvPr/>
              </p:nvSpPr>
              <p:spPr bwMode="auto">
                <a:xfrm>
                  <a:off x="2343151"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68" name="Freeform 1472"/>
                <p:cNvSpPr>
                  <a:spLocks/>
                </p:cNvSpPr>
                <p:nvPr/>
              </p:nvSpPr>
              <p:spPr bwMode="auto">
                <a:xfrm>
                  <a:off x="234315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69" name="Freeform 1473"/>
                <p:cNvSpPr>
                  <a:spLocks/>
                </p:cNvSpPr>
                <p:nvPr/>
              </p:nvSpPr>
              <p:spPr bwMode="auto">
                <a:xfrm>
                  <a:off x="234632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70" name="Freeform 1474"/>
                <p:cNvSpPr>
                  <a:spLocks/>
                </p:cNvSpPr>
                <p:nvPr/>
              </p:nvSpPr>
              <p:spPr bwMode="auto">
                <a:xfrm>
                  <a:off x="2349501" y="30178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571" name="Freeform 1475"/>
                <p:cNvSpPr>
                  <a:spLocks/>
                </p:cNvSpPr>
                <p:nvPr/>
              </p:nvSpPr>
              <p:spPr bwMode="auto">
                <a:xfrm>
                  <a:off x="2352676"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72" name="Freeform 1476"/>
                <p:cNvSpPr>
                  <a:spLocks/>
                </p:cNvSpPr>
                <p:nvPr/>
              </p:nvSpPr>
              <p:spPr bwMode="auto">
                <a:xfrm>
                  <a:off x="2352676"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73" name="Freeform 1477"/>
                <p:cNvSpPr>
                  <a:spLocks/>
                </p:cNvSpPr>
                <p:nvPr/>
              </p:nvSpPr>
              <p:spPr bwMode="auto">
                <a:xfrm>
                  <a:off x="2355851"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74" name="Freeform 1478"/>
                <p:cNvSpPr>
                  <a:spLocks/>
                </p:cNvSpPr>
                <p:nvPr/>
              </p:nvSpPr>
              <p:spPr bwMode="auto">
                <a:xfrm>
                  <a:off x="235743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75" name="Freeform 1479"/>
                <p:cNvSpPr>
                  <a:spLocks/>
                </p:cNvSpPr>
                <p:nvPr/>
              </p:nvSpPr>
              <p:spPr bwMode="auto">
                <a:xfrm>
                  <a:off x="2360613"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76" name="Freeform 1480"/>
                <p:cNvSpPr>
                  <a:spLocks/>
                </p:cNvSpPr>
                <p:nvPr/>
              </p:nvSpPr>
              <p:spPr bwMode="auto">
                <a:xfrm>
                  <a:off x="2360613" y="301942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577" name="Freeform 1481"/>
                <p:cNvSpPr>
                  <a:spLocks/>
                </p:cNvSpPr>
                <p:nvPr/>
              </p:nvSpPr>
              <p:spPr bwMode="auto">
                <a:xfrm>
                  <a:off x="2363788"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78" name="Freeform 1482"/>
                <p:cNvSpPr>
                  <a:spLocks/>
                </p:cNvSpPr>
                <p:nvPr/>
              </p:nvSpPr>
              <p:spPr bwMode="auto">
                <a:xfrm>
                  <a:off x="2366963" y="3022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79" name="Freeform 1483"/>
                <p:cNvSpPr>
                  <a:spLocks/>
                </p:cNvSpPr>
                <p:nvPr/>
              </p:nvSpPr>
              <p:spPr bwMode="auto">
                <a:xfrm>
                  <a:off x="2368551" y="3022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80" name="Freeform 1484"/>
                <p:cNvSpPr>
                  <a:spLocks/>
                </p:cNvSpPr>
                <p:nvPr/>
              </p:nvSpPr>
              <p:spPr bwMode="auto">
                <a:xfrm>
                  <a:off x="2368551"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81" name="Freeform 1485"/>
                <p:cNvSpPr>
                  <a:spLocks/>
                </p:cNvSpPr>
                <p:nvPr/>
              </p:nvSpPr>
              <p:spPr bwMode="auto">
                <a:xfrm>
                  <a:off x="2371726"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82" name="Freeform 1486"/>
                <p:cNvSpPr>
                  <a:spLocks/>
                </p:cNvSpPr>
                <p:nvPr/>
              </p:nvSpPr>
              <p:spPr bwMode="auto">
                <a:xfrm>
                  <a:off x="2374901"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83" name="Freeform 1487"/>
                <p:cNvSpPr>
                  <a:spLocks/>
                </p:cNvSpPr>
                <p:nvPr/>
              </p:nvSpPr>
              <p:spPr bwMode="auto">
                <a:xfrm>
                  <a:off x="2378076" y="3022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84" name="Freeform 1488"/>
                <p:cNvSpPr>
                  <a:spLocks/>
                </p:cNvSpPr>
                <p:nvPr/>
              </p:nvSpPr>
              <p:spPr bwMode="auto">
                <a:xfrm>
                  <a:off x="2378076" y="3022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85" name="Freeform 1489"/>
                <p:cNvSpPr>
                  <a:spLocks/>
                </p:cNvSpPr>
                <p:nvPr/>
              </p:nvSpPr>
              <p:spPr bwMode="auto">
                <a:xfrm>
                  <a:off x="2379663"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86" name="Freeform 1490"/>
                <p:cNvSpPr>
                  <a:spLocks/>
                </p:cNvSpPr>
                <p:nvPr/>
              </p:nvSpPr>
              <p:spPr bwMode="auto">
                <a:xfrm>
                  <a:off x="2382838"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87" name="Freeform 1491"/>
                <p:cNvSpPr>
                  <a:spLocks/>
                </p:cNvSpPr>
                <p:nvPr/>
              </p:nvSpPr>
              <p:spPr bwMode="auto">
                <a:xfrm>
                  <a:off x="2386013" y="3022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88" name="Freeform 1492"/>
                <p:cNvSpPr>
                  <a:spLocks/>
                </p:cNvSpPr>
                <p:nvPr/>
              </p:nvSpPr>
              <p:spPr bwMode="auto">
                <a:xfrm>
                  <a:off x="2386013"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89" name="Freeform 1493"/>
                <p:cNvSpPr>
                  <a:spLocks/>
                </p:cNvSpPr>
                <p:nvPr/>
              </p:nvSpPr>
              <p:spPr bwMode="auto">
                <a:xfrm>
                  <a:off x="2389188"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90" name="Freeform 1494"/>
                <p:cNvSpPr>
                  <a:spLocks/>
                </p:cNvSpPr>
                <p:nvPr/>
              </p:nvSpPr>
              <p:spPr bwMode="auto">
                <a:xfrm>
                  <a:off x="2392363" y="3022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91" name="Freeform 1495"/>
                <p:cNvSpPr>
                  <a:spLocks/>
                </p:cNvSpPr>
                <p:nvPr/>
              </p:nvSpPr>
              <p:spPr bwMode="auto">
                <a:xfrm>
                  <a:off x="2393951" y="301942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592" name="Freeform 1496"/>
                <p:cNvSpPr>
                  <a:spLocks/>
                </p:cNvSpPr>
                <p:nvPr/>
              </p:nvSpPr>
              <p:spPr bwMode="auto">
                <a:xfrm>
                  <a:off x="2397126"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93" name="Freeform 1497"/>
                <p:cNvSpPr>
                  <a:spLocks/>
                </p:cNvSpPr>
                <p:nvPr/>
              </p:nvSpPr>
              <p:spPr bwMode="auto">
                <a:xfrm>
                  <a:off x="2397126"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94" name="Freeform 1498"/>
                <p:cNvSpPr>
                  <a:spLocks/>
                </p:cNvSpPr>
                <p:nvPr/>
              </p:nvSpPr>
              <p:spPr bwMode="auto">
                <a:xfrm>
                  <a:off x="2400301"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95" name="Freeform 1499"/>
                <p:cNvSpPr>
                  <a:spLocks/>
                </p:cNvSpPr>
                <p:nvPr/>
              </p:nvSpPr>
              <p:spPr bwMode="auto">
                <a:xfrm>
                  <a:off x="2403476"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596" name="Freeform 1500"/>
                <p:cNvSpPr>
                  <a:spLocks/>
                </p:cNvSpPr>
                <p:nvPr/>
              </p:nvSpPr>
              <p:spPr bwMode="auto">
                <a:xfrm>
                  <a:off x="2403476"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597" name="Freeform 1501"/>
                <p:cNvSpPr>
                  <a:spLocks/>
                </p:cNvSpPr>
                <p:nvPr/>
              </p:nvSpPr>
              <p:spPr bwMode="auto">
                <a:xfrm>
                  <a:off x="240506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98" name="Freeform 1502"/>
                <p:cNvSpPr>
                  <a:spLocks/>
                </p:cNvSpPr>
                <p:nvPr/>
              </p:nvSpPr>
              <p:spPr bwMode="auto">
                <a:xfrm>
                  <a:off x="240823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599" name="Freeform 1503"/>
                <p:cNvSpPr>
                  <a:spLocks/>
                </p:cNvSpPr>
                <p:nvPr/>
              </p:nvSpPr>
              <p:spPr bwMode="auto">
                <a:xfrm>
                  <a:off x="241141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00" name="Freeform 1504"/>
                <p:cNvSpPr>
                  <a:spLocks/>
                </p:cNvSpPr>
                <p:nvPr/>
              </p:nvSpPr>
              <p:spPr bwMode="auto">
                <a:xfrm>
                  <a:off x="2414588"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601" name="Freeform 1505"/>
                <p:cNvSpPr>
                  <a:spLocks/>
                </p:cNvSpPr>
                <p:nvPr/>
              </p:nvSpPr>
              <p:spPr bwMode="auto">
                <a:xfrm>
                  <a:off x="241458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02" name="Freeform 1506"/>
                <p:cNvSpPr>
                  <a:spLocks/>
                </p:cNvSpPr>
                <p:nvPr/>
              </p:nvSpPr>
              <p:spPr bwMode="auto">
                <a:xfrm>
                  <a:off x="2417763"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603" name="Freeform 1507"/>
                <p:cNvSpPr>
                  <a:spLocks/>
                </p:cNvSpPr>
                <p:nvPr/>
              </p:nvSpPr>
              <p:spPr bwMode="auto">
                <a:xfrm>
                  <a:off x="2419351" y="30178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604" name="Freeform 1508"/>
                <p:cNvSpPr>
                  <a:spLocks/>
                </p:cNvSpPr>
                <p:nvPr/>
              </p:nvSpPr>
              <p:spPr bwMode="auto">
                <a:xfrm>
                  <a:off x="241935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05" name="Freeform 1509"/>
                <p:cNvSpPr>
                  <a:spLocks/>
                </p:cNvSpPr>
                <p:nvPr/>
              </p:nvSpPr>
              <p:spPr bwMode="auto">
                <a:xfrm>
                  <a:off x="2422526"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06" name="Freeform 1510"/>
                <p:cNvSpPr>
                  <a:spLocks/>
                </p:cNvSpPr>
                <p:nvPr/>
              </p:nvSpPr>
              <p:spPr bwMode="auto">
                <a:xfrm>
                  <a:off x="2425701"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07" name="Freeform 1511"/>
                <p:cNvSpPr>
                  <a:spLocks/>
                </p:cNvSpPr>
                <p:nvPr/>
              </p:nvSpPr>
              <p:spPr bwMode="auto">
                <a:xfrm>
                  <a:off x="2428876"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608" name="Freeform 1512"/>
                <p:cNvSpPr>
                  <a:spLocks/>
                </p:cNvSpPr>
                <p:nvPr/>
              </p:nvSpPr>
              <p:spPr bwMode="auto">
                <a:xfrm>
                  <a:off x="2430463"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609" name="Freeform 1513"/>
                <p:cNvSpPr>
                  <a:spLocks/>
                </p:cNvSpPr>
                <p:nvPr/>
              </p:nvSpPr>
              <p:spPr bwMode="auto">
                <a:xfrm>
                  <a:off x="243046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10" name="Freeform 1514"/>
                <p:cNvSpPr>
                  <a:spLocks/>
                </p:cNvSpPr>
                <p:nvPr/>
              </p:nvSpPr>
              <p:spPr bwMode="auto">
                <a:xfrm>
                  <a:off x="24336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11" name="Freeform 1515"/>
                <p:cNvSpPr>
                  <a:spLocks/>
                </p:cNvSpPr>
                <p:nvPr/>
              </p:nvSpPr>
              <p:spPr bwMode="auto">
                <a:xfrm>
                  <a:off x="24368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12" name="Freeform 1516"/>
                <p:cNvSpPr>
                  <a:spLocks/>
                </p:cNvSpPr>
                <p:nvPr/>
              </p:nvSpPr>
              <p:spPr bwMode="auto">
                <a:xfrm>
                  <a:off x="2439988" y="3014663"/>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613" name="Freeform 1517"/>
                <p:cNvSpPr>
                  <a:spLocks/>
                </p:cNvSpPr>
                <p:nvPr/>
              </p:nvSpPr>
              <p:spPr bwMode="auto">
                <a:xfrm>
                  <a:off x="24399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14" name="Freeform 1518"/>
                <p:cNvSpPr>
                  <a:spLocks/>
                </p:cNvSpPr>
                <p:nvPr/>
              </p:nvSpPr>
              <p:spPr bwMode="auto">
                <a:xfrm>
                  <a:off x="2443163"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615" name="Freeform 1519"/>
                <p:cNvSpPr>
                  <a:spLocks/>
                </p:cNvSpPr>
                <p:nvPr/>
              </p:nvSpPr>
              <p:spPr bwMode="auto">
                <a:xfrm>
                  <a:off x="2444751"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16" name="Freeform 1520"/>
                <p:cNvSpPr>
                  <a:spLocks/>
                </p:cNvSpPr>
                <p:nvPr/>
              </p:nvSpPr>
              <p:spPr bwMode="auto">
                <a:xfrm>
                  <a:off x="2447926"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617" name="Freeform 1521"/>
                <p:cNvSpPr>
                  <a:spLocks/>
                </p:cNvSpPr>
                <p:nvPr/>
              </p:nvSpPr>
              <p:spPr bwMode="auto">
                <a:xfrm>
                  <a:off x="2447926" y="30114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618" name="Freeform 1522"/>
                <p:cNvSpPr>
                  <a:spLocks/>
                </p:cNvSpPr>
                <p:nvPr/>
              </p:nvSpPr>
              <p:spPr bwMode="auto">
                <a:xfrm>
                  <a:off x="2451101"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19" name="Freeform 1523"/>
                <p:cNvSpPr>
                  <a:spLocks/>
                </p:cNvSpPr>
                <p:nvPr/>
              </p:nvSpPr>
              <p:spPr bwMode="auto">
                <a:xfrm>
                  <a:off x="2454276" y="300831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620" name="Freeform 1524"/>
                <p:cNvSpPr>
                  <a:spLocks/>
                </p:cNvSpPr>
                <p:nvPr/>
              </p:nvSpPr>
              <p:spPr bwMode="auto">
                <a:xfrm>
                  <a:off x="2455863" y="30051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621" name="Freeform 1525"/>
                <p:cNvSpPr>
                  <a:spLocks/>
                </p:cNvSpPr>
                <p:nvPr/>
              </p:nvSpPr>
              <p:spPr bwMode="auto">
                <a:xfrm>
                  <a:off x="245586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22" name="Freeform 1526"/>
                <p:cNvSpPr>
                  <a:spLocks/>
                </p:cNvSpPr>
                <p:nvPr/>
              </p:nvSpPr>
              <p:spPr bwMode="auto">
                <a:xfrm>
                  <a:off x="2459038" y="30035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623" name="Freeform 1527"/>
                <p:cNvSpPr>
                  <a:spLocks/>
                </p:cNvSpPr>
                <p:nvPr/>
              </p:nvSpPr>
              <p:spPr bwMode="auto">
                <a:xfrm>
                  <a:off x="2462213" y="30003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624" name="Freeform 1528"/>
                <p:cNvSpPr>
                  <a:spLocks/>
                </p:cNvSpPr>
                <p:nvPr/>
              </p:nvSpPr>
              <p:spPr bwMode="auto">
                <a:xfrm>
                  <a:off x="2465388" y="29972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625" name="Freeform 1529"/>
                <p:cNvSpPr>
                  <a:spLocks/>
                </p:cNvSpPr>
                <p:nvPr/>
              </p:nvSpPr>
              <p:spPr bwMode="auto">
                <a:xfrm>
                  <a:off x="2466976" y="299402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626" name="Freeform 1530"/>
                <p:cNvSpPr>
                  <a:spLocks/>
                </p:cNvSpPr>
                <p:nvPr/>
              </p:nvSpPr>
              <p:spPr bwMode="auto">
                <a:xfrm>
                  <a:off x="2466976" y="29924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627" name="Freeform 1531"/>
                <p:cNvSpPr>
                  <a:spLocks/>
                </p:cNvSpPr>
                <p:nvPr/>
              </p:nvSpPr>
              <p:spPr bwMode="auto">
                <a:xfrm>
                  <a:off x="2470151" y="29924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28" name="Freeform 1532"/>
                <p:cNvSpPr>
                  <a:spLocks/>
                </p:cNvSpPr>
                <p:nvPr/>
              </p:nvSpPr>
              <p:spPr bwMode="auto">
                <a:xfrm>
                  <a:off x="2473326" y="2989263"/>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629" name="Freeform 1533"/>
                <p:cNvSpPr>
                  <a:spLocks/>
                </p:cNvSpPr>
                <p:nvPr/>
              </p:nvSpPr>
              <p:spPr bwMode="auto">
                <a:xfrm>
                  <a:off x="2473326"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30" name="Freeform 1534"/>
                <p:cNvSpPr>
                  <a:spLocks/>
                </p:cNvSpPr>
                <p:nvPr/>
              </p:nvSpPr>
              <p:spPr bwMode="auto">
                <a:xfrm>
                  <a:off x="2476501" y="29860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631" name="Freeform 1535"/>
                <p:cNvSpPr>
                  <a:spLocks/>
                </p:cNvSpPr>
                <p:nvPr/>
              </p:nvSpPr>
              <p:spPr bwMode="auto">
                <a:xfrm>
                  <a:off x="2479676"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632" name="Freeform 1536"/>
                <p:cNvSpPr>
                  <a:spLocks/>
                </p:cNvSpPr>
                <p:nvPr/>
              </p:nvSpPr>
              <p:spPr bwMode="auto">
                <a:xfrm>
                  <a:off x="248126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33" name="Freeform 1537"/>
                <p:cNvSpPr>
                  <a:spLocks/>
                </p:cNvSpPr>
                <p:nvPr/>
              </p:nvSpPr>
              <p:spPr bwMode="auto">
                <a:xfrm>
                  <a:off x="2484438"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634" name="Freeform 1538"/>
                <p:cNvSpPr>
                  <a:spLocks/>
                </p:cNvSpPr>
                <p:nvPr/>
              </p:nvSpPr>
              <p:spPr bwMode="auto">
                <a:xfrm>
                  <a:off x="24844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35" name="Freeform 1539"/>
                <p:cNvSpPr>
                  <a:spLocks/>
                </p:cNvSpPr>
                <p:nvPr/>
              </p:nvSpPr>
              <p:spPr bwMode="auto">
                <a:xfrm>
                  <a:off x="2487613" y="29860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636" name="Freeform 1540"/>
                <p:cNvSpPr>
                  <a:spLocks/>
                </p:cNvSpPr>
                <p:nvPr/>
              </p:nvSpPr>
              <p:spPr bwMode="auto">
                <a:xfrm>
                  <a:off x="2490788" y="298926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637" name="Freeform 1541"/>
                <p:cNvSpPr>
                  <a:spLocks/>
                </p:cNvSpPr>
                <p:nvPr/>
              </p:nvSpPr>
              <p:spPr bwMode="auto">
                <a:xfrm>
                  <a:off x="2490788" y="29924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638" name="Freeform 1542"/>
                <p:cNvSpPr>
                  <a:spLocks/>
                </p:cNvSpPr>
                <p:nvPr/>
              </p:nvSpPr>
              <p:spPr bwMode="auto">
                <a:xfrm>
                  <a:off x="2492376" y="29924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639" name="Freeform 1543"/>
                <p:cNvSpPr>
                  <a:spLocks/>
                </p:cNvSpPr>
                <p:nvPr/>
              </p:nvSpPr>
              <p:spPr bwMode="auto">
                <a:xfrm>
                  <a:off x="2495551" y="299402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640" name="Freeform 1544"/>
                <p:cNvSpPr>
                  <a:spLocks/>
                </p:cNvSpPr>
                <p:nvPr/>
              </p:nvSpPr>
              <p:spPr bwMode="auto">
                <a:xfrm>
                  <a:off x="2498726" y="29972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641" name="Freeform 1545"/>
                <p:cNvSpPr>
                  <a:spLocks/>
                </p:cNvSpPr>
                <p:nvPr/>
              </p:nvSpPr>
              <p:spPr bwMode="auto">
                <a:xfrm>
                  <a:off x="2501901" y="300037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642" name="Freeform 1546"/>
                <p:cNvSpPr>
                  <a:spLocks/>
                </p:cNvSpPr>
                <p:nvPr/>
              </p:nvSpPr>
              <p:spPr bwMode="auto">
                <a:xfrm>
                  <a:off x="2501901" y="30003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643" name="Freeform 1547"/>
                <p:cNvSpPr>
                  <a:spLocks/>
                </p:cNvSpPr>
                <p:nvPr/>
              </p:nvSpPr>
              <p:spPr bwMode="auto">
                <a:xfrm>
                  <a:off x="2505076" y="30035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6644" name="Freeform 1548"/>
                <p:cNvSpPr>
                  <a:spLocks/>
                </p:cNvSpPr>
                <p:nvPr/>
              </p:nvSpPr>
              <p:spPr bwMode="auto">
                <a:xfrm>
                  <a:off x="2506663"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645" name="Freeform 1549"/>
                <p:cNvSpPr>
                  <a:spLocks/>
                </p:cNvSpPr>
                <p:nvPr/>
              </p:nvSpPr>
              <p:spPr bwMode="auto">
                <a:xfrm>
                  <a:off x="250666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46" name="Freeform 1550"/>
                <p:cNvSpPr>
                  <a:spLocks/>
                </p:cNvSpPr>
                <p:nvPr/>
              </p:nvSpPr>
              <p:spPr bwMode="auto">
                <a:xfrm>
                  <a:off x="2509838"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47" name="Freeform 1551"/>
                <p:cNvSpPr>
                  <a:spLocks/>
                </p:cNvSpPr>
                <p:nvPr/>
              </p:nvSpPr>
              <p:spPr bwMode="auto">
                <a:xfrm>
                  <a:off x="2513013" y="30051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48" name="Freeform 1552"/>
                <p:cNvSpPr>
                  <a:spLocks/>
                </p:cNvSpPr>
                <p:nvPr/>
              </p:nvSpPr>
              <p:spPr bwMode="auto">
                <a:xfrm>
                  <a:off x="2516188"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649" name="Freeform 1553"/>
                <p:cNvSpPr>
                  <a:spLocks/>
                </p:cNvSpPr>
                <p:nvPr/>
              </p:nvSpPr>
              <p:spPr bwMode="auto">
                <a:xfrm>
                  <a:off x="2517776" y="3003550"/>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650" name="Freeform 1554"/>
                <p:cNvSpPr>
                  <a:spLocks/>
                </p:cNvSpPr>
                <p:nvPr/>
              </p:nvSpPr>
              <p:spPr bwMode="auto">
                <a:xfrm>
                  <a:off x="2517776" y="3003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51" name="Freeform 1555"/>
                <p:cNvSpPr>
                  <a:spLocks/>
                </p:cNvSpPr>
                <p:nvPr/>
              </p:nvSpPr>
              <p:spPr bwMode="auto">
                <a:xfrm>
                  <a:off x="2520951" y="30003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652" name="Freeform 1556"/>
                <p:cNvSpPr>
                  <a:spLocks/>
                </p:cNvSpPr>
                <p:nvPr/>
              </p:nvSpPr>
              <p:spPr bwMode="auto">
                <a:xfrm>
                  <a:off x="2524126" y="299402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653" name="Freeform 1557"/>
                <p:cNvSpPr>
                  <a:spLocks/>
                </p:cNvSpPr>
                <p:nvPr/>
              </p:nvSpPr>
              <p:spPr bwMode="auto">
                <a:xfrm>
                  <a:off x="2527301" y="29924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654" name="Freeform 1558"/>
                <p:cNvSpPr>
                  <a:spLocks/>
                </p:cNvSpPr>
                <p:nvPr/>
              </p:nvSpPr>
              <p:spPr bwMode="auto">
                <a:xfrm>
                  <a:off x="2527301" y="2986088"/>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26655" name="Freeform 1559"/>
                <p:cNvSpPr>
                  <a:spLocks/>
                </p:cNvSpPr>
                <p:nvPr/>
              </p:nvSpPr>
              <p:spPr bwMode="auto">
                <a:xfrm>
                  <a:off x="2528888" y="2982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656" name="Freeform 1560"/>
                <p:cNvSpPr>
                  <a:spLocks/>
                </p:cNvSpPr>
                <p:nvPr/>
              </p:nvSpPr>
              <p:spPr bwMode="auto">
                <a:xfrm>
                  <a:off x="2532063" y="2978150"/>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6657" name="Freeform 1561"/>
                <p:cNvSpPr>
                  <a:spLocks/>
                </p:cNvSpPr>
                <p:nvPr/>
              </p:nvSpPr>
              <p:spPr bwMode="auto">
                <a:xfrm>
                  <a:off x="2535238" y="2971800"/>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6658" name="Freeform 1562"/>
                <p:cNvSpPr>
                  <a:spLocks/>
                </p:cNvSpPr>
                <p:nvPr/>
              </p:nvSpPr>
              <p:spPr bwMode="auto">
                <a:xfrm>
                  <a:off x="2535238" y="296703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6659" name="Freeform 1563"/>
                <p:cNvSpPr>
                  <a:spLocks/>
                </p:cNvSpPr>
                <p:nvPr/>
              </p:nvSpPr>
              <p:spPr bwMode="auto">
                <a:xfrm>
                  <a:off x="2538413" y="2957513"/>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6660" name="Freeform 1564"/>
                <p:cNvSpPr>
                  <a:spLocks/>
                </p:cNvSpPr>
                <p:nvPr/>
              </p:nvSpPr>
              <p:spPr bwMode="auto">
                <a:xfrm>
                  <a:off x="2541588" y="2952750"/>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6661" name="Freeform 1565"/>
                <p:cNvSpPr>
                  <a:spLocks/>
                </p:cNvSpPr>
                <p:nvPr/>
              </p:nvSpPr>
              <p:spPr bwMode="auto">
                <a:xfrm>
                  <a:off x="2543176" y="2943225"/>
                  <a:ext cx="1588" cy="9525"/>
                </a:xfrm>
                <a:custGeom>
                  <a:avLst/>
                  <a:gdLst>
                    <a:gd name="T0" fmla="*/ 0 w 1588"/>
                    <a:gd name="T1" fmla="*/ 9525 h 6"/>
                    <a:gd name="T2" fmla="*/ 0 w 1588"/>
                    <a:gd name="T3" fmla="*/ 9525 h 6"/>
                    <a:gd name="T4" fmla="*/ 0 w 1588"/>
                    <a:gd name="T5" fmla="*/ 9525 h 6"/>
                    <a:gd name="T6" fmla="*/ 0 w 1588"/>
                    <a:gd name="T7" fmla="*/ 0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6"/>
                      </a:moveTo>
                      <a:lnTo>
                        <a:pt x="0" y="6"/>
                      </a:lnTo>
                      <a:lnTo>
                        <a:pt x="0" y="0"/>
                      </a:lnTo>
                    </a:path>
                  </a:pathLst>
                </a:custGeom>
                <a:noFill/>
                <a:ln w="6350" cap="sq">
                  <a:solidFill>
                    <a:srgbClr val="010101"/>
                  </a:solidFill>
                  <a:prstDash val="solid"/>
                  <a:miter lim="800000"/>
                  <a:headEnd/>
                  <a:tailEnd/>
                </a:ln>
              </p:spPr>
              <p:txBody>
                <a:bodyPr/>
                <a:lstStyle/>
                <a:p>
                  <a:endParaRPr lang="en-US"/>
                </a:p>
              </p:txBody>
            </p:sp>
            <p:sp>
              <p:nvSpPr>
                <p:cNvPr id="26662" name="Freeform 1566"/>
                <p:cNvSpPr>
                  <a:spLocks/>
                </p:cNvSpPr>
                <p:nvPr/>
              </p:nvSpPr>
              <p:spPr bwMode="auto">
                <a:xfrm>
                  <a:off x="2543176" y="293528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6663" name="Freeform 1567"/>
                <p:cNvSpPr>
                  <a:spLocks/>
                </p:cNvSpPr>
                <p:nvPr/>
              </p:nvSpPr>
              <p:spPr bwMode="auto">
                <a:xfrm>
                  <a:off x="2546351" y="2930525"/>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6664" name="Freeform 1568"/>
                <p:cNvSpPr>
                  <a:spLocks/>
                </p:cNvSpPr>
                <p:nvPr/>
              </p:nvSpPr>
              <p:spPr bwMode="auto">
                <a:xfrm>
                  <a:off x="2549526" y="292417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665" name="Freeform 1569"/>
                <p:cNvSpPr>
                  <a:spLocks/>
                </p:cNvSpPr>
                <p:nvPr/>
              </p:nvSpPr>
              <p:spPr bwMode="auto">
                <a:xfrm>
                  <a:off x="2552701" y="2917825"/>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26666" name="Freeform 1570"/>
                <p:cNvSpPr>
                  <a:spLocks/>
                </p:cNvSpPr>
                <p:nvPr/>
              </p:nvSpPr>
              <p:spPr bwMode="auto">
                <a:xfrm>
                  <a:off x="2554288" y="29162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667" name="Freeform 1571"/>
                <p:cNvSpPr>
                  <a:spLocks/>
                </p:cNvSpPr>
                <p:nvPr/>
              </p:nvSpPr>
              <p:spPr bwMode="auto">
                <a:xfrm>
                  <a:off x="2554288" y="29098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668" name="Freeform 1572"/>
                <p:cNvSpPr>
                  <a:spLocks/>
                </p:cNvSpPr>
                <p:nvPr/>
              </p:nvSpPr>
              <p:spPr bwMode="auto">
                <a:xfrm>
                  <a:off x="2557463" y="29067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669" name="Freeform 1573"/>
                <p:cNvSpPr>
                  <a:spLocks/>
                </p:cNvSpPr>
                <p:nvPr/>
              </p:nvSpPr>
              <p:spPr bwMode="auto">
                <a:xfrm>
                  <a:off x="2560638" y="290512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670" name="Freeform 1574"/>
                <p:cNvSpPr>
                  <a:spLocks/>
                </p:cNvSpPr>
                <p:nvPr/>
              </p:nvSpPr>
              <p:spPr bwMode="auto">
                <a:xfrm>
                  <a:off x="2560638" y="29051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71" name="Freeform 1575"/>
                <p:cNvSpPr>
                  <a:spLocks/>
                </p:cNvSpPr>
                <p:nvPr/>
              </p:nvSpPr>
              <p:spPr bwMode="auto">
                <a:xfrm>
                  <a:off x="2563813" y="29051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72" name="Freeform 1576"/>
                <p:cNvSpPr>
                  <a:spLocks/>
                </p:cNvSpPr>
                <p:nvPr/>
              </p:nvSpPr>
              <p:spPr bwMode="auto">
                <a:xfrm>
                  <a:off x="2566988" y="29051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673" name="Freeform 1577"/>
                <p:cNvSpPr>
                  <a:spLocks/>
                </p:cNvSpPr>
                <p:nvPr/>
              </p:nvSpPr>
              <p:spPr bwMode="auto">
                <a:xfrm>
                  <a:off x="2568576" y="29051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674" name="Freeform 1578"/>
                <p:cNvSpPr>
                  <a:spLocks/>
                </p:cNvSpPr>
                <p:nvPr/>
              </p:nvSpPr>
              <p:spPr bwMode="auto">
                <a:xfrm>
                  <a:off x="2571751" y="29067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675" name="Freeform 1579"/>
                <p:cNvSpPr>
                  <a:spLocks/>
                </p:cNvSpPr>
                <p:nvPr/>
              </p:nvSpPr>
              <p:spPr bwMode="auto">
                <a:xfrm>
                  <a:off x="2571751" y="29098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676" name="Freeform 1580"/>
                <p:cNvSpPr>
                  <a:spLocks/>
                </p:cNvSpPr>
                <p:nvPr/>
              </p:nvSpPr>
              <p:spPr bwMode="auto">
                <a:xfrm>
                  <a:off x="2574926" y="29162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677" name="Freeform 1581"/>
                <p:cNvSpPr>
                  <a:spLocks/>
                </p:cNvSpPr>
                <p:nvPr/>
              </p:nvSpPr>
              <p:spPr bwMode="auto">
                <a:xfrm>
                  <a:off x="2578101" y="2917825"/>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6350" cap="sq">
                  <a:solidFill>
                    <a:srgbClr val="010101"/>
                  </a:solidFill>
                  <a:prstDash val="solid"/>
                  <a:miter lim="800000"/>
                  <a:headEnd/>
                  <a:tailEnd/>
                </a:ln>
              </p:spPr>
              <p:txBody>
                <a:bodyPr/>
                <a:lstStyle/>
                <a:p>
                  <a:endParaRPr lang="en-US"/>
                </a:p>
              </p:txBody>
            </p:sp>
            <p:sp>
              <p:nvSpPr>
                <p:cNvPr id="26678" name="Freeform 1582"/>
                <p:cNvSpPr>
                  <a:spLocks/>
                </p:cNvSpPr>
                <p:nvPr/>
              </p:nvSpPr>
              <p:spPr bwMode="auto">
                <a:xfrm>
                  <a:off x="2578101" y="2927350"/>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26679" name="Freeform 1583"/>
                <p:cNvSpPr>
                  <a:spLocks/>
                </p:cNvSpPr>
                <p:nvPr/>
              </p:nvSpPr>
              <p:spPr bwMode="auto">
                <a:xfrm>
                  <a:off x="2579688" y="2932113"/>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6680" name="Freeform 1584"/>
                <p:cNvSpPr>
                  <a:spLocks/>
                </p:cNvSpPr>
                <p:nvPr/>
              </p:nvSpPr>
              <p:spPr bwMode="auto">
                <a:xfrm>
                  <a:off x="2582863" y="29416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6681" name="Freeform 1585"/>
                <p:cNvSpPr>
                  <a:spLocks/>
                </p:cNvSpPr>
                <p:nvPr/>
              </p:nvSpPr>
              <p:spPr bwMode="auto">
                <a:xfrm>
                  <a:off x="2586038" y="2946400"/>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6682" name="Freeform 1586"/>
                <p:cNvSpPr>
                  <a:spLocks/>
                </p:cNvSpPr>
                <p:nvPr/>
              </p:nvSpPr>
              <p:spPr bwMode="auto">
                <a:xfrm>
                  <a:off x="2589213" y="2955925"/>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6683" name="Freeform 1587"/>
                <p:cNvSpPr>
                  <a:spLocks/>
                </p:cNvSpPr>
                <p:nvPr/>
              </p:nvSpPr>
              <p:spPr bwMode="auto">
                <a:xfrm>
                  <a:off x="2589213" y="2963863"/>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6684" name="Freeform 1588"/>
                <p:cNvSpPr>
                  <a:spLocks/>
                </p:cNvSpPr>
                <p:nvPr/>
              </p:nvSpPr>
              <p:spPr bwMode="auto">
                <a:xfrm>
                  <a:off x="2590801" y="2971800"/>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6685" name="Freeform 1589"/>
                <p:cNvSpPr>
                  <a:spLocks/>
                </p:cNvSpPr>
                <p:nvPr/>
              </p:nvSpPr>
              <p:spPr bwMode="auto">
                <a:xfrm>
                  <a:off x="2593976" y="297973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686" name="Freeform 1590"/>
                <p:cNvSpPr>
                  <a:spLocks/>
                </p:cNvSpPr>
                <p:nvPr/>
              </p:nvSpPr>
              <p:spPr bwMode="auto">
                <a:xfrm>
                  <a:off x="2597151" y="2986088"/>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6687" name="Freeform 1591"/>
                <p:cNvSpPr>
                  <a:spLocks/>
                </p:cNvSpPr>
                <p:nvPr/>
              </p:nvSpPr>
              <p:spPr bwMode="auto">
                <a:xfrm>
                  <a:off x="2597151" y="29924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6688" name="Freeform 1592"/>
                <p:cNvSpPr>
                  <a:spLocks/>
                </p:cNvSpPr>
                <p:nvPr/>
              </p:nvSpPr>
              <p:spPr bwMode="auto">
                <a:xfrm>
                  <a:off x="2600326" y="2997200"/>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689" name="Freeform 1593"/>
                <p:cNvSpPr>
                  <a:spLocks/>
                </p:cNvSpPr>
                <p:nvPr/>
              </p:nvSpPr>
              <p:spPr bwMode="auto">
                <a:xfrm>
                  <a:off x="2603501" y="30035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6690" name="Freeform 1594"/>
                <p:cNvSpPr>
                  <a:spLocks/>
                </p:cNvSpPr>
                <p:nvPr/>
              </p:nvSpPr>
              <p:spPr bwMode="auto">
                <a:xfrm>
                  <a:off x="2605088" y="30051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691" name="Freeform 1595"/>
                <p:cNvSpPr>
                  <a:spLocks/>
                </p:cNvSpPr>
                <p:nvPr/>
              </p:nvSpPr>
              <p:spPr bwMode="auto">
                <a:xfrm>
                  <a:off x="2605088" y="300831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692" name="Freeform 1596"/>
                <p:cNvSpPr>
                  <a:spLocks/>
                </p:cNvSpPr>
                <p:nvPr/>
              </p:nvSpPr>
              <p:spPr bwMode="auto">
                <a:xfrm>
                  <a:off x="26082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93" name="Freeform 1597"/>
                <p:cNvSpPr>
                  <a:spLocks/>
                </p:cNvSpPr>
                <p:nvPr/>
              </p:nvSpPr>
              <p:spPr bwMode="auto">
                <a:xfrm>
                  <a:off x="2611438" y="30146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694" name="Freeform 1598"/>
                <p:cNvSpPr>
                  <a:spLocks/>
                </p:cNvSpPr>
                <p:nvPr/>
              </p:nvSpPr>
              <p:spPr bwMode="auto">
                <a:xfrm>
                  <a:off x="2614613" y="30178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6695" name="Freeform 1599"/>
                <p:cNvSpPr>
                  <a:spLocks/>
                </p:cNvSpPr>
                <p:nvPr/>
              </p:nvSpPr>
              <p:spPr bwMode="auto">
                <a:xfrm>
                  <a:off x="2614613"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696" name="Freeform 1600"/>
                <p:cNvSpPr>
                  <a:spLocks/>
                </p:cNvSpPr>
                <p:nvPr/>
              </p:nvSpPr>
              <p:spPr bwMode="auto">
                <a:xfrm>
                  <a:off x="2616201"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97" name="Freeform 1601"/>
                <p:cNvSpPr>
                  <a:spLocks/>
                </p:cNvSpPr>
                <p:nvPr/>
              </p:nvSpPr>
              <p:spPr bwMode="auto">
                <a:xfrm>
                  <a:off x="2619376"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698" name="Freeform 1602"/>
                <p:cNvSpPr>
                  <a:spLocks/>
                </p:cNvSpPr>
                <p:nvPr/>
              </p:nvSpPr>
              <p:spPr bwMode="auto">
                <a:xfrm>
                  <a:off x="2622551"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699" name="Freeform 1603"/>
                <p:cNvSpPr>
                  <a:spLocks/>
                </p:cNvSpPr>
                <p:nvPr/>
              </p:nvSpPr>
              <p:spPr bwMode="auto">
                <a:xfrm>
                  <a:off x="2622551"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00" name="Freeform 1604"/>
                <p:cNvSpPr>
                  <a:spLocks/>
                </p:cNvSpPr>
                <p:nvPr/>
              </p:nvSpPr>
              <p:spPr bwMode="auto">
                <a:xfrm>
                  <a:off x="2625726"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01" name="Freeform 1605"/>
                <p:cNvSpPr>
                  <a:spLocks/>
                </p:cNvSpPr>
                <p:nvPr/>
              </p:nvSpPr>
              <p:spPr bwMode="auto">
                <a:xfrm>
                  <a:off x="2628901" y="30194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702" name="Freeform 1606"/>
                <p:cNvSpPr>
                  <a:spLocks/>
                </p:cNvSpPr>
                <p:nvPr/>
              </p:nvSpPr>
              <p:spPr bwMode="auto">
                <a:xfrm>
                  <a:off x="2630488" y="3022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03" name="Freeform 1607"/>
                <p:cNvSpPr>
                  <a:spLocks/>
                </p:cNvSpPr>
                <p:nvPr/>
              </p:nvSpPr>
              <p:spPr bwMode="auto">
                <a:xfrm>
                  <a:off x="2630488"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04" name="Freeform 1608"/>
                <p:cNvSpPr>
                  <a:spLocks/>
                </p:cNvSpPr>
                <p:nvPr/>
              </p:nvSpPr>
              <p:spPr bwMode="auto">
                <a:xfrm>
                  <a:off x="2633663"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05" name="Freeform 1609"/>
                <p:cNvSpPr>
                  <a:spLocks/>
                </p:cNvSpPr>
                <p:nvPr/>
              </p:nvSpPr>
              <p:spPr bwMode="auto">
                <a:xfrm>
                  <a:off x="2636838"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06" name="Freeform 1610"/>
                <p:cNvSpPr>
                  <a:spLocks/>
                </p:cNvSpPr>
                <p:nvPr/>
              </p:nvSpPr>
              <p:spPr bwMode="auto">
                <a:xfrm>
                  <a:off x="2640013" y="3022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07" name="Freeform 1611"/>
                <p:cNvSpPr>
                  <a:spLocks/>
                </p:cNvSpPr>
                <p:nvPr/>
              </p:nvSpPr>
              <p:spPr bwMode="auto">
                <a:xfrm>
                  <a:off x="2640013" y="3022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08" name="Freeform 1613"/>
                <p:cNvSpPr>
                  <a:spLocks/>
                </p:cNvSpPr>
                <p:nvPr/>
              </p:nvSpPr>
              <p:spPr bwMode="auto">
                <a:xfrm>
                  <a:off x="2641600"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09" name="Freeform 1614"/>
                <p:cNvSpPr>
                  <a:spLocks/>
                </p:cNvSpPr>
                <p:nvPr/>
              </p:nvSpPr>
              <p:spPr bwMode="auto">
                <a:xfrm>
                  <a:off x="2644775" y="301942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710" name="Freeform 1615"/>
                <p:cNvSpPr>
                  <a:spLocks/>
                </p:cNvSpPr>
                <p:nvPr/>
              </p:nvSpPr>
              <p:spPr bwMode="auto">
                <a:xfrm>
                  <a:off x="2647950"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11" name="Freeform 1616"/>
                <p:cNvSpPr>
                  <a:spLocks/>
                </p:cNvSpPr>
                <p:nvPr/>
              </p:nvSpPr>
              <p:spPr bwMode="auto">
                <a:xfrm>
                  <a:off x="2647950"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12" name="Freeform 1617"/>
                <p:cNvSpPr>
                  <a:spLocks/>
                </p:cNvSpPr>
                <p:nvPr/>
              </p:nvSpPr>
              <p:spPr bwMode="auto">
                <a:xfrm>
                  <a:off x="2651125"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13" name="Freeform 1618"/>
                <p:cNvSpPr>
                  <a:spLocks/>
                </p:cNvSpPr>
                <p:nvPr/>
              </p:nvSpPr>
              <p:spPr bwMode="auto">
                <a:xfrm>
                  <a:off x="2654300"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14" name="Freeform 1619"/>
                <p:cNvSpPr>
                  <a:spLocks/>
                </p:cNvSpPr>
                <p:nvPr/>
              </p:nvSpPr>
              <p:spPr bwMode="auto">
                <a:xfrm>
                  <a:off x="2655888"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15" name="Freeform 1620"/>
                <p:cNvSpPr>
                  <a:spLocks/>
                </p:cNvSpPr>
                <p:nvPr/>
              </p:nvSpPr>
              <p:spPr bwMode="auto">
                <a:xfrm>
                  <a:off x="265588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16" name="Freeform 1621"/>
                <p:cNvSpPr>
                  <a:spLocks/>
                </p:cNvSpPr>
                <p:nvPr/>
              </p:nvSpPr>
              <p:spPr bwMode="auto">
                <a:xfrm>
                  <a:off x="265906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17" name="Freeform 1622"/>
                <p:cNvSpPr>
                  <a:spLocks/>
                </p:cNvSpPr>
                <p:nvPr/>
              </p:nvSpPr>
              <p:spPr bwMode="auto">
                <a:xfrm>
                  <a:off x="266223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18" name="Freeform 1623"/>
                <p:cNvSpPr>
                  <a:spLocks/>
                </p:cNvSpPr>
                <p:nvPr/>
              </p:nvSpPr>
              <p:spPr bwMode="auto">
                <a:xfrm>
                  <a:off x="2665413"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19" name="Freeform 1624"/>
                <p:cNvSpPr>
                  <a:spLocks/>
                </p:cNvSpPr>
                <p:nvPr/>
              </p:nvSpPr>
              <p:spPr bwMode="auto">
                <a:xfrm>
                  <a:off x="2665413"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20" name="Freeform 1625"/>
                <p:cNvSpPr>
                  <a:spLocks/>
                </p:cNvSpPr>
                <p:nvPr/>
              </p:nvSpPr>
              <p:spPr bwMode="auto">
                <a:xfrm>
                  <a:off x="2667000"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21" name="Freeform 1626"/>
                <p:cNvSpPr>
                  <a:spLocks/>
                </p:cNvSpPr>
                <p:nvPr/>
              </p:nvSpPr>
              <p:spPr bwMode="auto">
                <a:xfrm>
                  <a:off x="2670175"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22" name="Freeform 1627"/>
                <p:cNvSpPr>
                  <a:spLocks/>
                </p:cNvSpPr>
                <p:nvPr/>
              </p:nvSpPr>
              <p:spPr bwMode="auto">
                <a:xfrm>
                  <a:off x="2673350"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23" name="Freeform 1628"/>
                <p:cNvSpPr>
                  <a:spLocks/>
                </p:cNvSpPr>
                <p:nvPr/>
              </p:nvSpPr>
              <p:spPr bwMode="auto">
                <a:xfrm>
                  <a:off x="2673350"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24" name="Freeform 1629"/>
                <p:cNvSpPr>
                  <a:spLocks/>
                </p:cNvSpPr>
                <p:nvPr/>
              </p:nvSpPr>
              <p:spPr bwMode="auto">
                <a:xfrm>
                  <a:off x="2676525"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25" name="Freeform 1630"/>
                <p:cNvSpPr>
                  <a:spLocks/>
                </p:cNvSpPr>
                <p:nvPr/>
              </p:nvSpPr>
              <p:spPr bwMode="auto">
                <a:xfrm>
                  <a:off x="267811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26" name="Freeform 1631"/>
                <p:cNvSpPr>
                  <a:spLocks/>
                </p:cNvSpPr>
                <p:nvPr/>
              </p:nvSpPr>
              <p:spPr bwMode="auto">
                <a:xfrm>
                  <a:off x="268128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27" name="Freeform 1632"/>
                <p:cNvSpPr>
                  <a:spLocks/>
                </p:cNvSpPr>
                <p:nvPr/>
              </p:nvSpPr>
              <p:spPr bwMode="auto">
                <a:xfrm>
                  <a:off x="2684463" y="301942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728" name="Freeform 1633"/>
                <p:cNvSpPr>
                  <a:spLocks/>
                </p:cNvSpPr>
                <p:nvPr/>
              </p:nvSpPr>
              <p:spPr bwMode="auto">
                <a:xfrm>
                  <a:off x="2684463"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29" name="Freeform 1634"/>
                <p:cNvSpPr>
                  <a:spLocks/>
                </p:cNvSpPr>
                <p:nvPr/>
              </p:nvSpPr>
              <p:spPr bwMode="auto">
                <a:xfrm>
                  <a:off x="2687638"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30" name="Freeform 1635"/>
                <p:cNvSpPr>
                  <a:spLocks/>
                </p:cNvSpPr>
                <p:nvPr/>
              </p:nvSpPr>
              <p:spPr bwMode="auto">
                <a:xfrm>
                  <a:off x="2690813" y="3022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31" name="Freeform 1636"/>
                <p:cNvSpPr>
                  <a:spLocks/>
                </p:cNvSpPr>
                <p:nvPr/>
              </p:nvSpPr>
              <p:spPr bwMode="auto">
                <a:xfrm>
                  <a:off x="2690813" y="3022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32" name="Freeform 1637"/>
                <p:cNvSpPr>
                  <a:spLocks/>
                </p:cNvSpPr>
                <p:nvPr/>
              </p:nvSpPr>
              <p:spPr bwMode="auto">
                <a:xfrm>
                  <a:off x="2692400"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33" name="Freeform 1638"/>
                <p:cNvSpPr>
                  <a:spLocks/>
                </p:cNvSpPr>
                <p:nvPr/>
              </p:nvSpPr>
              <p:spPr bwMode="auto">
                <a:xfrm>
                  <a:off x="2695575"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34" name="Freeform 1639"/>
                <p:cNvSpPr>
                  <a:spLocks/>
                </p:cNvSpPr>
                <p:nvPr/>
              </p:nvSpPr>
              <p:spPr bwMode="auto">
                <a:xfrm>
                  <a:off x="2698750" y="3022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35" name="Freeform 1640"/>
                <p:cNvSpPr>
                  <a:spLocks/>
                </p:cNvSpPr>
                <p:nvPr/>
              </p:nvSpPr>
              <p:spPr bwMode="auto">
                <a:xfrm>
                  <a:off x="2701925" y="301942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736" name="Freeform 1641"/>
                <p:cNvSpPr>
                  <a:spLocks/>
                </p:cNvSpPr>
                <p:nvPr/>
              </p:nvSpPr>
              <p:spPr bwMode="auto">
                <a:xfrm>
                  <a:off x="2701925" y="3019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37" name="Freeform 1642"/>
                <p:cNvSpPr>
                  <a:spLocks/>
                </p:cNvSpPr>
                <p:nvPr/>
              </p:nvSpPr>
              <p:spPr bwMode="auto">
                <a:xfrm>
                  <a:off x="2703513"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38" name="Freeform 1643"/>
                <p:cNvSpPr>
                  <a:spLocks/>
                </p:cNvSpPr>
                <p:nvPr/>
              </p:nvSpPr>
              <p:spPr bwMode="auto">
                <a:xfrm>
                  <a:off x="2706688" y="3019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39" name="Freeform 1644"/>
                <p:cNvSpPr>
                  <a:spLocks/>
                </p:cNvSpPr>
                <p:nvPr/>
              </p:nvSpPr>
              <p:spPr bwMode="auto">
                <a:xfrm>
                  <a:off x="2706688"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40" name="Freeform 1645"/>
                <p:cNvSpPr>
                  <a:spLocks/>
                </p:cNvSpPr>
                <p:nvPr/>
              </p:nvSpPr>
              <p:spPr bwMode="auto">
                <a:xfrm>
                  <a:off x="2709863" y="30178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741" name="Freeform 1646"/>
                <p:cNvSpPr>
                  <a:spLocks/>
                </p:cNvSpPr>
                <p:nvPr/>
              </p:nvSpPr>
              <p:spPr bwMode="auto">
                <a:xfrm>
                  <a:off x="27130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42" name="Freeform 1647"/>
                <p:cNvSpPr>
                  <a:spLocks/>
                </p:cNvSpPr>
                <p:nvPr/>
              </p:nvSpPr>
              <p:spPr bwMode="auto">
                <a:xfrm>
                  <a:off x="2716213"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43" name="Freeform 1648"/>
                <p:cNvSpPr>
                  <a:spLocks/>
                </p:cNvSpPr>
                <p:nvPr/>
              </p:nvSpPr>
              <p:spPr bwMode="auto">
                <a:xfrm>
                  <a:off x="2717800"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44" name="Freeform 1649"/>
                <p:cNvSpPr>
                  <a:spLocks/>
                </p:cNvSpPr>
                <p:nvPr/>
              </p:nvSpPr>
              <p:spPr bwMode="auto">
                <a:xfrm>
                  <a:off x="2717800"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45" name="Freeform 1650"/>
                <p:cNvSpPr>
                  <a:spLocks/>
                </p:cNvSpPr>
                <p:nvPr/>
              </p:nvSpPr>
              <p:spPr bwMode="auto">
                <a:xfrm>
                  <a:off x="2720975"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46" name="Freeform 1651"/>
                <p:cNvSpPr>
                  <a:spLocks/>
                </p:cNvSpPr>
                <p:nvPr/>
              </p:nvSpPr>
              <p:spPr bwMode="auto">
                <a:xfrm>
                  <a:off x="2724150"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47" name="Freeform 1652"/>
                <p:cNvSpPr>
                  <a:spLocks/>
                </p:cNvSpPr>
                <p:nvPr/>
              </p:nvSpPr>
              <p:spPr bwMode="auto">
                <a:xfrm>
                  <a:off x="2727325"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48" name="Freeform 1653"/>
                <p:cNvSpPr>
                  <a:spLocks/>
                </p:cNvSpPr>
                <p:nvPr/>
              </p:nvSpPr>
              <p:spPr bwMode="auto">
                <a:xfrm>
                  <a:off x="2727325"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49" name="Freeform 1654"/>
                <p:cNvSpPr>
                  <a:spLocks/>
                </p:cNvSpPr>
                <p:nvPr/>
              </p:nvSpPr>
              <p:spPr bwMode="auto">
                <a:xfrm>
                  <a:off x="2728913" y="30146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750" name="Freeform 1655"/>
                <p:cNvSpPr>
                  <a:spLocks/>
                </p:cNvSpPr>
                <p:nvPr/>
              </p:nvSpPr>
              <p:spPr bwMode="auto">
                <a:xfrm>
                  <a:off x="273208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51" name="Freeform 1656"/>
                <p:cNvSpPr>
                  <a:spLocks/>
                </p:cNvSpPr>
                <p:nvPr/>
              </p:nvSpPr>
              <p:spPr bwMode="auto">
                <a:xfrm>
                  <a:off x="2735263"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52" name="Freeform 1657"/>
                <p:cNvSpPr>
                  <a:spLocks/>
                </p:cNvSpPr>
                <p:nvPr/>
              </p:nvSpPr>
              <p:spPr bwMode="auto">
                <a:xfrm>
                  <a:off x="27352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53" name="Freeform 1658"/>
                <p:cNvSpPr>
                  <a:spLocks/>
                </p:cNvSpPr>
                <p:nvPr/>
              </p:nvSpPr>
              <p:spPr bwMode="auto">
                <a:xfrm>
                  <a:off x="2738438"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54" name="Freeform 1659"/>
                <p:cNvSpPr>
                  <a:spLocks/>
                </p:cNvSpPr>
                <p:nvPr/>
              </p:nvSpPr>
              <p:spPr bwMode="auto">
                <a:xfrm>
                  <a:off x="2740025"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55" name="Freeform 1660"/>
                <p:cNvSpPr>
                  <a:spLocks/>
                </p:cNvSpPr>
                <p:nvPr/>
              </p:nvSpPr>
              <p:spPr bwMode="auto">
                <a:xfrm>
                  <a:off x="2743200"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56" name="Freeform 1661"/>
                <p:cNvSpPr>
                  <a:spLocks/>
                </p:cNvSpPr>
                <p:nvPr/>
              </p:nvSpPr>
              <p:spPr bwMode="auto">
                <a:xfrm>
                  <a:off x="2743200"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57" name="Freeform 1662"/>
                <p:cNvSpPr>
                  <a:spLocks/>
                </p:cNvSpPr>
                <p:nvPr/>
              </p:nvSpPr>
              <p:spPr bwMode="auto">
                <a:xfrm>
                  <a:off x="2746375"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58" name="Freeform 1663"/>
                <p:cNvSpPr>
                  <a:spLocks/>
                </p:cNvSpPr>
                <p:nvPr/>
              </p:nvSpPr>
              <p:spPr bwMode="auto">
                <a:xfrm>
                  <a:off x="2749550"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59" name="Freeform 1664"/>
                <p:cNvSpPr>
                  <a:spLocks/>
                </p:cNvSpPr>
                <p:nvPr/>
              </p:nvSpPr>
              <p:spPr bwMode="auto">
                <a:xfrm>
                  <a:off x="2752725"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760" name="Freeform 1665"/>
                <p:cNvSpPr>
                  <a:spLocks/>
                </p:cNvSpPr>
                <p:nvPr/>
              </p:nvSpPr>
              <p:spPr bwMode="auto">
                <a:xfrm>
                  <a:off x="2754313"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61" name="Freeform 1666"/>
                <p:cNvSpPr>
                  <a:spLocks/>
                </p:cNvSpPr>
                <p:nvPr/>
              </p:nvSpPr>
              <p:spPr bwMode="auto">
                <a:xfrm>
                  <a:off x="2754313" y="30114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762" name="Freeform 1667"/>
                <p:cNvSpPr>
                  <a:spLocks/>
                </p:cNvSpPr>
                <p:nvPr/>
              </p:nvSpPr>
              <p:spPr bwMode="auto">
                <a:xfrm>
                  <a:off x="2757488"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763" name="Freeform 1668"/>
                <p:cNvSpPr>
                  <a:spLocks/>
                </p:cNvSpPr>
                <p:nvPr/>
              </p:nvSpPr>
              <p:spPr bwMode="auto">
                <a:xfrm>
                  <a:off x="2760663" y="3008313"/>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764" name="Freeform 1669"/>
                <p:cNvSpPr>
                  <a:spLocks/>
                </p:cNvSpPr>
                <p:nvPr/>
              </p:nvSpPr>
              <p:spPr bwMode="auto">
                <a:xfrm>
                  <a:off x="2760663" y="30051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765" name="Freeform 1670"/>
                <p:cNvSpPr>
                  <a:spLocks/>
                </p:cNvSpPr>
                <p:nvPr/>
              </p:nvSpPr>
              <p:spPr bwMode="auto">
                <a:xfrm>
                  <a:off x="2763838" y="30035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6350" cap="sq">
                  <a:solidFill>
                    <a:srgbClr val="010101"/>
                  </a:solidFill>
                  <a:prstDash val="solid"/>
                  <a:miter lim="800000"/>
                  <a:headEnd/>
                  <a:tailEnd/>
                </a:ln>
              </p:spPr>
              <p:txBody>
                <a:bodyPr/>
                <a:lstStyle/>
                <a:p>
                  <a:endParaRPr lang="en-US"/>
                </a:p>
              </p:txBody>
            </p:sp>
            <p:sp>
              <p:nvSpPr>
                <p:cNvPr id="26766" name="Freeform 1671"/>
                <p:cNvSpPr>
                  <a:spLocks/>
                </p:cNvSpPr>
                <p:nvPr/>
              </p:nvSpPr>
              <p:spPr bwMode="auto">
                <a:xfrm>
                  <a:off x="2765425" y="30003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767" name="Freeform 1672"/>
                <p:cNvSpPr>
                  <a:spLocks/>
                </p:cNvSpPr>
                <p:nvPr/>
              </p:nvSpPr>
              <p:spPr bwMode="auto">
                <a:xfrm>
                  <a:off x="2768600" y="299402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768" name="Freeform 1673"/>
                <p:cNvSpPr>
                  <a:spLocks/>
                </p:cNvSpPr>
                <p:nvPr/>
              </p:nvSpPr>
              <p:spPr bwMode="auto">
                <a:xfrm>
                  <a:off x="2771775" y="2989263"/>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6350" cap="sq">
                  <a:solidFill>
                    <a:srgbClr val="010101"/>
                  </a:solidFill>
                  <a:prstDash val="solid"/>
                  <a:miter lim="800000"/>
                  <a:headEnd/>
                  <a:tailEnd/>
                </a:ln>
              </p:spPr>
              <p:txBody>
                <a:bodyPr/>
                <a:lstStyle/>
                <a:p>
                  <a:endParaRPr lang="en-US"/>
                </a:p>
              </p:txBody>
            </p:sp>
            <p:sp>
              <p:nvSpPr>
                <p:cNvPr id="26769" name="Freeform 1674"/>
                <p:cNvSpPr>
                  <a:spLocks/>
                </p:cNvSpPr>
                <p:nvPr/>
              </p:nvSpPr>
              <p:spPr bwMode="auto">
                <a:xfrm>
                  <a:off x="2771775" y="298291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770" name="Freeform 1675"/>
                <p:cNvSpPr>
                  <a:spLocks/>
                </p:cNvSpPr>
                <p:nvPr/>
              </p:nvSpPr>
              <p:spPr bwMode="auto">
                <a:xfrm>
                  <a:off x="2774950" y="2974975"/>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6771" name="Freeform 1676"/>
                <p:cNvSpPr>
                  <a:spLocks/>
                </p:cNvSpPr>
                <p:nvPr/>
              </p:nvSpPr>
              <p:spPr bwMode="auto">
                <a:xfrm>
                  <a:off x="2778125" y="2967038"/>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6772" name="Freeform 1677"/>
                <p:cNvSpPr>
                  <a:spLocks/>
                </p:cNvSpPr>
                <p:nvPr/>
              </p:nvSpPr>
              <p:spPr bwMode="auto">
                <a:xfrm>
                  <a:off x="2778125" y="2955925"/>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6350" cap="sq">
                  <a:solidFill>
                    <a:srgbClr val="010101"/>
                  </a:solidFill>
                  <a:prstDash val="solid"/>
                  <a:miter lim="800000"/>
                  <a:headEnd/>
                  <a:tailEnd/>
                </a:ln>
              </p:spPr>
              <p:txBody>
                <a:bodyPr/>
                <a:lstStyle/>
                <a:p>
                  <a:endParaRPr lang="en-US"/>
                </a:p>
              </p:txBody>
            </p:sp>
            <p:sp>
              <p:nvSpPr>
                <p:cNvPr id="26773" name="Freeform 1678"/>
                <p:cNvSpPr>
                  <a:spLocks/>
                </p:cNvSpPr>
                <p:nvPr/>
              </p:nvSpPr>
              <p:spPr bwMode="auto">
                <a:xfrm>
                  <a:off x="2779713" y="2943225"/>
                  <a:ext cx="3175" cy="12700"/>
                </a:xfrm>
                <a:custGeom>
                  <a:avLst/>
                  <a:gdLst>
                    <a:gd name="T0" fmla="*/ 0 w 2"/>
                    <a:gd name="T1" fmla="*/ 12700 h 8"/>
                    <a:gd name="T2" fmla="*/ 0 w 2"/>
                    <a:gd name="T3" fmla="*/ 12700 h 8"/>
                    <a:gd name="T4" fmla="*/ 0 w 2"/>
                    <a:gd name="T5" fmla="*/ 12700 h 8"/>
                    <a:gd name="T6" fmla="*/ 3175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6350" cap="sq">
                  <a:solidFill>
                    <a:srgbClr val="010101"/>
                  </a:solidFill>
                  <a:prstDash val="solid"/>
                  <a:miter lim="800000"/>
                  <a:headEnd/>
                  <a:tailEnd/>
                </a:ln>
              </p:spPr>
              <p:txBody>
                <a:bodyPr/>
                <a:lstStyle/>
                <a:p>
                  <a:endParaRPr lang="en-US"/>
                </a:p>
              </p:txBody>
            </p:sp>
            <p:sp>
              <p:nvSpPr>
                <p:cNvPr id="26774" name="Freeform 1679"/>
                <p:cNvSpPr>
                  <a:spLocks/>
                </p:cNvSpPr>
                <p:nvPr/>
              </p:nvSpPr>
              <p:spPr bwMode="auto">
                <a:xfrm>
                  <a:off x="2782888" y="2932113"/>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6775" name="Freeform 1680"/>
                <p:cNvSpPr>
                  <a:spLocks/>
                </p:cNvSpPr>
                <p:nvPr/>
              </p:nvSpPr>
              <p:spPr bwMode="auto">
                <a:xfrm>
                  <a:off x="2786063" y="2917825"/>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6776" name="Freeform 1681"/>
                <p:cNvSpPr>
                  <a:spLocks/>
                </p:cNvSpPr>
                <p:nvPr/>
              </p:nvSpPr>
              <p:spPr bwMode="auto">
                <a:xfrm>
                  <a:off x="2789238" y="2906713"/>
                  <a:ext cx="1588" cy="11113"/>
                </a:xfrm>
                <a:custGeom>
                  <a:avLst/>
                  <a:gdLst>
                    <a:gd name="T0" fmla="*/ 0 w 1588"/>
                    <a:gd name="T1" fmla="*/ 11113 h 7"/>
                    <a:gd name="T2" fmla="*/ 0 w 1588"/>
                    <a:gd name="T3" fmla="*/ 11113 h 7"/>
                    <a:gd name="T4" fmla="*/ 0 w 1588"/>
                    <a:gd name="T5" fmla="*/ 11113 h 7"/>
                    <a:gd name="T6" fmla="*/ 0 w 1588"/>
                    <a:gd name="T7" fmla="*/ 0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7"/>
                      </a:moveTo>
                      <a:lnTo>
                        <a:pt x="0" y="7"/>
                      </a:lnTo>
                      <a:lnTo>
                        <a:pt x="0" y="0"/>
                      </a:lnTo>
                    </a:path>
                  </a:pathLst>
                </a:custGeom>
                <a:noFill/>
                <a:ln w="6350" cap="sq">
                  <a:solidFill>
                    <a:srgbClr val="010101"/>
                  </a:solidFill>
                  <a:prstDash val="solid"/>
                  <a:miter lim="800000"/>
                  <a:headEnd/>
                  <a:tailEnd/>
                </a:ln>
              </p:spPr>
              <p:txBody>
                <a:bodyPr/>
                <a:lstStyle/>
                <a:p>
                  <a:endParaRPr lang="en-US"/>
                </a:p>
              </p:txBody>
            </p:sp>
            <p:sp>
              <p:nvSpPr>
                <p:cNvPr id="26777" name="Freeform 1682"/>
                <p:cNvSpPr>
                  <a:spLocks/>
                </p:cNvSpPr>
                <p:nvPr/>
              </p:nvSpPr>
              <p:spPr bwMode="auto">
                <a:xfrm>
                  <a:off x="2789238" y="2895600"/>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6350" cap="sq">
                  <a:solidFill>
                    <a:srgbClr val="010101"/>
                  </a:solidFill>
                  <a:prstDash val="solid"/>
                  <a:miter lim="800000"/>
                  <a:headEnd/>
                  <a:tailEnd/>
                </a:ln>
              </p:spPr>
              <p:txBody>
                <a:bodyPr/>
                <a:lstStyle/>
                <a:p>
                  <a:endParaRPr lang="en-US"/>
                </a:p>
              </p:txBody>
            </p:sp>
            <p:sp>
              <p:nvSpPr>
                <p:cNvPr id="26778" name="Freeform 1683"/>
                <p:cNvSpPr>
                  <a:spLocks/>
                </p:cNvSpPr>
                <p:nvPr/>
              </p:nvSpPr>
              <p:spPr bwMode="auto">
                <a:xfrm>
                  <a:off x="2790825" y="2884488"/>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6779" name="Freeform 1684"/>
                <p:cNvSpPr>
                  <a:spLocks/>
                </p:cNvSpPr>
                <p:nvPr/>
              </p:nvSpPr>
              <p:spPr bwMode="auto">
                <a:xfrm>
                  <a:off x="2794000" y="2873375"/>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6780" name="Freeform 1685"/>
                <p:cNvSpPr>
                  <a:spLocks/>
                </p:cNvSpPr>
                <p:nvPr/>
              </p:nvSpPr>
              <p:spPr bwMode="auto">
                <a:xfrm>
                  <a:off x="2797175" y="2865438"/>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6781" name="Freeform 1686"/>
                <p:cNvSpPr>
                  <a:spLocks/>
                </p:cNvSpPr>
                <p:nvPr/>
              </p:nvSpPr>
              <p:spPr bwMode="auto">
                <a:xfrm>
                  <a:off x="2797175" y="28590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782" name="Freeform 1687"/>
                <p:cNvSpPr>
                  <a:spLocks/>
                </p:cNvSpPr>
                <p:nvPr/>
              </p:nvSpPr>
              <p:spPr bwMode="auto">
                <a:xfrm>
                  <a:off x="2800350" y="2854325"/>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6783" name="Freeform 1688"/>
                <p:cNvSpPr>
                  <a:spLocks/>
                </p:cNvSpPr>
                <p:nvPr/>
              </p:nvSpPr>
              <p:spPr bwMode="auto">
                <a:xfrm>
                  <a:off x="2801938" y="285115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784" name="Freeform 1689"/>
                <p:cNvSpPr>
                  <a:spLocks/>
                </p:cNvSpPr>
                <p:nvPr/>
              </p:nvSpPr>
              <p:spPr bwMode="auto">
                <a:xfrm>
                  <a:off x="2805113" y="2851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785" name="Freeform 1690"/>
                <p:cNvSpPr>
                  <a:spLocks/>
                </p:cNvSpPr>
                <p:nvPr/>
              </p:nvSpPr>
              <p:spPr bwMode="auto">
                <a:xfrm>
                  <a:off x="2805113" y="28511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786" name="Freeform 1691"/>
                <p:cNvSpPr>
                  <a:spLocks/>
                </p:cNvSpPr>
                <p:nvPr/>
              </p:nvSpPr>
              <p:spPr bwMode="auto">
                <a:xfrm>
                  <a:off x="2808288" y="2854325"/>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6787" name="Freeform 1692"/>
                <p:cNvSpPr>
                  <a:spLocks/>
                </p:cNvSpPr>
                <p:nvPr/>
              </p:nvSpPr>
              <p:spPr bwMode="auto">
                <a:xfrm>
                  <a:off x="2811463" y="28590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788" name="Freeform 1693"/>
                <p:cNvSpPr>
                  <a:spLocks/>
                </p:cNvSpPr>
                <p:nvPr/>
              </p:nvSpPr>
              <p:spPr bwMode="auto">
                <a:xfrm>
                  <a:off x="2814638" y="2865438"/>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6789" name="Freeform 1694"/>
                <p:cNvSpPr>
                  <a:spLocks/>
                </p:cNvSpPr>
                <p:nvPr/>
              </p:nvSpPr>
              <p:spPr bwMode="auto">
                <a:xfrm>
                  <a:off x="2814638" y="2870200"/>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6790" name="Freeform 1695"/>
                <p:cNvSpPr>
                  <a:spLocks/>
                </p:cNvSpPr>
                <p:nvPr/>
              </p:nvSpPr>
              <p:spPr bwMode="auto">
                <a:xfrm>
                  <a:off x="2816225" y="2881313"/>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6791" name="Freeform 1696"/>
                <p:cNvSpPr>
                  <a:spLocks/>
                </p:cNvSpPr>
                <p:nvPr/>
              </p:nvSpPr>
              <p:spPr bwMode="auto">
                <a:xfrm>
                  <a:off x="2819400" y="289083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6792" name="Freeform 1697"/>
                <p:cNvSpPr>
                  <a:spLocks/>
                </p:cNvSpPr>
                <p:nvPr/>
              </p:nvSpPr>
              <p:spPr bwMode="auto">
                <a:xfrm>
                  <a:off x="2822575" y="2901950"/>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6793" name="Freeform 1698"/>
                <p:cNvSpPr>
                  <a:spLocks/>
                </p:cNvSpPr>
                <p:nvPr/>
              </p:nvSpPr>
              <p:spPr bwMode="auto">
                <a:xfrm>
                  <a:off x="2822575" y="290988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6794" name="Freeform 1699"/>
                <p:cNvSpPr>
                  <a:spLocks/>
                </p:cNvSpPr>
                <p:nvPr/>
              </p:nvSpPr>
              <p:spPr bwMode="auto">
                <a:xfrm>
                  <a:off x="2825750" y="2921000"/>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6795" name="Freeform 1700"/>
                <p:cNvSpPr>
                  <a:spLocks/>
                </p:cNvSpPr>
                <p:nvPr/>
              </p:nvSpPr>
              <p:spPr bwMode="auto">
                <a:xfrm>
                  <a:off x="2827338" y="2932113"/>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6796" name="Freeform 1701"/>
                <p:cNvSpPr>
                  <a:spLocks/>
                </p:cNvSpPr>
                <p:nvPr/>
              </p:nvSpPr>
              <p:spPr bwMode="auto">
                <a:xfrm>
                  <a:off x="2830513" y="2941638"/>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6797" name="Freeform 1702"/>
                <p:cNvSpPr>
                  <a:spLocks/>
                </p:cNvSpPr>
                <p:nvPr/>
              </p:nvSpPr>
              <p:spPr bwMode="auto">
                <a:xfrm>
                  <a:off x="2830513" y="2952750"/>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6798" name="Freeform 1703"/>
                <p:cNvSpPr>
                  <a:spLocks/>
                </p:cNvSpPr>
                <p:nvPr/>
              </p:nvSpPr>
              <p:spPr bwMode="auto">
                <a:xfrm>
                  <a:off x="2833688" y="296068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6799" name="Freeform 1704"/>
                <p:cNvSpPr>
                  <a:spLocks/>
                </p:cNvSpPr>
                <p:nvPr/>
              </p:nvSpPr>
              <p:spPr bwMode="auto">
                <a:xfrm>
                  <a:off x="2836863" y="2968625"/>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6800" name="Freeform 1705"/>
                <p:cNvSpPr>
                  <a:spLocks/>
                </p:cNvSpPr>
                <p:nvPr/>
              </p:nvSpPr>
              <p:spPr bwMode="auto">
                <a:xfrm>
                  <a:off x="2840038" y="2978150"/>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26801" name="Freeform 1706"/>
                <p:cNvSpPr>
                  <a:spLocks/>
                </p:cNvSpPr>
                <p:nvPr/>
              </p:nvSpPr>
              <p:spPr bwMode="auto">
                <a:xfrm>
                  <a:off x="2841625" y="2982913"/>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6802" name="Freeform 1707"/>
                <p:cNvSpPr>
                  <a:spLocks/>
                </p:cNvSpPr>
                <p:nvPr/>
              </p:nvSpPr>
              <p:spPr bwMode="auto">
                <a:xfrm>
                  <a:off x="2841625" y="298926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6803" name="Freeform 1708"/>
                <p:cNvSpPr>
                  <a:spLocks/>
                </p:cNvSpPr>
                <p:nvPr/>
              </p:nvSpPr>
              <p:spPr bwMode="auto">
                <a:xfrm>
                  <a:off x="2844800" y="299402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04" name="Freeform 1709"/>
                <p:cNvSpPr>
                  <a:spLocks/>
                </p:cNvSpPr>
                <p:nvPr/>
              </p:nvSpPr>
              <p:spPr bwMode="auto">
                <a:xfrm>
                  <a:off x="2847975" y="299720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805" name="Freeform 1710"/>
                <p:cNvSpPr>
                  <a:spLocks/>
                </p:cNvSpPr>
                <p:nvPr/>
              </p:nvSpPr>
              <p:spPr bwMode="auto">
                <a:xfrm>
                  <a:off x="2847975" y="30003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06" name="Freeform 1711"/>
                <p:cNvSpPr>
                  <a:spLocks/>
                </p:cNvSpPr>
                <p:nvPr/>
              </p:nvSpPr>
              <p:spPr bwMode="auto">
                <a:xfrm>
                  <a:off x="2851150" y="30035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807" name="Freeform 1712"/>
                <p:cNvSpPr>
                  <a:spLocks/>
                </p:cNvSpPr>
                <p:nvPr/>
              </p:nvSpPr>
              <p:spPr bwMode="auto">
                <a:xfrm>
                  <a:off x="2852738" y="30003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808" name="Freeform 1713"/>
                <p:cNvSpPr>
                  <a:spLocks/>
                </p:cNvSpPr>
                <p:nvPr/>
              </p:nvSpPr>
              <p:spPr bwMode="auto">
                <a:xfrm>
                  <a:off x="2855913" y="30003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09" name="Freeform 1714"/>
                <p:cNvSpPr>
                  <a:spLocks/>
                </p:cNvSpPr>
                <p:nvPr/>
              </p:nvSpPr>
              <p:spPr bwMode="auto">
                <a:xfrm>
                  <a:off x="2859088" y="2997200"/>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810" name="Freeform 1715"/>
                <p:cNvSpPr>
                  <a:spLocks/>
                </p:cNvSpPr>
                <p:nvPr/>
              </p:nvSpPr>
              <p:spPr bwMode="auto">
                <a:xfrm>
                  <a:off x="2859088" y="299243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6811" name="Freeform 1716"/>
                <p:cNvSpPr>
                  <a:spLocks/>
                </p:cNvSpPr>
                <p:nvPr/>
              </p:nvSpPr>
              <p:spPr bwMode="auto">
                <a:xfrm>
                  <a:off x="2862263" y="29860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812" name="Freeform 1717"/>
                <p:cNvSpPr>
                  <a:spLocks/>
                </p:cNvSpPr>
                <p:nvPr/>
              </p:nvSpPr>
              <p:spPr bwMode="auto">
                <a:xfrm>
                  <a:off x="2865438" y="2979738"/>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6813" name="Freeform 1718"/>
                <p:cNvSpPr>
                  <a:spLocks/>
                </p:cNvSpPr>
                <p:nvPr/>
              </p:nvSpPr>
              <p:spPr bwMode="auto">
                <a:xfrm>
                  <a:off x="2865438" y="2974975"/>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6814" name="Freeform 1719"/>
                <p:cNvSpPr>
                  <a:spLocks/>
                </p:cNvSpPr>
                <p:nvPr/>
              </p:nvSpPr>
              <p:spPr bwMode="auto">
                <a:xfrm>
                  <a:off x="2867025" y="296703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6815" name="Freeform 1720"/>
                <p:cNvSpPr>
                  <a:spLocks/>
                </p:cNvSpPr>
                <p:nvPr/>
              </p:nvSpPr>
              <p:spPr bwMode="auto">
                <a:xfrm>
                  <a:off x="2870200" y="2957513"/>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6816" name="Freeform 1721"/>
                <p:cNvSpPr>
                  <a:spLocks/>
                </p:cNvSpPr>
                <p:nvPr/>
              </p:nvSpPr>
              <p:spPr bwMode="auto">
                <a:xfrm>
                  <a:off x="2873375" y="2949575"/>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6817" name="Freeform 1722"/>
                <p:cNvSpPr>
                  <a:spLocks/>
                </p:cNvSpPr>
                <p:nvPr/>
              </p:nvSpPr>
              <p:spPr bwMode="auto">
                <a:xfrm>
                  <a:off x="2876550" y="2941638"/>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6818" name="Freeform 1723"/>
                <p:cNvSpPr>
                  <a:spLocks/>
                </p:cNvSpPr>
                <p:nvPr/>
              </p:nvSpPr>
              <p:spPr bwMode="auto">
                <a:xfrm>
                  <a:off x="2876550" y="2930525"/>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6350" cap="sq">
                  <a:solidFill>
                    <a:srgbClr val="010101"/>
                  </a:solidFill>
                  <a:prstDash val="solid"/>
                  <a:miter lim="800000"/>
                  <a:headEnd/>
                  <a:tailEnd/>
                </a:ln>
              </p:spPr>
              <p:txBody>
                <a:bodyPr/>
                <a:lstStyle/>
                <a:p>
                  <a:endParaRPr lang="en-US"/>
                </a:p>
              </p:txBody>
            </p:sp>
            <p:sp>
              <p:nvSpPr>
                <p:cNvPr id="26819" name="Freeform 1724"/>
                <p:cNvSpPr>
                  <a:spLocks/>
                </p:cNvSpPr>
                <p:nvPr/>
              </p:nvSpPr>
              <p:spPr bwMode="auto">
                <a:xfrm>
                  <a:off x="2878138" y="2921000"/>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6820" name="Freeform 1725"/>
                <p:cNvSpPr>
                  <a:spLocks/>
                </p:cNvSpPr>
                <p:nvPr/>
              </p:nvSpPr>
              <p:spPr bwMode="auto">
                <a:xfrm>
                  <a:off x="2881313" y="2909888"/>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6821" name="Freeform 1726"/>
                <p:cNvSpPr>
                  <a:spLocks/>
                </p:cNvSpPr>
                <p:nvPr/>
              </p:nvSpPr>
              <p:spPr bwMode="auto">
                <a:xfrm>
                  <a:off x="2884488" y="2901950"/>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6822" name="Freeform 1727"/>
                <p:cNvSpPr>
                  <a:spLocks/>
                </p:cNvSpPr>
                <p:nvPr/>
              </p:nvSpPr>
              <p:spPr bwMode="auto">
                <a:xfrm>
                  <a:off x="2884488" y="2895600"/>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823" name="Freeform 1728"/>
                <p:cNvSpPr>
                  <a:spLocks/>
                </p:cNvSpPr>
                <p:nvPr/>
              </p:nvSpPr>
              <p:spPr bwMode="auto">
                <a:xfrm>
                  <a:off x="2887663" y="289242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824" name="Freeform 1729"/>
                <p:cNvSpPr>
                  <a:spLocks/>
                </p:cNvSpPr>
                <p:nvPr/>
              </p:nvSpPr>
              <p:spPr bwMode="auto">
                <a:xfrm>
                  <a:off x="2889250" y="28908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825" name="Freeform 1730"/>
                <p:cNvSpPr>
                  <a:spLocks/>
                </p:cNvSpPr>
                <p:nvPr/>
              </p:nvSpPr>
              <p:spPr bwMode="auto">
                <a:xfrm>
                  <a:off x="2892425" y="2887663"/>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826" name="Freeform 1731"/>
                <p:cNvSpPr>
                  <a:spLocks/>
                </p:cNvSpPr>
                <p:nvPr/>
              </p:nvSpPr>
              <p:spPr bwMode="auto">
                <a:xfrm>
                  <a:off x="2892425" y="28876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27" name="Freeform 1732"/>
                <p:cNvSpPr>
                  <a:spLocks/>
                </p:cNvSpPr>
                <p:nvPr/>
              </p:nvSpPr>
              <p:spPr bwMode="auto">
                <a:xfrm>
                  <a:off x="2895600" y="28908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828" name="Freeform 1733"/>
                <p:cNvSpPr>
                  <a:spLocks/>
                </p:cNvSpPr>
                <p:nvPr/>
              </p:nvSpPr>
              <p:spPr bwMode="auto">
                <a:xfrm>
                  <a:off x="2898775" y="2892425"/>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829" name="Freeform 1734"/>
                <p:cNvSpPr>
                  <a:spLocks/>
                </p:cNvSpPr>
                <p:nvPr/>
              </p:nvSpPr>
              <p:spPr bwMode="auto">
                <a:xfrm>
                  <a:off x="2901950" y="2898775"/>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6830" name="Freeform 1735"/>
                <p:cNvSpPr>
                  <a:spLocks/>
                </p:cNvSpPr>
                <p:nvPr/>
              </p:nvSpPr>
              <p:spPr bwMode="auto">
                <a:xfrm>
                  <a:off x="2901950" y="2905125"/>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6831" name="Freeform 1736"/>
                <p:cNvSpPr>
                  <a:spLocks/>
                </p:cNvSpPr>
                <p:nvPr/>
              </p:nvSpPr>
              <p:spPr bwMode="auto">
                <a:xfrm>
                  <a:off x="2903538" y="2913063"/>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6832" name="Freeform 1737"/>
                <p:cNvSpPr>
                  <a:spLocks/>
                </p:cNvSpPr>
                <p:nvPr/>
              </p:nvSpPr>
              <p:spPr bwMode="auto">
                <a:xfrm>
                  <a:off x="2906713" y="2924175"/>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6833" name="Freeform 1738"/>
                <p:cNvSpPr>
                  <a:spLocks/>
                </p:cNvSpPr>
                <p:nvPr/>
              </p:nvSpPr>
              <p:spPr bwMode="auto">
                <a:xfrm>
                  <a:off x="2909888" y="2932113"/>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6350" cap="sq">
                  <a:solidFill>
                    <a:srgbClr val="010101"/>
                  </a:solidFill>
                  <a:prstDash val="solid"/>
                  <a:miter lim="800000"/>
                  <a:headEnd/>
                  <a:tailEnd/>
                </a:ln>
              </p:spPr>
              <p:txBody>
                <a:bodyPr/>
                <a:lstStyle/>
                <a:p>
                  <a:endParaRPr lang="en-US"/>
                </a:p>
              </p:txBody>
            </p:sp>
            <p:sp>
              <p:nvSpPr>
                <p:cNvPr id="26834" name="Freeform 1739"/>
                <p:cNvSpPr>
                  <a:spLocks/>
                </p:cNvSpPr>
                <p:nvPr/>
              </p:nvSpPr>
              <p:spPr bwMode="auto">
                <a:xfrm>
                  <a:off x="2909888" y="294163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6835" name="Freeform 1740"/>
                <p:cNvSpPr>
                  <a:spLocks/>
                </p:cNvSpPr>
                <p:nvPr/>
              </p:nvSpPr>
              <p:spPr bwMode="auto">
                <a:xfrm>
                  <a:off x="2913063" y="2952750"/>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6836" name="Freeform 1741"/>
                <p:cNvSpPr>
                  <a:spLocks/>
                </p:cNvSpPr>
                <p:nvPr/>
              </p:nvSpPr>
              <p:spPr bwMode="auto">
                <a:xfrm>
                  <a:off x="2914650" y="296068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6837" name="Freeform 1742"/>
                <p:cNvSpPr>
                  <a:spLocks/>
                </p:cNvSpPr>
                <p:nvPr/>
              </p:nvSpPr>
              <p:spPr bwMode="auto">
                <a:xfrm>
                  <a:off x="2917825" y="2968625"/>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6838" name="Freeform 1743"/>
                <p:cNvSpPr>
                  <a:spLocks/>
                </p:cNvSpPr>
                <p:nvPr/>
              </p:nvSpPr>
              <p:spPr bwMode="auto">
                <a:xfrm>
                  <a:off x="2917825" y="2974975"/>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6839" name="Freeform 1744"/>
                <p:cNvSpPr>
                  <a:spLocks/>
                </p:cNvSpPr>
                <p:nvPr/>
              </p:nvSpPr>
              <p:spPr bwMode="auto">
                <a:xfrm>
                  <a:off x="2921000" y="29829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40" name="Freeform 1745"/>
                <p:cNvSpPr>
                  <a:spLocks/>
                </p:cNvSpPr>
                <p:nvPr/>
              </p:nvSpPr>
              <p:spPr bwMode="auto">
                <a:xfrm>
                  <a:off x="2924175" y="29860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841" name="Freeform 1746"/>
                <p:cNvSpPr>
                  <a:spLocks/>
                </p:cNvSpPr>
                <p:nvPr/>
              </p:nvSpPr>
              <p:spPr bwMode="auto">
                <a:xfrm>
                  <a:off x="2927350" y="29924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6842" name="Freeform 1747"/>
                <p:cNvSpPr>
                  <a:spLocks/>
                </p:cNvSpPr>
                <p:nvPr/>
              </p:nvSpPr>
              <p:spPr bwMode="auto">
                <a:xfrm>
                  <a:off x="2927350" y="29940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6843" name="Freeform 1748"/>
                <p:cNvSpPr>
                  <a:spLocks/>
                </p:cNvSpPr>
                <p:nvPr/>
              </p:nvSpPr>
              <p:spPr bwMode="auto">
                <a:xfrm>
                  <a:off x="2928938" y="29972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44" name="Freeform 1749"/>
                <p:cNvSpPr>
                  <a:spLocks/>
                </p:cNvSpPr>
                <p:nvPr/>
              </p:nvSpPr>
              <p:spPr bwMode="auto">
                <a:xfrm>
                  <a:off x="2932113" y="30003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45" name="Freeform 1750"/>
                <p:cNvSpPr>
                  <a:spLocks/>
                </p:cNvSpPr>
                <p:nvPr/>
              </p:nvSpPr>
              <p:spPr bwMode="auto">
                <a:xfrm>
                  <a:off x="2935288" y="30035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46" name="Freeform 1751"/>
                <p:cNvSpPr>
                  <a:spLocks/>
                </p:cNvSpPr>
                <p:nvPr/>
              </p:nvSpPr>
              <p:spPr bwMode="auto">
                <a:xfrm>
                  <a:off x="2935288" y="30035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847" name="Freeform 1752"/>
                <p:cNvSpPr>
                  <a:spLocks/>
                </p:cNvSpPr>
                <p:nvPr/>
              </p:nvSpPr>
              <p:spPr bwMode="auto">
                <a:xfrm>
                  <a:off x="2938463" y="3005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848" name="Freeform 1753"/>
                <p:cNvSpPr>
                  <a:spLocks/>
                </p:cNvSpPr>
                <p:nvPr/>
              </p:nvSpPr>
              <p:spPr bwMode="auto">
                <a:xfrm>
                  <a:off x="2940050" y="30051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49" name="Freeform 1754"/>
                <p:cNvSpPr>
                  <a:spLocks/>
                </p:cNvSpPr>
                <p:nvPr/>
              </p:nvSpPr>
              <p:spPr bwMode="auto">
                <a:xfrm>
                  <a:off x="2943225" y="3008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50" name="Freeform 1755"/>
                <p:cNvSpPr>
                  <a:spLocks/>
                </p:cNvSpPr>
                <p:nvPr/>
              </p:nvSpPr>
              <p:spPr bwMode="auto">
                <a:xfrm>
                  <a:off x="2943225" y="30083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51" name="Freeform 1756"/>
                <p:cNvSpPr>
                  <a:spLocks/>
                </p:cNvSpPr>
                <p:nvPr/>
              </p:nvSpPr>
              <p:spPr bwMode="auto">
                <a:xfrm>
                  <a:off x="2946400" y="30114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52" name="Freeform 1757"/>
                <p:cNvSpPr>
                  <a:spLocks/>
                </p:cNvSpPr>
                <p:nvPr/>
              </p:nvSpPr>
              <p:spPr bwMode="auto">
                <a:xfrm>
                  <a:off x="2949575"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853" name="Freeform 1758"/>
                <p:cNvSpPr>
                  <a:spLocks/>
                </p:cNvSpPr>
                <p:nvPr/>
              </p:nvSpPr>
              <p:spPr bwMode="auto">
                <a:xfrm>
                  <a:off x="2951163" y="30146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854" name="Freeform 1759"/>
                <p:cNvSpPr>
                  <a:spLocks/>
                </p:cNvSpPr>
                <p:nvPr/>
              </p:nvSpPr>
              <p:spPr bwMode="auto">
                <a:xfrm>
                  <a:off x="295433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55" name="Freeform 1760"/>
                <p:cNvSpPr>
                  <a:spLocks/>
                </p:cNvSpPr>
                <p:nvPr/>
              </p:nvSpPr>
              <p:spPr bwMode="auto">
                <a:xfrm>
                  <a:off x="29543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56" name="Freeform 1761"/>
                <p:cNvSpPr>
                  <a:spLocks/>
                </p:cNvSpPr>
                <p:nvPr/>
              </p:nvSpPr>
              <p:spPr bwMode="auto">
                <a:xfrm>
                  <a:off x="29575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57" name="Freeform 1762"/>
                <p:cNvSpPr>
                  <a:spLocks/>
                </p:cNvSpPr>
                <p:nvPr/>
              </p:nvSpPr>
              <p:spPr bwMode="auto">
                <a:xfrm>
                  <a:off x="2960688"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58" name="Freeform 1763"/>
                <p:cNvSpPr>
                  <a:spLocks/>
                </p:cNvSpPr>
                <p:nvPr/>
              </p:nvSpPr>
              <p:spPr bwMode="auto">
                <a:xfrm>
                  <a:off x="296068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59" name="Freeform 1764"/>
                <p:cNvSpPr>
                  <a:spLocks/>
                </p:cNvSpPr>
                <p:nvPr/>
              </p:nvSpPr>
              <p:spPr bwMode="auto">
                <a:xfrm>
                  <a:off x="2963863" y="30178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6860" name="Freeform 1765"/>
                <p:cNvSpPr>
                  <a:spLocks/>
                </p:cNvSpPr>
                <p:nvPr/>
              </p:nvSpPr>
              <p:spPr bwMode="auto">
                <a:xfrm>
                  <a:off x="2965450"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61" name="Freeform 1766"/>
                <p:cNvSpPr>
                  <a:spLocks/>
                </p:cNvSpPr>
                <p:nvPr/>
              </p:nvSpPr>
              <p:spPr bwMode="auto">
                <a:xfrm>
                  <a:off x="2968625" y="3019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62" name="Freeform 1767"/>
                <p:cNvSpPr>
                  <a:spLocks/>
                </p:cNvSpPr>
                <p:nvPr/>
              </p:nvSpPr>
              <p:spPr bwMode="auto">
                <a:xfrm>
                  <a:off x="2971800" y="30178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863" name="Freeform 1768"/>
                <p:cNvSpPr>
                  <a:spLocks/>
                </p:cNvSpPr>
                <p:nvPr/>
              </p:nvSpPr>
              <p:spPr bwMode="auto">
                <a:xfrm>
                  <a:off x="2971800"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64" name="Freeform 1769"/>
                <p:cNvSpPr>
                  <a:spLocks/>
                </p:cNvSpPr>
                <p:nvPr/>
              </p:nvSpPr>
              <p:spPr bwMode="auto">
                <a:xfrm>
                  <a:off x="2974975"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865" name="Freeform 1770"/>
                <p:cNvSpPr>
                  <a:spLocks/>
                </p:cNvSpPr>
                <p:nvPr/>
              </p:nvSpPr>
              <p:spPr bwMode="auto">
                <a:xfrm>
                  <a:off x="2976563"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66" name="Freeform 1771"/>
                <p:cNvSpPr>
                  <a:spLocks/>
                </p:cNvSpPr>
                <p:nvPr/>
              </p:nvSpPr>
              <p:spPr bwMode="auto">
                <a:xfrm>
                  <a:off x="297656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67" name="Freeform 1772"/>
                <p:cNvSpPr>
                  <a:spLocks/>
                </p:cNvSpPr>
                <p:nvPr/>
              </p:nvSpPr>
              <p:spPr bwMode="auto">
                <a:xfrm>
                  <a:off x="297973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68" name="Freeform 1773"/>
                <p:cNvSpPr>
                  <a:spLocks/>
                </p:cNvSpPr>
                <p:nvPr/>
              </p:nvSpPr>
              <p:spPr bwMode="auto">
                <a:xfrm>
                  <a:off x="2982913"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69" name="Freeform 1774"/>
                <p:cNvSpPr>
                  <a:spLocks/>
                </p:cNvSpPr>
                <p:nvPr/>
              </p:nvSpPr>
              <p:spPr bwMode="auto">
                <a:xfrm>
                  <a:off x="2986088"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70" name="Freeform 1775"/>
                <p:cNvSpPr>
                  <a:spLocks/>
                </p:cNvSpPr>
                <p:nvPr/>
              </p:nvSpPr>
              <p:spPr bwMode="auto">
                <a:xfrm>
                  <a:off x="2989263" y="3017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71" name="Freeform 1776"/>
                <p:cNvSpPr>
                  <a:spLocks/>
                </p:cNvSpPr>
                <p:nvPr/>
              </p:nvSpPr>
              <p:spPr bwMode="auto">
                <a:xfrm>
                  <a:off x="2989263" y="3017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872" name="Freeform 1777"/>
                <p:cNvSpPr>
                  <a:spLocks/>
                </p:cNvSpPr>
                <p:nvPr/>
              </p:nvSpPr>
              <p:spPr bwMode="auto">
                <a:xfrm>
                  <a:off x="2990850" y="3017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73" name="Freeform 1778"/>
                <p:cNvSpPr>
                  <a:spLocks/>
                </p:cNvSpPr>
                <p:nvPr/>
              </p:nvSpPr>
              <p:spPr bwMode="auto">
                <a:xfrm>
                  <a:off x="2994025" y="30146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874" name="Freeform 1779"/>
                <p:cNvSpPr>
                  <a:spLocks/>
                </p:cNvSpPr>
                <p:nvPr/>
              </p:nvSpPr>
              <p:spPr bwMode="auto">
                <a:xfrm>
                  <a:off x="2997200"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75" name="Freeform 1780"/>
                <p:cNvSpPr>
                  <a:spLocks/>
                </p:cNvSpPr>
                <p:nvPr/>
              </p:nvSpPr>
              <p:spPr bwMode="auto">
                <a:xfrm>
                  <a:off x="2997200"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76" name="Freeform 1781"/>
                <p:cNvSpPr>
                  <a:spLocks/>
                </p:cNvSpPr>
                <p:nvPr/>
              </p:nvSpPr>
              <p:spPr bwMode="auto">
                <a:xfrm>
                  <a:off x="3000375"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877" name="Freeform 1782"/>
                <p:cNvSpPr>
                  <a:spLocks/>
                </p:cNvSpPr>
                <p:nvPr/>
              </p:nvSpPr>
              <p:spPr bwMode="auto">
                <a:xfrm>
                  <a:off x="30019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78" name="Freeform 1783"/>
                <p:cNvSpPr>
                  <a:spLocks/>
                </p:cNvSpPr>
                <p:nvPr/>
              </p:nvSpPr>
              <p:spPr bwMode="auto">
                <a:xfrm>
                  <a:off x="3005138"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79" name="Freeform 1784"/>
                <p:cNvSpPr>
                  <a:spLocks/>
                </p:cNvSpPr>
                <p:nvPr/>
              </p:nvSpPr>
              <p:spPr bwMode="auto">
                <a:xfrm>
                  <a:off x="300513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80" name="Freeform 1785"/>
                <p:cNvSpPr>
                  <a:spLocks/>
                </p:cNvSpPr>
                <p:nvPr/>
              </p:nvSpPr>
              <p:spPr bwMode="auto">
                <a:xfrm>
                  <a:off x="300831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81" name="Freeform 1786"/>
                <p:cNvSpPr>
                  <a:spLocks/>
                </p:cNvSpPr>
                <p:nvPr/>
              </p:nvSpPr>
              <p:spPr bwMode="auto">
                <a:xfrm>
                  <a:off x="3011488"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882" name="Freeform 1787"/>
                <p:cNvSpPr>
                  <a:spLocks/>
                </p:cNvSpPr>
                <p:nvPr/>
              </p:nvSpPr>
              <p:spPr bwMode="auto">
                <a:xfrm>
                  <a:off x="3013075"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83" name="Freeform 1788"/>
                <p:cNvSpPr>
                  <a:spLocks/>
                </p:cNvSpPr>
                <p:nvPr/>
              </p:nvSpPr>
              <p:spPr bwMode="auto">
                <a:xfrm>
                  <a:off x="3013075"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84" name="Freeform 1789"/>
                <p:cNvSpPr>
                  <a:spLocks/>
                </p:cNvSpPr>
                <p:nvPr/>
              </p:nvSpPr>
              <p:spPr bwMode="auto">
                <a:xfrm>
                  <a:off x="3016250"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85" name="Freeform 1790"/>
                <p:cNvSpPr>
                  <a:spLocks/>
                </p:cNvSpPr>
                <p:nvPr/>
              </p:nvSpPr>
              <p:spPr bwMode="auto">
                <a:xfrm>
                  <a:off x="3019425"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86" name="Freeform 1791"/>
                <p:cNvSpPr>
                  <a:spLocks/>
                </p:cNvSpPr>
                <p:nvPr/>
              </p:nvSpPr>
              <p:spPr bwMode="auto">
                <a:xfrm>
                  <a:off x="3022600"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87" name="Freeform 1792"/>
                <p:cNvSpPr>
                  <a:spLocks/>
                </p:cNvSpPr>
                <p:nvPr/>
              </p:nvSpPr>
              <p:spPr bwMode="auto">
                <a:xfrm>
                  <a:off x="3022600"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88" name="Freeform 1793"/>
                <p:cNvSpPr>
                  <a:spLocks/>
                </p:cNvSpPr>
                <p:nvPr/>
              </p:nvSpPr>
              <p:spPr bwMode="auto">
                <a:xfrm>
                  <a:off x="3025775" y="3014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889" name="Freeform 1794"/>
                <p:cNvSpPr>
                  <a:spLocks/>
                </p:cNvSpPr>
                <p:nvPr/>
              </p:nvSpPr>
              <p:spPr bwMode="auto">
                <a:xfrm>
                  <a:off x="302736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90" name="Freeform 1795"/>
                <p:cNvSpPr>
                  <a:spLocks/>
                </p:cNvSpPr>
                <p:nvPr/>
              </p:nvSpPr>
              <p:spPr bwMode="auto">
                <a:xfrm>
                  <a:off x="3030538" y="3014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91" name="Freeform 1796"/>
                <p:cNvSpPr>
                  <a:spLocks/>
                </p:cNvSpPr>
                <p:nvPr/>
              </p:nvSpPr>
              <p:spPr bwMode="auto">
                <a:xfrm>
                  <a:off x="3030538"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92" name="Freeform 1797"/>
                <p:cNvSpPr>
                  <a:spLocks/>
                </p:cNvSpPr>
                <p:nvPr/>
              </p:nvSpPr>
              <p:spPr bwMode="auto">
                <a:xfrm>
                  <a:off x="3033713" y="3014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93" name="Freeform 1798"/>
                <p:cNvSpPr>
                  <a:spLocks/>
                </p:cNvSpPr>
                <p:nvPr/>
              </p:nvSpPr>
              <p:spPr bwMode="auto">
                <a:xfrm>
                  <a:off x="3036888" y="30114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894" name="Freeform 1799"/>
                <p:cNvSpPr>
                  <a:spLocks/>
                </p:cNvSpPr>
                <p:nvPr/>
              </p:nvSpPr>
              <p:spPr bwMode="auto">
                <a:xfrm>
                  <a:off x="3038475" y="3011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95" name="Freeform 1800"/>
                <p:cNvSpPr>
                  <a:spLocks/>
                </p:cNvSpPr>
                <p:nvPr/>
              </p:nvSpPr>
              <p:spPr bwMode="auto">
                <a:xfrm>
                  <a:off x="3041650" y="3008313"/>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896" name="Freeform 1801"/>
                <p:cNvSpPr>
                  <a:spLocks/>
                </p:cNvSpPr>
                <p:nvPr/>
              </p:nvSpPr>
              <p:spPr bwMode="auto">
                <a:xfrm>
                  <a:off x="3041650" y="3008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897" name="Freeform 1802"/>
                <p:cNvSpPr>
                  <a:spLocks/>
                </p:cNvSpPr>
                <p:nvPr/>
              </p:nvSpPr>
              <p:spPr bwMode="auto">
                <a:xfrm>
                  <a:off x="3044825" y="30051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898" name="Freeform 1803"/>
                <p:cNvSpPr>
                  <a:spLocks/>
                </p:cNvSpPr>
                <p:nvPr/>
              </p:nvSpPr>
              <p:spPr bwMode="auto">
                <a:xfrm>
                  <a:off x="3048000" y="30051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899" name="Freeform 1804"/>
                <p:cNvSpPr>
                  <a:spLocks/>
                </p:cNvSpPr>
                <p:nvPr/>
              </p:nvSpPr>
              <p:spPr bwMode="auto">
                <a:xfrm>
                  <a:off x="3048000" y="30035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900" name="Freeform 1805"/>
                <p:cNvSpPr>
                  <a:spLocks/>
                </p:cNvSpPr>
                <p:nvPr/>
              </p:nvSpPr>
              <p:spPr bwMode="auto">
                <a:xfrm>
                  <a:off x="3051175" y="30035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901" name="Freeform 1806"/>
                <p:cNvSpPr>
                  <a:spLocks/>
                </p:cNvSpPr>
                <p:nvPr/>
              </p:nvSpPr>
              <p:spPr bwMode="auto">
                <a:xfrm>
                  <a:off x="3052763" y="30003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902" name="Freeform 1807"/>
                <p:cNvSpPr>
                  <a:spLocks/>
                </p:cNvSpPr>
                <p:nvPr/>
              </p:nvSpPr>
              <p:spPr bwMode="auto">
                <a:xfrm>
                  <a:off x="3055938" y="29972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903" name="Freeform 1808"/>
                <p:cNvSpPr>
                  <a:spLocks/>
                </p:cNvSpPr>
                <p:nvPr/>
              </p:nvSpPr>
              <p:spPr bwMode="auto">
                <a:xfrm>
                  <a:off x="3059113" y="299402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904" name="Freeform 1809"/>
                <p:cNvSpPr>
                  <a:spLocks/>
                </p:cNvSpPr>
                <p:nvPr/>
              </p:nvSpPr>
              <p:spPr bwMode="auto">
                <a:xfrm>
                  <a:off x="3059113" y="29924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6905" name="Freeform 1810"/>
                <p:cNvSpPr>
                  <a:spLocks/>
                </p:cNvSpPr>
                <p:nvPr/>
              </p:nvSpPr>
              <p:spPr bwMode="auto">
                <a:xfrm>
                  <a:off x="3062288" y="29892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906" name="Freeform 1811"/>
                <p:cNvSpPr>
                  <a:spLocks/>
                </p:cNvSpPr>
                <p:nvPr/>
              </p:nvSpPr>
              <p:spPr bwMode="auto">
                <a:xfrm>
                  <a:off x="3063875" y="29892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907" name="Freeform 1812"/>
                <p:cNvSpPr>
                  <a:spLocks/>
                </p:cNvSpPr>
                <p:nvPr/>
              </p:nvSpPr>
              <p:spPr bwMode="auto">
                <a:xfrm>
                  <a:off x="3063875" y="29860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908" name="Freeform 1814"/>
                <p:cNvSpPr>
                  <a:spLocks/>
                </p:cNvSpPr>
                <p:nvPr/>
              </p:nvSpPr>
              <p:spPr bwMode="auto">
                <a:xfrm>
                  <a:off x="3067050"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09" name="Freeform 1815"/>
                <p:cNvSpPr>
                  <a:spLocks/>
                </p:cNvSpPr>
                <p:nvPr/>
              </p:nvSpPr>
              <p:spPr bwMode="auto">
                <a:xfrm>
                  <a:off x="3070225" y="2982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910" name="Freeform 1816"/>
                <p:cNvSpPr>
                  <a:spLocks/>
                </p:cNvSpPr>
                <p:nvPr/>
              </p:nvSpPr>
              <p:spPr bwMode="auto">
                <a:xfrm>
                  <a:off x="3073400"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11" name="Freeform 1817"/>
                <p:cNvSpPr>
                  <a:spLocks/>
                </p:cNvSpPr>
                <p:nvPr/>
              </p:nvSpPr>
              <p:spPr bwMode="auto">
                <a:xfrm>
                  <a:off x="3076575"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912" name="Freeform 1818"/>
                <p:cNvSpPr>
                  <a:spLocks/>
                </p:cNvSpPr>
                <p:nvPr/>
              </p:nvSpPr>
              <p:spPr bwMode="auto">
                <a:xfrm>
                  <a:off x="3076575"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913" name="Freeform 1819"/>
                <p:cNvSpPr>
                  <a:spLocks/>
                </p:cNvSpPr>
                <p:nvPr/>
              </p:nvSpPr>
              <p:spPr bwMode="auto">
                <a:xfrm>
                  <a:off x="307816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14" name="Freeform 1820"/>
                <p:cNvSpPr>
                  <a:spLocks/>
                </p:cNvSpPr>
                <p:nvPr/>
              </p:nvSpPr>
              <p:spPr bwMode="auto">
                <a:xfrm>
                  <a:off x="308133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15" name="Freeform 1821"/>
                <p:cNvSpPr>
                  <a:spLocks/>
                </p:cNvSpPr>
                <p:nvPr/>
              </p:nvSpPr>
              <p:spPr bwMode="auto">
                <a:xfrm>
                  <a:off x="3084513"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916" name="Freeform 1822"/>
                <p:cNvSpPr>
                  <a:spLocks/>
                </p:cNvSpPr>
                <p:nvPr/>
              </p:nvSpPr>
              <p:spPr bwMode="auto">
                <a:xfrm>
                  <a:off x="308451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17" name="Freeform 1823"/>
                <p:cNvSpPr>
                  <a:spLocks/>
                </p:cNvSpPr>
                <p:nvPr/>
              </p:nvSpPr>
              <p:spPr bwMode="auto">
                <a:xfrm>
                  <a:off x="3087688" y="297973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918" name="Freeform 1824"/>
                <p:cNvSpPr>
                  <a:spLocks/>
                </p:cNvSpPr>
                <p:nvPr/>
              </p:nvSpPr>
              <p:spPr bwMode="auto">
                <a:xfrm>
                  <a:off x="3089275"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19" name="Freeform 1825"/>
                <p:cNvSpPr>
                  <a:spLocks/>
                </p:cNvSpPr>
                <p:nvPr/>
              </p:nvSpPr>
              <p:spPr bwMode="auto">
                <a:xfrm>
                  <a:off x="3092450" y="297815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920" name="Freeform 1826"/>
                <p:cNvSpPr>
                  <a:spLocks/>
                </p:cNvSpPr>
                <p:nvPr/>
              </p:nvSpPr>
              <p:spPr bwMode="auto">
                <a:xfrm>
                  <a:off x="3092450" y="297497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921" name="Freeform 1827"/>
                <p:cNvSpPr>
                  <a:spLocks/>
                </p:cNvSpPr>
                <p:nvPr/>
              </p:nvSpPr>
              <p:spPr bwMode="auto">
                <a:xfrm>
                  <a:off x="3095625" y="2968626"/>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922" name="Freeform 1828"/>
                <p:cNvSpPr>
                  <a:spLocks/>
                </p:cNvSpPr>
                <p:nvPr/>
              </p:nvSpPr>
              <p:spPr bwMode="auto">
                <a:xfrm>
                  <a:off x="3098800" y="2963863"/>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6923" name="Freeform 1829"/>
                <p:cNvSpPr>
                  <a:spLocks/>
                </p:cNvSpPr>
                <p:nvPr/>
              </p:nvSpPr>
              <p:spPr bwMode="auto">
                <a:xfrm>
                  <a:off x="3100388" y="2957513"/>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6924" name="Freeform 1830"/>
                <p:cNvSpPr>
                  <a:spLocks/>
                </p:cNvSpPr>
                <p:nvPr/>
              </p:nvSpPr>
              <p:spPr bwMode="auto">
                <a:xfrm>
                  <a:off x="3100388" y="2949576"/>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6925" name="Freeform 1831"/>
                <p:cNvSpPr>
                  <a:spLocks/>
                </p:cNvSpPr>
                <p:nvPr/>
              </p:nvSpPr>
              <p:spPr bwMode="auto">
                <a:xfrm>
                  <a:off x="3103563" y="294163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6926" name="Freeform 1832"/>
                <p:cNvSpPr>
                  <a:spLocks/>
                </p:cNvSpPr>
                <p:nvPr/>
              </p:nvSpPr>
              <p:spPr bwMode="auto">
                <a:xfrm>
                  <a:off x="3106738" y="2930526"/>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6927" name="Freeform 1833"/>
                <p:cNvSpPr>
                  <a:spLocks/>
                </p:cNvSpPr>
                <p:nvPr/>
              </p:nvSpPr>
              <p:spPr bwMode="auto">
                <a:xfrm>
                  <a:off x="3109913" y="2916238"/>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6928" name="Freeform 1834"/>
                <p:cNvSpPr>
                  <a:spLocks/>
                </p:cNvSpPr>
                <p:nvPr/>
              </p:nvSpPr>
              <p:spPr bwMode="auto">
                <a:xfrm>
                  <a:off x="3113088" y="2905126"/>
                  <a:ext cx="1588" cy="11113"/>
                </a:xfrm>
                <a:custGeom>
                  <a:avLst/>
                  <a:gdLst>
                    <a:gd name="T0" fmla="*/ 0 w 1588"/>
                    <a:gd name="T1" fmla="*/ 11113 h 7"/>
                    <a:gd name="T2" fmla="*/ 0 w 1588"/>
                    <a:gd name="T3" fmla="*/ 11113 h 7"/>
                    <a:gd name="T4" fmla="*/ 0 w 1588"/>
                    <a:gd name="T5" fmla="*/ 11113 h 7"/>
                    <a:gd name="T6" fmla="*/ 0 w 1588"/>
                    <a:gd name="T7" fmla="*/ 0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7"/>
                      </a:moveTo>
                      <a:lnTo>
                        <a:pt x="0" y="7"/>
                      </a:lnTo>
                      <a:lnTo>
                        <a:pt x="0" y="0"/>
                      </a:lnTo>
                    </a:path>
                  </a:pathLst>
                </a:custGeom>
                <a:noFill/>
                <a:ln w="6350" cap="sq">
                  <a:solidFill>
                    <a:srgbClr val="010101"/>
                  </a:solidFill>
                  <a:prstDash val="solid"/>
                  <a:miter lim="800000"/>
                  <a:headEnd/>
                  <a:tailEnd/>
                </a:ln>
              </p:spPr>
              <p:txBody>
                <a:bodyPr/>
                <a:lstStyle/>
                <a:p>
                  <a:endParaRPr lang="en-US"/>
                </a:p>
              </p:txBody>
            </p:sp>
            <p:sp>
              <p:nvSpPr>
                <p:cNvPr id="26929" name="Freeform 1835"/>
                <p:cNvSpPr>
                  <a:spLocks/>
                </p:cNvSpPr>
                <p:nvPr/>
              </p:nvSpPr>
              <p:spPr bwMode="auto">
                <a:xfrm>
                  <a:off x="3113088" y="2890838"/>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6350" cap="sq">
                  <a:solidFill>
                    <a:srgbClr val="010101"/>
                  </a:solidFill>
                  <a:prstDash val="solid"/>
                  <a:miter lim="800000"/>
                  <a:headEnd/>
                  <a:tailEnd/>
                </a:ln>
              </p:spPr>
              <p:txBody>
                <a:bodyPr/>
                <a:lstStyle/>
                <a:p>
                  <a:endParaRPr lang="en-US"/>
                </a:p>
              </p:txBody>
            </p:sp>
            <p:sp>
              <p:nvSpPr>
                <p:cNvPr id="26930" name="Freeform 1836"/>
                <p:cNvSpPr>
                  <a:spLocks/>
                </p:cNvSpPr>
                <p:nvPr/>
              </p:nvSpPr>
              <p:spPr bwMode="auto">
                <a:xfrm>
                  <a:off x="3114675" y="2876551"/>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6931" name="Freeform 1837"/>
                <p:cNvSpPr>
                  <a:spLocks/>
                </p:cNvSpPr>
                <p:nvPr/>
              </p:nvSpPr>
              <p:spPr bwMode="auto">
                <a:xfrm>
                  <a:off x="3117850" y="2859088"/>
                  <a:ext cx="1588" cy="17463"/>
                </a:xfrm>
                <a:custGeom>
                  <a:avLst/>
                  <a:gdLst>
                    <a:gd name="T0" fmla="*/ 0 w 1588"/>
                    <a:gd name="T1" fmla="*/ 17463 h 11"/>
                    <a:gd name="T2" fmla="*/ 0 w 1588"/>
                    <a:gd name="T3" fmla="*/ 17463 h 11"/>
                    <a:gd name="T4" fmla="*/ 0 w 1588"/>
                    <a:gd name="T5" fmla="*/ 17463 h 11"/>
                    <a:gd name="T6" fmla="*/ 0 w 1588"/>
                    <a:gd name="T7" fmla="*/ 0 h 11"/>
                    <a:gd name="T8" fmla="*/ 0 60000 65536"/>
                    <a:gd name="T9" fmla="*/ 0 60000 65536"/>
                    <a:gd name="T10" fmla="*/ 0 60000 65536"/>
                    <a:gd name="T11" fmla="*/ 0 60000 65536"/>
                    <a:gd name="T12" fmla="*/ 0 w 1588"/>
                    <a:gd name="T13" fmla="*/ 0 h 11"/>
                    <a:gd name="T14" fmla="*/ 1588 w 1588"/>
                    <a:gd name="T15" fmla="*/ 11 h 11"/>
                  </a:gdLst>
                  <a:ahLst/>
                  <a:cxnLst>
                    <a:cxn ang="T8">
                      <a:pos x="T0" y="T1"/>
                    </a:cxn>
                    <a:cxn ang="T9">
                      <a:pos x="T2" y="T3"/>
                    </a:cxn>
                    <a:cxn ang="T10">
                      <a:pos x="T4" y="T5"/>
                    </a:cxn>
                    <a:cxn ang="T11">
                      <a:pos x="T6" y="T7"/>
                    </a:cxn>
                  </a:cxnLst>
                  <a:rect l="T12" t="T13" r="T14" b="T15"/>
                  <a:pathLst>
                    <a:path w="1588" h="11">
                      <a:moveTo>
                        <a:pt x="0" y="11"/>
                      </a:moveTo>
                      <a:lnTo>
                        <a:pt x="0" y="11"/>
                      </a:lnTo>
                      <a:lnTo>
                        <a:pt x="0" y="0"/>
                      </a:lnTo>
                    </a:path>
                  </a:pathLst>
                </a:custGeom>
                <a:noFill/>
                <a:ln w="6350" cap="sq">
                  <a:solidFill>
                    <a:srgbClr val="010101"/>
                  </a:solidFill>
                  <a:prstDash val="solid"/>
                  <a:miter lim="800000"/>
                  <a:headEnd/>
                  <a:tailEnd/>
                </a:ln>
              </p:spPr>
              <p:txBody>
                <a:bodyPr/>
                <a:lstStyle/>
                <a:p>
                  <a:endParaRPr lang="en-US"/>
                </a:p>
              </p:txBody>
            </p:sp>
            <p:sp>
              <p:nvSpPr>
                <p:cNvPr id="26932" name="Freeform 1838"/>
                <p:cNvSpPr>
                  <a:spLocks/>
                </p:cNvSpPr>
                <p:nvPr/>
              </p:nvSpPr>
              <p:spPr bwMode="auto">
                <a:xfrm>
                  <a:off x="3117850" y="2844801"/>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6933" name="Freeform 1839"/>
                <p:cNvSpPr>
                  <a:spLocks/>
                </p:cNvSpPr>
                <p:nvPr/>
              </p:nvSpPr>
              <p:spPr bwMode="auto">
                <a:xfrm>
                  <a:off x="3121025" y="2830513"/>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6934" name="Freeform 1840"/>
                <p:cNvSpPr>
                  <a:spLocks/>
                </p:cNvSpPr>
                <p:nvPr/>
              </p:nvSpPr>
              <p:spPr bwMode="auto">
                <a:xfrm>
                  <a:off x="3124200" y="2817813"/>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6350" cap="sq">
                  <a:solidFill>
                    <a:srgbClr val="010101"/>
                  </a:solidFill>
                  <a:prstDash val="solid"/>
                  <a:miter lim="800000"/>
                  <a:headEnd/>
                  <a:tailEnd/>
                </a:ln>
              </p:spPr>
              <p:txBody>
                <a:bodyPr/>
                <a:lstStyle/>
                <a:p>
                  <a:endParaRPr lang="en-US"/>
                </a:p>
              </p:txBody>
            </p:sp>
            <p:sp>
              <p:nvSpPr>
                <p:cNvPr id="26935" name="Freeform 1841"/>
                <p:cNvSpPr>
                  <a:spLocks/>
                </p:cNvSpPr>
                <p:nvPr/>
              </p:nvSpPr>
              <p:spPr bwMode="auto">
                <a:xfrm>
                  <a:off x="3125788" y="2805113"/>
                  <a:ext cx="3175" cy="12700"/>
                </a:xfrm>
                <a:custGeom>
                  <a:avLst/>
                  <a:gdLst>
                    <a:gd name="T0" fmla="*/ 0 w 2"/>
                    <a:gd name="T1" fmla="*/ 12700 h 8"/>
                    <a:gd name="T2" fmla="*/ 0 w 2"/>
                    <a:gd name="T3" fmla="*/ 12700 h 8"/>
                    <a:gd name="T4" fmla="*/ 0 w 2"/>
                    <a:gd name="T5" fmla="*/ 12700 h 8"/>
                    <a:gd name="T6" fmla="*/ 3175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6350" cap="sq">
                  <a:solidFill>
                    <a:srgbClr val="010101"/>
                  </a:solidFill>
                  <a:prstDash val="solid"/>
                  <a:miter lim="800000"/>
                  <a:headEnd/>
                  <a:tailEnd/>
                </a:ln>
              </p:spPr>
              <p:txBody>
                <a:bodyPr/>
                <a:lstStyle/>
                <a:p>
                  <a:endParaRPr lang="en-US"/>
                </a:p>
              </p:txBody>
            </p:sp>
            <p:sp>
              <p:nvSpPr>
                <p:cNvPr id="26936" name="Freeform 1842"/>
                <p:cNvSpPr>
                  <a:spLocks/>
                </p:cNvSpPr>
                <p:nvPr/>
              </p:nvSpPr>
              <p:spPr bwMode="auto">
                <a:xfrm>
                  <a:off x="3128963" y="2797176"/>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6937" name="Freeform 1843"/>
                <p:cNvSpPr>
                  <a:spLocks/>
                </p:cNvSpPr>
                <p:nvPr/>
              </p:nvSpPr>
              <p:spPr bwMode="auto">
                <a:xfrm>
                  <a:off x="3128963" y="278923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6938" name="Freeform 1844"/>
                <p:cNvSpPr>
                  <a:spLocks/>
                </p:cNvSpPr>
                <p:nvPr/>
              </p:nvSpPr>
              <p:spPr bwMode="auto">
                <a:xfrm>
                  <a:off x="3132138" y="27860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939" name="Freeform 1845"/>
                <p:cNvSpPr>
                  <a:spLocks/>
                </p:cNvSpPr>
                <p:nvPr/>
              </p:nvSpPr>
              <p:spPr bwMode="auto">
                <a:xfrm>
                  <a:off x="3135313" y="27860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940" name="Freeform 1846"/>
                <p:cNvSpPr>
                  <a:spLocks/>
                </p:cNvSpPr>
                <p:nvPr/>
              </p:nvSpPr>
              <p:spPr bwMode="auto">
                <a:xfrm>
                  <a:off x="3135313" y="27860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941" name="Freeform 1847"/>
                <p:cNvSpPr>
                  <a:spLocks/>
                </p:cNvSpPr>
                <p:nvPr/>
              </p:nvSpPr>
              <p:spPr bwMode="auto">
                <a:xfrm>
                  <a:off x="3138488" y="2789238"/>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6942" name="Freeform 1848"/>
                <p:cNvSpPr>
                  <a:spLocks/>
                </p:cNvSpPr>
                <p:nvPr/>
              </p:nvSpPr>
              <p:spPr bwMode="auto">
                <a:xfrm>
                  <a:off x="3140075" y="2797176"/>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6943" name="Freeform 1849"/>
                <p:cNvSpPr>
                  <a:spLocks/>
                </p:cNvSpPr>
                <p:nvPr/>
              </p:nvSpPr>
              <p:spPr bwMode="auto">
                <a:xfrm>
                  <a:off x="3143250" y="2805113"/>
                  <a:ext cx="3175" cy="12700"/>
                </a:xfrm>
                <a:custGeom>
                  <a:avLst/>
                  <a:gdLst>
                    <a:gd name="T0" fmla="*/ 0 w 2"/>
                    <a:gd name="T1" fmla="*/ 0 h 8"/>
                    <a:gd name="T2" fmla="*/ 0 w 2"/>
                    <a:gd name="T3" fmla="*/ 0 h 8"/>
                    <a:gd name="T4" fmla="*/ 0 w 2"/>
                    <a:gd name="T5" fmla="*/ 0 h 8"/>
                    <a:gd name="T6" fmla="*/ 3175 w 2"/>
                    <a:gd name="T7" fmla="*/ 1270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0"/>
                      </a:moveTo>
                      <a:lnTo>
                        <a:pt x="0" y="0"/>
                      </a:lnTo>
                      <a:lnTo>
                        <a:pt x="2" y="8"/>
                      </a:lnTo>
                    </a:path>
                  </a:pathLst>
                </a:custGeom>
                <a:noFill/>
                <a:ln w="6350" cap="sq">
                  <a:solidFill>
                    <a:srgbClr val="010101"/>
                  </a:solidFill>
                  <a:prstDash val="solid"/>
                  <a:miter lim="800000"/>
                  <a:headEnd/>
                  <a:tailEnd/>
                </a:ln>
              </p:spPr>
              <p:txBody>
                <a:bodyPr/>
                <a:lstStyle/>
                <a:p>
                  <a:endParaRPr lang="en-US"/>
                </a:p>
              </p:txBody>
            </p:sp>
            <p:sp>
              <p:nvSpPr>
                <p:cNvPr id="26944" name="Freeform 1850"/>
                <p:cNvSpPr>
                  <a:spLocks/>
                </p:cNvSpPr>
                <p:nvPr/>
              </p:nvSpPr>
              <p:spPr bwMode="auto">
                <a:xfrm>
                  <a:off x="3146425" y="2817813"/>
                  <a:ext cx="1588" cy="15875"/>
                </a:xfrm>
                <a:custGeom>
                  <a:avLst/>
                  <a:gdLst>
                    <a:gd name="T0" fmla="*/ 0 w 1588"/>
                    <a:gd name="T1" fmla="*/ 0 h 10"/>
                    <a:gd name="T2" fmla="*/ 0 w 1588"/>
                    <a:gd name="T3" fmla="*/ 0 h 10"/>
                    <a:gd name="T4" fmla="*/ 0 w 1588"/>
                    <a:gd name="T5" fmla="*/ 0 h 10"/>
                    <a:gd name="T6" fmla="*/ 0 w 1588"/>
                    <a:gd name="T7" fmla="*/ 15875 h 10"/>
                    <a:gd name="T8" fmla="*/ 0 60000 65536"/>
                    <a:gd name="T9" fmla="*/ 0 60000 65536"/>
                    <a:gd name="T10" fmla="*/ 0 60000 65536"/>
                    <a:gd name="T11" fmla="*/ 0 60000 65536"/>
                    <a:gd name="T12" fmla="*/ 0 w 1588"/>
                    <a:gd name="T13" fmla="*/ 0 h 10"/>
                    <a:gd name="T14" fmla="*/ 1588 w 1588"/>
                    <a:gd name="T15" fmla="*/ 10 h 10"/>
                  </a:gdLst>
                  <a:ahLst/>
                  <a:cxnLst>
                    <a:cxn ang="T8">
                      <a:pos x="T0" y="T1"/>
                    </a:cxn>
                    <a:cxn ang="T9">
                      <a:pos x="T2" y="T3"/>
                    </a:cxn>
                    <a:cxn ang="T10">
                      <a:pos x="T4" y="T5"/>
                    </a:cxn>
                    <a:cxn ang="T11">
                      <a:pos x="T6" y="T7"/>
                    </a:cxn>
                  </a:cxnLst>
                  <a:rect l="T12" t="T13" r="T14" b="T15"/>
                  <a:pathLst>
                    <a:path w="1588" h="10">
                      <a:moveTo>
                        <a:pt x="0" y="0"/>
                      </a:moveTo>
                      <a:lnTo>
                        <a:pt x="0" y="0"/>
                      </a:lnTo>
                      <a:lnTo>
                        <a:pt x="0" y="10"/>
                      </a:lnTo>
                    </a:path>
                  </a:pathLst>
                </a:custGeom>
                <a:noFill/>
                <a:ln w="6350" cap="sq">
                  <a:solidFill>
                    <a:srgbClr val="010101"/>
                  </a:solidFill>
                  <a:prstDash val="solid"/>
                  <a:miter lim="800000"/>
                  <a:headEnd/>
                  <a:tailEnd/>
                </a:ln>
              </p:spPr>
              <p:txBody>
                <a:bodyPr/>
                <a:lstStyle/>
                <a:p>
                  <a:endParaRPr lang="en-US"/>
                </a:p>
              </p:txBody>
            </p:sp>
            <p:sp>
              <p:nvSpPr>
                <p:cNvPr id="26945" name="Freeform 1851"/>
                <p:cNvSpPr>
                  <a:spLocks/>
                </p:cNvSpPr>
                <p:nvPr/>
              </p:nvSpPr>
              <p:spPr bwMode="auto">
                <a:xfrm>
                  <a:off x="3146425" y="2833688"/>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6946" name="Freeform 1852"/>
                <p:cNvSpPr>
                  <a:spLocks/>
                </p:cNvSpPr>
                <p:nvPr/>
              </p:nvSpPr>
              <p:spPr bwMode="auto">
                <a:xfrm>
                  <a:off x="3149600" y="2851151"/>
                  <a:ext cx="1588" cy="15875"/>
                </a:xfrm>
                <a:custGeom>
                  <a:avLst/>
                  <a:gdLst>
                    <a:gd name="T0" fmla="*/ 0 w 1"/>
                    <a:gd name="T1" fmla="*/ 0 h 10"/>
                    <a:gd name="T2" fmla="*/ 0 w 1"/>
                    <a:gd name="T3" fmla="*/ 0 h 10"/>
                    <a:gd name="T4" fmla="*/ 0 w 1"/>
                    <a:gd name="T5" fmla="*/ 0 h 10"/>
                    <a:gd name="T6" fmla="*/ 1588 w 1"/>
                    <a:gd name="T7" fmla="*/ 15875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0"/>
                      </a:moveTo>
                      <a:lnTo>
                        <a:pt x="0" y="0"/>
                      </a:lnTo>
                      <a:lnTo>
                        <a:pt x="1" y="10"/>
                      </a:lnTo>
                    </a:path>
                  </a:pathLst>
                </a:custGeom>
                <a:noFill/>
                <a:ln w="6350" cap="sq">
                  <a:solidFill>
                    <a:srgbClr val="010101"/>
                  </a:solidFill>
                  <a:prstDash val="solid"/>
                  <a:miter lim="800000"/>
                  <a:headEnd/>
                  <a:tailEnd/>
                </a:ln>
              </p:spPr>
              <p:txBody>
                <a:bodyPr/>
                <a:lstStyle/>
                <a:p>
                  <a:endParaRPr lang="en-US"/>
                </a:p>
              </p:txBody>
            </p:sp>
            <p:sp>
              <p:nvSpPr>
                <p:cNvPr id="26947" name="Freeform 1853"/>
                <p:cNvSpPr>
                  <a:spLocks/>
                </p:cNvSpPr>
                <p:nvPr/>
              </p:nvSpPr>
              <p:spPr bwMode="auto">
                <a:xfrm>
                  <a:off x="3151188" y="2867026"/>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6948" name="Freeform 1854"/>
                <p:cNvSpPr>
                  <a:spLocks/>
                </p:cNvSpPr>
                <p:nvPr/>
              </p:nvSpPr>
              <p:spPr bwMode="auto">
                <a:xfrm>
                  <a:off x="3154363" y="2884488"/>
                  <a:ext cx="1588" cy="14288"/>
                </a:xfrm>
                <a:custGeom>
                  <a:avLst/>
                  <a:gdLst>
                    <a:gd name="T0" fmla="*/ 0 w 1588"/>
                    <a:gd name="T1" fmla="*/ 0 h 9"/>
                    <a:gd name="T2" fmla="*/ 0 w 1588"/>
                    <a:gd name="T3" fmla="*/ 0 h 9"/>
                    <a:gd name="T4" fmla="*/ 0 w 1588"/>
                    <a:gd name="T5" fmla="*/ 0 h 9"/>
                    <a:gd name="T6" fmla="*/ 0 w 1588"/>
                    <a:gd name="T7" fmla="*/ 14288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0"/>
                      </a:moveTo>
                      <a:lnTo>
                        <a:pt x="0" y="0"/>
                      </a:lnTo>
                      <a:lnTo>
                        <a:pt x="0" y="9"/>
                      </a:lnTo>
                    </a:path>
                  </a:pathLst>
                </a:custGeom>
                <a:noFill/>
                <a:ln w="6350" cap="sq">
                  <a:solidFill>
                    <a:srgbClr val="010101"/>
                  </a:solidFill>
                  <a:prstDash val="solid"/>
                  <a:miter lim="800000"/>
                  <a:headEnd/>
                  <a:tailEnd/>
                </a:ln>
              </p:spPr>
              <p:txBody>
                <a:bodyPr/>
                <a:lstStyle/>
                <a:p>
                  <a:endParaRPr lang="en-US"/>
                </a:p>
              </p:txBody>
            </p:sp>
            <p:sp>
              <p:nvSpPr>
                <p:cNvPr id="26949" name="Freeform 1855"/>
                <p:cNvSpPr>
                  <a:spLocks/>
                </p:cNvSpPr>
                <p:nvPr/>
              </p:nvSpPr>
              <p:spPr bwMode="auto">
                <a:xfrm>
                  <a:off x="3154363" y="2898776"/>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6950" name="Freeform 1856"/>
                <p:cNvSpPr>
                  <a:spLocks/>
                </p:cNvSpPr>
                <p:nvPr/>
              </p:nvSpPr>
              <p:spPr bwMode="auto">
                <a:xfrm>
                  <a:off x="3157538" y="291623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6951" name="Freeform 1857"/>
                <p:cNvSpPr>
                  <a:spLocks/>
                </p:cNvSpPr>
                <p:nvPr/>
              </p:nvSpPr>
              <p:spPr bwMode="auto">
                <a:xfrm>
                  <a:off x="3160713" y="2927351"/>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6350" cap="sq">
                  <a:solidFill>
                    <a:srgbClr val="010101"/>
                  </a:solidFill>
                  <a:prstDash val="solid"/>
                  <a:miter lim="800000"/>
                  <a:headEnd/>
                  <a:tailEnd/>
                </a:ln>
              </p:spPr>
              <p:txBody>
                <a:bodyPr/>
                <a:lstStyle/>
                <a:p>
                  <a:endParaRPr lang="en-US"/>
                </a:p>
              </p:txBody>
            </p:sp>
            <p:sp>
              <p:nvSpPr>
                <p:cNvPr id="26952" name="Freeform 1858"/>
                <p:cNvSpPr>
                  <a:spLocks/>
                </p:cNvSpPr>
                <p:nvPr/>
              </p:nvSpPr>
              <p:spPr bwMode="auto">
                <a:xfrm>
                  <a:off x="3162300" y="2941638"/>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6953" name="Freeform 1859"/>
                <p:cNvSpPr>
                  <a:spLocks/>
                </p:cNvSpPr>
                <p:nvPr/>
              </p:nvSpPr>
              <p:spPr bwMode="auto">
                <a:xfrm>
                  <a:off x="3162300" y="2949576"/>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6954" name="Freeform 1860"/>
                <p:cNvSpPr>
                  <a:spLocks/>
                </p:cNvSpPr>
                <p:nvPr/>
              </p:nvSpPr>
              <p:spPr bwMode="auto">
                <a:xfrm>
                  <a:off x="3165475" y="2957513"/>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6955" name="Freeform 1861"/>
                <p:cNvSpPr>
                  <a:spLocks/>
                </p:cNvSpPr>
                <p:nvPr/>
              </p:nvSpPr>
              <p:spPr bwMode="auto">
                <a:xfrm>
                  <a:off x="3168650" y="29670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6956" name="Freeform 1862"/>
                <p:cNvSpPr>
                  <a:spLocks/>
                </p:cNvSpPr>
                <p:nvPr/>
              </p:nvSpPr>
              <p:spPr bwMode="auto">
                <a:xfrm>
                  <a:off x="3171825" y="2971801"/>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957" name="Freeform 1863"/>
                <p:cNvSpPr>
                  <a:spLocks/>
                </p:cNvSpPr>
                <p:nvPr/>
              </p:nvSpPr>
              <p:spPr bwMode="auto">
                <a:xfrm>
                  <a:off x="3171825" y="29749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958" name="Freeform 1864"/>
                <p:cNvSpPr>
                  <a:spLocks/>
                </p:cNvSpPr>
                <p:nvPr/>
              </p:nvSpPr>
              <p:spPr bwMode="auto">
                <a:xfrm>
                  <a:off x="3175000" y="29781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6959" name="Freeform 1865"/>
                <p:cNvSpPr>
                  <a:spLocks/>
                </p:cNvSpPr>
                <p:nvPr/>
              </p:nvSpPr>
              <p:spPr bwMode="auto">
                <a:xfrm>
                  <a:off x="3176588" y="29797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960" name="Freeform 1866"/>
                <p:cNvSpPr>
                  <a:spLocks/>
                </p:cNvSpPr>
                <p:nvPr/>
              </p:nvSpPr>
              <p:spPr bwMode="auto">
                <a:xfrm>
                  <a:off x="3179763" y="29829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961" name="Freeform 1867"/>
                <p:cNvSpPr>
                  <a:spLocks/>
                </p:cNvSpPr>
                <p:nvPr/>
              </p:nvSpPr>
              <p:spPr bwMode="auto">
                <a:xfrm>
                  <a:off x="317976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62" name="Freeform 1868"/>
                <p:cNvSpPr>
                  <a:spLocks/>
                </p:cNvSpPr>
                <p:nvPr/>
              </p:nvSpPr>
              <p:spPr bwMode="auto">
                <a:xfrm>
                  <a:off x="31829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63" name="Freeform 1869"/>
                <p:cNvSpPr>
                  <a:spLocks/>
                </p:cNvSpPr>
                <p:nvPr/>
              </p:nvSpPr>
              <p:spPr bwMode="auto">
                <a:xfrm>
                  <a:off x="3186113"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6964" name="Freeform 1870"/>
                <p:cNvSpPr>
                  <a:spLocks/>
                </p:cNvSpPr>
                <p:nvPr/>
              </p:nvSpPr>
              <p:spPr bwMode="auto">
                <a:xfrm>
                  <a:off x="3187700"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965" name="Freeform 1871"/>
                <p:cNvSpPr>
                  <a:spLocks/>
                </p:cNvSpPr>
                <p:nvPr/>
              </p:nvSpPr>
              <p:spPr bwMode="auto">
                <a:xfrm>
                  <a:off x="3187700"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66" name="Freeform 1872"/>
                <p:cNvSpPr>
                  <a:spLocks/>
                </p:cNvSpPr>
                <p:nvPr/>
              </p:nvSpPr>
              <p:spPr bwMode="auto">
                <a:xfrm>
                  <a:off x="3190875"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67" name="Freeform 1873"/>
                <p:cNvSpPr>
                  <a:spLocks/>
                </p:cNvSpPr>
                <p:nvPr/>
              </p:nvSpPr>
              <p:spPr bwMode="auto">
                <a:xfrm>
                  <a:off x="3194050" y="2982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968" name="Freeform 1874"/>
                <p:cNvSpPr>
                  <a:spLocks/>
                </p:cNvSpPr>
                <p:nvPr/>
              </p:nvSpPr>
              <p:spPr bwMode="auto">
                <a:xfrm>
                  <a:off x="3197225"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6969" name="Freeform 1875"/>
                <p:cNvSpPr>
                  <a:spLocks/>
                </p:cNvSpPr>
                <p:nvPr/>
              </p:nvSpPr>
              <p:spPr bwMode="auto">
                <a:xfrm>
                  <a:off x="3197225" y="29797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970" name="Freeform 1876"/>
                <p:cNvSpPr>
                  <a:spLocks/>
                </p:cNvSpPr>
                <p:nvPr/>
              </p:nvSpPr>
              <p:spPr bwMode="auto">
                <a:xfrm>
                  <a:off x="3200400" y="29781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6350" cap="sq">
                  <a:solidFill>
                    <a:srgbClr val="010101"/>
                  </a:solidFill>
                  <a:prstDash val="solid"/>
                  <a:miter lim="800000"/>
                  <a:headEnd/>
                  <a:tailEnd/>
                </a:ln>
              </p:spPr>
              <p:txBody>
                <a:bodyPr/>
                <a:lstStyle/>
                <a:p>
                  <a:endParaRPr lang="en-US"/>
                </a:p>
              </p:txBody>
            </p:sp>
            <p:sp>
              <p:nvSpPr>
                <p:cNvPr id="26971" name="Freeform 1877"/>
                <p:cNvSpPr>
                  <a:spLocks/>
                </p:cNvSpPr>
                <p:nvPr/>
              </p:nvSpPr>
              <p:spPr bwMode="auto">
                <a:xfrm>
                  <a:off x="3201988" y="2971801"/>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972" name="Freeform 1878"/>
                <p:cNvSpPr>
                  <a:spLocks/>
                </p:cNvSpPr>
                <p:nvPr/>
              </p:nvSpPr>
              <p:spPr bwMode="auto">
                <a:xfrm>
                  <a:off x="3205163" y="2968626"/>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6973" name="Freeform 1879"/>
                <p:cNvSpPr>
                  <a:spLocks/>
                </p:cNvSpPr>
                <p:nvPr/>
              </p:nvSpPr>
              <p:spPr bwMode="auto">
                <a:xfrm>
                  <a:off x="3205163" y="2963863"/>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6974" name="Freeform 1880"/>
                <p:cNvSpPr>
                  <a:spLocks/>
                </p:cNvSpPr>
                <p:nvPr/>
              </p:nvSpPr>
              <p:spPr bwMode="auto">
                <a:xfrm>
                  <a:off x="3208338" y="295751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975" name="Freeform 1881"/>
                <p:cNvSpPr>
                  <a:spLocks/>
                </p:cNvSpPr>
                <p:nvPr/>
              </p:nvSpPr>
              <p:spPr bwMode="auto">
                <a:xfrm>
                  <a:off x="3211513" y="2952751"/>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6976" name="Freeform 1882"/>
                <p:cNvSpPr>
                  <a:spLocks/>
                </p:cNvSpPr>
                <p:nvPr/>
              </p:nvSpPr>
              <p:spPr bwMode="auto">
                <a:xfrm>
                  <a:off x="3213100" y="2946401"/>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6977" name="Freeform 1883"/>
                <p:cNvSpPr>
                  <a:spLocks/>
                </p:cNvSpPr>
                <p:nvPr/>
              </p:nvSpPr>
              <p:spPr bwMode="auto">
                <a:xfrm>
                  <a:off x="3213100" y="294163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6978" name="Freeform 1884"/>
                <p:cNvSpPr>
                  <a:spLocks/>
                </p:cNvSpPr>
                <p:nvPr/>
              </p:nvSpPr>
              <p:spPr bwMode="auto">
                <a:xfrm>
                  <a:off x="3216275" y="29352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6979" name="Freeform 1885"/>
                <p:cNvSpPr>
                  <a:spLocks/>
                </p:cNvSpPr>
                <p:nvPr/>
              </p:nvSpPr>
              <p:spPr bwMode="auto">
                <a:xfrm>
                  <a:off x="3219450" y="29321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6980" name="Freeform 1886"/>
                <p:cNvSpPr>
                  <a:spLocks/>
                </p:cNvSpPr>
                <p:nvPr/>
              </p:nvSpPr>
              <p:spPr bwMode="auto">
                <a:xfrm>
                  <a:off x="3222625" y="293052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6981" name="Freeform 1887"/>
                <p:cNvSpPr>
                  <a:spLocks/>
                </p:cNvSpPr>
                <p:nvPr/>
              </p:nvSpPr>
              <p:spPr bwMode="auto">
                <a:xfrm>
                  <a:off x="3222625" y="2927351"/>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6982" name="Freeform 1888"/>
                <p:cNvSpPr>
                  <a:spLocks/>
                </p:cNvSpPr>
                <p:nvPr/>
              </p:nvSpPr>
              <p:spPr bwMode="auto">
                <a:xfrm>
                  <a:off x="3224213" y="29273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83" name="Freeform 1889"/>
                <p:cNvSpPr>
                  <a:spLocks/>
                </p:cNvSpPr>
                <p:nvPr/>
              </p:nvSpPr>
              <p:spPr bwMode="auto">
                <a:xfrm>
                  <a:off x="3227388" y="29273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6984" name="Freeform 1890"/>
                <p:cNvSpPr>
                  <a:spLocks/>
                </p:cNvSpPr>
                <p:nvPr/>
              </p:nvSpPr>
              <p:spPr bwMode="auto">
                <a:xfrm>
                  <a:off x="3230563" y="2927351"/>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985" name="Freeform 1891"/>
                <p:cNvSpPr>
                  <a:spLocks/>
                </p:cNvSpPr>
                <p:nvPr/>
              </p:nvSpPr>
              <p:spPr bwMode="auto">
                <a:xfrm>
                  <a:off x="3230563" y="2930526"/>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6986" name="Freeform 1892"/>
                <p:cNvSpPr>
                  <a:spLocks/>
                </p:cNvSpPr>
                <p:nvPr/>
              </p:nvSpPr>
              <p:spPr bwMode="auto">
                <a:xfrm>
                  <a:off x="3233738" y="29321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987" name="Freeform 1893"/>
                <p:cNvSpPr>
                  <a:spLocks/>
                </p:cNvSpPr>
                <p:nvPr/>
              </p:nvSpPr>
              <p:spPr bwMode="auto">
                <a:xfrm>
                  <a:off x="3236913" y="2935288"/>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6988" name="Freeform 1894"/>
                <p:cNvSpPr>
                  <a:spLocks/>
                </p:cNvSpPr>
                <p:nvPr/>
              </p:nvSpPr>
              <p:spPr bwMode="auto">
                <a:xfrm>
                  <a:off x="3238500" y="29416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6989" name="Freeform 1895"/>
                <p:cNvSpPr>
                  <a:spLocks/>
                </p:cNvSpPr>
                <p:nvPr/>
              </p:nvSpPr>
              <p:spPr bwMode="auto">
                <a:xfrm>
                  <a:off x="3241675" y="2946401"/>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6990" name="Freeform 1896"/>
                <p:cNvSpPr>
                  <a:spLocks/>
                </p:cNvSpPr>
                <p:nvPr/>
              </p:nvSpPr>
              <p:spPr bwMode="auto">
                <a:xfrm>
                  <a:off x="3241675" y="2952751"/>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6991" name="Freeform 1897"/>
                <p:cNvSpPr>
                  <a:spLocks/>
                </p:cNvSpPr>
                <p:nvPr/>
              </p:nvSpPr>
              <p:spPr bwMode="auto">
                <a:xfrm>
                  <a:off x="3244850" y="295751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6992" name="Freeform 1898"/>
                <p:cNvSpPr>
                  <a:spLocks/>
                </p:cNvSpPr>
                <p:nvPr/>
              </p:nvSpPr>
              <p:spPr bwMode="auto">
                <a:xfrm>
                  <a:off x="3248025" y="2963863"/>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6993" name="Freeform 1899"/>
                <p:cNvSpPr>
                  <a:spLocks/>
                </p:cNvSpPr>
                <p:nvPr/>
              </p:nvSpPr>
              <p:spPr bwMode="auto">
                <a:xfrm>
                  <a:off x="3248025" y="2968626"/>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6994" name="Freeform 1900"/>
                <p:cNvSpPr>
                  <a:spLocks/>
                </p:cNvSpPr>
                <p:nvPr/>
              </p:nvSpPr>
              <p:spPr bwMode="auto">
                <a:xfrm>
                  <a:off x="3249613" y="29749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995" name="Freeform 1901"/>
                <p:cNvSpPr>
                  <a:spLocks/>
                </p:cNvSpPr>
                <p:nvPr/>
              </p:nvSpPr>
              <p:spPr bwMode="auto">
                <a:xfrm>
                  <a:off x="3252788" y="2978151"/>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6996" name="Freeform 1902"/>
                <p:cNvSpPr>
                  <a:spLocks/>
                </p:cNvSpPr>
                <p:nvPr/>
              </p:nvSpPr>
              <p:spPr bwMode="auto">
                <a:xfrm>
                  <a:off x="3255963" y="29829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997" name="Freeform 1903"/>
                <p:cNvSpPr>
                  <a:spLocks/>
                </p:cNvSpPr>
                <p:nvPr/>
              </p:nvSpPr>
              <p:spPr bwMode="auto">
                <a:xfrm>
                  <a:off x="3259138" y="29860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6998" name="Freeform 1904"/>
                <p:cNvSpPr>
                  <a:spLocks/>
                </p:cNvSpPr>
                <p:nvPr/>
              </p:nvSpPr>
              <p:spPr bwMode="auto">
                <a:xfrm>
                  <a:off x="3259138" y="29892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6999" name="Freeform 1905"/>
                <p:cNvSpPr>
                  <a:spLocks/>
                </p:cNvSpPr>
                <p:nvPr/>
              </p:nvSpPr>
              <p:spPr bwMode="auto">
                <a:xfrm>
                  <a:off x="3262313" y="29924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7000" name="Freeform 1906"/>
                <p:cNvSpPr>
                  <a:spLocks/>
                </p:cNvSpPr>
                <p:nvPr/>
              </p:nvSpPr>
              <p:spPr bwMode="auto">
                <a:xfrm>
                  <a:off x="3263900" y="29940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001" name="Freeform 1907"/>
                <p:cNvSpPr>
                  <a:spLocks/>
                </p:cNvSpPr>
                <p:nvPr/>
              </p:nvSpPr>
              <p:spPr bwMode="auto">
                <a:xfrm>
                  <a:off x="3263900" y="29940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002" name="Freeform 1908"/>
                <p:cNvSpPr>
                  <a:spLocks/>
                </p:cNvSpPr>
                <p:nvPr/>
              </p:nvSpPr>
              <p:spPr bwMode="auto">
                <a:xfrm>
                  <a:off x="3267075" y="29972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03" name="Freeform 1909"/>
                <p:cNvSpPr>
                  <a:spLocks/>
                </p:cNvSpPr>
                <p:nvPr/>
              </p:nvSpPr>
              <p:spPr bwMode="auto">
                <a:xfrm>
                  <a:off x="3270250" y="29972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004" name="Freeform 1910"/>
                <p:cNvSpPr>
                  <a:spLocks/>
                </p:cNvSpPr>
                <p:nvPr/>
              </p:nvSpPr>
              <p:spPr bwMode="auto">
                <a:xfrm>
                  <a:off x="3273425" y="30003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005" name="Freeform 1911"/>
                <p:cNvSpPr>
                  <a:spLocks/>
                </p:cNvSpPr>
                <p:nvPr/>
              </p:nvSpPr>
              <p:spPr bwMode="auto">
                <a:xfrm>
                  <a:off x="3275013" y="3000376"/>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006" name="Freeform 1912"/>
                <p:cNvSpPr>
                  <a:spLocks/>
                </p:cNvSpPr>
                <p:nvPr/>
              </p:nvSpPr>
              <p:spPr bwMode="auto">
                <a:xfrm>
                  <a:off x="3275013"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07" name="Freeform 1913"/>
                <p:cNvSpPr>
                  <a:spLocks/>
                </p:cNvSpPr>
                <p:nvPr/>
              </p:nvSpPr>
              <p:spPr bwMode="auto">
                <a:xfrm>
                  <a:off x="3278188"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08" name="Freeform 1914"/>
                <p:cNvSpPr>
                  <a:spLocks/>
                </p:cNvSpPr>
                <p:nvPr/>
              </p:nvSpPr>
              <p:spPr bwMode="auto">
                <a:xfrm>
                  <a:off x="3281363" y="30035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09" name="Freeform 1915"/>
                <p:cNvSpPr>
                  <a:spLocks/>
                </p:cNvSpPr>
                <p:nvPr/>
              </p:nvSpPr>
              <p:spPr bwMode="auto">
                <a:xfrm>
                  <a:off x="3284538" y="3000376"/>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010" name="Freeform 1916"/>
                <p:cNvSpPr>
                  <a:spLocks/>
                </p:cNvSpPr>
                <p:nvPr/>
              </p:nvSpPr>
              <p:spPr bwMode="auto">
                <a:xfrm>
                  <a:off x="3284538" y="3000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11" name="Freeform 1917"/>
                <p:cNvSpPr>
                  <a:spLocks/>
                </p:cNvSpPr>
                <p:nvPr/>
              </p:nvSpPr>
              <p:spPr bwMode="auto">
                <a:xfrm>
                  <a:off x="3287713" y="2994026"/>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27012" name="Freeform 1918"/>
                <p:cNvSpPr>
                  <a:spLocks/>
                </p:cNvSpPr>
                <p:nvPr/>
              </p:nvSpPr>
              <p:spPr bwMode="auto">
                <a:xfrm>
                  <a:off x="3289300" y="29924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7013" name="Freeform 1919"/>
                <p:cNvSpPr>
                  <a:spLocks/>
                </p:cNvSpPr>
                <p:nvPr/>
              </p:nvSpPr>
              <p:spPr bwMode="auto">
                <a:xfrm>
                  <a:off x="3292475" y="2986088"/>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7014" name="Freeform 1920"/>
                <p:cNvSpPr>
                  <a:spLocks/>
                </p:cNvSpPr>
                <p:nvPr/>
              </p:nvSpPr>
              <p:spPr bwMode="auto">
                <a:xfrm>
                  <a:off x="3292475" y="297973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015" name="Freeform 1921"/>
                <p:cNvSpPr>
                  <a:spLocks/>
                </p:cNvSpPr>
                <p:nvPr/>
              </p:nvSpPr>
              <p:spPr bwMode="auto">
                <a:xfrm>
                  <a:off x="3295650" y="2971801"/>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016" name="Freeform 1922"/>
                <p:cNvSpPr>
                  <a:spLocks/>
                </p:cNvSpPr>
                <p:nvPr/>
              </p:nvSpPr>
              <p:spPr bwMode="auto">
                <a:xfrm>
                  <a:off x="3298825" y="2963863"/>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27017" name="Freeform 1923"/>
                <p:cNvSpPr>
                  <a:spLocks/>
                </p:cNvSpPr>
                <p:nvPr/>
              </p:nvSpPr>
              <p:spPr bwMode="auto">
                <a:xfrm>
                  <a:off x="3300413" y="2955926"/>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018" name="Freeform 1924"/>
                <p:cNvSpPr>
                  <a:spLocks/>
                </p:cNvSpPr>
                <p:nvPr/>
              </p:nvSpPr>
              <p:spPr bwMode="auto">
                <a:xfrm>
                  <a:off x="3300413" y="2943226"/>
                  <a:ext cx="3175" cy="12700"/>
                </a:xfrm>
                <a:custGeom>
                  <a:avLst/>
                  <a:gdLst>
                    <a:gd name="T0" fmla="*/ 0 w 2"/>
                    <a:gd name="T1" fmla="*/ 12700 h 8"/>
                    <a:gd name="T2" fmla="*/ 0 w 2"/>
                    <a:gd name="T3" fmla="*/ 12700 h 8"/>
                    <a:gd name="T4" fmla="*/ 0 w 2"/>
                    <a:gd name="T5" fmla="*/ 12700 h 8"/>
                    <a:gd name="T6" fmla="*/ 3175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6350" cap="sq">
                  <a:solidFill>
                    <a:srgbClr val="010101"/>
                  </a:solidFill>
                  <a:prstDash val="solid"/>
                  <a:miter lim="800000"/>
                  <a:headEnd/>
                  <a:tailEnd/>
                </a:ln>
              </p:spPr>
              <p:txBody>
                <a:bodyPr/>
                <a:lstStyle/>
                <a:p>
                  <a:endParaRPr lang="en-US"/>
                </a:p>
              </p:txBody>
            </p:sp>
            <p:sp>
              <p:nvSpPr>
                <p:cNvPr id="27019" name="Freeform 1925"/>
                <p:cNvSpPr>
                  <a:spLocks/>
                </p:cNvSpPr>
                <p:nvPr/>
              </p:nvSpPr>
              <p:spPr bwMode="auto">
                <a:xfrm>
                  <a:off x="3303588" y="293528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020" name="Freeform 1926"/>
                <p:cNvSpPr>
                  <a:spLocks/>
                </p:cNvSpPr>
                <p:nvPr/>
              </p:nvSpPr>
              <p:spPr bwMode="auto">
                <a:xfrm>
                  <a:off x="3306763" y="2927351"/>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021" name="Freeform 1927"/>
                <p:cNvSpPr>
                  <a:spLocks/>
                </p:cNvSpPr>
                <p:nvPr/>
              </p:nvSpPr>
              <p:spPr bwMode="auto">
                <a:xfrm>
                  <a:off x="3309938" y="2917826"/>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6350" cap="sq">
                  <a:solidFill>
                    <a:srgbClr val="010101"/>
                  </a:solidFill>
                  <a:prstDash val="solid"/>
                  <a:miter lim="800000"/>
                  <a:headEnd/>
                  <a:tailEnd/>
                </a:ln>
              </p:spPr>
              <p:txBody>
                <a:bodyPr/>
                <a:lstStyle/>
                <a:p>
                  <a:endParaRPr lang="en-US"/>
                </a:p>
              </p:txBody>
            </p:sp>
            <p:sp>
              <p:nvSpPr>
                <p:cNvPr id="27022" name="Freeform 1928"/>
                <p:cNvSpPr>
                  <a:spLocks/>
                </p:cNvSpPr>
                <p:nvPr/>
              </p:nvSpPr>
              <p:spPr bwMode="auto">
                <a:xfrm>
                  <a:off x="3311525" y="2909888"/>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023" name="Freeform 1929"/>
                <p:cNvSpPr>
                  <a:spLocks/>
                </p:cNvSpPr>
                <p:nvPr/>
              </p:nvSpPr>
              <p:spPr bwMode="auto">
                <a:xfrm>
                  <a:off x="3311525" y="2905126"/>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024" name="Freeform 1930"/>
                <p:cNvSpPr>
                  <a:spLocks/>
                </p:cNvSpPr>
                <p:nvPr/>
              </p:nvSpPr>
              <p:spPr bwMode="auto">
                <a:xfrm>
                  <a:off x="3314700" y="2901951"/>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025" name="Freeform 1931"/>
                <p:cNvSpPr>
                  <a:spLocks/>
                </p:cNvSpPr>
                <p:nvPr/>
              </p:nvSpPr>
              <p:spPr bwMode="auto">
                <a:xfrm>
                  <a:off x="3317875" y="2898776"/>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026" name="Freeform 1932"/>
                <p:cNvSpPr>
                  <a:spLocks/>
                </p:cNvSpPr>
                <p:nvPr/>
              </p:nvSpPr>
              <p:spPr bwMode="auto">
                <a:xfrm>
                  <a:off x="3317875" y="28987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027" name="Freeform 1933"/>
                <p:cNvSpPr>
                  <a:spLocks/>
                </p:cNvSpPr>
                <p:nvPr/>
              </p:nvSpPr>
              <p:spPr bwMode="auto">
                <a:xfrm>
                  <a:off x="3321050" y="29019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28" name="Freeform 1934"/>
                <p:cNvSpPr>
                  <a:spLocks/>
                </p:cNvSpPr>
                <p:nvPr/>
              </p:nvSpPr>
              <p:spPr bwMode="auto">
                <a:xfrm>
                  <a:off x="3324225" y="2901951"/>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27029" name="Freeform 1935"/>
                <p:cNvSpPr>
                  <a:spLocks/>
                </p:cNvSpPr>
                <p:nvPr/>
              </p:nvSpPr>
              <p:spPr bwMode="auto">
                <a:xfrm>
                  <a:off x="3325813" y="290671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030" name="Freeform 1936"/>
                <p:cNvSpPr>
                  <a:spLocks/>
                </p:cNvSpPr>
                <p:nvPr/>
              </p:nvSpPr>
              <p:spPr bwMode="auto">
                <a:xfrm>
                  <a:off x="3328988" y="2913063"/>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7031" name="Freeform 1937"/>
                <p:cNvSpPr>
                  <a:spLocks/>
                </p:cNvSpPr>
                <p:nvPr/>
              </p:nvSpPr>
              <p:spPr bwMode="auto">
                <a:xfrm>
                  <a:off x="3328988" y="2921001"/>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7032" name="Freeform 1938"/>
                <p:cNvSpPr>
                  <a:spLocks/>
                </p:cNvSpPr>
                <p:nvPr/>
              </p:nvSpPr>
              <p:spPr bwMode="auto">
                <a:xfrm>
                  <a:off x="3332163" y="2930526"/>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033" name="Freeform 1939"/>
                <p:cNvSpPr>
                  <a:spLocks/>
                </p:cNvSpPr>
                <p:nvPr/>
              </p:nvSpPr>
              <p:spPr bwMode="auto">
                <a:xfrm>
                  <a:off x="3335338" y="2938463"/>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7034" name="Freeform 1940"/>
                <p:cNvSpPr>
                  <a:spLocks/>
                </p:cNvSpPr>
                <p:nvPr/>
              </p:nvSpPr>
              <p:spPr bwMode="auto">
                <a:xfrm>
                  <a:off x="3335338" y="2946401"/>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7035" name="Freeform 1941"/>
                <p:cNvSpPr>
                  <a:spLocks/>
                </p:cNvSpPr>
                <p:nvPr/>
              </p:nvSpPr>
              <p:spPr bwMode="auto">
                <a:xfrm>
                  <a:off x="3336925" y="2952751"/>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036" name="Freeform 1942"/>
                <p:cNvSpPr>
                  <a:spLocks/>
                </p:cNvSpPr>
                <p:nvPr/>
              </p:nvSpPr>
              <p:spPr bwMode="auto">
                <a:xfrm>
                  <a:off x="3340100" y="29606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037" name="Freeform 1943"/>
                <p:cNvSpPr>
                  <a:spLocks/>
                </p:cNvSpPr>
                <p:nvPr/>
              </p:nvSpPr>
              <p:spPr bwMode="auto">
                <a:xfrm>
                  <a:off x="3343275" y="2967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7038" name="Freeform 1944"/>
                <p:cNvSpPr>
                  <a:spLocks/>
                </p:cNvSpPr>
                <p:nvPr/>
              </p:nvSpPr>
              <p:spPr bwMode="auto">
                <a:xfrm>
                  <a:off x="3346450" y="2968626"/>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039" name="Freeform 1945"/>
                <p:cNvSpPr>
                  <a:spLocks/>
                </p:cNvSpPr>
                <p:nvPr/>
              </p:nvSpPr>
              <p:spPr bwMode="auto">
                <a:xfrm>
                  <a:off x="3346450" y="29718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040" name="Freeform 1946"/>
                <p:cNvSpPr>
                  <a:spLocks/>
                </p:cNvSpPr>
                <p:nvPr/>
              </p:nvSpPr>
              <p:spPr bwMode="auto">
                <a:xfrm>
                  <a:off x="3349625" y="29749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041" name="Freeform 1947"/>
                <p:cNvSpPr>
                  <a:spLocks/>
                </p:cNvSpPr>
                <p:nvPr/>
              </p:nvSpPr>
              <p:spPr bwMode="auto">
                <a:xfrm>
                  <a:off x="3351213"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42" name="Freeform 1948"/>
                <p:cNvSpPr>
                  <a:spLocks/>
                </p:cNvSpPr>
                <p:nvPr/>
              </p:nvSpPr>
              <p:spPr bwMode="auto">
                <a:xfrm>
                  <a:off x="3354388"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043" name="Freeform 1949"/>
                <p:cNvSpPr>
                  <a:spLocks/>
                </p:cNvSpPr>
                <p:nvPr/>
              </p:nvSpPr>
              <p:spPr bwMode="auto">
                <a:xfrm>
                  <a:off x="3354388" y="2971801"/>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044" name="Freeform 1950"/>
                <p:cNvSpPr>
                  <a:spLocks/>
                </p:cNvSpPr>
                <p:nvPr/>
              </p:nvSpPr>
              <p:spPr bwMode="auto">
                <a:xfrm>
                  <a:off x="3357563" y="296862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045" name="Freeform 1951"/>
                <p:cNvSpPr>
                  <a:spLocks/>
                </p:cNvSpPr>
                <p:nvPr/>
              </p:nvSpPr>
              <p:spPr bwMode="auto">
                <a:xfrm>
                  <a:off x="3360738" y="2963863"/>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7046" name="Freeform 1952"/>
                <p:cNvSpPr>
                  <a:spLocks/>
                </p:cNvSpPr>
                <p:nvPr/>
              </p:nvSpPr>
              <p:spPr bwMode="auto">
                <a:xfrm>
                  <a:off x="3362325" y="296068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047" name="Freeform 1953"/>
                <p:cNvSpPr>
                  <a:spLocks/>
                </p:cNvSpPr>
                <p:nvPr/>
              </p:nvSpPr>
              <p:spPr bwMode="auto">
                <a:xfrm>
                  <a:off x="3362325" y="2952751"/>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048" name="Freeform 1954"/>
                <p:cNvSpPr>
                  <a:spLocks/>
                </p:cNvSpPr>
                <p:nvPr/>
              </p:nvSpPr>
              <p:spPr bwMode="auto">
                <a:xfrm>
                  <a:off x="3365500" y="2946401"/>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049" name="Freeform 1955"/>
                <p:cNvSpPr>
                  <a:spLocks/>
                </p:cNvSpPr>
                <p:nvPr/>
              </p:nvSpPr>
              <p:spPr bwMode="auto">
                <a:xfrm>
                  <a:off x="3368675" y="294163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050" name="Freeform 1956"/>
                <p:cNvSpPr>
                  <a:spLocks/>
                </p:cNvSpPr>
                <p:nvPr/>
              </p:nvSpPr>
              <p:spPr bwMode="auto">
                <a:xfrm>
                  <a:off x="3371850" y="2935288"/>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7051" name="Freeform 1957"/>
                <p:cNvSpPr>
                  <a:spLocks/>
                </p:cNvSpPr>
                <p:nvPr/>
              </p:nvSpPr>
              <p:spPr bwMode="auto">
                <a:xfrm>
                  <a:off x="3371850" y="2927351"/>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27052" name="Freeform 1958"/>
                <p:cNvSpPr>
                  <a:spLocks/>
                </p:cNvSpPr>
                <p:nvPr/>
              </p:nvSpPr>
              <p:spPr bwMode="auto">
                <a:xfrm>
                  <a:off x="3373438" y="2917826"/>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7053" name="Freeform 1959"/>
                <p:cNvSpPr>
                  <a:spLocks/>
                </p:cNvSpPr>
                <p:nvPr/>
              </p:nvSpPr>
              <p:spPr bwMode="auto">
                <a:xfrm>
                  <a:off x="3376613" y="2913063"/>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054" name="Freeform 1960"/>
                <p:cNvSpPr>
                  <a:spLocks/>
                </p:cNvSpPr>
                <p:nvPr/>
              </p:nvSpPr>
              <p:spPr bwMode="auto">
                <a:xfrm>
                  <a:off x="3379788" y="2905126"/>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055" name="Freeform 1961"/>
                <p:cNvSpPr>
                  <a:spLocks/>
                </p:cNvSpPr>
                <p:nvPr/>
              </p:nvSpPr>
              <p:spPr bwMode="auto">
                <a:xfrm>
                  <a:off x="3379788" y="2892426"/>
                  <a:ext cx="3175" cy="12700"/>
                </a:xfrm>
                <a:custGeom>
                  <a:avLst/>
                  <a:gdLst>
                    <a:gd name="T0" fmla="*/ 0 w 2"/>
                    <a:gd name="T1" fmla="*/ 12700 h 8"/>
                    <a:gd name="T2" fmla="*/ 0 w 2"/>
                    <a:gd name="T3" fmla="*/ 12700 h 8"/>
                    <a:gd name="T4" fmla="*/ 0 w 2"/>
                    <a:gd name="T5" fmla="*/ 12700 h 8"/>
                    <a:gd name="T6" fmla="*/ 3175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6350" cap="sq">
                  <a:solidFill>
                    <a:srgbClr val="010101"/>
                  </a:solidFill>
                  <a:prstDash val="solid"/>
                  <a:miter lim="800000"/>
                  <a:headEnd/>
                  <a:tailEnd/>
                </a:ln>
              </p:spPr>
              <p:txBody>
                <a:bodyPr/>
                <a:lstStyle/>
                <a:p>
                  <a:endParaRPr lang="en-US"/>
                </a:p>
              </p:txBody>
            </p:sp>
            <p:sp>
              <p:nvSpPr>
                <p:cNvPr id="27056" name="Freeform 1962"/>
                <p:cNvSpPr>
                  <a:spLocks/>
                </p:cNvSpPr>
                <p:nvPr/>
              </p:nvSpPr>
              <p:spPr bwMode="auto">
                <a:xfrm>
                  <a:off x="3382963" y="288448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057" name="Freeform 1963"/>
                <p:cNvSpPr>
                  <a:spLocks/>
                </p:cNvSpPr>
                <p:nvPr/>
              </p:nvSpPr>
              <p:spPr bwMode="auto">
                <a:xfrm>
                  <a:off x="3386138" y="2873376"/>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6350" cap="sq">
                  <a:solidFill>
                    <a:srgbClr val="010101"/>
                  </a:solidFill>
                  <a:prstDash val="solid"/>
                  <a:miter lim="800000"/>
                  <a:headEnd/>
                  <a:tailEnd/>
                </a:ln>
              </p:spPr>
              <p:txBody>
                <a:bodyPr/>
                <a:lstStyle/>
                <a:p>
                  <a:endParaRPr lang="en-US"/>
                </a:p>
              </p:txBody>
            </p:sp>
            <p:sp>
              <p:nvSpPr>
                <p:cNvPr id="27058" name="Freeform 1964"/>
                <p:cNvSpPr>
                  <a:spLocks/>
                </p:cNvSpPr>
                <p:nvPr/>
              </p:nvSpPr>
              <p:spPr bwMode="auto">
                <a:xfrm>
                  <a:off x="3387725" y="2859088"/>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7059" name="Freeform 1965"/>
                <p:cNvSpPr>
                  <a:spLocks/>
                </p:cNvSpPr>
                <p:nvPr/>
              </p:nvSpPr>
              <p:spPr bwMode="auto">
                <a:xfrm>
                  <a:off x="3387725" y="2844801"/>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7060" name="Freeform 1966"/>
                <p:cNvSpPr>
                  <a:spLocks/>
                </p:cNvSpPr>
                <p:nvPr/>
              </p:nvSpPr>
              <p:spPr bwMode="auto">
                <a:xfrm>
                  <a:off x="3390900" y="2828926"/>
                  <a:ext cx="3175" cy="15875"/>
                </a:xfrm>
                <a:custGeom>
                  <a:avLst/>
                  <a:gdLst>
                    <a:gd name="T0" fmla="*/ 0 w 2"/>
                    <a:gd name="T1" fmla="*/ 15875 h 10"/>
                    <a:gd name="T2" fmla="*/ 0 w 2"/>
                    <a:gd name="T3" fmla="*/ 15875 h 10"/>
                    <a:gd name="T4" fmla="*/ 0 w 2"/>
                    <a:gd name="T5" fmla="*/ 15875 h 10"/>
                    <a:gd name="T6" fmla="*/ 3175 w 2"/>
                    <a:gd name="T7" fmla="*/ 0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10"/>
                      </a:moveTo>
                      <a:lnTo>
                        <a:pt x="0" y="10"/>
                      </a:lnTo>
                      <a:lnTo>
                        <a:pt x="2" y="0"/>
                      </a:lnTo>
                    </a:path>
                  </a:pathLst>
                </a:custGeom>
                <a:noFill/>
                <a:ln w="6350" cap="sq">
                  <a:solidFill>
                    <a:srgbClr val="010101"/>
                  </a:solidFill>
                  <a:prstDash val="solid"/>
                  <a:miter lim="800000"/>
                  <a:headEnd/>
                  <a:tailEnd/>
                </a:ln>
              </p:spPr>
              <p:txBody>
                <a:bodyPr/>
                <a:lstStyle/>
                <a:p>
                  <a:endParaRPr lang="en-US"/>
                </a:p>
              </p:txBody>
            </p:sp>
            <p:sp>
              <p:nvSpPr>
                <p:cNvPr id="27061" name="Freeform 1967"/>
                <p:cNvSpPr>
                  <a:spLocks/>
                </p:cNvSpPr>
                <p:nvPr/>
              </p:nvSpPr>
              <p:spPr bwMode="auto">
                <a:xfrm>
                  <a:off x="3394075" y="2808288"/>
                  <a:ext cx="3175" cy="20638"/>
                </a:xfrm>
                <a:custGeom>
                  <a:avLst/>
                  <a:gdLst>
                    <a:gd name="T0" fmla="*/ 0 w 2"/>
                    <a:gd name="T1" fmla="*/ 20638 h 13"/>
                    <a:gd name="T2" fmla="*/ 0 w 2"/>
                    <a:gd name="T3" fmla="*/ 20638 h 13"/>
                    <a:gd name="T4" fmla="*/ 0 w 2"/>
                    <a:gd name="T5" fmla="*/ 20638 h 13"/>
                    <a:gd name="T6" fmla="*/ 3175 w 2"/>
                    <a:gd name="T7" fmla="*/ 0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13"/>
                      </a:moveTo>
                      <a:lnTo>
                        <a:pt x="0" y="13"/>
                      </a:lnTo>
                      <a:lnTo>
                        <a:pt x="2" y="0"/>
                      </a:lnTo>
                    </a:path>
                  </a:pathLst>
                </a:custGeom>
                <a:noFill/>
                <a:ln w="6350" cap="sq">
                  <a:solidFill>
                    <a:srgbClr val="010101"/>
                  </a:solidFill>
                  <a:prstDash val="solid"/>
                  <a:miter lim="800000"/>
                  <a:headEnd/>
                  <a:tailEnd/>
                </a:ln>
              </p:spPr>
              <p:txBody>
                <a:bodyPr/>
                <a:lstStyle/>
                <a:p>
                  <a:endParaRPr lang="en-US"/>
                </a:p>
              </p:txBody>
            </p:sp>
            <p:sp>
              <p:nvSpPr>
                <p:cNvPr id="27062" name="Freeform 1968"/>
                <p:cNvSpPr>
                  <a:spLocks/>
                </p:cNvSpPr>
                <p:nvPr/>
              </p:nvSpPr>
              <p:spPr bwMode="auto">
                <a:xfrm>
                  <a:off x="3397250" y="2789238"/>
                  <a:ext cx="1588" cy="19050"/>
                </a:xfrm>
                <a:custGeom>
                  <a:avLst/>
                  <a:gdLst>
                    <a:gd name="T0" fmla="*/ 0 w 1"/>
                    <a:gd name="T1" fmla="*/ 19050 h 12"/>
                    <a:gd name="T2" fmla="*/ 0 w 1"/>
                    <a:gd name="T3" fmla="*/ 19050 h 12"/>
                    <a:gd name="T4" fmla="*/ 0 w 1"/>
                    <a:gd name="T5" fmla="*/ 19050 h 12"/>
                    <a:gd name="T6" fmla="*/ 1588 w 1"/>
                    <a:gd name="T7" fmla="*/ 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12"/>
                      </a:moveTo>
                      <a:lnTo>
                        <a:pt x="0" y="12"/>
                      </a:lnTo>
                      <a:lnTo>
                        <a:pt x="1" y="0"/>
                      </a:lnTo>
                    </a:path>
                  </a:pathLst>
                </a:custGeom>
                <a:noFill/>
                <a:ln w="6350" cap="sq">
                  <a:solidFill>
                    <a:srgbClr val="010101"/>
                  </a:solidFill>
                  <a:prstDash val="solid"/>
                  <a:miter lim="800000"/>
                  <a:headEnd/>
                  <a:tailEnd/>
                </a:ln>
              </p:spPr>
              <p:txBody>
                <a:bodyPr/>
                <a:lstStyle/>
                <a:p>
                  <a:endParaRPr lang="en-US"/>
                </a:p>
              </p:txBody>
            </p:sp>
            <p:sp>
              <p:nvSpPr>
                <p:cNvPr id="27063" name="Freeform 1969"/>
                <p:cNvSpPr>
                  <a:spLocks/>
                </p:cNvSpPr>
                <p:nvPr/>
              </p:nvSpPr>
              <p:spPr bwMode="auto">
                <a:xfrm>
                  <a:off x="3398838" y="2767013"/>
                  <a:ext cx="1588" cy="22225"/>
                </a:xfrm>
                <a:custGeom>
                  <a:avLst/>
                  <a:gdLst>
                    <a:gd name="T0" fmla="*/ 0 w 1588"/>
                    <a:gd name="T1" fmla="*/ 22225 h 14"/>
                    <a:gd name="T2" fmla="*/ 0 w 1588"/>
                    <a:gd name="T3" fmla="*/ 22225 h 14"/>
                    <a:gd name="T4" fmla="*/ 0 w 1588"/>
                    <a:gd name="T5" fmla="*/ 22225 h 14"/>
                    <a:gd name="T6" fmla="*/ 0 w 1588"/>
                    <a:gd name="T7" fmla="*/ 0 h 14"/>
                    <a:gd name="T8" fmla="*/ 0 60000 65536"/>
                    <a:gd name="T9" fmla="*/ 0 60000 65536"/>
                    <a:gd name="T10" fmla="*/ 0 60000 65536"/>
                    <a:gd name="T11" fmla="*/ 0 60000 65536"/>
                    <a:gd name="T12" fmla="*/ 0 w 1588"/>
                    <a:gd name="T13" fmla="*/ 0 h 14"/>
                    <a:gd name="T14" fmla="*/ 1588 w 1588"/>
                    <a:gd name="T15" fmla="*/ 14 h 14"/>
                  </a:gdLst>
                  <a:ahLst/>
                  <a:cxnLst>
                    <a:cxn ang="T8">
                      <a:pos x="T0" y="T1"/>
                    </a:cxn>
                    <a:cxn ang="T9">
                      <a:pos x="T2" y="T3"/>
                    </a:cxn>
                    <a:cxn ang="T10">
                      <a:pos x="T4" y="T5"/>
                    </a:cxn>
                    <a:cxn ang="T11">
                      <a:pos x="T6" y="T7"/>
                    </a:cxn>
                  </a:cxnLst>
                  <a:rect l="T12" t="T13" r="T14" b="T15"/>
                  <a:pathLst>
                    <a:path w="1588" h="14">
                      <a:moveTo>
                        <a:pt x="0" y="14"/>
                      </a:moveTo>
                      <a:lnTo>
                        <a:pt x="0" y="14"/>
                      </a:lnTo>
                      <a:lnTo>
                        <a:pt x="0" y="0"/>
                      </a:lnTo>
                    </a:path>
                  </a:pathLst>
                </a:custGeom>
                <a:noFill/>
                <a:ln w="6350" cap="sq">
                  <a:solidFill>
                    <a:srgbClr val="010101"/>
                  </a:solidFill>
                  <a:prstDash val="solid"/>
                  <a:miter lim="800000"/>
                  <a:headEnd/>
                  <a:tailEnd/>
                </a:ln>
              </p:spPr>
              <p:txBody>
                <a:bodyPr/>
                <a:lstStyle/>
                <a:p>
                  <a:endParaRPr lang="en-US"/>
                </a:p>
              </p:txBody>
            </p:sp>
            <p:sp>
              <p:nvSpPr>
                <p:cNvPr id="27064" name="Freeform 1970"/>
                <p:cNvSpPr>
                  <a:spLocks/>
                </p:cNvSpPr>
                <p:nvPr/>
              </p:nvSpPr>
              <p:spPr bwMode="auto">
                <a:xfrm>
                  <a:off x="3398838" y="2738438"/>
                  <a:ext cx="3175" cy="28575"/>
                </a:xfrm>
                <a:custGeom>
                  <a:avLst/>
                  <a:gdLst>
                    <a:gd name="T0" fmla="*/ 0 w 2"/>
                    <a:gd name="T1" fmla="*/ 28575 h 18"/>
                    <a:gd name="T2" fmla="*/ 0 w 2"/>
                    <a:gd name="T3" fmla="*/ 28575 h 18"/>
                    <a:gd name="T4" fmla="*/ 0 w 2"/>
                    <a:gd name="T5" fmla="*/ 28575 h 18"/>
                    <a:gd name="T6" fmla="*/ 3175 w 2"/>
                    <a:gd name="T7" fmla="*/ 0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18"/>
                      </a:moveTo>
                      <a:lnTo>
                        <a:pt x="0" y="18"/>
                      </a:lnTo>
                      <a:lnTo>
                        <a:pt x="2" y="0"/>
                      </a:lnTo>
                    </a:path>
                  </a:pathLst>
                </a:custGeom>
                <a:noFill/>
                <a:ln w="6350" cap="sq">
                  <a:solidFill>
                    <a:srgbClr val="010101"/>
                  </a:solidFill>
                  <a:prstDash val="solid"/>
                  <a:miter lim="800000"/>
                  <a:headEnd/>
                  <a:tailEnd/>
                </a:ln>
              </p:spPr>
              <p:txBody>
                <a:bodyPr/>
                <a:lstStyle/>
                <a:p>
                  <a:endParaRPr lang="en-US"/>
                </a:p>
              </p:txBody>
            </p:sp>
            <p:sp>
              <p:nvSpPr>
                <p:cNvPr id="27065" name="Freeform 1971"/>
                <p:cNvSpPr>
                  <a:spLocks/>
                </p:cNvSpPr>
                <p:nvPr/>
              </p:nvSpPr>
              <p:spPr bwMode="auto">
                <a:xfrm>
                  <a:off x="3402013" y="2713038"/>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7066" name="Freeform 1972"/>
                <p:cNvSpPr>
                  <a:spLocks/>
                </p:cNvSpPr>
                <p:nvPr/>
              </p:nvSpPr>
              <p:spPr bwMode="auto">
                <a:xfrm>
                  <a:off x="3405188" y="2684463"/>
                  <a:ext cx="1588" cy="28575"/>
                </a:xfrm>
                <a:custGeom>
                  <a:avLst/>
                  <a:gdLst>
                    <a:gd name="T0" fmla="*/ 0 w 1588"/>
                    <a:gd name="T1" fmla="*/ 28575 h 18"/>
                    <a:gd name="T2" fmla="*/ 0 w 1588"/>
                    <a:gd name="T3" fmla="*/ 28575 h 18"/>
                    <a:gd name="T4" fmla="*/ 0 w 1588"/>
                    <a:gd name="T5" fmla="*/ 28575 h 18"/>
                    <a:gd name="T6" fmla="*/ 0 w 1588"/>
                    <a:gd name="T7" fmla="*/ 0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18"/>
                      </a:moveTo>
                      <a:lnTo>
                        <a:pt x="0" y="18"/>
                      </a:lnTo>
                      <a:lnTo>
                        <a:pt x="0" y="0"/>
                      </a:lnTo>
                    </a:path>
                  </a:pathLst>
                </a:custGeom>
                <a:noFill/>
                <a:ln w="6350" cap="sq">
                  <a:solidFill>
                    <a:srgbClr val="010101"/>
                  </a:solidFill>
                  <a:prstDash val="solid"/>
                  <a:miter lim="800000"/>
                  <a:headEnd/>
                  <a:tailEnd/>
                </a:ln>
              </p:spPr>
              <p:txBody>
                <a:bodyPr/>
                <a:lstStyle/>
                <a:p>
                  <a:endParaRPr lang="en-US"/>
                </a:p>
              </p:txBody>
            </p:sp>
            <p:sp>
              <p:nvSpPr>
                <p:cNvPr id="27067" name="Freeform 1973"/>
                <p:cNvSpPr>
                  <a:spLocks/>
                </p:cNvSpPr>
                <p:nvPr/>
              </p:nvSpPr>
              <p:spPr bwMode="auto">
                <a:xfrm>
                  <a:off x="3405188" y="2655888"/>
                  <a:ext cx="3175" cy="28575"/>
                </a:xfrm>
                <a:custGeom>
                  <a:avLst/>
                  <a:gdLst>
                    <a:gd name="T0" fmla="*/ 0 w 2"/>
                    <a:gd name="T1" fmla="*/ 28575 h 18"/>
                    <a:gd name="T2" fmla="*/ 0 w 2"/>
                    <a:gd name="T3" fmla="*/ 28575 h 18"/>
                    <a:gd name="T4" fmla="*/ 0 w 2"/>
                    <a:gd name="T5" fmla="*/ 28575 h 18"/>
                    <a:gd name="T6" fmla="*/ 3175 w 2"/>
                    <a:gd name="T7" fmla="*/ 0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18"/>
                      </a:moveTo>
                      <a:lnTo>
                        <a:pt x="0" y="18"/>
                      </a:lnTo>
                      <a:lnTo>
                        <a:pt x="2" y="0"/>
                      </a:lnTo>
                    </a:path>
                  </a:pathLst>
                </a:custGeom>
                <a:noFill/>
                <a:ln w="6350" cap="sq">
                  <a:solidFill>
                    <a:srgbClr val="010101"/>
                  </a:solidFill>
                  <a:prstDash val="solid"/>
                  <a:miter lim="800000"/>
                  <a:headEnd/>
                  <a:tailEnd/>
                </a:ln>
              </p:spPr>
              <p:txBody>
                <a:bodyPr/>
                <a:lstStyle/>
                <a:p>
                  <a:endParaRPr lang="en-US"/>
                </a:p>
              </p:txBody>
            </p:sp>
            <p:sp>
              <p:nvSpPr>
                <p:cNvPr id="27068" name="Freeform 1974"/>
                <p:cNvSpPr>
                  <a:spLocks/>
                </p:cNvSpPr>
                <p:nvPr/>
              </p:nvSpPr>
              <p:spPr bwMode="auto">
                <a:xfrm>
                  <a:off x="3408363" y="2628901"/>
                  <a:ext cx="3175" cy="26988"/>
                </a:xfrm>
                <a:custGeom>
                  <a:avLst/>
                  <a:gdLst>
                    <a:gd name="T0" fmla="*/ 0 w 2"/>
                    <a:gd name="T1" fmla="*/ 26988 h 17"/>
                    <a:gd name="T2" fmla="*/ 0 w 2"/>
                    <a:gd name="T3" fmla="*/ 26988 h 17"/>
                    <a:gd name="T4" fmla="*/ 0 w 2"/>
                    <a:gd name="T5" fmla="*/ 26988 h 17"/>
                    <a:gd name="T6" fmla="*/ 3175 w 2"/>
                    <a:gd name="T7" fmla="*/ 0 h 17"/>
                    <a:gd name="T8" fmla="*/ 0 60000 65536"/>
                    <a:gd name="T9" fmla="*/ 0 60000 65536"/>
                    <a:gd name="T10" fmla="*/ 0 60000 65536"/>
                    <a:gd name="T11" fmla="*/ 0 60000 65536"/>
                    <a:gd name="T12" fmla="*/ 0 w 2"/>
                    <a:gd name="T13" fmla="*/ 0 h 17"/>
                    <a:gd name="T14" fmla="*/ 2 w 2"/>
                    <a:gd name="T15" fmla="*/ 17 h 17"/>
                  </a:gdLst>
                  <a:ahLst/>
                  <a:cxnLst>
                    <a:cxn ang="T8">
                      <a:pos x="T0" y="T1"/>
                    </a:cxn>
                    <a:cxn ang="T9">
                      <a:pos x="T2" y="T3"/>
                    </a:cxn>
                    <a:cxn ang="T10">
                      <a:pos x="T4" y="T5"/>
                    </a:cxn>
                    <a:cxn ang="T11">
                      <a:pos x="T6" y="T7"/>
                    </a:cxn>
                  </a:cxnLst>
                  <a:rect l="T12" t="T13" r="T14" b="T15"/>
                  <a:pathLst>
                    <a:path w="2" h="17">
                      <a:moveTo>
                        <a:pt x="0" y="17"/>
                      </a:moveTo>
                      <a:lnTo>
                        <a:pt x="0" y="17"/>
                      </a:lnTo>
                      <a:lnTo>
                        <a:pt x="2" y="0"/>
                      </a:lnTo>
                    </a:path>
                  </a:pathLst>
                </a:custGeom>
                <a:noFill/>
                <a:ln w="6350" cap="sq">
                  <a:solidFill>
                    <a:srgbClr val="010101"/>
                  </a:solidFill>
                  <a:prstDash val="solid"/>
                  <a:miter lim="800000"/>
                  <a:headEnd/>
                  <a:tailEnd/>
                </a:ln>
              </p:spPr>
              <p:txBody>
                <a:bodyPr/>
                <a:lstStyle/>
                <a:p>
                  <a:endParaRPr lang="en-US"/>
                </a:p>
              </p:txBody>
            </p:sp>
            <p:sp>
              <p:nvSpPr>
                <p:cNvPr id="27069" name="Freeform 1975"/>
                <p:cNvSpPr>
                  <a:spLocks/>
                </p:cNvSpPr>
                <p:nvPr/>
              </p:nvSpPr>
              <p:spPr bwMode="auto">
                <a:xfrm>
                  <a:off x="3411538" y="2605088"/>
                  <a:ext cx="1588" cy="23813"/>
                </a:xfrm>
                <a:custGeom>
                  <a:avLst/>
                  <a:gdLst>
                    <a:gd name="T0" fmla="*/ 0 w 1"/>
                    <a:gd name="T1" fmla="*/ 23813 h 15"/>
                    <a:gd name="T2" fmla="*/ 0 w 1"/>
                    <a:gd name="T3" fmla="*/ 23813 h 15"/>
                    <a:gd name="T4" fmla="*/ 0 w 1"/>
                    <a:gd name="T5" fmla="*/ 23813 h 15"/>
                    <a:gd name="T6" fmla="*/ 1588 w 1"/>
                    <a:gd name="T7" fmla="*/ 0 h 15"/>
                    <a:gd name="T8" fmla="*/ 0 60000 65536"/>
                    <a:gd name="T9" fmla="*/ 0 60000 65536"/>
                    <a:gd name="T10" fmla="*/ 0 60000 65536"/>
                    <a:gd name="T11" fmla="*/ 0 60000 65536"/>
                    <a:gd name="T12" fmla="*/ 0 w 1"/>
                    <a:gd name="T13" fmla="*/ 0 h 15"/>
                    <a:gd name="T14" fmla="*/ 1 w 1"/>
                    <a:gd name="T15" fmla="*/ 15 h 15"/>
                  </a:gdLst>
                  <a:ahLst/>
                  <a:cxnLst>
                    <a:cxn ang="T8">
                      <a:pos x="T0" y="T1"/>
                    </a:cxn>
                    <a:cxn ang="T9">
                      <a:pos x="T2" y="T3"/>
                    </a:cxn>
                    <a:cxn ang="T10">
                      <a:pos x="T4" y="T5"/>
                    </a:cxn>
                    <a:cxn ang="T11">
                      <a:pos x="T6" y="T7"/>
                    </a:cxn>
                  </a:cxnLst>
                  <a:rect l="T12" t="T13" r="T14" b="T15"/>
                  <a:pathLst>
                    <a:path w="1" h="15">
                      <a:moveTo>
                        <a:pt x="0" y="15"/>
                      </a:moveTo>
                      <a:lnTo>
                        <a:pt x="0" y="15"/>
                      </a:lnTo>
                      <a:lnTo>
                        <a:pt x="1" y="0"/>
                      </a:lnTo>
                    </a:path>
                  </a:pathLst>
                </a:custGeom>
                <a:noFill/>
                <a:ln w="6350" cap="sq">
                  <a:solidFill>
                    <a:srgbClr val="010101"/>
                  </a:solidFill>
                  <a:prstDash val="solid"/>
                  <a:miter lim="800000"/>
                  <a:headEnd/>
                  <a:tailEnd/>
                </a:ln>
              </p:spPr>
              <p:txBody>
                <a:bodyPr/>
                <a:lstStyle/>
                <a:p>
                  <a:endParaRPr lang="en-US"/>
                </a:p>
              </p:txBody>
            </p:sp>
            <p:sp>
              <p:nvSpPr>
                <p:cNvPr id="27070" name="Freeform 1976"/>
                <p:cNvSpPr>
                  <a:spLocks/>
                </p:cNvSpPr>
                <p:nvPr/>
              </p:nvSpPr>
              <p:spPr bwMode="auto">
                <a:xfrm>
                  <a:off x="3413125" y="2586038"/>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27071" name="Freeform 1977"/>
                <p:cNvSpPr>
                  <a:spLocks/>
                </p:cNvSpPr>
                <p:nvPr/>
              </p:nvSpPr>
              <p:spPr bwMode="auto">
                <a:xfrm>
                  <a:off x="3416300" y="2571751"/>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7072" name="Freeform 1978"/>
                <p:cNvSpPr>
                  <a:spLocks/>
                </p:cNvSpPr>
                <p:nvPr/>
              </p:nvSpPr>
              <p:spPr bwMode="auto">
                <a:xfrm>
                  <a:off x="3416300" y="256698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073" name="Freeform 1979"/>
                <p:cNvSpPr>
                  <a:spLocks/>
                </p:cNvSpPr>
                <p:nvPr/>
              </p:nvSpPr>
              <p:spPr bwMode="auto">
                <a:xfrm>
                  <a:off x="3419475" y="256698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7074" name="Freeform 1980"/>
                <p:cNvSpPr>
                  <a:spLocks/>
                </p:cNvSpPr>
                <p:nvPr/>
              </p:nvSpPr>
              <p:spPr bwMode="auto">
                <a:xfrm>
                  <a:off x="3422650" y="2568576"/>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075" name="Freeform 1981"/>
                <p:cNvSpPr>
                  <a:spLocks/>
                </p:cNvSpPr>
                <p:nvPr/>
              </p:nvSpPr>
              <p:spPr bwMode="auto">
                <a:xfrm>
                  <a:off x="3422650" y="2579688"/>
                  <a:ext cx="1588" cy="17463"/>
                </a:xfrm>
                <a:custGeom>
                  <a:avLst/>
                  <a:gdLst>
                    <a:gd name="T0" fmla="*/ 0 w 1"/>
                    <a:gd name="T1" fmla="*/ 0 h 11"/>
                    <a:gd name="T2" fmla="*/ 0 w 1"/>
                    <a:gd name="T3" fmla="*/ 0 h 11"/>
                    <a:gd name="T4" fmla="*/ 0 w 1"/>
                    <a:gd name="T5" fmla="*/ 0 h 11"/>
                    <a:gd name="T6" fmla="*/ 1588 w 1"/>
                    <a:gd name="T7" fmla="*/ 17463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0"/>
                      </a:moveTo>
                      <a:lnTo>
                        <a:pt x="0" y="0"/>
                      </a:lnTo>
                      <a:lnTo>
                        <a:pt x="1" y="11"/>
                      </a:lnTo>
                    </a:path>
                  </a:pathLst>
                </a:custGeom>
                <a:noFill/>
                <a:ln w="6350" cap="sq">
                  <a:solidFill>
                    <a:srgbClr val="010101"/>
                  </a:solidFill>
                  <a:prstDash val="solid"/>
                  <a:miter lim="800000"/>
                  <a:headEnd/>
                  <a:tailEnd/>
                </a:ln>
              </p:spPr>
              <p:txBody>
                <a:bodyPr/>
                <a:lstStyle/>
                <a:p>
                  <a:endParaRPr lang="en-US"/>
                </a:p>
              </p:txBody>
            </p:sp>
            <p:sp>
              <p:nvSpPr>
                <p:cNvPr id="27076" name="Freeform 1982"/>
                <p:cNvSpPr>
                  <a:spLocks/>
                </p:cNvSpPr>
                <p:nvPr/>
              </p:nvSpPr>
              <p:spPr bwMode="auto">
                <a:xfrm>
                  <a:off x="3424238" y="2597151"/>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7077" name="Freeform 1983"/>
                <p:cNvSpPr>
                  <a:spLocks/>
                </p:cNvSpPr>
                <p:nvPr/>
              </p:nvSpPr>
              <p:spPr bwMode="auto">
                <a:xfrm>
                  <a:off x="3427413" y="2619376"/>
                  <a:ext cx="3175" cy="28575"/>
                </a:xfrm>
                <a:custGeom>
                  <a:avLst/>
                  <a:gdLst>
                    <a:gd name="T0" fmla="*/ 0 w 2"/>
                    <a:gd name="T1" fmla="*/ 0 h 18"/>
                    <a:gd name="T2" fmla="*/ 0 w 2"/>
                    <a:gd name="T3" fmla="*/ 0 h 18"/>
                    <a:gd name="T4" fmla="*/ 0 w 2"/>
                    <a:gd name="T5" fmla="*/ 0 h 18"/>
                    <a:gd name="T6" fmla="*/ 3175 w 2"/>
                    <a:gd name="T7" fmla="*/ 28575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0"/>
                      </a:moveTo>
                      <a:lnTo>
                        <a:pt x="0" y="0"/>
                      </a:lnTo>
                      <a:lnTo>
                        <a:pt x="2" y="18"/>
                      </a:lnTo>
                    </a:path>
                  </a:pathLst>
                </a:custGeom>
                <a:noFill/>
                <a:ln w="6350" cap="sq">
                  <a:solidFill>
                    <a:srgbClr val="010101"/>
                  </a:solidFill>
                  <a:prstDash val="solid"/>
                  <a:miter lim="800000"/>
                  <a:headEnd/>
                  <a:tailEnd/>
                </a:ln>
              </p:spPr>
              <p:txBody>
                <a:bodyPr/>
                <a:lstStyle/>
                <a:p>
                  <a:endParaRPr lang="en-US"/>
                </a:p>
              </p:txBody>
            </p:sp>
            <p:sp>
              <p:nvSpPr>
                <p:cNvPr id="27078" name="Freeform 1984"/>
                <p:cNvSpPr>
                  <a:spLocks/>
                </p:cNvSpPr>
                <p:nvPr/>
              </p:nvSpPr>
              <p:spPr bwMode="auto">
                <a:xfrm>
                  <a:off x="3430588" y="2647951"/>
                  <a:ext cx="3175" cy="33338"/>
                </a:xfrm>
                <a:custGeom>
                  <a:avLst/>
                  <a:gdLst>
                    <a:gd name="T0" fmla="*/ 0 w 2"/>
                    <a:gd name="T1" fmla="*/ 0 h 21"/>
                    <a:gd name="T2" fmla="*/ 0 w 2"/>
                    <a:gd name="T3" fmla="*/ 0 h 21"/>
                    <a:gd name="T4" fmla="*/ 0 w 2"/>
                    <a:gd name="T5" fmla="*/ 0 h 21"/>
                    <a:gd name="T6" fmla="*/ 3175 w 2"/>
                    <a:gd name="T7" fmla="*/ 33338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0"/>
                      </a:moveTo>
                      <a:lnTo>
                        <a:pt x="0" y="0"/>
                      </a:lnTo>
                      <a:lnTo>
                        <a:pt x="2" y="21"/>
                      </a:lnTo>
                    </a:path>
                  </a:pathLst>
                </a:custGeom>
                <a:noFill/>
                <a:ln w="6350" cap="sq">
                  <a:solidFill>
                    <a:srgbClr val="010101"/>
                  </a:solidFill>
                  <a:prstDash val="solid"/>
                  <a:miter lim="800000"/>
                  <a:headEnd/>
                  <a:tailEnd/>
                </a:ln>
              </p:spPr>
              <p:txBody>
                <a:bodyPr/>
                <a:lstStyle/>
                <a:p>
                  <a:endParaRPr lang="en-US"/>
                </a:p>
              </p:txBody>
            </p:sp>
            <p:sp>
              <p:nvSpPr>
                <p:cNvPr id="27079" name="Freeform 1985"/>
                <p:cNvSpPr>
                  <a:spLocks/>
                </p:cNvSpPr>
                <p:nvPr/>
              </p:nvSpPr>
              <p:spPr bwMode="auto">
                <a:xfrm>
                  <a:off x="3433763" y="2681288"/>
                  <a:ext cx="1588" cy="36513"/>
                </a:xfrm>
                <a:custGeom>
                  <a:avLst/>
                  <a:gdLst>
                    <a:gd name="T0" fmla="*/ 0 w 1588"/>
                    <a:gd name="T1" fmla="*/ 0 h 23"/>
                    <a:gd name="T2" fmla="*/ 0 w 1588"/>
                    <a:gd name="T3" fmla="*/ 0 h 23"/>
                    <a:gd name="T4" fmla="*/ 0 w 1588"/>
                    <a:gd name="T5" fmla="*/ 0 h 23"/>
                    <a:gd name="T6" fmla="*/ 0 w 1588"/>
                    <a:gd name="T7" fmla="*/ 36513 h 23"/>
                    <a:gd name="T8" fmla="*/ 0 60000 65536"/>
                    <a:gd name="T9" fmla="*/ 0 60000 65536"/>
                    <a:gd name="T10" fmla="*/ 0 60000 65536"/>
                    <a:gd name="T11" fmla="*/ 0 60000 65536"/>
                    <a:gd name="T12" fmla="*/ 0 w 1588"/>
                    <a:gd name="T13" fmla="*/ 0 h 23"/>
                    <a:gd name="T14" fmla="*/ 1588 w 1588"/>
                    <a:gd name="T15" fmla="*/ 23 h 23"/>
                  </a:gdLst>
                  <a:ahLst/>
                  <a:cxnLst>
                    <a:cxn ang="T8">
                      <a:pos x="T0" y="T1"/>
                    </a:cxn>
                    <a:cxn ang="T9">
                      <a:pos x="T2" y="T3"/>
                    </a:cxn>
                    <a:cxn ang="T10">
                      <a:pos x="T4" y="T5"/>
                    </a:cxn>
                    <a:cxn ang="T11">
                      <a:pos x="T6" y="T7"/>
                    </a:cxn>
                  </a:cxnLst>
                  <a:rect l="T12" t="T13" r="T14" b="T15"/>
                  <a:pathLst>
                    <a:path w="1588" h="23">
                      <a:moveTo>
                        <a:pt x="0" y="0"/>
                      </a:moveTo>
                      <a:lnTo>
                        <a:pt x="0" y="0"/>
                      </a:lnTo>
                      <a:lnTo>
                        <a:pt x="0" y="23"/>
                      </a:lnTo>
                    </a:path>
                  </a:pathLst>
                </a:custGeom>
                <a:noFill/>
                <a:ln w="6350" cap="sq">
                  <a:solidFill>
                    <a:srgbClr val="010101"/>
                  </a:solidFill>
                  <a:prstDash val="solid"/>
                  <a:miter lim="800000"/>
                  <a:headEnd/>
                  <a:tailEnd/>
                </a:ln>
              </p:spPr>
              <p:txBody>
                <a:bodyPr/>
                <a:lstStyle/>
                <a:p>
                  <a:endParaRPr lang="en-US"/>
                </a:p>
              </p:txBody>
            </p:sp>
            <p:sp>
              <p:nvSpPr>
                <p:cNvPr id="27080" name="Freeform 1986"/>
                <p:cNvSpPr>
                  <a:spLocks/>
                </p:cNvSpPr>
                <p:nvPr/>
              </p:nvSpPr>
              <p:spPr bwMode="auto">
                <a:xfrm>
                  <a:off x="3433763" y="2717801"/>
                  <a:ext cx="1588" cy="34925"/>
                </a:xfrm>
                <a:custGeom>
                  <a:avLst/>
                  <a:gdLst>
                    <a:gd name="T0" fmla="*/ 0 w 1"/>
                    <a:gd name="T1" fmla="*/ 0 h 22"/>
                    <a:gd name="T2" fmla="*/ 0 w 1"/>
                    <a:gd name="T3" fmla="*/ 0 h 22"/>
                    <a:gd name="T4" fmla="*/ 0 w 1"/>
                    <a:gd name="T5" fmla="*/ 0 h 22"/>
                    <a:gd name="T6" fmla="*/ 1588 w 1"/>
                    <a:gd name="T7" fmla="*/ 34925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lnTo>
                        <a:pt x="0" y="0"/>
                      </a:lnTo>
                      <a:lnTo>
                        <a:pt x="1" y="22"/>
                      </a:lnTo>
                    </a:path>
                  </a:pathLst>
                </a:custGeom>
                <a:noFill/>
                <a:ln w="6350" cap="sq">
                  <a:solidFill>
                    <a:srgbClr val="010101"/>
                  </a:solidFill>
                  <a:prstDash val="solid"/>
                  <a:miter lim="800000"/>
                  <a:headEnd/>
                  <a:tailEnd/>
                </a:ln>
              </p:spPr>
              <p:txBody>
                <a:bodyPr/>
                <a:lstStyle/>
                <a:p>
                  <a:endParaRPr lang="en-US"/>
                </a:p>
              </p:txBody>
            </p:sp>
            <p:sp>
              <p:nvSpPr>
                <p:cNvPr id="27081" name="Freeform 1987"/>
                <p:cNvSpPr>
                  <a:spLocks/>
                </p:cNvSpPr>
                <p:nvPr/>
              </p:nvSpPr>
              <p:spPr bwMode="auto">
                <a:xfrm>
                  <a:off x="3435350" y="2752726"/>
                  <a:ext cx="3175" cy="36513"/>
                </a:xfrm>
                <a:custGeom>
                  <a:avLst/>
                  <a:gdLst>
                    <a:gd name="T0" fmla="*/ 0 w 2"/>
                    <a:gd name="T1" fmla="*/ 0 h 23"/>
                    <a:gd name="T2" fmla="*/ 0 w 2"/>
                    <a:gd name="T3" fmla="*/ 0 h 23"/>
                    <a:gd name="T4" fmla="*/ 0 w 2"/>
                    <a:gd name="T5" fmla="*/ 0 h 23"/>
                    <a:gd name="T6" fmla="*/ 3175 w 2"/>
                    <a:gd name="T7" fmla="*/ 36513 h 23"/>
                    <a:gd name="T8" fmla="*/ 0 60000 65536"/>
                    <a:gd name="T9" fmla="*/ 0 60000 65536"/>
                    <a:gd name="T10" fmla="*/ 0 60000 65536"/>
                    <a:gd name="T11" fmla="*/ 0 60000 65536"/>
                    <a:gd name="T12" fmla="*/ 0 w 2"/>
                    <a:gd name="T13" fmla="*/ 0 h 23"/>
                    <a:gd name="T14" fmla="*/ 2 w 2"/>
                    <a:gd name="T15" fmla="*/ 23 h 23"/>
                  </a:gdLst>
                  <a:ahLst/>
                  <a:cxnLst>
                    <a:cxn ang="T8">
                      <a:pos x="T0" y="T1"/>
                    </a:cxn>
                    <a:cxn ang="T9">
                      <a:pos x="T2" y="T3"/>
                    </a:cxn>
                    <a:cxn ang="T10">
                      <a:pos x="T4" y="T5"/>
                    </a:cxn>
                    <a:cxn ang="T11">
                      <a:pos x="T6" y="T7"/>
                    </a:cxn>
                  </a:cxnLst>
                  <a:rect l="T12" t="T13" r="T14" b="T15"/>
                  <a:pathLst>
                    <a:path w="2" h="23">
                      <a:moveTo>
                        <a:pt x="0" y="0"/>
                      </a:moveTo>
                      <a:lnTo>
                        <a:pt x="0" y="0"/>
                      </a:lnTo>
                      <a:lnTo>
                        <a:pt x="2" y="23"/>
                      </a:lnTo>
                    </a:path>
                  </a:pathLst>
                </a:custGeom>
                <a:noFill/>
                <a:ln w="6350" cap="sq">
                  <a:solidFill>
                    <a:srgbClr val="010101"/>
                  </a:solidFill>
                  <a:prstDash val="solid"/>
                  <a:miter lim="800000"/>
                  <a:headEnd/>
                  <a:tailEnd/>
                </a:ln>
              </p:spPr>
              <p:txBody>
                <a:bodyPr/>
                <a:lstStyle/>
                <a:p>
                  <a:endParaRPr lang="en-US"/>
                </a:p>
              </p:txBody>
            </p:sp>
            <p:sp>
              <p:nvSpPr>
                <p:cNvPr id="27082" name="Freeform 1988"/>
                <p:cNvSpPr>
                  <a:spLocks/>
                </p:cNvSpPr>
                <p:nvPr/>
              </p:nvSpPr>
              <p:spPr bwMode="auto">
                <a:xfrm>
                  <a:off x="3438525" y="2789238"/>
                  <a:ext cx="3175" cy="33338"/>
                </a:xfrm>
                <a:custGeom>
                  <a:avLst/>
                  <a:gdLst>
                    <a:gd name="T0" fmla="*/ 0 w 2"/>
                    <a:gd name="T1" fmla="*/ 0 h 21"/>
                    <a:gd name="T2" fmla="*/ 0 w 2"/>
                    <a:gd name="T3" fmla="*/ 0 h 21"/>
                    <a:gd name="T4" fmla="*/ 0 w 2"/>
                    <a:gd name="T5" fmla="*/ 0 h 21"/>
                    <a:gd name="T6" fmla="*/ 3175 w 2"/>
                    <a:gd name="T7" fmla="*/ 33338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0"/>
                      </a:moveTo>
                      <a:lnTo>
                        <a:pt x="0" y="0"/>
                      </a:lnTo>
                      <a:lnTo>
                        <a:pt x="2" y="21"/>
                      </a:lnTo>
                    </a:path>
                  </a:pathLst>
                </a:custGeom>
                <a:noFill/>
                <a:ln w="6350" cap="sq">
                  <a:solidFill>
                    <a:srgbClr val="010101"/>
                  </a:solidFill>
                  <a:prstDash val="solid"/>
                  <a:miter lim="800000"/>
                  <a:headEnd/>
                  <a:tailEnd/>
                </a:ln>
              </p:spPr>
              <p:txBody>
                <a:bodyPr/>
                <a:lstStyle/>
                <a:p>
                  <a:endParaRPr lang="en-US"/>
                </a:p>
              </p:txBody>
            </p:sp>
            <p:sp>
              <p:nvSpPr>
                <p:cNvPr id="27083" name="Freeform 1989"/>
                <p:cNvSpPr>
                  <a:spLocks/>
                </p:cNvSpPr>
                <p:nvPr/>
              </p:nvSpPr>
              <p:spPr bwMode="auto">
                <a:xfrm>
                  <a:off x="3441700" y="2822576"/>
                  <a:ext cx="1588" cy="31750"/>
                </a:xfrm>
                <a:custGeom>
                  <a:avLst/>
                  <a:gdLst>
                    <a:gd name="T0" fmla="*/ 0 w 1588"/>
                    <a:gd name="T1" fmla="*/ 0 h 20"/>
                    <a:gd name="T2" fmla="*/ 0 w 1588"/>
                    <a:gd name="T3" fmla="*/ 0 h 20"/>
                    <a:gd name="T4" fmla="*/ 0 w 1588"/>
                    <a:gd name="T5" fmla="*/ 0 h 20"/>
                    <a:gd name="T6" fmla="*/ 0 w 1588"/>
                    <a:gd name="T7" fmla="*/ 31750 h 20"/>
                    <a:gd name="T8" fmla="*/ 0 60000 65536"/>
                    <a:gd name="T9" fmla="*/ 0 60000 65536"/>
                    <a:gd name="T10" fmla="*/ 0 60000 65536"/>
                    <a:gd name="T11" fmla="*/ 0 60000 65536"/>
                    <a:gd name="T12" fmla="*/ 0 w 1588"/>
                    <a:gd name="T13" fmla="*/ 0 h 20"/>
                    <a:gd name="T14" fmla="*/ 1588 w 1588"/>
                    <a:gd name="T15" fmla="*/ 20 h 20"/>
                  </a:gdLst>
                  <a:ahLst/>
                  <a:cxnLst>
                    <a:cxn ang="T8">
                      <a:pos x="T0" y="T1"/>
                    </a:cxn>
                    <a:cxn ang="T9">
                      <a:pos x="T2" y="T3"/>
                    </a:cxn>
                    <a:cxn ang="T10">
                      <a:pos x="T4" y="T5"/>
                    </a:cxn>
                    <a:cxn ang="T11">
                      <a:pos x="T6" y="T7"/>
                    </a:cxn>
                  </a:cxnLst>
                  <a:rect l="T12" t="T13" r="T14" b="T15"/>
                  <a:pathLst>
                    <a:path w="1588" h="20">
                      <a:moveTo>
                        <a:pt x="0" y="0"/>
                      </a:moveTo>
                      <a:lnTo>
                        <a:pt x="0" y="0"/>
                      </a:lnTo>
                      <a:lnTo>
                        <a:pt x="0" y="20"/>
                      </a:lnTo>
                    </a:path>
                  </a:pathLst>
                </a:custGeom>
                <a:noFill/>
                <a:ln w="6350" cap="sq">
                  <a:solidFill>
                    <a:srgbClr val="010101"/>
                  </a:solidFill>
                  <a:prstDash val="solid"/>
                  <a:miter lim="800000"/>
                  <a:headEnd/>
                  <a:tailEnd/>
                </a:ln>
              </p:spPr>
              <p:txBody>
                <a:bodyPr/>
                <a:lstStyle/>
                <a:p>
                  <a:endParaRPr lang="en-US"/>
                </a:p>
              </p:txBody>
            </p:sp>
            <p:sp>
              <p:nvSpPr>
                <p:cNvPr id="27084" name="Freeform 1990"/>
                <p:cNvSpPr>
                  <a:spLocks/>
                </p:cNvSpPr>
                <p:nvPr/>
              </p:nvSpPr>
              <p:spPr bwMode="auto">
                <a:xfrm>
                  <a:off x="3441700" y="2854326"/>
                  <a:ext cx="3175" cy="25400"/>
                </a:xfrm>
                <a:custGeom>
                  <a:avLst/>
                  <a:gdLst>
                    <a:gd name="T0" fmla="*/ 0 w 2"/>
                    <a:gd name="T1" fmla="*/ 0 h 16"/>
                    <a:gd name="T2" fmla="*/ 0 w 2"/>
                    <a:gd name="T3" fmla="*/ 0 h 16"/>
                    <a:gd name="T4" fmla="*/ 0 w 2"/>
                    <a:gd name="T5" fmla="*/ 0 h 16"/>
                    <a:gd name="T6" fmla="*/ 3175 w 2"/>
                    <a:gd name="T7" fmla="*/ 2540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0"/>
                      </a:moveTo>
                      <a:lnTo>
                        <a:pt x="0" y="0"/>
                      </a:lnTo>
                      <a:lnTo>
                        <a:pt x="2" y="16"/>
                      </a:lnTo>
                    </a:path>
                  </a:pathLst>
                </a:custGeom>
                <a:noFill/>
                <a:ln w="6350" cap="sq">
                  <a:solidFill>
                    <a:srgbClr val="010101"/>
                  </a:solidFill>
                  <a:prstDash val="solid"/>
                  <a:miter lim="800000"/>
                  <a:headEnd/>
                  <a:tailEnd/>
                </a:ln>
              </p:spPr>
              <p:txBody>
                <a:bodyPr/>
                <a:lstStyle/>
                <a:p>
                  <a:endParaRPr lang="en-US"/>
                </a:p>
              </p:txBody>
            </p:sp>
            <p:sp>
              <p:nvSpPr>
                <p:cNvPr id="27085" name="Freeform 1991"/>
                <p:cNvSpPr>
                  <a:spLocks/>
                </p:cNvSpPr>
                <p:nvPr/>
              </p:nvSpPr>
              <p:spPr bwMode="auto">
                <a:xfrm>
                  <a:off x="3444875" y="2879726"/>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7086" name="Freeform 1992"/>
                <p:cNvSpPr>
                  <a:spLocks/>
                </p:cNvSpPr>
                <p:nvPr/>
              </p:nvSpPr>
              <p:spPr bwMode="auto">
                <a:xfrm>
                  <a:off x="3448050" y="2901951"/>
                  <a:ext cx="1588" cy="15875"/>
                </a:xfrm>
                <a:custGeom>
                  <a:avLst/>
                  <a:gdLst>
                    <a:gd name="T0" fmla="*/ 0 w 1"/>
                    <a:gd name="T1" fmla="*/ 0 h 10"/>
                    <a:gd name="T2" fmla="*/ 0 w 1"/>
                    <a:gd name="T3" fmla="*/ 0 h 10"/>
                    <a:gd name="T4" fmla="*/ 0 w 1"/>
                    <a:gd name="T5" fmla="*/ 0 h 10"/>
                    <a:gd name="T6" fmla="*/ 1588 w 1"/>
                    <a:gd name="T7" fmla="*/ 15875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0"/>
                      </a:moveTo>
                      <a:lnTo>
                        <a:pt x="0" y="0"/>
                      </a:lnTo>
                      <a:lnTo>
                        <a:pt x="1" y="10"/>
                      </a:lnTo>
                    </a:path>
                  </a:pathLst>
                </a:custGeom>
                <a:noFill/>
                <a:ln w="6350" cap="sq">
                  <a:solidFill>
                    <a:srgbClr val="010101"/>
                  </a:solidFill>
                  <a:prstDash val="solid"/>
                  <a:miter lim="800000"/>
                  <a:headEnd/>
                  <a:tailEnd/>
                </a:ln>
              </p:spPr>
              <p:txBody>
                <a:bodyPr/>
                <a:lstStyle/>
                <a:p>
                  <a:endParaRPr lang="en-US"/>
                </a:p>
              </p:txBody>
            </p:sp>
            <p:sp>
              <p:nvSpPr>
                <p:cNvPr id="27087" name="Freeform 1993"/>
                <p:cNvSpPr>
                  <a:spLocks/>
                </p:cNvSpPr>
                <p:nvPr/>
              </p:nvSpPr>
              <p:spPr bwMode="auto">
                <a:xfrm>
                  <a:off x="3449638" y="2917826"/>
                  <a:ext cx="1588" cy="17463"/>
                </a:xfrm>
                <a:custGeom>
                  <a:avLst/>
                  <a:gdLst>
                    <a:gd name="T0" fmla="*/ 0 w 1588"/>
                    <a:gd name="T1" fmla="*/ 0 h 11"/>
                    <a:gd name="T2" fmla="*/ 0 w 1588"/>
                    <a:gd name="T3" fmla="*/ 0 h 11"/>
                    <a:gd name="T4" fmla="*/ 0 w 1588"/>
                    <a:gd name="T5" fmla="*/ 0 h 11"/>
                    <a:gd name="T6" fmla="*/ 0 w 1588"/>
                    <a:gd name="T7" fmla="*/ 17463 h 11"/>
                    <a:gd name="T8" fmla="*/ 0 60000 65536"/>
                    <a:gd name="T9" fmla="*/ 0 60000 65536"/>
                    <a:gd name="T10" fmla="*/ 0 60000 65536"/>
                    <a:gd name="T11" fmla="*/ 0 60000 65536"/>
                    <a:gd name="T12" fmla="*/ 0 w 1588"/>
                    <a:gd name="T13" fmla="*/ 0 h 11"/>
                    <a:gd name="T14" fmla="*/ 1588 w 1588"/>
                    <a:gd name="T15" fmla="*/ 11 h 11"/>
                  </a:gdLst>
                  <a:ahLst/>
                  <a:cxnLst>
                    <a:cxn ang="T8">
                      <a:pos x="T0" y="T1"/>
                    </a:cxn>
                    <a:cxn ang="T9">
                      <a:pos x="T2" y="T3"/>
                    </a:cxn>
                    <a:cxn ang="T10">
                      <a:pos x="T4" y="T5"/>
                    </a:cxn>
                    <a:cxn ang="T11">
                      <a:pos x="T6" y="T7"/>
                    </a:cxn>
                  </a:cxnLst>
                  <a:rect l="T12" t="T13" r="T14" b="T15"/>
                  <a:pathLst>
                    <a:path w="1588" h="11">
                      <a:moveTo>
                        <a:pt x="0" y="0"/>
                      </a:moveTo>
                      <a:lnTo>
                        <a:pt x="0" y="0"/>
                      </a:lnTo>
                      <a:lnTo>
                        <a:pt x="0" y="11"/>
                      </a:lnTo>
                    </a:path>
                  </a:pathLst>
                </a:custGeom>
                <a:noFill/>
                <a:ln w="6350" cap="sq">
                  <a:solidFill>
                    <a:srgbClr val="010101"/>
                  </a:solidFill>
                  <a:prstDash val="solid"/>
                  <a:miter lim="800000"/>
                  <a:headEnd/>
                  <a:tailEnd/>
                </a:ln>
              </p:spPr>
              <p:txBody>
                <a:bodyPr/>
                <a:lstStyle/>
                <a:p>
                  <a:endParaRPr lang="en-US"/>
                </a:p>
              </p:txBody>
            </p:sp>
            <p:sp>
              <p:nvSpPr>
                <p:cNvPr id="27088" name="Freeform 1994"/>
                <p:cNvSpPr>
                  <a:spLocks/>
                </p:cNvSpPr>
                <p:nvPr/>
              </p:nvSpPr>
              <p:spPr bwMode="auto">
                <a:xfrm>
                  <a:off x="3449638" y="293528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089" name="Freeform 1995"/>
                <p:cNvSpPr>
                  <a:spLocks/>
                </p:cNvSpPr>
                <p:nvPr/>
              </p:nvSpPr>
              <p:spPr bwMode="auto">
                <a:xfrm>
                  <a:off x="3452813" y="2946401"/>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7090" name="Freeform 1996"/>
                <p:cNvSpPr>
                  <a:spLocks/>
                </p:cNvSpPr>
                <p:nvPr/>
              </p:nvSpPr>
              <p:spPr bwMode="auto">
                <a:xfrm>
                  <a:off x="3455988" y="2955926"/>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091" name="Freeform 1997"/>
                <p:cNvSpPr>
                  <a:spLocks/>
                </p:cNvSpPr>
                <p:nvPr/>
              </p:nvSpPr>
              <p:spPr bwMode="auto">
                <a:xfrm>
                  <a:off x="3459163" y="2960688"/>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7092" name="Freeform 1998"/>
                <p:cNvSpPr>
                  <a:spLocks/>
                </p:cNvSpPr>
                <p:nvPr/>
              </p:nvSpPr>
              <p:spPr bwMode="auto">
                <a:xfrm>
                  <a:off x="3459163" y="29670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7093" name="Freeform 1999"/>
                <p:cNvSpPr>
                  <a:spLocks/>
                </p:cNvSpPr>
                <p:nvPr/>
              </p:nvSpPr>
              <p:spPr bwMode="auto">
                <a:xfrm>
                  <a:off x="3460750"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94" name="Freeform 2000"/>
                <p:cNvSpPr>
                  <a:spLocks/>
                </p:cNvSpPr>
                <p:nvPr/>
              </p:nvSpPr>
              <p:spPr bwMode="auto">
                <a:xfrm>
                  <a:off x="3463925" y="29686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095" name="Freeform 2001"/>
                <p:cNvSpPr>
                  <a:spLocks/>
                </p:cNvSpPr>
                <p:nvPr/>
              </p:nvSpPr>
              <p:spPr bwMode="auto">
                <a:xfrm>
                  <a:off x="3467100"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096" name="Freeform 2002"/>
                <p:cNvSpPr>
                  <a:spLocks/>
                </p:cNvSpPr>
                <p:nvPr/>
              </p:nvSpPr>
              <p:spPr bwMode="auto">
                <a:xfrm>
                  <a:off x="3467100"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97" name="Freeform 2003"/>
                <p:cNvSpPr>
                  <a:spLocks/>
                </p:cNvSpPr>
                <p:nvPr/>
              </p:nvSpPr>
              <p:spPr bwMode="auto">
                <a:xfrm>
                  <a:off x="3470275"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098" name="Freeform 2004"/>
                <p:cNvSpPr>
                  <a:spLocks/>
                </p:cNvSpPr>
                <p:nvPr/>
              </p:nvSpPr>
              <p:spPr bwMode="auto">
                <a:xfrm>
                  <a:off x="3473450" y="2971801"/>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099" name="Freeform 2005"/>
                <p:cNvSpPr>
                  <a:spLocks/>
                </p:cNvSpPr>
                <p:nvPr/>
              </p:nvSpPr>
              <p:spPr bwMode="auto">
                <a:xfrm>
                  <a:off x="3475038"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100" name="Freeform 2006"/>
                <p:cNvSpPr>
                  <a:spLocks/>
                </p:cNvSpPr>
                <p:nvPr/>
              </p:nvSpPr>
              <p:spPr bwMode="auto">
                <a:xfrm>
                  <a:off x="3475038"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01" name="Freeform 2007"/>
                <p:cNvSpPr>
                  <a:spLocks/>
                </p:cNvSpPr>
                <p:nvPr/>
              </p:nvSpPr>
              <p:spPr bwMode="auto">
                <a:xfrm>
                  <a:off x="3478213" y="29749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02" name="Freeform 2008"/>
                <p:cNvSpPr>
                  <a:spLocks/>
                </p:cNvSpPr>
                <p:nvPr/>
              </p:nvSpPr>
              <p:spPr bwMode="auto">
                <a:xfrm>
                  <a:off x="348138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03" name="Freeform 2009"/>
                <p:cNvSpPr>
                  <a:spLocks/>
                </p:cNvSpPr>
                <p:nvPr/>
              </p:nvSpPr>
              <p:spPr bwMode="auto">
                <a:xfrm>
                  <a:off x="3484563" y="297815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7104" name="Freeform 2010"/>
                <p:cNvSpPr>
                  <a:spLocks/>
                </p:cNvSpPr>
                <p:nvPr/>
              </p:nvSpPr>
              <p:spPr bwMode="auto">
                <a:xfrm>
                  <a:off x="3484563"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105" name="Freeform 2011"/>
                <p:cNvSpPr>
                  <a:spLocks/>
                </p:cNvSpPr>
                <p:nvPr/>
              </p:nvSpPr>
              <p:spPr bwMode="auto">
                <a:xfrm>
                  <a:off x="3486150" y="29797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06" name="Freeform 2012"/>
                <p:cNvSpPr>
                  <a:spLocks/>
                </p:cNvSpPr>
                <p:nvPr/>
              </p:nvSpPr>
              <p:spPr bwMode="auto">
                <a:xfrm>
                  <a:off x="3489325"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07" name="Freeform 2013"/>
                <p:cNvSpPr>
                  <a:spLocks/>
                </p:cNvSpPr>
                <p:nvPr/>
              </p:nvSpPr>
              <p:spPr bwMode="auto">
                <a:xfrm>
                  <a:off x="3492500"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108" name="Freeform 2015"/>
                <p:cNvSpPr>
                  <a:spLocks/>
                </p:cNvSpPr>
                <p:nvPr/>
              </p:nvSpPr>
              <p:spPr bwMode="auto">
                <a:xfrm>
                  <a:off x="3492500" y="29829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09" name="Freeform 2016"/>
                <p:cNvSpPr>
                  <a:spLocks/>
                </p:cNvSpPr>
                <p:nvPr/>
              </p:nvSpPr>
              <p:spPr bwMode="auto">
                <a:xfrm>
                  <a:off x="3495675"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10" name="Freeform 2017"/>
                <p:cNvSpPr>
                  <a:spLocks/>
                </p:cNvSpPr>
                <p:nvPr/>
              </p:nvSpPr>
              <p:spPr bwMode="auto">
                <a:xfrm>
                  <a:off x="3498850"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111" name="Freeform 2018"/>
                <p:cNvSpPr>
                  <a:spLocks/>
                </p:cNvSpPr>
                <p:nvPr/>
              </p:nvSpPr>
              <p:spPr bwMode="auto">
                <a:xfrm>
                  <a:off x="3500438"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112" name="Freeform 2019"/>
                <p:cNvSpPr>
                  <a:spLocks/>
                </p:cNvSpPr>
                <p:nvPr/>
              </p:nvSpPr>
              <p:spPr bwMode="auto">
                <a:xfrm>
                  <a:off x="35004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13" name="Freeform 2020"/>
                <p:cNvSpPr>
                  <a:spLocks/>
                </p:cNvSpPr>
                <p:nvPr/>
              </p:nvSpPr>
              <p:spPr bwMode="auto">
                <a:xfrm>
                  <a:off x="3503613" y="2982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114" name="Freeform 2021"/>
                <p:cNvSpPr>
                  <a:spLocks/>
                </p:cNvSpPr>
                <p:nvPr/>
              </p:nvSpPr>
              <p:spPr bwMode="auto">
                <a:xfrm>
                  <a:off x="350678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15" name="Freeform 2022"/>
                <p:cNvSpPr>
                  <a:spLocks/>
                </p:cNvSpPr>
                <p:nvPr/>
              </p:nvSpPr>
              <p:spPr bwMode="auto">
                <a:xfrm>
                  <a:off x="3509963" y="297973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116" name="Freeform 2023"/>
                <p:cNvSpPr>
                  <a:spLocks/>
                </p:cNvSpPr>
                <p:nvPr/>
              </p:nvSpPr>
              <p:spPr bwMode="auto">
                <a:xfrm>
                  <a:off x="3511550" y="2978150"/>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7117" name="Freeform 2024"/>
                <p:cNvSpPr>
                  <a:spLocks/>
                </p:cNvSpPr>
                <p:nvPr/>
              </p:nvSpPr>
              <p:spPr bwMode="auto">
                <a:xfrm>
                  <a:off x="3511550" y="2974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118" name="Freeform 2025"/>
                <p:cNvSpPr>
                  <a:spLocks/>
                </p:cNvSpPr>
                <p:nvPr/>
              </p:nvSpPr>
              <p:spPr bwMode="auto">
                <a:xfrm>
                  <a:off x="3514725" y="29718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119" name="Freeform 2026"/>
                <p:cNvSpPr>
                  <a:spLocks/>
                </p:cNvSpPr>
                <p:nvPr/>
              </p:nvSpPr>
              <p:spPr bwMode="auto">
                <a:xfrm>
                  <a:off x="3517900" y="296862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120" name="Freeform 2027"/>
                <p:cNvSpPr>
                  <a:spLocks/>
                </p:cNvSpPr>
                <p:nvPr/>
              </p:nvSpPr>
              <p:spPr bwMode="auto">
                <a:xfrm>
                  <a:off x="3517900" y="2963863"/>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121" name="Freeform 2028"/>
                <p:cNvSpPr>
                  <a:spLocks/>
                </p:cNvSpPr>
                <p:nvPr/>
              </p:nvSpPr>
              <p:spPr bwMode="auto">
                <a:xfrm>
                  <a:off x="3521075" y="29606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122" name="Freeform 2029"/>
                <p:cNvSpPr>
                  <a:spLocks/>
                </p:cNvSpPr>
                <p:nvPr/>
              </p:nvSpPr>
              <p:spPr bwMode="auto">
                <a:xfrm>
                  <a:off x="3522663" y="29575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123" name="Freeform 2030"/>
                <p:cNvSpPr>
                  <a:spLocks/>
                </p:cNvSpPr>
                <p:nvPr/>
              </p:nvSpPr>
              <p:spPr bwMode="auto">
                <a:xfrm>
                  <a:off x="3525838"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24" name="Freeform 2031"/>
                <p:cNvSpPr>
                  <a:spLocks/>
                </p:cNvSpPr>
                <p:nvPr/>
              </p:nvSpPr>
              <p:spPr bwMode="auto">
                <a:xfrm>
                  <a:off x="3529013" y="295592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7125" name="Freeform 2032"/>
                <p:cNvSpPr>
                  <a:spLocks/>
                </p:cNvSpPr>
                <p:nvPr/>
              </p:nvSpPr>
              <p:spPr bwMode="auto">
                <a:xfrm>
                  <a:off x="3529013"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26" name="Freeform 2033"/>
                <p:cNvSpPr>
                  <a:spLocks/>
                </p:cNvSpPr>
                <p:nvPr/>
              </p:nvSpPr>
              <p:spPr bwMode="auto">
                <a:xfrm>
                  <a:off x="3532188" y="29559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7127" name="Freeform 2034"/>
                <p:cNvSpPr>
                  <a:spLocks/>
                </p:cNvSpPr>
                <p:nvPr/>
              </p:nvSpPr>
              <p:spPr bwMode="auto">
                <a:xfrm>
                  <a:off x="3535363" y="2957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128" name="Freeform 2035"/>
                <p:cNvSpPr>
                  <a:spLocks/>
                </p:cNvSpPr>
                <p:nvPr/>
              </p:nvSpPr>
              <p:spPr bwMode="auto">
                <a:xfrm>
                  <a:off x="3535363" y="295751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129" name="Freeform 2036"/>
                <p:cNvSpPr>
                  <a:spLocks/>
                </p:cNvSpPr>
                <p:nvPr/>
              </p:nvSpPr>
              <p:spPr bwMode="auto">
                <a:xfrm>
                  <a:off x="3536950" y="29606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30" name="Freeform 2037"/>
                <p:cNvSpPr>
                  <a:spLocks/>
                </p:cNvSpPr>
                <p:nvPr/>
              </p:nvSpPr>
              <p:spPr bwMode="auto">
                <a:xfrm>
                  <a:off x="3540125" y="29638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31" name="Freeform 2038"/>
                <p:cNvSpPr>
                  <a:spLocks/>
                </p:cNvSpPr>
                <p:nvPr/>
              </p:nvSpPr>
              <p:spPr bwMode="auto">
                <a:xfrm>
                  <a:off x="3543300" y="2967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7132" name="Freeform 2039"/>
                <p:cNvSpPr>
                  <a:spLocks/>
                </p:cNvSpPr>
                <p:nvPr/>
              </p:nvSpPr>
              <p:spPr bwMode="auto">
                <a:xfrm>
                  <a:off x="3546475" y="296862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133" name="Freeform 2040"/>
                <p:cNvSpPr>
                  <a:spLocks/>
                </p:cNvSpPr>
                <p:nvPr/>
              </p:nvSpPr>
              <p:spPr bwMode="auto">
                <a:xfrm>
                  <a:off x="3546475" y="2971800"/>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7134" name="Freeform 2041"/>
                <p:cNvSpPr>
                  <a:spLocks/>
                </p:cNvSpPr>
                <p:nvPr/>
              </p:nvSpPr>
              <p:spPr bwMode="auto">
                <a:xfrm>
                  <a:off x="3548063"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35" name="Freeform 2042"/>
                <p:cNvSpPr>
                  <a:spLocks/>
                </p:cNvSpPr>
                <p:nvPr/>
              </p:nvSpPr>
              <p:spPr bwMode="auto">
                <a:xfrm>
                  <a:off x="3551238" y="2978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7136" name="Freeform 2043"/>
                <p:cNvSpPr>
                  <a:spLocks/>
                </p:cNvSpPr>
                <p:nvPr/>
              </p:nvSpPr>
              <p:spPr bwMode="auto">
                <a:xfrm>
                  <a:off x="3554413"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137" name="Freeform 2044"/>
                <p:cNvSpPr>
                  <a:spLocks/>
                </p:cNvSpPr>
                <p:nvPr/>
              </p:nvSpPr>
              <p:spPr bwMode="auto">
                <a:xfrm>
                  <a:off x="3554413" y="29797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38" name="Freeform 2045"/>
                <p:cNvSpPr>
                  <a:spLocks/>
                </p:cNvSpPr>
                <p:nvPr/>
              </p:nvSpPr>
              <p:spPr bwMode="auto">
                <a:xfrm>
                  <a:off x="355758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39" name="Freeform 2046"/>
                <p:cNvSpPr>
                  <a:spLocks/>
                </p:cNvSpPr>
                <p:nvPr/>
              </p:nvSpPr>
              <p:spPr bwMode="auto">
                <a:xfrm>
                  <a:off x="3560763"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140" name="Freeform 2047"/>
                <p:cNvSpPr>
                  <a:spLocks/>
                </p:cNvSpPr>
                <p:nvPr/>
              </p:nvSpPr>
              <p:spPr bwMode="auto">
                <a:xfrm>
                  <a:off x="3562350" y="29797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141" name="Freeform 2048"/>
                <p:cNvSpPr>
                  <a:spLocks/>
                </p:cNvSpPr>
                <p:nvPr/>
              </p:nvSpPr>
              <p:spPr bwMode="auto">
                <a:xfrm>
                  <a:off x="3562350"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42" name="Freeform 2049"/>
                <p:cNvSpPr>
                  <a:spLocks/>
                </p:cNvSpPr>
                <p:nvPr/>
              </p:nvSpPr>
              <p:spPr bwMode="auto">
                <a:xfrm>
                  <a:off x="3565525"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43" name="Freeform 2050"/>
                <p:cNvSpPr>
                  <a:spLocks/>
                </p:cNvSpPr>
                <p:nvPr/>
              </p:nvSpPr>
              <p:spPr bwMode="auto">
                <a:xfrm>
                  <a:off x="3568700" y="2978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7144" name="Freeform 2051"/>
                <p:cNvSpPr>
                  <a:spLocks/>
                </p:cNvSpPr>
                <p:nvPr/>
              </p:nvSpPr>
              <p:spPr bwMode="auto">
                <a:xfrm>
                  <a:off x="3571875" y="2978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145" name="Freeform 2052"/>
                <p:cNvSpPr>
                  <a:spLocks/>
                </p:cNvSpPr>
                <p:nvPr/>
              </p:nvSpPr>
              <p:spPr bwMode="auto">
                <a:xfrm>
                  <a:off x="3571875" y="29749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146" name="Freeform 2053"/>
                <p:cNvSpPr>
                  <a:spLocks/>
                </p:cNvSpPr>
                <p:nvPr/>
              </p:nvSpPr>
              <p:spPr bwMode="auto">
                <a:xfrm>
                  <a:off x="3573463" y="29718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147" name="Freeform 2054"/>
                <p:cNvSpPr>
                  <a:spLocks/>
                </p:cNvSpPr>
                <p:nvPr/>
              </p:nvSpPr>
              <p:spPr bwMode="auto">
                <a:xfrm>
                  <a:off x="3576638" y="29718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48" name="Freeform 2055"/>
                <p:cNvSpPr>
                  <a:spLocks/>
                </p:cNvSpPr>
                <p:nvPr/>
              </p:nvSpPr>
              <p:spPr bwMode="auto">
                <a:xfrm>
                  <a:off x="3579813" y="296862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149" name="Freeform 2056"/>
                <p:cNvSpPr>
                  <a:spLocks/>
                </p:cNvSpPr>
                <p:nvPr/>
              </p:nvSpPr>
              <p:spPr bwMode="auto">
                <a:xfrm>
                  <a:off x="3579813" y="2968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50" name="Freeform 2057"/>
                <p:cNvSpPr>
                  <a:spLocks/>
                </p:cNvSpPr>
                <p:nvPr/>
              </p:nvSpPr>
              <p:spPr bwMode="auto">
                <a:xfrm>
                  <a:off x="3582988" y="29670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6350" cap="sq">
                  <a:solidFill>
                    <a:srgbClr val="010101"/>
                  </a:solidFill>
                  <a:prstDash val="solid"/>
                  <a:miter lim="800000"/>
                  <a:headEnd/>
                  <a:tailEnd/>
                </a:ln>
              </p:spPr>
              <p:txBody>
                <a:bodyPr/>
                <a:lstStyle/>
                <a:p>
                  <a:endParaRPr lang="en-US"/>
                </a:p>
              </p:txBody>
            </p:sp>
            <p:sp>
              <p:nvSpPr>
                <p:cNvPr id="27151" name="Freeform 2058"/>
                <p:cNvSpPr>
                  <a:spLocks/>
                </p:cNvSpPr>
                <p:nvPr/>
              </p:nvSpPr>
              <p:spPr bwMode="auto">
                <a:xfrm>
                  <a:off x="3584575" y="29606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152" name="Freeform 2059"/>
                <p:cNvSpPr>
                  <a:spLocks/>
                </p:cNvSpPr>
                <p:nvPr/>
              </p:nvSpPr>
              <p:spPr bwMode="auto">
                <a:xfrm>
                  <a:off x="3587750" y="2955925"/>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6350" cap="sq">
                  <a:solidFill>
                    <a:srgbClr val="010101"/>
                  </a:solidFill>
                  <a:prstDash val="solid"/>
                  <a:miter lim="800000"/>
                  <a:headEnd/>
                  <a:tailEnd/>
                </a:ln>
              </p:spPr>
              <p:txBody>
                <a:bodyPr/>
                <a:lstStyle/>
                <a:p>
                  <a:endParaRPr lang="en-US"/>
                </a:p>
              </p:txBody>
            </p:sp>
            <p:sp>
              <p:nvSpPr>
                <p:cNvPr id="27153" name="Freeform 2060"/>
                <p:cNvSpPr>
                  <a:spLocks/>
                </p:cNvSpPr>
                <p:nvPr/>
              </p:nvSpPr>
              <p:spPr bwMode="auto">
                <a:xfrm>
                  <a:off x="3587750" y="294957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154" name="Freeform 2061"/>
                <p:cNvSpPr>
                  <a:spLocks/>
                </p:cNvSpPr>
                <p:nvPr/>
              </p:nvSpPr>
              <p:spPr bwMode="auto">
                <a:xfrm>
                  <a:off x="3590925" y="294163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155" name="Freeform 2062"/>
                <p:cNvSpPr>
                  <a:spLocks/>
                </p:cNvSpPr>
                <p:nvPr/>
              </p:nvSpPr>
              <p:spPr bwMode="auto">
                <a:xfrm>
                  <a:off x="3594100" y="2930525"/>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156" name="Freeform 2063"/>
                <p:cNvSpPr>
                  <a:spLocks/>
                </p:cNvSpPr>
                <p:nvPr/>
              </p:nvSpPr>
              <p:spPr bwMode="auto">
                <a:xfrm>
                  <a:off x="3597275" y="2916238"/>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6350" cap="sq">
                  <a:solidFill>
                    <a:srgbClr val="010101"/>
                  </a:solidFill>
                  <a:prstDash val="solid"/>
                  <a:miter lim="800000"/>
                  <a:headEnd/>
                  <a:tailEnd/>
                </a:ln>
              </p:spPr>
              <p:txBody>
                <a:bodyPr/>
                <a:lstStyle/>
                <a:p>
                  <a:endParaRPr lang="en-US"/>
                </a:p>
              </p:txBody>
            </p:sp>
            <p:sp>
              <p:nvSpPr>
                <p:cNvPr id="27157" name="Freeform 2064"/>
                <p:cNvSpPr>
                  <a:spLocks/>
                </p:cNvSpPr>
                <p:nvPr/>
              </p:nvSpPr>
              <p:spPr bwMode="auto">
                <a:xfrm>
                  <a:off x="3598863" y="2898775"/>
                  <a:ext cx="1588" cy="17463"/>
                </a:xfrm>
                <a:custGeom>
                  <a:avLst/>
                  <a:gdLst>
                    <a:gd name="T0" fmla="*/ 0 w 1588"/>
                    <a:gd name="T1" fmla="*/ 17463 h 11"/>
                    <a:gd name="T2" fmla="*/ 0 w 1588"/>
                    <a:gd name="T3" fmla="*/ 17463 h 11"/>
                    <a:gd name="T4" fmla="*/ 0 w 1588"/>
                    <a:gd name="T5" fmla="*/ 17463 h 11"/>
                    <a:gd name="T6" fmla="*/ 0 w 1588"/>
                    <a:gd name="T7" fmla="*/ 0 h 11"/>
                    <a:gd name="T8" fmla="*/ 0 60000 65536"/>
                    <a:gd name="T9" fmla="*/ 0 60000 65536"/>
                    <a:gd name="T10" fmla="*/ 0 60000 65536"/>
                    <a:gd name="T11" fmla="*/ 0 60000 65536"/>
                    <a:gd name="T12" fmla="*/ 0 w 1588"/>
                    <a:gd name="T13" fmla="*/ 0 h 11"/>
                    <a:gd name="T14" fmla="*/ 1588 w 1588"/>
                    <a:gd name="T15" fmla="*/ 11 h 11"/>
                  </a:gdLst>
                  <a:ahLst/>
                  <a:cxnLst>
                    <a:cxn ang="T8">
                      <a:pos x="T0" y="T1"/>
                    </a:cxn>
                    <a:cxn ang="T9">
                      <a:pos x="T2" y="T3"/>
                    </a:cxn>
                    <a:cxn ang="T10">
                      <a:pos x="T4" y="T5"/>
                    </a:cxn>
                    <a:cxn ang="T11">
                      <a:pos x="T6" y="T7"/>
                    </a:cxn>
                  </a:cxnLst>
                  <a:rect l="T12" t="T13" r="T14" b="T15"/>
                  <a:pathLst>
                    <a:path w="1588" h="11">
                      <a:moveTo>
                        <a:pt x="0" y="11"/>
                      </a:moveTo>
                      <a:lnTo>
                        <a:pt x="0" y="11"/>
                      </a:lnTo>
                      <a:lnTo>
                        <a:pt x="0" y="0"/>
                      </a:lnTo>
                    </a:path>
                  </a:pathLst>
                </a:custGeom>
                <a:noFill/>
                <a:ln w="6350" cap="sq">
                  <a:solidFill>
                    <a:srgbClr val="010101"/>
                  </a:solidFill>
                  <a:prstDash val="solid"/>
                  <a:miter lim="800000"/>
                  <a:headEnd/>
                  <a:tailEnd/>
                </a:ln>
              </p:spPr>
              <p:txBody>
                <a:bodyPr/>
                <a:lstStyle/>
                <a:p>
                  <a:endParaRPr lang="en-US"/>
                </a:p>
              </p:txBody>
            </p:sp>
            <p:sp>
              <p:nvSpPr>
                <p:cNvPr id="27158" name="Freeform 2065"/>
                <p:cNvSpPr>
                  <a:spLocks/>
                </p:cNvSpPr>
                <p:nvPr/>
              </p:nvSpPr>
              <p:spPr bwMode="auto">
                <a:xfrm>
                  <a:off x="3598863" y="2879725"/>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27159" name="Freeform 2066"/>
                <p:cNvSpPr>
                  <a:spLocks/>
                </p:cNvSpPr>
                <p:nvPr/>
              </p:nvSpPr>
              <p:spPr bwMode="auto">
                <a:xfrm>
                  <a:off x="3602038" y="2854325"/>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7160" name="Freeform 2067"/>
                <p:cNvSpPr>
                  <a:spLocks/>
                </p:cNvSpPr>
                <p:nvPr/>
              </p:nvSpPr>
              <p:spPr bwMode="auto">
                <a:xfrm>
                  <a:off x="3605213" y="2828925"/>
                  <a:ext cx="1588" cy="25400"/>
                </a:xfrm>
                <a:custGeom>
                  <a:avLst/>
                  <a:gdLst>
                    <a:gd name="T0" fmla="*/ 0 w 1588"/>
                    <a:gd name="T1" fmla="*/ 25400 h 16"/>
                    <a:gd name="T2" fmla="*/ 0 w 1588"/>
                    <a:gd name="T3" fmla="*/ 25400 h 16"/>
                    <a:gd name="T4" fmla="*/ 0 w 1588"/>
                    <a:gd name="T5" fmla="*/ 25400 h 16"/>
                    <a:gd name="T6" fmla="*/ 0 w 1588"/>
                    <a:gd name="T7" fmla="*/ 0 h 16"/>
                    <a:gd name="T8" fmla="*/ 0 60000 65536"/>
                    <a:gd name="T9" fmla="*/ 0 60000 65536"/>
                    <a:gd name="T10" fmla="*/ 0 60000 65536"/>
                    <a:gd name="T11" fmla="*/ 0 60000 65536"/>
                    <a:gd name="T12" fmla="*/ 0 w 1588"/>
                    <a:gd name="T13" fmla="*/ 0 h 16"/>
                    <a:gd name="T14" fmla="*/ 1588 w 1588"/>
                    <a:gd name="T15" fmla="*/ 16 h 16"/>
                  </a:gdLst>
                  <a:ahLst/>
                  <a:cxnLst>
                    <a:cxn ang="T8">
                      <a:pos x="T0" y="T1"/>
                    </a:cxn>
                    <a:cxn ang="T9">
                      <a:pos x="T2" y="T3"/>
                    </a:cxn>
                    <a:cxn ang="T10">
                      <a:pos x="T4" y="T5"/>
                    </a:cxn>
                    <a:cxn ang="T11">
                      <a:pos x="T6" y="T7"/>
                    </a:cxn>
                  </a:cxnLst>
                  <a:rect l="T12" t="T13" r="T14" b="T15"/>
                  <a:pathLst>
                    <a:path w="1588" h="16">
                      <a:moveTo>
                        <a:pt x="0" y="16"/>
                      </a:moveTo>
                      <a:lnTo>
                        <a:pt x="0" y="16"/>
                      </a:lnTo>
                      <a:lnTo>
                        <a:pt x="0" y="0"/>
                      </a:lnTo>
                    </a:path>
                  </a:pathLst>
                </a:custGeom>
                <a:noFill/>
                <a:ln w="6350" cap="sq">
                  <a:solidFill>
                    <a:srgbClr val="010101"/>
                  </a:solidFill>
                  <a:prstDash val="solid"/>
                  <a:miter lim="800000"/>
                  <a:headEnd/>
                  <a:tailEnd/>
                </a:ln>
              </p:spPr>
              <p:txBody>
                <a:bodyPr/>
                <a:lstStyle/>
                <a:p>
                  <a:endParaRPr lang="en-US"/>
                </a:p>
              </p:txBody>
            </p:sp>
            <p:sp>
              <p:nvSpPr>
                <p:cNvPr id="27161" name="Freeform 2068"/>
                <p:cNvSpPr>
                  <a:spLocks/>
                </p:cNvSpPr>
                <p:nvPr/>
              </p:nvSpPr>
              <p:spPr bwMode="auto">
                <a:xfrm>
                  <a:off x="3605213" y="2797175"/>
                  <a:ext cx="3175" cy="31750"/>
                </a:xfrm>
                <a:custGeom>
                  <a:avLst/>
                  <a:gdLst>
                    <a:gd name="T0" fmla="*/ 0 w 2"/>
                    <a:gd name="T1" fmla="*/ 31750 h 20"/>
                    <a:gd name="T2" fmla="*/ 0 w 2"/>
                    <a:gd name="T3" fmla="*/ 31750 h 20"/>
                    <a:gd name="T4" fmla="*/ 0 w 2"/>
                    <a:gd name="T5" fmla="*/ 31750 h 20"/>
                    <a:gd name="T6" fmla="*/ 3175 w 2"/>
                    <a:gd name="T7" fmla="*/ 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20"/>
                      </a:moveTo>
                      <a:lnTo>
                        <a:pt x="0" y="20"/>
                      </a:lnTo>
                      <a:lnTo>
                        <a:pt x="2" y="0"/>
                      </a:lnTo>
                    </a:path>
                  </a:pathLst>
                </a:custGeom>
                <a:noFill/>
                <a:ln w="6350" cap="sq">
                  <a:solidFill>
                    <a:srgbClr val="010101"/>
                  </a:solidFill>
                  <a:prstDash val="solid"/>
                  <a:miter lim="800000"/>
                  <a:headEnd/>
                  <a:tailEnd/>
                </a:ln>
              </p:spPr>
              <p:txBody>
                <a:bodyPr/>
                <a:lstStyle/>
                <a:p>
                  <a:endParaRPr lang="en-US"/>
                </a:p>
              </p:txBody>
            </p:sp>
            <p:sp>
              <p:nvSpPr>
                <p:cNvPr id="27162" name="Freeform 2069"/>
                <p:cNvSpPr>
                  <a:spLocks/>
                </p:cNvSpPr>
                <p:nvPr/>
              </p:nvSpPr>
              <p:spPr bwMode="auto">
                <a:xfrm>
                  <a:off x="3608388" y="2767013"/>
                  <a:ext cx="1588" cy="30163"/>
                </a:xfrm>
                <a:custGeom>
                  <a:avLst/>
                  <a:gdLst>
                    <a:gd name="T0" fmla="*/ 0 w 1"/>
                    <a:gd name="T1" fmla="*/ 30163 h 19"/>
                    <a:gd name="T2" fmla="*/ 0 w 1"/>
                    <a:gd name="T3" fmla="*/ 30163 h 19"/>
                    <a:gd name="T4" fmla="*/ 0 w 1"/>
                    <a:gd name="T5" fmla="*/ 30163 h 19"/>
                    <a:gd name="T6" fmla="*/ 1588 w 1"/>
                    <a:gd name="T7" fmla="*/ 0 h 19"/>
                    <a:gd name="T8" fmla="*/ 0 60000 65536"/>
                    <a:gd name="T9" fmla="*/ 0 60000 65536"/>
                    <a:gd name="T10" fmla="*/ 0 60000 65536"/>
                    <a:gd name="T11" fmla="*/ 0 60000 65536"/>
                    <a:gd name="T12" fmla="*/ 0 w 1"/>
                    <a:gd name="T13" fmla="*/ 0 h 19"/>
                    <a:gd name="T14" fmla="*/ 1 w 1"/>
                    <a:gd name="T15" fmla="*/ 19 h 19"/>
                  </a:gdLst>
                  <a:ahLst/>
                  <a:cxnLst>
                    <a:cxn ang="T8">
                      <a:pos x="T0" y="T1"/>
                    </a:cxn>
                    <a:cxn ang="T9">
                      <a:pos x="T2" y="T3"/>
                    </a:cxn>
                    <a:cxn ang="T10">
                      <a:pos x="T4" y="T5"/>
                    </a:cxn>
                    <a:cxn ang="T11">
                      <a:pos x="T6" y="T7"/>
                    </a:cxn>
                  </a:cxnLst>
                  <a:rect l="T12" t="T13" r="T14" b="T15"/>
                  <a:pathLst>
                    <a:path w="1" h="19">
                      <a:moveTo>
                        <a:pt x="0" y="19"/>
                      </a:moveTo>
                      <a:lnTo>
                        <a:pt x="0" y="19"/>
                      </a:lnTo>
                      <a:lnTo>
                        <a:pt x="1" y="0"/>
                      </a:lnTo>
                    </a:path>
                  </a:pathLst>
                </a:custGeom>
                <a:noFill/>
                <a:ln w="6350" cap="sq">
                  <a:solidFill>
                    <a:srgbClr val="010101"/>
                  </a:solidFill>
                  <a:prstDash val="solid"/>
                  <a:miter lim="800000"/>
                  <a:headEnd/>
                  <a:tailEnd/>
                </a:ln>
              </p:spPr>
              <p:txBody>
                <a:bodyPr/>
                <a:lstStyle/>
                <a:p>
                  <a:endParaRPr lang="en-US"/>
                </a:p>
              </p:txBody>
            </p:sp>
            <p:sp>
              <p:nvSpPr>
                <p:cNvPr id="27163" name="Freeform 2070"/>
                <p:cNvSpPr>
                  <a:spLocks/>
                </p:cNvSpPr>
                <p:nvPr/>
              </p:nvSpPr>
              <p:spPr bwMode="auto">
                <a:xfrm>
                  <a:off x="3609975" y="2732088"/>
                  <a:ext cx="3175" cy="34925"/>
                </a:xfrm>
                <a:custGeom>
                  <a:avLst/>
                  <a:gdLst>
                    <a:gd name="T0" fmla="*/ 0 w 2"/>
                    <a:gd name="T1" fmla="*/ 34925 h 22"/>
                    <a:gd name="T2" fmla="*/ 0 w 2"/>
                    <a:gd name="T3" fmla="*/ 34925 h 22"/>
                    <a:gd name="T4" fmla="*/ 0 w 2"/>
                    <a:gd name="T5" fmla="*/ 34925 h 22"/>
                    <a:gd name="T6" fmla="*/ 3175 w 2"/>
                    <a:gd name="T7" fmla="*/ 0 h 22"/>
                    <a:gd name="T8" fmla="*/ 0 60000 65536"/>
                    <a:gd name="T9" fmla="*/ 0 60000 65536"/>
                    <a:gd name="T10" fmla="*/ 0 60000 65536"/>
                    <a:gd name="T11" fmla="*/ 0 60000 65536"/>
                    <a:gd name="T12" fmla="*/ 0 w 2"/>
                    <a:gd name="T13" fmla="*/ 0 h 22"/>
                    <a:gd name="T14" fmla="*/ 2 w 2"/>
                    <a:gd name="T15" fmla="*/ 22 h 22"/>
                  </a:gdLst>
                  <a:ahLst/>
                  <a:cxnLst>
                    <a:cxn ang="T8">
                      <a:pos x="T0" y="T1"/>
                    </a:cxn>
                    <a:cxn ang="T9">
                      <a:pos x="T2" y="T3"/>
                    </a:cxn>
                    <a:cxn ang="T10">
                      <a:pos x="T4" y="T5"/>
                    </a:cxn>
                    <a:cxn ang="T11">
                      <a:pos x="T6" y="T7"/>
                    </a:cxn>
                  </a:cxnLst>
                  <a:rect l="T12" t="T13" r="T14" b="T15"/>
                  <a:pathLst>
                    <a:path w="2" h="22">
                      <a:moveTo>
                        <a:pt x="0" y="22"/>
                      </a:moveTo>
                      <a:lnTo>
                        <a:pt x="0" y="22"/>
                      </a:lnTo>
                      <a:lnTo>
                        <a:pt x="2" y="0"/>
                      </a:lnTo>
                    </a:path>
                  </a:pathLst>
                </a:custGeom>
                <a:noFill/>
                <a:ln w="6350" cap="sq">
                  <a:solidFill>
                    <a:srgbClr val="010101"/>
                  </a:solidFill>
                  <a:prstDash val="solid"/>
                  <a:miter lim="800000"/>
                  <a:headEnd/>
                  <a:tailEnd/>
                </a:ln>
              </p:spPr>
              <p:txBody>
                <a:bodyPr/>
                <a:lstStyle/>
                <a:p>
                  <a:endParaRPr lang="en-US"/>
                </a:p>
              </p:txBody>
            </p:sp>
            <p:sp>
              <p:nvSpPr>
                <p:cNvPr id="27164" name="Freeform 2071"/>
                <p:cNvSpPr>
                  <a:spLocks/>
                </p:cNvSpPr>
                <p:nvPr/>
              </p:nvSpPr>
              <p:spPr bwMode="auto">
                <a:xfrm>
                  <a:off x="3613150" y="2698750"/>
                  <a:ext cx="3175" cy="33338"/>
                </a:xfrm>
                <a:custGeom>
                  <a:avLst/>
                  <a:gdLst>
                    <a:gd name="T0" fmla="*/ 0 w 2"/>
                    <a:gd name="T1" fmla="*/ 33338 h 21"/>
                    <a:gd name="T2" fmla="*/ 0 w 2"/>
                    <a:gd name="T3" fmla="*/ 33338 h 21"/>
                    <a:gd name="T4" fmla="*/ 0 w 2"/>
                    <a:gd name="T5" fmla="*/ 33338 h 21"/>
                    <a:gd name="T6" fmla="*/ 3175 w 2"/>
                    <a:gd name="T7" fmla="*/ 0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21"/>
                      </a:moveTo>
                      <a:lnTo>
                        <a:pt x="0" y="21"/>
                      </a:lnTo>
                      <a:lnTo>
                        <a:pt x="2" y="0"/>
                      </a:lnTo>
                    </a:path>
                  </a:pathLst>
                </a:custGeom>
                <a:noFill/>
                <a:ln w="6350" cap="sq">
                  <a:solidFill>
                    <a:srgbClr val="010101"/>
                  </a:solidFill>
                  <a:prstDash val="solid"/>
                  <a:miter lim="800000"/>
                  <a:headEnd/>
                  <a:tailEnd/>
                </a:ln>
              </p:spPr>
              <p:txBody>
                <a:bodyPr/>
                <a:lstStyle/>
                <a:p>
                  <a:endParaRPr lang="en-US"/>
                </a:p>
              </p:txBody>
            </p:sp>
            <p:sp>
              <p:nvSpPr>
                <p:cNvPr id="27165" name="Freeform 2072"/>
                <p:cNvSpPr>
                  <a:spLocks/>
                </p:cNvSpPr>
                <p:nvPr/>
              </p:nvSpPr>
              <p:spPr bwMode="auto">
                <a:xfrm>
                  <a:off x="3616325" y="2670175"/>
                  <a:ext cx="1588" cy="28575"/>
                </a:xfrm>
                <a:custGeom>
                  <a:avLst/>
                  <a:gdLst>
                    <a:gd name="T0" fmla="*/ 0 w 1588"/>
                    <a:gd name="T1" fmla="*/ 28575 h 18"/>
                    <a:gd name="T2" fmla="*/ 0 w 1588"/>
                    <a:gd name="T3" fmla="*/ 28575 h 18"/>
                    <a:gd name="T4" fmla="*/ 0 w 1588"/>
                    <a:gd name="T5" fmla="*/ 28575 h 18"/>
                    <a:gd name="T6" fmla="*/ 0 w 1588"/>
                    <a:gd name="T7" fmla="*/ 0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18"/>
                      </a:moveTo>
                      <a:lnTo>
                        <a:pt x="0" y="18"/>
                      </a:lnTo>
                      <a:lnTo>
                        <a:pt x="0" y="0"/>
                      </a:lnTo>
                    </a:path>
                  </a:pathLst>
                </a:custGeom>
                <a:noFill/>
                <a:ln w="6350" cap="sq">
                  <a:solidFill>
                    <a:srgbClr val="010101"/>
                  </a:solidFill>
                  <a:prstDash val="solid"/>
                  <a:miter lim="800000"/>
                  <a:headEnd/>
                  <a:tailEnd/>
                </a:ln>
              </p:spPr>
              <p:txBody>
                <a:bodyPr/>
                <a:lstStyle/>
                <a:p>
                  <a:endParaRPr lang="en-US"/>
                </a:p>
              </p:txBody>
            </p:sp>
            <p:sp>
              <p:nvSpPr>
                <p:cNvPr id="27166" name="Freeform 2073"/>
                <p:cNvSpPr>
                  <a:spLocks/>
                </p:cNvSpPr>
                <p:nvPr/>
              </p:nvSpPr>
              <p:spPr bwMode="auto">
                <a:xfrm>
                  <a:off x="3616325" y="2644775"/>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7167" name="Freeform 2074"/>
                <p:cNvSpPr>
                  <a:spLocks/>
                </p:cNvSpPr>
                <p:nvPr/>
              </p:nvSpPr>
              <p:spPr bwMode="auto">
                <a:xfrm>
                  <a:off x="3619500" y="2622550"/>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7168" name="Freeform 2075"/>
                <p:cNvSpPr>
                  <a:spLocks/>
                </p:cNvSpPr>
                <p:nvPr/>
              </p:nvSpPr>
              <p:spPr bwMode="auto">
                <a:xfrm>
                  <a:off x="3622675" y="2611438"/>
                  <a:ext cx="1588" cy="11113"/>
                </a:xfrm>
                <a:custGeom>
                  <a:avLst/>
                  <a:gdLst>
                    <a:gd name="T0" fmla="*/ 0 w 1588"/>
                    <a:gd name="T1" fmla="*/ 11113 h 7"/>
                    <a:gd name="T2" fmla="*/ 0 w 1588"/>
                    <a:gd name="T3" fmla="*/ 11113 h 7"/>
                    <a:gd name="T4" fmla="*/ 0 w 1588"/>
                    <a:gd name="T5" fmla="*/ 11113 h 7"/>
                    <a:gd name="T6" fmla="*/ 0 w 1588"/>
                    <a:gd name="T7" fmla="*/ 0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7"/>
                      </a:moveTo>
                      <a:lnTo>
                        <a:pt x="0" y="7"/>
                      </a:lnTo>
                      <a:lnTo>
                        <a:pt x="0" y="0"/>
                      </a:lnTo>
                    </a:path>
                  </a:pathLst>
                </a:custGeom>
                <a:noFill/>
                <a:ln w="6350" cap="sq">
                  <a:solidFill>
                    <a:srgbClr val="010101"/>
                  </a:solidFill>
                  <a:prstDash val="solid"/>
                  <a:miter lim="800000"/>
                  <a:headEnd/>
                  <a:tailEnd/>
                </a:ln>
              </p:spPr>
              <p:txBody>
                <a:bodyPr/>
                <a:lstStyle/>
                <a:p>
                  <a:endParaRPr lang="en-US"/>
                </a:p>
              </p:txBody>
            </p:sp>
            <p:sp>
              <p:nvSpPr>
                <p:cNvPr id="27169" name="Freeform 2076"/>
                <p:cNvSpPr>
                  <a:spLocks/>
                </p:cNvSpPr>
                <p:nvPr/>
              </p:nvSpPr>
              <p:spPr bwMode="auto">
                <a:xfrm>
                  <a:off x="3622675" y="2605088"/>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27170" name="Freeform 2077"/>
                <p:cNvSpPr>
                  <a:spLocks/>
                </p:cNvSpPr>
                <p:nvPr/>
              </p:nvSpPr>
              <p:spPr bwMode="auto">
                <a:xfrm>
                  <a:off x="3624263" y="26050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71" name="Freeform 2078"/>
                <p:cNvSpPr>
                  <a:spLocks/>
                </p:cNvSpPr>
                <p:nvPr/>
              </p:nvSpPr>
              <p:spPr bwMode="auto">
                <a:xfrm>
                  <a:off x="3627438" y="2608263"/>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172" name="Freeform 2079"/>
                <p:cNvSpPr>
                  <a:spLocks/>
                </p:cNvSpPr>
                <p:nvPr/>
              </p:nvSpPr>
              <p:spPr bwMode="auto">
                <a:xfrm>
                  <a:off x="3630613" y="2619375"/>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7173" name="Freeform 2080"/>
                <p:cNvSpPr>
                  <a:spLocks/>
                </p:cNvSpPr>
                <p:nvPr/>
              </p:nvSpPr>
              <p:spPr bwMode="auto">
                <a:xfrm>
                  <a:off x="3633788" y="2636838"/>
                  <a:ext cx="1588" cy="25400"/>
                </a:xfrm>
                <a:custGeom>
                  <a:avLst/>
                  <a:gdLst>
                    <a:gd name="T0" fmla="*/ 0 w 1588"/>
                    <a:gd name="T1" fmla="*/ 0 h 16"/>
                    <a:gd name="T2" fmla="*/ 0 w 1588"/>
                    <a:gd name="T3" fmla="*/ 0 h 16"/>
                    <a:gd name="T4" fmla="*/ 0 w 1588"/>
                    <a:gd name="T5" fmla="*/ 0 h 16"/>
                    <a:gd name="T6" fmla="*/ 0 w 1588"/>
                    <a:gd name="T7" fmla="*/ 25400 h 16"/>
                    <a:gd name="T8" fmla="*/ 0 60000 65536"/>
                    <a:gd name="T9" fmla="*/ 0 60000 65536"/>
                    <a:gd name="T10" fmla="*/ 0 60000 65536"/>
                    <a:gd name="T11" fmla="*/ 0 60000 65536"/>
                    <a:gd name="T12" fmla="*/ 0 w 1588"/>
                    <a:gd name="T13" fmla="*/ 0 h 16"/>
                    <a:gd name="T14" fmla="*/ 1588 w 1588"/>
                    <a:gd name="T15" fmla="*/ 16 h 16"/>
                  </a:gdLst>
                  <a:ahLst/>
                  <a:cxnLst>
                    <a:cxn ang="T8">
                      <a:pos x="T0" y="T1"/>
                    </a:cxn>
                    <a:cxn ang="T9">
                      <a:pos x="T2" y="T3"/>
                    </a:cxn>
                    <a:cxn ang="T10">
                      <a:pos x="T4" y="T5"/>
                    </a:cxn>
                    <a:cxn ang="T11">
                      <a:pos x="T6" y="T7"/>
                    </a:cxn>
                  </a:cxnLst>
                  <a:rect l="T12" t="T13" r="T14" b="T15"/>
                  <a:pathLst>
                    <a:path w="1588" h="16">
                      <a:moveTo>
                        <a:pt x="0" y="0"/>
                      </a:moveTo>
                      <a:lnTo>
                        <a:pt x="0" y="0"/>
                      </a:lnTo>
                      <a:lnTo>
                        <a:pt x="0" y="16"/>
                      </a:lnTo>
                    </a:path>
                  </a:pathLst>
                </a:custGeom>
                <a:noFill/>
                <a:ln w="6350" cap="sq">
                  <a:solidFill>
                    <a:srgbClr val="010101"/>
                  </a:solidFill>
                  <a:prstDash val="solid"/>
                  <a:miter lim="800000"/>
                  <a:headEnd/>
                  <a:tailEnd/>
                </a:ln>
              </p:spPr>
              <p:txBody>
                <a:bodyPr/>
                <a:lstStyle/>
                <a:p>
                  <a:endParaRPr lang="en-US"/>
                </a:p>
              </p:txBody>
            </p:sp>
            <p:sp>
              <p:nvSpPr>
                <p:cNvPr id="27174" name="Freeform 2081"/>
                <p:cNvSpPr>
                  <a:spLocks/>
                </p:cNvSpPr>
                <p:nvPr/>
              </p:nvSpPr>
              <p:spPr bwMode="auto">
                <a:xfrm>
                  <a:off x="3633788" y="2662238"/>
                  <a:ext cx="1588" cy="28575"/>
                </a:xfrm>
                <a:custGeom>
                  <a:avLst/>
                  <a:gdLst>
                    <a:gd name="T0" fmla="*/ 0 w 1"/>
                    <a:gd name="T1" fmla="*/ 0 h 18"/>
                    <a:gd name="T2" fmla="*/ 0 w 1"/>
                    <a:gd name="T3" fmla="*/ 0 h 18"/>
                    <a:gd name="T4" fmla="*/ 0 w 1"/>
                    <a:gd name="T5" fmla="*/ 0 h 18"/>
                    <a:gd name="T6" fmla="*/ 1588 w 1"/>
                    <a:gd name="T7" fmla="*/ 28575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0"/>
                      </a:moveTo>
                      <a:lnTo>
                        <a:pt x="0" y="0"/>
                      </a:lnTo>
                      <a:lnTo>
                        <a:pt x="1" y="18"/>
                      </a:lnTo>
                    </a:path>
                  </a:pathLst>
                </a:custGeom>
                <a:noFill/>
                <a:ln w="6350" cap="sq">
                  <a:solidFill>
                    <a:srgbClr val="010101"/>
                  </a:solidFill>
                  <a:prstDash val="solid"/>
                  <a:miter lim="800000"/>
                  <a:headEnd/>
                  <a:tailEnd/>
                </a:ln>
              </p:spPr>
              <p:txBody>
                <a:bodyPr/>
                <a:lstStyle/>
                <a:p>
                  <a:endParaRPr lang="en-US"/>
                </a:p>
              </p:txBody>
            </p:sp>
            <p:sp>
              <p:nvSpPr>
                <p:cNvPr id="27175" name="Freeform 2082"/>
                <p:cNvSpPr>
                  <a:spLocks/>
                </p:cNvSpPr>
                <p:nvPr/>
              </p:nvSpPr>
              <p:spPr bwMode="auto">
                <a:xfrm>
                  <a:off x="3635375" y="2690813"/>
                  <a:ext cx="3175" cy="30163"/>
                </a:xfrm>
                <a:custGeom>
                  <a:avLst/>
                  <a:gdLst>
                    <a:gd name="T0" fmla="*/ 0 w 2"/>
                    <a:gd name="T1" fmla="*/ 0 h 19"/>
                    <a:gd name="T2" fmla="*/ 0 w 2"/>
                    <a:gd name="T3" fmla="*/ 0 h 19"/>
                    <a:gd name="T4" fmla="*/ 0 w 2"/>
                    <a:gd name="T5" fmla="*/ 0 h 19"/>
                    <a:gd name="T6" fmla="*/ 3175 w 2"/>
                    <a:gd name="T7" fmla="*/ 30163 h 19"/>
                    <a:gd name="T8" fmla="*/ 0 60000 65536"/>
                    <a:gd name="T9" fmla="*/ 0 60000 65536"/>
                    <a:gd name="T10" fmla="*/ 0 60000 65536"/>
                    <a:gd name="T11" fmla="*/ 0 60000 65536"/>
                    <a:gd name="T12" fmla="*/ 0 w 2"/>
                    <a:gd name="T13" fmla="*/ 0 h 19"/>
                    <a:gd name="T14" fmla="*/ 2 w 2"/>
                    <a:gd name="T15" fmla="*/ 19 h 19"/>
                  </a:gdLst>
                  <a:ahLst/>
                  <a:cxnLst>
                    <a:cxn ang="T8">
                      <a:pos x="T0" y="T1"/>
                    </a:cxn>
                    <a:cxn ang="T9">
                      <a:pos x="T2" y="T3"/>
                    </a:cxn>
                    <a:cxn ang="T10">
                      <a:pos x="T4" y="T5"/>
                    </a:cxn>
                    <a:cxn ang="T11">
                      <a:pos x="T6" y="T7"/>
                    </a:cxn>
                  </a:cxnLst>
                  <a:rect l="T12" t="T13" r="T14" b="T15"/>
                  <a:pathLst>
                    <a:path w="2" h="19">
                      <a:moveTo>
                        <a:pt x="0" y="0"/>
                      </a:moveTo>
                      <a:lnTo>
                        <a:pt x="0" y="0"/>
                      </a:lnTo>
                      <a:lnTo>
                        <a:pt x="2" y="19"/>
                      </a:lnTo>
                    </a:path>
                  </a:pathLst>
                </a:custGeom>
                <a:noFill/>
                <a:ln w="6350" cap="sq">
                  <a:solidFill>
                    <a:srgbClr val="010101"/>
                  </a:solidFill>
                  <a:prstDash val="solid"/>
                  <a:miter lim="800000"/>
                  <a:headEnd/>
                  <a:tailEnd/>
                </a:ln>
              </p:spPr>
              <p:txBody>
                <a:bodyPr/>
                <a:lstStyle/>
                <a:p>
                  <a:endParaRPr lang="en-US"/>
                </a:p>
              </p:txBody>
            </p:sp>
            <p:sp>
              <p:nvSpPr>
                <p:cNvPr id="27176" name="Freeform 2083"/>
                <p:cNvSpPr>
                  <a:spLocks/>
                </p:cNvSpPr>
                <p:nvPr/>
              </p:nvSpPr>
              <p:spPr bwMode="auto">
                <a:xfrm>
                  <a:off x="3638550" y="2720975"/>
                  <a:ext cx="3175" cy="33338"/>
                </a:xfrm>
                <a:custGeom>
                  <a:avLst/>
                  <a:gdLst>
                    <a:gd name="T0" fmla="*/ 0 w 2"/>
                    <a:gd name="T1" fmla="*/ 0 h 21"/>
                    <a:gd name="T2" fmla="*/ 0 w 2"/>
                    <a:gd name="T3" fmla="*/ 0 h 21"/>
                    <a:gd name="T4" fmla="*/ 0 w 2"/>
                    <a:gd name="T5" fmla="*/ 0 h 21"/>
                    <a:gd name="T6" fmla="*/ 3175 w 2"/>
                    <a:gd name="T7" fmla="*/ 33338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0"/>
                      </a:moveTo>
                      <a:lnTo>
                        <a:pt x="0" y="0"/>
                      </a:lnTo>
                      <a:lnTo>
                        <a:pt x="2" y="21"/>
                      </a:lnTo>
                    </a:path>
                  </a:pathLst>
                </a:custGeom>
                <a:noFill/>
                <a:ln w="6350" cap="sq">
                  <a:solidFill>
                    <a:srgbClr val="010101"/>
                  </a:solidFill>
                  <a:prstDash val="solid"/>
                  <a:miter lim="800000"/>
                  <a:headEnd/>
                  <a:tailEnd/>
                </a:ln>
              </p:spPr>
              <p:txBody>
                <a:bodyPr/>
                <a:lstStyle/>
                <a:p>
                  <a:endParaRPr lang="en-US"/>
                </a:p>
              </p:txBody>
            </p:sp>
            <p:sp>
              <p:nvSpPr>
                <p:cNvPr id="27177" name="Freeform 2084"/>
                <p:cNvSpPr>
                  <a:spLocks/>
                </p:cNvSpPr>
                <p:nvPr/>
              </p:nvSpPr>
              <p:spPr bwMode="auto">
                <a:xfrm>
                  <a:off x="3641725" y="2754313"/>
                  <a:ext cx="1588" cy="31750"/>
                </a:xfrm>
                <a:custGeom>
                  <a:avLst/>
                  <a:gdLst>
                    <a:gd name="T0" fmla="*/ 0 w 1588"/>
                    <a:gd name="T1" fmla="*/ 0 h 20"/>
                    <a:gd name="T2" fmla="*/ 0 w 1588"/>
                    <a:gd name="T3" fmla="*/ 0 h 20"/>
                    <a:gd name="T4" fmla="*/ 0 w 1588"/>
                    <a:gd name="T5" fmla="*/ 0 h 20"/>
                    <a:gd name="T6" fmla="*/ 0 w 1588"/>
                    <a:gd name="T7" fmla="*/ 31750 h 20"/>
                    <a:gd name="T8" fmla="*/ 0 60000 65536"/>
                    <a:gd name="T9" fmla="*/ 0 60000 65536"/>
                    <a:gd name="T10" fmla="*/ 0 60000 65536"/>
                    <a:gd name="T11" fmla="*/ 0 60000 65536"/>
                    <a:gd name="T12" fmla="*/ 0 w 1588"/>
                    <a:gd name="T13" fmla="*/ 0 h 20"/>
                    <a:gd name="T14" fmla="*/ 1588 w 1588"/>
                    <a:gd name="T15" fmla="*/ 20 h 20"/>
                  </a:gdLst>
                  <a:ahLst/>
                  <a:cxnLst>
                    <a:cxn ang="T8">
                      <a:pos x="T0" y="T1"/>
                    </a:cxn>
                    <a:cxn ang="T9">
                      <a:pos x="T2" y="T3"/>
                    </a:cxn>
                    <a:cxn ang="T10">
                      <a:pos x="T4" y="T5"/>
                    </a:cxn>
                    <a:cxn ang="T11">
                      <a:pos x="T6" y="T7"/>
                    </a:cxn>
                  </a:cxnLst>
                  <a:rect l="T12" t="T13" r="T14" b="T15"/>
                  <a:pathLst>
                    <a:path w="1588" h="20">
                      <a:moveTo>
                        <a:pt x="0" y="0"/>
                      </a:moveTo>
                      <a:lnTo>
                        <a:pt x="0" y="0"/>
                      </a:lnTo>
                      <a:lnTo>
                        <a:pt x="0" y="20"/>
                      </a:lnTo>
                    </a:path>
                  </a:pathLst>
                </a:custGeom>
                <a:noFill/>
                <a:ln w="6350" cap="sq">
                  <a:solidFill>
                    <a:srgbClr val="010101"/>
                  </a:solidFill>
                  <a:prstDash val="solid"/>
                  <a:miter lim="800000"/>
                  <a:headEnd/>
                  <a:tailEnd/>
                </a:ln>
              </p:spPr>
              <p:txBody>
                <a:bodyPr/>
                <a:lstStyle/>
                <a:p>
                  <a:endParaRPr lang="en-US"/>
                </a:p>
              </p:txBody>
            </p:sp>
            <p:sp>
              <p:nvSpPr>
                <p:cNvPr id="27178" name="Freeform 2085"/>
                <p:cNvSpPr>
                  <a:spLocks/>
                </p:cNvSpPr>
                <p:nvPr/>
              </p:nvSpPr>
              <p:spPr bwMode="auto">
                <a:xfrm>
                  <a:off x="3641725" y="2786063"/>
                  <a:ext cx="3175" cy="28575"/>
                </a:xfrm>
                <a:custGeom>
                  <a:avLst/>
                  <a:gdLst>
                    <a:gd name="T0" fmla="*/ 0 w 2"/>
                    <a:gd name="T1" fmla="*/ 0 h 18"/>
                    <a:gd name="T2" fmla="*/ 0 w 2"/>
                    <a:gd name="T3" fmla="*/ 0 h 18"/>
                    <a:gd name="T4" fmla="*/ 0 w 2"/>
                    <a:gd name="T5" fmla="*/ 0 h 18"/>
                    <a:gd name="T6" fmla="*/ 3175 w 2"/>
                    <a:gd name="T7" fmla="*/ 28575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0"/>
                      </a:moveTo>
                      <a:lnTo>
                        <a:pt x="0" y="0"/>
                      </a:lnTo>
                      <a:lnTo>
                        <a:pt x="2" y="18"/>
                      </a:lnTo>
                    </a:path>
                  </a:pathLst>
                </a:custGeom>
                <a:noFill/>
                <a:ln w="6350" cap="sq">
                  <a:solidFill>
                    <a:srgbClr val="010101"/>
                  </a:solidFill>
                  <a:prstDash val="solid"/>
                  <a:miter lim="800000"/>
                  <a:headEnd/>
                  <a:tailEnd/>
                </a:ln>
              </p:spPr>
              <p:txBody>
                <a:bodyPr/>
                <a:lstStyle/>
                <a:p>
                  <a:endParaRPr lang="en-US"/>
                </a:p>
              </p:txBody>
            </p:sp>
            <p:sp>
              <p:nvSpPr>
                <p:cNvPr id="27179" name="Freeform 2086"/>
                <p:cNvSpPr>
                  <a:spLocks/>
                </p:cNvSpPr>
                <p:nvPr/>
              </p:nvSpPr>
              <p:spPr bwMode="auto">
                <a:xfrm>
                  <a:off x="3644900" y="2814638"/>
                  <a:ext cx="1588" cy="25400"/>
                </a:xfrm>
                <a:custGeom>
                  <a:avLst/>
                  <a:gdLst>
                    <a:gd name="T0" fmla="*/ 0 w 1"/>
                    <a:gd name="T1" fmla="*/ 0 h 16"/>
                    <a:gd name="T2" fmla="*/ 0 w 1"/>
                    <a:gd name="T3" fmla="*/ 0 h 16"/>
                    <a:gd name="T4" fmla="*/ 0 w 1"/>
                    <a:gd name="T5" fmla="*/ 0 h 16"/>
                    <a:gd name="T6" fmla="*/ 1588 w 1"/>
                    <a:gd name="T7" fmla="*/ 25400 h 16"/>
                    <a:gd name="T8" fmla="*/ 0 60000 65536"/>
                    <a:gd name="T9" fmla="*/ 0 60000 65536"/>
                    <a:gd name="T10" fmla="*/ 0 60000 65536"/>
                    <a:gd name="T11" fmla="*/ 0 60000 65536"/>
                    <a:gd name="T12" fmla="*/ 0 w 1"/>
                    <a:gd name="T13" fmla="*/ 0 h 16"/>
                    <a:gd name="T14" fmla="*/ 1 w 1"/>
                    <a:gd name="T15" fmla="*/ 16 h 16"/>
                  </a:gdLst>
                  <a:ahLst/>
                  <a:cxnLst>
                    <a:cxn ang="T8">
                      <a:pos x="T0" y="T1"/>
                    </a:cxn>
                    <a:cxn ang="T9">
                      <a:pos x="T2" y="T3"/>
                    </a:cxn>
                    <a:cxn ang="T10">
                      <a:pos x="T4" y="T5"/>
                    </a:cxn>
                    <a:cxn ang="T11">
                      <a:pos x="T6" y="T7"/>
                    </a:cxn>
                  </a:cxnLst>
                  <a:rect l="T12" t="T13" r="T14" b="T15"/>
                  <a:pathLst>
                    <a:path w="1" h="16">
                      <a:moveTo>
                        <a:pt x="0" y="0"/>
                      </a:moveTo>
                      <a:lnTo>
                        <a:pt x="0" y="0"/>
                      </a:lnTo>
                      <a:lnTo>
                        <a:pt x="1" y="16"/>
                      </a:lnTo>
                    </a:path>
                  </a:pathLst>
                </a:custGeom>
                <a:noFill/>
                <a:ln w="6350" cap="sq">
                  <a:solidFill>
                    <a:srgbClr val="010101"/>
                  </a:solidFill>
                  <a:prstDash val="solid"/>
                  <a:miter lim="800000"/>
                  <a:headEnd/>
                  <a:tailEnd/>
                </a:ln>
              </p:spPr>
              <p:txBody>
                <a:bodyPr/>
                <a:lstStyle/>
                <a:p>
                  <a:endParaRPr lang="en-US"/>
                </a:p>
              </p:txBody>
            </p:sp>
            <p:sp>
              <p:nvSpPr>
                <p:cNvPr id="27180" name="Freeform 2087"/>
                <p:cNvSpPr>
                  <a:spLocks/>
                </p:cNvSpPr>
                <p:nvPr/>
              </p:nvSpPr>
              <p:spPr bwMode="auto">
                <a:xfrm>
                  <a:off x="3646488" y="2840038"/>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7181" name="Freeform 2088"/>
                <p:cNvSpPr>
                  <a:spLocks/>
                </p:cNvSpPr>
                <p:nvPr/>
              </p:nvSpPr>
              <p:spPr bwMode="auto">
                <a:xfrm>
                  <a:off x="3649663" y="2859088"/>
                  <a:ext cx="1588" cy="20638"/>
                </a:xfrm>
                <a:custGeom>
                  <a:avLst/>
                  <a:gdLst>
                    <a:gd name="T0" fmla="*/ 0 w 1588"/>
                    <a:gd name="T1" fmla="*/ 0 h 13"/>
                    <a:gd name="T2" fmla="*/ 0 w 1588"/>
                    <a:gd name="T3" fmla="*/ 0 h 13"/>
                    <a:gd name="T4" fmla="*/ 0 w 1588"/>
                    <a:gd name="T5" fmla="*/ 0 h 13"/>
                    <a:gd name="T6" fmla="*/ 0 w 1588"/>
                    <a:gd name="T7" fmla="*/ 20638 h 13"/>
                    <a:gd name="T8" fmla="*/ 0 60000 65536"/>
                    <a:gd name="T9" fmla="*/ 0 60000 65536"/>
                    <a:gd name="T10" fmla="*/ 0 60000 65536"/>
                    <a:gd name="T11" fmla="*/ 0 60000 65536"/>
                    <a:gd name="T12" fmla="*/ 0 w 1588"/>
                    <a:gd name="T13" fmla="*/ 0 h 13"/>
                    <a:gd name="T14" fmla="*/ 1588 w 1588"/>
                    <a:gd name="T15" fmla="*/ 13 h 13"/>
                  </a:gdLst>
                  <a:ahLst/>
                  <a:cxnLst>
                    <a:cxn ang="T8">
                      <a:pos x="T0" y="T1"/>
                    </a:cxn>
                    <a:cxn ang="T9">
                      <a:pos x="T2" y="T3"/>
                    </a:cxn>
                    <a:cxn ang="T10">
                      <a:pos x="T4" y="T5"/>
                    </a:cxn>
                    <a:cxn ang="T11">
                      <a:pos x="T6" y="T7"/>
                    </a:cxn>
                  </a:cxnLst>
                  <a:rect l="T12" t="T13" r="T14" b="T15"/>
                  <a:pathLst>
                    <a:path w="1588" h="13">
                      <a:moveTo>
                        <a:pt x="0" y="0"/>
                      </a:moveTo>
                      <a:lnTo>
                        <a:pt x="0" y="0"/>
                      </a:lnTo>
                      <a:lnTo>
                        <a:pt x="0" y="13"/>
                      </a:lnTo>
                    </a:path>
                  </a:pathLst>
                </a:custGeom>
                <a:noFill/>
                <a:ln w="6350" cap="sq">
                  <a:solidFill>
                    <a:srgbClr val="010101"/>
                  </a:solidFill>
                  <a:prstDash val="solid"/>
                  <a:miter lim="800000"/>
                  <a:headEnd/>
                  <a:tailEnd/>
                </a:ln>
              </p:spPr>
              <p:txBody>
                <a:bodyPr/>
                <a:lstStyle/>
                <a:p>
                  <a:endParaRPr lang="en-US"/>
                </a:p>
              </p:txBody>
            </p:sp>
            <p:sp>
              <p:nvSpPr>
                <p:cNvPr id="27182" name="Freeform 2089"/>
                <p:cNvSpPr>
                  <a:spLocks/>
                </p:cNvSpPr>
                <p:nvPr/>
              </p:nvSpPr>
              <p:spPr bwMode="auto">
                <a:xfrm>
                  <a:off x="3649663" y="2879725"/>
                  <a:ext cx="3175" cy="12700"/>
                </a:xfrm>
                <a:custGeom>
                  <a:avLst/>
                  <a:gdLst>
                    <a:gd name="T0" fmla="*/ 0 w 2"/>
                    <a:gd name="T1" fmla="*/ 0 h 8"/>
                    <a:gd name="T2" fmla="*/ 0 w 2"/>
                    <a:gd name="T3" fmla="*/ 0 h 8"/>
                    <a:gd name="T4" fmla="*/ 0 w 2"/>
                    <a:gd name="T5" fmla="*/ 0 h 8"/>
                    <a:gd name="T6" fmla="*/ 3175 w 2"/>
                    <a:gd name="T7" fmla="*/ 1270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0"/>
                      </a:moveTo>
                      <a:lnTo>
                        <a:pt x="0" y="0"/>
                      </a:lnTo>
                      <a:lnTo>
                        <a:pt x="2" y="8"/>
                      </a:lnTo>
                    </a:path>
                  </a:pathLst>
                </a:custGeom>
                <a:noFill/>
                <a:ln w="6350" cap="sq">
                  <a:solidFill>
                    <a:srgbClr val="010101"/>
                  </a:solidFill>
                  <a:prstDash val="solid"/>
                  <a:miter lim="800000"/>
                  <a:headEnd/>
                  <a:tailEnd/>
                </a:ln>
              </p:spPr>
              <p:txBody>
                <a:bodyPr/>
                <a:lstStyle/>
                <a:p>
                  <a:endParaRPr lang="en-US"/>
                </a:p>
              </p:txBody>
            </p:sp>
            <p:sp>
              <p:nvSpPr>
                <p:cNvPr id="27183" name="Freeform 2090"/>
                <p:cNvSpPr>
                  <a:spLocks/>
                </p:cNvSpPr>
                <p:nvPr/>
              </p:nvSpPr>
              <p:spPr bwMode="auto">
                <a:xfrm>
                  <a:off x="3652838" y="2892425"/>
                  <a:ext cx="3175" cy="12700"/>
                </a:xfrm>
                <a:custGeom>
                  <a:avLst/>
                  <a:gdLst>
                    <a:gd name="T0" fmla="*/ 0 w 2"/>
                    <a:gd name="T1" fmla="*/ 0 h 8"/>
                    <a:gd name="T2" fmla="*/ 0 w 2"/>
                    <a:gd name="T3" fmla="*/ 0 h 8"/>
                    <a:gd name="T4" fmla="*/ 0 w 2"/>
                    <a:gd name="T5" fmla="*/ 0 h 8"/>
                    <a:gd name="T6" fmla="*/ 3175 w 2"/>
                    <a:gd name="T7" fmla="*/ 1270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0"/>
                      </a:moveTo>
                      <a:lnTo>
                        <a:pt x="0" y="0"/>
                      </a:lnTo>
                      <a:lnTo>
                        <a:pt x="2" y="8"/>
                      </a:lnTo>
                    </a:path>
                  </a:pathLst>
                </a:custGeom>
                <a:noFill/>
                <a:ln w="6350" cap="sq">
                  <a:solidFill>
                    <a:srgbClr val="010101"/>
                  </a:solidFill>
                  <a:prstDash val="solid"/>
                  <a:miter lim="800000"/>
                  <a:headEnd/>
                  <a:tailEnd/>
                </a:ln>
              </p:spPr>
              <p:txBody>
                <a:bodyPr/>
                <a:lstStyle/>
                <a:p>
                  <a:endParaRPr lang="en-US"/>
                </a:p>
              </p:txBody>
            </p:sp>
            <p:sp>
              <p:nvSpPr>
                <p:cNvPr id="27184" name="Freeform 2091"/>
                <p:cNvSpPr>
                  <a:spLocks/>
                </p:cNvSpPr>
                <p:nvPr/>
              </p:nvSpPr>
              <p:spPr bwMode="auto">
                <a:xfrm>
                  <a:off x="3656013" y="2905125"/>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185" name="Freeform 2092"/>
                <p:cNvSpPr>
                  <a:spLocks/>
                </p:cNvSpPr>
                <p:nvPr/>
              </p:nvSpPr>
              <p:spPr bwMode="auto">
                <a:xfrm>
                  <a:off x="3659188" y="2913063"/>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7186" name="Freeform 2093"/>
                <p:cNvSpPr>
                  <a:spLocks/>
                </p:cNvSpPr>
                <p:nvPr/>
              </p:nvSpPr>
              <p:spPr bwMode="auto">
                <a:xfrm>
                  <a:off x="3659188" y="2921000"/>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6350" cap="sq">
                  <a:solidFill>
                    <a:srgbClr val="010101"/>
                  </a:solidFill>
                  <a:prstDash val="solid"/>
                  <a:miter lim="800000"/>
                  <a:headEnd/>
                  <a:tailEnd/>
                </a:ln>
              </p:spPr>
              <p:txBody>
                <a:bodyPr/>
                <a:lstStyle/>
                <a:p>
                  <a:endParaRPr lang="en-US"/>
                </a:p>
              </p:txBody>
            </p:sp>
            <p:sp>
              <p:nvSpPr>
                <p:cNvPr id="27187" name="Freeform 2094"/>
                <p:cNvSpPr>
                  <a:spLocks/>
                </p:cNvSpPr>
                <p:nvPr/>
              </p:nvSpPr>
              <p:spPr bwMode="auto">
                <a:xfrm>
                  <a:off x="3660775" y="2930525"/>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188" name="Freeform 2095"/>
                <p:cNvSpPr>
                  <a:spLocks/>
                </p:cNvSpPr>
                <p:nvPr/>
              </p:nvSpPr>
              <p:spPr bwMode="auto">
                <a:xfrm>
                  <a:off x="3663950" y="29352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89" name="Freeform 2096"/>
                <p:cNvSpPr>
                  <a:spLocks/>
                </p:cNvSpPr>
                <p:nvPr/>
              </p:nvSpPr>
              <p:spPr bwMode="auto">
                <a:xfrm>
                  <a:off x="3667125" y="293846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190" name="Freeform 2097"/>
                <p:cNvSpPr>
                  <a:spLocks/>
                </p:cNvSpPr>
                <p:nvPr/>
              </p:nvSpPr>
              <p:spPr bwMode="auto">
                <a:xfrm>
                  <a:off x="3670300" y="294322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191" name="Freeform 2098"/>
                <p:cNvSpPr>
                  <a:spLocks/>
                </p:cNvSpPr>
                <p:nvPr/>
              </p:nvSpPr>
              <p:spPr bwMode="auto">
                <a:xfrm>
                  <a:off x="3670300" y="2946400"/>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192" name="Freeform 2099"/>
                <p:cNvSpPr>
                  <a:spLocks/>
                </p:cNvSpPr>
                <p:nvPr/>
              </p:nvSpPr>
              <p:spPr bwMode="auto">
                <a:xfrm>
                  <a:off x="3671888" y="29495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93" name="Freeform 2100"/>
                <p:cNvSpPr>
                  <a:spLocks/>
                </p:cNvSpPr>
                <p:nvPr/>
              </p:nvSpPr>
              <p:spPr bwMode="auto">
                <a:xfrm>
                  <a:off x="3675063" y="2952750"/>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7194" name="Freeform 2101"/>
                <p:cNvSpPr>
                  <a:spLocks/>
                </p:cNvSpPr>
                <p:nvPr/>
              </p:nvSpPr>
              <p:spPr bwMode="auto">
                <a:xfrm>
                  <a:off x="3675063" y="29575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95" name="Freeform 2102"/>
                <p:cNvSpPr>
                  <a:spLocks/>
                </p:cNvSpPr>
                <p:nvPr/>
              </p:nvSpPr>
              <p:spPr bwMode="auto">
                <a:xfrm>
                  <a:off x="3678238"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196" name="Freeform 2103"/>
                <p:cNvSpPr>
                  <a:spLocks/>
                </p:cNvSpPr>
                <p:nvPr/>
              </p:nvSpPr>
              <p:spPr bwMode="auto">
                <a:xfrm>
                  <a:off x="3681413" y="29606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197" name="Freeform 2104"/>
                <p:cNvSpPr>
                  <a:spLocks/>
                </p:cNvSpPr>
                <p:nvPr/>
              </p:nvSpPr>
              <p:spPr bwMode="auto">
                <a:xfrm>
                  <a:off x="3684588" y="29638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198" name="Freeform 2105"/>
                <p:cNvSpPr>
                  <a:spLocks/>
                </p:cNvSpPr>
                <p:nvPr/>
              </p:nvSpPr>
              <p:spPr bwMode="auto">
                <a:xfrm>
                  <a:off x="3686175"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199" name="Freeform 2106"/>
                <p:cNvSpPr>
                  <a:spLocks/>
                </p:cNvSpPr>
                <p:nvPr/>
              </p:nvSpPr>
              <p:spPr bwMode="auto">
                <a:xfrm>
                  <a:off x="3686175"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200" name="Freeform 2107"/>
                <p:cNvSpPr>
                  <a:spLocks/>
                </p:cNvSpPr>
                <p:nvPr/>
              </p:nvSpPr>
              <p:spPr bwMode="auto">
                <a:xfrm>
                  <a:off x="3689350"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201" name="Freeform 2108"/>
                <p:cNvSpPr>
                  <a:spLocks/>
                </p:cNvSpPr>
                <p:nvPr/>
              </p:nvSpPr>
              <p:spPr bwMode="auto">
                <a:xfrm>
                  <a:off x="3692525"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202" name="Freeform 2109"/>
                <p:cNvSpPr>
                  <a:spLocks/>
                </p:cNvSpPr>
                <p:nvPr/>
              </p:nvSpPr>
              <p:spPr bwMode="auto">
                <a:xfrm>
                  <a:off x="3692525" y="29638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203" name="Freeform 2110"/>
                <p:cNvSpPr>
                  <a:spLocks/>
                </p:cNvSpPr>
                <p:nvPr/>
              </p:nvSpPr>
              <p:spPr bwMode="auto">
                <a:xfrm>
                  <a:off x="3695700" y="29606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204" name="Freeform 2111"/>
                <p:cNvSpPr>
                  <a:spLocks/>
                </p:cNvSpPr>
                <p:nvPr/>
              </p:nvSpPr>
              <p:spPr bwMode="auto">
                <a:xfrm>
                  <a:off x="3697288" y="2955925"/>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205" name="Freeform 2112"/>
                <p:cNvSpPr>
                  <a:spLocks/>
                </p:cNvSpPr>
                <p:nvPr/>
              </p:nvSpPr>
              <p:spPr bwMode="auto">
                <a:xfrm>
                  <a:off x="3700463" y="294957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206" name="Freeform 2113"/>
                <p:cNvSpPr>
                  <a:spLocks/>
                </p:cNvSpPr>
                <p:nvPr/>
              </p:nvSpPr>
              <p:spPr bwMode="auto">
                <a:xfrm>
                  <a:off x="3703638" y="2941638"/>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207" name="Freeform 2114"/>
                <p:cNvSpPr>
                  <a:spLocks/>
                </p:cNvSpPr>
                <p:nvPr/>
              </p:nvSpPr>
              <p:spPr bwMode="auto">
                <a:xfrm>
                  <a:off x="3703638" y="2932113"/>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7208" name="Freeform 2115"/>
                <p:cNvSpPr>
                  <a:spLocks/>
                </p:cNvSpPr>
                <p:nvPr/>
              </p:nvSpPr>
              <p:spPr bwMode="auto">
                <a:xfrm>
                  <a:off x="3706813" y="2921000"/>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209" name="Freeform 2116"/>
                <p:cNvSpPr>
                  <a:spLocks/>
                </p:cNvSpPr>
                <p:nvPr/>
              </p:nvSpPr>
              <p:spPr bwMode="auto">
                <a:xfrm>
                  <a:off x="3709988" y="2909888"/>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6350" cap="sq">
                  <a:solidFill>
                    <a:srgbClr val="010101"/>
                  </a:solidFill>
                  <a:prstDash val="solid"/>
                  <a:miter lim="800000"/>
                  <a:headEnd/>
                  <a:tailEnd/>
                </a:ln>
              </p:spPr>
              <p:txBody>
                <a:bodyPr/>
                <a:lstStyle/>
                <a:p>
                  <a:endParaRPr lang="en-US"/>
                </a:p>
              </p:txBody>
            </p:sp>
            <p:sp>
              <p:nvSpPr>
                <p:cNvPr id="27210" name="Freeform 2117"/>
                <p:cNvSpPr>
                  <a:spLocks/>
                </p:cNvSpPr>
                <p:nvPr/>
              </p:nvSpPr>
              <p:spPr bwMode="auto">
                <a:xfrm>
                  <a:off x="3711575" y="2895600"/>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7211" name="Freeform 2118"/>
                <p:cNvSpPr>
                  <a:spLocks/>
                </p:cNvSpPr>
                <p:nvPr/>
              </p:nvSpPr>
              <p:spPr bwMode="auto">
                <a:xfrm>
                  <a:off x="3711575" y="2884488"/>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212" name="Freeform 2119"/>
                <p:cNvSpPr>
                  <a:spLocks/>
                </p:cNvSpPr>
                <p:nvPr/>
              </p:nvSpPr>
              <p:spPr bwMode="auto">
                <a:xfrm>
                  <a:off x="3714750" y="2870200"/>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7213" name="Freeform 2120"/>
                <p:cNvSpPr>
                  <a:spLocks/>
                </p:cNvSpPr>
                <p:nvPr/>
              </p:nvSpPr>
              <p:spPr bwMode="auto">
                <a:xfrm>
                  <a:off x="3717925" y="2855913"/>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7214" name="Freeform 2121"/>
                <p:cNvSpPr>
                  <a:spLocks/>
                </p:cNvSpPr>
                <p:nvPr/>
              </p:nvSpPr>
              <p:spPr bwMode="auto">
                <a:xfrm>
                  <a:off x="3721100" y="2844800"/>
                  <a:ext cx="1588" cy="11113"/>
                </a:xfrm>
                <a:custGeom>
                  <a:avLst/>
                  <a:gdLst>
                    <a:gd name="T0" fmla="*/ 0 w 1588"/>
                    <a:gd name="T1" fmla="*/ 11113 h 7"/>
                    <a:gd name="T2" fmla="*/ 0 w 1588"/>
                    <a:gd name="T3" fmla="*/ 11113 h 7"/>
                    <a:gd name="T4" fmla="*/ 0 w 1588"/>
                    <a:gd name="T5" fmla="*/ 11113 h 7"/>
                    <a:gd name="T6" fmla="*/ 0 w 1588"/>
                    <a:gd name="T7" fmla="*/ 0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7"/>
                      </a:moveTo>
                      <a:lnTo>
                        <a:pt x="0" y="7"/>
                      </a:lnTo>
                      <a:lnTo>
                        <a:pt x="0" y="0"/>
                      </a:lnTo>
                    </a:path>
                  </a:pathLst>
                </a:custGeom>
                <a:noFill/>
                <a:ln w="6350" cap="sq">
                  <a:solidFill>
                    <a:srgbClr val="010101"/>
                  </a:solidFill>
                  <a:prstDash val="solid"/>
                  <a:miter lim="800000"/>
                  <a:headEnd/>
                  <a:tailEnd/>
                </a:ln>
              </p:spPr>
              <p:txBody>
                <a:bodyPr/>
                <a:lstStyle/>
                <a:p>
                  <a:endParaRPr lang="en-US"/>
                </a:p>
              </p:txBody>
            </p:sp>
            <p:sp>
              <p:nvSpPr>
                <p:cNvPr id="27215" name="Freeform 2122"/>
                <p:cNvSpPr>
                  <a:spLocks/>
                </p:cNvSpPr>
                <p:nvPr/>
              </p:nvSpPr>
              <p:spPr bwMode="auto">
                <a:xfrm>
                  <a:off x="3721100" y="2836863"/>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27216" name="Freeform 2123"/>
                <p:cNvSpPr>
                  <a:spLocks/>
                </p:cNvSpPr>
                <p:nvPr/>
              </p:nvSpPr>
              <p:spPr bwMode="auto">
                <a:xfrm>
                  <a:off x="3722688" y="2828925"/>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217" name="Freeform 2124"/>
                <p:cNvSpPr>
                  <a:spLocks/>
                </p:cNvSpPr>
                <p:nvPr/>
              </p:nvSpPr>
              <p:spPr bwMode="auto">
                <a:xfrm>
                  <a:off x="3725863" y="282257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218" name="Freeform 2125"/>
                <p:cNvSpPr>
                  <a:spLocks/>
                </p:cNvSpPr>
                <p:nvPr/>
              </p:nvSpPr>
              <p:spPr bwMode="auto">
                <a:xfrm>
                  <a:off x="3729038" y="282257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219" name="Freeform 2126"/>
                <p:cNvSpPr>
                  <a:spLocks/>
                </p:cNvSpPr>
                <p:nvPr/>
              </p:nvSpPr>
              <p:spPr bwMode="auto">
                <a:xfrm>
                  <a:off x="3729038" y="2822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220" name="Freeform 2127"/>
                <p:cNvSpPr>
                  <a:spLocks/>
                </p:cNvSpPr>
                <p:nvPr/>
              </p:nvSpPr>
              <p:spPr bwMode="auto">
                <a:xfrm>
                  <a:off x="3732213" y="2822575"/>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7221" name="Freeform 2128"/>
                <p:cNvSpPr>
                  <a:spLocks/>
                </p:cNvSpPr>
                <p:nvPr/>
              </p:nvSpPr>
              <p:spPr bwMode="auto">
                <a:xfrm>
                  <a:off x="3733800" y="2828925"/>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222" name="Freeform 2129"/>
                <p:cNvSpPr>
                  <a:spLocks/>
                </p:cNvSpPr>
                <p:nvPr/>
              </p:nvSpPr>
              <p:spPr bwMode="auto">
                <a:xfrm>
                  <a:off x="3736975" y="2833688"/>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223" name="Freeform 2130"/>
                <p:cNvSpPr>
                  <a:spLocks/>
                </p:cNvSpPr>
                <p:nvPr/>
              </p:nvSpPr>
              <p:spPr bwMode="auto">
                <a:xfrm>
                  <a:off x="3736975" y="2844800"/>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224" name="Freeform 2131"/>
                <p:cNvSpPr>
                  <a:spLocks/>
                </p:cNvSpPr>
                <p:nvPr/>
              </p:nvSpPr>
              <p:spPr bwMode="auto">
                <a:xfrm>
                  <a:off x="3740150" y="2855913"/>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225" name="Freeform 2132"/>
                <p:cNvSpPr>
                  <a:spLocks/>
                </p:cNvSpPr>
                <p:nvPr/>
              </p:nvSpPr>
              <p:spPr bwMode="auto">
                <a:xfrm>
                  <a:off x="3743325" y="2867025"/>
                  <a:ext cx="3175" cy="12700"/>
                </a:xfrm>
                <a:custGeom>
                  <a:avLst/>
                  <a:gdLst>
                    <a:gd name="T0" fmla="*/ 0 w 2"/>
                    <a:gd name="T1" fmla="*/ 0 h 8"/>
                    <a:gd name="T2" fmla="*/ 0 w 2"/>
                    <a:gd name="T3" fmla="*/ 0 h 8"/>
                    <a:gd name="T4" fmla="*/ 0 w 2"/>
                    <a:gd name="T5" fmla="*/ 0 h 8"/>
                    <a:gd name="T6" fmla="*/ 3175 w 2"/>
                    <a:gd name="T7" fmla="*/ 1270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0"/>
                      </a:moveTo>
                      <a:lnTo>
                        <a:pt x="0" y="0"/>
                      </a:lnTo>
                      <a:lnTo>
                        <a:pt x="2" y="8"/>
                      </a:lnTo>
                    </a:path>
                  </a:pathLst>
                </a:custGeom>
                <a:noFill/>
                <a:ln w="6350" cap="sq">
                  <a:solidFill>
                    <a:srgbClr val="010101"/>
                  </a:solidFill>
                  <a:prstDash val="solid"/>
                  <a:miter lim="800000"/>
                  <a:headEnd/>
                  <a:tailEnd/>
                </a:ln>
              </p:spPr>
              <p:txBody>
                <a:bodyPr/>
                <a:lstStyle/>
                <a:p>
                  <a:endParaRPr lang="en-US"/>
                </a:p>
              </p:txBody>
            </p:sp>
            <p:sp>
              <p:nvSpPr>
                <p:cNvPr id="27226" name="Freeform 2133"/>
                <p:cNvSpPr>
                  <a:spLocks/>
                </p:cNvSpPr>
                <p:nvPr/>
              </p:nvSpPr>
              <p:spPr bwMode="auto">
                <a:xfrm>
                  <a:off x="3746500" y="2879725"/>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227" name="Freeform 2134"/>
                <p:cNvSpPr>
                  <a:spLocks/>
                </p:cNvSpPr>
                <p:nvPr/>
              </p:nvSpPr>
              <p:spPr bwMode="auto">
                <a:xfrm>
                  <a:off x="3746500" y="2890838"/>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7228" name="Freeform 2135"/>
                <p:cNvSpPr>
                  <a:spLocks/>
                </p:cNvSpPr>
                <p:nvPr/>
              </p:nvSpPr>
              <p:spPr bwMode="auto">
                <a:xfrm>
                  <a:off x="3748088" y="2901950"/>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229" name="Freeform 2136"/>
                <p:cNvSpPr>
                  <a:spLocks/>
                </p:cNvSpPr>
                <p:nvPr/>
              </p:nvSpPr>
              <p:spPr bwMode="auto">
                <a:xfrm>
                  <a:off x="3751263" y="2913063"/>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230" name="Freeform 2137"/>
                <p:cNvSpPr>
                  <a:spLocks/>
                </p:cNvSpPr>
                <p:nvPr/>
              </p:nvSpPr>
              <p:spPr bwMode="auto">
                <a:xfrm>
                  <a:off x="3754438" y="2921000"/>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7231" name="Freeform 2138"/>
                <p:cNvSpPr>
                  <a:spLocks/>
                </p:cNvSpPr>
                <p:nvPr/>
              </p:nvSpPr>
              <p:spPr bwMode="auto">
                <a:xfrm>
                  <a:off x="3754438" y="2927350"/>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232" name="Freeform 2139"/>
                <p:cNvSpPr>
                  <a:spLocks/>
                </p:cNvSpPr>
                <p:nvPr/>
              </p:nvSpPr>
              <p:spPr bwMode="auto">
                <a:xfrm>
                  <a:off x="3757613" y="2932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233" name="Freeform 2140"/>
                <p:cNvSpPr>
                  <a:spLocks/>
                </p:cNvSpPr>
                <p:nvPr/>
              </p:nvSpPr>
              <p:spPr bwMode="auto">
                <a:xfrm>
                  <a:off x="3759200"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234" name="Freeform 2141"/>
                <p:cNvSpPr>
                  <a:spLocks/>
                </p:cNvSpPr>
                <p:nvPr/>
              </p:nvSpPr>
              <p:spPr bwMode="auto">
                <a:xfrm>
                  <a:off x="3762375" y="293052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7235" name="Freeform 2142"/>
                <p:cNvSpPr>
                  <a:spLocks/>
                </p:cNvSpPr>
                <p:nvPr/>
              </p:nvSpPr>
              <p:spPr bwMode="auto">
                <a:xfrm>
                  <a:off x="3762375" y="292417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236" name="Freeform 2143"/>
                <p:cNvSpPr>
                  <a:spLocks/>
                </p:cNvSpPr>
                <p:nvPr/>
              </p:nvSpPr>
              <p:spPr bwMode="auto">
                <a:xfrm>
                  <a:off x="3765550" y="291782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237" name="Freeform 2144"/>
                <p:cNvSpPr>
                  <a:spLocks/>
                </p:cNvSpPr>
                <p:nvPr/>
              </p:nvSpPr>
              <p:spPr bwMode="auto">
                <a:xfrm>
                  <a:off x="3768725" y="2906713"/>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238" name="Freeform 2145"/>
                <p:cNvSpPr>
                  <a:spLocks/>
                </p:cNvSpPr>
                <p:nvPr/>
              </p:nvSpPr>
              <p:spPr bwMode="auto">
                <a:xfrm>
                  <a:off x="3771900" y="2892425"/>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7239" name="Freeform 2146"/>
                <p:cNvSpPr>
                  <a:spLocks/>
                </p:cNvSpPr>
                <p:nvPr/>
              </p:nvSpPr>
              <p:spPr bwMode="auto">
                <a:xfrm>
                  <a:off x="3771900" y="2879725"/>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6350" cap="sq">
                  <a:solidFill>
                    <a:srgbClr val="010101"/>
                  </a:solidFill>
                  <a:prstDash val="solid"/>
                  <a:miter lim="800000"/>
                  <a:headEnd/>
                  <a:tailEnd/>
                </a:ln>
              </p:spPr>
              <p:txBody>
                <a:bodyPr/>
                <a:lstStyle/>
                <a:p>
                  <a:endParaRPr lang="en-US"/>
                </a:p>
              </p:txBody>
            </p:sp>
            <p:sp>
              <p:nvSpPr>
                <p:cNvPr id="27240" name="Freeform 2147"/>
                <p:cNvSpPr>
                  <a:spLocks/>
                </p:cNvSpPr>
                <p:nvPr/>
              </p:nvSpPr>
              <p:spPr bwMode="auto">
                <a:xfrm>
                  <a:off x="3773488" y="2862263"/>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241" name="Freeform 2148"/>
                <p:cNvSpPr>
                  <a:spLocks/>
                </p:cNvSpPr>
                <p:nvPr/>
              </p:nvSpPr>
              <p:spPr bwMode="auto">
                <a:xfrm>
                  <a:off x="3776663" y="2844800"/>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242" name="Freeform 2149"/>
                <p:cNvSpPr>
                  <a:spLocks/>
                </p:cNvSpPr>
                <p:nvPr/>
              </p:nvSpPr>
              <p:spPr bwMode="auto">
                <a:xfrm>
                  <a:off x="3779838" y="2830513"/>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7243" name="Freeform 2150"/>
                <p:cNvSpPr>
                  <a:spLocks/>
                </p:cNvSpPr>
                <p:nvPr/>
              </p:nvSpPr>
              <p:spPr bwMode="auto">
                <a:xfrm>
                  <a:off x="3779838" y="2817813"/>
                  <a:ext cx="3175" cy="12700"/>
                </a:xfrm>
                <a:custGeom>
                  <a:avLst/>
                  <a:gdLst>
                    <a:gd name="T0" fmla="*/ 0 w 2"/>
                    <a:gd name="T1" fmla="*/ 12700 h 8"/>
                    <a:gd name="T2" fmla="*/ 0 w 2"/>
                    <a:gd name="T3" fmla="*/ 12700 h 8"/>
                    <a:gd name="T4" fmla="*/ 0 w 2"/>
                    <a:gd name="T5" fmla="*/ 12700 h 8"/>
                    <a:gd name="T6" fmla="*/ 3175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6350" cap="sq">
                  <a:solidFill>
                    <a:srgbClr val="010101"/>
                  </a:solidFill>
                  <a:prstDash val="solid"/>
                  <a:miter lim="800000"/>
                  <a:headEnd/>
                  <a:tailEnd/>
                </a:ln>
              </p:spPr>
              <p:txBody>
                <a:bodyPr/>
                <a:lstStyle/>
                <a:p>
                  <a:endParaRPr lang="en-US"/>
                </a:p>
              </p:txBody>
            </p:sp>
            <p:sp>
              <p:nvSpPr>
                <p:cNvPr id="27244" name="Freeform 2151"/>
                <p:cNvSpPr>
                  <a:spLocks/>
                </p:cNvSpPr>
                <p:nvPr/>
              </p:nvSpPr>
              <p:spPr bwMode="auto">
                <a:xfrm>
                  <a:off x="3783013" y="2805113"/>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6350" cap="sq">
                  <a:solidFill>
                    <a:srgbClr val="010101"/>
                  </a:solidFill>
                  <a:prstDash val="solid"/>
                  <a:miter lim="800000"/>
                  <a:headEnd/>
                  <a:tailEnd/>
                </a:ln>
              </p:spPr>
              <p:txBody>
                <a:bodyPr/>
                <a:lstStyle/>
                <a:p>
                  <a:endParaRPr lang="en-US"/>
                </a:p>
              </p:txBody>
            </p:sp>
            <p:sp>
              <p:nvSpPr>
                <p:cNvPr id="27245" name="Freeform 2152"/>
                <p:cNvSpPr>
                  <a:spLocks/>
                </p:cNvSpPr>
                <p:nvPr/>
              </p:nvSpPr>
              <p:spPr bwMode="auto">
                <a:xfrm>
                  <a:off x="3784600" y="2797175"/>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246" name="Freeform 2153"/>
                <p:cNvSpPr>
                  <a:spLocks/>
                </p:cNvSpPr>
                <p:nvPr/>
              </p:nvSpPr>
              <p:spPr bwMode="auto">
                <a:xfrm>
                  <a:off x="3787775" y="2794000"/>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247" name="Freeform 2154"/>
                <p:cNvSpPr>
                  <a:spLocks/>
                </p:cNvSpPr>
                <p:nvPr/>
              </p:nvSpPr>
              <p:spPr bwMode="auto">
                <a:xfrm>
                  <a:off x="3787775" y="2792413"/>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7248" name="Freeform 2155"/>
                <p:cNvSpPr>
                  <a:spLocks/>
                </p:cNvSpPr>
                <p:nvPr/>
              </p:nvSpPr>
              <p:spPr bwMode="auto">
                <a:xfrm>
                  <a:off x="3790950" y="279241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249" name="Freeform 2156"/>
                <p:cNvSpPr>
                  <a:spLocks/>
                </p:cNvSpPr>
                <p:nvPr/>
              </p:nvSpPr>
              <p:spPr bwMode="auto">
                <a:xfrm>
                  <a:off x="3794125" y="2797175"/>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7250" name="Freeform 2157"/>
                <p:cNvSpPr>
                  <a:spLocks/>
                </p:cNvSpPr>
                <p:nvPr/>
              </p:nvSpPr>
              <p:spPr bwMode="auto">
                <a:xfrm>
                  <a:off x="3795713" y="2803525"/>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251" name="Freeform 2158"/>
                <p:cNvSpPr>
                  <a:spLocks/>
                </p:cNvSpPr>
                <p:nvPr/>
              </p:nvSpPr>
              <p:spPr bwMode="auto">
                <a:xfrm>
                  <a:off x="3798888" y="2811463"/>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252" name="Freeform 2159"/>
                <p:cNvSpPr>
                  <a:spLocks/>
                </p:cNvSpPr>
                <p:nvPr/>
              </p:nvSpPr>
              <p:spPr bwMode="auto">
                <a:xfrm>
                  <a:off x="3798888" y="2822575"/>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253" name="Freeform 2160"/>
                <p:cNvSpPr>
                  <a:spLocks/>
                </p:cNvSpPr>
                <p:nvPr/>
              </p:nvSpPr>
              <p:spPr bwMode="auto">
                <a:xfrm>
                  <a:off x="3802063" y="283368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254" name="Freeform 2161"/>
                <p:cNvSpPr>
                  <a:spLocks/>
                </p:cNvSpPr>
                <p:nvPr/>
              </p:nvSpPr>
              <p:spPr bwMode="auto">
                <a:xfrm>
                  <a:off x="3805238" y="2844800"/>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6350" cap="sq">
                  <a:solidFill>
                    <a:srgbClr val="010101"/>
                  </a:solidFill>
                  <a:prstDash val="solid"/>
                  <a:miter lim="800000"/>
                  <a:headEnd/>
                  <a:tailEnd/>
                </a:ln>
              </p:spPr>
              <p:txBody>
                <a:bodyPr/>
                <a:lstStyle/>
                <a:p>
                  <a:endParaRPr lang="en-US"/>
                </a:p>
              </p:txBody>
            </p:sp>
            <p:sp>
              <p:nvSpPr>
                <p:cNvPr id="27255" name="Freeform 2162"/>
                <p:cNvSpPr>
                  <a:spLocks/>
                </p:cNvSpPr>
                <p:nvPr/>
              </p:nvSpPr>
              <p:spPr bwMode="auto">
                <a:xfrm>
                  <a:off x="3805238" y="2854325"/>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256" name="Freeform 2163"/>
                <p:cNvSpPr>
                  <a:spLocks/>
                </p:cNvSpPr>
                <p:nvPr/>
              </p:nvSpPr>
              <p:spPr bwMode="auto">
                <a:xfrm>
                  <a:off x="3808413" y="28622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257" name="Freeform 2164"/>
                <p:cNvSpPr>
                  <a:spLocks/>
                </p:cNvSpPr>
                <p:nvPr/>
              </p:nvSpPr>
              <p:spPr bwMode="auto">
                <a:xfrm>
                  <a:off x="3810000" y="28654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7258" name="Freeform 2165"/>
                <p:cNvSpPr>
                  <a:spLocks/>
                </p:cNvSpPr>
                <p:nvPr/>
              </p:nvSpPr>
              <p:spPr bwMode="auto">
                <a:xfrm>
                  <a:off x="3813175" y="28654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7259" name="Freeform 2166"/>
                <p:cNvSpPr>
                  <a:spLocks/>
                </p:cNvSpPr>
                <p:nvPr/>
              </p:nvSpPr>
              <p:spPr bwMode="auto">
                <a:xfrm>
                  <a:off x="3816350" y="2859088"/>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7260" name="Freeform 2167"/>
                <p:cNvSpPr>
                  <a:spLocks/>
                </p:cNvSpPr>
                <p:nvPr/>
              </p:nvSpPr>
              <p:spPr bwMode="auto">
                <a:xfrm>
                  <a:off x="3816350" y="2847975"/>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261" name="Freeform 2168"/>
                <p:cNvSpPr>
                  <a:spLocks/>
                </p:cNvSpPr>
                <p:nvPr/>
              </p:nvSpPr>
              <p:spPr bwMode="auto">
                <a:xfrm>
                  <a:off x="3819525" y="2833688"/>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6350" cap="sq">
                  <a:solidFill>
                    <a:srgbClr val="010101"/>
                  </a:solidFill>
                  <a:prstDash val="solid"/>
                  <a:miter lim="800000"/>
                  <a:headEnd/>
                  <a:tailEnd/>
                </a:ln>
              </p:spPr>
              <p:txBody>
                <a:bodyPr/>
                <a:lstStyle/>
                <a:p>
                  <a:endParaRPr lang="en-US"/>
                </a:p>
              </p:txBody>
            </p:sp>
            <p:sp>
              <p:nvSpPr>
                <p:cNvPr id="27262" name="Freeform 2169"/>
                <p:cNvSpPr>
                  <a:spLocks/>
                </p:cNvSpPr>
                <p:nvPr/>
              </p:nvSpPr>
              <p:spPr bwMode="auto">
                <a:xfrm>
                  <a:off x="3821113" y="2817813"/>
                  <a:ext cx="1588" cy="15875"/>
                </a:xfrm>
                <a:custGeom>
                  <a:avLst/>
                  <a:gdLst>
                    <a:gd name="T0" fmla="*/ 0 w 1588"/>
                    <a:gd name="T1" fmla="*/ 15875 h 10"/>
                    <a:gd name="T2" fmla="*/ 0 w 1588"/>
                    <a:gd name="T3" fmla="*/ 15875 h 10"/>
                    <a:gd name="T4" fmla="*/ 0 w 1588"/>
                    <a:gd name="T5" fmla="*/ 15875 h 10"/>
                    <a:gd name="T6" fmla="*/ 0 w 1588"/>
                    <a:gd name="T7" fmla="*/ 0 h 10"/>
                    <a:gd name="T8" fmla="*/ 0 60000 65536"/>
                    <a:gd name="T9" fmla="*/ 0 60000 65536"/>
                    <a:gd name="T10" fmla="*/ 0 60000 65536"/>
                    <a:gd name="T11" fmla="*/ 0 60000 65536"/>
                    <a:gd name="T12" fmla="*/ 0 w 1588"/>
                    <a:gd name="T13" fmla="*/ 0 h 10"/>
                    <a:gd name="T14" fmla="*/ 1588 w 1588"/>
                    <a:gd name="T15" fmla="*/ 10 h 10"/>
                  </a:gdLst>
                  <a:ahLst/>
                  <a:cxnLst>
                    <a:cxn ang="T8">
                      <a:pos x="T0" y="T1"/>
                    </a:cxn>
                    <a:cxn ang="T9">
                      <a:pos x="T2" y="T3"/>
                    </a:cxn>
                    <a:cxn ang="T10">
                      <a:pos x="T4" y="T5"/>
                    </a:cxn>
                    <a:cxn ang="T11">
                      <a:pos x="T6" y="T7"/>
                    </a:cxn>
                  </a:cxnLst>
                  <a:rect l="T12" t="T13" r="T14" b="T15"/>
                  <a:pathLst>
                    <a:path w="1588" h="10">
                      <a:moveTo>
                        <a:pt x="0" y="10"/>
                      </a:moveTo>
                      <a:lnTo>
                        <a:pt x="0" y="10"/>
                      </a:lnTo>
                      <a:lnTo>
                        <a:pt x="0" y="0"/>
                      </a:lnTo>
                    </a:path>
                  </a:pathLst>
                </a:custGeom>
                <a:noFill/>
                <a:ln w="6350" cap="sq">
                  <a:solidFill>
                    <a:srgbClr val="010101"/>
                  </a:solidFill>
                  <a:prstDash val="solid"/>
                  <a:miter lim="800000"/>
                  <a:headEnd/>
                  <a:tailEnd/>
                </a:ln>
              </p:spPr>
              <p:txBody>
                <a:bodyPr/>
                <a:lstStyle/>
                <a:p>
                  <a:endParaRPr lang="en-US"/>
                </a:p>
              </p:txBody>
            </p:sp>
            <p:sp>
              <p:nvSpPr>
                <p:cNvPr id="27263" name="Freeform 2170"/>
                <p:cNvSpPr>
                  <a:spLocks/>
                </p:cNvSpPr>
                <p:nvPr/>
              </p:nvSpPr>
              <p:spPr bwMode="auto">
                <a:xfrm>
                  <a:off x="3821113" y="2797175"/>
                  <a:ext cx="3175" cy="20638"/>
                </a:xfrm>
                <a:custGeom>
                  <a:avLst/>
                  <a:gdLst>
                    <a:gd name="T0" fmla="*/ 0 w 2"/>
                    <a:gd name="T1" fmla="*/ 20638 h 13"/>
                    <a:gd name="T2" fmla="*/ 0 w 2"/>
                    <a:gd name="T3" fmla="*/ 20638 h 13"/>
                    <a:gd name="T4" fmla="*/ 0 w 2"/>
                    <a:gd name="T5" fmla="*/ 20638 h 13"/>
                    <a:gd name="T6" fmla="*/ 3175 w 2"/>
                    <a:gd name="T7" fmla="*/ 0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13"/>
                      </a:moveTo>
                      <a:lnTo>
                        <a:pt x="0" y="13"/>
                      </a:lnTo>
                      <a:lnTo>
                        <a:pt x="2" y="0"/>
                      </a:lnTo>
                    </a:path>
                  </a:pathLst>
                </a:custGeom>
                <a:noFill/>
                <a:ln w="6350" cap="sq">
                  <a:solidFill>
                    <a:srgbClr val="010101"/>
                  </a:solidFill>
                  <a:prstDash val="solid"/>
                  <a:miter lim="800000"/>
                  <a:headEnd/>
                  <a:tailEnd/>
                </a:ln>
              </p:spPr>
              <p:txBody>
                <a:bodyPr/>
                <a:lstStyle/>
                <a:p>
                  <a:endParaRPr lang="en-US"/>
                </a:p>
              </p:txBody>
            </p:sp>
            <p:sp>
              <p:nvSpPr>
                <p:cNvPr id="27264" name="Freeform 2171"/>
                <p:cNvSpPr>
                  <a:spLocks/>
                </p:cNvSpPr>
                <p:nvPr/>
              </p:nvSpPr>
              <p:spPr bwMode="auto">
                <a:xfrm>
                  <a:off x="3824288" y="2771775"/>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7265" name="Freeform 2172"/>
                <p:cNvSpPr>
                  <a:spLocks/>
                </p:cNvSpPr>
                <p:nvPr/>
              </p:nvSpPr>
              <p:spPr bwMode="auto">
                <a:xfrm>
                  <a:off x="3827463" y="2746375"/>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7266" name="Freeform 2173"/>
                <p:cNvSpPr>
                  <a:spLocks/>
                </p:cNvSpPr>
                <p:nvPr/>
              </p:nvSpPr>
              <p:spPr bwMode="auto">
                <a:xfrm>
                  <a:off x="3830638" y="2717800"/>
                  <a:ext cx="3175" cy="28575"/>
                </a:xfrm>
                <a:custGeom>
                  <a:avLst/>
                  <a:gdLst>
                    <a:gd name="T0" fmla="*/ 0 w 2"/>
                    <a:gd name="T1" fmla="*/ 28575 h 18"/>
                    <a:gd name="T2" fmla="*/ 0 w 2"/>
                    <a:gd name="T3" fmla="*/ 28575 h 18"/>
                    <a:gd name="T4" fmla="*/ 0 w 2"/>
                    <a:gd name="T5" fmla="*/ 28575 h 18"/>
                    <a:gd name="T6" fmla="*/ 3175 w 2"/>
                    <a:gd name="T7" fmla="*/ 0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18"/>
                      </a:moveTo>
                      <a:lnTo>
                        <a:pt x="0" y="18"/>
                      </a:lnTo>
                      <a:lnTo>
                        <a:pt x="2" y="0"/>
                      </a:lnTo>
                    </a:path>
                  </a:pathLst>
                </a:custGeom>
                <a:noFill/>
                <a:ln w="6350" cap="sq">
                  <a:solidFill>
                    <a:srgbClr val="010101"/>
                  </a:solidFill>
                  <a:prstDash val="solid"/>
                  <a:miter lim="800000"/>
                  <a:headEnd/>
                  <a:tailEnd/>
                </a:ln>
              </p:spPr>
              <p:txBody>
                <a:bodyPr/>
                <a:lstStyle/>
                <a:p>
                  <a:endParaRPr lang="en-US"/>
                </a:p>
              </p:txBody>
            </p:sp>
            <p:sp>
              <p:nvSpPr>
                <p:cNvPr id="27267" name="Freeform 2174"/>
                <p:cNvSpPr>
                  <a:spLocks/>
                </p:cNvSpPr>
                <p:nvPr/>
              </p:nvSpPr>
              <p:spPr bwMode="auto">
                <a:xfrm>
                  <a:off x="3833813" y="2690813"/>
                  <a:ext cx="1588" cy="26988"/>
                </a:xfrm>
                <a:custGeom>
                  <a:avLst/>
                  <a:gdLst>
                    <a:gd name="T0" fmla="*/ 0 w 1588"/>
                    <a:gd name="T1" fmla="*/ 26988 h 17"/>
                    <a:gd name="T2" fmla="*/ 0 w 1588"/>
                    <a:gd name="T3" fmla="*/ 26988 h 17"/>
                    <a:gd name="T4" fmla="*/ 0 w 1588"/>
                    <a:gd name="T5" fmla="*/ 26988 h 17"/>
                    <a:gd name="T6" fmla="*/ 0 w 1588"/>
                    <a:gd name="T7" fmla="*/ 0 h 17"/>
                    <a:gd name="T8" fmla="*/ 0 60000 65536"/>
                    <a:gd name="T9" fmla="*/ 0 60000 65536"/>
                    <a:gd name="T10" fmla="*/ 0 60000 65536"/>
                    <a:gd name="T11" fmla="*/ 0 60000 65536"/>
                    <a:gd name="T12" fmla="*/ 0 w 1588"/>
                    <a:gd name="T13" fmla="*/ 0 h 17"/>
                    <a:gd name="T14" fmla="*/ 1588 w 1588"/>
                    <a:gd name="T15" fmla="*/ 17 h 17"/>
                  </a:gdLst>
                  <a:ahLst/>
                  <a:cxnLst>
                    <a:cxn ang="T8">
                      <a:pos x="T0" y="T1"/>
                    </a:cxn>
                    <a:cxn ang="T9">
                      <a:pos x="T2" y="T3"/>
                    </a:cxn>
                    <a:cxn ang="T10">
                      <a:pos x="T4" y="T5"/>
                    </a:cxn>
                    <a:cxn ang="T11">
                      <a:pos x="T6" y="T7"/>
                    </a:cxn>
                  </a:cxnLst>
                  <a:rect l="T12" t="T13" r="T14" b="T15"/>
                  <a:pathLst>
                    <a:path w="1588" h="17">
                      <a:moveTo>
                        <a:pt x="0" y="17"/>
                      </a:moveTo>
                      <a:lnTo>
                        <a:pt x="0" y="17"/>
                      </a:lnTo>
                      <a:lnTo>
                        <a:pt x="0" y="0"/>
                      </a:lnTo>
                    </a:path>
                  </a:pathLst>
                </a:custGeom>
                <a:noFill/>
                <a:ln w="6350" cap="sq">
                  <a:solidFill>
                    <a:srgbClr val="010101"/>
                  </a:solidFill>
                  <a:prstDash val="solid"/>
                  <a:miter lim="800000"/>
                  <a:headEnd/>
                  <a:tailEnd/>
                </a:ln>
              </p:spPr>
              <p:txBody>
                <a:bodyPr/>
                <a:lstStyle/>
                <a:p>
                  <a:endParaRPr lang="en-US"/>
                </a:p>
              </p:txBody>
            </p:sp>
            <p:sp>
              <p:nvSpPr>
                <p:cNvPr id="27268" name="Freeform 2175"/>
                <p:cNvSpPr>
                  <a:spLocks/>
                </p:cNvSpPr>
                <p:nvPr/>
              </p:nvSpPr>
              <p:spPr bwMode="auto">
                <a:xfrm>
                  <a:off x="3833813" y="2662238"/>
                  <a:ext cx="1588" cy="28575"/>
                </a:xfrm>
                <a:custGeom>
                  <a:avLst/>
                  <a:gdLst>
                    <a:gd name="T0" fmla="*/ 0 w 1"/>
                    <a:gd name="T1" fmla="*/ 28575 h 18"/>
                    <a:gd name="T2" fmla="*/ 0 w 1"/>
                    <a:gd name="T3" fmla="*/ 28575 h 18"/>
                    <a:gd name="T4" fmla="*/ 0 w 1"/>
                    <a:gd name="T5" fmla="*/ 28575 h 18"/>
                    <a:gd name="T6" fmla="*/ 1588 w 1"/>
                    <a:gd name="T7" fmla="*/ 0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18"/>
                      </a:moveTo>
                      <a:lnTo>
                        <a:pt x="0" y="18"/>
                      </a:lnTo>
                      <a:lnTo>
                        <a:pt x="1" y="0"/>
                      </a:lnTo>
                    </a:path>
                  </a:pathLst>
                </a:custGeom>
                <a:noFill/>
                <a:ln w="6350" cap="sq">
                  <a:solidFill>
                    <a:srgbClr val="010101"/>
                  </a:solidFill>
                  <a:prstDash val="solid"/>
                  <a:miter lim="800000"/>
                  <a:headEnd/>
                  <a:tailEnd/>
                </a:ln>
              </p:spPr>
              <p:txBody>
                <a:bodyPr/>
                <a:lstStyle/>
                <a:p>
                  <a:endParaRPr lang="en-US"/>
                </a:p>
              </p:txBody>
            </p:sp>
            <p:sp>
              <p:nvSpPr>
                <p:cNvPr id="27269" name="Freeform 2176"/>
                <p:cNvSpPr>
                  <a:spLocks/>
                </p:cNvSpPr>
                <p:nvPr/>
              </p:nvSpPr>
              <p:spPr bwMode="auto">
                <a:xfrm>
                  <a:off x="3835400" y="2630488"/>
                  <a:ext cx="3175" cy="31750"/>
                </a:xfrm>
                <a:custGeom>
                  <a:avLst/>
                  <a:gdLst>
                    <a:gd name="T0" fmla="*/ 0 w 2"/>
                    <a:gd name="T1" fmla="*/ 31750 h 20"/>
                    <a:gd name="T2" fmla="*/ 0 w 2"/>
                    <a:gd name="T3" fmla="*/ 31750 h 20"/>
                    <a:gd name="T4" fmla="*/ 0 w 2"/>
                    <a:gd name="T5" fmla="*/ 31750 h 20"/>
                    <a:gd name="T6" fmla="*/ 3175 w 2"/>
                    <a:gd name="T7" fmla="*/ 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20"/>
                      </a:moveTo>
                      <a:lnTo>
                        <a:pt x="0" y="20"/>
                      </a:lnTo>
                      <a:lnTo>
                        <a:pt x="2" y="0"/>
                      </a:lnTo>
                    </a:path>
                  </a:pathLst>
                </a:custGeom>
                <a:noFill/>
                <a:ln w="6350" cap="sq">
                  <a:solidFill>
                    <a:srgbClr val="010101"/>
                  </a:solidFill>
                  <a:prstDash val="solid"/>
                  <a:miter lim="800000"/>
                  <a:headEnd/>
                  <a:tailEnd/>
                </a:ln>
              </p:spPr>
              <p:txBody>
                <a:bodyPr/>
                <a:lstStyle/>
                <a:p>
                  <a:endParaRPr lang="en-US"/>
                </a:p>
              </p:txBody>
            </p:sp>
            <p:sp>
              <p:nvSpPr>
                <p:cNvPr id="27270" name="Freeform 2177"/>
                <p:cNvSpPr>
                  <a:spLocks/>
                </p:cNvSpPr>
                <p:nvPr/>
              </p:nvSpPr>
              <p:spPr bwMode="auto">
                <a:xfrm>
                  <a:off x="3838575" y="2605088"/>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7271" name="Freeform 2178"/>
                <p:cNvSpPr>
                  <a:spLocks/>
                </p:cNvSpPr>
                <p:nvPr/>
              </p:nvSpPr>
              <p:spPr bwMode="auto">
                <a:xfrm>
                  <a:off x="3841750" y="2582863"/>
                  <a:ext cx="1588" cy="22225"/>
                </a:xfrm>
                <a:custGeom>
                  <a:avLst/>
                  <a:gdLst>
                    <a:gd name="T0" fmla="*/ 0 w 1588"/>
                    <a:gd name="T1" fmla="*/ 22225 h 14"/>
                    <a:gd name="T2" fmla="*/ 0 w 1588"/>
                    <a:gd name="T3" fmla="*/ 22225 h 14"/>
                    <a:gd name="T4" fmla="*/ 0 w 1588"/>
                    <a:gd name="T5" fmla="*/ 22225 h 14"/>
                    <a:gd name="T6" fmla="*/ 0 w 1588"/>
                    <a:gd name="T7" fmla="*/ 0 h 14"/>
                    <a:gd name="T8" fmla="*/ 0 60000 65536"/>
                    <a:gd name="T9" fmla="*/ 0 60000 65536"/>
                    <a:gd name="T10" fmla="*/ 0 60000 65536"/>
                    <a:gd name="T11" fmla="*/ 0 60000 65536"/>
                    <a:gd name="T12" fmla="*/ 0 w 1588"/>
                    <a:gd name="T13" fmla="*/ 0 h 14"/>
                    <a:gd name="T14" fmla="*/ 1588 w 1588"/>
                    <a:gd name="T15" fmla="*/ 14 h 14"/>
                  </a:gdLst>
                  <a:ahLst/>
                  <a:cxnLst>
                    <a:cxn ang="T8">
                      <a:pos x="T0" y="T1"/>
                    </a:cxn>
                    <a:cxn ang="T9">
                      <a:pos x="T2" y="T3"/>
                    </a:cxn>
                    <a:cxn ang="T10">
                      <a:pos x="T4" y="T5"/>
                    </a:cxn>
                    <a:cxn ang="T11">
                      <a:pos x="T6" y="T7"/>
                    </a:cxn>
                  </a:cxnLst>
                  <a:rect l="T12" t="T13" r="T14" b="T15"/>
                  <a:pathLst>
                    <a:path w="1588" h="14">
                      <a:moveTo>
                        <a:pt x="0" y="14"/>
                      </a:moveTo>
                      <a:lnTo>
                        <a:pt x="0" y="14"/>
                      </a:lnTo>
                      <a:lnTo>
                        <a:pt x="0" y="0"/>
                      </a:lnTo>
                    </a:path>
                  </a:pathLst>
                </a:custGeom>
                <a:noFill/>
                <a:ln w="6350" cap="sq">
                  <a:solidFill>
                    <a:srgbClr val="010101"/>
                  </a:solidFill>
                  <a:prstDash val="solid"/>
                  <a:miter lim="800000"/>
                  <a:headEnd/>
                  <a:tailEnd/>
                </a:ln>
              </p:spPr>
              <p:txBody>
                <a:bodyPr/>
                <a:lstStyle/>
                <a:p>
                  <a:endParaRPr lang="en-US"/>
                </a:p>
              </p:txBody>
            </p:sp>
            <p:sp>
              <p:nvSpPr>
                <p:cNvPr id="27272" name="Freeform 2179"/>
                <p:cNvSpPr>
                  <a:spLocks/>
                </p:cNvSpPr>
                <p:nvPr/>
              </p:nvSpPr>
              <p:spPr bwMode="auto">
                <a:xfrm>
                  <a:off x="3841750" y="2563813"/>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27273" name="Freeform 2180"/>
                <p:cNvSpPr>
                  <a:spLocks/>
                </p:cNvSpPr>
                <p:nvPr/>
              </p:nvSpPr>
              <p:spPr bwMode="auto">
                <a:xfrm>
                  <a:off x="3844925" y="2546350"/>
                  <a:ext cx="1588" cy="17463"/>
                </a:xfrm>
                <a:custGeom>
                  <a:avLst/>
                  <a:gdLst>
                    <a:gd name="T0" fmla="*/ 0 w 1"/>
                    <a:gd name="T1" fmla="*/ 17463 h 11"/>
                    <a:gd name="T2" fmla="*/ 0 w 1"/>
                    <a:gd name="T3" fmla="*/ 17463 h 11"/>
                    <a:gd name="T4" fmla="*/ 0 w 1"/>
                    <a:gd name="T5" fmla="*/ 17463 h 11"/>
                    <a:gd name="T6" fmla="*/ 1588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11"/>
                      </a:moveTo>
                      <a:lnTo>
                        <a:pt x="0" y="11"/>
                      </a:lnTo>
                      <a:lnTo>
                        <a:pt x="1" y="0"/>
                      </a:lnTo>
                    </a:path>
                  </a:pathLst>
                </a:custGeom>
                <a:noFill/>
                <a:ln w="6350" cap="sq">
                  <a:solidFill>
                    <a:srgbClr val="010101"/>
                  </a:solidFill>
                  <a:prstDash val="solid"/>
                  <a:miter lim="800000"/>
                  <a:headEnd/>
                  <a:tailEnd/>
                </a:ln>
              </p:spPr>
              <p:txBody>
                <a:bodyPr/>
                <a:lstStyle/>
                <a:p>
                  <a:endParaRPr lang="en-US"/>
                </a:p>
              </p:txBody>
            </p:sp>
            <p:sp>
              <p:nvSpPr>
                <p:cNvPr id="27274" name="Freeform 2181"/>
                <p:cNvSpPr>
                  <a:spLocks/>
                </p:cNvSpPr>
                <p:nvPr/>
              </p:nvSpPr>
              <p:spPr bwMode="auto">
                <a:xfrm>
                  <a:off x="3846513" y="2535238"/>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275" name="Freeform 2182"/>
                <p:cNvSpPr>
                  <a:spLocks/>
                </p:cNvSpPr>
                <p:nvPr/>
              </p:nvSpPr>
              <p:spPr bwMode="auto">
                <a:xfrm>
                  <a:off x="3849688" y="2528888"/>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7276" name="Freeform 2183"/>
                <p:cNvSpPr>
                  <a:spLocks/>
                </p:cNvSpPr>
                <p:nvPr/>
              </p:nvSpPr>
              <p:spPr bwMode="auto">
                <a:xfrm>
                  <a:off x="3849688" y="252730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7277" name="Freeform 2184"/>
                <p:cNvSpPr>
                  <a:spLocks/>
                </p:cNvSpPr>
                <p:nvPr/>
              </p:nvSpPr>
              <p:spPr bwMode="auto">
                <a:xfrm>
                  <a:off x="3852863" y="25273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278" name="Freeform 2185"/>
                <p:cNvSpPr>
                  <a:spLocks/>
                </p:cNvSpPr>
                <p:nvPr/>
              </p:nvSpPr>
              <p:spPr bwMode="auto">
                <a:xfrm>
                  <a:off x="3856038" y="25273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7279" name="Freeform 2186"/>
                <p:cNvSpPr>
                  <a:spLocks/>
                </p:cNvSpPr>
                <p:nvPr/>
              </p:nvSpPr>
              <p:spPr bwMode="auto">
                <a:xfrm>
                  <a:off x="3857625" y="25288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280" name="Freeform 2187"/>
                <p:cNvSpPr>
                  <a:spLocks/>
                </p:cNvSpPr>
                <p:nvPr/>
              </p:nvSpPr>
              <p:spPr bwMode="auto">
                <a:xfrm>
                  <a:off x="3857625" y="252730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7281" name="Freeform 2188"/>
                <p:cNvSpPr>
                  <a:spLocks/>
                </p:cNvSpPr>
                <p:nvPr/>
              </p:nvSpPr>
              <p:spPr bwMode="auto">
                <a:xfrm>
                  <a:off x="3860800" y="2516188"/>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282" name="Freeform 2189"/>
                <p:cNvSpPr>
                  <a:spLocks/>
                </p:cNvSpPr>
                <p:nvPr/>
              </p:nvSpPr>
              <p:spPr bwMode="auto">
                <a:xfrm>
                  <a:off x="3863975" y="2492375"/>
                  <a:ext cx="3175" cy="23813"/>
                </a:xfrm>
                <a:custGeom>
                  <a:avLst/>
                  <a:gdLst>
                    <a:gd name="T0" fmla="*/ 0 w 2"/>
                    <a:gd name="T1" fmla="*/ 23813 h 15"/>
                    <a:gd name="T2" fmla="*/ 0 w 2"/>
                    <a:gd name="T3" fmla="*/ 23813 h 15"/>
                    <a:gd name="T4" fmla="*/ 0 w 2"/>
                    <a:gd name="T5" fmla="*/ 23813 h 15"/>
                    <a:gd name="T6" fmla="*/ 3175 w 2"/>
                    <a:gd name="T7" fmla="*/ 0 h 15"/>
                    <a:gd name="T8" fmla="*/ 0 60000 65536"/>
                    <a:gd name="T9" fmla="*/ 0 60000 65536"/>
                    <a:gd name="T10" fmla="*/ 0 60000 65536"/>
                    <a:gd name="T11" fmla="*/ 0 60000 65536"/>
                    <a:gd name="T12" fmla="*/ 0 w 2"/>
                    <a:gd name="T13" fmla="*/ 0 h 15"/>
                    <a:gd name="T14" fmla="*/ 2 w 2"/>
                    <a:gd name="T15" fmla="*/ 15 h 15"/>
                  </a:gdLst>
                  <a:ahLst/>
                  <a:cxnLst>
                    <a:cxn ang="T8">
                      <a:pos x="T0" y="T1"/>
                    </a:cxn>
                    <a:cxn ang="T9">
                      <a:pos x="T2" y="T3"/>
                    </a:cxn>
                    <a:cxn ang="T10">
                      <a:pos x="T4" y="T5"/>
                    </a:cxn>
                    <a:cxn ang="T11">
                      <a:pos x="T6" y="T7"/>
                    </a:cxn>
                  </a:cxnLst>
                  <a:rect l="T12" t="T13" r="T14" b="T15"/>
                  <a:pathLst>
                    <a:path w="2" h="15">
                      <a:moveTo>
                        <a:pt x="0" y="15"/>
                      </a:moveTo>
                      <a:lnTo>
                        <a:pt x="0" y="15"/>
                      </a:lnTo>
                      <a:lnTo>
                        <a:pt x="2" y="0"/>
                      </a:lnTo>
                    </a:path>
                  </a:pathLst>
                </a:custGeom>
                <a:noFill/>
                <a:ln w="6350" cap="sq">
                  <a:solidFill>
                    <a:srgbClr val="010101"/>
                  </a:solidFill>
                  <a:prstDash val="solid"/>
                  <a:miter lim="800000"/>
                  <a:headEnd/>
                  <a:tailEnd/>
                </a:ln>
              </p:spPr>
              <p:txBody>
                <a:bodyPr/>
                <a:lstStyle/>
                <a:p>
                  <a:endParaRPr lang="en-US"/>
                </a:p>
              </p:txBody>
            </p:sp>
            <p:sp>
              <p:nvSpPr>
                <p:cNvPr id="27283" name="Freeform 2190"/>
                <p:cNvSpPr>
                  <a:spLocks/>
                </p:cNvSpPr>
                <p:nvPr/>
              </p:nvSpPr>
              <p:spPr bwMode="auto">
                <a:xfrm>
                  <a:off x="3867150" y="2454275"/>
                  <a:ext cx="3175" cy="38100"/>
                </a:xfrm>
                <a:custGeom>
                  <a:avLst/>
                  <a:gdLst>
                    <a:gd name="T0" fmla="*/ 0 w 2"/>
                    <a:gd name="T1" fmla="*/ 38100 h 24"/>
                    <a:gd name="T2" fmla="*/ 0 w 2"/>
                    <a:gd name="T3" fmla="*/ 38100 h 24"/>
                    <a:gd name="T4" fmla="*/ 0 w 2"/>
                    <a:gd name="T5" fmla="*/ 38100 h 24"/>
                    <a:gd name="T6" fmla="*/ 3175 w 2"/>
                    <a:gd name="T7" fmla="*/ 0 h 24"/>
                    <a:gd name="T8" fmla="*/ 0 60000 65536"/>
                    <a:gd name="T9" fmla="*/ 0 60000 65536"/>
                    <a:gd name="T10" fmla="*/ 0 60000 65536"/>
                    <a:gd name="T11" fmla="*/ 0 60000 65536"/>
                    <a:gd name="T12" fmla="*/ 0 w 2"/>
                    <a:gd name="T13" fmla="*/ 0 h 24"/>
                    <a:gd name="T14" fmla="*/ 2 w 2"/>
                    <a:gd name="T15" fmla="*/ 24 h 24"/>
                  </a:gdLst>
                  <a:ahLst/>
                  <a:cxnLst>
                    <a:cxn ang="T8">
                      <a:pos x="T0" y="T1"/>
                    </a:cxn>
                    <a:cxn ang="T9">
                      <a:pos x="T2" y="T3"/>
                    </a:cxn>
                    <a:cxn ang="T10">
                      <a:pos x="T4" y="T5"/>
                    </a:cxn>
                    <a:cxn ang="T11">
                      <a:pos x="T6" y="T7"/>
                    </a:cxn>
                  </a:cxnLst>
                  <a:rect l="T12" t="T13" r="T14" b="T15"/>
                  <a:pathLst>
                    <a:path w="2" h="24">
                      <a:moveTo>
                        <a:pt x="0" y="24"/>
                      </a:moveTo>
                      <a:lnTo>
                        <a:pt x="0" y="24"/>
                      </a:lnTo>
                      <a:lnTo>
                        <a:pt x="2" y="0"/>
                      </a:lnTo>
                    </a:path>
                  </a:pathLst>
                </a:custGeom>
                <a:noFill/>
                <a:ln w="6350" cap="sq">
                  <a:solidFill>
                    <a:srgbClr val="010101"/>
                  </a:solidFill>
                  <a:prstDash val="solid"/>
                  <a:miter lim="800000"/>
                  <a:headEnd/>
                  <a:tailEnd/>
                </a:ln>
              </p:spPr>
              <p:txBody>
                <a:bodyPr/>
                <a:lstStyle/>
                <a:p>
                  <a:endParaRPr lang="en-US"/>
                </a:p>
              </p:txBody>
            </p:sp>
            <p:sp>
              <p:nvSpPr>
                <p:cNvPr id="27284" name="Freeform 2191"/>
                <p:cNvSpPr>
                  <a:spLocks/>
                </p:cNvSpPr>
                <p:nvPr/>
              </p:nvSpPr>
              <p:spPr bwMode="auto">
                <a:xfrm>
                  <a:off x="3870325" y="2390775"/>
                  <a:ext cx="1588" cy="63500"/>
                </a:xfrm>
                <a:custGeom>
                  <a:avLst/>
                  <a:gdLst>
                    <a:gd name="T0" fmla="*/ 0 w 1588"/>
                    <a:gd name="T1" fmla="*/ 63500 h 40"/>
                    <a:gd name="T2" fmla="*/ 0 w 1588"/>
                    <a:gd name="T3" fmla="*/ 63500 h 40"/>
                    <a:gd name="T4" fmla="*/ 0 w 1588"/>
                    <a:gd name="T5" fmla="*/ 63500 h 40"/>
                    <a:gd name="T6" fmla="*/ 0 w 1588"/>
                    <a:gd name="T7" fmla="*/ 0 h 40"/>
                    <a:gd name="T8" fmla="*/ 0 60000 65536"/>
                    <a:gd name="T9" fmla="*/ 0 60000 65536"/>
                    <a:gd name="T10" fmla="*/ 0 60000 65536"/>
                    <a:gd name="T11" fmla="*/ 0 60000 65536"/>
                    <a:gd name="T12" fmla="*/ 0 w 1588"/>
                    <a:gd name="T13" fmla="*/ 0 h 40"/>
                    <a:gd name="T14" fmla="*/ 1588 w 1588"/>
                    <a:gd name="T15" fmla="*/ 40 h 40"/>
                  </a:gdLst>
                  <a:ahLst/>
                  <a:cxnLst>
                    <a:cxn ang="T8">
                      <a:pos x="T0" y="T1"/>
                    </a:cxn>
                    <a:cxn ang="T9">
                      <a:pos x="T2" y="T3"/>
                    </a:cxn>
                    <a:cxn ang="T10">
                      <a:pos x="T4" y="T5"/>
                    </a:cxn>
                    <a:cxn ang="T11">
                      <a:pos x="T6" y="T7"/>
                    </a:cxn>
                  </a:cxnLst>
                  <a:rect l="T12" t="T13" r="T14" b="T15"/>
                  <a:pathLst>
                    <a:path w="1588" h="40">
                      <a:moveTo>
                        <a:pt x="0" y="40"/>
                      </a:moveTo>
                      <a:lnTo>
                        <a:pt x="0" y="40"/>
                      </a:lnTo>
                      <a:lnTo>
                        <a:pt x="0" y="0"/>
                      </a:lnTo>
                    </a:path>
                  </a:pathLst>
                </a:custGeom>
                <a:noFill/>
                <a:ln w="6350" cap="sq">
                  <a:solidFill>
                    <a:srgbClr val="010101"/>
                  </a:solidFill>
                  <a:prstDash val="solid"/>
                  <a:miter lim="800000"/>
                  <a:headEnd/>
                  <a:tailEnd/>
                </a:ln>
              </p:spPr>
              <p:txBody>
                <a:bodyPr/>
                <a:lstStyle/>
                <a:p>
                  <a:endParaRPr lang="en-US"/>
                </a:p>
              </p:txBody>
            </p:sp>
            <p:sp>
              <p:nvSpPr>
                <p:cNvPr id="27285" name="Freeform 2192"/>
                <p:cNvSpPr>
                  <a:spLocks/>
                </p:cNvSpPr>
                <p:nvPr/>
              </p:nvSpPr>
              <p:spPr bwMode="auto">
                <a:xfrm>
                  <a:off x="3870325" y="2306638"/>
                  <a:ext cx="1588" cy="84138"/>
                </a:xfrm>
                <a:custGeom>
                  <a:avLst/>
                  <a:gdLst>
                    <a:gd name="T0" fmla="*/ 0 w 1"/>
                    <a:gd name="T1" fmla="*/ 84138 h 53"/>
                    <a:gd name="T2" fmla="*/ 0 w 1"/>
                    <a:gd name="T3" fmla="*/ 84138 h 53"/>
                    <a:gd name="T4" fmla="*/ 0 w 1"/>
                    <a:gd name="T5" fmla="*/ 84138 h 53"/>
                    <a:gd name="T6" fmla="*/ 1588 w 1"/>
                    <a:gd name="T7" fmla="*/ 0 h 53"/>
                    <a:gd name="T8" fmla="*/ 0 60000 65536"/>
                    <a:gd name="T9" fmla="*/ 0 60000 65536"/>
                    <a:gd name="T10" fmla="*/ 0 60000 65536"/>
                    <a:gd name="T11" fmla="*/ 0 60000 65536"/>
                    <a:gd name="T12" fmla="*/ 0 w 1"/>
                    <a:gd name="T13" fmla="*/ 0 h 53"/>
                    <a:gd name="T14" fmla="*/ 1 w 1"/>
                    <a:gd name="T15" fmla="*/ 53 h 53"/>
                  </a:gdLst>
                  <a:ahLst/>
                  <a:cxnLst>
                    <a:cxn ang="T8">
                      <a:pos x="T0" y="T1"/>
                    </a:cxn>
                    <a:cxn ang="T9">
                      <a:pos x="T2" y="T3"/>
                    </a:cxn>
                    <a:cxn ang="T10">
                      <a:pos x="T4" y="T5"/>
                    </a:cxn>
                    <a:cxn ang="T11">
                      <a:pos x="T6" y="T7"/>
                    </a:cxn>
                  </a:cxnLst>
                  <a:rect l="T12" t="T13" r="T14" b="T15"/>
                  <a:pathLst>
                    <a:path w="1" h="53">
                      <a:moveTo>
                        <a:pt x="0" y="53"/>
                      </a:moveTo>
                      <a:lnTo>
                        <a:pt x="0" y="53"/>
                      </a:lnTo>
                      <a:lnTo>
                        <a:pt x="1" y="0"/>
                      </a:lnTo>
                    </a:path>
                  </a:pathLst>
                </a:custGeom>
                <a:noFill/>
                <a:ln w="6350" cap="sq">
                  <a:solidFill>
                    <a:srgbClr val="010101"/>
                  </a:solidFill>
                  <a:prstDash val="solid"/>
                  <a:miter lim="800000"/>
                  <a:headEnd/>
                  <a:tailEnd/>
                </a:ln>
              </p:spPr>
              <p:txBody>
                <a:bodyPr/>
                <a:lstStyle/>
                <a:p>
                  <a:endParaRPr lang="en-US"/>
                </a:p>
              </p:txBody>
            </p:sp>
            <p:sp>
              <p:nvSpPr>
                <p:cNvPr id="27286" name="Freeform 2193"/>
                <p:cNvSpPr>
                  <a:spLocks/>
                </p:cNvSpPr>
                <p:nvPr/>
              </p:nvSpPr>
              <p:spPr bwMode="auto">
                <a:xfrm>
                  <a:off x="3871913" y="2189163"/>
                  <a:ext cx="3175" cy="117475"/>
                </a:xfrm>
                <a:custGeom>
                  <a:avLst/>
                  <a:gdLst>
                    <a:gd name="T0" fmla="*/ 0 w 2"/>
                    <a:gd name="T1" fmla="*/ 117475 h 74"/>
                    <a:gd name="T2" fmla="*/ 0 w 2"/>
                    <a:gd name="T3" fmla="*/ 117475 h 74"/>
                    <a:gd name="T4" fmla="*/ 0 w 2"/>
                    <a:gd name="T5" fmla="*/ 117475 h 74"/>
                    <a:gd name="T6" fmla="*/ 3175 w 2"/>
                    <a:gd name="T7" fmla="*/ 0 h 74"/>
                    <a:gd name="T8" fmla="*/ 0 60000 65536"/>
                    <a:gd name="T9" fmla="*/ 0 60000 65536"/>
                    <a:gd name="T10" fmla="*/ 0 60000 65536"/>
                    <a:gd name="T11" fmla="*/ 0 60000 65536"/>
                    <a:gd name="T12" fmla="*/ 0 w 2"/>
                    <a:gd name="T13" fmla="*/ 0 h 74"/>
                    <a:gd name="T14" fmla="*/ 2 w 2"/>
                    <a:gd name="T15" fmla="*/ 74 h 74"/>
                  </a:gdLst>
                  <a:ahLst/>
                  <a:cxnLst>
                    <a:cxn ang="T8">
                      <a:pos x="T0" y="T1"/>
                    </a:cxn>
                    <a:cxn ang="T9">
                      <a:pos x="T2" y="T3"/>
                    </a:cxn>
                    <a:cxn ang="T10">
                      <a:pos x="T4" y="T5"/>
                    </a:cxn>
                    <a:cxn ang="T11">
                      <a:pos x="T6" y="T7"/>
                    </a:cxn>
                  </a:cxnLst>
                  <a:rect l="T12" t="T13" r="T14" b="T15"/>
                  <a:pathLst>
                    <a:path w="2" h="74">
                      <a:moveTo>
                        <a:pt x="0" y="74"/>
                      </a:moveTo>
                      <a:lnTo>
                        <a:pt x="0" y="74"/>
                      </a:lnTo>
                      <a:lnTo>
                        <a:pt x="2" y="0"/>
                      </a:lnTo>
                    </a:path>
                  </a:pathLst>
                </a:custGeom>
                <a:noFill/>
                <a:ln w="6350" cap="sq">
                  <a:solidFill>
                    <a:srgbClr val="010101"/>
                  </a:solidFill>
                  <a:prstDash val="solid"/>
                  <a:miter lim="800000"/>
                  <a:headEnd/>
                  <a:tailEnd/>
                </a:ln>
              </p:spPr>
              <p:txBody>
                <a:bodyPr/>
                <a:lstStyle/>
                <a:p>
                  <a:endParaRPr lang="en-US"/>
                </a:p>
              </p:txBody>
            </p:sp>
            <p:sp>
              <p:nvSpPr>
                <p:cNvPr id="27287" name="Freeform 2194"/>
                <p:cNvSpPr>
                  <a:spLocks/>
                </p:cNvSpPr>
                <p:nvPr/>
              </p:nvSpPr>
              <p:spPr bwMode="auto">
                <a:xfrm>
                  <a:off x="3875088" y="2033588"/>
                  <a:ext cx="1588" cy="155575"/>
                </a:xfrm>
                <a:custGeom>
                  <a:avLst/>
                  <a:gdLst>
                    <a:gd name="T0" fmla="*/ 0 w 1588"/>
                    <a:gd name="T1" fmla="*/ 155575 h 98"/>
                    <a:gd name="T2" fmla="*/ 0 w 1588"/>
                    <a:gd name="T3" fmla="*/ 155575 h 98"/>
                    <a:gd name="T4" fmla="*/ 0 w 1588"/>
                    <a:gd name="T5" fmla="*/ 155575 h 98"/>
                    <a:gd name="T6" fmla="*/ 0 w 1588"/>
                    <a:gd name="T7" fmla="*/ 0 h 98"/>
                    <a:gd name="T8" fmla="*/ 0 60000 65536"/>
                    <a:gd name="T9" fmla="*/ 0 60000 65536"/>
                    <a:gd name="T10" fmla="*/ 0 60000 65536"/>
                    <a:gd name="T11" fmla="*/ 0 60000 65536"/>
                    <a:gd name="T12" fmla="*/ 0 w 1588"/>
                    <a:gd name="T13" fmla="*/ 0 h 98"/>
                    <a:gd name="T14" fmla="*/ 1588 w 1588"/>
                    <a:gd name="T15" fmla="*/ 98 h 98"/>
                  </a:gdLst>
                  <a:ahLst/>
                  <a:cxnLst>
                    <a:cxn ang="T8">
                      <a:pos x="T0" y="T1"/>
                    </a:cxn>
                    <a:cxn ang="T9">
                      <a:pos x="T2" y="T3"/>
                    </a:cxn>
                    <a:cxn ang="T10">
                      <a:pos x="T4" y="T5"/>
                    </a:cxn>
                    <a:cxn ang="T11">
                      <a:pos x="T6" y="T7"/>
                    </a:cxn>
                  </a:cxnLst>
                  <a:rect l="T12" t="T13" r="T14" b="T15"/>
                  <a:pathLst>
                    <a:path w="1588" h="98">
                      <a:moveTo>
                        <a:pt x="0" y="98"/>
                      </a:moveTo>
                      <a:lnTo>
                        <a:pt x="0" y="98"/>
                      </a:lnTo>
                      <a:lnTo>
                        <a:pt x="0" y="0"/>
                      </a:lnTo>
                    </a:path>
                  </a:pathLst>
                </a:custGeom>
                <a:noFill/>
                <a:ln w="6350" cap="sq">
                  <a:solidFill>
                    <a:srgbClr val="010101"/>
                  </a:solidFill>
                  <a:prstDash val="solid"/>
                  <a:miter lim="800000"/>
                  <a:headEnd/>
                  <a:tailEnd/>
                </a:ln>
              </p:spPr>
              <p:txBody>
                <a:bodyPr/>
                <a:lstStyle/>
                <a:p>
                  <a:endParaRPr lang="en-US"/>
                </a:p>
              </p:txBody>
            </p:sp>
            <p:sp>
              <p:nvSpPr>
                <p:cNvPr id="27288" name="Freeform 2195"/>
                <p:cNvSpPr>
                  <a:spLocks/>
                </p:cNvSpPr>
                <p:nvPr/>
              </p:nvSpPr>
              <p:spPr bwMode="auto">
                <a:xfrm>
                  <a:off x="3875088" y="1839913"/>
                  <a:ext cx="3175" cy="193675"/>
                </a:xfrm>
                <a:custGeom>
                  <a:avLst/>
                  <a:gdLst>
                    <a:gd name="T0" fmla="*/ 0 w 2"/>
                    <a:gd name="T1" fmla="*/ 193675 h 122"/>
                    <a:gd name="T2" fmla="*/ 0 w 2"/>
                    <a:gd name="T3" fmla="*/ 193675 h 122"/>
                    <a:gd name="T4" fmla="*/ 0 w 2"/>
                    <a:gd name="T5" fmla="*/ 193675 h 122"/>
                    <a:gd name="T6" fmla="*/ 3175 w 2"/>
                    <a:gd name="T7" fmla="*/ 0 h 122"/>
                    <a:gd name="T8" fmla="*/ 0 60000 65536"/>
                    <a:gd name="T9" fmla="*/ 0 60000 65536"/>
                    <a:gd name="T10" fmla="*/ 0 60000 65536"/>
                    <a:gd name="T11" fmla="*/ 0 60000 65536"/>
                    <a:gd name="T12" fmla="*/ 0 w 2"/>
                    <a:gd name="T13" fmla="*/ 0 h 122"/>
                    <a:gd name="T14" fmla="*/ 2 w 2"/>
                    <a:gd name="T15" fmla="*/ 122 h 122"/>
                  </a:gdLst>
                  <a:ahLst/>
                  <a:cxnLst>
                    <a:cxn ang="T8">
                      <a:pos x="T0" y="T1"/>
                    </a:cxn>
                    <a:cxn ang="T9">
                      <a:pos x="T2" y="T3"/>
                    </a:cxn>
                    <a:cxn ang="T10">
                      <a:pos x="T4" y="T5"/>
                    </a:cxn>
                    <a:cxn ang="T11">
                      <a:pos x="T6" y="T7"/>
                    </a:cxn>
                  </a:cxnLst>
                  <a:rect l="T12" t="T13" r="T14" b="T15"/>
                  <a:pathLst>
                    <a:path w="2" h="122">
                      <a:moveTo>
                        <a:pt x="0" y="122"/>
                      </a:moveTo>
                      <a:lnTo>
                        <a:pt x="0" y="122"/>
                      </a:lnTo>
                      <a:lnTo>
                        <a:pt x="2" y="0"/>
                      </a:lnTo>
                    </a:path>
                  </a:pathLst>
                </a:custGeom>
                <a:noFill/>
                <a:ln w="6350" cap="sq">
                  <a:solidFill>
                    <a:srgbClr val="010101"/>
                  </a:solidFill>
                  <a:prstDash val="solid"/>
                  <a:miter lim="800000"/>
                  <a:headEnd/>
                  <a:tailEnd/>
                </a:ln>
              </p:spPr>
              <p:txBody>
                <a:bodyPr/>
                <a:lstStyle/>
                <a:p>
                  <a:endParaRPr lang="en-US"/>
                </a:p>
              </p:txBody>
            </p:sp>
            <p:sp>
              <p:nvSpPr>
                <p:cNvPr id="27289" name="Freeform 2196"/>
                <p:cNvSpPr>
                  <a:spLocks/>
                </p:cNvSpPr>
                <p:nvPr/>
              </p:nvSpPr>
              <p:spPr bwMode="auto">
                <a:xfrm>
                  <a:off x="3878263" y="1600200"/>
                  <a:ext cx="3175" cy="239713"/>
                </a:xfrm>
                <a:custGeom>
                  <a:avLst/>
                  <a:gdLst>
                    <a:gd name="T0" fmla="*/ 0 w 2"/>
                    <a:gd name="T1" fmla="*/ 239713 h 151"/>
                    <a:gd name="T2" fmla="*/ 0 w 2"/>
                    <a:gd name="T3" fmla="*/ 239713 h 151"/>
                    <a:gd name="T4" fmla="*/ 0 w 2"/>
                    <a:gd name="T5" fmla="*/ 239713 h 151"/>
                    <a:gd name="T6" fmla="*/ 3175 w 2"/>
                    <a:gd name="T7" fmla="*/ 0 h 151"/>
                    <a:gd name="T8" fmla="*/ 0 60000 65536"/>
                    <a:gd name="T9" fmla="*/ 0 60000 65536"/>
                    <a:gd name="T10" fmla="*/ 0 60000 65536"/>
                    <a:gd name="T11" fmla="*/ 0 60000 65536"/>
                    <a:gd name="T12" fmla="*/ 0 w 2"/>
                    <a:gd name="T13" fmla="*/ 0 h 151"/>
                    <a:gd name="T14" fmla="*/ 2 w 2"/>
                    <a:gd name="T15" fmla="*/ 151 h 151"/>
                  </a:gdLst>
                  <a:ahLst/>
                  <a:cxnLst>
                    <a:cxn ang="T8">
                      <a:pos x="T0" y="T1"/>
                    </a:cxn>
                    <a:cxn ang="T9">
                      <a:pos x="T2" y="T3"/>
                    </a:cxn>
                    <a:cxn ang="T10">
                      <a:pos x="T4" y="T5"/>
                    </a:cxn>
                    <a:cxn ang="T11">
                      <a:pos x="T6" y="T7"/>
                    </a:cxn>
                  </a:cxnLst>
                  <a:rect l="T12" t="T13" r="T14" b="T15"/>
                  <a:pathLst>
                    <a:path w="2" h="151">
                      <a:moveTo>
                        <a:pt x="0" y="151"/>
                      </a:moveTo>
                      <a:lnTo>
                        <a:pt x="0" y="151"/>
                      </a:lnTo>
                      <a:lnTo>
                        <a:pt x="2" y="0"/>
                      </a:lnTo>
                    </a:path>
                  </a:pathLst>
                </a:custGeom>
                <a:noFill/>
                <a:ln w="6350" cap="sq">
                  <a:solidFill>
                    <a:srgbClr val="010101"/>
                  </a:solidFill>
                  <a:prstDash val="solid"/>
                  <a:miter lim="800000"/>
                  <a:headEnd/>
                  <a:tailEnd/>
                </a:ln>
              </p:spPr>
              <p:txBody>
                <a:bodyPr/>
                <a:lstStyle/>
                <a:p>
                  <a:endParaRPr lang="en-US"/>
                </a:p>
              </p:txBody>
            </p:sp>
            <p:sp>
              <p:nvSpPr>
                <p:cNvPr id="27290" name="Freeform 2197"/>
                <p:cNvSpPr>
                  <a:spLocks/>
                </p:cNvSpPr>
                <p:nvPr/>
              </p:nvSpPr>
              <p:spPr bwMode="auto">
                <a:xfrm>
                  <a:off x="3881438" y="1309688"/>
                  <a:ext cx="1588" cy="290513"/>
                </a:xfrm>
                <a:custGeom>
                  <a:avLst/>
                  <a:gdLst>
                    <a:gd name="T0" fmla="*/ 0 w 1"/>
                    <a:gd name="T1" fmla="*/ 290513 h 183"/>
                    <a:gd name="T2" fmla="*/ 0 w 1"/>
                    <a:gd name="T3" fmla="*/ 290513 h 183"/>
                    <a:gd name="T4" fmla="*/ 0 w 1"/>
                    <a:gd name="T5" fmla="*/ 290513 h 183"/>
                    <a:gd name="T6" fmla="*/ 1588 w 1"/>
                    <a:gd name="T7" fmla="*/ 0 h 183"/>
                    <a:gd name="T8" fmla="*/ 0 60000 65536"/>
                    <a:gd name="T9" fmla="*/ 0 60000 65536"/>
                    <a:gd name="T10" fmla="*/ 0 60000 65536"/>
                    <a:gd name="T11" fmla="*/ 0 60000 65536"/>
                    <a:gd name="T12" fmla="*/ 0 w 1"/>
                    <a:gd name="T13" fmla="*/ 0 h 183"/>
                    <a:gd name="T14" fmla="*/ 1 w 1"/>
                    <a:gd name="T15" fmla="*/ 183 h 183"/>
                  </a:gdLst>
                  <a:ahLst/>
                  <a:cxnLst>
                    <a:cxn ang="T8">
                      <a:pos x="T0" y="T1"/>
                    </a:cxn>
                    <a:cxn ang="T9">
                      <a:pos x="T2" y="T3"/>
                    </a:cxn>
                    <a:cxn ang="T10">
                      <a:pos x="T4" y="T5"/>
                    </a:cxn>
                    <a:cxn ang="T11">
                      <a:pos x="T6" y="T7"/>
                    </a:cxn>
                  </a:cxnLst>
                  <a:rect l="T12" t="T13" r="T14" b="T15"/>
                  <a:pathLst>
                    <a:path w="1" h="183">
                      <a:moveTo>
                        <a:pt x="0" y="183"/>
                      </a:moveTo>
                      <a:lnTo>
                        <a:pt x="0" y="183"/>
                      </a:lnTo>
                      <a:lnTo>
                        <a:pt x="1" y="0"/>
                      </a:lnTo>
                    </a:path>
                  </a:pathLst>
                </a:custGeom>
                <a:noFill/>
                <a:ln w="6350" cap="sq">
                  <a:solidFill>
                    <a:srgbClr val="010101"/>
                  </a:solidFill>
                  <a:prstDash val="solid"/>
                  <a:miter lim="800000"/>
                  <a:headEnd/>
                  <a:tailEnd/>
                </a:ln>
              </p:spPr>
              <p:txBody>
                <a:bodyPr/>
                <a:lstStyle/>
                <a:p>
                  <a:endParaRPr lang="en-US"/>
                </a:p>
              </p:txBody>
            </p:sp>
            <p:sp>
              <p:nvSpPr>
                <p:cNvPr id="27291" name="Freeform 2198"/>
                <p:cNvSpPr>
                  <a:spLocks/>
                </p:cNvSpPr>
                <p:nvPr/>
              </p:nvSpPr>
              <p:spPr bwMode="auto">
                <a:xfrm>
                  <a:off x="3883025" y="1244600"/>
                  <a:ext cx="3175" cy="65088"/>
                </a:xfrm>
                <a:custGeom>
                  <a:avLst/>
                  <a:gdLst>
                    <a:gd name="T0" fmla="*/ 0 w 2"/>
                    <a:gd name="T1" fmla="*/ 65088 h 41"/>
                    <a:gd name="T2" fmla="*/ 0 w 2"/>
                    <a:gd name="T3" fmla="*/ 65088 h 41"/>
                    <a:gd name="T4" fmla="*/ 0 w 2"/>
                    <a:gd name="T5" fmla="*/ 65088 h 41"/>
                    <a:gd name="T6" fmla="*/ 3175 w 2"/>
                    <a:gd name="T7" fmla="*/ 0 h 41"/>
                    <a:gd name="T8" fmla="*/ 0 60000 65536"/>
                    <a:gd name="T9" fmla="*/ 0 60000 65536"/>
                    <a:gd name="T10" fmla="*/ 0 60000 65536"/>
                    <a:gd name="T11" fmla="*/ 0 60000 65536"/>
                    <a:gd name="T12" fmla="*/ 0 w 2"/>
                    <a:gd name="T13" fmla="*/ 0 h 41"/>
                    <a:gd name="T14" fmla="*/ 2 w 2"/>
                    <a:gd name="T15" fmla="*/ 41 h 41"/>
                  </a:gdLst>
                  <a:ahLst/>
                  <a:cxnLst>
                    <a:cxn ang="T8">
                      <a:pos x="T0" y="T1"/>
                    </a:cxn>
                    <a:cxn ang="T9">
                      <a:pos x="T2" y="T3"/>
                    </a:cxn>
                    <a:cxn ang="T10">
                      <a:pos x="T4" y="T5"/>
                    </a:cxn>
                    <a:cxn ang="T11">
                      <a:pos x="T6" y="T7"/>
                    </a:cxn>
                  </a:cxnLst>
                  <a:rect l="T12" t="T13" r="T14" b="T15"/>
                  <a:pathLst>
                    <a:path w="2" h="41">
                      <a:moveTo>
                        <a:pt x="0" y="41"/>
                      </a:moveTo>
                      <a:lnTo>
                        <a:pt x="0" y="41"/>
                      </a:lnTo>
                      <a:lnTo>
                        <a:pt x="2" y="0"/>
                      </a:lnTo>
                    </a:path>
                  </a:pathLst>
                </a:custGeom>
                <a:noFill/>
                <a:ln w="6350" cap="sq">
                  <a:solidFill>
                    <a:srgbClr val="010101"/>
                  </a:solidFill>
                  <a:prstDash val="solid"/>
                  <a:miter lim="800000"/>
                  <a:headEnd/>
                  <a:tailEnd/>
                </a:ln>
              </p:spPr>
              <p:txBody>
                <a:bodyPr/>
                <a:lstStyle/>
                <a:p>
                  <a:endParaRPr lang="en-US"/>
                </a:p>
              </p:txBody>
            </p:sp>
            <p:sp>
              <p:nvSpPr>
                <p:cNvPr id="27292" name="Freeform 2199"/>
                <p:cNvSpPr>
                  <a:spLocks/>
                </p:cNvSpPr>
                <p:nvPr/>
              </p:nvSpPr>
              <p:spPr bwMode="auto">
                <a:xfrm>
                  <a:off x="3886200"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293" name="Freeform 2200"/>
                <p:cNvSpPr>
                  <a:spLocks/>
                </p:cNvSpPr>
                <p:nvPr/>
              </p:nvSpPr>
              <p:spPr bwMode="auto">
                <a:xfrm>
                  <a:off x="3886200"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294" name="Freeform 2201"/>
                <p:cNvSpPr>
                  <a:spLocks/>
                </p:cNvSpPr>
                <p:nvPr/>
              </p:nvSpPr>
              <p:spPr bwMode="auto">
                <a:xfrm>
                  <a:off x="3889375"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295" name="Freeform 2202"/>
                <p:cNvSpPr>
                  <a:spLocks/>
                </p:cNvSpPr>
                <p:nvPr/>
              </p:nvSpPr>
              <p:spPr bwMode="auto">
                <a:xfrm>
                  <a:off x="3892550"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296" name="Freeform 2203"/>
                <p:cNvSpPr>
                  <a:spLocks/>
                </p:cNvSpPr>
                <p:nvPr/>
              </p:nvSpPr>
              <p:spPr bwMode="auto">
                <a:xfrm>
                  <a:off x="3892550"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297" name="Freeform 2204"/>
                <p:cNvSpPr>
                  <a:spLocks/>
                </p:cNvSpPr>
                <p:nvPr/>
              </p:nvSpPr>
              <p:spPr bwMode="auto">
                <a:xfrm>
                  <a:off x="3895725"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298" name="Freeform 2205"/>
                <p:cNvSpPr>
                  <a:spLocks/>
                </p:cNvSpPr>
                <p:nvPr/>
              </p:nvSpPr>
              <p:spPr bwMode="auto">
                <a:xfrm>
                  <a:off x="38973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299" name="Freeform 2206"/>
                <p:cNvSpPr>
                  <a:spLocks/>
                </p:cNvSpPr>
                <p:nvPr/>
              </p:nvSpPr>
              <p:spPr bwMode="auto">
                <a:xfrm>
                  <a:off x="39004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00" name="Freeform 2207"/>
                <p:cNvSpPr>
                  <a:spLocks/>
                </p:cNvSpPr>
                <p:nvPr/>
              </p:nvSpPr>
              <p:spPr bwMode="auto">
                <a:xfrm>
                  <a:off x="390366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301" name="Freeform 2208"/>
                <p:cNvSpPr>
                  <a:spLocks/>
                </p:cNvSpPr>
                <p:nvPr/>
              </p:nvSpPr>
              <p:spPr bwMode="auto">
                <a:xfrm>
                  <a:off x="39036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02" name="Freeform 2209"/>
                <p:cNvSpPr>
                  <a:spLocks/>
                </p:cNvSpPr>
                <p:nvPr/>
              </p:nvSpPr>
              <p:spPr bwMode="auto">
                <a:xfrm>
                  <a:off x="3906838"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303" name="Freeform 2210"/>
                <p:cNvSpPr>
                  <a:spLocks/>
                </p:cNvSpPr>
                <p:nvPr/>
              </p:nvSpPr>
              <p:spPr bwMode="auto">
                <a:xfrm>
                  <a:off x="3908425"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04" name="Freeform 2211"/>
                <p:cNvSpPr>
                  <a:spLocks/>
                </p:cNvSpPr>
                <p:nvPr/>
              </p:nvSpPr>
              <p:spPr bwMode="auto">
                <a:xfrm>
                  <a:off x="3911600"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305" name="Freeform 2212"/>
                <p:cNvSpPr>
                  <a:spLocks/>
                </p:cNvSpPr>
                <p:nvPr/>
              </p:nvSpPr>
              <p:spPr bwMode="auto">
                <a:xfrm>
                  <a:off x="3911600"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06" name="Freeform 2213"/>
                <p:cNvSpPr>
                  <a:spLocks/>
                </p:cNvSpPr>
                <p:nvPr/>
              </p:nvSpPr>
              <p:spPr bwMode="auto">
                <a:xfrm>
                  <a:off x="3914775"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07" name="Freeform 2214"/>
                <p:cNvSpPr>
                  <a:spLocks/>
                </p:cNvSpPr>
                <p:nvPr/>
              </p:nvSpPr>
              <p:spPr bwMode="auto">
                <a:xfrm>
                  <a:off x="3917950"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08" name="Freeform 2216"/>
                <p:cNvSpPr>
                  <a:spLocks/>
                </p:cNvSpPr>
                <p:nvPr/>
              </p:nvSpPr>
              <p:spPr bwMode="auto">
                <a:xfrm>
                  <a:off x="3921125"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309" name="Freeform 2217"/>
                <p:cNvSpPr>
                  <a:spLocks/>
                </p:cNvSpPr>
                <p:nvPr/>
              </p:nvSpPr>
              <p:spPr bwMode="auto">
                <a:xfrm>
                  <a:off x="3921125"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310" name="Freeform 2218"/>
                <p:cNvSpPr>
                  <a:spLocks/>
                </p:cNvSpPr>
                <p:nvPr/>
              </p:nvSpPr>
              <p:spPr bwMode="auto">
                <a:xfrm>
                  <a:off x="39227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11" name="Freeform 2219"/>
                <p:cNvSpPr>
                  <a:spLocks/>
                </p:cNvSpPr>
                <p:nvPr/>
              </p:nvSpPr>
              <p:spPr bwMode="auto">
                <a:xfrm>
                  <a:off x="39258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12" name="Freeform 2220"/>
                <p:cNvSpPr>
                  <a:spLocks/>
                </p:cNvSpPr>
                <p:nvPr/>
              </p:nvSpPr>
              <p:spPr bwMode="auto">
                <a:xfrm>
                  <a:off x="3929063" y="1244600"/>
                  <a:ext cx="1588" cy="53975"/>
                </a:xfrm>
                <a:custGeom>
                  <a:avLst/>
                  <a:gdLst>
                    <a:gd name="T0" fmla="*/ 0 w 1588"/>
                    <a:gd name="T1" fmla="*/ 0 h 34"/>
                    <a:gd name="T2" fmla="*/ 0 w 1588"/>
                    <a:gd name="T3" fmla="*/ 0 h 34"/>
                    <a:gd name="T4" fmla="*/ 0 w 1588"/>
                    <a:gd name="T5" fmla="*/ 0 h 34"/>
                    <a:gd name="T6" fmla="*/ 0 w 1588"/>
                    <a:gd name="T7" fmla="*/ 53975 h 34"/>
                    <a:gd name="T8" fmla="*/ 0 60000 65536"/>
                    <a:gd name="T9" fmla="*/ 0 60000 65536"/>
                    <a:gd name="T10" fmla="*/ 0 60000 65536"/>
                    <a:gd name="T11" fmla="*/ 0 60000 65536"/>
                    <a:gd name="T12" fmla="*/ 0 w 1588"/>
                    <a:gd name="T13" fmla="*/ 0 h 34"/>
                    <a:gd name="T14" fmla="*/ 1588 w 1588"/>
                    <a:gd name="T15" fmla="*/ 34 h 34"/>
                  </a:gdLst>
                  <a:ahLst/>
                  <a:cxnLst>
                    <a:cxn ang="T8">
                      <a:pos x="T0" y="T1"/>
                    </a:cxn>
                    <a:cxn ang="T9">
                      <a:pos x="T2" y="T3"/>
                    </a:cxn>
                    <a:cxn ang="T10">
                      <a:pos x="T4" y="T5"/>
                    </a:cxn>
                    <a:cxn ang="T11">
                      <a:pos x="T6" y="T7"/>
                    </a:cxn>
                  </a:cxnLst>
                  <a:rect l="T12" t="T13" r="T14" b="T15"/>
                  <a:pathLst>
                    <a:path w="1588" h="34">
                      <a:moveTo>
                        <a:pt x="0" y="0"/>
                      </a:moveTo>
                      <a:lnTo>
                        <a:pt x="0" y="0"/>
                      </a:lnTo>
                      <a:lnTo>
                        <a:pt x="0" y="34"/>
                      </a:lnTo>
                    </a:path>
                  </a:pathLst>
                </a:custGeom>
                <a:noFill/>
                <a:ln w="6350" cap="sq">
                  <a:solidFill>
                    <a:srgbClr val="010101"/>
                  </a:solidFill>
                  <a:prstDash val="solid"/>
                  <a:miter lim="800000"/>
                  <a:headEnd/>
                  <a:tailEnd/>
                </a:ln>
              </p:spPr>
              <p:txBody>
                <a:bodyPr/>
                <a:lstStyle/>
                <a:p>
                  <a:endParaRPr lang="en-US"/>
                </a:p>
              </p:txBody>
            </p:sp>
            <p:sp>
              <p:nvSpPr>
                <p:cNvPr id="27313" name="Freeform 2221"/>
                <p:cNvSpPr>
                  <a:spLocks/>
                </p:cNvSpPr>
                <p:nvPr/>
              </p:nvSpPr>
              <p:spPr bwMode="auto">
                <a:xfrm>
                  <a:off x="3929063" y="1298575"/>
                  <a:ext cx="3175" cy="306388"/>
                </a:xfrm>
                <a:custGeom>
                  <a:avLst/>
                  <a:gdLst>
                    <a:gd name="T0" fmla="*/ 0 w 2"/>
                    <a:gd name="T1" fmla="*/ 0 h 193"/>
                    <a:gd name="T2" fmla="*/ 0 w 2"/>
                    <a:gd name="T3" fmla="*/ 0 h 193"/>
                    <a:gd name="T4" fmla="*/ 0 w 2"/>
                    <a:gd name="T5" fmla="*/ 0 h 193"/>
                    <a:gd name="T6" fmla="*/ 3175 w 2"/>
                    <a:gd name="T7" fmla="*/ 306388 h 193"/>
                    <a:gd name="T8" fmla="*/ 0 60000 65536"/>
                    <a:gd name="T9" fmla="*/ 0 60000 65536"/>
                    <a:gd name="T10" fmla="*/ 0 60000 65536"/>
                    <a:gd name="T11" fmla="*/ 0 60000 65536"/>
                    <a:gd name="T12" fmla="*/ 0 w 2"/>
                    <a:gd name="T13" fmla="*/ 0 h 193"/>
                    <a:gd name="T14" fmla="*/ 2 w 2"/>
                    <a:gd name="T15" fmla="*/ 193 h 193"/>
                  </a:gdLst>
                  <a:ahLst/>
                  <a:cxnLst>
                    <a:cxn ang="T8">
                      <a:pos x="T0" y="T1"/>
                    </a:cxn>
                    <a:cxn ang="T9">
                      <a:pos x="T2" y="T3"/>
                    </a:cxn>
                    <a:cxn ang="T10">
                      <a:pos x="T4" y="T5"/>
                    </a:cxn>
                    <a:cxn ang="T11">
                      <a:pos x="T6" y="T7"/>
                    </a:cxn>
                  </a:cxnLst>
                  <a:rect l="T12" t="T13" r="T14" b="T15"/>
                  <a:pathLst>
                    <a:path w="2" h="193">
                      <a:moveTo>
                        <a:pt x="0" y="0"/>
                      </a:moveTo>
                      <a:lnTo>
                        <a:pt x="0" y="0"/>
                      </a:lnTo>
                      <a:lnTo>
                        <a:pt x="2" y="193"/>
                      </a:lnTo>
                    </a:path>
                  </a:pathLst>
                </a:custGeom>
                <a:noFill/>
                <a:ln w="6350" cap="sq">
                  <a:solidFill>
                    <a:srgbClr val="010101"/>
                  </a:solidFill>
                  <a:prstDash val="solid"/>
                  <a:miter lim="800000"/>
                  <a:headEnd/>
                  <a:tailEnd/>
                </a:ln>
              </p:spPr>
              <p:txBody>
                <a:bodyPr/>
                <a:lstStyle/>
                <a:p>
                  <a:endParaRPr lang="en-US"/>
                </a:p>
              </p:txBody>
            </p:sp>
            <p:sp>
              <p:nvSpPr>
                <p:cNvPr id="27314" name="Freeform 2222"/>
                <p:cNvSpPr>
                  <a:spLocks/>
                </p:cNvSpPr>
                <p:nvPr/>
              </p:nvSpPr>
              <p:spPr bwMode="auto">
                <a:xfrm>
                  <a:off x="3932238" y="1604963"/>
                  <a:ext cx="1588" cy="254000"/>
                </a:xfrm>
                <a:custGeom>
                  <a:avLst/>
                  <a:gdLst>
                    <a:gd name="T0" fmla="*/ 0 w 1"/>
                    <a:gd name="T1" fmla="*/ 0 h 160"/>
                    <a:gd name="T2" fmla="*/ 0 w 1"/>
                    <a:gd name="T3" fmla="*/ 0 h 160"/>
                    <a:gd name="T4" fmla="*/ 0 w 1"/>
                    <a:gd name="T5" fmla="*/ 0 h 160"/>
                    <a:gd name="T6" fmla="*/ 1588 w 1"/>
                    <a:gd name="T7" fmla="*/ 254000 h 160"/>
                    <a:gd name="T8" fmla="*/ 0 60000 65536"/>
                    <a:gd name="T9" fmla="*/ 0 60000 65536"/>
                    <a:gd name="T10" fmla="*/ 0 60000 65536"/>
                    <a:gd name="T11" fmla="*/ 0 60000 65536"/>
                    <a:gd name="T12" fmla="*/ 0 w 1"/>
                    <a:gd name="T13" fmla="*/ 0 h 160"/>
                    <a:gd name="T14" fmla="*/ 1 w 1"/>
                    <a:gd name="T15" fmla="*/ 160 h 160"/>
                  </a:gdLst>
                  <a:ahLst/>
                  <a:cxnLst>
                    <a:cxn ang="T8">
                      <a:pos x="T0" y="T1"/>
                    </a:cxn>
                    <a:cxn ang="T9">
                      <a:pos x="T2" y="T3"/>
                    </a:cxn>
                    <a:cxn ang="T10">
                      <a:pos x="T4" y="T5"/>
                    </a:cxn>
                    <a:cxn ang="T11">
                      <a:pos x="T6" y="T7"/>
                    </a:cxn>
                  </a:cxnLst>
                  <a:rect l="T12" t="T13" r="T14" b="T15"/>
                  <a:pathLst>
                    <a:path w="1" h="160">
                      <a:moveTo>
                        <a:pt x="0" y="0"/>
                      </a:moveTo>
                      <a:lnTo>
                        <a:pt x="0" y="0"/>
                      </a:lnTo>
                      <a:lnTo>
                        <a:pt x="1" y="160"/>
                      </a:lnTo>
                    </a:path>
                  </a:pathLst>
                </a:custGeom>
                <a:noFill/>
                <a:ln w="6350" cap="sq">
                  <a:solidFill>
                    <a:srgbClr val="010101"/>
                  </a:solidFill>
                  <a:prstDash val="solid"/>
                  <a:miter lim="800000"/>
                  <a:headEnd/>
                  <a:tailEnd/>
                </a:ln>
              </p:spPr>
              <p:txBody>
                <a:bodyPr/>
                <a:lstStyle/>
                <a:p>
                  <a:endParaRPr lang="en-US"/>
                </a:p>
              </p:txBody>
            </p:sp>
            <p:sp>
              <p:nvSpPr>
                <p:cNvPr id="27315" name="Freeform 2223"/>
                <p:cNvSpPr>
                  <a:spLocks/>
                </p:cNvSpPr>
                <p:nvPr/>
              </p:nvSpPr>
              <p:spPr bwMode="auto">
                <a:xfrm>
                  <a:off x="3933825" y="1858963"/>
                  <a:ext cx="3175" cy="206375"/>
                </a:xfrm>
                <a:custGeom>
                  <a:avLst/>
                  <a:gdLst>
                    <a:gd name="T0" fmla="*/ 0 w 2"/>
                    <a:gd name="T1" fmla="*/ 0 h 130"/>
                    <a:gd name="T2" fmla="*/ 0 w 2"/>
                    <a:gd name="T3" fmla="*/ 0 h 130"/>
                    <a:gd name="T4" fmla="*/ 0 w 2"/>
                    <a:gd name="T5" fmla="*/ 0 h 130"/>
                    <a:gd name="T6" fmla="*/ 3175 w 2"/>
                    <a:gd name="T7" fmla="*/ 206375 h 130"/>
                    <a:gd name="T8" fmla="*/ 0 60000 65536"/>
                    <a:gd name="T9" fmla="*/ 0 60000 65536"/>
                    <a:gd name="T10" fmla="*/ 0 60000 65536"/>
                    <a:gd name="T11" fmla="*/ 0 60000 65536"/>
                    <a:gd name="T12" fmla="*/ 0 w 2"/>
                    <a:gd name="T13" fmla="*/ 0 h 130"/>
                    <a:gd name="T14" fmla="*/ 2 w 2"/>
                    <a:gd name="T15" fmla="*/ 130 h 130"/>
                  </a:gdLst>
                  <a:ahLst/>
                  <a:cxnLst>
                    <a:cxn ang="T8">
                      <a:pos x="T0" y="T1"/>
                    </a:cxn>
                    <a:cxn ang="T9">
                      <a:pos x="T2" y="T3"/>
                    </a:cxn>
                    <a:cxn ang="T10">
                      <a:pos x="T4" y="T5"/>
                    </a:cxn>
                    <a:cxn ang="T11">
                      <a:pos x="T6" y="T7"/>
                    </a:cxn>
                  </a:cxnLst>
                  <a:rect l="T12" t="T13" r="T14" b="T15"/>
                  <a:pathLst>
                    <a:path w="2" h="130">
                      <a:moveTo>
                        <a:pt x="0" y="0"/>
                      </a:moveTo>
                      <a:lnTo>
                        <a:pt x="0" y="0"/>
                      </a:lnTo>
                      <a:lnTo>
                        <a:pt x="2" y="130"/>
                      </a:lnTo>
                    </a:path>
                  </a:pathLst>
                </a:custGeom>
                <a:noFill/>
                <a:ln w="6350" cap="sq">
                  <a:solidFill>
                    <a:srgbClr val="010101"/>
                  </a:solidFill>
                  <a:prstDash val="solid"/>
                  <a:miter lim="800000"/>
                  <a:headEnd/>
                  <a:tailEnd/>
                </a:ln>
              </p:spPr>
              <p:txBody>
                <a:bodyPr/>
                <a:lstStyle/>
                <a:p>
                  <a:endParaRPr lang="en-US"/>
                </a:p>
              </p:txBody>
            </p:sp>
            <p:sp>
              <p:nvSpPr>
                <p:cNvPr id="27316" name="Freeform 2224"/>
                <p:cNvSpPr>
                  <a:spLocks/>
                </p:cNvSpPr>
                <p:nvPr/>
              </p:nvSpPr>
              <p:spPr bwMode="auto">
                <a:xfrm>
                  <a:off x="3937000" y="2065338"/>
                  <a:ext cx="1588" cy="160338"/>
                </a:xfrm>
                <a:custGeom>
                  <a:avLst/>
                  <a:gdLst>
                    <a:gd name="T0" fmla="*/ 0 w 1588"/>
                    <a:gd name="T1" fmla="*/ 0 h 101"/>
                    <a:gd name="T2" fmla="*/ 0 w 1588"/>
                    <a:gd name="T3" fmla="*/ 0 h 101"/>
                    <a:gd name="T4" fmla="*/ 0 w 1588"/>
                    <a:gd name="T5" fmla="*/ 0 h 101"/>
                    <a:gd name="T6" fmla="*/ 0 w 1588"/>
                    <a:gd name="T7" fmla="*/ 160338 h 101"/>
                    <a:gd name="T8" fmla="*/ 0 60000 65536"/>
                    <a:gd name="T9" fmla="*/ 0 60000 65536"/>
                    <a:gd name="T10" fmla="*/ 0 60000 65536"/>
                    <a:gd name="T11" fmla="*/ 0 60000 65536"/>
                    <a:gd name="T12" fmla="*/ 0 w 1588"/>
                    <a:gd name="T13" fmla="*/ 0 h 101"/>
                    <a:gd name="T14" fmla="*/ 1588 w 1588"/>
                    <a:gd name="T15" fmla="*/ 101 h 101"/>
                  </a:gdLst>
                  <a:ahLst/>
                  <a:cxnLst>
                    <a:cxn ang="T8">
                      <a:pos x="T0" y="T1"/>
                    </a:cxn>
                    <a:cxn ang="T9">
                      <a:pos x="T2" y="T3"/>
                    </a:cxn>
                    <a:cxn ang="T10">
                      <a:pos x="T4" y="T5"/>
                    </a:cxn>
                    <a:cxn ang="T11">
                      <a:pos x="T6" y="T7"/>
                    </a:cxn>
                  </a:cxnLst>
                  <a:rect l="T12" t="T13" r="T14" b="T15"/>
                  <a:pathLst>
                    <a:path w="1588" h="101">
                      <a:moveTo>
                        <a:pt x="0" y="0"/>
                      </a:moveTo>
                      <a:lnTo>
                        <a:pt x="0" y="0"/>
                      </a:lnTo>
                      <a:lnTo>
                        <a:pt x="0" y="101"/>
                      </a:lnTo>
                    </a:path>
                  </a:pathLst>
                </a:custGeom>
                <a:noFill/>
                <a:ln w="6350" cap="sq">
                  <a:solidFill>
                    <a:srgbClr val="010101"/>
                  </a:solidFill>
                  <a:prstDash val="solid"/>
                  <a:miter lim="800000"/>
                  <a:headEnd/>
                  <a:tailEnd/>
                </a:ln>
              </p:spPr>
              <p:txBody>
                <a:bodyPr/>
                <a:lstStyle/>
                <a:p>
                  <a:endParaRPr lang="en-US"/>
                </a:p>
              </p:txBody>
            </p:sp>
            <p:sp>
              <p:nvSpPr>
                <p:cNvPr id="27317" name="Freeform 2225"/>
                <p:cNvSpPr>
                  <a:spLocks/>
                </p:cNvSpPr>
                <p:nvPr/>
              </p:nvSpPr>
              <p:spPr bwMode="auto">
                <a:xfrm>
                  <a:off x="3937000" y="2225675"/>
                  <a:ext cx="3175" cy="123825"/>
                </a:xfrm>
                <a:custGeom>
                  <a:avLst/>
                  <a:gdLst>
                    <a:gd name="T0" fmla="*/ 0 w 2"/>
                    <a:gd name="T1" fmla="*/ 0 h 78"/>
                    <a:gd name="T2" fmla="*/ 0 w 2"/>
                    <a:gd name="T3" fmla="*/ 0 h 78"/>
                    <a:gd name="T4" fmla="*/ 0 w 2"/>
                    <a:gd name="T5" fmla="*/ 0 h 78"/>
                    <a:gd name="T6" fmla="*/ 3175 w 2"/>
                    <a:gd name="T7" fmla="*/ 123825 h 78"/>
                    <a:gd name="T8" fmla="*/ 0 60000 65536"/>
                    <a:gd name="T9" fmla="*/ 0 60000 65536"/>
                    <a:gd name="T10" fmla="*/ 0 60000 65536"/>
                    <a:gd name="T11" fmla="*/ 0 60000 65536"/>
                    <a:gd name="T12" fmla="*/ 0 w 2"/>
                    <a:gd name="T13" fmla="*/ 0 h 78"/>
                    <a:gd name="T14" fmla="*/ 2 w 2"/>
                    <a:gd name="T15" fmla="*/ 78 h 78"/>
                  </a:gdLst>
                  <a:ahLst/>
                  <a:cxnLst>
                    <a:cxn ang="T8">
                      <a:pos x="T0" y="T1"/>
                    </a:cxn>
                    <a:cxn ang="T9">
                      <a:pos x="T2" y="T3"/>
                    </a:cxn>
                    <a:cxn ang="T10">
                      <a:pos x="T4" y="T5"/>
                    </a:cxn>
                    <a:cxn ang="T11">
                      <a:pos x="T6" y="T7"/>
                    </a:cxn>
                  </a:cxnLst>
                  <a:rect l="T12" t="T13" r="T14" b="T15"/>
                  <a:pathLst>
                    <a:path w="2" h="78">
                      <a:moveTo>
                        <a:pt x="0" y="0"/>
                      </a:moveTo>
                      <a:lnTo>
                        <a:pt x="0" y="0"/>
                      </a:lnTo>
                      <a:lnTo>
                        <a:pt x="2" y="78"/>
                      </a:lnTo>
                    </a:path>
                  </a:pathLst>
                </a:custGeom>
                <a:noFill/>
                <a:ln w="6350" cap="sq">
                  <a:solidFill>
                    <a:srgbClr val="010101"/>
                  </a:solidFill>
                  <a:prstDash val="solid"/>
                  <a:miter lim="800000"/>
                  <a:headEnd/>
                  <a:tailEnd/>
                </a:ln>
              </p:spPr>
              <p:txBody>
                <a:bodyPr/>
                <a:lstStyle/>
                <a:p>
                  <a:endParaRPr lang="en-US"/>
                </a:p>
              </p:txBody>
            </p:sp>
            <p:sp>
              <p:nvSpPr>
                <p:cNvPr id="27318" name="Freeform 2226"/>
                <p:cNvSpPr>
                  <a:spLocks/>
                </p:cNvSpPr>
                <p:nvPr/>
              </p:nvSpPr>
              <p:spPr bwMode="auto">
                <a:xfrm>
                  <a:off x="3940175" y="2349500"/>
                  <a:ext cx="3175" cy="92075"/>
                </a:xfrm>
                <a:custGeom>
                  <a:avLst/>
                  <a:gdLst>
                    <a:gd name="T0" fmla="*/ 0 w 2"/>
                    <a:gd name="T1" fmla="*/ 0 h 58"/>
                    <a:gd name="T2" fmla="*/ 0 w 2"/>
                    <a:gd name="T3" fmla="*/ 0 h 58"/>
                    <a:gd name="T4" fmla="*/ 0 w 2"/>
                    <a:gd name="T5" fmla="*/ 0 h 58"/>
                    <a:gd name="T6" fmla="*/ 3175 w 2"/>
                    <a:gd name="T7" fmla="*/ 92075 h 58"/>
                    <a:gd name="T8" fmla="*/ 0 60000 65536"/>
                    <a:gd name="T9" fmla="*/ 0 60000 65536"/>
                    <a:gd name="T10" fmla="*/ 0 60000 65536"/>
                    <a:gd name="T11" fmla="*/ 0 60000 65536"/>
                    <a:gd name="T12" fmla="*/ 0 w 2"/>
                    <a:gd name="T13" fmla="*/ 0 h 58"/>
                    <a:gd name="T14" fmla="*/ 2 w 2"/>
                    <a:gd name="T15" fmla="*/ 58 h 58"/>
                  </a:gdLst>
                  <a:ahLst/>
                  <a:cxnLst>
                    <a:cxn ang="T8">
                      <a:pos x="T0" y="T1"/>
                    </a:cxn>
                    <a:cxn ang="T9">
                      <a:pos x="T2" y="T3"/>
                    </a:cxn>
                    <a:cxn ang="T10">
                      <a:pos x="T4" y="T5"/>
                    </a:cxn>
                    <a:cxn ang="T11">
                      <a:pos x="T6" y="T7"/>
                    </a:cxn>
                  </a:cxnLst>
                  <a:rect l="T12" t="T13" r="T14" b="T15"/>
                  <a:pathLst>
                    <a:path w="2" h="58">
                      <a:moveTo>
                        <a:pt x="0" y="0"/>
                      </a:moveTo>
                      <a:lnTo>
                        <a:pt x="0" y="0"/>
                      </a:lnTo>
                      <a:lnTo>
                        <a:pt x="2" y="58"/>
                      </a:lnTo>
                    </a:path>
                  </a:pathLst>
                </a:custGeom>
                <a:noFill/>
                <a:ln w="6350" cap="sq">
                  <a:solidFill>
                    <a:srgbClr val="010101"/>
                  </a:solidFill>
                  <a:prstDash val="solid"/>
                  <a:miter lim="800000"/>
                  <a:headEnd/>
                  <a:tailEnd/>
                </a:ln>
              </p:spPr>
              <p:txBody>
                <a:bodyPr/>
                <a:lstStyle/>
                <a:p>
                  <a:endParaRPr lang="en-US"/>
                </a:p>
              </p:txBody>
            </p:sp>
            <p:sp>
              <p:nvSpPr>
                <p:cNvPr id="27319" name="Freeform 2227"/>
                <p:cNvSpPr>
                  <a:spLocks/>
                </p:cNvSpPr>
                <p:nvPr/>
              </p:nvSpPr>
              <p:spPr bwMode="auto">
                <a:xfrm>
                  <a:off x="3943350" y="2441575"/>
                  <a:ext cx="1588" cy="71438"/>
                </a:xfrm>
                <a:custGeom>
                  <a:avLst/>
                  <a:gdLst>
                    <a:gd name="T0" fmla="*/ 0 w 1"/>
                    <a:gd name="T1" fmla="*/ 0 h 45"/>
                    <a:gd name="T2" fmla="*/ 0 w 1"/>
                    <a:gd name="T3" fmla="*/ 0 h 45"/>
                    <a:gd name="T4" fmla="*/ 0 w 1"/>
                    <a:gd name="T5" fmla="*/ 0 h 45"/>
                    <a:gd name="T6" fmla="*/ 1588 w 1"/>
                    <a:gd name="T7" fmla="*/ 71438 h 45"/>
                    <a:gd name="T8" fmla="*/ 0 60000 65536"/>
                    <a:gd name="T9" fmla="*/ 0 60000 65536"/>
                    <a:gd name="T10" fmla="*/ 0 60000 65536"/>
                    <a:gd name="T11" fmla="*/ 0 60000 65536"/>
                    <a:gd name="T12" fmla="*/ 0 w 1"/>
                    <a:gd name="T13" fmla="*/ 0 h 45"/>
                    <a:gd name="T14" fmla="*/ 1 w 1"/>
                    <a:gd name="T15" fmla="*/ 45 h 45"/>
                  </a:gdLst>
                  <a:ahLst/>
                  <a:cxnLst>
                    <a:cxn ang="T8">
                      <a:pos x="T0" y="T1"/>
                    </a:cxn>
                    <a:cxn ang="T9">
                      <a:pos x="T2" y="T3"/>
                    </a:cxn>
                    <a:cxn ang="T10">
                      <a:pos x="T4" y="T5"/>
                    </a:cxn>
                    <a:cxn ang="T11">
                      <a:pos x="T6" y="T7"/>
                    </a:cxn>
                  </a:cxnLst>
                  <a:rect l="T12" t="T13" r="T14" b="T15"/>
                  <a:pathLst>
                    <a:path w="1" h="45">
                      <a:moveTo>
                        <a:pt x="0" y="0"/>
                      </a:moveTo>
                      <a:lnTo>
                        <a:pt x="0" y="0"/>
                      </a:lnTo>
                      <a:lnTo>
                        <a:pt x="1" y="45"/>
                      </a:lnTo>
                    </a:path>
                  </a:pathLst>
                </a:custGeom>
                <a:noFill/>
                <a:ln w="6350" cap="sq">
                  <a:solidFill>
                    <a:srgbClr val="010101"/>
                  </a:solidFill>
                  <a:prstDash val="solid"/>
                  <a:miter lim="800000"/>
                  <a:headEnd/>
                  <a:tailEnd/>
                </a:ln>
              </p:spPr>
              <p:txBody>
                <a:bodyPr/>
                <a:lstStyle/>
                <a:p>
                  <a:endParaRPr lang="en-US"/>
                </a:p>
              </p:txBody>
            </p:sp>
            <p:sp>
              <p:nvSpPr>
                <p:cNvPr id="27320" name="Freeform 2228"/>
                <p:cNvSpPr>
                  <a:spLocks/>
                </p:cNvSpPr>
                <p:nvPr/>
              </p:nvSpPr>
              <p:spPr bwMode="auto">
                <a:xfrm>
                  <a:off x="3944938" y="2513013"/>
                  <a:ext cx="1588" cy="50800"/>
                </a:xfrm>
                <a:custGeom>
                  <a:avLst/>
                  <a:gdLst>
                    <a:gd name="T0" fmla="*/ 0 w 1588"/>
                    <a:gd name="T1" fmla="*/ 0 h 32"/>
                    <a:gd name="T2" fmla="*/ 0 w 1588"/>
                    <a:gd name="T3" fmla="*/ 0 h 32"/>
                    <a:gd name="T4" fmla="*/ 0 w 1588"/>
                    <a:gd name="T5" fmla="*/ 0 h 32"/>
                    <a:gd name="T6" fmla="*/ 0 w 1588"/>
                    <a:gd name="T7" fmla="*/ 50800 h 32"/>
                    <a:gd name="T8" fmla="*/ 0 60000 65536"/>
                    <a:gd name="T9" fmla="*/ 0 60000 65536"/>
                    <a:gd name="T10" fmla="*/ 0 60000 65536"/>
                    <a:gd name="T11" fmla="*/ 0 60000 65536"/>
                    <a:gd name="T12" fmla="*/ 0 w 1588"/>
                    <a:gd name="T13" fmla="*/ 0 h 32"/>
                    <a:gd name="T14" fmla="*/ 1588 w 1588"/>
                    <a:gd name="T15" fmla="*/ 32 h 32"/>
                  </a:gdLst>
                  <a:ahLst/>
                  <a:cxnLst>
                    <a:cxn ang="T8">
                      <a:pos x="T0" y="T1"/>
                    </a:cxn>
                    <a:cxn ang="T9">
                      <a:pos x="T2" y="T3"/>
                    </a:cxn>
                    <a:cxn ang="T10">
                      <a:pos x="T4" y="T5"/>
                    </a:cxn>
                    <a:cxn ang="T11">
                      <a:pos x="T6" y="T7"/>
                    </a:cxn>
                  </a:cxnLst>
                  <a:rect l="T12" t="T13" r="T14" b="T15"/>
                  <a:pathLst>
                    <a:path w="1588" h="32">
                      <a:moveTo>
                        <a:pt x="0" y="0"/>
                      </a:moveTo>
                      <a:lnTo>
                        <a:pt x="0" y="0"/>
                      </a:lnTo>
                      <a:lnTo>
                        <a:pt x="0" y="32"/>
                      </a:lnTo>
                    </a:path>
                  </a:pathLst>
                </a:custGeom>
                <a:noFill/>
                <a:ln w="6350" cap="sq">
                  <a:solidFill>
                    <a:srgbClr val="010101"/>
                  </a:solidFill>
                  <a:prstDash val="solid"/>
                  <a:miter lim="800000"/>
                  <a:headEnd/>
                  <a:tailEnd/>
                </a:ln>
              </p:spPr>
              <p:txBody>
                <a:bodyPr/>
                <a:lstStyle/>
                <a:p>
                  <a:endParaRPr lang="en-US"/>
                </a:p>
              </p:txBody>
            </p:sp>
            <p:sp>
              <p:nvSpPr>
                <p:cNvPr id="27321" name="Freeform 2229"/>
                <p:cNvSpPr>
                  <a:spLocks/>
                </p:cNvSpPr>
                <p:nvPr/>
              </p:nvSpPr>
              <p:spPr bwMode="auto">
                <a:xfrm>
                  <a:off x="3944938" y="2563813"/>
                  <a:ext cx="3175" cy="39688"/>
                </a:xfrm>
                <a:custGeom>
                  <a:avLst/>
                  <a:gdLst>
                    <a:gd name="T0" fmla="*/ 0 w 2"/>
                    <a:gd name="T1" fmla="*/ 0 h 25"/>
                    <a:gd name="T2" fmla="*/ 0 w 2"/>
                    <a:gd name="T3" fmla="*/ 0 h 25"/>
                    <a:gd name="T4" fmla="*/ 0 w 2"/>
                    <a:gd name="T5" fmla="*/ 0 h 25"/>
                    <a:gd name="T6" fmla="*/ 3175 w 2"/>
                    <a:gd name="T7" fmla="*/ 39688 h 25"/>
                    <a:gd name="T8" fmla="*/ 0 60000 65536"/>
                    <a:gd name="T9" fmla="*/ 0 60000 65536"/>
                    <a:gd name="T10" fmla="*/ 0 60000 65536"/>
                    <a:gd name="T11" fmla="*/ 0 60000 65536"/>
                    <a:gd name="T12" fmla="*/ 0 w 2"/>
                    <a:gd name="T13" fmla="*/ 0 h 25"/>
                    <a:gd name="T14" fmla="*/ 2 w 2"/>
                    <a:gd name="T15" fmla="*/ 25 h 25"/>
                  </a:gdLst>
                  <a:ahLst/>
                  <a:cxnLst>
                    <a:cxn ang="T8">
                      <a:pos x="T0" y="T1"/>
                    </a:cxn>
                    <a:cxn ang="T9">
                      <a:pos x="T2" y="T3"/>
                    </a:cxn>
                    <a:cxn ang="T10">
                      <a:pos x="T4" y="T5"/>
                    </a:cxn>
                    <a:cxn ang="T11">
                      <a:pos x="T6" y="T7"/>
                    </a:cxn>
                  </a:cxnLst>
                  <a:rect l="T12" t="T13" r="T14" b="T15"/>
                  <a:pathLst>
                    <a:path w="2" h="25">
                      <a:moveTo>
                        <a:pt x="0" y="0"/>
                      </a:moveTo>
                      <a:lnTo>
                        <a:pt x="0" y="0"/>
                      </a:lnTo>
                      <a:lnTo>
                        <a:pt x="2" y="25"/>
                      </a:lnTo>
                    </a:path>
                  </a:pathLst>
                </a:custGeom>
                <a:noFill/>
                <a:ln w="6350" cap="sq">
                  <a:solidFill>
                    <a:srgbClr val="010101"/>
                  </a:solidFill>
                  <a:prstDash val="solid"/>
                  <a:miter lim="800000"/>
                  <a:headEnd/>
                  <a:tailEnd/>
                </a:ln>
              </p:spPr>
              <p:txBody>
                <a:bodyPr/>
                <a:lstStyle/>
                <a:p>
                  <a:endParaRPr lang="en-US"/>
                </a:p>
              </p:txBody>
            </p:sp>
            <p:sp>
              <p:nvSpPr>
                <p:cNvPr id="27322" name="Freeform 2230"/>
                <p:cNvSpPr>
                  <a:spLocks/>
                </p:cNvSpPr>
                <p:nvPr/>
              </p:nvSpPr>
              <p:spPr bwMode="auto">
                <a:xfrm>
                  <a:off x="3948113" y="2603500"/>
                  <a:ext cx="3175" cy="26988"/>
                </a:xfrm>
                <a:custGeom>
                  <a:avLst/>
                  <a:gdLst>
                    <a:gd name="T0" fmla="*/ 0 w 2"/>
                    <a:gd name="T1" fmla="*/ 0 h 17"/>
                    <a:gd name="T2" fmla="*/ 0 w 2"/>
                    <a:gd name="T3" fmla="*/ 0 h 17"/>
                    <a:gd name="T4" fmla="*/ 0 w 2"/>
                    <a:gd name="T5" fmla="*/ 0 h 17"/>
                    <a:gd name="T6" fmla="*/ 3175 w 2"/>
                    <a:gd name="T7" fmla="*/ 26988 h 17"/>
                    <a:gd name="T8" fmla="*/ 0 60000 65536"/>
                    <a:gd name="T9" fmla="*/ 0 60000 65536"/>
                    <a:gd name="T10" fmla="*/ 0 60000 65536"/>
                    <a:gd name="T11" fmla="*/ 0 60000 65536"/>
                    <a:gd name="T12" fmla="*/ 0 w 2"/>
                    <a:gd name="T13" fmla="*/ 0 h 17"/>
                    <a:gd name="T14" fmla="*/ 2 w 2"/>
                    <a:gd name="T15" fmla="*/ 17 h 17"/>
                  </a:gdLst>
                  <a:ahLst/>
                  <a:cxnLst>
                    <a:cxn ang="T8">
                      <a:pos x="T0" y="T1"/>
                    </a:cxn>
                    <a:cxn ang="T9">
                      <a:pos x="T2" y="T3"/>
                    </a:cxn>
                    <a:cxn ang="T10">
                      <a:pos x="T4" y="T5"/>
                    </a:cxn>
                    <a:cxn ang="T11">
                      <a:pos x="T6" y="T7"/>
                    </a:cxn>
                  </a:cxnLst>
                  <a:rect l="T12" t="T13" r="T14" b="T15"/>
                  <a:pathLst>
                    <a:path w="2" h="17">
                      <a:moveTo>
                        <a:pt x="0" y="0"/>
                      </a:moveTo>
                      <a:lnTo>
                        <a:pt x="0" y="0"/>
                      </a:lnTo>
                      <a:lnTo>
                        <a:pt x="2" y="17"/>
                      </a:lnTo>
                    </a:path>
                  </a:pathLst>
                </a:custGeom>
                <a:noFill/>
                <a:ln w="6350" cap="sq">
                  <a:solidFill>
                    <a:srgbClr val="010101"/>
                  </a:solidFill>
                  <a:prstDash val="solid"/>
                  <a:miter lim="800000"/>
                  <a:headEnd/>
                  <a:tailEnd/>
                </a:ln>
              </p:spPr>
              <p:txBody>
                <a:bodyPr/>
                <a:lstStyle/>
                <a:p>
                  <a:endParaRPr lang="en-US"/>
                </a:p>
              </p:txBody>
            </p:sp>
            <p:sp>
              <p:nvSpPr>
                <p:cNvPr id="27323" name="Freeform 2231"/>
                <p:cNvSpPr>
                  <a:spLocks/>
                </p:cNvSpPr>
                <p:nvPr/>
              </p:nvSpPr>
              <p:spPr bwMode="auto">
                <a:xfrm>
                  <a:off x="3951288" y="2630488"/>
                  <a:ext cx="3175" cy="25400"/>
                </a:xfrm>
                <a:custGeom>
                  <a:avLst/>
                  <a:gdLst>
                    <a:gd name="T0" fmla="*/ 0 w 2"/>
                    <a:gd name="T1" fmla="*/ 0 h 16"/>
                    <a:gd name="T2" fmla="*/ 0 w 2"/>
                    <a:gd name="T3" fmla="*/ 0 h 16"/>
                    <a:gd name="T4" fmla="*/ 0 w 2"/>
                    <a:gd name="T5" fmla="*/ 0 h 16"/>
                    <a:gd name="T6" fmla="*/ 3175 w 2"/>
                    <a:gd name="T7" fmla="*/ 2540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0"/>
                      </a:moveTo>
                      <a:lnTo>
                        <a:pt x="0" y="0"/>
                      </a:lnTo>
                      <a:lnTo>
                        <a:pt x="2" y="16"/>
                      </a:lnTo>
                    </a:path>
                  </a:pathLst>
                </a:custGeom>
                <a:noFill/>
                <a:ln w="6350" cap="sq">
                  <a:solidFill>
                    <a:srgbClr val="010101"/>
                  </a:solidFill>
                  <a:prstDash val="solid"/>
                  <a:miter lim="800000"/>
                  <a:headEnd/>
                  <a:tailEnd/>
                </a:ln>
              </p:spPr>
              <p:txBody>
                <a:bodyPr/>
                <a:lstStyle/>
                <a:p>
                  <a:endParaRPr lang="en-US"/>
                </a:p>
              </p:txBody>
            </p:sp>
            <p:sp>
              <p:nvSpPr>
                <p:cNvPr id="27324" name="Freeform 2232"/>
                <p:cNvSpPr>
                  <a:spLocks/>
                </p:cNvSpPr>
                <p:nvPr/>
              </p:nvSpPr>
              <p:spPr bwMode="auto">
                <a:xfrm>
                  <a:off x="3954463" y="2655888"/>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7325" name="Freeform 2233"/>
                <p:cNvSpPr>
                  <a:spLocks/>
                </p:cNvSpPr>
                <p:nvPr/>
              </p:nvSpPr>
              <p:spPr bwMode="auto">
                <a:xfrm>
                  <a:off x="3957638" y="2673350"/>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326" name="Freeform 2234"/>
                <p:cNvSpPr>
                  <a:spLocks/>
                </p:cNvSpPr>
                <p:nvPr/>
              </p:nvSpPr>
              <p:spPr bwMode="auto">
                <a:xfrm>
                  <a:off x="3957638" y="2684463"/>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7327" name="Freeform 2235"/>
                <p:cNvSpPr>
                  <a:spLocks/>
                </p:cNvSpPr>
                <p:nvPr/>
              </p:nvSpPr>
              <p:spPr bwMode="auto">
                <a:xfrm>
                  <a:off x="3959225" y="2695575"/>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7328" name="Freeform 2236"/>
                <p:cNvSpPr>
                  <a:spLocks/>
                </p:cNvSpPr>
                <p:nvPr/>
              </p:nvSpPr>
              <p:spPr bwMode="auto">
                <a:xfrm>
                  <a:off x="3962400" y="2705100"/>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7329" name="Freeform 2237"/>
                <p:cNvSpPr>
                  <a:spLocks/>
                </p:cNvSpPr>
                <p:nvPr/>
              </p:nvSpPr>
              <p:spPr bwMode="auto">
                <a:xfrm>
                  <a:off x="3962400" y="271303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330" name="Freeform 2238"/>
                <p:cNvSpPr>
                  <a:spLocks/>
                </p:cNvSpPr>
                <p:nvPr/>
              </p:nvSpPr>
              <p:spPr bwMode="auto">
                <a:xfrm>
                  <a:off x="3965575" y="2720975"/>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331" name="Freeform 2239"/>
                <p:cNvSpPr>
                  <a:spLocks/>
                </p:cNvSpPr>
                <p:nvPr/>
              </p:nvSpPr>
              <p:spPr bwMode="auto">
                <a:xfrm>
                  <a:off x="3968750" y="2728913"/>
                  <a:ext cx="1588" cy="12700"/>
                </a:xfrm>
                <a:custGeom>
                  <a:avLst/>
                  <a:gdLst>
                    <a:gd name="T0" fmla="*/ 0 w 1"/>
                    <a:gd name="T1" fmla="*/ 0 h 8"/>
                    <a:gd name="T2" fmla="*/ 0 w 1"/>
                    <a:gd name="T3" fmla="*/ 0 h 8"/>
                    <a:gd name="T4" fmla="*/ 0 w 1"/>
                    <a:gd name="T5" fmla="*/ 0 h 8"/>
                    <a:gd name="T6" fmla="*/ 1588 w 1"/>
                    <a:gd name="T7" fmla="*/ 1270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0"/>
                      </a:moveTo>
                      <a:lnTo>
                        <a:pt x="0" y="0"/>
                      </a:lnTo>
                      <a:lnTo>
                        <a:pt x="1" y="8"/>
                      </a:lnTo>
                    </a:path>
                  </a:pathLst>
                </a:custGeom>
                <a:noFill/>
                <a:ln w="6350" cap="sq">
                  <a:solidFill>
                    <a:srgbClr val="010101"/>
                  </a:solidFill>
                  <a:prstDash val="solid"/>
                  <a:miter lim="800000"/>
                  <a:headEnd/>
                  <a:tailEnd/>
                </a:ln>
              </p:spPr>
              <p:txBody>
                <a:bodyPr/>
                <a:lstStyle/>
                <a:p>
                  <a:endParaRPr lang="en-US"/>
                </a:p>
              </p:txBody>
            </p:sp>
            <p:sp>
              <p:nvSpPr>
                <p:cNvPr id="27332" name="Freeform 2240"/>
                <p:cNvSpPr>
                  <a:spLocks/>
                </p:cNvSpPr>
                <p:nvPr/>
              </p:nvSpPr>
              <p:spPr bwMode="auto">
                <a:xfrm>
                  <a:off x="3970338" y="2741613"/>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333" name="Freeform 2241"/>
                <p:cNvSpPr>
                  <a:spLocks/>
                </p:cNvSpPr>
                <p:nvPr/>
              </p:nvSpPr>
              <p:spPr bwMode="auto">
                <a:xfrm>
                  <a:off x="3973513" y="2749550"/>
                  <a:ext cx="1588" cy="14288"/>
                </a:xfrm>
                <a:custGeom>
                  <a:avLst/>
                  <a:gdLst>
                    <a:gd name="T0" fmla="*/ 0 w 1588"/>
                    <a:gd name="T1" fmla="*/ 0 h 9"/>
                    <a:gd name="T2" fmla="*/ 0 w 1588"/>
                    <a:gd name="T3" fmla="*/ 0 h 9"/>
                    <a:gd name="T4" fmla="*/ 0 w 1588"/>
                    <a:gd name="T5" fmla="*/ 0 h 9"/>
                    <a:gd name="T6" fmla="*/ 0 w 1588"/>
                    <a:gd name="T7" fmla="*/ 14288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0"/>
                      </a:moveTo>
                      <a:lnTo>
                        <a:pt x="0" y="0"/>
                      </a:lnTo>
                      <a:lnTo>
                        <a:pt x="0" y="9"/>
                      </a:lnTo>
                    </a:path>
                  </a:pathLst>
                </a:custGeom>
                <a:noFill/>
                <a:ln w="6350" cap="sq">
                  <a:solidFill>
                    <a:srgbClr val="010101"/>
                  </a:solidFill>
                  <a:prstDash val="solid"/>
                  <a:miter lim="800000"/>
                  <a:headEnd/>
                  <a:tailEnd/>
                </a:ln>
              </p:spPr>
              <p:txBody>
                <a:bodyPr/>
                <a:lstStyle/>
                <a:p>
                  <a:endParaRPr lang="en-US"/>
                </a:p>
              </p:txBody>
            </p:sp>
            <p:sp>
              <p:nvSpPr>
                <p:cNvPr id="27334" name="Freeform 2242"/>
                <p:cNvSpPr>
                  <a:spLocks/>
                </p:cNvSpPr>
                <p:nvPr/>
              </p:nvSpPr>
              <p:spPr bwMode="auto">
                <a:xfrm>
                  <a:off x="3973513" y="276383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335" name="Freeform 2243"/>
                <p:cNvSpPr>
                  <a:spLocks/>
                </p:cNvSpPr>
                <p:nvPr/>
              </p:nvSpPr>
              <p:spPr bwMode="auto">
                <a:xfrm>
                  <a:off x="3976688" y="2774950"/>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336" name="Freeform 2244"/>
                <p:cNvSpPr>
                  <a:spLocks/>
                </p:cNvSpPr>
                <p:nvPr/>
              </p:nvSpPr>
              <p:spPr bwMode="auto">
                <a:xfrm>
                  <a:off x="3979863" y="2789238"/>
                  <a:ext cx="1588" cy="14288"/>
                </a:xfrm>
                <a:custGeom>
                  <a:avLst/>
                  <a:gdLst>
                    <a:gd name="T0" fmla="*/ 0 w 1588"/>
                    <a:gd name="T1" fmla="*/ 0 h 9"/>
                    <a:gd name="T2" fmla="*/ 0 w 1588"/>
                    <a:gd name="T3" fmla="*/ 0 h 9"/>
                    <a:gd name="T4" fmla="*/ 0 w 1588"/>
                    <a:gd name="T5" fmla="*/ 0 h 9"/>
                    <a:gd name="T6" fmla="*/ 0 w 1588"/>
                    <a:gd name="T7" fmla="*/ 14288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0"/>
                      </a:moveTo>
                      <a:lnTo>
                        <a:pt x="0" y="0"/>
                      </a:lnTo>
                      <a:lnTo>
                        <a:pt x="0" y="9"/>
                      </a:lnTo>
                    </a:path>
                  </a:pathLst>
                </a:custGeom>
                <a:noFill/>
                <a:ln w="6350" cap="sq">
                  <a:solidFill>
                    <a:srgbClr val="010101"/>
                  </a:solidFill>
                  <a:prstDash val="solid"/>
                  <a:miter lim="800000"/>
                  <a:headEnd/>
                  <a:tailEnd/>
                </a:ln>
              </p:spPr>
              <p:txBody>
                <a:bodyPr/>
                <a:lstStyle/>
                <a:p>
                  <a:endParaRPr lang="en-US"/>
                </a:p>
              </p:txBody>
            </p:sp>
            <p:sp>
              <p:nvSpPr>
                <p:cNvPr id="27337" name="Freeform 2245"/>
                <p:cNvSpPr>
                  <a:spLocks/>
                </p:cNvSpPr>
                <p:nvPr/>
              </p:nvSpPr>
              <p:spPr bwMode="auto">
                <a:xfrm>
                  <a:off x="3979863" y="2803525"/>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338" name="Freeform 2246"/>
                <p:cNvSpPr>
                  <a:spLocks/>
                </p:cNvSpPr>
                <p:nvPr/>
              </p:nvSpPr>
              <p:spPr bwMode="auto">
                <a:xfrm>
                  <a:off x="3983038" y="2817813"/>
                  <a:ext cx="1588" cy="15875"/>
                </a:xfrm>
                <a:custGeom>
                  <a:avLst/>
                  <a:gdLst>
                    <a:gd name="T0" fmla="*/ 0 w 1"/>
                    <a:gd name="T1" fmla="*/ 0 h 10"/>
                    <a:gd name="T2" fmla="*/ 0 w 1"/>
                    <a:gd name="T3" fmla="*/ 0 h 10"/>
                    <a:gd name="T4" fmla="*/ 0 w 1"/>
                    <a:gd name="T5" fmla="*/ 0 h 10"/>
                    <a:gd name="T6" fmla="*/ 1588 w 1"/>
                    <a:gd name="T7" fmla="*/ 15875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0"/>
                      </a:moveTo>
                      <a:lnTo>
                        <a:pt x="0" y="0"/>
                      </a:lnTo>
                      <a:lnTo>
                        <a:pt x="1" y="10"/>
                      </a:lnTo>
                    </a:path>
                  </a:pathLst>
                </a:custGeom>
                <a:noFill/>
                <a:ln w="6350" cap="sq">
                  <a:solidFill>
                    <a:srgbClr val="010101"/>
                  </a:solidFill>
                  <a:prstDash val="solid"/>
                  <a:miter lim="800000"/>
                  <a:headEnd/>
                  <a:tailEnd/>
                </a:ln>
              </p:spPr>
              <p:txBody>
                <a:bodyPr/>
                <a:lstStyle/>
                <a:p>
                  <a:endParaRPr lang="en-US"/>
                </a:p>
              </p:txBody>
            </p:sp>
            <p:sp>
              <p:nvSpPr>
                <p:cNvPr id="27339" name="Freeform 2247"/>
                <p:cNvSpPr>
                  <a:spLocks/>
                </p:cNvSpPr>
                <p:nvPr/>
              </p:nvSpPr>
              <p:spPr bwMode="auto">
                <a:xfrm>
                  <a:off x="3984625" y="283368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340" name="Freeform 2248"/>
                <p:cNvSpPr>
                  <a:spLocks/>
                </p:cNvSpPr>
                <p:nvPr/>
              </p:nvSpPr>
              <p:spPr bwMode="auto">
                <a:xfrm>
                  <a:off x="3987800" y="2844800"/>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341" name="Freeform 2249"/>
                <p:cNvSpPr>
                  <a:spLocks/>
                </p:cNvSpPr>
                <p:nvPr/>
              </p:nvSpPr>
              <p:spPr bwMode="auto">
                <a:xfrm>
                  <a:off x="3990975" y="2859088"/>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342" name="Freeform 2250"/>
                <p:cNvSpPr>
                  <a:spLocks/>
                </p:cNvSpPr>
                <p:nvPr/>
              </p:nvSpPr>
              <p:spPr bwMode="auto">
                <a:xfrm>
                  <a:off x="3990975" y="2870200"/>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343" name="Freeform 2251"/>
                <p:cNvSpPr>
                  <a:spLocks/>
                </p:cNvSpPr>
                <p:nvPr/>
              </p:nvSpPr>
              <p:spPr bwMode="auto">
                <a:xfrm>
                  <a:off x="3994150" y="2881313"/>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6350" cap="sq">
                  <a:solidFill>
                    <a:srgbClr val="010101"/>
                  </a:solidFill>
                  <a:prstDash val="solid"/>
                  <a:miter lim="800000"/>
                  <a:headEnd/>
                  <a:tailEnd/>
                </a:ln>
              </p:spPr>
              <p:txBody>
                <a:bodyPr/>
                <a:lstStyle/>
                <a:p>
                  <a:endParaRPr lang="en-US"/>
                </a:p>
              </p:txBody>
            </p:sp>
            <p:sp>
              <p:nvSpPr>
                <p:cNvPr id="27344" name="Freeform 2252"/>
                <p:cNvSpPr>
                  <a:spLocks/>
                </p:cNvSpPr>
                <p:nvPr/>
              </p:nvSpPr>
              <p:spPr bwMode="auto">
                <a:xfrm>
                  <a:off x="3995738" y="289083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345" name="Freeform 2253"/>
                <p:cNvSpPr>
                  <a:spLocks/>
                </p:cNvSpPr>
                <p:nvPr/>
              </p:nvSpPr>
              <p:spPr bwMode="auto">
                <a:xfrm>
                  <a:off x="3998913" y="2898775"/>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7346" name="Freeform 2254"/>
                <p:cNvSpPr>
                  <a:spLocks/>
                </p:cNvSpPr>
                <p:nvPr/>
              </p:nvSpPr>
              <p:spPr bwMode="auto">
                <a:xfrm>
                  <a:off x="3998913" y="290671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347" name="Freeform 2255"/>
                <p:cNvSpPr>
                  <a:spLocks/>
                </p:cNvSpPr>
                <p:nvPr/>
              </p:nvSpPr>
              <p:spPr bwMode="auto">
                <a:xfrm>
                  <a:off x="4002088" y="291306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348" name="Freeform 2256"/>
                <p:cNvSpPr>
                  <a:spLocks/>
                </p:cNvSpPr>
                <p:nvPr/>
              </p:nvSpPr>
              <p:spPr bwMode="auto">
                <a:xfrm>
                  <a:off x="4005263" y="29178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349" name="Freeform 2257"/>
                <p:cNvSpPr>
                  <a:spLocks/>
                </p:cNvSpPr>
                <p:nvPr/>
              </p:nvSpPr>
              <p:spPr bwMode="auto">
                <a:xfrm>
                  <a:off x="4006850" y="292100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350" name="Freeform 2258"/>
                <p:cNvSpPr>
                  <a:spLocks/>
                </p:cNvSpPr>
                <p:nvPr/>
              </p:nvSpPr>
              <p:spPr bwMode="auto">
                <a:xfrm>
                  <a:off x="4006850" y="29241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351" name="Freeform 2259"/>
                <p:cNvSpPr>
                  <a:spLocks/>
                </p:cNvSpPr>
                <p:nvPr/>
              </p:nvSpPr>
              <p:spPr bwMode="auto">
                <a:xfrm>
                  <a:off x="4010025" y="29273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52" name="Freeform 2260"/>
                <p:cNvSpPr>
                  <a:spLocks/>
                </p:cNvSpPr>
                <p:nvPr/>
              </p:nvSpPr>
              <p:spPr bwMode="auto">
                <a:xfrm>
                  <a:off x="4013200" y="29273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353" name="Freeform 2261"/>
                <p:cNvSpPr>
                  <a:spLocks/>
                </p:cNvSpPr>
                <p:nvPr/>
              </p:nvSpPr>
              <p:spPr bwMode="auto">
                <a:xfrm>
                  <a:off x="4016375" y="2930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354" name="Freeform 2262"/>
                <p:cNvSpPr>
                  <a:spLocks/>
                </p:cNvSpPr>
                <p:nvPr/>
              </p:nvSpPr>
              <p:spPr bwMode="auto">
                <a:xfrm>
                  <a:off x="4016375" y="29305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55" name="Freeform 2263"/>
                <p:cNvSpPr>
                  <a:spLocks/>
                </p:cNvSpPr>
                <p:nvPr/>
              </p:nvSpPr>
              <p:spPr bwMode="auto">
                <a:xfrm>
                  <a:off x="4019550" y="2930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356" name="Freeform 2264"/>
                <p:cNvSpPr>
                  <a:spLocks/>
                </p:cNvSpPr>
                <p:nvPr/>
              </p:nvSpPr>
              <p:spPr bwMode="auto">
                <a:xfrm>
                  <a:off x="4021138" y="29305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57" name="Freeform 2265"/>
                <p:cNvSpPr>
                  <a:spLocks/>
                </p:cNvSpPr>
                <p:nvPr/>
              </p:nvSpPr>
              <p:spPr bwMode="auto">
                <a:xfrm>
                  <a:off x="4024313" y="2930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358" name="Freeform 2266"/>
                <p:cNvSpPr>
                  <a:spLocks/>
                </p:cNvSpPr>
                <p:nvPr/>
              </p:nvSpPr>
              <p:spPr bwMode="auto">
                <a:xfrm>
                  <a:off x="4024313" y="29305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359" name="Freeform 2267"/>
                <p:cNvSpPr>
                  <a:spLocks/>
                </p:cNvSpPr>
                <p:nvPr/>
              </p:nvSpPr>
              <p:spPr bwMode="auto">
                <a:xfrm>
                  <a:off x="4027488" y="292735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360" name="Freeform 2268"/>
                <p:cNvSpPr>
                  <a:spLocks/>
                </p:cNvSpPr>
                <p:nvPr/>
              </p:nvSpPr>
              <p:spPr bwMode="auto">
                <a:xfrm>
                  <a:off x="4030663" y="29273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361" name="Freeform 2269"/>
                <p:cNvSpPr>
                  <a:spLocks/>
                </p:cNvSpPr>
                <p:nvPr/>
              </p:nvSpPr>
              <p:spPr bwMode="auto">
                <a:xfrm>
                  <a:off x="4032250" y="292417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362" name="Freeform 2270"/>
                <p:cNvSpPr>
                  <a:spLocks/>
                </p:cNvSpPr>
                <p:nvPr/>
              </p:nvSpPr>
              <p:spPr bwMode="auto">
                <a:xfrm>
                  <a:off x="4032250" y="29210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363" name="Freeform 2271"/>
                <p:cNvSpPr>
                  <a:spLocks/>
                </p:cNvSpPr>
                <p:nvPr/>
              </p:nvSpPr>
              <p:spPr bwMode="auto">
                <a:xfrm>
                  <a:off x="4035425" y="291623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364" name="Freeform 2272"/>
                <p:cNvSpPr>
                  <a:spLocks/>
                </p:cNvSpPr>
                <p:nvPr/>
              </p:nvSpPr>
              <p:spPr bwMode="auto">
                <a:xfrm>
                  <a:off x="4038600" y="29098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365" name="Freeform 2273"/>
                <p:cNvSpPr>
                  <a:spLocks/>
                </p:cNvSpPr>
                <p:nvPr/>
              </p:nvSpPr>
              <p:spPr bwMode="auto">
                <a:xfrm>
                  <a:off x="4041775" y="2901950"/>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366" name="Freeform 2274"/>
                <p:cNvSpPr>
                  <a:spLocks/>
                </p:cNvSpPr>
                <p:nvPr/>
              </p:nvSpPr>
              <p:spPr bwMode="auto">
                <a:xfrm>
                  <a:off x="4041775" y="2892425"/>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7367" name="Freeform 2275"/>
                <p:cNvSpPr>
                  <a:spLocks/>
                </p:cNvSpPr>
                <p:nvPr/>
              </p:nvSpPr>
              <p:spPr bwMode="auto">
                <a:xfrm>
                  <a:off x="4044950" y="2884488"/>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27368" name="Freeform 2276"/>
                <p:cNvSpPr>
                  <a:spLocks/>
                </p:cNvSpPr>
                <p:nvPr/>
              </p:nvSpPr>
              <p:spPr bwMode="auto">
                <a:xfrm>
                  <a:off x="4046538" y="2873375"/>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369" name="Freeform 2277"/>
                <p:cNvSpPr>
                  <a:spLocks/>
                </p:cNvSpPr>
                <p:nvPr/>
              </p:nvSpPr>
              <p:spPr bwMode="auto">
                <a:xfrm>
                  <a:off x="4049713" y="2865438"/>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370" name="Freeform 2278"/>
                <p:cNvSpPr>
                  <a:spLocks/>
                </p:cNvSpPr>
                <p:nvPr/>
              </p:nvSpPr>
              <p:spPr bwMode="auto">
                <a:xfrm>
                  <a:off x="4049713" y="2854325"/>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371" name="Freeform 2279"/>
                <p:cNvSpPr>
                  <a:spLocks/>
                </p:cNvSpPr>
                <p:nvPr/>
              </p:nvSpPr>
              <p:spPr bwMode="auto">
                <a:xfrm>
                  <a:off x="4052888" y="2843213"/>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372" name="Freeform 2280"/>
                <p:cNvSpPr>
                  <a:spLocks/>
                </p:cNvSpPr>
                <p:nvPr/>
              </p:nvSpPr>
              <p:spPr bwMode="auto">
                <a:xfrm>
                  <a:off x="4056063" y="2833688"/>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6350" cap="sq">
                  <a:solidFill>
                    <a:srgbClr val="010101"/>
                  </a:solidFill>
                  <a:prstDash val="solid"/>
                  <a:miter lim="800000"/>
                  <a:headEnd/>
                  <a:tailEnd/>
                </a:ln>
              </p:spPr>
              <p:txBody>
                <a:bodyPr/>
                <a:lstStyle/>
                <a:p>
                  <a:endParaRPr lang="en-US"/>
                </a:p>
              </p:txBody>
            </p:sp>
            <p:sp>
              <p:nvSpPr>
                <p:cNvPr id="27373" name="Freeform 2281"/>
                <p:cNvSpPr>
                  <a:spLocks/>
                </p:cNvSpPr>
                <p:nvPr/>
              </p:nvSpPr>
              <p:spPr bwMode="auto">
                <a:xfrm>
                  <a:off x="4057650" y="2828925"/>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6350" cap="sq">
                  <a:solidFill>
                    <a:srgbClr val="010101"/>
                  </a:solidFill>
                  <a:prstDash val="solid"/>
                  <a:miter lim="800000"/>
                  <a:headEnd/>
                  <a:tailEnd/>
                </a:ln>
              </p:spPr>
              <p:txBody>
                <a:bodyPr/>
                <a:lstStyle/>
                <a:p>
                  <a:endParaRPr lang="en-US"/>
                </a:p>
              </p:txBody>
            </p:sp>
            <p:sp>
              <p:nvSpPr>
                <p:cNvPr id="27374" name="Freeform 2282"/>
                <p:cNvSpPr>
                  <a:spLocks/>
                </p:cNvSpPr>
                <p:nvPr/>
              </p:nvSpPr>
              <p:spPr bwMode="auto">
                <a:xfrm>
                  <a:off x="4057650" y="282257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375" name="Freeform 2283"/>
                <p:cNvSpPr>
                  <a:spLocks/>
                </p:cNvSpPr>
                <p:nvPr/>
              </p:nvSpPr>
              <p:spPr bwMode="auto">
                <a:xfrm>
                  <a:off x="4060825" y="28194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376" name="Freeform 2284"/>
                <p:cNvSpPr>
                  <a:spLocks/>
                </p:cNvSpPr>
                <p:nvPr/>
              </p:nvSpPr>
              <p:spPr bwMode="auto">
                <a:xfrm>
                  <a:off x="4064000" y="28194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377" name="Freeform 2285"/>
                <p:cNvSpPr>
                  <a:spLocks/>
                </p:cNvSpPr>
                <p:nvPr/>
              </p:nvSpPr>
              <p:spPr bwMode="auto">
                <a:xfrm>
                  <a:off x="4067175" y="282257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378" name="Freeform 2286"/>
                <p:cNvSpPr>
                  <a:spLocks/>
                </p:cNvSpPr>
                <p:nvPr/>
              </p:nvSpPr>
              <p:spPr bwMode="auto">
                <a:xfrm>
                  <a:off x="4068763" y="2825750"/>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7379" name="Freeform 2287"/>
                <p:cNvSpPr>
                  <a:spLocks/>
                </p:cNvSpPr>
                <p:nvPr/>
              </p:nvSpPr>
              <p:spPr bwMode="auto">
                <a:xfrm>
                  <a:off x="4068763" y="283051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380" name="Freeform 2288"/>
                <p:cNvSpPr>
                  <a:spLocks/>
                </p:cNvSpPr>
                <p:nvPr/>
              </p:nvSpPr>
              <p:spPr bwMode="auto">
                <a:xfrm>
                  <a:off x="4071938" y="2836863"/>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381" name="Freeform 2289"/>
                <p:cNvSpPr>
                  <a:spLocks/>
                </p:cNvSpPr>
                <p:nvPr/>
              </p:nvSpPr>
              <p:spPr bwMode="auto">
                <a:xfrm>
                  <a:off x="4075113" y="2844800"/>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6350" cap="sq">
                  <a:solidFill>
                    <a:srgbClr val="010101"/>
                  </a:solidFill>
                  <a:prstDash val="solid"/>
                  <a:miter lim="800000"/>
                  <a:headEnd/>
                  <a:tailEnd/>
                </a:ln>
              </p:spPr>
              <p:txBody>
                <a:bodyPr/>
                <a:lstStyle/>
                <a:p>
                  <a:endParaRPr lang="en-US"/>
                </a:p>
              </p:txBody>
            </p:sp>
            <p:sp>
              <p:nvSpPr>
                <p:cNvPr id="27382" name="Freeform 2290"/>
                <p:cNvSpPr>
                  <a:spLocks/>
                </p:cNvSpPr>
                <p:nvPr/>
              </p:nvSpPr>
              <p:spPr bwMode="auto">
                <a:xfrm>
                  <a:off x="4075113" y="2854325"/>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383" name="Freeform 2291"/>
                <p:cNvSpPr>
                  <a:spLocks/>
                </p:cNvSpPr>
                <p:nvPr/>
              </p:nvSpPr>
              <p:spPr bwMode="auto">
                <a:xfrm>
                  <a:off x="4078288" y="286543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384" name="Freeform 2292"/>
                <p:cNvSpPr>
                  <a:spLocks/>
                </p:cNvSpPr>
                <p:nvPr/>
              </p:nvSpPr>
              <p:spPr bwMode="auto">
                <a:xfrm>
                  <a:off x="4081463" y="2873375"/>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7385" name="Freeform 2293"/>
                <p:cNvSpPr>
                  <a:spLocks/>
                </p:cNvSpPr>
                <p:nvPr/>
              </p:nvSpPr>
              <p:spPr bwMode="auto">
                <a:xfrm>
                  <a:off x="4083050" y="2879725"/>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386" name="Freeform 2294"/>
                <p:cNvSpPr>
                  <a:spLocks/>
                </p:cNvSpPr>
                <p:nvPr/>
              </p:nvSpPr>
              <p:spPr bwMode="auto">
                <a:xfrm>
                  <a:off x="4086225" y="2884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387" name="Freeform 2295"/>
                <p:cNvSpPr>
                  <a:spLocks/>
                </p:cNvSpPr>
                <p:nvPr/>
              </p:nvSpPr>
              <p:spPr bwMode="auto">
                <a:xfrm>
                  <a:off x="4086225" y="28813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388" name="Freeform 2296"/>
                <p:cNvSpPr>
                  <a:spLocks/>
                </p:cNvSpPr>
                <p:nvPr/>
              </p:nvSpPr>
              <p:spPr bwMode="auto">
                <a:xfrm>
                  <a:off x="4089400" y="2876550"/>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389" name="Freeform 2297"/>
                <p:cNvSpPr>
                  <a:spLocks/>
                </p:cNvSpPr>
                <p:nvPr/>
              </p:nvSpPr>
              <p:spPr bwMode="auto">
                <a:xfrm>
                  <a:off x="4092575" y="2870200"/>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7390" name="Freeform 2298"/>
                <p:cNvSpPr>
                  <a:spLocks/>
                </p:cNvSpPr>
                <p:nvPr/>
              </p:nvSpPr>
              <p:spPr bwMode="auto">
                <a:xfrm>
                  <a:off x="4092575" y="2859088"/>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6350" cap="sq">
                  <a:solidFill>
                    <a:srgbClr val="010101"/>
                  </a:solidFill>
                  <a:prstDash val="solid"/>
                  <a:miter lim="800000"/>
                  <a:headEnd/>
                  <a:tailEnd/>
                </a:ln>
              </p:spPr>
              <p:txBody>
                <a:bodyPr/>
                <a:lstStyle/>
                <a:p>
                  <a:endParaRPr lang="en-US"/>
                </a:p>
              </p:txBody>
            </p:sp>
            <p:sp>
              <p:nvSpPr>
                <p:cNvPr id="27391" name="Freeform 2299"/>
                <p:cNvSpPr>
                  <a:spLocks/>
                </p:cNvSpPr>
                <p:nvPr/>
              </p:nvSpPr>
              <p:spPr bwMode="auto">
                <a:xfrm>
                  <a:off x="4094163" y="2844800"/>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7392" name="Freeform 2300"/>
                <p:cNvSpPr>
                  <a:spLocks/>
                </p:cNvSpPr>
                <p:nvPr/>
              </p:nvSpPr>
              <p:spPr bwMode="auto">
                <a:xfrm>
                  <a:off x="4097338" y="2828925"/>
                  <a:ext cx="3175" cy="15875"/>
                </a:xfrm>
                <a:custGeom>
                  <a:avLst/>
                  <a:gdLst>
                    <a:gd name="T0" fmla="*/ 0 w 2"/>
                    <a:gd name="T1" fmla="*/ 15875 h 10"/>
                    <a:gd name="T2" fmla="*/ 0 w 2"/>
                    <a:gd name="T3" fmla="*/ 15875 h 10"/>
                    <a:gd name="T4" fmla="*/ 0 w 2"/>
                    <a:gd name="T5" fmla="*/ 15875 h 10"/>
                    <a:gd name="T6" fmla="*/ 3175 w 2"/>
                    <a:gd name="T7" fmla="*/ 0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10"/>
                      </a:moveTo>
                      <a:lnTo>
                        <a:pt x="0" y="10"/>
                      </a:lnTo>
                      <a:lnTo>
                        <a:pt x="2" y="0"/>
                      </a:lnTo>
                    </a:path>
                  </a:pathLst>
                </a:custGeom>
                <a:noFill/>
                <a:ln w="6350" cap="sq">
                  <a:solidFill>
                    <a:srgbClr val="010101"/>
                  </a:solidFill>
                  <a:prstDash val="solid"/>
                  <a:miter lim="800000"/>
                  <a:headEnd/>
                  <a:tailEnd/>
                </a:ln>
              </p:spPr>
              <p:txBody>
                <a:bodyPr/>
                <a:lstStyle/>
                <a:p>
                  <a:endParaRPr lang="en-US"/>
                </a:p>
              </p:txBody>
            </p:sp>
            <p:sp>
              <p:nvSpPr>
                <p:cNvPr id="27393" name="Freeform 2301"/>
                <p:cNvSpPr>
                  <a:spLocks/>
                </p:cNvSpPr>
                <p:nvPr/>
              </p:nvSpPr>
              <p:spPr bwMode="auto">
                <a:xfrm>
                  <a:off x="4100513" y="2811463"/>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394" name="Freeform 2302"/>
                <p:cNvSpPr>
                  <a:spLocks/>
                </p:cNvSpPr>
                <p:nvPr/>
              </p:nvSpPr>
              <p:spPr bwMode="auto">
                <a:xfrm>
                  <a:off x="4103688" y="2794000"/>
                  <a:ext cx="1588" cy="17463"/>
                </a:xfrm>
                <a:custGeom>
                  <a:avLst/>
                  <a:gdLst>
                    <a:gd name="T0" fmla="*/ 0 w 1588"/>
                    <a:gd name="T1" fmla="*/ 17463 h 11"/>
                    <a:gd name="T2" fmla="*/ 0 w 1588"/>
                    <a:gd name="T3" fmla="*/ 17463 h 11"/>
                    <a:gd name="T4" fmla="*/ 0 w 1588"/>
                    <a:gd name="T5" fmla="*/ 17463 h 11"/>
                    <a:gd name="T6" fmla="*/ 0 w 1588"/>
                    <a:gd name="T7" fmla="*/ 0 h 11"/>
                    <a:gd name="T8" fmla="*/ 0 60000 65536"/>
                    <a:gd name="T9" fmla="*/ 0 60000 65536"/>
                    <a:gd name="T10" fmla="*/ 0 60000 65536"/>
                    <a:gd name="T11" fmla="*/ 0 60000 65536"/>
                    <a:gd name="T12" fmla="*/ 0 w 1588"/>
                    <a:gd name="T13" fmla="*/ 0 h 11"/>
                    <a:gd name="T14" fmla="*/ 1588 w 1588"/>
                    <a:gd name="T15" fmla="*/ 11 h 11"/>
                  </a:gdLst>
                  <a:ahLst/>
                  <a:cxnLst>
                    <a:cxn ang="T8">
                      <a:pos x="T0" y="T1"/>
                    </a:cxn>
                    <a:cxn ang="T9">
                      <a:pos x="T2" y="T3"/>
                    </a:cxn>
                    <a:cxn ang="T10">
                      <a:pos x="T4" y="T5"/>
                    </a:cxn>
                    <a:cxn ang="T11">
                      <a:pos x="T6" y="T7"/>
                    </a:cxn>
                  </a:cxnLst>
                  <a:rect l="T12" t="T13" r="T14" b="T15"/>
                  <a:pathLst>
                    <a:path w="1588" h="11">
                      <a:moveTo>
                        <a:pt x="0" y="11"/>
                      </a:moveTo>
                      <a:lnTo>
                        <a:pt x="0" y="11"/>
                      </a:lnTo>
                      <a:lnTo>
                        <a:pt x="0" y="0"/>
                      </a:lnTo>
                    </a:path>
                  </a:pathLst>
                </a:custGeom>
                <a:noFill/>
                <a:ln w="6350" cap="sq">
                  <a:solidFill>
                    <a:srgbClr val="010101"/>
                  </a:solidFill>
                  <a:prstDash val="solid"/>
                  <a:miter lim="800000"/>
                  <a:headEnd/>
                  <a:tailEnd/>
                </a:ln>
              </p:spPr>
              <p:txBody>
                <a:bodyPr/>
                <a:lstStyle/>
                <a:p>
                  <a:endParaRPr lang="en-US"/>
                </a:p>
              </p:txBody>
            </p:sp>
            <p:sp>
              <p:nvSpPr>
                <p:cNvPr id="27395" name="Freeform 2303"/>
                <p:cNvSpPr>
                  <a:spLocks/>
                </p:cNvSpPr>
                <p:nvPr/>
              </p:nvSpPr>
              <p:spPr bwMode="auto">
                <a:xfrm>
                  <a:off x="4103688" y="2774950"/>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27396" name="Freeform 2304"/>
                <p:cNvSpPr>
                  <a:spLocks/>
                </p:cNvSpPr>
                <p:nvPr/>
              </p:nvSpPr>
              <p:spPr bwMode="auto">
                <a:xfrm>
                  <a:off x="4106863" y="2757488"/>
                  <a:ext cx="1588" cy="17463"/>
                </a:xfrm>
                <a:custGeom>
                  <a:avLst/>
                  <a:gdLst>
                    <a:gd name="T0" fmla="*/ 0 w 1"/>
                    <a:gd name="T1" fmla="*/ 17463 h 11"/>
                    <a:gd name="T2" fmla="*/ 0 w 1"/>
                    <a:gd name="T3" fmla="*/ 17463 h 11"/>
                    <a:gd name="T4" fmla="*/ 0 w 1"/>
                    <a:gd name="T5" fmla="*/ 17463 h 11"/>
                    <a:gd name="T6" fmla="*/ 1588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11"/>
                      </a:moveTo>
                      <a:lnTo>
                        <a:pt x="0" y="11"/>
                      </a:lnTo>
                      <a:lnTo>
                        <a:pt x="1" y="0"/>
                      </a:lnTo>
                    </a:path>
                  </a:pathLst>
                </a:custGeom>
                <a:noFill/>
                <a:ln w="6350" cap="sq">
                  <a:solidFill>
                    <a:srgbClr val="010101"/>
                  </a:solidFill>
                  <a:prstDash val="solid"/>
                  <a:miter lim="800000"/>
                  <a:headEnd/>
                  <a:tailEnd/>
                </a:ln>
              </p:spPr>
              <p:txBody>
                <a:bodyPr/>
                <a:lstStyle/>
                <a:p>
                  <a:endParaRPr lang="en-US"/>
                </a:p>
              </p:txBody>
            </p:sp>
            <p:sp>
              <p:nvSpPr>
                <p:cNvPr id="27397" name="Freeform 2305"/>
                <p:cNvSpPr>
                  <a:spLocks/>
                </p:cNvSpPr>
                <p:nvPr/>
              </p:nvSpPr>
              <p:spPr bwMode="auto">
                <a:xfrm>
                  <a:off x="4108450" y="2741613"/>
                  <a:ext cx="1588" cy="15875"/>
                </a:xfrm>
                <a:custGeom>
                  <a:avLst/>
                  <a:gdLst>
                    <a:gd name="T0" fmla="*/ 0 w 1588"/>
                    <a:gd name="T1" fmla="*/ 15875 h 10"/>
                    <a:gd name="T2" fmla="*/ 0 w 1588"/>
                    <a:gd name="T3" fmla="*/ 15875 h 10"/>
                    <a:gd name="T4" fmla="*/ 0 w 1588"/>
                    <a:gd name="T5" fmla="*/ 15875 h 10"/>
                    <a:gd name="T6" fmla="*/ 0 w 1588"/>
                    <a:gd name="T7" fmla="*/ 0 h 10"/>
                    <a:gd name="T8" fmla="*/ 0 60000 65536"/>
                    <a:gd name="T9" fmla="*/ 0 60000 65536"/>
                    <a:gd name="T10" fmla="*/ 0 60000 65536"/>
                    <a:gd name="T11" fmla="*/ 0 60000 65536"/>
                    <a:gd name="T12" fmla="*/ 0 w 1588"/>
                    <a:gd name="T13" fmla="*/ 0 h 10"/>
                    <a:gd name="T14" fmla="*/ 1588 w 1588"/>
                    <a:gd name="T15" fmla="*/ 10 h 10"/>
                  </a:gdLst>
                  <a:ahLst/>
                  <a:cxnLst>
                    <a:cxn ang="T8">
                      <a:pos x="T0" y="T1"/>
                    </a:cxn>
                    <a:cxn ang="T9">
                      <a:pos x="T2" y="T3"/>
                    </a:cxn>
                    <a:cxn ang="T10">
                      <a:pos x="T4" y="T5"/>
                    </a:cxn>
                    <a:cxn ang="T11">
                      <a:pos x="T6" y="T7"/>
                    </a:cxn>
                  </a:cxnLst>
                  <a:rect l="T12" t="T13" r="T14" b="T15"/>
                  <a:pathLst>
                    <a:path w="1588" h="10">
                      <a:moveTo>
                        <a:pt x="0" y="10"/>
                      </a:moveTo>
                      <a:lnTo>
                        <a:pt x="0" y="10"/>
                      </a:lnTo>
                      <a:lnTo>
                        <a:pt x="0" y="0"/>
                      </a:lnTo>
                    </a:path>
                  </a:pathLst>
                </a:custGeom>
                <a:noFill/>
                <a:ln w="6350" cap="sq">
                  <a:solidFill>
                    <a:srgbClr val="010101"/>
                  </a:solidFill>
                  <a:prstDash val="solid"/>
                  <a:miter lim="800000"/>
                  <a:headEnd/>
                  <a:tailEnd/>
                </a:ln>
              </p:spPr>
              <p:txBody>
                <a:bodyPr/>
                <a:lstStyle/>
                <a:p>
                  <a:endParaRPr lang="en-US"/>
                </a:p>
              </p:txBody>
            </p:sp>
            <p:sp>
              <p:nvSpPr>
                <p:cNvPr id="27398" name="Freeform 2306"/>
                <p:cNvSpPr>
                  <a:spLocks/>
                </p:cNvSpPr>
                <p:nvPr/>
              </p:nvSpPr>
              <p:spPr bwMode="auto">
                <a:xfrm>
                  <a:off x="4108450" y="2728913"/>
                  <a:ext cx="3175" cy="12700"/>
                </a:xfrm>
                <a:custGeom>
                  <a:avLst/>
                  <a:gdLst>
                    <a:gd name="T0" fmla="*/ 0 w 2"/>
                    <a:gd name="T1" fmla="*/ 12700 h 8"/>
                    <a:gd name="T2" fmla="*/ 0 w 2"/>
                    <a:gd name="T3" fmla="*/ 12700 h 8"/>
                    <a:gd name="T4" fmla="*/ 0 w 2"/>
                    <a:gd name="T5" fmla="*/ 12700 h 8"/>
                    <a:gd name="T6" fmla="*/ 3175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6350" cap="sq">
                  <a:solidFill>
                    <a:srgbClr val="010101"/>
                  </a:solidFill>
                  <a:prstDash val="solid"/>
                  <a:miter lim="800000"/>
                  <a:headEnd/>
                  <a:tailEnd/>
                </a:ln>
              </p:spPr>
              <p:txBody>
                <a:bodyPr/>
                <a:lstStyle/>
                <a:p>
                  <a:endParaRPr lang="en-US"/>
                </a:p>
              </p:txBody>
            </p:sp>
            <p:sp>
              <p:nvSpPr>
                <p:cNvPr id="27399" name="Freeform 2307"/>
                <p:cNvSpPr>
                  <a:spLocks/>
                </p:cNvSpPr>
                <p:nvPr/>
              </p:nvSpPr>
              <p:spPr bwMode="auto">
                <a:xfrm>
                  <a:off x="4111625" y="2716213"/>
                  <a:ext cx="3175" cy="12700"/>
                </a:xfrm>
                <a:custGeom>
                  <a:avLst/>
                  <a:gdLst>
                    <a:gd name="T0" fmla="*/ 0 w 2"/>
                    <a:gd name="T1" fmla="*/ 12700 h 8"/>
                    <a:gd name="T2" fmla="*/ 0 w 2"/>
                    <a:gd name="T3" fmla="*/ 12700 h 8"/>
                    <a:gd name="T4" fmla="*/ 0 w 2"/>
                    <a:gd name="T5" fmla="*/ 12700 h 8"/>
                    <a:gd name="T6" fmla="*/ 3175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6350" cap="sq">
                  <a:solidFill>
                    <a:srgbClr val="010101"/>
                  </a:solidFill>
                  <a:prstDash val="solid"/>
                  <a:miter lim="800000"/>
                  <a:headEnd/>
                  <a:tailEnd/>
                </a:ln>
              </p:spPr>
              <p:txBody>
                <a:bodyPr/>
                <a:lstStyle/>
                <a:p>
                  <a:endParaRPr lang="en-US"/>
                </a:p>
              </p:txBody>
            </p:sp>
            <p:sp>
              <p:nvSpPr>
                <p:cNvPr id="27400" name="Freeform 2308"/>
                <p:cNvSpPr>
                  <a:spLocks/>
                </p:cNvSpPr>
                <p:nvPr/>
              </p:nvSpPr>
              <p:spPr bwMode="auto">
                <a:xfrm>
                  <a:off x="4114800" y="2706688"/>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7401" name="Freeform 2309"/>
                <p:cNvSpPr>
                  <a:spLocks/>
                </p:cNvSpPr>
                <p:nvPr/>
              </p:nvSpPr>
              <p:spPr bwMode="auto">
                <a:xfrm>
                  <a:off x="4117975" y="2698750"/>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27402" name="Freeform 2310"/>
                <p:cNvSpPr>
                  <a:spLocks/>
                </p:cNvSpPr>
                <p:nvPr/>
              </p:nvSpPr>
              <p:spPr bwMode="auto">
                <a:xfrm>
                  <a:off x="4119563" y="2692400"/>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7403" name="Freeform 2311"/>
                <p:cNvSpPr>
                  <a:spLocks/>
                </p:cNvSpPr>
                <p:nvPr/>
              </p:nvSpPr>
              <p:spPr bwMode="auto">
                <a:xfrm>
                  <a:off x="4119563" y="268763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404" name="Freeform 2312"/>
                <p:cNvSpPr>
                  <a:spLocks/>
                </p:cNvSpPr>
                <p:nvPr/>
              </p:nvSpPr>
              <p:spPr bwMode="auto">
                <a:xfrm>
                  <a:off x="4122738" y="26812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405" name="Freeform 2313"/>
                <p:cNvSpPr>
                  <a:spLocks/>
                </p:cNvSpPr>
                <p:nvPr/>
              </p:nvSpPr>
              <p:spPr bwMode="auto">
                <a:xfrm>
                  <a:off x="4125913" y="2673350"/>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406" name="Freeform 2314"/>
                <p:cNvSpPr>
                  <a:spLocks/>
                </p:cNvSpPr>
                <p:nvPr/>
              </p:nvSpPr>
              <p:spPr bwMode="auto">
                <a:xfrm>
                  <a:off x="4129088" y="2665413"/>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407" name="Freeform 2315"/>
                <p:cNvSpPr>
                  <a:spLocks/>
                </p:cNvSpPr>
                <p:nvPr/>
              </p:nvSpPr>
              <p:spPr bwMode="auto">
                <a:xfrm>
                  <a:off x="4129088" y="2647950"/>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408" name="Freeform 2316"/>
                <p:cNvSpPr>
                  <a:spLocks/>
                </p:cNvSpPr>
                <p:nvPr/>
              </p:nvSpPr>
              <p:spPr bwMode="auto">
                <a:xfrm>
                  <a:off x="4132263" y="2625725"/>
                  <a:ext cx="1588" cy="22225"/>
                </a:xfrm>
                <a:custGeom>
                  <a:avLst/>
                  <a:gdLst>
                    <a:gd name="T0" fmla="*/ 0 w 1"/>
                    <a:gd name="T1" fmla="*/ 22225 h 14"/>
                    <a:gd name="T2" fmla="*/ 0 w 1"/>
                    <a:gd name="T3" fmla="*/ 22225 h 14"/>
                    <a:gd name="T4" fmla="*/ 0 w 1"/>
                    <a:gd name="T5" fmla="*/ 22225 h 14"/>
                    <a:gd name="T6" fmla="*/ 1588 w 1"/>
                    <a:gd name="T7" fmla="*/ 0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14"/>
                      </a:moveTo>
                      <a:lnTo>
                        <a:pt x="0" y="14"/>
                      </a:lnTo>
                      <a:lnTo>
                        <a:pt x="1" y="0"/>
                      </a:lnTo>
                    </a:path>
                  </a:pathLst>
                </a:custGeom>
                <a:noFill/>
                <a:ln w="6350" cap="sq">
                  <a:solidFill>
                    <a:srgbClr val="010101"/>
                  </a:solidFill>
                  <a:prstDash val="solid"/>
                  <a:miter lim="800000"/>
                  <a:headEnd/>
                  <a:tailEnd/>
                </a:ln>
              </p:spPr>
              <p:txBody>
                <a:bodyPr/>
                <a:lstStyle/>
                <a:p>
                  <a:endParaRPr lang="en-US"/>
                </a:p>
              </p:txBody>
            </p:sp>
            <p:sp>
              <p:nvSpPr>
                <p:cNvPr id="27409" name="Freeform 2317"/>
                <p:cNvSpPr>
                  <a:spLocks/>
                </p:cNvSpPr>
                <p:nvPr/>
              </p:nvSpPr>
              <p:spPr bwMode="auto">
                <a:xfrm>
                  <a:off x="4133850" y="2592388"/>
                  <a:ext cx="3175" cy="33338"/>
                </a:xfrm>
                <a:custGeom>
                  <a:avLst/>
                  <a:gdLst>
                    <a:gd name="T0" fmla="*/ 0 w 2"/>
                    <a:gd name="T1" fmla="*/ 33338 h 21"/>
                    <a:gd name="T2" fmla="*/ 0 w 2"/>
                    <a:gd name="T3" fmla="*/ 33338 h 21"/>
                    <a:gd name="T4" fmla="*/ 0 w 2"/>
                    <a:gd name="T5" fmla="*/ 33338 h 21"/>
                    <a:gd name="T6" fmla="*/ 3175 w 2"/>
                    <a:gd name="T7" fmla="*/ 0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21"/>
                      </a:moveTo>
                      <a:lnTo>
                        <a:pt x="0" y="21"/>
                      </a:lnTo>
                      <a:lnTo>
                        <a:pt x="2" y="0"/>
                      </a:lnTo>
                    </a:path>
                  </a:pathLst>
                </a:custGeom>
                <a:noFill/>
                <a:ln w="6350" cap="sq">
                  <a:solidFill>
                    <a:srgbClr val="010101"/>
                  </a:solidFill>
                  <a:prstDash val="solid"/>
                  <a:miter lim="800000"/>
                  <a:headEnd/>
                  <a:tailEnd/>
                </a:ln>
              </p:spPr>
              <p:txBody>
                <a:bodyPr/>
                <a:lstStyle/>
                <a:p>
                  <a:endParaRPr lang="en-US"/>
                </a:p>
              </p:txBody>
            </p:sp>
            <p:sp>
              <p:nvSpPr>
                <p:cNvPr id="27410" name="Freeform 2318"/>
                <p:cNvSpPr>
                  <a:spLocks/>
                </p:cNvSpPr>
                <p:nvPr/>
              </p:nvSpPr>
              <p:spPr bwMode="auto">
                <a:xfrm>
                  <a:off x="4137025" y="2546350"/>
                  <a:ext cx="1588" cy="46038"/>
                </a:xfrm>
                <a:custGeom>
                  <a:avLst/>
                  <a:gdLst>
                    <a:gd name="T0" fmla="*/ 0 w 1588"/>
                    <a:gd name="T1" fmla="*/ 46038 h 29"/>
                    <a:gd name="T2" fmla="*/ 0 w 1588"/>
                    <a:gd name="T3" fmla="*/ 46038 h 29"/>
                    <a:gd name="T4" fmla="*/ 0 w 1588"/>
                    <a:gd name="T5" fmla="*/ 46038 h 29"/>
                    <a:gd name="T6" fmla="*/ 0 w 1588"/>
                    <a:gd name="T7" fmla="*/ 0 h 29"/>
                    <a:gd name="T8" fmla="*/ 0 60000 65536"/>
                    <a:gd name="T9" fmla="*/ 0 60000 65536"/>
                    <a:gd name="T10" fmla="*/ 0 60000 65536"/>
                    <a:gd name="T11" fmla="*/ 0 60000 65536"/>
                    <a:gd name="T12" fmla="*/ 0 w 1588"/>
                    <a:gd name="T13" fmla="*/ 0 h 29"/>
                    <a:gd name="T14" fmla="*/ 1588 w 1588"/>
                    <a:gd name="T15" fmla="*/ 29 h 29"/>
                  </a:gdLst>
                  <a:ahLst/>
                  <a:cxnLst>
                    <a:cxn ang="T8">
                      <a:pos x="T0" y="T1"/>
                    </a:cxn>
                    <a:cxn ang="T9">
                      <a:pos x="T2" y="T3"/>
                    </a:cxn>
                    <a:cxn ang="T10">
                      <a:pos x="T4" y="T5"/>
                    </a:cxn>
                    <a:cxn ang="T11">
                      <a:pos x="T6" y="T7"/>
                    </a:cxn>
                  </a:cxnLst>
                  <a:rect l="T12" t="T13" r="T14" b="T15"/>
                  <a:pathLst>
                    <a:path w="1588" h="29">
                      <a:moveTo>
                        <a:pt x="0" y="29"/>
                      </a:moveTo>
                      <a:lnTo>
                        <a:pt x="0" y="29"/>
                      </a:lnTo>
                      <a:lnTo>
                        <a:pt x="0" y="0"/>
                      </a:lnTo>
                    </a:path>
                  </a:pathLst>
                </a:custGeom>
                <a:noFill/>
                <a:ln w="6350" cap="sq">
                  <a:solidFill>
                    <a:srgbClr val="010101"/>
                  </a:solidFill>
                  <a:prstDash val="solid"/>
                  <a:miter lim="800000"/>
                  <a:headEnd/>
                  <a:tailEnd/>
                </a:ln>
              </p:spPr>
              <p:txBody>
                <a:bodyPr/>
                <a:lstStyle/>
                <a:p>
                  <a:endParaRPr lang="en-US"/>
                </a:p>
              </p:txBody>
            </p:sp>
            <p:sp>
              <p:nvSpPr>
                <p:cNvPr id="27411" name="Freeform 2319"/>
                <p:cNvSpPr>
                  <a:spLocks/>
                </p:cNvSpPr>
                <p:nvPr/>
              </p:nvSpPr>
              <p:spPr bwMode="auto">
                <a:xfrm>
                  <a:off x="4137025" y="2487613"/>
                  <a:ext cx="3175" cy="58738"/>
                </a:xfrm>
                <a:custGeom>
                  <a:avLst/>
                  <a:gdLst>
                    <a:gd name="T0" fmla="*/ 0 w 2"/>
                    <a:gd name="T1" fmla="*/ 58738 h 37"/>
                    <a:gd name="T2" fmla="*/ 0 w 2"/>
                    <a:gd name="T3" fmla="*/ 58738 h 37"/>
                    <a:gd name="T4" fmla="*/ 0 w 2"/>
                    <a:gd name="T5" fmla="*/ 58738 h 37"/>
                    <a:gd name="T6" fmla="*/ 3175 w 2"/>
                    <a:gd name="T7" fmla="*/ 0 h 37"/>
                    <a:gd name="T8" fmla="*/ 0 60000 65536"/>
                    <a:gd name="T9" fmla="*/ 0 60000 65536"/>
                    <a:gd name="T10" fmla="*/ 0 60000 65536"/>
                    <a:gd name="T11" fmla="*/ 0 60000 65536"/>
                    <a:gd name="T12" fmla="*/ 0 w 2"/>
                    <a:gd name="T13" fmla="*/ 0 h 37"/>
                    <a:gd name="T14" fmla="*/ 2 w 2"/>
                    <a:gd name="T15" fmla="*/ 37 h 37"/>
                  </a:gdLst>
                  <a:ahLst/>
                  <a:cxnLst>
                    <a:cxn ang="T8">
                      <a:pos x="T0" y="T1"/>
                    </a:cxn>
                    <a:cxn ang="T9">
                      <a:pos x="T2" y="T3"/>
                    </a:cxn>
                    <a:cxn ang="T10">
                      <a:pos x="T4" y="T5"/>
                    </a:cxn>
                    <a:cxn ang="T11">
                      <a:pos x="T6" y="T7"/>
                    </a:cxn>
                  </a:cxnLst>
                  <a:rect l="T12" t="T13" r="T14" b="T15"/>
                  <a:pathLst>
                    <a:path w="2" h="37">
                      <a:moveTo>
                        <a:pt x="0" y="37"/>
                      </a:moveTo>
                      <a:lnTo>
                        <a:pt x="0" y="37"/>
                      </a:lnTo>
                      <a:lnTo>
                        <a:pt x="2" y="0"/>
                      </a:lnTo>
                    </a:path>
                  </a:pathLst>
                </a:custGeom>
                <a:noFill/>
                <a:ln w="6350" cap="sq">
                  <a:solidFill>
                    <a:srgbClr val="010101"/>
                  </a:solidFill>
                  <a:prstDash val="solid"/>
                  <a:miter lim="800000"/>
                  <a:headEnd/>
                  <a:tailEnd/>
                </a:ln>
              </p:spPr>
              <p:txBody>
                <a:bodyPr/>
                <a:lstStyle/>
                <a:p>
                  <a:endParaRPr lang="en-US"/>
                </a:p>
              </p:txBody>
            </p:sp>
            <p:sp>
              <p:nvSpPr>
                <p:cNvPr id="27412" name="Freeform 2320"/>
                <p:cNvSpPr>
                  <a:spLocks/>
                </p:cNvSpPr>
                <p:nvPr/>
              </p:nvSpPr>
              <p:spPr bwMode="auto">
                <a:xfrm>
                  <a:off x="4140200" y="2408238"/>
                  <a:ext cx="3175" cy="79375"/>
                </a:xfrm>
                <a:custGeom>
                  <a:avLst/>
                  <a:gdLst>
                    <a:gd name="T0" fmla="*/ 0 w 2"/>
                    <a:gd name="T1" fmla="*/ 79375 h 50"/>
                    <a:gd name="T2" fmla="*/ 0 w 2"/>
                    <a:gd name="T3" fmla="*/ 79375 h 50"/>
                    <a:gd name="T4" fmla="*/ 0 w 2"/>
                    <a:gd name="T5" fmla="*/ 79375 h 50"/>
                    <a:gd name="T6" fmla="*/ 3175 w 2"/>
                    <a:gd name="T7" fmla="*/ 0 h 50"/>
                    <a:gd name="T8" fmla="*/ 0 60000 65536"/>
                    <a:gd name="T9" fmla="*/ 0 60000 65536"/>
                    <a:gd name="T10" fmla="*/ 0 60000 65536"/>
                    <a:gd name="T11" fmla="*/ 0 60000 65536"/>
                    <a:gd name="T12" fmla="*/ 0 w 2"/>
                    <a:gd name="T13" fmla="*/ 0 h 50"/>
                    <a:gd name="T14" fmla="*/ 2 w 2"/>
                    <a:gd name="T15" fmla="*/ 50 h 50"/>
                  </a:gdLst>
                  <a:ahLst/>
                  <a:cxnLst>
                    <a:cxn ang="T8">
                      <a:pos x="T0" y="T1"/>
                    </a:cxn>
                    <a:cxn ang="T9">
                      <a:pos x="T2" y="T3"/>
                    </a:cxn>
                    <a:cxn ang="T10">
                      <a:pos x="T4" y="T5"/>
                    </a:cxn>
                    <a:cxn ang="T11">
                      <a:pos x="T6" y="T7"/>
                    </a:cxn>
                  </a:cxnLst>
                  <a:rect l="T12" t="T13" r="T14" b="T15"/>
                  <a:pathLst>
                    <a:path w="2" h="50">
                      <a:moveTo>
                        <a:pt x="0" y="50"/>
                      </a:moveTo>
                      <a:lnTo>
                        <a:pt x="0" y="50"/>
                      </a:lnTo>
                      <a:lnTo>
                        <a:pt x="2" y="0"/>
                      </a:lnTo>
                    </a:path>
                  </a:pathLst>
                </a:custGeom>
                <a:noFill/>
                <a:ln w="6350" cap="sq">
                  <a:solidFill>
                    <a:srgbClr val="010101"/>
                  </a:solidFill>
                  <a:prstDash val="solid"/>
                  <a:miter lim="800000"/>
                  <a:headEnd/>
                  <a:tailEnd/>
                </a:ln>
              </p:spPr>
              <p:txBody>
                <a:bodyPr/>
                <a:lstStyle/>
                <a:p>
                  <a:endParaRPr lang="en-US"/>
                </a:p>
              </p:txBody>
            </p:sp>
            <p:sp>
              <p:nvSpPr>
                <p:cNvPr id="27413" name="Freeform 2321"/>
                <p:cNvSpPr>
                  <a:spLocks/>
                </p:cNvSpPr>
                <p:nvPr/>
              </p:nvSpPr>
              <p:spPr bwMode="auto">
                <a:xfrm>
                  <a:off x="4143375" y="2306638"/>
                  <a:ext cx="1588" cy="101600"/>
                </a:xfrm>
                <a:custGeom>
                  <a:avLst/>
                  <a:gdLst>
                    <a:gd name="T0" fmla="*/ 0 w 1"/>
                    <a:gd name="T1" fmla="*/ 101600 h 64"/>
                    <a:gd name="T2" fmla="*/ 0 w 1"/>
                    <a:gd name="T3" fmla="*/ 101600 h 64"/>
                    <a:gd name="T4" fmla="*/ 0 w 1"/>
                    <a:gd name="T5" fmla="*/ 101600 h 64"/>
                    <a:gd name="T6" fmla="*/ 1588 w 1"/>
                    <a:gd name="T7" fmla="*/ 0 h 64"/>
                    <a:gd name="T8" fmla="*/ 0 60000 65536"/>
                    <a:gd name="T9" fmla="*/ 0 60000 65536"/>
                    <a:gd name="T10" fmla="*/ 0 60000 65536"/>
                    <a:gd name="T11" fmla="*/ 0 60000 65536"/>
                    <a:gd name="T12" fmla="*/ 0 w 1"/>
                    <a:gd name="T13" fmla="*/ 0 h 64"/>
                    <a:gd name="T14" fmla="*/ 1 w 1"/>
                    <a:gd name="T15" fmla="*/ 64 h 64"/>
                  </a:gdLst>
                  <a:ahLst/>
                  <a:cxnLst>
                    <a:cxn ang="T8">
                      <a:pos x="T0" y="T1"/>
                    </a:cxn>
                    <a:cxn ang="T9">
                      <a:pos x="T2" y="T3"/>
                    </a:cxn>
                    <a:cxn ang="T10">
                      <a:pos x="T4" y="T5"/>
                    </a:cxn>
                    <a:cxn ang="T11">
                      <a:pos x="T6" y="T7"/>
                    </a:cxn>
                  </a:cxnLst>
                  <a:rect l="T12" t="T13" r="T14" b="T15"/>
                  <a:pathLst>
                    <a:path w="1" h="64">
                      <a:moveTo>
                        <a:pt x="0" y="64"/>
                      </a:moveTo>
                      <a:lnTo>
                        <a:pt x="0" y="64"/>
                      </a:lnTo>
                      <a:lnTo>
                        <a:pt x="1" y="0"/>
                      </a:lnTo>
                    </a:path>
                  </a:pathLst>
                </a:custGeom>
                <a:noFill/>
                <a:ln w="6350" cap="sq">
                  <a:solidFill>
                    <a:srgbClr val="010101"/>
                  </a:solidFill>
                  <a:prstDash val="solid"/>
                  <a:miter lim="800000"/>
                  <a:headEnd/>
                  <a:tailEnd/>
                </a:ln>
              </p:spPr>
              <p:txBody>
                <a:bodyPr/>
                <a:lstStyle/>
                <a:p>
                  <a:endParaRPr lang="en-US"/>
                </a:p>
              </p:txBody>
            </p:sp>
            <p:sp>
              <p:nvSpPr>
                <p:cNvPr id="27414" name="Freeform 2322"/>
                <p:cNvSpPr>
                  <a:spLocks/>
                </p:cNvSpPr>
                <p:nvPr/>
              </p:nvSpPr>
              <p:spPr bwMode="auto">
                <a:xfrm>
                  <a:off x="4144963" y="2178050"/>
                  <a:ext cx="1588" cy="128588"/>
                </a:xfrm>
                <a:custGeom>
                  <a:avLst/>
                  <a:gdLst>
                    <a:gd name="T0" fmla="*/ 0 w 1588"/>
                    <a:gd name="T1" fmla="*/ 128588 h 81"/>
                    <a:gd name="T2" fmla="*/ 0 w 1588"/>
                    <a:gd name="T3" fmla="*/ 128588 h 81"/>
                    <a:gd name="T4" fmla="*/ 0 w 1588"/>
                    <a:gd name="T5" fmla="*/ 128588 h 81"/>
                    <a:gd name="T6" fmla="*/ 0 w 1588"/>
                    <a:gd name="T7" fmla="*/ 0 h 81"/>
                    <a:gd name="T8" fmla="*/ 0 60000 65536"/>
                    <a:gd name="T9" fmla="*/ 0 60000 65536"/>
                    <a:gd name="T10" fmla="*/ 0 60000 65536"/>
                    <a:gd name="T11" fmla="*/ 0 60000 65536"/>
                    <a:gd name="T12" fmla="*/ 0 w 1588"/>
                    <a:gd name="T13" fmla="*/ 0 h 81"/>
                    <a:gd name="T14" fmla="*/ 1588 w 1588"/>
                    <a:gd name="T15" fmla="*/ 81 h 81"/>
                  </a:gdLst>
                  <a:ahLst/>
                  <a:cxnLst>
                    <a:cxn ang="T8">
                      <a:pos x="T0" y="T1"/>
                    </a:cxn>
                    <a:cxn ang="T9">
                      <a:pos x="T2" y="T3"/>
                    </a:cxn>
                    <a:cxn ang="T10">
                      <a:pos x="T4" y="T5"/>
                    </a:cxn>
                    <a:cxn ang="T11">
                      <a:pos x="T6" y="T7"/>
                    </a:cxn>
                  </a:cxnLst>
                  <a:rect l="T12" t="T13" r="T14" b="T15"/>
                  <a:pathLst>
                    <a:path w="1588" h="81">
                      <a:moveTo>
                        <a:pt x="0" y="81"/>
                      </a:moveTo>
                      <a:lnTo>
                        <a:pt x="0" y="81"/>
                      </a:lnTo>
                      <a:lnTo>
                        <a:pt x="0" y="0"/>
                      </a:lnTo>
                    </a:path>
                  </a:pathLst>
                </a:custGeom>
                <a:noFill/>
                <a:ln w="6350" cap="sq">
                  <a:solidFill>
                    <a:srgbClr val="010101"/>
                  </a:solidFill>
                  <a:prstDash val="solid"/>
                  <a:miter lim="800000"/>
                  <a:headEnd/>
                  <a:tailEnd/>
                </a:ln>
              </p:spPr>
              <p:txBody>
                <a:bodyPr/>
                <a:lstStyle/>
                <a:p>
                  <a:endParaRPr lang="en-US"/>
                </a:p>
              </p:txBody>
            </p:sp>
            <p:sp>
              <p:nvSpPr>
                <p:cNvPr id="27415" name="Freeform 2323"/>
                <p:cNvSpPr>
                  <a:spLocks/>
                </p:cNvSpPr>
                <p:nvPr/>
              </p:nvSpPr>
              <p:spPr bwMode="auto">
                <a:xfrm>
                  <a:off x="4144963" y="2022475"/>
                  <a:ext cx="3175" cy="155575"/>
                </a:xfrm>
                <a:custGeom>
                  <a:avLst/>
                  <a:gdLst>
                    <a:gd name="T0" fmla="*/ 0 w 2"/>
                    <a:gd name="T1" fmla="*/ 155575 h 98"/>
                    <a:gd name="T2" fmla="*/ 0 w 2"/>
                    <a:gd name="T3" fmla="*/ 155575 h 98"/>
                    <a:gd name="T4" fmla="*/ 0 w 2"/>
                    <a:gd name="T5" fmla="*/ 155575 h 98"/>
                    <a:gd name="T6" fmla="*/ 3175 w 2"/>
                    <a:gd name="T7" fmla="*/ 0 h 98"/>
                    <a:gd name="T8" fmla="*/ 0 60000 65536"/>
                    <a:gd name="T9" fmla="*/ 0 60000 65536"/>
                    <a:gd name="T10" fmla="*/ 0 60000 65536"/>
                    <a:gd name="T11" fmla="*/ 0 60000 65536"/>
                    <a:gd name="T12" fmla="*/ 0 w 2"/>
                    <a:gd name="T13" fmla="*/ 0 h 98"/>
                    <a:gd name="T14" fmla="*/ 2 w 2"/>
                    <a:gd name="T15" fmla="*/ 98 h 98"/>
                  </a:gdLst>
                  <a:ahLst/>
                  <a:cxnLst>
                    <a:cxn ang="T8">
                      <a:pos x="T0" y="T1"/>
                    </a:cxn>
                    <a:cxn ang="T9">
                      <a:pos x="T2" y="T3"/>
                    </a:cxn>
                    <a:cxn ang="T10">
                      <a:pos x="T4" y="T5"/>
                    </a:cxn>
                    <a:cxn ang="T11">
                      <a:pos x="T6" y="T7"/>
                    </a:cxn>
                  </a:cxnLst>
                  <a:rect l="T12" t="T13" r="T14" b="T15"/>
                  <a:pathLst>
                    <a:path w="2" h="98">
                      <a:moveTo>
                        <a:pt x="0" y="98"/>
                      </a:moveTo>
                      <a:lnTo>
                        <a:pt x="0" y="98"/>
                      </a:lnTo>
                      <a:lnTo>
                        <a:pt x="2" y="0"/>
                      </a:lnTo>
                    </a:path>
                  </a:pathLst>
                </a:custGeom>
                <a:noFill/>
                <a:ln w="6350" cap="sq">
                  <a:solidFill>
                    <a:srgbClr val="010101"/>
                  </a:solidFill>
                  <a:prstDash val="solid"/>
                  <a:miter lim="800000"/>
                  <a:headEnd/>
                  <a:tailEnd/>
                </a:ln>
              </p:spPr>
              <p:txBody>
                <a:bodyPr/>
                <a:lstStyle/>
                <a:p>
                  <a:endParaRPr lang="en-US"/>
                </a:p>
              </p:txBody>
            </p:sp>
            <p:sp>
              <p:nvSpPr>
                <p:cNvPr id="27416" name="Freeform 2324"/>
                <p:cNvSpPr>
                  <a:spLocks/>
                </p:cNvSpPr>
                <p:nvPr/>
              </p:nvSpPr>
              <p:spPr bwMode="auto">
                <a:xfrm>
                  <a:off x="4148138" y="1839913"/>
                  <a:ext cx="3175" cy="182563"/>
                </a:xfrm>
                <a:custGeom>
                  <a:avLst/>
                  <a:gdLst>
                    <a:gd name="T0" fmla="*/ 0 w 2"/>
                    <a:gd name="T1" fmla="*/ 182563 h 115"/>
                    <a:gd name="T2" fmla="*/ 0 w 2"/>
                    <a:gd name="T3" fmla="*/ 182563 h 115"/>
                    <a:gd name="T4" fmla="*/ 0 w 2"/>
                    <a:gd name="T5" fmla="*/ 182563 h 115"/>
                    <a:gd name="T6" fmla="*/ 3175 w 2"/>
                    <a:gd name="T7" fmla="*/ 0 h 115"/>
                    <a:gd name="T8" fmla="*/ 0 60000 65536"/>
                    <a:gd name="T9" fmla="*/ 0 60000 65536"/>
                    <a:gd name="T10" fmla="*/ 0 60000 65536"/>
                    <a:gd name="T11" fmla="*/ 0 60000 65536"/>
                    <a:gd name="T12" fmla="*/ 0 w 2"/>
                    <a:gd name="T13" fmla="*/ 0 h 115"/>
                    <a:gd name="T14" fmla="*/ 2 w 2"/>
                    <a:gd name="T15" fmla="*/ 115 h 115"/>
                  </a:gdLst>
                  <a:ahLst/>
                  <a:cxnLst>
                    <a:cxn ang="T8">
                      <a:pos x="T0" y="T1"/>
                    </a:cxn>
                    <a:cxn ang="T9">
                      <a:pos x="T2" y="T3"/>
                    </a:cxn>
                    <a:cxn ang="T10">
                      <a:pos x="T4" y="T5"/>
                    </a:cxn>
                    <a:cxn ang="T11">
                      <a:pos x="T6" y="T7"/>
                    </a:cxn>
                  </a:cxnLst>
                  <a:rect l="T12" t="T13" r="T14" b="T15"/>
                  <a:pathLst>
                    <a:path w="2" h="115">
                      <a:moveTo>
                        <a:pt x="0" y="115"/>
                      </a:moveTo>
                      <a:lnTo>
                        <a:pt x="0" y="115"/>
                      </a:lnTo>
                      <a:lnTo>
                        <a:pt x="2" y="0"/>
                      </a:lnTo>
                    </a:path>
                  </a:pathLst>
                </a:custGeom>
                <a:noFill/>
                <a:ln w="6350" cap="sq">
                  <a:solidFill>
                    <a:srgbClr val="010101"/>
                  </a:solidFill>
                  <a:prstDash val="solid"/>
                  <a:miter lim="800000"/>
                  <a:headEnd/>
                  <a:tailEnd/>
                </a:ln>
              </p:spPr>
              <p:txBody>
                <a:bodyPr/>
                <a:lstStyle/>
                <a:p>
                  <a:endParaRPr lang="en-US"/>
                </a:p>
              </p:txBody>
            </p:sp>
            <p:sp>
              <p:nvSpPr>
                <p:cNvPr id="27417" name="Freeform 2325"/>
                <p:cNvSpPr>
                  <a:spLocks/>
                </p:cNvSpPr>
                <p:nvPr/>
              </p:nvSpPr>
              <p:spPr bwMode="auto">
                <a:xfrm>
                  <a:off x="4151313" y="1627188"/>
                  <a:ext cx="3175" cy="212725"/>
                </a:xfrm>
                <a:custGeom>
                  <a:avLst/>
                  <a:gdLst>
                    <a:gd name="T0" fmla="*/ 0 w 2"/>
                    <a:gd name="T1" fmla="*/ 212725 h 134"/>
                    <a:gd name="T2" fmla="*/ 0 w 2"/>
                    <a:gd name="T3" fmla="*/ 212725 h 134"/>
                    <a:gd name="T4" fmla="*/ 0 w 2"/>
                    <a:gd name="T5" fmla="*/ 212725 h 134"/>
                    <a:gd name="T6" fmla="*/ 3175 w 2"/>
                    <a:gd name="T7" fmla="*/ 0 h 134"/>
                    <a:gd name="T8" fmla="*/ 0 60000 65536"/>
                    <a:gd name="T9" fmla="*/ 0 60000 65536"/>
                    <a:gd name="T10" fmla="*/ 0 60000 65536"/>
                    <a:gd name="T11" fmla="*/ 0 60000 65536"/>
                    <a:gd name="T12" fmla="*/ 0 w 2"/>
                    <a:gd name="T13" fmla="*/ 0 h 134"/>
                    <a:gd name="T14" fmla="*/ 2 w 2"/>
                    <a:gd name="T15" fmla="*/ 134 h 134"/>
                  </a:gdLst>
                  <a:ahLst/>
                  <a:cxnLst>
                    <a:cxn ang="T8">
                      <a:pos x="T0" y="T1"/>
                    </a:cxn>
                    <a:cxn ang="T9">
                      <a:pos x="T2" y="T3"/>
                    </a:cxn>
                    <a:cxn ang="T10">
                      <a:pos x="T4" y="T5"/>
                    </a:cxn>
                    <a:cxn ang="T11">
                      <a:pos x="T6" y="T7"/>
                    </a:cxn>
                  </a:cxnLst>
                  <a:rect l="T12" t="T13" r="T14" b="T15"/>
                  <a:pathLst>
                    <a:path w="2" h="134">
                      <a:moveTo>
                        <a:pt x="0" y="134"/>
                      </a:moveTo>
                      <a:lnTo>
                        <a:pt x="0" y="134"/>
                      </a:lnTo>
                      <a:lnTo>
                        <a:pt x="2" y="0"/>
                      </a:lnTo>
                    </a:path>
                  </a:pathLst>
                </a:custGeom>
                <a:noFill/>
                <a:ln w="6350" cap="sq">
                  <a:solidFill>
                    <a:srgbClr val="010101"/>
                  </a:solidFill>
                  <a:prstDash val="solid"/>
                  <a:miter lim="800000"/>
                  <a:headEnd/>
                  <a:tailEnd/>
                </a:ln>
              </p:spPr>
              <p:txBody>
                <a:bodyPr/>
                <a:lstStyle/>
                <a:p>
                  <a:endParaRPr lang="en-US"/>
                </a:p>
              </p:txBody>
            </p:sp>
            <p:sp>
              <p:nvSpPr>
                <p:cNvPr id="27418" name="Freeform 2326"/>
                <p:cNvSpPr>
                  <a:spLocks/>
                </p:cNvSpPr>
                <p:nvPr/>
              </p:nvSpPr>
              <p:spPr bwMode="auto">
                <a:xfrm>
                  <a:off x="4154488" y="1390650"/>
                  <a:ext cx="1588" cy="236538"/>
                </a:xfrm>
                <a:custGeom>
                  <a:avLst/>
                  <a:gdLst>
                    <a:gd name="T0" fmla="*/ 0 w 1"/>
                    <a:gd name="T1" fmla="*/ 236538 h 149"/>
                    <a:gd name="T2" fmla="*/ 0 w 1"/>
                    <a:gd name="T3" fmla="*/ 236538 h 149"/>
                    <a:gd name="T4" fmla="*/ 0 w 1"/>
                    <a:gd name="T5" fmla="*/ 236538 h 149"/>
                    <a:gd name="T6" fmla="*/ 1588 w 1"/>
                    <a:gd name="T7" fmla="*/ 0 h 149"/>
                    <a:gd name="T8" fmla="*/ 0 60000 65536"/>
                    <a:gd name="T9" fmla="*/ 0 60000 65536"/>
                    <a:gd name="T10" fmla="*/ 0 60000 65536"/>
                    <a:gd name="T11" fmla="*/ 0 60000 65536"/>
                    <a:gd name="T12" fmla="*/ 0 w 1"/>
                    <a:gd name="T13" fmla="*/ 0 h 149"/>
                    <a:gd name="T14" fmla="*/ 1 w 1"/>
                    <a:gd name="T15" fmla="*/ 149 h 149"/>
                  </a:gdLst>
                  <a:ahLst/>
                  <a:cxnLst>
                    <a:cxn ang="T8">
                      <a:pos x="T0" y="T1"/>
                    </a:cxn>
                    <a:cxn ang="T9">
                      <a:pos x="T2" y="T3"/>
                    </a:cxn>
                    <a:cxn ang="T10">
                      <a:pos x="T4" y="T5"/>
                    </a:cxn>
                    <a:cxn ang="T11">
                      <a:pos x="T6" y="T7"/>
                    </a:cxn>
                  </a:cxnLst>
                  <a:rect l="T12" t="T13" r="T14" b="T15"/>
                  <a:pathLst>
                    <a:path w="1" h="149">
                      <a:moveTo>
                        <a:pt x="0" y="149"/>
                      </a:moveTo>
                      <a:lnTo>
                        <a:pt x="0" y="149"/>
                      </a:lnTo>
                      <a:lnTo>
                        <a:pt x="1" y="0"/>
                      </a:lnTo>
                    </a:path>
                  </a:pathLst>
                </a:custGeom>
                <a:noFill/>
                <a:ln w="6350" cap="sq">
                  <a:solidFill>
                    <a:srgbClr val="010101"/>
                  </a:solidFill>
                  <a:prstDash val="solid"/>
                  <a:miter lim="800000"/>
                  <a:headEnd/>
                  <a:tailEnd/>
                </a:ln>
              </p:spPr>
              <p:txBody>
                <a:bodyPr/>
                <a:lstStyle/>
                <a:p>
                  <a:endParaRPr lang="en-US"/>
                </a:p>
              </p:txBody>
            </p:sp>
            <p:sp>
              <p:nvSpPr>
                <p:cNvPr id="27419" name="Freeform 2327"/>
                <p:cNvSpPr>
                  <a:spLocks/>
                </p:cNvSpPr>
                <p:nvPr/>
              </p:nvSpPr>
              <p:spPr bwMode="auto">
                <a:xfrm>
                  <a:off x="4156075" y="1244600"/>
                  <a:ext cx="1588" cy="146050"/>
                </a:xfrm>
                <a:custGeom>
                  <a:avLst/>
                  <a:gdLst>
                    <a:gd name="T0" fmla="*/ 0 w 1588"/>
                    <a:gd name="T1" fmla="*/ 146050 h 92"/>
                    <a:gd name="T2" fmla="*/ 0 w 1588"/>
                    <a:gd name="T3" fmla="*/ 146050 h 92"/>
                    <a:gd name="T4" fmla="*/ 0 w 1588"/>
                    <a:gd name="T5" fmla="*/ 146050 h 92"/>
                    <a:gd name="T6" fmla="*/ 0 w 1588"/>
                    <a:gd name="T7" fmla="*/ 0 h 92"/>
                    <a:gd name="T8" fmla="*/ 0 60000 65536"/>
                    <a:gd name="T9" fmla="*/ 0 60000 65536"/>
                    <a:gd name="T10" fmla="*/ 0 60000 65536"/>
                    <a:gd name="T11" fmla="*/ 0 60000 65536"/>
                    <a:gd name="T12" fmla="*/ 0 w 1588"/>
                    <a:gd name="T13" fmla="*/ 0 h 92"/>
                    <a:gd name="T14" fmla="*/ 1588 w 1588"/>
                    <a:gd name="T15" fmla="*/ 92 h 92"/>
                  </a:gdLst>
                  <a:ahLst/>
                  <a:cxnLst>
                    <a:cxn ang="T8">
                      <a:pos x="T0" y="T1"/>
                    </a:cxn>
                    <a:cxn ang="T9">
                      <a:pos x="T2" y="T3"/>
                    </a:cxn>
                    <a:cxn ang="T10">
                      <a:pos x="T4" y="T5"/>
                    </a:cxn>
                    <a:cxn ang="T11">
                      <a:pos x="T6" y="T7"/>
                    </a:cxn>
                  </a:cxnLst>
                  <a:rect l="T12" t="T13" r="T14" b="T15"/>
                  <a:pathLst>
                    <a:path w="1588" h="92">
                      <a:moveTo>
                        <a:pt x="0" y="92"/>
                      </a:moveTo>
                      <a:lnTo>
                        <a:pt x="0" y="92"/>
                      </a:lnTo>
                      <a:lnTo>
                        <a:pt x="0" y="0"/>
                      </a:lnTo>
                    </a:path>
                  </a:pathLst>
                </a:custGeom>
                <a:noFill/>
                <a:ln w="6350" cap="sq">
                  <a:solidFill>
                    <a:srgbClr val="010101"/>
                  </a:solidFill>
                  <a:prstDash val="solid"/>
                  <a:miter lim="800000"/>
                  <a:headEnd/>
                  <a:tailEnd/>
                </a:ln>
              </p:spPr>
              <p:txBody>
                <a:bodyPr/>
                <a:lstStyle/>
                <a:p>
                  <a:endParaRPr lang="en-US"/>
                </a:p>
              </p:txBody>
            </p:sp>
            <p:sp>
              <p:nvSpPr>
                <p:cNvPr id="27420" name="Freeform 2328"/>
                <p:cNvSpPr>
                  <a:spLocks/>
                </p:cNvSpPr>
                <p:nvPr/>
              </p:nvSpPr>
              <p:spPr bwMode="auto">
                <a:xfrm>
                  <a:off x="4156075"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21" name="Freeform 2329"/>
                <p:cNvSpPr>
                  <a:spLocks/>
                </p:cNvSpPr>
                <p:nvPr/>
              </p:nvSpPr>
              <p:spPr bwMode="auto">
                <a:xfrm>
                  <a:off x="4159250"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22" name="Freeform 2330"/>
                <p:cNvSpPr>
                  <a:spLocks/>
                </p:cNvSpPr>
                <p:nvPr/>
              </p:nvSpPr>
              <p:spPr bwMode="auto">
                <a:xfrm>
                  <a:off x="4162425"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423" name="Freeform 2331"/>
                <p:cNvSpPr>
                  <a:spLocks/>
                </p:cNvSpPr>
                <p:nvPr/>
              </p:nvSpPr>
              <p:spPr bwMode="auto">
                <a:xfrm>
                  <a:off x="4162425"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24" name="Freeform 2332"/>
                <p:cNvSpPr>
                  <a:spLocks/>
                </p:cNvSpPr>
                <p:nvPr/>
              </p:nvSpPr>
              <p:spPr bwMode="auto">
                <a:xfrm>
                  <a:off x="4165600"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25" name="Freeform 2333"/>
                <p:cNvSpPr>
                  <a:spLocks/>
                </p:cNvSpPr>
                <p:nvPr/>
              </p:nvSpPr>
              <p:spPr bwMode="auto">
                <a:xfrm>
                  <a:off x="4168775"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426" name="Freeform 2334"/>
                <p:cNvSpPr>
                  <a:spLocks/>
                </p:cNvSpPr>
                <p:nvPr/>
              </p:nvSpPr>
              <p:spPr bwMode="auto">
                <a:xfrm>
                  <a:off x="41703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27" name="Freeform 2335"/>
                <p:cNvSpPr>
                  <a:spLocks/>
                </p:cNvSpPr>
                <p:nvPr/>
              </p:nvSpPr>
              <p:spPr bwMode="auto">
                <a:xfrm>
                  <a:off x="417353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428" name="Freeform 2336"/>
                <p:cNvSpPr>
                  <a:spLocks/>
                </p:cNvSpPr>
                <p:nvPr/>
              </p:nvSpPr>
              <p:spPr bwMode="auto">
                <a:xfrm>
                  <a:off x="41735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29" name="Freeform 2337"/>
                <p:cNvSpPr>
                  <a:spLocks/>
                </p:cNvSpPr>
                <p:nvPr/>
              </p:nvSpPr>
              <p:spPr bwMode="auto">
                <a:xfrm>
                  <a:off x="41767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30" name="Freeform 2338"/>
                <p:cNvSpPr>
                  <a:spLocks/>
                </p:cNvSpPr>
                <p:nvPr/>
              </p:nvSpPr>
              <p:spPr bwMode="auto">
                <a:xfrm>
                  <a:off x="417988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431" name="Freeform 2339"/>
                <p:cNvSpPr>
                  <a:spLocks/>
                </p:cNvSpPr>
                <p:nvPr/>
              </p:nvSpPr>
              <p:spPr bwMode="auto">
                <a:xfrm>
                  <a:off x="4179888"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432" name="Freeform 2340"/>
                <p:cNvSpPr>
                  <a:spLocks/>
                </p:cNvSpPr>
                <p:nvPr/>
              </p:nvSpPr>
              <p:spPr bwMode="auto">
                <a:xfrm>
                  <a:off x="4181475"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33" name="Freeform 2341"/>
                <p:cNvSpPr>
                  <a:spLocks/>
                </p:cNvSpPr>
                <p:nvPr/>
              </p:nvSpPr>
              <p:spPr bwMode="auto">
                <a:xfrm>
                  <a:off x="4184650"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34" name="Freeform 2342"/>
                <p:cNvSpPr>
                  <a:spLocks/>
                </p:cNvSpPr>
                <p:nvPr/>
              </p:nvSpPr>
              <p:spPr bwMode="auto">
                <a:xfrm>
                  <a:off x="4187825"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35" name="Freeform 2343"/>
                <p:cNvSpPr>
                  <a:spLocks/>
                </p:cNvSpPr>
                <p:nvPr/>
              </p:nvSpPr>
              <p:spPr bwMode="auto">
                <a:xfrm>
                  <a:off x="4191000"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436" name="Freeform 2344"/>
                <p:cNvSpPr>
                  <a:spLocks/>
                </p:cNvSpPr>
                <p:nvPr/>
              </p:nvSpPr>
              <p:spPr bwMode="auto">
                <a:xfrm>
                  <a:off x="4191000"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37" name="Freeform 2345"/>
                <p:cNvSpPr>
                  <a:spLocks/>
                </p:cNvSpPr>
                <p:nvPr/>
              </p:nvSpPr>
              <p:spPr bwMode="auto">
                <a:xfrm>
                  <a:off x="4194175" y="1244600"/>
                  <a:ext cx="1588" cy="39688"/>
                </a:xfrm>
                <a:custGeom>
                  <a:avLst/>
                  <a:gdLst>
                    <a:gd name="T0" fmla="*/ 0 w 1"/>
                    <a:gd name="T1" fmla="*/ 0 h 25"/>
                    <a:gd name="T2" fmla="*/ 0 w 1"/>
                    <a:gd name="T3" fmla="*/ 0 h 25"/>
                    <a:gd name="T4" fmla="*/ 0 w 1"/>
                    <a:gd name="T5" fmla="*/ 0 h 25"/>
                    <a:gd name="T6" fmla="*/ 1588 w 1"/>
                    <a:gd name="T7" fmla="*/ 39688 h 25"/>
                    <a:gd name="T8" fmla="*/ 0 60000 65536"/>
                    <a:gd name="T9" fmla="*/ 0 60000 65536"/>
                    <a:gd name="T10" fmla="*/ 0 60000 65536"/>
                    <a:gd name="T11" fmla="*/ 0 60000 65536"/>
                    <a:gd name="T12" fmla="*/ 0 w 1"/>
                    <a:gd name="T13" fmla="*/ 0 h 25"/>
                    <a:gd name="T14" fmla="*/ 1 w 1"/>
                    <a:gd name="T15" fmla="*/ 25 h 25"/>
                  </a:gdLst>
                  <a:ahLst/>
                  <a:cxnLst>
                    <a:cxn ang="T8">
                      <a:pos x="T0" y="T1"/>
                    </a:cxn>
                    <a:cxn ang="T9">
                      <a:pos x="T2" y="T3"/>
                    </a:cxn>
                    <a:cxn ang="T10">
                      <a:pos x="T4" y="T5"/>
                    </a:cxn>
                    <a:cxn ang="T11">
                      <a:pos x="T6" y="T7"/>
                    </a:cxn>
                  </a:cxnLst>
                  <a:rect l="T12" t="T13" r="T14" b="T15"/>
                  <a:pathLst>
                    <a:path w="1" h="25">
                      <a:moveTo>
                        <a:pt x="0" y="0"/>
                      </a:moveTo>
                      <a:lnTo>
                        <a:pt x="0" y="0"/>
                      </a:lnTo>
                      <a:lnTo>
                        <a:pt x="1" y="25"/>
                      </a:lnTo>
                    </a:path>
                  </a:pathLst>
                </a:custGeom>
                <a:noFill/>
                <a:ln w="6350" cap="sq">
                  <a:solidFill>
                    <a:srgbClr val="010101"/>
                  </a:solidFill>
                  <a:prstDash val="solid"/>
                  <a:miter lim="800000"/>
                  <a:headEnd/>
                  <a:tailEnd/>
                </a:ln>
              </p:spPr>
              <p:txBody>
                <a:bodyPr/>
                <a:lstStyle/>
                <a:p>
                  <a:endParaRPr lang="en-US"/>
                </a:p>
              </p:txBody>
            </p:sp>
            <p:sp>
              <p:nvSpPr>
                <p:cNvPr id="27438" name="Freeform 2346"/>
                <p:cNvSpPr>
                  <a:spLocks/>
                </p:cNvSpPr>
                <p:nvPr/>
              </p:nvSpPr>
              <p:spPr bwMode="auto">
                <a:xfrm>
                  <a:off x="4195763" y="1284288"/>
                  <a:ext cx="3175" cy="179388"/>
                </a:xfrm>
                <a:custGeom>
                  <a:avLst/>
                  <a:gdLst>
                    <a:gd name="T0" fmla="*/ 0 w 2"/>
                    <a:gd name="T1" fmla="*/ 0 h 113"/>
                    <a:gd name="T2" fmla="*/ 0 w 2"/>
                    <a:gd name="T3" fmla="*/ 0 h 113"/>
                    <a:gd name="T4" fmla="*/ 0 w 2"/>
                    <a:gd name="T5" fmla="*/ 0 h 113"/>
                    <a:gd name="T6" fmla="*/ 3175 w 2"/>
                    <a:gd name="T7" fmla="*/ 179388 h 113"/>
                    <a:gd name="T8" fmla="*/ 0 60000 65536"/>
                    <a:gd name="T9" fmla="*/ 0 60000 65536"/>
                    <a:gd name="T10" fmla="*/ 0 60000 65536"/>
                    <a:gd name="T11" fmla="*/ 0 60000 65536"/>
                    <a:gd name="T12" fmla="*/ 0 w 2"/>
                    <a:gd name="T13" fmla="*/ 0 h 113"/>
                    <a:gd name="T14" fmla="*/ 2 w 2"/>
                    <a:gd name="T15" fmla="*/ 113 h 113"/>
                  </a:gdLst>
                  <a:ahLst/>
                  <a:cxnLst>
                    <a:cxn ang="T8">
                      <a:pos x="T0" y="T1"/>
                    </a:cxn>
                    <a:cxn ang="T9">
                      <a:pos x="T2" y="T3"/>
                    </a:cxn>
                    <a:cxn ang="T10">
                      <a:pos x="T4" y="T5"/>
                    </a:cxn>
                    <a:cxn ang="T11">
                      <a:pos x="T6" y="T7"/>
                    </a:cxn>
                  </a:cxnLst>
                  <a:rect l="T12" t="T13" r="T14" b="T15"/>
                  <a:pathLst>
                    <a:path w="2" h="113">
                      <a:moveTo>
                        <a:pt x="0" y="0"/>
                      </a:moveTo>
                      <a:lnTo>
                        <a:pt x="0" y="0"/>
                      </a:lnTo>
                      <a:lnTo>
                        <a:pt x="2" y="113"/>
                      </a:lnTo>
                    </a:path>
                  </a:pathLst>
                </a:custGeom>
                <a:noFill/>
                <a:ln w="6350" cap="sq">
                  <a:solidFill>
                    <a:srgbClr val="010101"/>
                  </a:solidFill>
                  <a:prstDash val="solid"/>
                  <a:miter lim="800000"/>
                  <a:headEnd/>
                  <a:tailEnd/>
                </a:ln>
              </p:spPr>
              <p:txBody>
                <a:bodyPr/>
                <a:lstStyle/>
                <a:p>
                  <a:endParaRPr lang="en-US"/>
                </a:p>
              </p:txBody>
            </p:sp>
            <p:sp>
              <p:nvSpPr>
                <p:cNvPr id="27439" name="Freeform 2347"/>
                <p:cNvSpPr>
                  <a:spLocks/>
                </p:cNvSpPr>
                <p:nvPr/>
              </p:nvSpPr>
              <p:spPr bwMode="auto">
                <a:xfrm>
                  <a:off x="4198938" y="1463675"/>
                  <a:ext cx="1588" cy="169863"/>
                </a:xfrm>
                <a:custGeom>
                  <a:avLst/>
                  <a:gdLst>
                    <a:gd name="T0" fmla="*/ 0 w 1588"/>
                    <a:gd name="T1" fmla="*/ 0 h 107"/>
                    <a:gd name="T2" fmla="*/ 0 w 1588"/>
                    <a:gd name="T3" fmla="*/ 0 h 107"/>
                    <a:gd name="T4" fmla="*/ 0 w 1588"/>
                    <a:gd name="T5" fmla="*/ 0 h 107"/>
                    <a:gd name="T6" fmla="*/ 0 w 1588"/>
                    <a:gd name="T7" fmla="*/ 169863 h 107"/>
                    <a:gd name="T8" fmla="*/ 0 60000 65536"/>
                    <a:gd name="T9" fmla="*/ 0 60000 65536"/>
                    <a:gd name="T10" fmla="*/ 0 60000 65536"/>
                    <a:gd name="T11" fmla="*/ 0 60000 65536"/>
                    <a:gd name="T12" fmla="*/ 0 w 1588"/>
                    <a:gd name="T13" fmla="*/ 0 h 107"/>
                    <a:gd name="T14" fmla="*/ 1588 w 1588"/>
                    <a:gd name="T15" fmla="*/ 107 h 107"/>
                  </a:gdLst>
                  <a:ahLst/>
                  <a:cxnLst>
                    <a:cxn ang="T8">
                      <a:pos x="T0" y="T1"/>
                    </a:cxn>
                    <a:cxn ang="T9">
                      <a:pos x="T2" y="T3"/>
                    </a:cxn>
                    <a:cxn ang="T10">
                      <a:pos x="T4" y="T5"/>
                    </a:cxn>
                    <a:cxn ang="T11">
                      <a:pos x="T6" y="T7"/>
                    </a:cxn>
                  </a:cxnLst>
                  <a:rect l="T12" t="T13" r="T14" b="T15"/>
                  <a:pathLst>
                    <a:path w="1588" h="107">
                      <a:moveTo>
                        <a:pt x="0" y="0"/>
                      </a:moveTo>
                      <a:lnTo>
                        <a:pt x="0" y="0"/>
                      </a:lnTo>
                      <a:lnTo>
                        <a:pt x="0" y="107"/>
                      </a:lnTo>
                    </a:path>
                  </a:pathLst>
                </a:custGeom>
                <a:noFill/>
                <a:ln w="6350" cap="sq">
                  <a:solidFill>
                    <a:srgbClr val="010101"/>
                  </a:solidFill>
                  <a:prstDash val="solid"/>
                  <a:miter lim="800000"/>
                  <a:headEnd/>
                  <a:tailEnd/>
                </a:ln>
              </p:spPr>
              <p:txBody>
                <a:bodyPr/>
                <a:lstStyle/>
                <a:p>
                  <a:endParaRPr lang="en-US"/>
                </a:p>
              </p:txBody>
            </p:sp>
            <p:sp>
              <p:nvSpPr>
                <p:cNvPr id="27440" name="Freeform 2348"/>
                <p:cNvSpPr>
                  <a:spLocks/>
                </p:cNvSpPr>
                <p:nvPr/>
              </p:nvSpPr>
              <p:spPr bwMode="auto">
                <a:xfrm>
                  <a:off x="4198938" y="1633538"/>
                  <a:ext cx="3175" cy="152400"/>
                </a:xfrm>
                <a:custGeom>
                  <a:avLst/>
                  <a:gdLst>
                    <a:gd name="T0" fmla="*/ 0 w 2"/>
                    <a:gd name="T1" fmla="*/ 0 h 96"/>
                    <a:gd name="T2" fmla="*/ 0 w 2"/>
                    <a:gd name="T3" fmla="*/ 0 h 96"/>
                    <a:gd name="T4" fmla="*/ 0 w 2"/>
                    <a:gd name="T5" fmla="*/ 0 h 96"/>
                    <a:gd name="T6" fmla="*/ 3175 w 2"/>
                    <a:gd name="T7" fmla="*/ 152400 h 96"/>
                    <a:gd name="T8" fmla="*/ 0 60000 65536"/>
                    <a:gd name="T9" fmla="*/ 0 60000 65536"/>
                    <a:gd name="T10" fmla="*/ 0 60000 65536"/>
                    <a:gd name="T11" fmla="*/ 0 60000 65536"/>
                    <a:gd name="T12" fmla="*/ 0 w 2"/>
                    <a:gd name="T13" fmla="*/ 0 h 96"/>
                    <a:gd name="T14" fmla="*/ 2 w 2"/>
                    <a:gd name="T15" fmla="*/ 96 h 96"/>
                  </a:gdLst>
                  <a:ahLst/>
                  <a:cxnLst>
                    <a:cxn ang="T8">
                      <a:pos x="T0" y="T1"/>
                    </a:cxn>
                    <a:cxn ang="T9">
                      <a:pos x="T2" y="T3"/>
                    </a:cxn>
                    <a:cxn ang="T10">
                      <a:pos x="T4" y="T5"/>
                    </a:cxn>
                    <a:cxn ang="T11">
                      <a:pos x="T6" y="T7"/>
                    </a:cxn>
                  </a:cxnLst>
                  <a:rect l="T12" t="T13" r="T14" b="T15"/>
                  <a:pathLst>
                    <a:path w="2" h="96">
                      <a:moveTo>
                        <a:pt x="0" y="0"/>
                      </a:moveTo>
                      <a:lnTo>
                        <a:pt x="0" y="0"/>
                      </a:lnTo>
                      <a:lnTo>
                        <a:pt x="2" y="96"/>
                      </a:lnTo>
                    </a:path>
                  </a:pathLst>
                </a:custGeom>
                <a:noFill/>
                <a:ln w="6350" cap="sq">
                  <a:solidFill>
                    <a:srgbClr val="010101"/>
                  </a:solidFill>
                  <a:prstDash val="solid"/>
                  <a:miter lim="800000"/>
                  <a:headEnd/>
                  <a:tailEnd/>
                </a:ln>
              </p:spPr>
              <p:txBody>
                <a:bodyPr/>
                <a:lstStyle/>
                <a:p>
                  <a:endParaRPr lang="en-US"/>
                </a:p>
              </p:txBody>
            </p:sp>
            <p:sp>
              <p:nvSpPr>
                <p:cNvPr id="27441" name="Freeform 2349"/>
                <p:cNvSpPr>
                  <a:spLocks/>
                </p:cNvSpPr>
                <p:nvPr/>
              </p:nvSpPr>
              <p:spPr bwMode="auto">
                <a:xfrm>
                  <a:off x="4202113" y="1785938"/>
                  <a:ext cx="3175" cy="138113"/>
                </a:xfrm>
                <a:custGeom>
                  <a:avLst/>
                  <a:gdLst>
                    <a:gd name="T0" fmla="*/ 0 w 2"/>
                    <a:gd name="T1" fmla="*/ 0 h 87"/>
                    <a:gd name="T2" fmla="*/ 0 w 2"/>
                    <a:gd name="T3" fmla="*/ 0 h 87"/>
                    <a:gd name="T4" fmla="*/ 0 w 2"/>
                    <a:gd name="T5" fmla="*/ 0 h 87"/>
                    <a:gd name="T6" fmla="*/ 3175 w 2"/>
                    <a:gd name="T7" fmla="*/ 138113 h 87"/>
                    <a:gd name="T8" fmla="*/ 0 60000 65536"/>
                    <a:gd name="T9" fmla="*/ 0 60000 65536"/>
                    <a:gd name="T10" fmla="*/ 0 60000 65536"/>
                    <a:gd name="T11" fmla="*/ 0 60000 65536"/>
                    <a:gd name="T12" fmla="*/ 0 w 2"/>
                    <a:gd name="T13" fmla="*/ 0 h 87"/>
                    <a:gd name="T14" fmla="*/ 2 w 2"/>
                    <a:gd name="T15" fmla="*/ 87 h 87"/>
                  </a:gdLst>
                  <a:ahLst/>
                  <a:cxnLst>
                    <a:cxn ang="T8">
                      <a:pos x="T0" y="T1"/>
                    </a:cxn>
                    <a:cxn ang="T9">
                      <a:pos x="T2" y="T3"/>
                    </a:cxn>
                    <a:cxn ang="T10">
                      <a:pos x="T4" y="T5"/>
                    </a:cxn>
                    <a:cxn ang="T11">
                      <a:pos x="T6" y="T7"/>
                    </a:cxn>
                  </a:cxnLst>
                  <a:rect l="T12" t="T13" r="T14" b="T15"/>
                  <a:pathLst>
                    <a:path w="2" h="87">
                      <a:moveTo>
                        <a:pt x="0" y="0"/>
                      </a:moveTo>
                      <a:lnTo>
                        <a:pt x="0" y="0"/>
                      </a:lnTo>
                      <a:lnTo>
                        <a:pt x="2" y="87"/>
                      </a:lnTo>
                    </a:path>
                  </a:pathLst>
                </a:custGeom>
                <a:noFill/>
                <a:ln w="6350" cap="sq">
                  <a:solidFill>
                    <a:srgbClr val="010101"/>
                  </a:solidFill>
                  <a:prstDash val="solid"/>
                  <a:miter lim="800000"/>
                  <a:headEnd/>
                  <a:tailEnd/>
                </a:ln>
              </p:spPr>
              <p:txBody>
                <a:bodyPr/>
                <a:lstStyle/>
                <a:p>
                  <a:endParaRPr lang="en-US"/>
                </a:p>
              </p:txBody>
            </p:sp>
            <p:sp>
              <p:nvSpPr>
                <p:cNvPr id="27442" name="Freeform 2350"/>
                <p:cNvSpPr>
                  <a:spLocks/>
                </p:cNvSpPr>
                <p:nvPr/>
              </p:nvSpPr>
              <p:spPr bwMode="auto">
                <a:xfrm>
                  <a:off x="4205288" y="1924050"/>
                  <a:ext cx="1588" cy="123825"/>
                </a:xfrm>
                <a:custGeom>
                  <a:avLst/>
                  <a:gdLst>
                    <a:gd name="T0" fmla="*/ 0 w 1"/>
                    <a:gd name="T1" fmla="*/ 0 h 78"/>
                    <a:gd name="T2" fmla="*/ 0 w 1"/>
                    <a:gd name="T3" fmla="*/ 0 h 78"/>
                    <a:gd name="T4" fmla="*/ 0 w 1"/>
                    <a:gd name="T5" fmla="*/ 0 h 78"/>
                    <a:gd name="T6" fmla="*/ 1588 w 1"/>
                    <a:gd name="T7" fmla="*/ 123825 h 78"/>
                    <a:gd name="T8" fmla="*/ 0 60000 65536"/>
                    <a:gd name="T9" fmla="*/ 0 60000 65536"/>
                    <a:gd name="T10" fmla="*/ 0 60000 65536"/>
                    <a:gd name="T11" fmla="*/ 0 60000 65536"/>
                    <a:gd name="T12" fmla="*/ 0 w 1"/>
                    <a:gd name="T13" fmla="*/ 0 h 78"/>
                    <a:gd name="T14" fmla="*/ 1 w 1"/>
                    <a:gd name="T15" fmla="*/ 78 h 78"/>
                  </a:gdLst>
                  <a:ahLst/>
                  <a:cxnLst>
                    <a:cxn ang="T8">
                      <a:pos x="T0" y="T1"/>
                    </a:cxn>
                    <a:cxn ang="T9">
                      <a:pos x="T2" y="T3"/>
                    </a:cxn>
                    <a:cxn ang="T10">
                      <a:pos x="T4" y="T5"/>
                    </a:cxn>
                    <a:cxn ang="T11">
                      <a:pos x="T6" y="T7"/>
                    </a:cxn>
                  </a:cxnLst>
                  <a:rect l="T12" t="T13" r="T14" b="T15"/>
                  <a:pathLst>
                    <a:path w="1" h="78">
                      <a:moveTo>
                        <a:pt x="0" y="0"/>
                      </a:moveTo>
                      <a:lnTo>
                        <a:pt x="0" y="0"/>
                      </a:lnTo>
                      <a:lnTo>
                        <a:pt x="1" y="78"/>
                      </a:lnTo>
                    </a:path>
                  </a:pathLst>
                </a:custGeom>
                <a:noFill/>
                <a:ln w="6350" cap="sq">
                  <a:solidFill>
                    <a:srgbClr val="010101"/>
                  </a:solidFill>
                  <a:prstDash val="solid"/>
                  <a:miter lim="800000"/>
                  <a:headEnd/>
                  <a:tailEnd/>
                </a:ln>
              </p:spPr>
              <p:txBody>
                <a:bodyPr/>
                <a:lstStyle/>
                <a:p>
                  <a:endParaRPr lang="en-US"/>
                </a:p>
              </p:txBody>
            </p:sp>
            <p:sp>
              <p:nvSpPr>
                <p:cNvPr id="27443" name="Freeform 2351"/>
                <p:cNvSpPr>
                  <a:spLocks/>
                </p:cNvSpPr>
                <p:nvPr/>
              </p:nvSpPr>
              <p:spPr bwMode="auto">
                <a:xfrm>
                  <a:off x="4206875" y="2047875"/>
                  <a:ext cx="1588" cy="106363"/>
                </a:xfrm>
                <a:custGeom>
                  <a:avLst/>
                  <a:gdLst>
                    <a:gd name="T0" fmla="*/ 0 w 1588"/>
                    <a:gd name="T1" fmla="*/ 0 h 67"/>
                    <a:gd name="T2" fmla="*/ 0 w 1588"/>
                    <a:gd name="T3" fmla="*/ 0 h 67"/>
                    <a:gd name="T4" fmla="*/ 0 w 1588"/>
                    <a:gd name="T5" fmla="*/ 0 h 67"/>
                    <a:gd name="T6" fmla="*/ 0 w 1588"/>
                    <a:gd name="T7" fmla="*/ 106363 h 67"/>
                    <a:gd name="T8" fmla="*/ 0 60000 65536"/>
                    <a:gd name="T9" fmla="*/ 0 60000 65536"/>
                    <a:gd name="T10" fmla="*/ 0 60000 65536"/>
                    <a:gd name="T11" fmla="*/ 0 60000 65536"/>
                    <a:gd name="T12" fmla="*/ 0 w 1588"/>
                    <a:gd name="T13" fmla="*/ 0 h 67"/>
                    <a:gd name="T14" fmla="*/ 1588 w 1588"/>
                    <a:gd name="T15" fmla="*/ 67 h 67"/>
                  </a:gdLst>
                  <a:ahLst/>
                  <a:cxnLst>
                    <a:cxn ang="T8">
                      <a:pos x="T0" y="T1"/>
                    </a:cxn>
                    <a:cxn ang="T9">
                      <a:pos x="T2" y="T3"/>
                    </a:cxn>
                    <a:cxn ang="T10">
                      <a:pos x="T4" y="T5"/>
                    </a:cxn>
                    <a:cxn ang="T11">
                      <a:pos x="T6" y="T7"/>
                    </a:cxn>
                  </a:cxnLst>
                  <a:rect l="T12" t="T13" r="T14" b="T15"/>
                  <a:pathLst>
                    <a:path w="1588" h="67">
                      <a:moveTo>
                        <a:pt x="0" y="0"/>
                      </a:moveTo>
                      <a:lnTo>
                        <a:pt x="0" y="0"/>
                      </a:lnTo>
                      <a:lnTo>
                        <a:pt x="0" y="67"/>
                      </a:lnTo>
                    </a:path>
                  </a:pathLst>
                </a:custGeom>
                <a:noFill/>
                <a:ln w="6350" cap="sq">
                  <a:solidFill>
                    <a:srgbClr val="010101"/>
                  </a:solidFill>
                  <a:prstDash val="solid"/>
                  <a:miter lim="800000"/>
                  <a:headEnd/>
                  <a:tailEnd/>
                </a:ln>
              </p:spPr>
              <p:txBody>
                <a:bodyPr/>
                <a:lstStyle/>
                <a:p>
                  <a:endParaRPr lang="en-US"/>
                </a:p>
              </p:txBody>
            </p:sp>
            <p:sp>
              <p:nvSpPr>
                <p:cNvPr id="27444" name="Freeform 2352"/>
                <p:cNvSpPr>
                  <a:spLocks/>
                </p:cNvSpPr>
                <p:nvPr/>
              </p:nvSpPr>
              <p:spPr bwMode="auto">
                <a:xfrm>
                  <a:off x="4206875" y="2154238"/>
                  <a:ext cx="3175" cy="96838"/>
                </a:xfrm>
                <a:custGeom>
                  <a:avLst/>
                  <a:gdLst>
                    <a:gd name="T0" fmla="*/ 0 w 2"/>
                    <a:gd name="T1" fmla="*/ 0 h 61"/>
                    <a:gd name="T2" fmla="*/ 0 w 2"/>
                    <a:gd name="T3" fmla="*/ 0 h 61"/>
                    <a:gd name="T4" fmla="*/ 0 w 2"/>
                    <a:gd name="T5" fmla="*/ 0 h 61"/>
                    <a:gd name="T6" fmla="*/ 3175 w 2"/>
                    <a:gd name="T7" fmla="*/ 96838 h 61"/>
                    <a:gd name="T8" fmla="*/ 0 60000 65536"/>
                    <a:gd name="T9" fmla="*/ 0 60000 65536"/>
                    <a:gd name="T10" fmla="*/ 0 60000 65536"/>
                    <a:gd name="T11" fmla="*/ 0 60000 65536"/>
                    <a:gd name="T12" fmla="*/ 0 w 2"/>
                    <a:gd name="T13" fmla="*/ 0 h 61"/>
                    <a:gd name="T14" fmla="*/ 2 w 2"/>
                    <a:gd name="T15" fmla="*/ 61 h 61"/>
                  </a:gdLst>
                  <a:ahLst/>
                  <a:cxnLst>
                    <a:cxn ang="T8">
                      <a:pos x="T0" y="T1"/>
                    </a:cxn>
                    <a:cxn ang="T9">
                      <a:pos x="T2" y="T3"/>
                    </a:cxn>
                    <a:cxn ang="T10">
                      <a:pos x="T4" y="T5"/>
                    </a:cxn>
                    <a:cxn ang="T11">
                      <a:pos x="T6" y="T7"/>
                    </a:cxn>
                  </a:cxnLst>
                  <a:rect l="T12" t="T13" r="T14" b="T15"/>
                  <a:pathLst>
                    <a:path w="2" h="61">
                      <a:moveTo>
                        <a:pt x="0" y="0"/>
                      </a:moveTo>
                      <a:lnTo>
                        <a:pt x="0" y="0"/>
                      </a:lnTo>
                      <a:lnTo>
                        <a:pt x="2" y="61"/>
                      </a:lnTo>
                    </a:path>
                  </a:pathLst>
                </a:custGeom>
                <a:noFill/>
                <a:ln w="6350" cap="sq">
                  <a:solidFill>
                    <a:srgbClr val="010101"/>
                  </a:solidFill>
                  <a:prstDash val="solid"/>
                  <a:miter lim="800000"/>
                  <a:headEnd/>
                  <a:tailEnd/>
                </a:ln>
              </p:spPr>
              <p:txBody>
                <a:bodyPr/>
                <a:lstStyle/>
                <a:p>
                  <a:endParaRPr lang="en-US"/>
                </a:p>
              </p:txBody>
            </p:sp>
            <p:sp>
              <p:nvSpPr>
                <p:cNvPr id="27445" name="Freeform 2353"/>
                <p:cNvSpPr>
                  <a:spLocks/>
                </p:cNvSpPr>
                <p:nvPr/>
              </p:nvSpPr>
              <p:spPr bwMode="auto">
                <a:xfrm>
                  <a:off x="4210050" y="2251075"/>
                  <a:ext cx="3175" cy="80963"/>
                </a:xfrm>
                <a:custGeom>
                  <a:avLst/>
                  <a:gdLst>
                    <a:gd name="T0" fmla="*/ 0 w 2"/>
                    <a:gd name="T1" fmla="*/ 0 h 51"/>
                    <a:gd name="T2" fmla="*/ 0 w 2"/>
                    <a:gd name="T3" fmla="*/ 0 h 51"/>
                    <a:gd name="T4" fmla="*/ 0 w 2"/>
                    <a:gd name="T5" fmla="*/ 0 h 51"/>
                    <a:gd name="T6" fmla="*/ 3175 w 2"/>
                    <a:gd name="T7" fmla="*/ 80963 h 51"/>
                    <a:gd name="T8" fmla="*/ 0 60000 65536"/>
                    <a:gd name="T9" fmla="*/ 0 60000 65536"/>
                    <a:gd name="T10" fmla="*/ 0 60000 65536"/>
                    <a:gd name="T11" fmla="*/ 0 60000 65536"/>
                    <a:gd name="T12" fmla="*/ 0 w 2"/>
                    <a:gd name="T13" fmla="*/ 0 h 51"/>
                    <a:gd name="T14" fmla="*/ 2 w 2"/>
                    <a:gd name="T15" fmla="*/ 51 h 51"/>
                  </a:gdLst>
                  <a:ahLst/>
                  <a:cxnLst>
                    <a:cxn ang="T8">
                      <a:pos x="T0" y="T1"/>
                    </a:cxn>
                    <a:cxn ang="T9">
                      <a:pos x="T2" y="T3"/>
                    </a:cxn>
                    <a:cxn ang="T10">
                      <a:pos x="T4" y="T5"/>
                    </a:cxn>
                    <a:cxn ang="T11">
                      <a:pos x="T6" y="T7"/>
                    </a:cxn>
                  </a:cxnLst>
                  <a:rect l="T12" t="T13" r="T14" b="T15"/>
                  <a:pathLst>
                    <a:path w="2" h="51">
                      <a:moveTo>
                        <a:pt x="0" y="0"/>
                      </a:moveTo>
                      <a:lnTo>
                        <a:pt x="0" y="0"/>
                      </a:lnTo>
                      <a:lnTo>
                        <a:pt x="2" y="51"/>
                      </a:lnTo>
                    </a:path>
                  </a:pathLst>
                </a:custGeom>
                <a:noFill/>
                <a:ln w="6350" cap="sq">
                  <a:solidFill>
                    <a:srgbClr val="010101"/>
                  </a:solidFill>
                  <a:prstDash val="solid"/>
                  <a:miter lim="800000"/>
                  <a:headEnd/>
                  <a:tailEnd/>
                </a:ln>
              </p:spPr>
              <p:txBody>
                <a:bodyPr/>
                <a:lstStyle/>
                <a:p>
                  <a:endParaRPr lang="en-US"/>
                </a:p>
              </p:txBody>
            </p:sp>
            <p:sp>
              <p:nvSpPr>
                <p:cNvPr id="27446" name="Freeform 2354"/>
                <p:cNvSpPr>
                  <a:spLocks/>
                </p:cNvSpPr>
                <p:nvPr/>
              </p:nvSpPr>
              <p:spPr bwMode="auto">
                <a:xfrm>
                  <a:off x="4213225" y="2332038"/>
                  <a:ext cx="3175" cy="71438"/>
                </a:xfrm>
                <a:custGeom>
                  <a:avLst/>
                  <a:gdLst>
                    <a:gd name="T0" fmla="*/ 0 w 2"/>
                    <a:gd name="T1" fmla="*/ 0 h 45"/>
                    <a:gd name="T2" fmla="*/ 0 w 2"/>
                    <a:gd name="T3" fmla="*/ 0 h 45"/>
                    <a:gd name="T4" fmla="*/ 0 w 2"/>
                    <a:gd name="T5" fmla="*/ 0 h 45"/>
                    <a:gd name="T6" fmla="*/ 3175 w 2"/>
                    <a:gd name="T7" fmla="*/ 71438 h 45"/>
                    <a:gd name="T8" fmla="*/ 0 60000 65536"/>
                    <a:gd name="T9" fmla="*/ 0 60000 65536"/>
                    <a:gd name="T10" fmla="*/ 0 60000 65536"/>
                    <a:gd name="T11" fmla="*/ 0 60000 65536"/>
                    <a:gd name="T12" fmla="*/ 0 w 2"/>
                    <a:gd name="T13" fmla="*/ 0 h 45"/>
                    <a:gd name="T14" fmla="*/ 2 w 2"/>
                    <a:gd name="T15" fmla="*/ 45 h 45"/>
                  </a:gdLst>
                  <a:ahLst/>
                  <a:cxnLst>
                    <a:cxn ang="T8">
                      <a:pos x="T0" y="T1"/>
                    </a:cxn>
                    <a:cxn ang="T9">
                      <a:pos x="T2" y="T3"/>
                    </a:cxn>
                    <a:cxn ang="T10">
                      <a:pos x="T4" y="T5"/>
                    </a:cxn>
                    <a:cxn ang="T11">
                      <a:pos x="T6" y="T7"/>
                    </a:cxn>
                  </a:cxnLst>
                  <a:rect l="T12" t="T13" r="T14" b="T15"/>
                  <a:pathLst>
                    <a:path w="2" h="45">
                      <a:moveTo>
                        <a:pt x="0" y="0"/>
                      </a:moveTo>
                      <a:lnTo>
                        <a:pt x="0" y="0"/>
                      </a:lnTo>
                      <a:lnTo>
                        <a:pt x="2" y="45"/>
                      </a:lnTo>
                    </a:path>
                  </a:pathLst>
                </a:custGeom>
                <a:noFill/>
                <a:ln w="6350" cap="sq">
                  <a:solidFill>
                    <a:srgbClr val="010101"/>
                  </a:solidFill>
                  <a:prstDash val="solid"/>
                  <a:miter lim="800000"/>
                  <a:headEnd/>
                  <a:tailEnd/>
                </a:ln>
              </p:spPr>
              <p:txBody>
                <a:bodyPr/>
                <a:lstStyle/>
                <a:p>
                  <a:endParaRPr lang="en-US"/>
                </a:p>
              </p:txBody>
            </p:sp>
            <p:sp>
              <p:nvSpPr>
                <p:cNvPr id="27447" name="Freeform 2355"/>
                <p:cNvSpPr>
                  <a:spLocks/>
                </p:cNvSpPr>
                <p:nvPr/>
              </p:nvSpPr>
              <p:spPr bwMode="auto">
                <a:xfrm>
                  <a:off x="4216400" y="2403475"/>
                  <a:ext cx="1588" cy="58738"/>
                </a:xfrm>
                <a:custGeom>
                  <a:avLst/>
                  <a:gdLst>
                    <a:gd name="T0" fmla="*/ 0 w 1588"/>
                    <a:gd name="T1" fmla="*/ 0 h 37"/>
                    <a:gd name="T2" fmla="*/ 0 w 1588"/>
                    <a:gd name="T3" fmla="*/ 0 h 37"/>
                    <a:gd name="T4" fmla="*/ 0 w 1588"/>
                    <a:gd name="T5" fmla="*/ 0 h 37"/>
                    <a:gd name="T6" fmla="*/ 0 w 1588"/>
                    <a:gd name="T7" fmla="*/ 58738 h 37"/>
                    <a:gd name="T8" fmla="*/ 0 60000 65536"/>
                    <a:gd name="T9" fmla="*/ 0 60000 65536"/>
                    <a:gd name="T10" fmla="*/ 0 60000 65536"/>
                    <a:gd name="T11" fmla="*/ 0 60000 65536"/>
                    <a:gd name="T12" fmla="*/ 0 w 1588"/>
                    <a:gd name="T13" fmla="*/ 0 h 37"/>
                    <a:gd name="T14" fmla="*/ 1588 w 1588"/>
                    <a:gd name="T15" fmla="*/ 37 h 37"/>
                  </a:gdLst>
                  <a:ahLst/>
                  <a:cxnLst>
                    <a:cxn ang="T8">
                      <a:pos x="T0" y="T1"/>
                    </a:cxn>
                    <a:cxn ang="T9">
                      <a:pos x="T2" y="T3"/>
                    </a:cxn>
                    <a:cxn ang="T10">
                      <a:pos x="T4" y="T5"/>
                    </a:cxn>
                    <a:cxn ang="T11">
                      <a:pos x="T6" y="T7"/>
                    </a:cxn>
                  </a:cxnLst>
                  <a:rect l="T12" t="T13" r="T14" b="T15"/>
                  <a:pathLst>
                    <a:path w="1588" h="37">
                      <a:moveTo>
                        <a:pt x="0" y="0"/>
                      </a:moveTo>
                      <a:lnTo>
                        <a:pt x="0" y="0"/>
                      </a:lnTo>
                      <a:lnTo>
                        <a:pt x="0" y="37"/>
                      </a:lnTo>
                    </a:path>
                  </a:pathLst>
                </a:custGeom>
                <a:noFill/>
                <a:ln w="6350" cap="sq">
                  <a:solidFill>
                    <a:srgbClr val="010101"/>
                  </a:solidFill>
                  <a:prstDash val="solid"/>
                  <a:miter lim="800000"/>
                  <a:headEnd/>
                  <a:tailEnd/>
                </a:ln>
              </p:spPr>
              <p:txBody>
                <a:bodyPr/>
                <a:lstStyle/>
                <a:p>
                  <a:endParaRPr lang="en-US"/>
                </a:p>
              </p:txBody>
            </p:sp>
            <p:sp>
              <p:nvSpPr>
                <p:cNvPr id="27448" name="Freeform 2356"/>
                <p:cNvSpPr>
                  <a:spLocks/>
                </p:cNvSpPr>
                <p:nvPr/>
              </p:nvSpPr>
              <p:spPr bwMode="auto">
                <a:xfrm>
                  <a:off x="4216400" y="2462213"/>
                  <a:ext cx="1588" cy="53975"/>
                </a:xfrm>
                <a:custGeom>
                  <a:avLst/>
                  <a:gdLst>
                    <a:gd name="T0" fmla="*/ 0 w 1"/>
                    <a:gd name="T1" fmla="*/ 0 h 34"/>
                    <a:gd name="T2" fmla="*/ 0 w 1"/>
                    <a:gd name="T3" fmla="*/ 0 h 34"/>
                    <a:gd name="T4" fmla="*/ 0 w 1"/>
                    <a:gd name="T5" fmla="*/ 0 h 34"/>
                    <a:gd name="T6" fmla="*/ 1588 w 1"/>
                    <a:gd name="T7" fmla="*/ 53975 h 34"/>
                    <a:gd name="T8" fmla="*/ 0 60000 65536"/>
                    <a:gd name="T9" fmla="*/ 0 60000 65536"/>
                    <a:gd name="T10" fmla="*/ 0 60000 65536"/>
                    <a:gd name="T11" fmla="*/ 0 60000 65536"/>
                    <a:gd name="T12" fmla="*/ 0 w 1"/>
                    <a:gd name="T13" fmla="*/ 0 h 34"/>
                    <a:gd name="T14" fmla="*/ 1 w 1"/>
                    <a:gd name="T15" fmla="*/ 34 h 34"/>
                  </a:gdLst>
                  <a:ahLst/>
                  <a:cxnLst>
                    <a:cxn ang="T8">
                      <a:pos x="T0" y="T1"/>
                    </a:cxn>
                    <a:cxn ang="T9">
                      <a:pos x="T2" y="T3"/>
                    </a:cxn>
                    <a:cxn ang="T10">
                      <a:pos x="T4" y="T5"/>
                    </a:cxn>
                    <a:cxn ang="T11">
                      <a:pos x="T6" y="T7"/>
                    </a:cxn>
                  </a:cxnLst>
                  <a:rect l="T12" t="T13" r="T14" b="T15"/>
                  <a:pathLst>
                    <a:path w="1" h="34">
                      <a:moveTo>
                        <a:pt x="0" y="0"/>
                      </a:moveTo>
                      <a:lnTo>
                        <a:pt x="0" y="0"/>
                      </a:lnTo>
                      <a:lnTo>
                        <a:pt x="1" y="34"/>
                      </a:lnTo>
                    </a:path>
                  </a:pathLst>
                </a:custGeom>
                <a:noFill/>
                <a:ln w="6350" cap="sq">
                  <a:solidFill>
                    <a:srgbClr val="010101"/>
                  </a:solidFill>
                  <a:prstDash val="solid"/>
                  <a:miter lim="800000"/>
                  <a:headEnd/>
                  <a:tailEnd/>
                </a:ln>
              </p:spPr>
              <p:txBody>
                <a:bodyPr/>
                <a:lstStyle/>
                <a:p>
                  <a:endParaRPr lang="en-US"/>
                </a:p>
              </p:txBody>
            </p:sp>
            <p:sp>
              <p:nvSpPr>
                <p:cNvPr id="27449" name="Freeform 2357"/>
                <p:cNvSpPr>
                  <a:spLocks/>
                </p:cNvSpPr>
                <p:nvPr/>
              </p:nvSpPr>
              <p:spPr bwMode="auto">
                <a:xfrm>
                  <a:off x="4217988" y="2516188"/>
                  <a:ext cx="3175" cy="47625"/>
                </a:xfrm>
                <a:custGeom>
                  <a:avLst/>
                  <a:gdLst>
                    <a:gd name="T0" fmla="*/ 0 w 2"/>
                    <a:gd name="T1" fmla="*/ 0 h 30"/>
                    <a:gd name="T2" fmla="*/ 0 w 2"/>
                    <a:gd name="T3" fmla="*/ 0 h 30"/>
                    <a:gd name="T4" fmla="*/ 0 w 2"/>
                    <a:gd name="T5" fmla="*/ 0 h 30"/>
                    <a:gd name="T6" fmla="*/ 3175 w 2"/>
                    <a:gd name="T7" fmla="*/ 47625 h 30"/>
                    <a:gd name="T8" fmla="*/ 0 60000 65536"/>
                    <a:gd name="T9" fmla="*/ 0 60000 65536"/>
                    <a:gd name="T10" fmla="*/ 0 60000 65536"/>
                    <a:gd name="T11" fmla="*/ 0 60000 65536"/>
                    <a:gd name="T12" fmla="*/ 0 w 2"/>
                    <a:gd name="T13" fmla="*/ 0 h 30"/>
                    <a:gd name="T14" fmla="*/ 2 w 2"/>
                    <a:gd name="T15" fmla="*/ 30 h 30"/>
                  </a:gdLst>
                  <a:ahLst/>
                  <a:cxnLst>
                    <a:cxn ang="T8">
                      <a:pos x="T0" y="T1"/>
                    </a:cxn>
                    <a:cxn ang="T9">
                      <a:pos x="T2" y="T3"/>
                    </a:cxn>
                    <a:cxn ang="T10">
                      <a:pos x="T4" y="T5"/>
                    </a:cxn>
                    <a:cxn ang="T11">
                      <a:pos x="T6" y="T7"/>
                    </a:cxn>
                  </a:cxnLst>
                  <a:rect l="T12" t="T13" r="T14" b="T15"/>
                  <a:pathLst>
                    <a:path w="2" h="30">
                      <a:moveTo>
                        <a:pt x="0" y="0"/>
                      </a:moveTo>
                      <a:lnTo>
                        <a:pt x="0" y="0"/>
                      </a:lnTo>
                      <a:lnTo>
                        <a:pt x="2" y="30"/>
                      </a:lnTo>
                    </a:path>
                  </a:pathLst>
                </a:custGeom>
                <a:noFill/>
                <a:ln w="6350" cap="sq">
                  <a:solidFill>
                    <a:srgbClr val="010101"/>
                  </a:solidFill>
                  <a:prstDash val="solid"/>
                  <a:miter lim="800000"/>
                  <a:headEnd/>
                  <a:tailEnd/>
                </a:ln>
              </p:spPr>
              <p:txBody>
                <a:bodyPr/>
                <a:lstStyle/>
                <a:p>
                  <a:endParaRPr lang="en-US"/>
                </a:p>
              </p:txBody>
            </p:sp>
            <p:sp>
              <p:nvSpPr>
                <p:cNvPr id="27450" name="Freeform 2358"/>
                <p:cNvSpPr>
                  <a:spLocks/>
                </p:cNvSpPr>
                <p:nvPr/>
              </p:nvSpPr>
              <p:spPr bwMode="auto">
                <a:xfrm>
                  <a:off x="4221163" y="2563813"/>
                  <a:ext cx="3175" cy="39688"/>
                </a:xfrm>
                <a:custGeom>
                  <a:avLst/>
                  <a:gdLst>
                    <a:gd name="T0" fmla="*/ 0 w 2"/>
                    <a:gd name="T1" fmla="*/ 0 h 25"/>
                    <a:gd name="T2" fmla="*/ 0 w 2"/>
                    <a:gd name="T3" fmla="*/ 0 h 25"/>
                    <a:gd name="T4" fmla="*/ 0 w 2"/>
                    <a:gd name="T5" fmla="*/ 0 h 25"/>
                    <a:gd name="T6" fmla="*/ 3175 w 2"/>
                    <a:gd name="T7" fmla="*/ 39688 h 25"/>
                    <a:gd name="T8" fmla="*/ 0 60000 65536"/>
                    <a:gd name="T9" fmla="*/ 0 60000 65536"/>
                    <a:gd name="T10" fmla="*/ 0 60000 65536"/>
                    <a:gd name="T11" fmla="*/ 0 60000 65536"/>
                    <a:gd name="T12" fmla="*/ 0 w 2"/>
                    <a:gd name="T13" fmla="*/ 0 h 25"/>
                    <a:gd name="T14" fmla="*/ 2 w 2"/>
                    <a:gd name="T15" fmla="*/ 25 h 25"/>
                  </a:gdLst>
                  <a:ahLst/>
                  <a:cxnLst>
                    <a:cxn ang="T8">
                      <a:pos x="T0" y="T1"/>
                    </a:cxn>
                    <a:cxn ang="T9">
                      <a:pos x="T2" y="T3"/>
                    </a:cxn>
                    <a:cxn ang="T10">
                      <a:pos x="T4" y="T5"/>
                    </a:cxn>
                    <a:cxn ang="T11">
                      <a:pos x="T6" y="T7"/>
                    </a:cxn>
                  </a:cxnLst>
                  <a:rect l="T12" t="T13" r="T14" b="T15"/>
                  <a:pathLst>
                    <a:path w="2" h="25">
                      <a:moveTo>
                        <a:pt x="0" y="0"/>
                      </a:moveTo>
                      <a:lnTo>
                        <a:pt x="0" y="0"/>
                      </a:lnTo>
                      <a:lnTo>
                        <a:pt x="2" y="25"/>
                      </a:lnTo>
                    </a:path>
                  </a:pathLst>
                </a:custGeom>
                <a:noFill/>
                <a:ln w="6350" cap="sq">
                  <a:solidFill>
                    <a:srgbClr val="010101"/>
                  </a:solidFill>
                  <a:prstDash val="solid"/>
                  <a:miter lim="800000"/>
                  <a:headEnd/>
                  <a:tailEnd/>
                </a:ln>
              </p:spPr>
              <p:txBody>
                <a:bodyPr/>
                <a:lstStyle/>
                <a:p>
                  <a:endParaRPr lang="en-US"/>
                </a:p>
              </p:txBody>
            </p:sp>
            <p:sp>
              <p:nvSpPr>
                <p:cNvPr id="27451" name="Freeform 2359"/>
                <p:cNvSpPr>
                  <a:spLocks/>
                </p:cNvSpPr>
                <p:nvPr/>
              </p:nvSpPr>
              <p:spPr bwMode="auto">
                <a:xfrm>
                  <a:off x="4224338" y="2603500"/>
                  <a:ext cx="3175" cy="30163"/>
                </a:xfrm>
                <a:custGeom>
                  <a:avLst/>
                  <a:gdLst>
                    <a:gd name="T0" fmla="*/ 0 w 2"/>
                    <a:gd name="T1" fmla="*/ 0 h 19"/>
                    <a:gd name="T2" fmla="*/ 0 w 2"/>
                    <a:gd name="T3" fmla="*/ 0 h 19"/>
                    <a:gd name="T4" fmla="*/ 0 w 2"/>
                    <a:gd name="T5" fmla="*/ 0 h 19"/>
                    <a:gd name="T6" fmla="*/ 3175 w 2"/>
                    <a:gd name="T7" fmla="*/ 30163 h 19"/>
                    <a:gd name="T8" fmla="*/ 0 60000 65536"/>
                    <a:gd name="T9" fmla="*/ 0 60000 65536"/>
                    <a:gd name="T10" fmla="*/ 0 60000 65536"/>
                    <a:gd name="T11" fmla="*/ 0 60000 65536"/>
                    <a:gd name="T12" fmla="*/ 0 w 2"/>
                    <a:gd name="T13" fmla="*/ 0 h 19"/>
                    <a:gd name="T14" fmla="*/ 2 w 2"/>
                    <a:gd name="T15" fmla="*/ 19 h 19"/>
                  </a:gdLst>
                  <a:ahLst/>
                  <a:cxnLst>
                    <a:cxn ang="T8">
                      <a:pos x="T0" y="T1"/>
                    </a:cxn>
                    <a:cxn ang="T9">
                      <a:pos x="T2" y="T3"/>
                    </a:cxn>
                    <a:cxn ang="T10">
                      <a:pos x="T4" y="T5"/>
                    </a:cxn>
                    <a:cxn ang="T11">
                      <a:pos x="T6" y="T7"/>
                    </a:cxn>
                  </a:cxnLst>
                  <a:rect l="T12" t="T13" r="T14" b="T15"/>
                  <a:pathLst>
                    <a:path w="2" h="19">
                      <a:moveTo>
                        <a:pt x="0" y="0"/>
                      </a:moveTo>
                      <a:lnTo>
                        <a:pt x="0" y="0"/>
                      </a:lnTo>
                      <a:lnTo>
                        <a:pt x="2" y="19"/>
                      </a:lnTo>
                    </a:path>
                  </a:pathLst>
                </a:custGeom>
                <a:noFill/>
                <a:ln w="6350" cap="sq">
                  <a:solidFill>
                    <a:srgbClr val="010101"/>
                  </a:solidFill>
                  <a:prstDash val="solid"/>
                  <a:miter lim="800000"/>
                  <a:headEnd/>
                  <a:tailEnd/>
                </a:ln>
              </p:spPr>
              <p:txBody>
                <a:bodyPr/>
                <a:lstStyle/>
                <a:p>
                  <a:endParaRPr lang="en-US"/>
                </a:p>
              </p:txBody>
            </p:sp>
            <p:sp>
              <p:nvSpPr>
                <p:cNvPr id="27452" name="Freeform 2360"/>
                <p:cNvSpPr>
                  <a:spLocks/>
                </p:cNvSpPr>
                <p:nvPr/>
              </p:nvSpPr>
              <p:spPr bwMode="auto">
                <a:xfrm>
                  <a:off x="4227513" y="2633663"/>
                  <a:ext cx="1588" cy="31750"/>
                </a:xfrm>
                <a:custGeom>
                  <a:avLst/>
                  <a:gdLst>
                    <a:gd name="T0" fmla="*/ 0 w 1588"/>
                    <a:gd name="T1" fmla="*/ 0 h 20"/>
                    <a:gd name="T2" fmla="*/ 0 w 1588"/>
                    <a:gd name="T3" fmla="*/ 0 h 20"/>
                    <a:gd name="T4" fmla="*/ 0 w 1588"/>
                    <a:gd name="T5" fmla="*/ 0 h 20"/>
                    <a:gd name="T6" fmla="*/ 0 w 1588"/>
                    <a:gd name="T7" fmla="*/ 31750 h 20"/>
                    <a:gd name="T8" fmla="*/ 0 60000 65536"/>
                    <a:gd name="T9" fmla="*/ 0 60000 65536"/>
                    <a:gd name="T10" fmla="*/ 0 60000 65536"/>
                    <a:gd name="T11" fmla="*/ 0 60000 65536"/>
                    <a:gd name="T12" fmla="*/ 0 w 1588"/>
                    <a:gd name="T13" fmla="*/ 0 h 20"/>
                    <a:gd name="T14" fmla="*/ 1588 w 1588"/>
                    <a:gd name="T15" fmla="*/ 20 h 20"/>
                  </a:gdLst>
                  <a:ahLst/>
                  <a:cxnLst>
                    <a:cxn ang="T8">
                      <a:pos x="T0" y="T1"/>
                    </a:cxn>
                    <a:cxn ang="T9">
                      <a:pos x="T2" y="T3"/>
                    </a:cxn>
                    <a:cxn ang="T10">
                      <a:pos x="T4" y="T5"/>
                    </a:cxn>
                    <a:cxn ang="T11">
                      <a:pos x="T6" y="T7"/>
                    </a:cxn>
                  </a:cxnLst>
                  <a:rect l="T12" t="T13" r="T14" b="T15"/>
                  <a:pathLst>
                    <a:path w="1588" h="20">
                      <a:moveTo>
                        <a:pt x="0" y="0"/>
                      </a:moveTo>
                      <a:lnTo>
                        <a:pt x="0" y="0"/>
                      </a:lnTo>
                      <a:lnTo>
                        <a:pt x="0" y="20"/>
                      </a:lnTo>
                    </a:path>
                  </a:pathLst>
                </a:custGeom>
                <a:noFill/>
                <a:ln w="6350" cap="sq">
                  <a:solidFill>
                    <a:srgbClr val="010101"/>
                  </a:solidFill>
                  <a:prstDash val="solid"/>
                  <a:miter lim="800000"/>
                  <a:headEnd/>
                  <a:tailEnd/>
                </a:ln>
              </p:spPr>
              <p:txBody>
                <a:bodyPr/>
                <a:lstStyle/>
                <a:p>
                  <a:endParaRPr lang="en-US"/>
                </a:p>
              </p:txBody>
            </p:sp>
            <p:sp>
              <p:nvSpPr>
                <p:cNvPr id="27453" name="Freeform 2361"/>
                <p:cNvSpPr>
                  <a:spLocks/>
                </p:cNvSpPr>
                <p:nvPr/>
              </p:nvSpPr>
              <p:spPr bwMode="auto">
                <a:xfrm>
                  <a:off x="4227513" y="2665413"/>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7454" name="Freeform 2362"/>
                <p:cNvSpPr>
                  <a:spLocks/>
                </p:cNvSpPr>
                <p:nvPr/>
              </p:nvSpPr>
              <p:spPr bwMode="auto">
                <a:xfrm>
                  <a:off x="4230688" y="2687638"/>
                  <a:ext cx="1588" cy="22225"/>
                </a:xfrm>
                <a:custGeom>
                  <a:avLst/>
                  <a:gdLst>
                    <a:gd name="T0" fmla="*/ 0 w 1"/>
                    <a:gd name="T1" fmla="*/ 0 h 14"/>
                    <a:gd name="T2" fmla="*/ 0 w 1"/>
                    <a:gd name="T3" fmla="*/ 0 h 14"/>
                    <a:gd name="T4" fmla="*/ 0 w 1"/>
                    <a:gd name="T5" fmla="*/ 0 h 14"/>
                    <a:gd name="T6" fmla="*/ 1588 w 1"/>
                    <a:gd name="T7" fmla="*/ 22225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0"/>
                      </a:moveTo>
                      <a:lnTo>
                        <a:pt x="0" y="0"/>
                      </a:lnTo>
                      <a:lnTo>
                        <a:pt x="1" y="14"/>
                      </a:lnTo>
                    </a:path>
                  </a:pathLst>
                </a:custGeom>
                <a:noFill/>
                <a:ln w="6350" cap="sq">
                  <a:solidFill>
                    <a:srgbClr val="010101"/>
                  </a:solidFill>
                  <a:prstDash val="solid"/>
                  <a:miter lim="800000"/>
                  <a:headEnd/>
                  <a:tailEnd/>
                </a:ln>
              </p:spPr>
              <p:txBody>
                <a:bodyPr/>
                <a:lstStyle/>
                <a:p>
                  <a:endParaRPr lang="en-US"/>
                </a:p>
              </p:txBody>
            </p:sp>
            <p:sp>
              <p:nvSpPr>
                <p:cNvPr id="27455" name="Freeform 2363"/>
                <p:cNvSpPr>
                  <a:spLocks/>
                </p:cNvSpPr>
                <p:nvPr/>
              </p:nvSpPr>
              <p:spPr bwMode="auto">
                <a:xfrm>
                  <a:off x="4232275" y="2709863"/>
                  <a:ext cx="1588" cy="19050"/>
                </a:xfrm>
                <a:custGeom>
                  <a:avLst/>
                  <a:gdLst>
                    <a:gd name="T0" fmla="*/ 0 w 1588"/>
                    <a:gd name="T1" fmla="*/ 0 h 12"/>
                    <a:gd name="T2" fmla="*/ 0 w 1588"/>
                    <a:gd name="T3" fmla="*/ 0 h 12"/>
                    <a:gd name="T4" fmla="*/ 0 w 1588"/>
                    <a:gd name="T5" fmla="*/ 0 h 12"/>
                    <a:gd name="T6" fmla="*/ 0 w 1588"/>
                    <a:gd name="T7" fmla="*/ 19050 h 12"/>
                    <a:gd name="T8" fmla="*/ 0 60000 65536"/>
                    <a:gd name="T9" fmla="*/ 0 60000 65536"/>
                    <a:gd name="T10" fmla="*/ 0 60000 65536"/>
                    <a:gd name="T11" fmla="*/ 0 60000 65536"/>
                    <a:gd name="T12" fmla="*/ 0 w 1588"/>
                    <a:gd name="T13" fmla="*/ 0 h 12"/>
                    <a:gd name="T14" fmla="*/ 1588 w 1588"/>
                    <a:gd name="T15" fmla="*/ 12 h 12"/>
                  </a:gdLst>
                  <a:ahLst/>
                  <a:cxnLst>
                    <a:cxn ang="T8">
                      <a:pos x="T0" y="T1"/>
                    </a:cxn>
                    <a:cxn ang="T9">
                      <a:pos x="T2" y="T3"/>
                    </a:cxn>
                    <a:cxn ang="T10">
                      <a:pos x="T4" y="T5"/>
                    </a:cxn>
                    <a:cxn ang="T11">
                      <a:pos x="T6" y="T7"/>
                    </a:cxn>
                  </a:cxnLst>
                  <a:rect l="T12" t="T13" r="T14" b="T15"/>
                  <a:pathLst>
                    <a:path w="1588" h="12">
                      <a:moveTo>
                        <a:pt x="0" y="0"/>
                      </a:moveTo>
                      <a:lnTo>
                        <a:pt x="0" y="0"/>
                      </a:lnTo>
                      <a:lnTo>
                        <a:pt x="0" y="12"/>
                      </a:lnTo>
                    </a:path>
                  </a:pathLst>
                </a:custGeom>
                <a:noFill/>
                <a:ln w="6350" cap="sq">
                  <a:solidFill>
                    <a:srgbClr val="010101"/>
                  </a:solidFill>
                  <a:prstDash val="solid"/>
                  <a:miter lim="800000"/>
                  <a:headEnd/>
                  <a:tailEnd/>
                </a:ln>
              </p:spPr>
              <p:txBody>
                <a:bodyPr/>
                <a:lstStyle/>
                <a:p>
                  <a:endParaRPr lang="en-US"/>
                </a:p>
              </p:txBody>
            </p:sp>
            <p:sp>
              <p:nvSpPr>
                <p:cNvPr id="27456" name="Freeform 2364"/>
                <p:cNvSpPr>
                  <a:spLocks/>
                </p:cNvSpPr>
                <p:nvPr/>
              </p:nvSpPr>
              <p:spPr bwMode="auto">
                <a:xfrm>
                  <a:off x="4232275" y="2728913"/>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7457" name="Freeform 2365"/>
                <p:cNvSpPr>
                  <a:spLocks/>
                </p:cNvSpPr>
                <p:nvPr/>
              </p:nvSpPr>
              <p:spPr bwMode="auto">
                <a:xfrm>
                  <a:off x="4235450" y="2746375"/>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458" name="Freeform 2366"/>
                <p:cNvSpPr>
                  <a:spLocks/>
                </p:cNvSpPr>
                <p:nvPr/>
              </p:nvSpPr>
              <p:spPr bwMode="auto">
                <a:xfrm>
                  <a:off x="4238625" y="2760663"/>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459" name="Freeform 2367"/>
                <p:cNvSpPr>
                  <a:spLocks/>
                </p:cNvSpPr>
                <p:nvPr/>
              </p:nvSpPr>
              <p:spPr bwMode="auto">
                <a:xfrm>
                  <a:off x="4241800" y="2774950"/>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6350" cap="sq">
                  <a:solidFill>
                    <a:srgbClr val="010101"/>
                  </a:solidFill>
                  <a:prstDash val="solid"/>
                  <a:miter lim="800000"/>
                  <a:headEnd/>
                  <a:tailEnd/>
                </a:ln>
              </p:spPr>
              <p:txBody>
                <a:bodyPr/>
                <a:lstStyle/>
                <a:p>
                  <a:endParaRPr lang="en-US"/>
                </a:p>
              </p:txBody>
            </p:sp>
            <p:sp>
              <p:nvSpPr>
                <p:cNvPr id="27460" name="Freeform 2368"/>
                <p:cNvSpPr>
                  <a:spLocks/>
                </p:cNvSpPr>
                <p:nvPr/>
              </p:nvSpPr>
              <p:spPr bwMode="auto">
                <a:xfrm>
                  <a:off x="4243388" y="2789238"/>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461" name="Freeform 2369"/>
                <p:cNvSpPr>
                  <a:spLocks/>
                </p:cNvSpPr>
                <p:nvPr/>
              </p:nvSpPr>
              <p:spPr bwMode="auto">
                <a:xfrm>
                  <a:off x="4243388" y="2800350"/>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462" name="Freeform 2370"/>
                <p:cNvSpPr>
                  <a:spLocks/>
                </p:cNvSpPr>
                <p:nvPr/>
              </p:nvSpPr>
              <p:spPr bwMode="auto">
                <a:xfrm>
                  <a:off x="4246563" y="28082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463" name="Freeform 2371"/>
                <p:cNvSpPr>
                  <a:spLocks/>
                </p:cNvSpPr>
                <p:nvPr/>
              </p:nvSpPr>
              <p:spPr bwMode="auto">
                <a:xfrm>
                  <a:off x="4249738" y="2814638"/>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7464" name="Freeform 2372"/>
                <p:cNvSpPr>
                  <a:spLocks/>
                </p:cNvSpPr>
                <p:nvPr/>
              </p:nvSpPr>
              <p:spPr bwMode="auto">
                <a:xfrm>
                  <a:off x="4249738" y="28194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465" name="Freeform 2373"/>
                <p:cNvSpPr>
                  <a:spLocks/>
                </p:cNvSpPr>
                <p:nvPr/>
              </p:nvSpPr>
              <p:spPr bwMode="auto">
                <a:xfrm>
                  <a:off x="4252913" y="28225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466" name="Freeform 2374"/>
                <p:cNvSpPr>
                  <a:spLocks/>
                </p:cNvSpPr>
                <p:nvPr/>
              </p:nvSpPr>
              <p:spPr bwMode="auto">
                <a:xfrm>
                  <a:off x="4256088" y="28225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467" name="Freeform 2375"/>
                <p:cNvSpPr>
                  <a:spLocks/>
                </p:cNvSpPr>
                <p:nvPr/>
              </p:nvSpPr>
              <p:spPr bwMode="auto">
                <a:xfrm>
                  <a:off x="4257675" y="2822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68" name="Freeform 2376"/>
                <p:cNvSpPr>
                  <a:spLocks/>
                </p:cNvSpPr>
                <p:nvPr/>
              </p:nvSpPr>
              <p:spPr bwMode="auto">
                <a:xfrm>
                  <a:off x="4260850" y="2817813"/>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6350" cap="sq">
                  <a:solidFill>
                    <a:srgbClr val="010101"/>
                  </a:solidFill>
                  <a:prstDash val="solid"/>
                  <a:miter lim="800000"/>
                  <a:headEnd/>
                  <a:tailEnd/>
                </a:ln>
              </p:spPr>
              <p:txBody>
                <a:bodyPr/>
                <a:lstStyle/>
                <a:p>
                  <a:endParaRPr lang="en-US"/>
                </a:p>
              </p:txBody>
            </p:sp>
            <p:sp>
              <p:nvSpPr>
                <p:cNvPr id="27469" name="Freeform 2377"/>
                <p:cNvSpPr>
                  <a:spLocks/>
                </p:cNvSpPr>
                <p:nvPr/>
              </p:nvSpPr>
              <p:spPr bwMode="auto">
                <a:xfrm>
                  <a:off x="4260850" y="281146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470" name="Freeform 2378"/>
                <p:cNvSpPr>
                  <a:spLocks/>
                </p:cNvSpPr>
                <p:nvPr/>
              </p:nvSpPr>
              <p:spPr bwMode="auto">
                <a:xfrm>
                  <a:off x="4264025" y="280511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471" name="Freeform 2379"/>
                <p:cNvSpPr>
                  <a:spLocks/>
                </p:cNvSpPr>
                <p:nvPr/>
              </p:nvSpPr>
              <p:spPr bwMode="auto">
                <a:xfrm>
                  <a:off x="4267200" y="2800350"/>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7472" name="Freeform 2380"/>
                <p:cNvSpPr>
                  <a:spLocks/>
                </p:cNvSpPr>
                <p:nvPr/>
              </p:nvSpPr>
              <p:spPr bwMode="auto">
                <a:xfrm>
                  <a:off x="4268788" y="2792413"/>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473" name="Freeform 2381"/>
                <p:cNvSpPr>
                  <a:spLocks/>
                </p:cNvSpPr>
                <p:nvPr/>
              </p:nvSpPr>
              <p:spPr bwMode="auto">
                <a:xfrm>
                  <a:off x="4268788" y="2782888"/>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7474" name="Freeform 2382"/>
                <p:cNvSpPr>
                  <a:spLocks/>
                </p:cNvSpPr>
                <p:nvPr/>
              </p:nvSpPr>
              <p:spPr bwMode="auto">
                <a:xfrm>
                  <a:off x="4271963" y="2778125"/>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475" name="Freeform 2383"/>
                <p:cNvSpPr>
                  <a:spLocks/>
                </p:cNvSpPr>
                <p:nvPr/>
              </p:nvSpPr>
              <p:spPr bwMode="auto">
                <a:xfrm>
                  <a:off x="4275138" y="2768600"/>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7476" name="Freeform 2384"/>
                <p:cNvSpPr>
                  <a:spLocks/>
                </p:cNvSpPr>
                <p:nvPr/>
              </p:nvSpPr>
              <p:spPr bwMode="auto">
                <a:xfrm>
                  <a:off x="4278313" y="2763838"/>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6350" cap="sq">
                  <a:solidFill>
                    <a:srgbClr val="010101"/>
                  </a:solidFill>
                  <a:prstDash val="solid"/>
                  <a:miter lim="800000"/>
                  <a:headEnd/>
                  <a:tailEnd/>
                </a:ln>
              </p:spPr>
              <p:txBody>
                <a:bodyPr/>
                <a:lstStyle/>
                <a:p>
                  <a:endParaRPr lang="en-US"/>
                </a:p>
              </p:txBody>
            </p:sp>
            <p:sp>
              <p:nvSpPr>
                <p:cNvPr id="27477" name="Freeform 2385"/>
                <p:cNvSpPr>
                  <a:spLocks/>
                </p:cNvSpPr>
                <p:nvPr/>
              </p:nvSpPr>
              <p:spPr bwMode="auto">
                <a:xfrm>
                  <a:off x="4278313" y="27606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478" name="Freeform 2386"/>
                <p:cNvSpPr>
                  <a:spLocks/>
                </p:cNvSpPr>
                <p:nvPr/>
              </p:nvSpPr>
              <p:spPr bwMode="auto">
                <a:xfrm>
                  <a:off x="4279900" y="27574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479" name="Freeform 2387"/>
                <p:cNvSpPr>
                  <a:spLocks/>
                </p:cNvSpPr>
                <p:nvPr/>
              </p:nvSpPr>
              <p:spPr bwMode="auto">
                <a:xfrm>
                  <a:off x="4283075"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80" name="Freeform 2388"/>
                <p:cNvSpPr>
                  <a:spLocks/>
                </p:cNvSpPr>
                <p:nvPr/>
              </p:nvSpPr>
              <p:spPr bwMode="auto">
                <a:xfrm>
                  <a:off x="4286250" y="27574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481" name="Freeform 2389"/>
                <p:cNvSpPr>
                  <a:spLocks/>
                </p:cNvSpPr>
                <p:nvPr/>
              </p:nvSpPr>
              <p:spPr bwMode="auto">
                <a:xfrm>
                  <a:off x="4286250" y="276066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482" name="Freeform 2390"/>
                <p:cNvSpPr>
                  <a:spLocks/>
                </p:cNvSpPr>
                <p:nvPr/>
              </p:nvSpPr>
              <p:spPr bwMode="auto">
                <a:xfrm>
                  <a:off x="4289425" y="276701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483" name="Freeform 2391"/>
                <p:cNvSpPr>
                  <a:spLocks/>
                </p:cNvSpPr>
                <p:nvPr/>
              </p:nvSpPr>
              <p:spPr bwMode="auto">
                <a:xfrm>
                  <a:off x="4292600" y="2771775"/>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7484" name="Freeform 2392"/>
                <p:cNvSpPr>
                  <a:spLocks/>
                </p:cNvSpPr>
                <p:nvPr/>
              </p:nvSpPr>
              <p:spPr bwMode="auto">
                <a:xfrm>
                  <a:off x="4294188" y="2779713"/>
                  <a:ext cx="1588" cy="12700"/>
                </a:xfrm>
                <a:custGeom>
                  <a:avLst/>
                  <a:gdLst>
                    <a:gd name="T0" fmla="*/ 0 w 1588"/>
                    <a:gd name="T1" fmla="*/ 0 h 8"/>
                    <a:gd name="T2" fmla="*/ 0 w 1588"/>
                    <a:gd name="T3" fmla="*/ 0 h 8"/>
                    <a:gd name="T4" fmla="*/ 0 w 1588"/>
                    <a:gd name="T5" fmla="*/ 0 h 8"/>
                    <a:gd name="T6" fmla="*/ 0 w 1588"/>
                    <a:gd name="T7" fmla="*/ 12700 h 8"/>
                    <a:gd name="T8" fmla="*/ 0 60000 65536"/>
                    <a:gd name="T9" fmla="*/ 0 60000 65536"/>
                    <a:gd name="T10" fmla="*/ 0 60000 65536"/>
                    <a:gd name="T11" fmla="*/ 0 60000 65536"/>
                    <a:gd name="T12" fmla="*/ 0 w 1588"/>
                    <a:gd name="T13" fmla="*/ 0 h 8"/>
                    <a:gd name="T14" fmla="*/ 1588 w 1588"/>
                    <a:gd name="T15" fmla="*/ 8 h 8"/>
                  </a:gdLst>
                  <a:ahLst/>
                  <a:cxnLst>
                    <a:cxn ang="T8">
                      <a:pos x="T0" y="T1"/>
                    </a:cxn>
                    <a:cxn ang="T9">
                      <a:pos x="T2" y="T3"/>
                    </a:cxn>
                    <a:cxn ang="T10">
                      <a:pos x="T4" y="T5"/>
                    </a:cxn>
                    <a:cxn ang="T11">
                      <a:pos x="T6" y="T7"/>
                    </a:cxn>
                  </a:cxnLst>
                  <a:rect l="T12" t="T13" r="T14" b="T15"/>
                  <a:pathLst>
                    <a:path w="1588" h="8">
                      <a:moveTo>
                        <a:pt x="0" y="0"/>
                      </a:moveTo>
                      <a:lnTo>
                        <a:pt x="0" y="0"/>
                      </a:lnTo>
                      <a:lnTo>
                        <a:pt x="0" y="8"/>
                      </a:lnTo>
                    </a:path>
                  </a:pathLst>
                </a:custGeom>
                <a:noFill/>
                <a:ln w="6350" cap="sq">
                  <a:solidFill>
                    <a:srgbClr val="010101"/>
                  </a:solidFill>
                  <a:prstDash val="solid"/>
                  <a:miter lim="800000"/>
                  <a:headEnd/>
                  <a:tailEnd/>
                </a:ln>
              </p:spPr>
              <p:txBody>
                <a:bodyPr/>
                <a:lstStyle/>
                <a:p>
                  <a:endParaRPr lang="en-US"/>
                </a:p>
              </p:txBody>
            </p:sp>
            <p:sp>
              <p:nvSpPr>
                <p:cNvPr id="27485" name="Freeform 2393"/>
                <p:cNvSpPr>
                  <a:spLocks/>
                </p:cNvSpPr>
                <p:nvPr/>
              </p:nvSpPr>
              <p:spPr bwMode="auto">
                <a:xfrm>
                  <a:off x="4294188" y="2792413"/>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486" name="Freeform 2394"/>
                <p:cNvSpPr>
                  <a:spLocks/>
                </p:cNvSpPr>
                <p:nvPr/>
              </p:nvSpPr>
              <p:spPr bwMode="auto">
                <a:xfrm>
                  <a:off x="4297363" y="2803525"/>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487" name="Freeform 2395"/>
                <p:cNvSpPr>
                  <a:spLocks/>
                </p:cNvSpPr>
                <p:nvPr/>
              </p:nvSpPr>
              <p:spPr bwMode="auto">
                <a:xfrm>
                  <a:off x="4300538" y="281463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488" name="Freeform 2396"/>
                <p:cNvSpPr>
                  <a:spLocks/>
                </p:cNvSpPr>
                <p:nvPr/>
              </p:nvSpPr>
              <p:spPr bwMode="auto">
                <a:xfrm>
                  <a:off x="4303713" y="2822575"/>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489" name="Freeform 2397"/>
                <p:cNvSpPr>
                  <a:spLocks/>
                </p:cNvSpPr>
                <p:nvPr/>
              </p:nvSpPr>
              <p:spPr bwMode="auto">
                <a:xfrm>
                  <a:off x="4303713" y="2833688"/>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6350" cap="sq">
                  <a:solidFill>
                    <a:srgbClr val="010101"/>
                  </a:solidFill>
                  <a:prstDash val="solid"/>
                  <a:miter lim="800000"/>
                  <a:headEnd/>
                  <a:tailEnd/>
                </a:ln>
              </p:spPr>
              <p:txBody>
                <a:bodyPr/>
                <a:lstStyle/>
                <a:p>
                  <a:endParaRPr lang="en-US"/>
                </a:p>
              </p:txBody>
            </p:sp>
            <p:sp>
              <p:nvSpPr>
                <p:cNvPr id="27490" name="Freeform 2398"/>
                <p:cNvSpPr>
                  <a:spLocks/>
                </p:cNvSpPr>
                <p:nvPr/>
              </p:nvSpPr>
              <p:spPr bwMode="auto">
                <a:xfrm>
                  <a:off x="4305300" y="2843213"/>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491" name="Freeform 2399"/>
                <p:cNvSpPr>
                  <a:spLocks/>
                </p:cNvSpPr>
                <p:nvPr/>
              </p:nvSpPr>
              <p:spPr bwMode="auto">
                <a:xfrm>
                  <a:off x="4308475" y="2854325"/>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492" name="Freeform 2400"/>
                <p:cNvSpPr>
                  <a:spLocks/>
                </p:cNvSpPr>
                <p:nvPr/>
              </p:nvSpPr>
              <p:spPr bwMode="auto">
                <a:xfrm>
                  <a:off x="4311650" y="2859088"/>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7493" name="Freeform 2401"/>
                <p:cNvSpPr>
                  <a:spLocks/>
                </p:cNvSpPr>
                <p:nvPr/>
              </p:nvSpPr>
              <p:spPr bwMode="auto">
                <a:xfrm>
                  <a:off x="4311650" y="28654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494" name="Freeform 2402"/>
                <p:cNvSpPr>
                  <a:spLocks/>
                </p:cNvSpPr>
                <p:nvPr/>
              </p:nvSpPr>
              <p:spPr bwMode="auto">
                <a:xfrm>
                  <a:off x="4314825" y="28702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495" name="Freeform 2403"/>
                <p:cNvSpPr>
                  <a:spLocks/>
                </p:cNvSpPr>
                <p:nvPr/>
              </p:nvSpPr>
              <p:spPr bwMode="auto">
                <a:xfrm>
                  <a:off x="4318000" y="28702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496" name="Freeform 2404"/>
                <p:cNvSpPr>
                  <a:spLocks/>
                </p:cNvSpPr>
                <p:nvPr/>
              </p:nvSpPr>
              <p:spPr bwMode="auto">
                <a:xfrm>
                  <a:off x="4319588" y="28702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497" name="Freeform 2405"/>
                <p:cNvSpPr>
                  <a:spLocks/>
                </p:cNvSpPr>
                <p:nvPr/>
              </p:nvSpPr>
              <p:spPr bwMode="auto">
                <a:xfrm>
                  <a:off x="4319588" y="286702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498" name="Freeform 2406"/>
                <p:cNvSpPr>
                  <a:spLocks/>
                </p:cNvSpPr>
                <p:nvPr/>
              </p:nvSpPr>
              <p:spPr bwMode="auto">
                <a:xfrm>
                  <a:off x="4322763" y="2862263"/>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499" name="Freeform 2407"/>
                <p:cNvSpPr>
                  <a:spLocks/>
                </p:cNvSpPr>
                <p:nvPr/>
              </p:nvSpPr>
              <p:spPr bwMode="auto">
                <a:xfrm>
                  <a:off x="4325938" y="285591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500" name="Freeform 2408"/>
                <p:cNvSpPr>
                  <a:spLocks/>
                </p:cNvSpPr>
                <p:nvPr/>
              </p:nvSpPr>
              <p:spPr bwMode="auto">
                <a:xfrm>
                  <a:off x="4329113" y="2847975"/>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501" name="Freeform 2409"/>
                <p:cNvSpPr>
                  <a:spLocks/>
                </p:cNvSpPr>
                <p:nvPr/>
              </p:nvSpPr>
              <p:spPr bwMode="auto">
                <a:xfrm>
                  <a:off x="4329113" y="2840038"/>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27502" name="Freeform 2410"/>
                <p:cNvSpPr>
                  <a:spLocks/>
                </p:cNvSpPr>
                <p:nvPr/>
              </p:nvSpPr>
              <p:spPr bwMode="auto">
                <a:xfrm>
                  <a:off x="4330700" y="2828925"/>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503" name="Freeform 2411"/>
                <p:cNvSpPr>
                  <a:spLocks/>
                </p:cNvSpPr>
                <p:nvPr/>
              </p:nvSpPr>
              <p:spPr bwMode="auto">
                <a:xfrm>
                  <a:off x="4333875" y="2819400"/>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7504" name="Freeform 2412"/>
                <p:cNvSpPr>
                  <a:spLocks/>
                </p:cNvSpPr>
                <p:nvPr/>
              </p:nvSpPr>
              <p:spPr bwMode="auto">
                <a:xfrm>
                  <a:off x="4337050" y="2808288"/>
                  <a:ext cx="1588" cy="11113"/>
                </a:xfrm>
                <a:custGeom>
                  <a:avLst/>
                  <a:gdLst>
                    <a:gd name="T0" fmla="*/ 0 w 1588"/>
                    <a:gd name="T1" fmla="*/ 11113 h 7"/>
                    <a:gd name="T2" fmla="*/ 0 w 1588"/>
                    <a:gd name="T3" fmla="*/ 11113 h 7"/>
                    <a:gd name="T4" fmla="*/ 0 w 1588"/>
                    <a:gd name="T5" fmla="*/ 11113 h 7"/>
                    <a:gd name="T6" fmla="*/ 0 w 1588"/>
                    <a:gd name="T7" fmla="*/ 0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7"/>
                      </a:moveTo>
                      <a:lnTo>
                        <a:pt x="0" y="7"/>
                      </a:lnTo>
                      <a:lnTo>
                        <a:pt x="0" y="0"/>
                      </a:lnTo>
                    </a:path>
                  </a:pathLst>
                </a:custGeom>
                <a:noFill/>
                <a:ln w="6350" cap="sq">
                  <a:solidFill>
                    <a:srgbClr val="010101"/>
                  </a:solidFill>
                  <a:prstDash val="solid"/>
                  <a:miter lim="800000"/>
                  <a:headEnd/>
                  <a:tailEnd/>
                </a:ln>
              </p:spPr>
              <p:txBody>
                <a:bodyPr/>
                <a:lstStyle/>
                <a:p>
                  <a:endParaRPr lang="en-US"/>
                </a:p>
              </p:txBody>
            </p:sp>
            <p:sp>
              <p:nvSpPr>
                <p:cNvPr id="27505" name="Freeform 2413"/>
                <p:cNvSpPr>
                  <a:spLocks/>
                </p:cNvSpPr>
                <p:nvPr/>
              </p:nvSpPr>
              <p:spPr bwMode="auto">
                <a:xfrm>
                  <a:off x="4337050" y="2800350"/>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506" name="Freeform 2414"/>
                <p:cNvSpPr>
                  <a:spLocks/>
                </p:cNvSpPr>
                <p:nvPr/>
              </p:nvSpPr>
              <p:spPr bwMode="auto">
                <a:xfrm>
                  <a:off x="4340225" y="2789238"/>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507" name="Freeform 2415"/>
                <p:cNvSpPr>
                  <a:spLocks/>
                </p:cNvSpPr>
                <p:nvPr/>
              </p:nvSpPr>
              <p:spPr bwMode="auto">
                <a:xfrm>
                  <a:off x="4343400" y="2779713"/>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6350" cap="sq">
                  <a:solidFill>
                    <a:srgbClr val="010101"/>
                  </a:solidFill>
                  <a:prstDash val="solid"/>
                  <a:miter lim="800000"/>
                  <a:headEnd/>
                  <a:tailEnd/>
                </a:ln>
              </p:spPr>
              <p:txBody>
                <a:bodyPr/>
                <a:lstStyle/>
                <a:p>
                  <a:endParaRPr lang="en-US"/>
                </a:p>
              </p:txBody>
            </p:sp>
            <p:sp>
              <p:nvSpPr>
                <p:cNvPr id="27508" name="Freeform 2417"/>
                <p:cNvSpPr>
                  <a:spLocks/>
                </p:cNvSpPr>
                <p:nvPr/>
              </p:nvSpPr>
              <p:spPr bwMode="auto">
                <a:xfrm>
                  <a:off x="4344988" y="2771775"/>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509" name="Freeform 2418"/>
                <p:cNvSpPr>
                  <a:spLocks/>
                </p:cNvSpPr>
                <p:nvPr/>
              </p:nvSpPr>
              <p:spPr bwMode="auto">
                <a:xfrm>
                  <a:off x="4344988" y="2767013"/>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510" name="Freeform 2419"/>
                <p:cNvSpPr>
                  <a:spLocks/>
                </p:cNvSpPr>
                <p:nvPr/>
              </p:nvSpPr>
              <p:spPr bwMode="auto">
                <a:xfrm>
                  <a:off x="4348163" y="27638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511" name="Freeform 2420"/>
                <p:cNvSpPr>
                  <a:spLocks/>
                </p:cNvSpPr>
                <p:nvPr/>
              </p:nvSpPr>
              <p:spPr bwMode="auto">
                <a:xfrm>
                  <a:off x="4351338" y="2763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512" name="Freeform 2421"/>
                <p:cNvSpPr>
                  <a:spLocks/>
                </p:cNvSpPr>
                <p:nvPr/>
              </p:nvSpPr>
              <p:spPr bwMode="auto">
                <a:xfrm>
                  <a:off x="4354513" y="2763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513" name="Freeform 2422"/>
                <p:cNvSpPr>
                  <a:spLocks/>
                </p:cNvSpPr>
                <p:nvPr/>
              </p:nvSpPr>
              <p:spPr bwMode="auto">
                <a:xfrm>
                  <a:off x="4356101" y="2763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514" name="Freeform 2423"/>
                <p:cNvSpPr>
                  <a:spLocks/>
                </p:cNvSpPr>
                <p:nvPr/>
              </p:nvSpPr>
              <p:spPr bwMode="auto">
                <a:xfrm>
                  <a:off x="4356101" y="27638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515" name="Freeform 2424"/>
                <p:cNvSpPr>
                  <a:spLocks/>
                </p:cNvSpPr>
                <p:nvPr/>
              </p:nvSpPr>
              <p:spPr bwMode="auto">
                <a:xfrm>
                  <a:off x="4359276" y="2767013"/>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7516" name="Freeform 2425"/>
                <p:cNvSpPr>
                  <a:spLocks/>
                </p:cNvSpPr>
                <p:nvPr/>
              </p:nvSpPr>
              <p:spPr bwMode="auto">
                <a:xfrm>
                  <a:off x="4362451" y="276860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517" name="Freeform 2426"/>
                <p:cNvSpPr>
                  <a:spLocks/>
                </p:cNvSpPr>
                <p:nvPr/>
              </p:nvSpPr>
              <p:spPr bwMode="auto">
                <a:xfrm>
                  <a:off x="4362451" y="2771775"/>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518" name="Freeform 2427"/>
                <p:cNvSpPr>
                  <a:spLocks/>
                </p:cNvSpPr>
                <p:nvPr/>
              </p:nvSpPr>
              <p:spPr bwMode="auto">
                <a:xfrm>
                  <a:off x="4365626" y="2778125"/>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27519" name="Freeform 2428"/>
                <p:cNvSpPr>
                  <a:spLocks/>
                </p:cNvSpPr>
                <p:nvPr/>
              </p:nvSpPr>
              <p:spPr bwMode="auto">
                <a:xfrm>
                  <a:off x="4367213" y="27828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520" name="Freeform 2429"/>
                <p:cNvSpPr>
                  <a:spLocks/>
                </p:cNvSpPr>
                <p:nvPr/>
              </p:nvSpPr>
              <p:spPr bwMode="auto">
                <a:xfrm>
                  <a:off x="4370388" y="278923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521" name="Freeform 2430"/>
                <p:cNvSpPr>
                  <a:spLocks/>
                </p:cNvSpPr>
                <p:nvPr/>
              </p:nvSpPr>
              <p:spPr bwMode="auto">
                <a:xfrm>
                  <a:off x="4373563" y="2797175"/>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7522" name="Freeform 2431"/>
                <p:cNvSpPr>
                  <a:spLocks/>
                </p:cNvSpPr>
                <p:nvPr/>
              </p:nvSpPr>
              <p:spPr bwMode="auto">
                <a:xfrm>
                  <a:off x="4373563" y="2803525"/>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523" name="Freeform 2432"/>
                <p:cNvSpPr>
                  <a:spLocks/>
                </p:cNvSpPr>
                <p:nvPr/>
              </p:nvSpPr>
              <p:spPr bwMode="auto">
                <a:xfrm>
                  <a:off x="4376738" y="28082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524" name="Freeform 2433"/>
                <p:cNvSpPr>
                  <a:spLocks/>
                </p:cNvSpPr>
                <p:nvPr/>
              </p:nvSpPr>
              <p:spPr bwMode="auto">
                <a:xfrm>
                  <a:off x="4379913" y="28146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525" name="Freeform 2434"/>
                <p:cNvSpPr>
                  <a:spLocks/>
                </p:cNvSpPr>
                <p:nvPr/>
              </p:nvSpPr>
              <p:spPr bwMode="auto">
                <a:xfrm>
                  <a:off x="4379913" y="28178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7526" name="Freeform 2435"/>
                <p:cNvSpPr>
                  <a:spLocks/>
                </p:cNvSpPr>
                <p:nvPr/>
              </p:nvSpPr>
              <p:spPr bwMode="auto">
                <a:xfrm>
                  <a:off x="4381501" y="28194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527" name="Freeform 2436"/>
                <p:cNvSpPr>
                  <a:spLocks/>
                </p:cNvSpPr>
                <p:nvPr/>
              </p:nvSpPr>
              <p:spPr bwMode="auto">
                <a:xfrm>
                  <a:off x="4384676" y="2822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528" name="Freeform 2437"/>
                <p:cNvSpPr>
                  <a:spLocks/>
                </p:cNvSpPr>
                <p:nvPr/>
              </p:nvSpPr>
              <p:spPr bwMode="auto">
                <a:xfrm>
                  <a:off x="4387851" y="2822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529" name="Freeform 2438"/>
                <p:cNvSpPr>
                  <a:spLocks/>
                </p:cNvSpPr>
                <p:nvPr/>
              </p:nvSpPr>
              <p:spPr bwMode="auto">
                <a:xfrm>
                  <a:off x="4391026" y="2817813"/>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6350" cap="sq">
                  <a:solidFill>
                    <a:srgbClr val="010101"/>
                  </a:solidFill>
                  <a:prstDash val="solid"/>
                  <a:miter lim="800000"/>
                  <a:headEnd/>
                  <a:tailEnd/>
                </a:ln>
              </p:spPr>
              <p:txBody>
                <a:bodyPr/>
                <a:lstStyle/>
                <a:p>
                  <a:endParaRPr lang="en-US"/>
                </a:p>
              </p:txBody>
            </p:sp>
            <p:sp>
              <p:nvSpPr>
                <p:cNvPr id="27530" name="Freeform 2439"/>
                <p:cNvSpPr>
                  <a:spLocks/>
                </p:cNvSpPr>
                <p:nvPr/>
              </p:nvSpPr>
              <p:spPr bwMode="auto">
                <a:xfrm>
                  <a:off x="4391026" y="2811463"/>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27531" name="Freeform 2440"/>
                <p:cNvSpPr>
                  <a:spLocks/>
                </p:cNvSpPr>
                <p:nvPr/>
              </p:nvSpPr>
              <p:spPr bwMode="auto">
                <a:xfrm>
                  <a:off x="4392613" y="2803525"/>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532" name="Freeform 2441"/>
                <p:cNvSpPr>
                  <a:spLocks/>
                </p:cNvSpPr>
                <p:nvPr/>
              </p:nvSpPr>
              <p:spPr bwMode="auto">
                <a:xfrm>
                  <a:off x="4395788" y="2792413"/>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533" name="Freeform 2442"/>
                <p:cNvSpPr>
                  <a:spLocks/>
                </p:cNvSpPr>
                <p:nvPr/>
              </p:nvSpPr>
              <p:spPr bwMode="auto">
                <a:xfrm>
                  <a:off x="4398963" y="2778125"/>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7534" name="Freeform 2443"/>
                <p:cNvSpPr>
                  <a:spLocks/>
                </p:cNvSpPr>
                <p:nvPr/>
              </p:nvSpPr>
              <p:spPr bwMode="auto">
                <a:xfrm>
                  <a:off x="4398963" y="2757488"/>
                  <a:ext cx="3175" cy="20638"/>
                </a:xfrm>
                <a:custGeom>
                  <a:avLst/>
                  <a:gdLst>
                    <a:gd name="T0" fmla="*/ 0 w 2"/>
                    <a:gd name="T1" fmla="*/ 20638 h 13"/>
                    <a:gd name="T2" fmla="*/ 0 w 2"/>
                    <a:gd name="T3" fmla="*/ 20638 h 13"/>
                    <a:gd name="T4" fmla="*/ 0 w 2"/>
                    <a:gd name="T5" fmla="*/ 20638 h 13"/>
                    <a:gd name="T6" fmla="*/ 3175 w 2"/>
                    <a:gd name="T7" fmla="*/ 0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13"/>
                      </a:moveTo>
                      <a:lnTo>
                        <a:pt x="0" y="13"/>
                      </a:lnTo>
                      <a:lnTo>
                        <a:pt x="2" y="0"/>
                      </a:lnTo>
                    </a:path>
                  </a:pathLst>
                </a:custGeom>
                <a:noFill/>
                <a:ln w="6350" cap="sq">
                  <a:solidFill>
                    <a:srgbClr val="010101"/>
                  </a:solidFill>
                  <a:prstDash val="solid"/>
                  <a:miter lim="800000"/>
                  <a:headEnd/>
                  <a:tailEnd/>
                </a:ln>
              </p:spPr>
              <p:txBody>
                <a:bodyPr/>
                <a:lstStyle/>
                <a:p>
                  <a:endParaRPr lang="en-US"/>
                </a:p>
              </p:txBody>
            </p:sp>
            <p:sp>
              <p:nvSpPr>
                <p:cNvPr id="27535" name="Freeform 2444"/>
                <p:cNvSpPr>
                  <a:spLocks/>
                </p:cNvSpPr>
                <p:nvPr/>
              </p:nvSpPr>
              <p:spPr bwMode="auto">
                <a:xfrm>
                  <a:off x="4402138" y="2738438"/>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27536" name="Freeform 2445"/>
                <p:cNvSpPr>
                  <a:spLocks/>
                </p:cNvSpPr>
                <p:nvPr/>
              </p:nvSpPr>
              <p:spPr bwMode="auto">
                <a:xfrm>
                  <a:off x="4405313" y="2713038"/>
                  <a:ext cx="1588" cy="25400"/>
                </a:xfrm>
                <a:custGeom>
                  <a:avLst/>
                  <a:gdLst>
                    <a:gd name="T0" fmla="*/ 0 w 1"/>
                    <a:gd name="T1" fmla="*/ 25400 h 16"/>
                    <a:gd name="T2" fmla="*/ 0 w 1"/>
                    <a:gd name="T3" fmla="*/ 25400 h 16"/>
                    <a:gd name="T4" fmla="*/ 0 w 1"/>
                    <a:gd name="T5" fmla="*/ 25400 h 16"/>
                    <a:gd name="T6" fmla="*/ 1588 w 1"/>
                    <a:gd name="T7" fmla="*/ 0 h 16"/>
                    <a:gd name="T8" fmla="*/ 0 60000 65536"/>
                    <a:gd name="T9" fmla="*/ 0 60000 65536"/>
                    <a:gd name="T10" fmla="*/ 0 60000 65536"/>
                    <a:gd name="T11" fmla="*/ 0 60000 65536"/>
                    <a:gd name="T12" fmla="*/ 0 w 1"/>
                    <a:gd name="T13" fmla="*/ 0 h 16"/>
                    <a:gd name="T14" fmla="*/ 1 w 1"/>
                    <a:gd name="T15" fmla="*/ 16 h 16"/>
                  </a:gdLst>
                  <a:ahLst/>
                  <a:cxnLst>
                    <a:cxn ang="T8">
                      <a:pos x="T0" y="T1"/>
                    </a:cxn>
                    <a:cxn ang="T9">
                      <a:pos x="T2" y="T3"/>
                    </a:cxn>
                    <a:cxn ang="T10">
                      <a:pos x="T4" y="T5"/>
                    </a:cxn>
                    <a:cxn ang="T11">
                      <a:pos x="T6" y="T7"/>
                    </a:cxn>
                  </a:cxnLst>
                  <a:rect l="T12" t="T13" r="T14" b="T15"/>
                  <a:pathLst>
                    <a:path w="1" h="16">
                      <a:moveTo>
                        <a:pt x="0" y="16"/>
                      </a:moveTo>
                      <a:lnTo>
                        <a:pt x="0" y="16"/>
                      </a:lnTo>
                      <a:lnTo>
                        <a:pt x="1" y="0"/>
                      </a:lnTo>
                    </a:path>
                  </a:pathLst>
                </a:custGeom>
                <a:noFill/>
                <a:ln w="6350" cap="sq">
                  <a:solidFill>
                    <a:srgbClr val="010101"/>
                  </a:solidFill>
                  <a:prstDash val="solid"/>
                  <a:miter lim="800000"/>
                  <a:headEnd/>
                  <a:tailEnd/>
                </a:ln>
              </p:spPr>
              <p:txBody>
                <a:bodyPr/>
                <a:lstStyle/>
                <a:p>
                  <a:endParaRPr lang="en-US"/>
                </a:p>
              </p:txBody>
            </p:sp>
            <p:sp>
              <p:nvSpPr>
                <p:cNvPr id="27537" name="Freeform 2446"/>
                <p:cNvSpPr>
                  <a:spLocks/>
                </p:cNvSpPr>
                <p:nvPr/>
              </p:nvSpPr>
              <p:spPr bwMode="auto">
                <a:xfrm>
                  <a:off x="4406901" y="2681288"/>
                  <a:ext cx="1588" cy="31750"/>
                </a:xfrm>
                <a:custGeom>
                  <a:avLst/>
                  <a:gdLst>
                    <a:gd name="T0" fmla="*/ 0 w 1588"/>
                    <a:gd name="T1" fmla="*/ 31750 h 20"/>
                    <a:gd name="T2" fmla="*/ 0 w 1588"/>
                    <a:gd name="T3" fmla="*/ 31750 h 20"/>
                    <a:gd name="T4" fmla="*/ 0 w 1588"/>
                    <a:gd name="T5" fmla="*/ 31750 h 20"/>
                    <a:gd name="T6" fmla="*/ 0 w 1588"/>
                    <a:gd name="T7" fmla="*/ 0 h 20"/>
                    <a:gd name="T8" fmla="*/ 0 60000 65536"/>
                    <a:gd name="T9" fmla="*/ 0 60000 65536"/>
                    <a:gd name="T10" fmla="*/ 0 60000 65536"/>
                    <a:gd name="T11" fmla="*/ 0 60000 65536"/>
                    <a:gd name="T12" fmla="*/ 0 w 1588"/>
                    <a:gd name="T13" fmla="*/ 0 h 20"/>
                    <a:gd name="T14" fmla="*/ 1588 w 1588"/>
                    <a:gd name="T15" fmla="*/ 20 h 20"/>
                  </a:gdLst>
                  <a:ahLst/>
                  <a:cxnLst>
                    <a:cxn ang="T8">
                      <a:pos x="T0" y="T1"/>
                    </a:cxn>
                    <a:cxn ang="T9">
                      <a:pos x="T2" y="T3"/>
                    </a:cxn>
                    <a:cxn ang="T10">
                      <a:pos x="T4" y="T5"/>
                    </a:cxn>
                    <a:cxn ang="T11">
                      <a:pos x="T6" y="T7"/>
                    </a:cxn>
                  </a:cxnLst>
                  <a:rect l="T12" t="T13" r="T14" b="T15"/>
                  <a:pathLst>
                    <a:path w="1588" h="20">
                      <a:moveTo>
                        <a:pt x="0" y="20"/>
                      </a:moveTo>
                      <a:lnTo>
                        <a:pt x="0" y="20"/>
                      </a:lnTo>
                      <a:lnTo>
                        <a:pt x="0" y="0"/>
                      </a:lnTo>
                    </a:path>
                  </a:pathLst>
                </a:custGeom>
                <a:noFill/>
                <a:ln w="6350" cap="sq">
                  <a:solidFill>
                    <a:srgbClr val="010101"/>
                  </a:solidFill>
                  <a:prstDash val="solid"/>
                  <a:miter lim="800000"/>
                  <a:headEnd/>
                  <a:tailEnd/>
                </a:ln>
              </p:spPr>
              <p:txBody>
                <a:bodyPr/>
                <a:lstStyle/>
                <a:p>
                  <a:endParaRPr lang="en-US"/>
                </a:p>
              </p:txBody>
            </p:sp>
            <p:sp>
              <p:nvSpPr>
                <p:cNvPr id="27538" name="Freeform 2447"/>
                <p:cNvSpPr>
                  <a:spLocks/>
                </p:cNvSpPr>
                <p:nvPr/>
              </p:nvSpPr>
              <p:spPr bwMode="auto">
                <a:xfrm>
                  <a:off x="4406901" y="2647950"/>
                  <a:ext cx="3175" cy="33338"/>
                </a:xfrm>
                <a:custGeom>
                  <a:avLst/>
                  <a:gdLst>
                    <a:gd name="T0" fmla="*/ 0 w 2"/>
                    <a:gd name="T1" fmla="*/ 33338 h 21"/>
                    <a:gd name="T2" fmla="*/ 0 w 2"/>
                    <a:gd name="T3" fmla="*/ 33338 h 21"/>
                    <a:gd name="T4" fmla="*/ 0 w 2"/>
                    <a:gd name="T5" fmla="*/ 33338 h 21"/>
                    <a:gd name="T6" fmla="*/ 3175 w 2"/>
                    <a:gd name="T7" fmla="*/ 0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21"/>
                      </a:moveTo>
                      <a:lnTo>
                        <a:pt x="0" y="21"/>
                      </a:lnTo>
                      <a:lnTo>
                        <a:pt x="2" y="0"/>
                      </a:lnTo>
                    </a:path>
                  </a:pathLst>
                </a:custGeom>
                <a:noFill/>
                <a:ln w="6350" cap="sq">
                  <a:solidFill>
                    <a:srgbClr val="010101"/>
                  </a:solidFill>
                  <a:prstDash val="solid"/>
                  <a:miter lim="800000"/>
                  <a:headEnd/>
                  <a:tailEnd/>
                </a:ln>
              </p:spPr>
              <p:txBody>
                <a:bodyPr/>
                <a:lstStyle/>
                <a:p>
                  <a:endParaRPr lang="en-US"/>
                </a:p>
              </p:txBody>
            </p:sp>
            <p:sp>
              <p:nvSpPr>
                <p:cNvPr id="27539" name="Freeform 2448"/>
                <p:cNvSpPr>
                  <a:spLocks/>
                </p:cNvSpPr>
                <p:nvPr/>
              </p:nvSpPr>
              <p:spPr bwMode="auto">
                <a:xfrm>
                  <a:off x="4410076" y="2611438"/>
                  <a:ext cx="3175" cy="36513"/>
                </a:xfrm>
                <a:custGeom>
                  <a:avLst/>
                  <a:gdLst>
                    <a:gd name="T0" fmla="*/ 0 w 2"/>
                    <a:gd name="T1" fmla="*/ 36513 h 23"/>
                    <a:gd name="T2" fmla="*/ 0 w 2"/>
                    <a:gd name="T3" fmla="*/ 36513 h 23"/>
                    <a:gd name="T4" fmla="*/ 0 w 2"/>
                    <a:gd name="T5" fmla="*/ 36513 h 23"/>
                    <a:gd name="T6" fmla="*/ 3175 w 2"/>
                    <a:gd name="T7" fmla="*/ 0 h 23"/>
                    <a:gd name="T8" fmla="*/ 0 60000 65536"/>
                    <a:gd name="T9" fmla="*/ 0 60000 65536"/>
                    <a:gd name="T10" fmla="*/ 0 60000 65536"/>
                    <a:gd name="T11" fmla="*/ 0 60000 65536"/>
                    <a:gd name="T12" fmla="*/ 0 w 2"/>
                    <a:gd name="T13" fmla="*/ 0 h 23"/>
                    <a:gd name="T14" fmla="*/ 2 w 2"/>
                    <a:gd name="T15" fmla="*/ 23 h 23"/>
                  </a:gdLst>
                  <a:ahLst/>
                  <a:cxnLst>
                    <a:cxn ang="T8">
                      <a:pos x="T0" y="T1"/>
                    </a:cxn>
                    <a:cxn ang="T9">
                      <a:pos x="T2" y="T3"/>
                    </a:cxn>
                    <a:cxn ang="T10">
                      <a:pos x="T4" y="T5"/>
                    </a:cxn>
                    <a:cxn ang="T11">
                      <a:pos x="T6" y="T7"/>
                    </a:cxn>
                  </a:cxnLst>
                  <a:rect l="T12" t="T13" r="T14" b="T15"/>
                  <a:pathLst>
                    <a:path w="2" h="23">
                      <a:moveTo>
                        <a:pt x="0" y="23"/>
                      </a:moveTo>
                      <a:lnTo>
                        <a:pt x="0" y="23"/>
                      </a:lnTo>
                      <a:lnTo>
                        <a:pt x="2" y="0"/>
                      </a:lnTo>
                    </a:path>
                  </a:pathLst>
                </a:custGeom>
                <a:noFill/>
                <a:ln w="6350" cap="sq">
                  <a:solidFill>
                    <a:srgbClr val="010101"/>
                  </a:solidFill>
                  <a:prstDash val="solid"/>
                  <a:miter lim="800000"/>
                  <a:headEnd/>
                  <a:tailEnd/>
                </a:ln>
              </p:spPr>
              <p:txBody>
                <a:bodyPr/>
                <a:lstStyle/>
                <a:p>
                  <a:endParaRPr lang="en-US"/>
                </a:p>
              </p:txBody>
            </p:sp>
            <p:sp>
              <p:nvSpPr>
                <p:cNvPr id="27540" name="Freeform 2449"/>
                <p:cNvSpPr>
                  <a:spLocks/>
                </p:cNvSpPr>
                <p:nvPr/>
              </p:nvSpPr>
              <p:spPr bwMode="auto">
                <a:xfrm>
                  <a:off x="4413251" y="2571750"/>
                  <a:ext cx="3175" cy="39688"/>
                </a:xfrm>
                <a:custGeom>
                  <a:avLst/>
                  <a:gdLst>
                    <a:gd name="T0" fmla="*/ 0 w 2"/>
                    <a:gd name="T1" fmla="*/ 39688 h 25"/>
                    <a:gd name="T2" fmla="*/ 0 w 2"/>
                    <a:gd name="T3" fmla="*/ 39688 h 25"/>
                    <a:gd name="T4" fmla="*/ 0 w 2"/>
                    <a:gd name="T5" fmla="*/ 39688 h 25"/>
                    <a:gd name="T6" fmla="*/ 3175 w 2"/>
                    <a:gd name="T7" fmla="*/ 0 h 25"/>
                    <a:gd name="T8" fmla="*/ 0 60000 65536"/>
                    <a:gd name="T9" fmla="*/ 0 60000 65536"/>
                    <a:gd name="T10" fmla="*/ 0 60000 65536"/>
                    <a:gd name="T11" fmla="*/ 0 60000 65536"/>
                    <a:gd name="T12" fmla="*/ 0 w 2"/>
                    <a:gd name="T13" fmla="*/ 0 h 25"/>
                    <a:gd name="T14" fmla="*/ 2 w 2"/>
                    <a:gd name="T15" fmla="*/ 25 h 25"/>
                  </a:gdLst>
                  <a:ahLst/>
                  <a:cxnLst>
                    <a:cxn ang="T8">
                      <a:pos x="T0" y="T1"/>
                    </a:cxn>
                    <a:cxn ang="T9">
                      <a:pos x="T2" y="T3"/>
                    </a:cxn>
                    <a:cxn ang="T10">
                      <a:pos x="T4" y="T5"/>
                    </a:cxn>
                    <a:cxn ang="T11">
                      <a:pos x="T6" y="T7"/>
                    </a:cxn>
                  </a:cxnLst>
                  <a:rect l="T12" t="T13" r="T14" b="T15"/>
                  <a:pathLst>
                    <a:path w="2" h="25">
                      <a:moveTo>
                        <a:pt x="0" y="25"/>
                      </a:moveTo>
                      <a:lnTo>
                        <a:pt x="0" y="25"/>
                      </a:lnTo>
                      <a:lnTo>
                        <a:pt x="2" y="0"/>
                      </a:lnTo>
                    </a:path>
                  </a:pathLst>
                </a:custGeom>
                <a:noFill/>
                <a:ln w="6350" cap="sq">
                  <a:solidFill>
                    <a:srgbClr val="010101"/>
                  </a:solidFill>
                  <a:prstDash val="solid"/>
                  <a:miter lim="800000"/>
                  <a:headEnd/>
                  <a:tailEnd/>
                </a:ln>
              </p:spPr>
              <p:txBody>
                <a:bodyPr/>
                <a:lstStyle/>
                <a:p>
                  <a:endParaRPr lang="en-US"/>
                </a:p>
              </p:txBody>
            </p:sp>
            <p:sp>
              <p:nvSpPr>
                <p:cNvPr id="27541" name="Freeform 2450"/>
                <p:cNvSpPr>
                  <a:spLocks/>
                </p:cNvSpPr>
                <p:nvPr/>
              </p:nvSpPr>
              <p:spPr bwMode="auto">
                <a:xfrm>
                  <a:off x="4416426" y="2532063"/>
                  <a:ext cx="1588" cy="39688"/>
                </a:xfrm>
                <a:custGeom>
                  <a:avLst/>
                  <a:gdLst>
                    <a:gd name="T0" fmla="*/ 0 w 1588"/>
                    <a:gd name="T1" fmla="*/ 39688 h 25"/>
                    <a:gd name="T2" fmla="*/ 0 w 1588"/>
                    <a:gd name="T3" fmla="*/ 39688 h 25"/>
                    <a:gd name="T4" fmla="*/ 0 w 1588"/>
                    <a:gd name="T5" fmla="*/ 39688 h 25"/>
                    <a:gd name="T6" fmla="*/ 0 w 1588"/>
                    <a:gd name="T7" fmla="*/ 0 h 25"/>
                    <a:gd name="T8" fmla="*/ 0 60000 65536"/>
                    <a:gd name="T9" fmla="*/ 0 60000 65536"/>
                    <a:gd name="T10" fmla="*/ 0 60000 65536"/>
                    <a:gd name="T11" fmla="*/ 0 60000 65536"/>
                    <a:gd name="T12" fmla="*/ 0 w 1588"/>
                    <a:gd name="T13" fmla="*/ 0 h 25"/>
                    <a:gd name="T14" fmla="*/ 1588 w 1588"/>
                    <a:gd name="T15" fmla="*/ 25 h 25"/>
                  </a:gdLst>
                  <a:ahLst/>
                  <a:cxnLst>
                    <a:cxn ang="T8">
                      <a:pos x="T0" y="T1"/>
                    </a:cxn>
                    <a:cxn ang="T9">
                      <a:pos x="T2" y="T3"/>
                    </a:cxn>
                    <a:cxn ang="T10">
                      <a:pos x="T4" y="T5"/>
                    </a:cxn>
                    <a:cxn ang="T11">
                      <a:pos x="T6" y="T7"/>
                    </a:cxn>
                  </a:cxnLst>
                  <a:rect l="T12" t="T13" r="T14" b="T15"/>
                  <a:pathLst>
                    <a:path w="1588" h="25">
                      <a:moveTo>
                        <a:pt x="0" y="25"/>
                      </a:moveTo>
                      <a:lnTo>
                        <a:pt x="0" y="25"/>
                      </a:lnTo>
                      <a:lnTo>
                        <a:pt x="0" y="0"/>
                      </a:lnTo>
                    </a:path>
                  </a:pathLst>
                </a:custGeom>
                <a:noFill/>
                <a:ln w="6350" cap="sq">
                  <a:solidFill>
                    <a:srgbClr val="010101"/>
                  </a:solidFill>
                  <a:prstDash val="solid"/>
                  <a:miter lim="800000"/>
                  <a:headEnd/>
                  <a:tailEnd/>
                </a:ln>
              </p:spPr>
              <p:txBody>
                <a:bodyPr/>
                <a:lstStyle/>
                <a:p>
                  <a:endParaRPr lang="en-US"/>
                </a:p>
              </p:txBody>
            </p:sp>
            <p:sp>
              <p:nvSpPr>
                <p:cNvPr id="27542" name="Freeform 2451"/>
                <p:cNvSpPr>
                  <a:spLocks/>
                </p:cNvSpPr>
                <p:nvPr/>
              </p:nvSpPr>
              <p:spPr bwMode="auto">
                <a:xfrm>
                  <a:off x="4416426" y="2492375"/>
                  <a:ext cx="1588" cy="39688"/>
                </a:xfrm>
                <a:custGeom>
                  <a:avLst/>
                  <a:gdLst>
                    <a:gd name="T0" fmla="*/ 0 w 1"/>
                    <a:gd name="T1" fmla="*/ 39688 h 25"/>
                    <a:gd name="T2" fmla="*/ 0 w 1"/>
                    <a:gd name="T3" fmla="*/ 39688 h 25"/>
                    <a:gd name="T4" fmla="*/ 0 w 1"/>
                    <a:gd name="T5" fmla="*/ 39688 h 25"/>
                    <a:gd name="T6" fmla="*/ 1588 w 1"/>
                    <a:gd name="T7" fmla="*/ 0 h 25"/>
                    <a:gd name="T8" fmla="*/ 0 60000 65536"/>
                    <a:gd name="T9" fmla="*/ 0 60000 65536"/>
                    <a:gd name="T10" fmla="*/ 0 60000 65536"/>
                    <a:gd name="T11" fmla="*/ 0 60000 65536"/>
                    <a:gd name="T12" fmla="*/ 0 w 1"/>
                    <a:gd name="T13" fmla="*/ 0 h 25"/>
                    <a:gd name="T14" fmla="*/ 1 w 1"/>
                    <a:gd name="T15" fmla="*/ 25 h 25"/>
                  </a:gdLst>
                  <a:ahLst/>
                  <a:cxnLst>
                    <a:cxn ang="T8">
                      <a:pos x="T0" y="T1"/>
                    </a:cxn>
                    <a:cxn ang="T9">
                      <a:pos x="T2" y="T3"/>
                    </a:cxn>
                    <a:cxn ang="T10">
                      <a:pos x="T4" y="T5"/>
                    </a:cxn>
                    <a:cxn ang="T11">
                      <a:pos x="T6" y="T7"/>
                    </a:cxn>
                  </a:cxnLst>
                  <a:rect l="T12" t="T13" r="T14" b="T15"/>
                  <a:pathLst>
                    <a:path w="1" h="25">
                      <a:moveTo>
                        <a:pt x="0" y="25"/>
                      </a:moveTo>
                      <a:lnTo>
                        <a:pt x="0" y="25"/>
                      </a:lnTo>
                      <a:lnTo>
                        <a:pt x="1" y="0"/>
                      </a:lnTo>
                    </a:path>
                  </a:pathLst>
                </a:custGeom>
                <a:noFill/>
                <a:ln w="6350" cap="sq">
                  <a:solidFill>
                    <a:srgbClr val="010101"/>
                  </a:solidFill>
                  <a:prstDash val="solid"/>
                  <a:miter lim="800000"/>
                  <a:headEnd/>
                  <a:tailEnd/>
                </a:ln>
              </p:spPr>
              <p:txBody>
                <a:bodyPr/>
                <a:lstStyle/>
                <a:p>
                  <a:endParaRPr lang="en-US"/>
                </a:p>
              </p:txBody>
            </p:sp>
            <p:sp>
              <p:nvSpPr>
                <p:cNvPr id="27543" name="Freeform 2452"/>
                <p:cNvSpPr>
                  <a:spLocks/>
                </p:cNvSpPr>
                <p:nvPr/>
              </p:nvSpPr>
              <p:spPr bwMode="auto">
                <a:xfrm>
                  <a:off x="4418013" y="2455863"/>
                  <a:ext cx="3175" cy="36513"/>
                </a:xfrm>
                <a:custGeom>
                  <a:avLst/>
                  <a:gdLst>
                    <a:gd name="T0" fmla="*/ 0 w 2"/>
                    <a:gd name="T1" fmla="*/ 36513 h 23"/>
                    <a:gd name="T2" fmla="*/ 0 w 2"/>
                    <a:gd name="T3" fmla="*/ 36513 h 23"/>
                    <a:gd name="T4" fmla="*/ 0 w 2"/>
                    <a:gd name="T5" fmla="*/ 36513 h 23"/>
                    <a:gd name="T6" fmla="*/ 3175 w 2"/>
                    <a:gd name="T7" fmla="*/ 0 h 23"/>
                    <a:gd name="T8" fmla="*/ 0 60000 65536"/>
                    <a:gd name="T9" fmla="*/ 0 60000 65536"/>
                    <a:gd name="T10" fmla="*/ 0 60000 65536"/>
                    <a:gd name="T11" fmla="*/ 0 60000 65536"/>
                    <a:gd name="T12" fmla="*/ 0 w 2"/>
                    <a:gd name="T13" fmla="*/ 0 h 23"/>
                    <a:gd name="T14" fmla="*/ 2 w 2"/>
                    <a:gd name="T15" fmla="*/ 23 h 23"/>
                  </a:gdLst>
                  <a:ahLst/>
                  <a:cxnLst>
                    <a:cxn ang="T8">
                      <a:pos x="T0" y="T1"/>
                    </a:cxn>
                    <a:cxn ang="T9">
                      <a:pos x="T2" y="T3"/>
                    </a:cxn>
                    <a:cxn ang="T10">
                      <a:pos x="T4" y="T5"/>
                    </a:cxn>
                    <a:cxn ang="T11">
                      <a:pos x="T6" y="T7"/>
                    </a:cxn>
                  </a:cxnLst>
                  <a:rect l="T12" t="T13" r="T14" b="T15"/>
                  <a:pathLst>
                    <a:path w="2" h="23">
                      <a:moveTo>
                        <a:pt x="0" y="23"/>
                      </a:moveTo>
                      <a:lnTo>
                        <a:pt x="0" y="23"/>
                      </a:lnTo>
                      <a:lnTo>
                        <a:pt x="2" y="0"/>
                      </a:lnTo>
                    </a:path>
                  </a:pathLst>
                </a:custGeom>
                <a:noFill/>
                <a:ln w="6350" cap="sq">
                  <a:solidFill>
                    <a:srgbClr val="010101"/>
                  </a:solidFill>
                  <a:prstDash val="solid"/>
                  <a:miter lim="800000"/>
                  <a:headEnd/>
                  <a:tailEnd/>
                </a:ln>
              </p:spPr>
              <p:txBody>
                <a:bodyPr/>
                <a:lstStyle/>
                <a:p>
                  <a:endParaRPr lang="en-US"/>
                </a:p>
              </p:txBody>
            </p:sp>
            <p:sp>
              <p:nvSpPr>
                <p:cNvPr id="27544" name="Freeform 2453"/>
                <p:cNvSpPr>
                  <a:spLocks/>
                </p:cNvSpPr>
                <p:nvPr/>
              </p:nvSpPr>
              <p:spPr bwMode="auto">
                <a:xfrm>
                  <a:off x="4421188" y="2422525"/>
                  <a:ext cx="3175" cy="33338"/>
                </a:xfrm>
                <a:custGeom>
                  <a:avLst/>
                  <a:gdLst>
                    <a:gd name="T0" fmla="*/ 0 w 2"/>
                    <a:gd name="T1" fmla="*/ 33338 h 21"/>
                    <a:gd name="T2" fmla="*/ 0 w 2"/>
                    <a:gd name="T3" fmla="*/ 33338 h 21"/>
                    <a:gd name="T4" fmla="*/ 0 w 2"/>
                    <a:gd name="T5" fmla="*/ 33338 h 21"/>
                    <a:gd name="T6" fmla="*/ 3175 w 2"/>
                    <a:gd name="T7" fmla="*/ 0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21"/>
                      </a:moveTo>
                      <a:lnTo>
                        <a:pt x="0" y="21"/>
                      </a:lnTo>
                      <a:lnTo>
                        <a:pt x="2" y="0"/>
                      </a:lnTo>
                    </a:path>
                  </a:pathLst>
                </a:custGeom>
                <a:noFill/>
                <a:ln w="6350" cap="sq">
                  <a:solidFill>
                    <a:srgbClr val="010101"/>
                  </a:solidFill>
                  <a:prstDash val="solid"/>
                  <a:miter lim="800000"/>
                  <a:headEnd/>
                  <a:tailEnd/>
                </a:ln>
              </p:spPr>
              <p:txBody>
                <a:bodyPr/>
                <a:lstStyle/>
                <a:p>
                  <a:endParaRPr lang="en-US"/>
                </a:p>
              </p:txBody>
            </p:sp>
            <p:sp>
              <p:nvSpPr>
                <p:cNvPr id="27545" name="Freeform 2454"/>
                <p:cNvSpPr>
                  <a:spLocks/>
                </p:cNvSpPr>
                <p:nvPr/>
              </p:nvSpPr>
              <p:spPr bwMode="auto">
                <a:xfrm>
                  <a:off x="4424363" y="2390775"/>
                  <a:ext cx="3175" cy="31750"/>
                </a:xfrm>
                <a:custGeom>
                  <a:avLst/>
                  <a:gdLst>
                    <a:gd name="T0" fmla="*/ 0 w 2"/>
                    <a:gd name="T1" fmla="*/ 31750 h 20"/>
                    <a:gd name="T2" fmla="*/ 0 w 2"/>
                    <a:gd name="T3" fmla="*/ 31750 h 20"/>
                    <a:gd name="T4" fmla="*/ 0 w 2"/>
                    <a:gd name="T5" fmla="*/ 31750 h 20"/>
                    <a:gd name="T6" fmla="*/ 3175 w 2"/>
                    <a:gd name="T7" fmla="*/ 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20"/>
                      </a:moveTo>
                      <a:lnTo>
                        <a:pt x="0" y="20"/>
                      </a:lnTo>
                      <a:lnTo>
                        <a:pt x="2" y="0"/>
                      </a:lnTo>
                    </a:path>
                  </a:pathLst>
                </a:custGeom>
                <a:noFill/>
                <a:ln w="6350" cap="sq">
                  <a:solidFill>
                    <a:srgbClr val="010101"/>
                  </a:solidFill>
                  <a:prstDash val="solid"/>
                  <a:miter lim="800000"/>
                  <a:headEnd/>
                  <a:tailEnd/>
                </a:ln>
              </p:spPr>
              <p:txBody>
                <a:bodyPr/>
                <a:lstStyle/>
                <a:p>
                  <a:endParaRPr lang="en-US"/>
                </a:p>
              </p:txBody>
            </p:sp>
            <p:sp>
              <p:nvSpPr>
                <p:cNvPr id="27546" name="Freeform 2455"/>
                <p:cNvSpPr>
                  <a:spLocks/>
                </p:cNvSpPr>
                <p:nvPr/>
              </p:nvSpPr>
              <p:spPr bwMode="auto">
                <a:xfrm>
                  <a:off x="4427538" y="2365375"/>
                  <a:ext cx="1588" cy="25400"/>
                </a:xfrm>
                <a:custGeom>
                  <a:avLst/>
                  <a:gdLst>
                    <a:gd name="T0" fmla="*/ 0 w 1588"/>
                    <a:gd name="T1" fmla="*/ 25400 h 16"/>
                    <a:gd name="T2" fmla="*/ 0 w 1588"/>
                    <a:gd name="T3" fmla="*/ 25400 h 16"/>
                    <a:gd name="T4" fmla="*/ 0 w 1588"/>
                    <a:gd name="T5" fmla="*/ 25400 h 16"/>
                    <a:gd name="T6" fmla="*/ 0 w 1588"/>
                    <a:gd name="T7" fmla="*/ 0 h 16"/>
                    <a:gd name="T8" fmla="*/ 0 60000 65536"/>
                    <a:gd name="T9" fmla="*/ 0 60000 65536"/>
                    <a:gd name="T10" fmla="*/ 0 60000 65536"/>
                    <a:gd name="T11" fmla="*/ 0 60000 65536"/>
                    <a:gd name="T12" fmla="*/ 0 w 1588"/>
                    <a:gd name="T13" fmla="*/ 0 h 16"/>
                    <a:gd name="T14" fmla="*/ 1588 w 1588"/>
                    <a:gd name="T15" fmla="*/ 16 h 16"/>
                  </a:gdLst>
                  <a:ahLst/>
                  <a:cxnLst>
                    <a:cxn ang="T8">
                      <a:pos x="T0" y="T1"/>
                    </a:cxn>
                    <a:cxn ang="T9">
                      <a:pos x="T2" y="T3"/>
                    </a:cxn>
                    <a:cxn ang="T10">
                      <a:pos x="T4" y="T5"/>
                    </a:cxn>
                    <a:cxn ang="T11">
                      <a:pos x="T6" y="T7"/>
                    </a:cxn>
                  </a:cxnLst>
                  <a:rect l="T12" t="T13" r="T14" b="T15"/>
                  <a:pathLst>
                    <a:path w="1588" h="16">
                      <a:moveTo>
                        <a:pt x="0" y="16"/>
                      </a:moveTo>
                      <a:lnTo>
                        <a:pt x="0" y="16"/>
                      </a:lnTo>
                      <a:lnTo>
                        <a:pt x="0" y="0"/>
                      </a:lnTo>
                    </a:path>
                  </a:pathLst>
                </a:custGeom>
                <a:noFill/>
                <a:ln w="6350" cap="sq">
                  <a:solidFill>
                    <a:srgbClr val="010101"/>
                  </a:solidFill>
                  <a:prstDash val="solid"/>
                  <a:miter lim="800000"/>
                  <a:headEnd/>
                  <a:tailEnd/>
                </a:ln>
              </p:spPr>
              <p:txBody>
                <a:bodyPr/>
                <a:lstStyle/>
                <a:p>
                  <a:endParaRPr lang="en-US"/>
                </a:p>
              </p:txBody>
            </p:sp>
            <p:sp>
              <p:nvSpPr>
                <p:cNvPr id="27547" name="Freeform 2456"/>
                <p:cNvSpPr>
                  <a:spLocks/>
                </p:cNvSpPr>
                <p:nvPr/>
              </p:nvSpPr>
              <p:spPr bwMode="auto">
                <a:xfrm>
                  <a:off x="4427538" y="2352675"/>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6350" cap="sq">
                  <a:solidFill>
                    <a:srgbClr val="010101"/>
                  </a:solidFill>
                  <a:prstDash val="solid"/>
                  <a:miter lim="800000"/>
                  <a:headEnd/>
                  <a:tailEnd/>
                </a:ln>
              </p:spPr>
              <p:txBody>
                <a:bodyPr/>
                <a:lstStyle/>
                <a:p>
                  <a:endParaRPr lang="en-US"/>
                </a:p>
              </p:txBody>
            </p:sp>
            <p:sp>
              <p:nvSpPr>
                <p:cNvPr id="27548" name="Freeform 2457"/>
                <p:cNvSpPr>
                  <a:spLocks/>
                </p:cNvSpPr>
                <p:nvPr/>
              </p:nvSpPr>
              <p:spPr bwMode="auto">
                <a:xfrm>
                  <a:off x="4429126" y="2343150"/>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7549" name="Freeform 2458"/>
                <p:cNvSpPr>
                  <a:spLocks/>
                </p:cNvSpPr>
                <p:nvPr/>
              </p:nvSpPr>
              <p:spPr bwMode="auto">
                <a:xfrm>
                  <a:off x="4432301" y="2343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550" name="Freeform 2459"/>
                <p:cNvSpPr>
                  <a:spLocks/>
                </p:cNvSpPr>
                <p:nvPr/>
              </p:nvSpPr>
              <p:spPr bwMode="auto">
                <a:xfrm>
                  <a:off x="4432301" y="2343150"/>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551" name="Freeform 2460"/>
                <p:cNvSpPr>
                  <a:spLocks/>
                </p:cNvSpPr>
                <p:nvPr/>
              </p:nvSpPr>
              <p:spPr bwMode="auto">
                <a:xfrm>
                  <a:off x="4435476" y="2349500"/>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552" name="Freeform 2461"/>
                <p:cNvSpPr>
                  <a:spLocks/>
                </p:cNvSpPr>
                <p:nvPr/>
              </p:nvSpPr>
              <p:spPr bwMode="auto">
                <a:xfrm>
                  <a:off x="4438651" y="2360613"/>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553" name="Freeform 2462"/>
                <p:cNvSpPr>
                  <a:spLocks/>
                </p:cNvSpPr>
                <p:nvPr/>
              </p:nvSpPr>
              <p:spPr bwMode="auto">
                <a:xfrm>
                  <a:off x="4441826" y="2374900"/>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6350" cap="sq">
                  <a:solidFill>
                    <a:srgbClr val="010101"/>
                  </a:solidFill>
                  <a:prstDash val="solid"/>
                  <a:miter lim="800000"/>
                  <a:headEnd/>
                  <a:tailEnd/>
                </a:ln>
              </p:spPr>
              <p:txBody>
                <a:bodyPr/>
                <a:lstStyle/>
                <a:p>
                  <a:endParaRPr lang="en-US"/>
                </a:p>
              </p:txBody>
            </p:sp>
            <p:sp>
              <p:nvSpPr>
                <p:cNvPr id="27554" name="Freeform 2463"/>
                <p:cNvSpPr>
                  <a:spLocks/>
                </p:cNvSpPr>
                <p:nvPr/>
              </p:nvSpPr>
              <p:spPr bwMode="auto">
                <a:xfrm>
                  <a:off x="4443413" y="2389188"/>
                  <a:ext cx="1588" cy="19050"/>
                </a:xfrm>
                <a:custGeom>
                  <a:avLst/>
                  <a:gdLst>
                    <a:gd name="T0" fmla="*/ 0 w 1588"/>
                    <a:gd name="T1" fmla="*/ 0 h 12"/>
                    <a:gd name="T2" fmla="*/ 0 w 1588"/>
                    <a:gd name="T3" fmla="*/ 0 h 12"/>
                    <a:gd name="T4" fmla="*/ 0 w 1588"/>
                    <a:gd name="T5" fmla="*/ 0 h 12"/>
                    <a:gd name="T6" fmla="*/ 0 w 1588"/>
                    <a:gd name="T7" fmla="*/ 19050 h 12"/>
                    <a:gd name="T8" fmla="*/ 0 60000 65536"/>
                    <a:gd name="T9" fmla="*/ 0 60000 65536"/>
                    <a:gd name="T10" fmla="*/ 0 60000 65536"/>
                    <a:gd name="T11" fmla="*/ 0 60000 65536"/>
                    <a:gd name="T12" fmla="*/ 0 w 1588"/>
                    <a:gd name="T13" fmla="*/ 0 h 12"/>
                    <a:gd name="T14" fmla="*/ 1588 w 1588"/>
                    <a:gd name="T15" fmla="*/ 12 h 12"/>
                  </a:gdLst>
                  <a:ahLst/>
                  <a:cxnLst>
                    <a:cxn ang="T8">
                      <a:pos x="T0" y="T1"/>
                    </a:cxn>
                    <a:cxn ang="T9">
                      <a:pos x="T2" y="T3"/>
                    </a:cxn>
                    <a:cxn ang="T10">
                      <a:pos x="T4" y="T5"/>
                    </a:cxn>
                    <a:cxn ang="T11">
                      <a:pos x="T6" y="T7"/>
                    </a:cxn>
                  </a:cxnLst>
                  <a:rect l="T12" t="T13" r="T14" b="T15"/>
                  <a:pathLst>
                    <a:path w="1588" h="12">
                      <a:moveTo>
                        <a:pt x="0" y="0"/>
                      </a:moveTo>
                      <a:lnTo>
                        <a:pt x="0" y="0"/>
                      </a:lnTo>
                      <a:lnTo>
                        <a:pt x="0" y="12"/>
                      </a:lnTo>
                    </a:path>
                  </a:pathLst>
                </a:custGeom>
                <a:noFill/>
                <a:ln w="6350" cap="sq">
                  <a:solidFill>
                    <a:srgbClr val="010101"/>
                  </a:solidFill>
                  <a:prstDash val="solid"/>
                  <a:miter lim="800000"/>
                  <a:headEnd/>
                  <a:tailEnd/>
                </a:ln>
              </p:spPr>
              <p:txBody>
                <a:bodyPr/>
                <a:lstStyle/>
                <a:p>
                  <a:endParaRPr lang="en-US"/>
                </a:p>
              </p:txBody>
            </p:sp>
            <p:sp>
              <p:nvSpPr>
                <p:cNvPr id="27555" name="Freeform 2464"/>
                <p:cNvSpPr>
                  <a:spLocks/>
                </p:cNvSpPr>
                <p:nvPr/>
              </p:nvSpPr>
              <p:spPr bwMode="auto">
                <a:xfrm>
                  <a:off x="4443413" y="2408238"/>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7556" name="Freeform 2465"/>
                <p:cNvSpPr>
                  <a:spLocks/>
                </p:cNvSpPr>
                <p:nvPr/>
              </p:nvSpPr>
              <p:spPr bwMode="auto">
                <a:xfrm>
                  <a:off x="4446588" y="2425700"/>
                  <a:ext cx="3175" cy="15875"/>
                </a:xfrm>
                <a:custGeom>
                  <a:avLst/>
                  <a:gdLst>
                    <a:gd name="T0" fmla="*/ 0 w 2"/>
                    <a:gd name="T1" fmla="*/ 0 h 10"/>
                    <a:gd name="T2" fmla="*/ 0 w 2"/>
                    <a:gd name="T3" fmla="*/ 0 h 10"/>
                    <a:gd name="T4" fmla="*/ 0 w 2"/>
                    <a:gd name="T5" fmla="*/ 0 h 10"/>
                    <a:gd name="T6" fmla="*/ 3175 w 2"/>
                    <a:gd name="T7" fmla="*/ 15875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0"/>
                      </a:moveTo>
                      <a:lnTo>
                        <a:pt x="0" y="0"/>
                      </a:lnTo>
                      <a:lnTo>
                        <a:pt x="2" y="10"/>
                      </a:lnTo>
                    </a:path>
                  </a:pathLst>
                </a:custGeom>
                <a:noFill/>
                <a:ln w="6350" cap="sq">
                  <a:solidFill>
                    <a:srgbClr val="010101"/>
                  </a:solidFill>
                  <a:prstDash val="solid"/>
                  <a:miter lim="800000"/>
                  <a:headEnd/>
                  <a:tailEnd/>
                </a:ln>
              </p:spPr>
              <p:txBody>
                <a:bodyPr/>
                <a:lstStyle/>
                <a:p>
                  <a:endParaRPr lang="en-US"/>
                </a:p>
              </p:txBody>
            </p:sp>
            <p:sp>
              <p:nvSpPr>
                <p:cNvPr id="27557" name="Freeform 2466"/>
                <p:cNvSpPr>
                  <a:spLocks/>
                </p:cNvSpPr>
                <p:nvPr/>
              </p:nvSpPr>
              <p:spPr bwMode="auto">
                <a:xfrm>
                  <a:off x="4449763" y="2441575"/>
                  <a:ext cx="1588" cy="12700"/>
                </a:xfrm>
                <a:custGeom>
                  <a:avLst/>
                  <a:gdLst>
                    <a:gd name="T0" fmla="*/ 0 w 1588"/>
                    <a:gd name="T1" fmla="*/ 0 h 8"/>
                    <a:gd name="T2" fmla="*/ 0 w 1588"/>
                    <a:gd name="T3" fmla="*/ 0 h 8"/>
                    <a:gd name="T4" fmla="*/ 0 w 1588"/>
                    <a:gd name="T5" fmla="*/ 0 h 8"/>
                    <a:gd name="T6" fmla="*/ 0 w 1588"/>
                    <a:gd name="T7" fmla="*/ 12700 h 8"/>
                    <a:gd name="T8" fmla="*/ 0 60000 65536"/>
                    <a:gd name="T9" fmla="*/ 0 60000 65536"/>
                    <a:gd name="T10" fmla="*/ 0 60000 65536"/>
                    <a:gd name="T11" fmla="*/ 0 60000 65536"/>
                    <a:gd name="T12" fmla="*/ 0 w 1588"/>
                    <a:gd name="T13" fmla="*/ 0 h 8"/>
                    <a:gd name="T14" fmla="*/ 1588 w 1588"/>
                    <a:gd name="T15" fmla="*/ 8 h 8"/>
                  </a:gdLst>
                  <a:ahLst/>
                  <a:cxnLst>
                    <a:cxn ang="T8">
                      <a:pos x="T0" y="T1"/>
                    </a:cxn>
                    <a:cxn ang="T9">
                      <a:pos x="T2" y="T3"/>
                    </a:cxn>
                    <a:cxn ang="T10">
                      <a:pos x="T4" y="T5"/>
                    </a:cxn>
                    <a:cxn ang="T11">
                      <a:pos x="T6" y="T7"/>
                    </a:cxn>
                  </a:cxnLst>
                  <a:rect l="T12" t="T13" r="T14" b="T15"/>
                  <a:pathLst>
                    <a:path w="1588" h="8">
                      <a:moveTo>
                        <a:pt x="0" y="0"/>
                      </a:moveTo>
                      <a:lnTo>
                        <a:pt x="0" y="0"/>
                      </a:lnTo>
                      <a:lnTo>
                        <a:pt x="0" y="8"/>
                      </a:lnTo>
                    </a:path>
                  </a:pathLst>
                </a:custGeom>
                <a:noFill/>
                <a:ln w="6350" cap="sq">
                  <a:solidFill>
                    <a:srgbClr val="010101"/>
                  </a:solidFill>
                  <a:prstDash val="solid"/>
                  <a:miter lim="800000"/>
                  <a:headEnd/>
                  <a:tailEnd/>
                </a:ln>
              </p:spPr>
              <p:txBody>
                <a:bodyPr/>
                <a:lstStyle/>
                <a:p>
                  <a:endParaRPr lang="en-US"/>
                </a:p>
              </p:txBody>
            </p:sp>
            <p:sp>
              <p:nvSpPr>
                <p:cNvPr id="27558" name="Freeform 2467"/>
                <p:cNvSpPr>
                  <a:spLocks/>
                </p:cNvSpPr>
                <p:nvPr/>
              </p:nvSpPr>
              <p:spPr bwMode="auto">
                <a:xfrm>
                  <a:off x="4449763" y="2454275"/>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559" name="Freeform 2468"/>
                <p:cNvSpPr>
                  <a:spLocks/>
                </p:cNvSpPr>
                <p:nvPr/>
              </p:nvSpPr>
              <p:spPr bwMode="auto">
                <a:xfrm>
                  <a:off x="4452938" y="2462213"/>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7560" name="Freeform 2469"/>
                <p:cNvSpPr>
                  <a:spLocks/>
                </p:cNvSpPr>
                <p:nvPr/>
              </p:nvSpPr>
              <p:spPr bwMode="auto">
                <a:xfrm>
                  <a:off x="4454526" y="2473325"/>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561" name="Freeform 2470"/>
                <p:cNvSpPr>
                  <a:spLocks/>
                </p:cNvSpPr>
                <p:nvPr/>
              </p:nvSpPr>
              <p:spPr bwMode="auto">
                <a:xfrm>
                  <a:off x="4457701" y="2484438"/>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562" name="Freeform 2471"/>
                <p:cNvSpPr>
                  <a:spLocks/>
                </p:cNvSpPr>
                <p:nvPr/>
              </p:nvSpPr>
              <p:spPr bwMode="auto">
                <a:xfrm>
                  <a:off x="4460876" y="2498725"/>
                  <a:ext cx="1588" cy="17463"/>
                </a:xfrm>
                <a:custGeom>
                  <a:avLst/>
                  <a:gdLst>
                    <a:gd name="T0" fmla="*/ 0 w 1588"/>
                    <a:gd name="T1" fmla="*/ 0 h 11"/>
                    <a:gd name="T2" fmla="*/ 0 w 1588"/>
                    <a:gd name="T3" fmla="*/ 0 h 11"/>
                    <a:gd name="T4" fmla="*/ 0 w 1588"/>
                    <a:gd name="T5" fmla="*/ 0 h 11"/>
                    <a:gd name="T6" fmla="*/ 0 w 1588"/>
                    <a:gd name="T7" fmla="*/ 17463 h 11"/>
                    <a:gd name="T8" fmla="*/ 0 60000 65536"/>
                    <a:gd name="T9" fmla="*/ 0 60000 65536"/>
                    <a:gd name="T10" fmla="*/ 0 60000 65536"/>
                    <a:gd name="T11" fmla="*/ 0 60000 65536"/>
                    <a:gd name="T12" fmla="*/ 0 w 1588"/>
                    <a:gd name="T13" fmla="*/ 0 h 11"/>
                    <a:gd name="T14" fmla="*/ 1588 w 1588"/>
                    <a:gd name="T15" fmla="*/ 11 h 11"/>
                  </a:gdLst>
                  <a:ahLst/>
                  <a:cxnLst>
                    <a:cxn ang="T8">
                      <a:pos x="T0" y="T1"/>
                    </a:cxn>
                    <a:cxn ang="T9">
                      <a:pos x="T2" y="T3"/>
                    </a:cxn>
                    <a:cxn ang="T10">
                      <a:pos x="T4" y="T5"/>
                    </a:cxn>
                    <a:cxn ang="T11">
                      <a:pos x="T6" y="T7"/>
                    </a:cxn>
                  </a:cxnLst>
                  <a:rect l="T12" t="T13" r="T14" b="T15"/>
                  <a:pathLst>
                    <a:path w="1588" h="11">
                      <a:moveTo>
                        <a:pt x="0" y="0"/>
                      </a:moveTo>
                      <a:lnTo>
                        <a:pt x="0" y="0"/>
                      </a:lnTo>
                      <a:lnTo>
                        <a:pt x="0" y="11"/>
                      </a:lnTo>
                    </a:path>
                  </a:pathLst>
                </a:custGeom>
                <a:noFill/>
                <a:ln w="6350" cap="sq">
                  <a:solidFill>
                    <a:srgbClr val="010101"/>
                  </a:solidFill>
                  <a:prstDash val="solid"/>
                  <a:miter lim="800000"/>
                  <a:headEnd/>
                  <a:tailEnd/>
                </a:ln>
              </p:spPr>
              <p:txBody>
                <a:bodyPr/>
                <a:lstStyle/>
                <a:p>
                  <a:endParaRPr lang="en-US"/>
                </a:p>
              </p:txBody>
            </p:sp>
            <p:sp>
              <p:nvSpPr>
                <p:cNvPr id="27563" name="Freeform 2472"/>
                <p:cNvSpPr>
                  <a:spLocks/>
                </p:cNvSpPr>
                <p:nvPr/>
              </p:nvSpPr>
              <p:spPr bwMode="auto">
                <a:xfrm>
                  <a:off x="4460876" y="2516188"/>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7564" name="Freeform 2473"/>
                <p:cNvSpPr>
                  <a:spLocks/>
                </p:cNvSpPr>
                <p:nvPr/>
              </p:nvSpPr>
              <p:spPr bwMode="auto">
                <a:xfrm>
                  <a:off x="4464051" y="2535238"/>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7565" name="Freeform 2474"/>
                <p:cNvSpPr>
                  <a:spLocks/>
                </p:cNvSpPr>
                <p:nvPr/>
              </p:nvSpPr>
              <p:spPr bwMode="auto">
                <a:xfrm>
                  <a:off x="4467226" y="2554288"/>
                  <a:ext cx="1588" cy="23813"/>
                </a:xfrm>
                <a:custGeom>
                  <a:avLst/>
                  <a:gdLst>
                    <a:gd name="T0" fmla="*/ 0 w 1588"/>
                    <a:gd name="T1" fmla="*/ 0 h 15"/>
                    <a:gd name="T2" fmla="*/ 0 w 1588"/>
                    <a:gd name="T3" fmla="*/ 0 h 15"/>
                    <a:gd name="T4" fmla="*/ 0 w 1588"/>
                    <a:gd name="T5" fmla="*/ 0 h 15"/>
                    <a:gd name="T6" fmla="*/ 0 w 1588"/>
                    <a:gd name="T7" fmla="*/ 23813 h 15"/>
                    <a:gd name="T8" fmla="*/ 0 60000 65536"/>
                    <a:gd name="T9" fmla="*/ 0 60000 65536"/>
                    <a:gd name="T10" fmla="*/ 0 60000 65536"/>
                    <a:gd name="T11" fmla="*/ 0 60000 65536"/>
                    <a:gd name="T12" fmla="*/ 0 w 1588"/>
                    <a:gd name="T13" fmla="*/ 0 h 15"/>
                    <a:gd name="T14" fmla="*/ 1588 w 1588"/>
                    <a:gd name="T15" fmla="*/ 15 h 15"/>
                  </a:gdLst>
                  <a:ahLst/>
                  <a:cxnLst>
                    <a:cxn ang="T8">
                      <a:pos x="T0" y="T1"/>
                    </a:cxn>
                    <a:cxn ang="T9">
                      <a:pos x="T2" y="T3"/>
                    </a:cxn>
                    <a:cxn ang="T10">
                      <a:pos x="T4" y="T5"/>
                    </a:cxn>
                    <a:cxn ang="T11">
                      <a:pos x="T6" y="T7"/>
                    </a:cxn>
                  </a:cxnLst>
                  <a:rect l="T12" t="T13" r="T14" b="T15"/>
                  <a:pathLst>
                    <a:path w="1588" h="15">
                      <a:moveTo>
                        <a:pt x="0" y="0"/>
                      </a:moveTo>
                      <a:lnTo>
                        <a:pt x="0" y="0"/>
                      </a:lnTo>
                      <a:lnTo>
                        <a:pt x="0" y="15"/>
                      </a:lnTo>
                    </a:path>
                  </a:pathLst>
                </a:custGeom>
                <a:noFill/>
                <a:ln w="6350" cap="sq">
                  <a:solidFill>
                    <a:srgbClr val="010101"/>
                  </a:solidFill>
                  <a:prstDash val="solid"/>
                  <a:miter lim="800000"/>
                  <a:headEnd/>
                  <a:tailEnd/>
                </a:ln>
              </p:spPr>
              <p:txBody>
                <a:bodyPr/>
                <a:lstStyle/>
                <a:p>
                  <a:endParaRPr lang="en-US"/>
                </a:p>
              </p:txBody>
            </p:sp>
            <p:sp>
              <p:nvSpPr>
                <p:cNvPr id="27566" name="Freeform 2475"/>
                <p:cNvSpPr>
                  <a:spLocks/>
                </p:cNvSpPr>
                <p:nvPr/>
              </p:nvSpPr>
              <p:spPr bwMode="auto">
                <a:xfrm>
                  <a:off x="4467226" y="2578100"/>
                  <a:ext cx="1588" cy="25400"/>
                </a:xfrm>
                <a:custGeom>
                  <a:avLst/>
                  <a:gdLst>
                    <a:gd name="T0" fmla="*/ 0 w 1"/>
                    <a:gd name="T1" fmla="*/ 0 h 16"/>
                    <a:gd name="T2" fmla="*/ 0 w 1"/>
                    <a:gd name="T3" fmla="*/ 0 h 16"/>
                    <a:gd name="T4" fmla="*/ 0 w 1"/>
                    <a:gd name="T5" fmla="*/ 0 h 16"/>
                    <a:gd name="T6" fmla="*/ 1588 w 1"/>
                    <a:gd name="T7" fmla="*/ 25400 h 16"/>
                    <a:gd name="T8" fmla="*/ 0 60000 65536"/>
                    <a:gd name="T9" fmla="*/ 0 60000 65536"/>
                    <a:gd name="T10" fmla="*/ 0 60000 65536"/>
                    <a:gd name="T11" fmla="*/ 0 60000 65536"/>
                    <a:gd name="T12" fmla="*/ 0 w 1"/>
                    <a:gd name="T13" fmla="*/ 0 h 16"/>
                    <a:gd name="T14" fmla="*/ 1 w 1"/>
                    <a:gd name="T15" fmla="*/ 16 h 16"/>
                  </a:gdLst>
                  <a:ahLst/>
                  <a:cxnLst>
                    <a:cxn ang="T8">
                      <a:pos x="T0" y="T1"/>
                    </a:cxn>
                    <a:cxn ang="T9">
                      <a:pos x="T2" y="T3"/>
                    </a:cxn>
                    <a:cxn ang="T10">
                      <a:pos x="T4" y="T5"/>
                    </a:cxn>
                    <a:cxn ang="T11">
                      <a:pos x="T6" y="T7"/>
                    </a:cxn>
                  </a:cxnLst>
                  <a:rect l="T12" t="T13" r="T14" b="T15"/>
                  <a:pathLst>
                    <a:path w="1" h="16">
                      <a:moveTo>
                        <a:pt x="0" y="0"/>
                      </a:moveTo>
                      <a:lnTo>
                        <a:pt x="0" y="0"/>
                      </a:lnTo>
                      <a:lnTo>
                        <a:pt x="1" y="16"/>
                      </a:lnTo>
                    </a:path>
                  </a:pathLst>
                </a:custGeom>
                <a:noFill/>
                <a:ln w="6350" cap="sq">
                  <a:solidFill>
                    <a:srgbClr val="010101"/>
                  </a:solidFill>
                  <a:prstDash val="solid"/>
                  <a:miter lim="800000"/>
                  <a:headEnd/>
                  <a:tailEnd/>
                </a:ln>
              </p:spPr>
              <p:txBody>
                <a:bodyPr/>
                <a:lstStyle/>
                <a:p>
                  <a:endParaRPr lang="en-US"/>
                </a:p>
              </p:txBody>
            </p:sp>
            <p:sp>
              <p:nvSpPr>
                <p:cNvPr id="27567" name="Freeform 2476"/>
                <p:cNvSpPr>
                  <a:spLocks/>
                </p:cNvSpPr>
                <p:nvPr/>
              </p:nvSpPr>
              <p:spPr bwMode="auto">
                <a:xfrm>
                  <a:off x="4468813" y="2603500"/>
                  <a:ext cx="3175" cy="25400"/>
                </a:xfrm>
                <a:custGeom>
                  <a:avLst/>
                  <a:gdLst>
                    <a:gd name="T0" fmla="*/ 0 w 2"/>
                    <a:gd name="T1" fmla="*/ 0 h 16"/>
                    <a:gd name="T2" fmla="*/ 0 w 2"/>
                    <a:gd name="T3" fmla="*/ 0 h 16"/>
                    <a:gd name="T4" fmla="*/ 0 w 2"/>
                    <a:gd name="T5" fmla="*/ 0 h 16"/>
                    <a:gd name="T6" fmla="*/ 3175 w 2"/>
                    <a:gd name="T7" fmla="*/ 2540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0"/>
                      </a:moveTo>
                      <a:lnTo>
                        <a:pt x="0" y="0"/>
                      </a:lnTo>
                      <a:lnTo>
                        <a:pt x="2" y="16"/>
                      </a:lnTo>
                    </a:path>
                  </a:pathLst>
                </a:custGeom>
                <a:noFill/>
                <a:ln w="6350" cap="sq">
                  <a:solidFill>
                    <a:srgbClr val="010101"/>
                  </a:solidFill>
                  <a:prstDash val="solid"/>
                  <a:miter lim="800000"/>
                  <a:headEnd/>
                  <a:tailEnd/>
                </a:ln>
              </p:spPr>
              <p:txBody>
                <a:bodyPr/>
                <a:lstStyle/>
                <a:p>
                  <a:endParaRPr lang="en-US"/>
                </a:p>
              </p:txBody>
            </p:sp>
            <p:sp>
              <p:nvSpPr>
                <p:cNvPr id="27568" name="Freeform 2477"/>
                <p:cNvSpPr>
                  <a:spLocks/>
                </p:cNvSpPr>
                <p:nvPr/>
              </p:nvSpPr>
              <p:spPr bwMode="auto">
                <a:xfrm>
                  <a:off x="4471988" y="2628900"/>
                  <a:ext cx="3175" cy="25400"/>
                </a:xfrm>
                <a:custGeom>
                  <a:avLst/>
                  <a:gdLst>
                    <a:gd name="T0" fmla="*/ 0 w 2"/>
                    <a:gd name="T1" fmla="*/ 0 h 16"/>
                    <a:gd name="T2" fmla="*/ 0 w 2"/>
                    <a:gd name="T3" fmla="*/ 0 h 16"/>
                    <a:gd name="T4" fmla="*/ 0 w 2"/>
                    <a:gd name="T5" fmla="*/ 0 h 16"/>
                    <a:gd name="T6" fmla="*/ 3175 w 2"/>
                    <a:gd name="T7" fmla="*/ 2540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0"/>
                      </a:moveTo>
                      <a:lnTo>
                        <a:pt x="0" y="0"/>
                      </a:lnTo>
                      <a:lnTo>
                        <a:pt x="2" y="16"/>
                      </a:lnTo>
                    </a:path>
                  </a:pathLst>
                </a:custGeom>
                <a:noFill/>
                <a:ln w="6350" cap="sq">
                  <a:solidFill>
                    <a:srgbClr val="010101"/>
                  </a:solidFill>
                  <a:prstDash val="solid"/>
                  <a:miter lim="800000"/>
                  <a:headEnd/>
                  <a:tailEnd/>
                </a:ln>
              </p:spPr>
              <p:txBody>
                <a:bodyPr/>
                <a:lstStyle/>
                <a:p>
                  <a:endParaRPr lang="en-US"/>
                </a:p>
              </p:txBody>
            </p:sp>
            <p:sp>
              <p:nvSpPr>
                <p:cNvPr id="27569" name="Freeform 2478"/>
                <p:cNvSpPr>
                  <a:spLocks/>
                </p:cNvSpPr>
                <p:nvPr/>
              </p:nvSpPr>
              <p:spPr bwMode="auto">
                <a:xfrm>
                  <a:off x="4475163" y="2654300"/>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7570" name="Freeform 2479"/>
                <p:cNvSpPr>
                  <a:spLocks/>
                </p:cNvSpPr>
                <p:nvPr/>
              </p:nvSpPr>
              <p:spPr bwMode="auto">
                <a:xfrm>
                  <a:off x="4478338" y="2676525"/>
                  <a:ext cx="1588" cy="22225"/>
                </a:xfrm>
                <a:custGeom>
                  <a:avLst/>
                  <a:gdLst>
                    <a:gd name="T0" fmla="*/ 0 w 1588"/>
                    <a:gd name="T1" fmla="*/ 0 h 14"/>
                    <a:gd name="T2" fmla="*/ 0 w 1588"/>
                    <a:gd name="T3" fmla="*/ 0 h 14"/>
                    <a:gd name="T4" fmla="*/ 0 w 1588"/>
                    <a:gd name="T5" fmla="*/ 0 h 14"/>
                    <a:gd name="T6" fmla="*/ 0 w 1588"/>
                    <a:gd name="T7" fmla="*/ 22225 h 14"/>
                    <a:gd name="T8" fmla="*/ 0 60000 65536"/>
                    <a:gd name="T9" fmla="*/ 0 60000 65536"/>
                    <a:gd name="T10" fmla="*/ 0 60000 65536"/>
                    <a:gd name="T11" fmla="*/ 0 60000 65536"/>
                    <a:gd name="T12" fmla="*/ 0 w 1588"/>
                    <a:gd name="T13" fmla="*/ 0 h 14"/>
                    <a:gd name="T14" fmla="*/ 1588 w 1588"/>
                    <a:gd name="T15" fmla="*/ 14 h 14"/>
                  </a:gdLst>
                  <a:ahLst/>
                  <a:cxnLst>
                    <a:cxn ang="T8">
                      <a:pos x="T0" y="T1"/>
                    </a:cxn>
                    <a:cxn ang="T9">
                      <a:pos x="T2" y="T3"/>
                    </a:cxn>
                    <a:cxn ang="T10">
                      <a:pos x="T4" y="T5"/>
                    </a:cxn>
                    <a:cxn ang="T11">
                      <a:pos x="T6" y="T7"/>
                    </a:cxn>
                  </a:cxnLst>
                  <a:rect l="T12" t="T13" r="T14" b="T15"/>
                  <a:pathLst>
                    <a:path w="1588" h="14">
                      <a:moveTo>
                        <a:pt x="0" y="0"/>
                      </a:moveTo>
                      <a:lnTo>
                        <a:pt x="0" y="0"/>
                      </a:lnTo>
                      <a:lnTo>
                        <a:pt x="0" y="14"/>
                      </a:lnTo>
                    </a:path>
                  </a:pathLst>
                </a:custGeom>
                <a:noFill/>
                <a:ln w="6350" cap="sq">
                  <a:solidFill>
                    <a:srgbClr val="010101"/>
                  </a:solidFill>
                  <a:prstDash val="solid"/>
                  <a:miter lim="800000"/>
                  <a:headEnd/>
                  <a:tailEnd/>
                </a:ln>
              </p:spPr>
              <p:txBody>
                <a:bodyPr/>
                <a:lstStyle/>
                <a:p>
                  <a:endParaRPr lang="en-US"/>
                </a:p>
              </p:txBody>
            </p:sp>
            <p:sp>
              <p:nvSpPr>
                <p:cNvPr id="27571" name="Freeform 2480"/>
                <p:cNvSpPr>
                  <a:spLocks/>
                </p:cNvSpPr>
                <p:nvPr/>
              </p:nvSpPr>
              <p:spPr bwMode="auto">
                <a:xfrm>
                  <a:off x="4478338" y="2698750"/>
                  <a:ext cx="1588" cy="19050"/>
                </a:xfrm>
                <a:custGeom>
                  <a:avLst/>
                  <a:gdLst>
                    <a:gd name="T0" fmla="*/ 0 w 1"/>
                    <a:gd name="T1" fmla="*/ 0 h 12"/>
                    <a:gd name="T2" fmla="*/ 0 w 1"/>
                    <a:gd name="T3" fmla="*/ 0 h 12"/>
                    <a:gd name="T4" fmla="*/ 0 w 1"/>
                    <a:gd name="T5" fmla="*/ 0 h 12"/>
                    <a:gd name="T6" fmla="*/ 1588 w 1"/>
                    <a:gd name="T7" fmla="*/ 1905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0"/>
                      </a:moveTo>
                      <a:lnTo>
                        <a:pt x="0" y="0"/>
                      </a:lnTo>
                      <a:lnTo>
                        <a:pt x="1" y="12"/>
                      </a:lnTo>
                    </a:path>
                  </a:pathLst>
                </a:custGeom>
                <a:noFill/>
                <a:ln w="6350" cap="sq">
                  <a:solidFill>
                    <a:srgbClr val="010101"/>
                  </a:solidFill>
                  <a:prstDash val="solid"/>
                  <a:miter lim="800000"/>
                  <a:headEnd/>
                  <a:tailEnd/>
                </a:ln>
              </p:spPr>
              <p:txBody>
                <a:bodyPr/>
                <a:lstStyle/>
                <a:p>
                  <a:endParaRPr lang="en-US"/>
                </a:p>
              </p:txBody>
            </p:sp>
            <p:sp>
              <p:nvSpPr>
                <p:cNvPr id="27572" name="Freeform 2481"/>
                <p:cNvSpPr>
                  <a:spLocks/>
                </p:cNvSpPr>
                <p:nvPr/>
              </p:nvSpPr>
              <p:spPr bwMode="auto">
                <a:xfrm>
                  <a:off x="4479926" y="2717800"/>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7573" name="Freeform 2482"/>
                <p:cNvSpPr>
                  <a:spLocks/>
                </p:cNvSpPr>
                <p:nvPr/>
              </p:nvSpPr>
              <p:spPr bwMode="auto">
                <a:xfrm>
                  <a:off x="4483101" y="2735263"/>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574" name="Freeform 2483"/>
                <p:cNvSpPr>
                  <a:spLocks/>
                </p:cNvSpPr>
                <p:nvPr/>
              </p:nvSpPr>
              <p:spPr bwMode="auto">
                <a:xfrm>
                  <a:off x="4486276" y="2749550"/>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575" name="Freeform 2484"/>
                <p:cNvSpPr>
                  <a:spLocks/>
                </p:cNvSpPr>
                <p:nvPr/>
              </p:nvSpPr>
              <p:spPr bwMode="auto">
                <a:xfrm>
                  <a:off x="4486276" y="2760663"/>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576" name="Freeform 2485"/>
                <p:cNvSpPr>
                  <a:spLocks/>
                </p:cNvSpPr>
                <p:nvPr/>
              </p:nvSpPr>
              <p:spPr bwMode="auto">
                <a:xfrm>
                  <a:off x="4489451" y="2768600"/>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577" name="Freeform 2486"/>
                <p:cNvSpPr>
                  <a:spLocks/>
                </p:cNvSpPr>
                <p:nvPr/>
              </p:nvSpPr>
              <p:spPr bwMode="auto">
                <a:xfrm>
                  <a:off x="4491038" y="27717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578" name="Freeform 2487"/>
                <p:cNvSpPr>
                  <a:spLocks/>
                </p:cNvSpPr>
                <p:nvPr/>
              </p:nvSpPr>
              <p:spPr bwMode="auto">
                <a:xfrm>
                  <a:off x="4494213" y="277177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579" name="Freeform 2488"/>
                <p:cNvSpPr>
                  <a:spLocks/>
                </p:cNvSpPr>
                <p:nvPr/>
              </p:nvSpPr>
              <p:spPr bwMode="auto">
                <a:xfrm>
                  <a:off x="4494213" y="2767013"/>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580" name="Freeform 2489"/>
                <p:cNvSpPr>
                  <a:spLocks/>
                </p:cNvSpPr>
                <p:nvPr/>
              </p:nvSpPr>
              <p:spPr bwMode="auto">
                <a:xfrm>
                  <a:off x="4497388" y="2754313"/>
                  <a:ext cx="3175" cy="12700"/>
                </a:xfrm>
                <a:custGeom>
                  <a:avLst/>
                  <a:gdLst>
                    <a:gd name="T0" fmla="*/ 0 w 2"/>
                    <a:gd name="T1" fmla="*/ 12700 h 8"/>
                    <a:gd name="T2" fmla="*/ 0 w 2"/>
                    <a:gd name="T3" fmla="*/ 12700 h 8"/>
                    <a:gd name="T4" fmla="*/ 0 w 2"/>
                    <a:gd name="T5" fmla="*/ 12700 h 8"/>
                    <a:gd name="T6" fmla="*/ 3175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6350" cap="sq">
                  <a:solidFill>
                    <a:srgbClr val="010101"/>
                  </a:solidFill>
                  <a:prstDash val="solid"/>
                  <a:miter lim="800000"/>
                  <a:headEnd/>
                  <a:tailEnd/>
                </a:ln>
              </p:spPr>
              <p:txBody>
                <a:bodyPr/>
                <a:lstStyle/>
                <a:p>
                  <a:endParaRPr lang="en-US"/>
                </a:p>
              </p:txBody>
            </p:sp>
            <p:sp>
              <p:nvSpPr>
                <p:cNvPr id="27581" name="Freeform 2490"/>
                <p:cNvSpPr>
                  <a:spLocks/>
                </p:cNvSpPr>
                <p:nvPr/>
              </p:nvSpPr>
              <p:spPr bwMode="auto">
                <a:xfrm>
                  <a:off x="4500563" y="2743200"/>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582" name="Freeform 2491"/>
                <p:cNvSpPr>
                  <a:spLocks/>
                </p:cNvSpPr>
                <p:nvPr/>
              </p:nvSpPr>
              <p:spPr bwMode="auto">
                <a:xfrm>
                  <a:off x="4503738" y="2728913"/>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7583" name="Freeform 2492"/>
                <p:cNvSpPr>
                  <a:spLocks/>
                </p:cNvSpPr>
                <p:nvPr/>
              </p:nvSpPr>
              <p:spPr bwMode="auto">
                <a:xfrm>
                  <a:off x="4503738" y="2713038"/>
                  <a:ext cx="1588" cy="15875"/>
                </a:xfrm>
                <a:custGeom>
                  <a:avLst/>
                  <a:gdLst>
                    <a:gd name="T0" fmla="*/ 0 w 1"/>
                    <a:gd name="T1" fmla="*/ 15875 h 10"/>
                    <a:gd name="T2" fmla="*/ 0 w 1"/>
                    <a:gd name="T3" fmla="*/ 15875 h 10"/>
                    <a:gd name="T4" fmla="*/ 0 w 1"/>
                    <a:gd name="T5" fmla="*/ 15875 h 10"/>
                    <a:gd name="T6" fmla="*/ 1588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lnTo>
                        <a:pt x="0" y="10"/>
                      </a:lnTo>
                      <a:lnTo>
                        <a:pt x="1" y="0"/>
                      </a:lnTo>
                    </a:path>
                  </a:pathLst>
                </a:custGeom>
                <a:noFill/>
                <a:ln w="6350" cap="sq">
                  <a:solidFill>
                    <a:srgbClr val="010101"/>
                  </a:solidFill>
                  <a:prstDash val="solid"/>
                  <a:miter lim="800000"/>
                  <a:headEnd/>
                  <a:tailEnd/>
                </a:ln>
              </p:spPr>
              <p:txBody>
                <a:bodyPr/>
                <a:lstStyle/>
                <a:p>
                  <a:endParaRPr lang="en-US"/>
                </a:p>
              </p:txBody>
            </p:sp>
            <p:sp>
              <p:nvSpPr>
                <p:cNvPr id="27584" name="Freeform 2493"/>
                <p:cNvSpPr>
                  <a:spLocks/>
                </p:cNvSpPr>
                <p:nvPr/>
              </p:nvSpPr>
              <p:spPr bwMode="auto">
                <a:xfrm>
                  <a:off x="4505326" y="2692400"/>
                  <a:ext cx="3175" cy="20638"/>
                </a:xfrm>
                <a:custGeom>
                  <a:avLst/>
                  <a:gdLst>
                    <a:gd name="T0" fmla="*/ 0 w 2"/>
                    <a:gd name="T1" fmla="*/ 20638 h 13"/>
                    <a:gd name="T2" fmla="*/ 0 w 2"/>
                    <a:gd name="T3" fmla="*/ 20638 h 13"/>
                    <a:gd name="T4" fmla="*/ 0 w 2"/>
                    <a:gd name="T5" fmla="*/ 20638 h 13"/>
                    <a:gd name="T6" fmla="*/ 3175 w 2"/>
                    <a:gd name="T7" fmla="*/ 0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13"/>
                      </a:moveTo>
                      <a:lnTo>
                        <a:pt x="0" y="13"/>
                      </a:lnTo>
                      <a:lnTo>
                        <a:pt x="2" y="0"/>
                      </a:lnTo>
                    </a:path>
                  </a:pathLst>
                </a:custGeom>
                <a:noFill/>
                <a:ln w="6350" cap="sq">
                  <a:solidFill>
                    <a:srgbClr val="010101"/>
                  </a:solidFill>
                  <a:prstDash val="solid"/>
                  <a:miter lim="800000"/>
                  <a:headEnd/>
                  <a:tailEnd/>
                </a:ln>
              </p:spPr>
              <p:txBody>
                <a:bodyPr/>
                <a:lstStyle/>
                <a:p>
                  <a:endParaRPr lang="en-US"/>
                </a:p>
              </p:txBody>
            </p:sp>
            <p:sp>
              <p:nvSpPr>
                <p:cNvPr id="27585" name="Freeform 2494"/>
                <p:cNvSpPr>
                  <a:spLocks/>
                </p:cNvSpPr>
                <p:nvPr/>
              </p:nvSpPr>
              <p:spPr bwMode="auto">
                <a:xfrm>
                  <a:off x="4508501" y="2673350"/>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27586" name="Freeform 2495"/>
                <p:cNvSpPr>
                  <a:spLocks/>
                </p:cNvSpPr>
                <p:nvPr/>
              </p:nvSpPr>
              <p:spPr bwMode="auto">
                <a:xfrm>
                  <a:off x="4511676" y="2654300"/>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27587" name="Freeform 2496"/>
                <p:cNvSpPr>
                  <a:spLocks/>
                </p:cNvSpPr>
                <p:nvPr/>
              </p:nvSpPr>
              <p:spPr bwMode="auto">
                <a:xfrm>
                  <a:off x="4514851" y="2633663"/>
                  <a:ext cx="1588" cy="20638"/>
                </a:xfrm>
                <a:custGeom>
                  <a:avLst/>
                  <a:gdLst>
                    <a:gd name="T0" fmla="*/ 0 w 1588"/>
                    <a:gd name="T1" fmla="*/ 20638 h 13"/>
                    <a:gd name="T2" fmla="*/ 0 w 1588"/>
                    <a:gd name="T3" fmla="*/ 20638 h 13"/>
                    <a:gd name="T4" fmla="*/ 0 w 1588"/>
                    <a:gd name="T5" fmla="*/ 20638 h 13"/>
                    <a:gd name="T6" fmla="*/ 0 w 1588"/>
                    <a:gd name="T7" fmla="*/ 0 h 13"/>
                    <a:gd name="T8" fmla="*/ 0 60000 65536"/>
                    <a:gd name="T9" fmla="*/ 0 60000 65536"/>
                    <a:gd name="T10" fmla="*/ 0 60000 65536"/>
                    <a:gd name="T11" fmla="*/ 0 60000 65536"/>
                    <a:gd name="T12" fmla="*/ 0 w 1588"/>
                    <a:gd name="T13" fmla="*/ 0 h 13"/>
                    <a:gd name="T14" fmla="*/ 1588 w 1588"/>
                    <a:gd name="T15" fmla="*/ 13 h 13"/>
                  </a:gdLst>
                  <a:ahLst/>
                  <a:cxnLst>
                    <a:cxn ang="T8">
                      <a:pos x="T0" y="T1"/>
                    </a:cxn>
                    <a:cxn ang="T9">
                      <a:pos x="T2" y="T3"/>
                    </a:cxn>
                    <a:cxn ang="T10">
                      <a:pos x="T4" y="T5"/>
                    </a:cxn>
                    <a:cxn ang="T11">
                      <a:pos x="T6" y="T7"/>
                    </a:cxn>
                  </a:cxnLst>
                  <a:rect l="T12" t="T13" r="T14" b="T15"/>
                  <a:pathLst>
                    <a:path w="1588" h="13">
                      <a:moveTo>
                        <a:pt x="0" y="13"/>
                      </a:moveTo>
                      <a:lnTo>
                        <a:pt x="0" y="13"/>
                      </a:lnTo>
                      <a:lnTo>
                        <a:pt x="0" y="0"/>
                      </a:lnTo>
                    </a:path>
                  </a:pathLst>
                </a:custGeom>
                <a:noFill/>
                <a:ln w="6350" cap="sq">
                  <a:solidFill>
                    <a:srgbClr val="010101"/>
                  </a:solidFill>
                  <a:prstDash val="solid"/>
                  <a:miter lim="800000"/>
                  <a:headEnd/>
                  <a:tailEnd/>
                </a:ln>
              </p:spPr>
              <p:txBody>
                <a:bodyPr/>
                <a:lstStyle/>
                <a:p>
                  <a:endParaRPr lang="en-US"/>
                </a:p>
              </p:txBody>
            </p:sp>
            <p:sp>
              <p:nvSpPr>
                <p:cNvPr id="27588" name="Freeform 2497"/>
                <p:cNvSpPr>
                  <a:spLocks/>
                </p:cNvSpPr>
                <p:nvPr/>
              </p:nvSpPr>
              <p:spPr bwMode="auto">
                <a:xfrm>
                  <a:off x="4514851" y="2614613"/>
                  <a:ext cx="1588" cy="19050"/>
                </a:xfrm>
                <a:custGeom>
                  <a:avLst/>
                  <a:gdLst>
                    <a:gd name="T0" fmla="*/ 0 w 1"/>
                    <a:gd name="T1" fmla="*/ 19050 h 12"/>
                    <a:gd name="T2" fmla="*/ 0 w 1"/>
                    <a:gd name="T3" fmla="*/ 19050 h 12"/>
                    <a:gd name="T4" fmla="*/ 0 w 1"/>
                    <a:gd name="T5" fmla="*/ 19050 h 12"/>
                    <a:gd name="T6" fmla="*/ 1588 w 1"/>
                    <a:gd name="T7" fmla="*/ 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12"/>
                      </a:moveTo>
                      <a:lnTo>
                        <a:pt x="0" y="12"/>
                      </a:lnTo>
                      <a:lnTo>
                        <a:pt x="1" y="0"/>
                      </a:lnTo>
                    </a:path>
                  </a:pathLst>
                </a:custGeom>
                <a:noFill/>
                <a:ln w="6350" cap="sq">
                  <a:solidFill>
                    <a:srgbClr val="010101"/>
                  </a:solidFill>
                  <a:prstDash val="solid"/>
                  <a:miter lim="800000"/>
                  <a:headEnd/>
                  <a:tailEnd/>
                </a:ln>
              </p:spPr>
              <p:txBody>
                <a:bodyPr/>
                <a:lstStyle/>
                <a:p>
                  <a:endParaRPr lang="en-US"/>
                </a:p>
              </p:txBody>
            </p:sp>
            <p:sp>
              <p:nvSpPr>
                <p:cNvPr id="27589" name="Freeform 2498"/>
                <p:cNvSpPr>
                  <a:spLocks/>
                </p:cNvSpPr>
                <p:nvPr/>
              </p:nvSpPr>
              <p:spPr bwMode="auto">
                <a:xfrm>
                  <a:off x="4516438" y="2597150"/>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590" name="Freeform 2499"/>
                <p:cNvSpPr>
                  <a:spLocks/>
                </p:cNvSpPr>
                <p:nvPr/>
              </p:nvSpPr>
              <p:spPr bwMode="auto">
                <a:xfrm>
                  <a:off x="4519613" y="2582863"/>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7591" name="Freeform 2500"/>
                <p:cNvSpPr>
                  <a:spLocks/>
                </p:cNvSpPr>
                <p:nvPr/>
              </p:nvSpPr>
              <p:spPr bwMode="auto">
                <a:xfrm>
                  <a:off x="4519613" y="2568575"/>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7592" name="Freeform 2501"/>
                <p:cNvSpPr>
                  <a:spLocks/>
                </p:cNvSpPr>
                <p:nvPr/>
              </p:nvSpPr>
              <p:spPr bwMode="auto">
                <a:xfrm>
                  <a:off x="4522788" y="256063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593" name="Freeform 2502"/>
                <p:cNvSpPr>
                  <a:spLocks/>
                </p:cNvSpPr>
                <p:nvPr/>
              </p:nvSpPr>
              <p:spPr bwMode="auto">
                <a:xfrm>
                  <a:off x="4525963" y="25542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594" name="Freeform 2503"/>
                <p:cNvSpPr>
                  <a:spLocks/>
                </p:cNvSpPr>
                <p:nvPr/>
              </p:nvSpPr>
              <p:spPr bwMode="auto">
                <a:xfrm>
                  <a:off x="4529138" y="255270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6350" cap="sq">
                  <a:solidFill>
                    <a:srgbClr val="010101"/>
                  </a:solidFill>
                  <a:prstDash val="solid"/>
                  <a:miter lim="800000"/>
                  <a:headEnd/>
                  <a:tailEnd/>
                </a:ln>
              </p:spPr>
              <p:txBody>
                <a:bodyPr/>
                <a:lstStyle/>
                <a:p>
                  <a:endParaRPr lang="en-US"/>
                </a:p>
              </p:txBody>
            </p:sp>
            <p:sp>
              <p:nvSpPr>
                <p:cNvPr id="27595" name="Freeform 2504"/>
                <p:cNvSpPr>
                  <a:spLocks/>
                </p:cNvSpPr>
                <p:nvPr/>
              </p:nvSpPr>
              <p:spPr bwMode="auto">
                <a:xfrm>
                  <a:off x="4530726" y="255270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7596" name="Freeform 2505"/>
                <p:cNvSpPr>
                  <a:spLocks/>
                </p:cNvSpPr>
                <p:nvPr/>
              </p:nvSpPr>
              <p:spPr bwMode="auto">
                <a:xfrm>
                  <a:off x="4530726" y="25542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597" name="Freeform 2506"/>
                <p:cNvSpPr>
                  <a:spLocks/>
                </p:cNvSpPr>
                <p:nvPr/>
              </p:nvSpPr>
              <p:spPr bwMode="auto">
                <a:xfrm>
                  <a:off x="4533901" y="256063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598" name="Freeform 2507"/>
                <p:cNvSpPr>
                  <a:spLocks/>
                </p:cNvSpPr>
                <p:nvPr/>
              </p:nvSpPr>
              <p:spPr bwMode="auto">
                <a:xfrm>
                  <a:off x="4537076" y="2571750"/>
                  <a:ext cx="1588" cy="14288"/>
                </a:xfrm>
                <a:custGeom>
                  <a:avLst/>
                  <a:gdLst>
                    <a:gd name="T0" fmla="*/ 0 w 1588"/>
                    <a:gd name="T1" fmla="*/ 0 h 9"/>
                    <a:gd name="T2" fmla="*/ 0 w 1588"/>
                    <a:gd name="T3" fmla="*/ 0 h 9"/>
                    <a:gd name="T4" fmla="*/ 0 w 1588"/>
                    <a:gd name="T5" fmla="*/ 0 h 9"/>
                    <a:gd name="T6" fmla="*/ 0 w 1588"/>
                    <a:gd name="T7" fmla="*/ 14288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0"/>
                      </a:moveTo>
                      <a:lnTo>
                        <a:pt x="0" y="0"/>
                      </a:lnTo>
                      <a:lnTo>
                        <a:pt x="0" y="9"/>
                      </a:lnTo>
                    </a:path>
                  </a:pathLst>
                </a:custGeom>
                <a:noFill/>
                <a:ln w="6350" cap="sq">
                  <a:solidFill>
                    <a:srgbClr val="010101"/>
                  </a:solidFill>
                  <a:prstDash val="solid"/>
                  <a:miter lim="800000"/>
                  <a:headEnd/>
                  <a:tailEnd/>
                </a:ln>
              </p:spPr>
              <p:txBody>
                <a:bodyPr/>
                <a:lstStyle/>
                <a:p>
                  <a:endParaRPr lang="en-US"/>
                </a:p>
              </p:txBody>
            </p:sp>
            <p:sp>
              <p:nvSpPr>
                <p:cNvPr id="27599" name="Freeform 2508"/>
                <p:cNvSpPr>
                  <a:spLocks/>
                </p:cNvSpPr>
                <p:nvPr/>
              </p:nvSpPr>
              <p:spPr bwMode="auto">
                <a:xfrm>
                  <a:off x="4537076" y="2586038"/>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7600" name="Freeform 2509"/>
                <p:cNvSpPr>
                  <a:spLocks/>
                </p:cNvSpPr>
                <p:nvPr/>
              </p:nvSpPr>
              <p:spPr bwMode="auto">
                <a:xfrm>
                  <a:off x="4540251" y="2605088"/>
                  <a:ext cx="1588" cy="20638"/>
                </a:xfrm>
                <a:custGeom>
                  <a:avLst/>
                  <a:gdLst>
                    <a:gd name="T0" fmla="*/ 0 w 1"/>
                    <a:gd name="T1" fmla="*/ 0 h 13"/>
                    <a:gd name="T2" fmla="*/ 0 w 1"/>
                    <a:gd name="T3" fmla="*/ 0 h 13"/>
                    <a:gd name="T4" fmla="*/ 0 w 1"/>
                    <a:gd name="T5" fmla="*/ 0 h 13"/>
                    <a:gd name="T6" fmla="*/ 1588 w 1"/>
                    <a:gd name="T7" fmla="*/ 20638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0"/>
                      </a:moveTo>
                      <a:lnTo>
                        <a:pt x="0" y="0"/>
                      </a:lnTo>
                      <a:lnTo>
                        <a:pt x="1" y="13"/>
                      </a:lnTo>
                    </a:path>
                  </a:pathLst>
                </a:custGeom>
                <a:noFill/>
                <a:ln w="6350" cap="sq">
                  <a:solidFill>
                    <a:srgbClr val="010101"/>
                  </a:solidFill>
                  <a:prstDash val="solid"/>
                  <a:miter lim="800000"/>
                  <a:headEnd/>
                  <a:tailEnd/>
                </a:ln>
              </p:spPr>
              <p:txBody>
                <a:bodyPr/>
                <a:lstStyle/>
                <a:p>
                  <a:endParaRPr lang="en-US"/>
                </a:p>
              </p:txBody>
            </p:sp>
            <p:sp>
              <p:nvSpPr>
                <p:cNvPr id="27601" name="Freeform 2510"/>
                <p:cNvSpPr>
                  <a:spLocks/>
                </p:cNvSpPr>
                <p:nvPr/>
              </p:nvSpPr>
              <p:spPr bwMode="auto">
                <a:xfrm>
                  <a:off x="4541838" y="2625725"/>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7602" name="Freeform 2511"/>
                <p:cNvSpPr>
                  <a:spLocks/>
                </p:cNvSpPr>
                <p:nvPr/>
              </p:nvSpPr>
              <p:spPr bwMode="auto">
                <a:xfrm>
                  <a:off x="4545013" y="2647950"/>
                  <a:ext cx="3175" cy="25400"/>
                </a:xfrm>
                <a:custGeom>
                  <a:avLst/>
                  <a:gdLst>
                    <a:gd name="T0" fmla="*/ 0 w 2"/>
                    <a:gd name="T1" fmla="*/ 0 h 16"/>
                    <a:gd name="T2" fmla="*/ 0 w 2"/>
                    <a:gd name="T3" fmla="*/ 0 h 16"/>
                    <a:gd name="T4" fmla="*/ 0 w 2"/>
                    <a:gd name="T5" fmla="*/ 0 h 16"/>
                    <a:gd name="T6" fmla="*/ 3175 w 2"/>
                    <a:gd name="T7" fmla="*/ 2540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0"/>
                      </a:moveTo>
                      <a:lnTo>
                        <a:pt x="0" y="0"/>
                      </a:lnTo>
                      <a:lnTo>
                        <a:pt x="2" y="16"/>
                      </a:lnTo>
                    </a:path>
                  </a:pathLst>
                </a:custGeom>
                <a:noFill/>
                <a:ln w="6350" cap="sq">
                  <a:solidFill>
                    <a:srgbClr val="010101"/>
                  </a:solidFill>
                  <a:prstDash val="solid"/>
                  <a:miter lim="800000"/>
                  <a:headEnd/>
                  <a:tailEnd/>
                </a:ln>
              </p:spPr>
              <p:txBody>
                <a:bodyPr/>
                <a:lstStyle/>
                <a:p>
                  <a:endParaRPr lang="en-US"/>
                </a:p>
              </p:txBody>
            </p:sp>
            <p:sp>
              <p:nvSpPr>
                <p:cNvPr id="27603" name="Freeform 2512"/>
                <p:cNvSpPr>
                  <a:spLocks/>
                </p:cNvSpPr>
                <p:nvPr/>
              </p:nvSpPr>
              <p:spPr bwMode="auto">
                <a:xfrm>
                  <a:off x="4548188" y="2673350"/>
                  <a:ext cx="1588" cy="25400"/>
                </a:xfrm>
                <a:custGeom>
                  <a:avLst/>
                  <a:gdLst>
                    <a:gd name="T0" fmla="*/ 0 w 1588"/>
                    <a:gd name="T1" fmla="*/ 0 h 16"/>
                    <a:gd name="T2" fmla="*/ 0 w 1588"/>
                    <a:gd name="T3" fmla="*/ 0 h 16"/>
                    <a:gd name="T4" fmla="*/ 0 w 1588"/>
                    <a:gd name="T5" fmla="*/ 0 h 16"/>
                    <a:gd name="T6" fmla="*/ 0 w 1588"/>
                    <a:gd name="T7" fmla="*/ 25400 h 16"/>
                    <a:gd name="T8" fmla="*/ 0 60000 65536"/>
                    <a:gd name="T9" fmla="*/ 0 60000 65536"/>
                    <a:gd name="T10" fmla="*/ 0 60000 65536"/>
                    <a:gd name="T11" fmla="*/ 0 60000 65536"/>
                    <a:gd name="T12" fmla="*/ 0 w 1588"/>
                    <a:gd name="T13" fmla="*/ 0 h 16"/>
                    <a:gd name="T14" fmla="*/ 1588 w 1588"/>
                    <a:gd name="T15" fmla="*/ 16 h 16"/>
                  </a:gdLst>
                  <a:ahLst/>
                  <a:cxnLst>
                    <a:cxn ang="T8">
                      <a:pos x="T0" y="T1"/>
                    </a:cxn>
                    <a:cxn ang="T9">
                      <a:pos x="T2" y="T3"/>
                    </a:cxn>
                    <a:cxn ang="T10">
                      <a:pos x="T4" y="T5"/>
                    </a:cxn>
                    <a:cxn ang="T11">
                      <a:pos x="T6" y="T7"/>
                    </a:cxn>
                  </a:cxnLst>
                  <a:rect l="T12" t="T13" r="T14" b="T15"/>
                  <a:pathLst>
                    <a:path w="1588" h="16">
                      <a:moveTo>
                        <a:pt x="0" y="0"/>
                      </a:moveTo>
                      <a:lnTo>
                        <a:pt x="0" y="0"/>
                      </a:lnTo>
                      <a:lnTo>
                        <a:pt x="0" y="16"/>
                      </a:lnTo>
                    </a:path>
                  </a:pathLst>
                </a:custGeom>
                <a:noFill/>
                <a:ln w="6350" cap="sq">
                  <a:solidFill>
                    <a:srgbClr val="010101"/>
                  </a:solidFill>
                  <a:prstDash val="solid"/>
                  <a:miter lim="800000"/>
                  <a:headEnd/>
                  <a:tailEnd/>
                </a:ln>
              </p:spPr>
              <p:txBody>
                <a:bodyPr/>
                <a:lstStyle/>
                <a:p>
                  <a:endParaRPr lang="en-US"/>
                </a:p>
              </p:txBody>
            </p:sp>
            <p:sp>
              <p:nvSpPr>
                <p:cNvPr id="27604" name="Freeform 2513"/>
                <p:cNvSpPr>
                  <a:spLocks/>
                </p:cNvSpPr>
                <p:nvPr/>
              </p:nvSpPr>
              <p:spPr bwMode="auto">
                <a:xfrm>
                  <a:off x="4548188" y="2698750"/>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7605" name="Freeform 2514"/>
                <p:cNvSpPr>
                  <a:spLocks/>
                </p:cNvSpPr>
                <p:nvPr/>
              </p:nvSpPr>
              <p:spPr bwMode="auto">
                <a:xfrm>
                  <a:off x="4551363" y="2720975"/>
                  <a:ext cx="3175" cy="20638"/>
                </a:xfrm>
                <a:custGeom>
                  <a:avLst/>
                  <a:gdLst>
                    <a:gd name="T0" fmla="*/ 0 w 2"/>
                    <a:gd name="T1" fmla="*/ 0 h 13"/>
                    <a:gd name="T2" fmla="*/ 0 w 2"/>
                    <a:gd name="T3" fmla="*/ 0 h 13"/>
                    <a:gd name="T4" fmla="*/ 0 w 2"/>
                    <a:gd name="T5" fmla="*/ 0 h 13"/>
                    <a:gd name="T6" fmla="*/ 3175 w 2"/>
                    <a:gd name="T7" fmla="*/ 20638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0"/>
                      </a:moveTo>
                      <a:lnTo>
                        <a:pt x="0" y="0"/>
                      </a:lnTo>
                      <a:lnTo>
                        <a:pt x="2" y="13"/>
                      </a:lnTo>
                    </a:path>
                  </a:pathLst>
                </a:custGeom>
                <a:noFill/>
                <a:ln w="6350" cap="sq">
                  <a:solidFill>
                    <a:srgbClr val="010101"/>
                  </a:solidFill>
                  <a:prstDash val="solid"/>
                  <a:miter lim="800000"/>
                  <a:headEnd/>
                  <a:tailEnd/>
                </a:ln>
              </p:spPr>
              <p:txBody>
                <a:bodyPr/>
                <a:lstStyle/>
                <a:p>
                  <a:endParaRPr lang="en-US"/>
                </a:p>
              </p:txBody>
            </p:sp>
            <p:sp>
              <p:nvSpPr>
                <p:cNvPr id="27606" name="Freeform 2515"/>
                <p:cNvSpPr>
                  <a:spLocks/>
                </p:cNvSpPr>
                <p:nvPr/>
              </p:nvSpPr>
              <p:spPr bwMode="auto">
                <a:xfrm>
                  <a:off x="4554538" y="2741613"/>
                  <a:ext cx="1588" cy="19050"/>
                </a:xfrm>
                <a:custGeom>
                  <a:avLst/>
                  <a:gdLst>
                    <a:gd name="T0" fmla="*/ 0 w 1"/>
                    <a:gd name="T1" fmla="*/ 0 h 12"/>
                    <a:gd name="T2" fmla="*/ 0 w 1"/>
                    <a:gd name="T3" fmla="*/ 0 h 12"/>
                    <a:gd name="T4" fmla="*/ 0 w 1"/>
                    <a:gd name="T5" fmla="*/ 0 h 12"/>
                    <a:gd name="T6" fmla="*/ 1588 w 1"/>
                    <a:gd name="T7" fmla="*/ 1905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0"/>
                      </a:moveTo>
                      <a:lnTo>
                        <a:pt x="0" y="0"/>
                      </a:lnTo>
                      <a:lnTo>
                        <a:pt x="1" y="12"/>
                      </a:lnTo>
                    </a:path>
                  </a:pathLst>
                </a:custGeom>
                <a:noFill/>
                <a:ln w="6350" cap="sq">
                  <a:solidFill>
                    <a:srgbClr val="010101"/>
                  </a:solidFill>
                  <a:prstDash val="solid"/>
                  <a:miter lim="800000"/>
                  <a:headEnd/>
                  <a:tailEnd/>
                </a:ln>
              </p:spPr>
              <p:txBody>
                <a:bodyPr/>
                <a:lstStyle/>
                <a:p>
                  <a:endParaRPr lang="en-US"/>
                </a:p>
              </p:txBody>
            </p:sp>
            <p:sp>
              <p:nvSpPr>
                <p:cNvPr id="27607" name="Freeform 2516"/>
                <p:cNvSpPr>
                  <a:spLocks/>
                </p:cNvSpPr>
                <p:nvPr/>
              </p:nvSpPr>
              <p:spPr bwMode="auto">
                <a:xfrm>
                  <a:off x="4556126" y="2760663"/>
                  <a:ext cx="1588" cy="14288"/>
                </a:xfrm>
                <a:custGeom>
                  <a:avLst/>
                  <a:gdLst>
                    <a:gd name="T0" fmla="*/ 0 w 1588"/>
                    <a:gd name="T1" fmla="*/ 0 h 9"/>
                    <a:gd name="T2" fmla="*/ 0 w 1588"/>
                    <a:gd name="T3" fmla="*/ 0 h 9"/>
                    <a:gd name="T4" fmla="*/ 0 w 1588"/>
                    <a:gd name="T5" fmla="*/ 0 h 9"/>
                    <a:gd name="T6" fmla="*/ 0 w 1588"/>
                    <a:gd name="T7" fmla="*/ 14288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0"/>
                      </a:moveTo>
                      <a:lnTo>
                        <a:pt x="0" y="0"/>
                      </a:lnTo>
                      <a:lnTo>
                        <a:pt x="0" y="9"/>
                      </a:lnTo>
                    </a:path>
                  </a:pathLst>
                </a:custGeom>
                <a:noFill/>
                <a:ln w="6350" cap="sq">
                  <a:solidFill>
                    <a:srgbClr val="010101"/>
                  </a:solidFill>
                  <a:prstDash val="solid"/>
                  <a:miter lim="800000"/>
                  <a:headEnd/>
                  <a:tailEnd/>
                </a:ln>
              </p:spPr>
              <p:txBody>
                <a:bodyPr/>
                <a:lstStyle/>
                <a:p>
                  <a:endParaRPr lang="en-US"/>
                </a:p>
              </p:txBody>
            </p:sp>
            <p:sp>
              <p:nvSpPr>
                <p:cNvPr id="27608" name="Freeform 2517"/>
                <p:cNvSpPr>
                  <a:spLocks/>
                </p:cNvSpPr>
                <p:nvPr/>
              </p:nvSpPr>
              <p:spPr bwMode="auto">
                <a:xfrm>
                  <a:off x="4556126" y="2774950"/>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609" name="Freeform 2518"/>
                <p:cNvSpPr>
                  <a:spLocks/>
                </p:cNvSpPr>
                <p:nvPr/>
              </p:nvSpPr>
              <p:spPr bwMode="auto">
                <a:xfrm>
                  <a:off x="4559301" y="278923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610" name="Freeform 2519"/>
                <p:cNvSpPr>
                  <a:spLocks/>
                </p:cNvSpPr>
                <p:nvPr/>
              </p:nvSpPr>
              <p:spPr bwMode="auto">
                <a:xfrm>
                  <a:off x="4562476" y="2800350"/>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7611" name="Freeform 2520"/>
                <p:cNvSpPr>
                  <a:spLocks/>
                </p:cNvSpPr>
                <p:nvPr/>
              </p:nvSpPr>
              <p:spPr bwMode="auto">
                <a:xfrm>
                  <a:off x="4565651" y="28082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612" name="Freeform 2521"/>
                <p:cNvSpPr>
                  <a:spLocks/>
                </p:cNvSpPr>
                <p:nvPr/>
              </p:nvSpPr>
              <p:spPr bwMode="auto">
                <a:xfrm>
                  <a:off x="4565651" y="28114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613" name="Freeform 2522"/>
                <p:cNvSpPr>
                  <a:spLocks/>
                </p:cNvSpPr>
                <p:nvPr/>
              </p:nvSpPr>
              <p:spPr bwMode="auto">
                <a:xfrm>
                  <a:off x="4567238" y="28146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614" name="Freeform 2523"/>
                <p:cNvSpPr>
                  <a:spLocks/>
                </p:cNvSpPr>
                <p:nvPr/>
              </p:nvSpPr>
              <p:spPr bwMode="auto">
                <a:xfrm>
                  <a:off x="4570413" y="28146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615" name="Freeform 2524"/>
                <p:cNvSpPr>
                  <a:spLocks/>
                </p:cNvSpPr>
                <p:nvPr/>
              </p:nvSpPr>
              <p:spPr bwMode="auto">
                <a:xfrm>
                  <a:off x="4573588" y="2811463"/>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616" name="Freeform 2525"/>
                <p:cNvSpPr>
                  <a:spLocks/>
                </p:cNvSpPr>
                <p:nvPr/>
              </p:nvSpPr>
              <p:spPr bwMode="auto">
                <a:xfrm>
                  <a:off x="4573588" y="280511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617" name="Freeform 2526"/>
                <p:cNvSpPr>
                  <a:spLocks/>
                </p:cNvSpPr>
                <p:nvPr/>
              </p:nvSpPr>
              <p:spPr bwMode="auto">
                <a:xfrm>
                  <a:off x="4576763" y="2800350"/>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7618" name="Freeform 2527"/>
                <p:cNvSpPr>
                  <a:spLocks/>
                </p:cNvSpPr>
                <p:nvPr/>
              </p:nvSpPr>
              <p:spPr bwMode="auto">
                <a:xfrm>
                  <a:off x="4578351" y="27971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619" name="Freeform 2528"/>
                <p:cNvSpPr>
                  <a:spLocks/>
                </p:cNvSpPr>
                <p:nvPr/>
              </p:nvSpPr>
              <p:spPr bwMode="auto">
                <a:xfrm>
                  <a:off x="4581526" y="2789238"/>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620" name="Freeform 2529"/>
                <p:cNvSpPr>
                  <a:spLocks/>
                </p:cNvSpPr>
                <p:nvPr/>
              </p:nvSpPr>
              <p:spPr bwMode="auto">
                <a:xfrm>
                  <a:off x="4581526" y="27828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621" name="Freeform 2530"/>
                <p:cNvSpPr>
                  <a:spLocks/>
                </p:cNvSpPr>
                <p:nvPr/>
              </p:nvSpPr>
              <p:spPr bwMode="auto">
                <a:xfrm>
                  <a:off x="4584701" y="2778125"/>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622" name="Freeform 2531"/>
                <p:cNvSpPr>
                  <a:spLocks/>
                </p:cNvSpPr>
                <p:nvPr/>
              </p:nvSpPr>
              <p:spPr bwMode="auto">
                <a:xfrm>
                  <a:off x="4587876" y="277177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623" name="Freeform 2532"/>
                <p:cNvSpPr>
                  <a:spLocks/>
                </p:cNvSpPr>
                <p:nvPr/>
              </p:nvSpPr>
              <p:spPr bwMode="auto">
                <a:xfrm>
                  <a:off x="4591051" y="2767013"/>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6350" cap="sq">
                  <a:solidFill>
                    <a:srgbClr val="010101"/>
                  </a:solidFill>
                  <a:prstDash val="solid"/>
                  <a:miter lim="800000"/>
                  <a:headEnd/>
                  <a:tailEnd/>
                </a:ln>
              </p:spPr>
              <p:txBody>
                <a:bodyPr/>
                <a:lstStyle/>
                <a:p>
                  <a:endParaRPr lang="en-US"/>
                </a:p>
              </p:txBody>
            </p:sp>
            <p:sp>
              <p:nvSpPr>
                <p:cNvPr id="27624" name="Freeform 2533"/>
                <p:cNvSpPr>
                  <a:spLocks/>
                </p:cNvSpPr>
                <p:nvPr/>
              </p:nvSpPr>
              <p:spPr bwMode="auto">
                <a:xfrm>
                  <a:off x="4591051" y="276383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625" name="Freeform 2534"/>
                <p:cNvSpPr>
                  <a:spLocks/>
                </p:cNvSpPr>
                <p:nvPr/>
              </p:nvSpPr>
              <p:spPr bwMode="auto">
                <a:xfrm>
                  <a:off x="4592638" y="27574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626" name="Freeform 2535"/>
                <p:cNvSpPr>
                  <a:spLocks/>
                </p:cNvSpPr>
                <p:nvPr/>
              </p:nvSpPr>
              <p:spPr bwMode="auto">
                <a:xfrm>
                  <a:off x="4595813" y="2752725"/>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627" name="Freeform 2536"/>
                <p:cNvSpPr>
                  <a:spLocks/>
                </p:cNvSpPr>
                <p:nvPr/>
              </p:nvSpPr>
              <p:spPr bwMode="auto">
                <a:xfrm>
                  <a:off x="4598988" y="2749550"/>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628" name="Freeform 2537"/>
                <p:cNvSpPr>
                  <a:spLocks/>
                </p:cNvSpPr>
                <p:nvPr/>
              </p:nvSpPr>
              <p:spPr bwMode="auto">
                <a:xfrm>
                  <a:off x="4598988" y="27463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629" name="Freeform 2538"/>
                <p:cNvSpPr>
                  <a:spLocks/>
                </p:cNvSpPr>
                <p:nvPr/>
              </p:nvSpPr>
              <p:spPr bwMode="auto">
                <a:xfrm>
                  <a:off x="4602163" y="27432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630" name="Freeform 2539"/>
                <p:cNvSpPr>
                  <a:spLocks/>
                </p:cNvSpPr>
                <p:nvPr/>
              </p:nvSpPr>
              <p:spPr bwMode="auto">
                <a:xfrm>
                  <a:off x="4603751" y="2741613"/>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7631" name="Freeform 2540"/>
                <p:cNvSpPr>
                  <a:spLocks/>
                </p:cNvSpPr>
                <p:nvPr/>
              </p:nvSpPr>
              <p:spPr bwMode="auto">
                <a:xfrm>
                  <a:off x="4606926" y="2735263"/>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7632" name="Freeform 2541"/>
                <p:cNvSpPr>
                  <a:spLocks/>
                </p:cNvSpPr>
                <p:nvPr/>
              </p:nvSpPr>
              <p:spPr bwMode="auto">
                <a:xfrm>
                  <a:off x="4606926" y="27320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633" name="Freeform 2542"/>
                <p:cNvSpPr>
                  <a:spLocks/>
                </p:cNvSpPr>
                <p:nvPr/>
              </p:nvSpPr>
              <p:spPr bwMode="auto">
                <a:xfrm>
                  <a:off x="4610101" y="2728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634" name="Freeform 2543"/>
                <p:cNvSpPr>
                  <a:spLocks/>
                </p:cNvSpPr>
                <p:nvPr/>
              </p:nvSpPr>
              <p:spPr bwMode="auto">
                <a:xfrm>
                  <a:off x="4613276" y="2724150"/>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635" name="Freeform 2544"/>
                <p:cNvSpPr>
                  <a:spLocks/>
                </p:cNvSpPr>
                <p:nvPr/>
              </p:nvSpPr>
              <p:spPr bwMode="auto">
                <a:xfrm>
                  <a:off x="4616451" y="2716213"/>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636" name="Freeform 2545"/>
                <p:cNvSpPr>
                  <a:spLocks/>
                </p:cNvSpPr>
                <p:nvPr/>
              </p:nvSpPr>
              <p:spPr bwMode="auto">
                <a:xfrm>
                  <a:off x="4616451" y="2709863"/>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27637" name="Freeform 2546"/>
                <p:cNvSpPr>
                  <a:spLocks/>
                </p:cNvSpPr>
                <p:nvPr/>
              </p:nvSpPr>
              <p:spPr bwMode="auto">
                <a:xfrm>
                  <a:off x="4618038" y="2698750"/>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638" name="Freeform 2547"/>
                <p:cNvSpPr>
                  <a:spLocks/>
                </p:cNvSpPr>
                <p:nvPr/>
              </p:nvSpPr>
              <p:spPr bwMode="auto">
                <a:xfrm>
                  <a:off x="4621213" y="2684463"/>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7639" name="Freeform 2548"/>
                <p:cNvSpPr>
                  <a:spLocks/>
                </p:cNvSpPr>
                <p:nvPr/>
              </p:nvSpPr>
              <p:spPr bwMode="auto">
                <a:xfrm>
                  <a:off x="4624388" y="2670175"/>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7640" name="Freeform 2549"/>
                <p:cNvSpPr>
                  <a:spLocks/>
                </p:cNvSpPr>
                <p:nvPr/>
              </p:nvSpPr>
              <p:spPr bwMode="auto">
                <a:xfrm>
                  <a:off x="4624388" y="2654300"/>
                  <a:ext cx="3175" cy="15875"/>
                </a:xfrm>
                <a:custGeom>
                  <a:avLst/>
                  <a:gdLst>
                    <a:gd name="T0" fmla="*/ 0 w 2"/>
                    <a:gd name="T1" fmla="*/ 15875 h 10"/>
                    <a:gd name="T2" fmla="*/ 0 w 2"/>
                    <a:gd name="T3" fmla="*/ 15875 h 10"/>
                    <a:gd name="T4" fmla="*/ 0 w 2"/>
                    <a:gd name="T5" fmla="*/ 15875 h 10"/>
                    <a:gd name="T6" fmla="*/ 3175 w 2"/>
                    <a:gd name="T7" fmla="*/ 0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10"/>
                      </a:moveTo>
                      <a:lnTo>
                        <a:pt x="0" y="10"/>
                      </a:lnTo>
                      <a:lnTo>
                        <a:pt x="2" y="0"/>
                      </a:lnTo>
                    </a:path>
                  </a:pathLst>
                </a:custGeom>
                <a:noFill/>
                <a:ln w="6350" cap="sq">
                  <a:solidFill>
                    <a:srgbClr val="010101"/>
                  </a:solidFill>
                  <a:prstDash val="solid"/>
                  <a:miter lim="800000"/>
                  <a:headEnd/>
                  <a:tailEnd/>
                </a:ln>
              </p:spPr>
              <p:txBody>
                <a:bodyPr/>
                <a:lstStyle/>
                <a:p>
                  <a:endParaRPr lang="en-US"/>
                </a:p>
              </p:txBody>
            </p:sp>
            <p:sp>
              <p:nvSpPr>
                <p:cNvPr id="27641" name="Freeform 2550"/>
                <p:cNvSpPr>
                  <a:spLocks/>
                </p:cNvSpPr>
                <p:nvPr/>
              </p:nvSpPr>
              <p:spPr bwMode="auto">
                <a:xfrm>
                  <a:off x="4627563" y="2636838"/>
                  <a:ext cx="1588" cy="17463"/>
                </a:xfrm>
                <a:custGeom>
                  <a:avLst/>
                  <a:gdLst>
                    <a:gd name="T0" fmla="*/ 0 w 1"/>
                    <a:gd name="T1" fmla="*/ 17463 h 11"/>
                    <a:gd name="T2" fmla="*/ 0 w 1"/>
                    <a:gd name="T3" fmla="*/ 17463 h 11"/>
                    <a:gd name="T4" fmla="*/ 0 w 1"/>
                    <a:gd name="T5" fmla="*/ 17463 h 11"/>
                    <a:gd name="T6" fmla="*/ 1588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11"/>
                      </a:moveTo>
                      <a:lnTo>
                        <a:pt x="0" y="11"/>
                      </a:lnTo>
                      <a:lnTo>
                        <a:pt x="1" y="0"/>
                      </a:lnTo>
                    </a:path>
                  </a:pathLst>
                </a:custGeom>
                <a:noFill/>
                <a:ln w="6350" cap="sq">
                  <a:solidFill>
                    <a:srgbClr val="010101"/>
                  </a:solidFill>
                  <a:prstDash val="solid"/>
                  <a:miter lim="800000"/>
                  <a:headEnd/>
                  <a:tailEnd/>
                </a:ln>
              </p:spPr>
              <p:txBody>
                <a:bodyPr/>
                <a:lstStyle/>
                <a:p>
                  <a:endParaRPr lang="en-US"/>
                </a:p>
              </p:txBody>
            </p:sp>
            <p:sp>
              <p:nvSpPr>
                <p:cNvPr id="27642" name="Freeform 2551"/>
                <p:cNvSpPr>
                  <a:spLocks/>
                </p:cNvSpPr>
                <p:nvPr/>
              </p:nvSpPr>
              <p:spPr bwMode="auto">
                <a:xfrm>
                  <a:off x="4629151" y="2616200"/>
                  <a:ext cx="3175" cy="20638"/>
                </a:xfrm>
                <a:custGeom>
                  <a:avLst/>
                  <a:gdLst>
                    <a:gd name="T0" fmla="*/ 0 w 2"/>
                    <a:gd name="T1" fmla="*/ 20638 h 13"/>
                    <a:gd name="T2" fmla="*/ 0 w 2"/>
                    <a:gd name="T3" fmla="*/ 20638 h 13"/>
                    <a:gd name="T4" fmla="*/ 0 w 2"/>
                    <a:gd name="T5" fmla="*/ 20638 h 13"/>
                    <a:gd name="T6" fmla="*/ 3175 w 2"/>
                    <a:gd name="T7" fmla="*/ 0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13"/>
                      </a:moveTo>
                      <a:lnTo>
                        <a:pt x="0" y="13"/>
                      </a:lnTo>
                      <a:lnTo>
                        <a:pt x="2" y="0"/>
                      </a:lnTo>
                    </a:path>
                  </a:pathLst>
                </a:custGeom>
                <a:noFill/>
                <a:ln w="6350" cap="sq">
                  <a:solidFill>
                    <a:srgbClr val="010101"/>
                  </a:solidFill>
                  <a:prstDash val="solid"/>
                  <a:miter lim="800000"/>
                  <a:headEnd/>
                  <a:tailEnd/>
                </a:ln>
              </p:spPr>
              <p:txBody>
                <a:bodyPr/>
                <a:lstStyle/>
                <a:p>
                  <a:endParaRPr lang="en-US"/>
                </a:p>
              </p:txBody>
            </p:sp>
            <p:sp>
              <p:nvSpPr>
                <p:cNvPr id="27643" name="Freeform 2552"/>
                <p:cNvSpPr>
                  <a:spLocks/>
                </p:cNvSpPr>
                <p:nvPr/>
              </p:nvSpPr>
              <p:spPr bwMode="auto">
                <a:xfrm>
                  <a:off x="4632326" y="2593975"/>
                  <a:ext cx="1588" cy="22225"/>
                </a:xfrm>
                <a:custGeom>
                  <a:avLst/>
                  <a:gdLst>
                    <a:gd name="T0" fmla="*/ 0 w 1588"/>
                    <a:gd name="T1" fmla="*/ 22225 h 14"/>
                    <a:gd name="T2" fmla="*/ 0 w 1588"/>
                    <a:gd name="T3" fmla="*/ 22225 h 14"/>
                    <a:gd name="T4" fmla="*/ 0 w 1588"/>
                    <a:gd name="T5" fmla="*/ 22225 h 14"/>
                    <a:gd name="T6" fmla="*/ 0 w 1588"/>
                    <a:gd name="T7" fmla="*/ 0 h 14"/>
                    <a:gd name="T8" fmla="*/ 0 60000 65536"/>
                    <a:gd name="T9" fmla="*/ 0 60000 65536"/>
                    <a:gd name="T10" fmla="*/ 0 60000 65536"/>
                    <a:gd name="T11" fmla="*/ 0 60000 65536"/>
                    <a:gd name="T12" fmla="*/ 0 w 1588"/>
                    <a:gd name="T13" fmla="*/ 0 h 14"/>
                    <a:gd name="T14" fmla="*/ 1588 w 1588"/>
                    <a:gd name="T15" fmla="*/ 14 h 14"/>
                  </a:gdLst>
                  <a:ahLst/>
                  <a:cxnLst>
                    <a:cxn ang="T8">
                      <a:pos x="T0" y="T1"/>
                    </a:cxn>
                    <a:cxn ang="T9">
                      <a:pos x="T2" y="T3"/>
                    </a:cxn>
                    <a:cxn ang="T10">
                      <a:pos x="T4" y="T5"/>
                    </a:cxn>
                    <a:cxn ang="T11">
                      <a:pos x="T6" y="T7"/>
                    </a:cxn>
                  </a:cxnLst>
                  <a:rect l="T12" t="T13" r="T14" b="T15"/>
                  <a:pathLst>
                    <a:path w="1588" h="14">
                      <a:moveTo>
                        <a:pt x="0" y="14"/>
                      </a:moveTo>
                      <a:lnTo>
                        <a:pt x="0" y="14"/>
                      </a:lnTo>
                      <a:lnTo>
                        <a:pt x="0" y="0"/>
                      </a:lnTo>
                    </a:path>
                  </a:pathLst>
                </a:custGeom>
                <a:noFill/>
                <a:ln w="6350" cap="sq">
                  <a:solidFill>
                    <a:srgbClr val="010101"/>
                  </a:solidFill>
                  <a:prstDash val="solid"/>
                  <a:miter lim="800000"/>
                  <a:headEnd/>
                  <a:tailEnd/>
                </a:ln>
              </p:spPr>
              <p:txBody>
                <a:bodyPr/>
                <a:lstStyle/>
                <a:p>
                  <a:endParaRPr lang="en-US"/>
                </a:p>
              </p:txBody>
            </p:sp>
            <p:sp>
              <p:nvSpPr>
                <p:cNvPr id="27644" name="Freeform 2553"/>
                <p:cNvSpPr>
                  <a:spLocks/>
                </p:cNvSpPr>
                <p:nvPr/>
              </p:nvSpPr>
              <p:spPr bwMode="auto">
                <a:xfrm>
                  <a:off x="4632326" y="2571750"/>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7645" name="Freeform 2554"/>
                <p:cNvSpPr>
                  <a:spLocks/>
                </p:cNvSpPr>
                <p:nvPr/>
              </p:nvSpPr>
              <p:spPr bwMode="auto">
                <a:xfrm>
                  <a:off x="4635501" y="2546350"/>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7646" name="Freeform 2555"/>
                <p:cNvSpPr>
                  <a:spLocks/>
                </p:cNvSpPr>
                <p:nvPr/>
              </p:nvSpPr>
              <p:spPr bwMode="auto">
                <a:xfrm>
                  <a:off x="4638676" y="2524125"/>
                  <a:ext cx="1588" cy="22225"/>
                </a:xfrm>
                <a:custGeom>
                  <a:avLst/>
                  <a:gdLst>
                    <a:gd name="T0" fmla="*/ 0 w 1"/>
                    <a:gd name="T1" fmla="*/ 22225 h 14"/>
                    <a:gd name="T2" fmla="*/ 0 w 1"/>
                    <a:gd name="T3" fmla="*/ 22225 h 14"/>
                    <a:gd name="T4" fmla="*/ 0 w 1"/>
                    <a:gd name="T5" fmla="*/ 22225 h 14"/>
                    <a:gd name="T6" fmla="*/ 1588 w 1"/>
                    <a:gd name="T7" fmla="*/ 0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14"/>
                      </a:moveTo>
                      <a:lnTo>
                        <a:pt x="0" y="14"/>
                      </a:lnTo>
                      <a:lnTo>
                        <a:pt x="1" y="0"/>
                      </a:lnTo>
                    </a:path>
                  </a:pathLst>
                </a:custGeom>
                <a:noFill/>
                <a:ln w="6350" cap="sq">
                  <a:solidFill>
                    <a:srgbClr val="010101"/>
                  </a:solidFill>
                  <a:prstDash val="solid"/>
                  <a:miter lim="800000"/>
                  <a:headEnd/>
                  <a:tailEnd/>
                </a:ln>
              </p:spPr>
              <p:txBody>
                <a:bodyPr/>
                <a:lstStyle/>
                <a:p>
                  <a:endParaRPr lang="en-US"/>
                </a:p>
              </p:txBody>
            </p:sp>
            <p:sp>
              <p:nvSpPr>
                <p:cNvPr id="27647" name="Freeform 2556"/>
                <p:cNvSpPr>
                  <a:spLocks/>
                </p:cNvSpPr>
                <p:nvPr/>
              </p:nvSpPr>
              <p:spPr bwMode="auto">
                <a:xfrm>
                  <a:off x="4640263" y="2503488"/>
                  <a:ext cx="3175" cy="20638"/>
                </a:xfrm>
                <a:custGeom>
                  <a:avLst/>
                  <a:gdLst>
                    <a:gd name="T0" fmla="*/ 0 w 2"/>
                    <a:gd name="T1" fmla="*/ 20638 h 13"/>
                    <a:gd name="T2" fmla="*/ 0 w 2"/>
                    <a:gd name="T3" fmla="*/ 20638 h 13"/>
                    <a:gd name="T4" fmla="*/ 0 w 2"/>
                    <a:gd name="T5" fmla="*/ 20638 h 13"/>
                    <a:gd name="T6" fmla="*/ 3175 w 2"/>
                    <a:gd name="T7" fmla="*/ 0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13"/>
                      </a:moveTo>
                      <a:lnTo>
                        <a:pt x="0" y="13"/>
                      </a:lnTo>
                      <a:lnTo>
                        <a:pt x="2" y="0"/>
                      </a:lnTo>
                    </a:path>
                  </a:pathLst>
                </a:custGeom>
                <a:noFill/>
                <a:ln w="6350" cap="sq">
                  <a:solidFill>
                    <a:srgbClr val="010101"/>
                  </a:solidFill>
                  <a:prstDash val="solid"/>
                  <a:miter lim="800000"/>
                  <a:headEnd/>
                  <a:tailEnd/>
                </a:ln>
              </p:spPr>
              <p:txBody>
                <a:bodyPr/>
                <a:lstStyle/>
                <a:p>
                  <a:endParaRPr lang="en-US"/>
                </a:p>
              </p:txBody>
            </p:sp>
            <p:sp>
              <p:nvSpPr>
                <p:cNvPr id="27648" name="Freeform 2557"/>
                <p:cNvSpPr>
                  <a:spLocks/>
                </p:cNvSpPr>
                <p:nvPr/>
              </p:nvSpPr>
              <p:spPr bwMode="auto">
                <a:xfrm>
                  <a:off x="4643438" y="2484438"/>
                  <a:ext cx="1588" cy="19050"/>
                </a:xfrm>
                <a:custGeom>
                  <a:avLst/>
                  <a:gdLst>
                    <a:gd name="T0" fmla="*/ 0 w 1588"/>
                    <a:gd name="T1" fmla="*/ 19050 h 12"/>
                    <a:gd name="T2" fmla="*/ 0 w 1588"/>
                    <a:gd name="T3" fmla="*/ 19050 h 12"/>
                    <a:gd name="T4" fmla="*/ 0 w 1588"/>
                    <a:gd name="T5" fmla="*/ 19050 h 12"/>
                    <a:gd name="T6" fmla="*/ 0 w 1588"/>
                    <a:gd name="T7" fmla="*/ 0 h 12"/>
                    <a:gd name="T8" fmla="*/ 0 60000 65536"/>
                    <a:gd name="T9" fmla="*/ 0 60000 65536"/>
                    <a:gd name="T10" fmla="*/ 0 60000 65536"/>
                    <a:gd name="T11" fmla="*/ 0 60000 65536"/>
                    <a:gd name="T12" fmla="*/ 0 w 1588"/>
                    <a:gd name="T13" fmla="*/ 0 h 12"/>
                    <a:gd name="T14" fmla="*/ 1588 w 1588"/>
                    <a:gd name="T15" fmla="*/ 12 h 12"/>
                  </a:gdLst>
                  <a:ahLst/>
                  <a:cxnLst>
                    <a:cxn ang="T8">
                      <a:pos x="T0" y="T1"/>
                    </a:cxn>
                    <a:cxn ang="T9">
                      <a:pos x="T2" y="T3"/>
                    </a:cxn>
                    <a:cxn ang="T10">
                      <a:pos x="T4" y="T5"/>
                    </a:cxn>
                    <a:cxn ang="T11">
                      <a:pos x="T6" y="T7"/>
                    </a:cxn>
                  </a:cxnLst>
                  <a:rect l="T12" t="T13" r="T14" b="T15"/>
                  <a:pathLst>
                    <a:path w="1588" h="12">
                      <a:moveTo>
                        <a:pt x="0" y="12"/>
                      </a:moveTo>
                      <a:lnTo>
                        <a:pt x="0" y="12"/>
                      </a:lnTo>
                      <a:lnTo>
                        <a:pt x="0" y="0"/>
                      </a:lnTo>
                    </a:path>
                  </a:pathLst>
                </a:custGeom>
                <a:noFill/>
                <a:ln w="6350" cap="sq">
                  <a:solidFill>
                    <a:srgbClr val="010101"/>
                  </a:solidFill>
                  <a:prstDash val="solid"/>
                  <a:miter lim="800000"/>
                  <a:headEnd/>
                  <a:tailEnd/>
                </a:ln>
              </p:spPr>
              <p:txBody>
                <a:bodyPr/>
                <a:lstStyle/>
                <a:p>
                  <a:endParaRPr lang="en-US"/>
                </a:p>
              </p:txBody>
            </p:sp>
            <p:sp>
              <p:nvSpPr>
                <p:cNvPr id="27649" name="Freeform 2558"/>
                <p:cNvSpPr>
                  <a:spLocks/>
                </p:cNvSpPr>
                <p:nvPr/>
              </p:nvSpPr>
              <p:spPr bwMode="auto">
                <a:xfrm>
                  <a:off x="4643438" y="2466975"/>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650" name="Freeform 2559"/>
                <p:cNvSpPr>
                  <a:spLocks/>
                </p:cNvSpPr>
                <p:nvPr/>
              </p:nvSpPr>
              <p:spPr bwMode="auto">
                <a:xfrm>
                  <a:off x="4646613" y="2454275"/>
                  <a:ext cx="3175" cy="12700"/>
                </a:xfrm>
                <a:custGeom>
                  <a:avLst/>
                  <a:gdLst>
                    <a:gd name="T0" fmla="*/ 0 w 2"/>
                    <a:gd name="T1" fmla="*/ 12700 h 8"/>
                    <a:gd name="T2" fmla="*/ 0 w 2"/>
                    <a:gd name="T3" fmla="*/ 12700 h 8"/>
                    <a:gd name="T4" fmla="*/ 0 w 2"/>
                    <a:gd name="T5" fmla="*/ 12700 h 8"/>
                    <a:gd name="T6" fmla="*/ 3175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6350" cap="sq">
                  <a:solidFill>
                    <a:srgbClr val="010101"/>
                  </a:solidFill>
                  <a:prstDash val="solid"/>
                  <a:miter lim="800000"/>
                  <a:headEnd/>
                  <a:tailEnd/>
                </a:ln>
              </p:spPr>
              <p:txBody>
                <a:bodyPr/>
                <a:lstStyle/>
                <a:p>
                  <a:endParaRPr lang="en-US"/>
                </a:p>
              </p:txBody>
            </p:sp>
            <p:sp>
              <p:nvSpPr>
                <p:cNvPr id="27651" name="Freeform 2560"/>
                <p:cNvSpPr>
                  <a:spLocks/>
                </p:cNvSpPr>
                <p:nvPr/>
              </p:nvSpPr>
              <p:spPr bwMode="auto">
                <a:xfrm>
                  <a:off x="4649788" y="2444750"/>
                  <a:ext cx="1588" cy="9525"/>
                </a:xfrm>
                <a:custGeom>
                  <a:avLst/>
                  <a:gdLst>
                    <a:gd name="T0" fmla="*/ 0 w 1588"/>
                    <a:gd name="T1" fmla="*/ 9525 h 6"/>
                    <a:gd name="T2" fmla="*/ 0 w 1588"/>
                    <a:gd name="T3" fmla="*/ 9525 h 6"/>
                    <a:gd name="T4" fmla="*/ 0 w 1588"/>
                    <a:gd name="T5" fmla="*/ 9525 h 6"/>
                    <a:gd name="T6" fmla="*/ 0 w 1588"/>
                    <a:gd name="T7" fmla="*/ 0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6"/>
                      </a:moveTo>
                      <a:lnTo>
                        <a:pt x="0" y="6"/>
                      </a:lnTo>
                      <a:lnTo>
                        <a:pt x="0" y="0"/>
                      </a:lnTo>
                    </a:path>
                  </a:pathLst>
                </a:custGeom>
                <a:noFill/>
                <a:ln w="6350" cap="sq">
                  <a:solidFill>
                    <a:srgbClr val="010101"/>
                  </a:solidFill>
                  <a:prstDash val="solid"/>
                  <a:miter lim="800000"/>
                  <a:headEnd/>
                  <a:tailEnd/>
                </a:ln>
              </p:spPr>
              <p:txBody>
                <a:bodyPr/>
                <a:lstStyle/>
                <a:p>
                  <a:endParaRPr lang="en-US"/>
                </a:p>
              </p:txBody>
            </p:sp>
            <p:sp>
              <p:nvSpPr>
                <p:cNvPr id="27652" name="Freeform 2561"/>
                <p:cNvSpPr>
                  <a:spLocks/>
                </p:cNvSpPr>
                <p:nvPr/>
              </p:nvSpPr>
              <p:spPr bwMode="auto">
                <a:xfrm>
                  <a:off x="4649788" y="24415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653" name="Freeform 2562"/>
                <p:cNvSpPr>
                  <a:spLocks/>
                </p:cNvSpPr>
                <p:nvPr/>
              </p:nvSpPr>
              <p:spPr bwMode="auto">
                <a:xfrm>
                  <a:off x="4652963" y="24415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654" name="Freeform 2563"/>
                <p:cNvSpPr>
                  <a:spLocks/>
                </p:cNvSpPr>
                <p:nvPr/>
              </p:nvSpPr>
              <p:spPr bwMode="auto">
                <a:xfrm>
                  <a:off x="4654551" y="24415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655" name="Freeform 2564"/>
                <p:cNvSpPr>
                  <a:spLocks/>
                </p:cNvSpPr>
                <p:nvPr/>
              </p:nvSpPr>
              <p:spPr bwMode="auto">
                <a:xfrm>
                  <a:off x="4657726" y="24447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656" name="Freeform 2565"/>
                <p:cNvSpPr>
                  <a:spLocks/>
                </p:cNvSpPr>
                <p:nvPr/>
              </p:nvSpPr>
              <p:spPr bwMode="auto">
                <a:xfrm>
                  <a:off x="4660901" y="244792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657" name="Freeform 2566"/>
                <p:cNvSpPr>
                  <a:spLocks/>
                </p:cNvSpPr>
                <p:nvPr/>
              </p:nvSpPr>
              <p:spPr bwMode="auto">
                <a:xfrm>
                  <a:off x="4660901" y="2451100"/>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658" name="Freeform 2567"/>
                <p:cNvSpPr>
                  <a:spLocks/>
                </p:cNvSpPr>
                <p:nvPr/>
              </p:nvSpPr>
              <p:spPr bwMode="auto">
                <a:xfrm>
                  <a:off x="4664076" y="2455863"/>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7659" name="Freeform 2568"/>
                <p:cNvSpPr>
                  <a:spLocks/>
                </p:cNvSpPr>
                <p:nvPr/>
              </p:nvSpPr>
              <p:spPr bwMode="auto">
                <a:xfrm>
                  <a:off x="4665663" y="2462213"/>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7660" name="Freeform 2569"/>
                <p:cNvSpPr>
                  <a:spLocks/>
                </p:cNvSpPr>
                <p:nvPr/>
              </p:nvSpPr>
              <p:spPr bwMode="auto">
                <a:xfrm>
                  <a:off x="4665663" y="246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661" name="Freeform 2570"/>
                <p:cNvSpPr>
                  <a:spLocks/>
                </p:cNvSpPr>
                <p:nvPr/>
              </p:nvSpPr>
              <p:spPr bwMode="auto">
                <a:xfrm>
                  <a:off x="4668838" y="2455863"/>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7662" name="Freeform 2571"/>
                <p:cNvSpPr>
                  <a:spLocks/>
                </p:cNvSpPr>
                <p:nvPr/>
              </p:nvSpPr>
              <p:spPr bwMode="auto">
                <a:xfrm>
                  <a:off x="4672013" y="2433638"/>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7663" name="Freeform 2572"/>
                <p:cNvSpPr>
                  <a:spLocks/>
                </p:cNvSpPr>
                <p:nvPr/>
              </p:nvSpPr>
              <p:spPr bwMode="auto">
                <a:xfrm>
                  <a:off x="4675188" y="2393950"/>
                  <a:ext cx="3175" cy="39688"/>
                </a:xfrm>
                <a:custGeom>
                  <a:avLst/>
                  <a:gdLst>
                    <a:gd name="T0" fmla="*/ 0 w 2"/>
                    <a:gd name="T1" fmla="*/ 39688 h 25"/>
                    <a:gd name="T2" fmla="*/ 0 w 2"/>
                    <a:gd name="T3" fmla="*/ 39688 h 25"/>
                    <a:gd name="T4" fmla="*/ 0 w 2"/>
                    <a:gd name="T5" fmla="*/ 39688 h 25"/>
                    <a:gd name="T6" fmla="*/ 3175 w 2"/>
                    <a:gd name="T7" fmla="*/ 0 h 25"/>
                    <a:gd name="T8" fmla="*/ 0 60000 65536"/>
                    <a:gd name="T9" fmla="*/ 0 60000 65536"/>
                    <a:gd name="T10" fmla="*/ 0 60000 65536"/>
                    <a:gd name="T11" fmla="*/ 0 60000 65536"/>
                    <a:gd name="T12" fmla="*/ 0 w 2"/>
                    <a:gd name="T13" fmla="*/ 0 h 25"/>
                    <a:gd name="T14" fmla="*/ 2 w 2"/>
                    <a:gd name="T15" fmla="*/ 25 h 25"/>
                  </a:gdLst>
                  <a:ahLst/>
                  <a:cxnLst>
                    <a:cxn ang="T8">
                      <a:pos x="T0" y="T1"/>
                    </a:cxn>
                    <a:cxn ang="T9">
                      <a:pos x="T2" y="T3"/>
                    </a:cxn>
                    <a:cxn ang="T10">
                      <a:pos x="T4" y="T5"/>
                    </a:cxn>
                    <a:cxn ang="T11">
                      <a:pos x="T6" y="T7"/>
                    </a:cxn>
                  </a:cxnLst>
                  <a:rect l="T12" t="T13" r="T14" b="T15"/>
                  <a:pathLst>
                    <a:path w="2" h="25">
                      <a:moveTo>
                        <a:pt x="0" y="25"/>
                      </a:moveTo>
                      <a:lnTo>
                        <a:pt x="0" y="25"/>
                      </a:lnTo>
                      <a:lnTo>
                        <a:pt x="2" y="0"/>
                      </a:lnTo>
                    </a:path>
                  </a:pathLst>
                </a:custGeom>
                <a:noFill/>
                <a:ln w="6350" cap="sq">
                  <a:solidFill>
                    <a:srgbClr val="010101"/>
                  </a:solidFill>
                  <a:prstDash val="solid"/>
                  <a:miter lim="800000"/>
                  <a:headEnd/>
                  <a:tailEnd/>
                </a:ln>
              </p:spPr>
              <p:txBody>
                <a:bodyPr/>
                <a:lstStyle/>
                <a:p>
                  <a:endParaRPr lang="en-US"/>
                </a:p>
              </p:txBody>
            </p:sp>
            <p:sp>
              <p:nvSpPr>
                <p:cNvPr id="27664" name="Freeform 2573"/>
                <p:cNvSpPr>
                  <a:spLocks/>
                </p:cNvSpPr>
                <p:nvPr/>
              </p:nvSpPr>
              <p:spPr bwMode="auto">
                <a:xfrm>
                  <a:off x="4678363" y="2341563"/>
                  <a:ext cx="1588" cy="52388"/>
                </a:xfrm>
                <a:custGeom>
                  <a:avLst/>
                  <a:gdLst>
                    <a:gd name="T0" fmla="*/ 0 w 1588"/>
                    <a:gd name="T1" fmla="*/ 52388 h 33"/>
                    <a:gd name="T2" fmla="*/ 0 w 1588"/>
                    <a:gd name="T3" fmla="*/ 52388 h 33"/>
                    <a:gd name="T4" fmla="*/ 0 w 1588"/>
                    <a:gd name="T5" fmla="*/ 52388 h 33"/>
                    <a:gd name="T6" fmla="*/ 0 w 1588"/>
                    <a:gd name="T7" fmla="*/ 0 h 33"/>
                    <a:gd name="T8" fmla="*/ 0 60000 65536"/>
                    <a:gd name="T9" fmla="*/ 0 60000 65536"/>
                    <a:gd name="T10" fmla="*/ 0 60000 65536"/>
                    <a:gd name="T11" fmla="*/ 0 60000 65536"/>
                    <a:gd name="T12" fmla="*/ 0 w 1588"/>
                    <a:gd name="T13" fmla="*/ 0 h 33"/>
                    <a:gd name="T14" fmla="*/ 1588 w 1588"/>
                    <a:gd name="T15" fmla="*/ 33 h 33"/>
                  </a:gdLst>
                  <a:ahLst/>
                  <a:cxnLst>
                    <a:cxn ang="T8">
                      <a:pos x="T0" y="T1"/>
                    </a:cxn>
                    <a:cxn ang="T9">
                      <a:pos x="T2" y="T3"/>
                    </a:cxn>
                    <a:cxn ang="T10">
                      <a:pos x="T4" y="T5"/>
                    </a:cxn>
                    <a:cxn ang="T11">
                      <a:pos x="T6" y="T7"/>
                    </a:cxn>
                  </a:cxnLst>
                  <a:rect l="T12" t="T13" r="T14" b="T15"/>
                  <a:pathLst>
                    <a:path w="1588" h="33">
                      <a:moveTo>
                        <a:pt x="0" y="33"/>
                      </a:moveTo>
                      <a:lnTo>
                        <a:pt x="0" y="33"/>
                      </a:lnTo>
                      <a:lnTo>
                        <a:pt x="0" y="0"/>
                      </a:lnTo>
                    </a:path>
                  </a:pathLst>
                </a:custGeom>
                <a:noFill/>
                <a:ln w="6350" cap="sq">
                  <a:solidFill>
                    <a:srgbClr val="010101"/>
                  </a:solidFill>
                  <a:prstDash val="solid"/>
                  <a:miter lim="800000"/>
                  <a:headEnd/>
                  <a:tailEnd/>
                </a:ln>
              </p:spPr>
              <p:txBody>
                <a:bodyPr/>
                <a:lstStyle/>
                <a:p>
                  <a:endParaRPr lang="en-US"/>
                </a:p>
              </p:txBody>
            </p:sp>
            <p:sp>
              <p:nvSpPr>
                <p:cNvPr id="27665" name="Freeform 2574"/>
                <p:cNvSpPr>
                  <a:spLocks/>
                </p:cNvSpPr>
                <p:nvPr/>
              </p:nvSpPr>
              <p:spPr bwMode="auto">
                <a:xfrm>
                  <a:off x="4678363" y="2270125"/>
                  <a:ext cx="1588" cy="71438"/>
                </a:xfrm>
                <a:custGeom>
                  <a:avLst/>
                  <a:gdLst>
                    <a:gd name="T0" fmla="*/ 0 w 1"/>
                    <a:gd name="T1" fmla="*/ 71438 h 45"/>
                    <a:gd name="T2" fmla="*/ 0 w 1"/>
                    <a:gd name="T3" fmla="*/ 71438 h 45"/>
                    <a:gd name="T4" fmla="*/ 0 w 1"/>
                    <a:gd name="T5" fmla="*/ 71438 h 45"/>
                    <a:gd name="T6" fmla="*/ 1588 w 1"/>
                    <a:gd name="T7" fmla="*/ 0 h 45"/>
                    <a:gd name="T8" fmla="*/ 0 60000 65536"/>
                    <a:gd name="T9" fmla="*/ 0 60000 65536"/>
                    <a:gd name="T10" fmla="*/ 0 60000 65536"/>
                    <a:gd name="T11" fmla="*/ 0 60000 65536"/>
                    <a:gd name="T12" fmla="*/ 0 w 1"/>
                    <a:gd name="T13" fmla="*/ 0 h 45"/>
                    <a:gd name="T14" fmla="*/ 1 w 1"/>
                    <a:gd name="T15" fmla="*/ 45 h 45"/>
                  </a:gdLst>
                  <a:ahLst/>
                  <a:cxnLst>
                    <a:cxn ang="T8">
                      <a:pos x="T0" y="T1"/>
                    </a:cxn>
                    <a:cxn ang="T9">
                      <a:pos x="T2" y="T3"/>
                    </a:cxn>
                    <a:cxn ang="T10">
                      <a:pos x="T4" y="T5"/>
                    </a:cxn>
                    <a:cxn ang="T11">
                      <a:pos x="T6" y="T7"/>
                    </a:cxn>
                  </a:cxnLst>
                  <a:rect l="T12" t="T13" r="T14" b="T15"/>
                  <a:pathLst>
                    <a:path w="1" h="45">
                      <a:moveTo>
                        <a:pt x="0" y="45"/>
                      </a:moveTo>
                      <a:lnTo>
                        <a:pt x="0" y="45"/>
                      </a:lnTo>
                      <a:lnTo>
                        <a:pt x="1" y="0"/>
                      </a:lnTo>
                    </a:path>
                  </a:pathLst>
                </a:custGeom>
                <a:noFill/>
                <a:ln w="6350" cap="sq">
                  <a:solidFill>
                    <a:srgbClr val="010101"/>
                  </a:solidFill>
                  <a:prstDash val="solid"/>
                  <a:miter lim="800000"/>
                  <a:headEnd/>
                  <a:tailEnd/>
                </a:ln>
              </p:spPr>
              <p:txBody>
                <a:bodyPr/>
                <a:lstStyle/>
                <a:p>
                  <a:endParaRPr lang="en-US"/>
                </a:p>
              </p:txBody>
            </p:sp>
            <p:sp>
              <p:nvSpPr>
                <p:cNvPr id="27666" name="Freeform 2575"/>
                <p:cNvSpPr>
                  <a:spLocks/>
                </p:cNvSpPr>
                <p:nvPr/>
              </p:nvSpPr>
              <p:spPr bwMode="auto">
                <a:xfrm>
                  <a:off x="4679951" y="2179638"/>
                  <a:ext cx="3175" cy="90488"/>
                </a:xfrm>
                <a:custGeom>
                  <a:avLst/>
                  <a:gdLst>
                    <a:gd name="T0" fmla="*/ 0 w 2"/>
                    <a:gd name="T1" fmla="*/ 90488 h 57"/>
                    <a:gd name="T2" fmla="*/ 0 w 2"/>
                    <a:gd name="T3" fmla="*/ 90488 h 57"/>
                    <a:gd name="T4" fmla="*/ 0 w 2"/>
                    <a:gd name="T5" fmla="*/ 90488 h 57"/>
                    <a:gd name="T6" fmla="*/ 3175 w 2"/>
                    <a:gd name="T7" fmla="*/ 0 h 57"/>
                    <a:gd name="T8" fmla="*/ 0 60000 65536"/>
                    <a:gd name="T9" fmla="*/ 0 60000 65536"/>
                    <a:gd name="T10" fmla="*/ 0 60000 65536"/>
                    <a:gd name="T11" fmla="*/ 0 60000 65536"/>
                    <a:gd name="T12" fmla="*/ 0 w 2"/>
                    <a:gd name="T13" fmla="*/ 0 h 57"/>
                    <a:gd name="T14" fmla="*/ 2 w 2"/>
                    <a:gd name="T15" fmla="*/ 57 h 57"/>
                  </a:gdLst>
                  <a:ahLst/>
                  <a:cxnLst>
                    <a:cxn ang="T8">
                      <a:pos x="T0" y="T1"/>
                    </a:cxn>
                    <a:cxn ang="T9">
                      <a:pos x="T2" y="T3"/>
                    </a:cxn>
                    <a:cxn ang="T10">
                      <a:pos x="T4" y="T5"/>
                    </a:cxn>
                    <a:cxn ang="T11">
                      <a:pos x="T6" y="T7"/>
                    </a:cxn>
                  </a:cxnLst>
                  <a:rect l="T12" t="T13" r="T14" b="T15"/>
                  <a:pathLst>
                    <a:path w="2" h="57">
                      <a:moveTo>
                        <a:pt x="0" y="57"/>
                      </a:moveTo>
                      <a:lnTo>
                        <a:pt x="0" y="57"/>
                      </a:lnTo>
                      <a:lnTo>
                        <a:pt x="2" y="0"/>
                      </a:lnTo>
                    </a:path>
                  </a:pathLst>
                </a:custGeom>
                <a:noFill/>
                <a:ln w="6350" cap="sq">
                  <a:solidFill>
                    <a:srgbClr val="010101"/>
                  </a:solidFill>
                  <a:prstDash val="solid"/>
                  <a:miter lim="800000"/>
                  <a:headEnd/>
                  <a:tailEnd/>
                </a:ln>
              </p:spPr>
              <p:txBody>
                <a:bodyPr/>
                <a:lstStyle/>
                <a:p>
                  <a:endParaRPr lang="en-US"/>
                </a:p>
              </p:txBody>
            </p:sp>
            <p:sp>
              <p:nvSpPr>
                <p:cNvPr id="27667" name="Freeform 2576"/>
                <p:cNvSpPr>
                  <a:spLocks/>
                </p:cNvSpPr>
                <p:nvPr/>
              </p:nvSpPr>
              <p:spPr bwMode="auto">
                <a:xfrm>
                  <a:off x="4683126" y="2073275"/>
                  <a:ext cx="3175" cy="106363"/>
                </a:xfrm>
                <a:custGeom>
                  <a:avLst/>
                  <a:gdLst>
                    <a:gd name="T0" fmla="*/ 0 w 2"/>
                    <a:gd name="T1" fmla="*/ 106363 h 67"/>
                    <a:gd name="T2" fmla="*/ 0 w 2"/>
                    <a:gd name="T3" fmla="*/ 106363 h 67"/>
                    <a:gd name="T4" fmla="*/ 0 w 2"/>
                    <a:gd name="T5" fmla="*/ 106363 h 67"/>
                    <a:gd name="T6" fmla="*/ 3175 w 2"/>
                    <a:gd name="T7" fmla="*/ 0 h 67"/>
                    <a:gd name="T8" fmla="*/ 0 60000 65536"/>
                    <a:gd name="T9" fmla="*/ 0 60000 65536"/>
                    <a:gd name="T10" fmla="*/ 0 60000 65536"/>
                    <a:gd name="T11" fmla="*/ 0 60000 65536"/>
                    <a:gd name="T12" fmla="*/ 0 w 2"/>
                    <a:gd name="T13" fmla="*/ 0 h 67"/>
                    <a:gd name="T14" fmla="*/ 2 w 2"/>
                    <a:gd name="T15" fmla="*/ 67 h 67"/>
                  </a:gdLst>
                  <a:ahLst/>
                  <a:cxnLst>
                    <a:cxn ang="T8">
                      <a:pos x="T0" y="T1"/>
                    </a:cxn>
                    <a:cxn ang="T9">
                      <a:pos x="T2" y="T3"/>
                    </a:cxn>
                    <a:cxn ang="T10">
                      <a:pos x="T4" y="T5"/>
                    </a:cxn>
                    <a:cxn ang="T11">
                      <a:pos x="T6" y="T7"/>
                    </a:cxn>
                  </a:cxnLst>
                  <a:rect l="T12" t="T13" r="T14" b="T15"/>
                  <a:pathLst>
                    <a:path w="2" h="67">
                      <a:moveTo>
                        <a:pt x="0" y="67"/>
                      </a:moveTo>
                      <a:lnTo>
                        <a:pt x="0" y="67"/>
                      </a:lnTo>
                      <a:lnTo>
                        <a:pt x="2" y="0"/>
                      </a:lnTo>
                    </a:path>
                  </a:pathLst>
                </a:custGeom>
                <a:noFill/>
                <a:ln w="6350" cap="sq">
                  <a:solidFill>
                    <a:srgbClr val="010101"/>
                  </a:solidFill>
                  <a:prstDash val="solid"/>
                  <a:miter lim="800000"/>
                  <a:headEnd/>
                  <a:tailEnd/>
                </a:ln>
              </p:spPr>
              <p:txBody>
                <a:bodyPr/>
                <a:lstStyle/>
                <a:p>
                  <a:endParaRPr lang="en-US"/>
                </a:p>
              </p:txBody>
            </p:sp>
            <p:sp>
              <p:nvSpPr>
                <p:cNvPr id="27668" name="Freeform 2577"/>
                <p:cNvSpPr>
                  <a:spLocks/>
                </p:cNvSpPr>
                <p:nvPr/>
              </p:nvSpPr>
              <p:spPr bwMode="auto">
                <a:xfrm>
                  <a:off x="4686301" y="1949450"/>
                  <a:ext cx="1588" cy="123825"/>
                </a:xfrm>
                <a:custGeom>
                  <a:avLst/>
                  <a:gdLst>
                    <a:gd name="T0" fmla="*/ 0 w 1588"/>
                    <a:gd name="T1" fmla="*/ 123825 h 78"/>
                    <a:gd name="T2" fmla="*/ 0 w 1588"/>
                    <a:gd name="T3" fmla="*/ 123825 h 78"/>
                    <a:gd name="T4" fmla="*/ 0 w 1588"/>
                    <a:gd name="T5" fmla="*/ 123825 h 78"/>
                    <a:gd name="T6" fmla="*/ 0 w 1588"/>
                    <a:gd name="T7" fmla="*/ 0 h 78"/>
                    <a:gd name="T8" fmla="*/ 0 60000 65536"/>
                    <a:gd name="T9" fmla="*/ 0 60000 65536"/>
                    <a:gd name="T10" fmla="*/ 0 60000 65536"/>
                    <a:gd name="T11" fmla="*/ 0 60000 65536"/>
                    <a:gd name="T12" fmla="*/ 0 w 1588"/>
                    <a:gd name="T13" fmla="*/ 0 h 78"/>
                    <a:gd name="T14" fmla="*/ 1588 w 1588"/>
                    <a:gd name="T15" fmla="*/ 78 h 78"/>
                  </a:gdLst>
                  <a:ahLst/>
                  <a:cxnLst>
                    <a:cxn ang="T8">
                      <a:pos x="T0" y="T1"/>
                    </a:cxn>
                    <a:cxn ang="T9">
                      <a:pos x="T2" y="T3"/>
                    </a:cxn>
                    <a:cxn ang="T10">
                      <a:pos x="T4" y="T5"/>
                    </a:cxn>
                    <a:cxn ang="T11">
                      <a:pos x="T6" y="T7"/>
                    </a:cxn>
                  </a:cxnLst>
                  <a:rect l="T12" t="T13" r="T14" b="T15"/>
                  <a:pathLst>
                    <a:path w="1588" h="78">
                      <a:moveTo>
                        <a:pt x="0" y="78"/>
                      </a:moveTo>
                      <a:lnTo>
                        <a:pt x="0" y="78"/>
                      </a:lnTo>
                      <a:lnTo>
                        <a:pt x="0" y="0"/>
                      </a:lnTo>
                    </a:path>
                  </a:pathLst>
                </a:custGeom>
                <a:noFill/>
                <a:ln w="6350" cap="sq">
                  <a:solidFill>
                    <a:srgbClr val="010101"/>
                  </a:solidFill>
                  <a:prstDash val="solid"/>
                  <a:miter lim="800000"/>
                  <a:headEnd/>
                  <a:tailEnd/>
                </a:ln>
              </p:spPr>
              <p:txBody>
                <a:bodyPr/>
                <a:lstStyle/>
                <a:p>
                  <a:endParaRPr lang="en-US"/>
                </a:p>
              </p:txBody>
            </p:sp>
            <p:sp>
              <p:nvSpPr>
                <p:cNvPr id="27669" name="Freeform 2578"/>
                <p:cNvSpPr>
                  <a:spLocks/>
                </p:cNvSpPr>
                <p:nvPr/>
              </p:nvSpPr>
              <p:spPr bwMode="auto">
                <a:xfrm>
                  <a:off x="4686301" y="1811338"/>
                  <a:ext cx="3175" cy="138113"/>
                </a:xfrm>
                <a:custGeom>
                  <a:avLst/>
                  <a:gdLst>
                    <a:gd name="T0" fmla="*/ 0 w 2"/>
                    <a:gd name="T1" fmla="*/ 138113 h 87"/>
                    <a:gd name="T2" fmla="*/ 0 w 2"/>
                    <a:gd name="T3" fmla="*/ 138113 h 87"/>
                    <a:gd name="T4" fmla="*/ 0 w 2"/>
                    <a:gd name="T5" fmla="*/ 138113 h 87"/>
                    <a:gd name="T6" fmla="*/ 3175 w 2"/>
                    <a:gd name="T7" fmla="*/ 0 h 87"/>
                    <a:gd name="T8" fmla="*/ 0 60000 65536"/>
                    <a:gd name="T9" fmla="*/ 0 60000 65536"/>
                    <a:gd name="T10" fmla="*/ 0 60000 65536"/>
                    <a:gd name="T11" fmla="*/ 0 60000 65536"/>
                    <a:gd name="T12" fmla="*/ 0 w 2"/>
                    <a:gd name="T13" fmla="*/ 0 h 87"/>
                    <a:gd name="T14" fmla="*/ 2 w 2"/>
                    <a:gd name="T15" fmla="*/ 87 h 87"/>
                  </a:gdLst>
                  <a:ahLst/>
                  <a:cxnLst>
                    <a:cxn ang="T8">
                      <a:pos x="T0" y="T1"/>
                    </a:cxn>
                    <a:cxn ang="T9">
                      <a:pos x="T2" y="T3"/>
                    </a:cxn>
                    <a:cxn ang="T10">
                      <a:pos x="T4" y="T5"/>
                    </a:cxn>
                    <a:cxn ang="T11">
                      <a:pos x="T6" y="T7"/>
                    </a:cxn>
                  </a:cxnLst>
                  <a:rect l="T12" t="T13" r="T14" b="T15"/>
                  <a:pathLst>
                    <a:path w="2" h="87">
                      <a:moveTo>
                        <a:pt x="0" y="87"/>
                      </a:moveTo>
                      <a:lnTo>
                        <a:pt x="0" y="87"/>
                      </a:lnTo>
                      <a:lnTo>
                        <a:pt x="2" y="0"/>
                      </a:lnTo>
                    </a:path>
                  </a:pathLst>
                </a:custGeom>
                <a:noFill/>
                <a:ln w="6350" cap="sq">
                  <a:solidFill>
                    <a:srgbClr val="010101"/>
                  </a:solidFill>
                  <a:prstDash val="solid"/>
                  <a:miter lim="800000"/>
                  <a:headEnd/>
                  <a:tailEnd/>
                </a:ln>
              </p:spPr>
              <p:txBody>
                <a:bodyPr/>
                <a:lstStyle/>
                <a:p>
                  <a:endParaRPr lang="en-US"/>
                </a:p>
              </p:txBody>
            </p:sp>
            <p:sp>
              <p:nvSpPr>
                <p:cNvPr id="27670" name="Freeform 2579"/>
                <p:cNvSpPr>
                  <a:spLocks/>
                </p:cNvSpPr>
                <p:nvPr/>
              </p:nvSpPr>
              <p:spPr bwMode="auto">
                <a:xfrm>
                  <a:off x="4689476" y="1663700"/>
                  <a:ext cx="1588" cy="147638"/>
                </a:xfrm>
                <a:custGeom>
                  <a:avLst/>
                  <a:gdLst>
                    <a:gd name="T0" fmla="*/ 0 w 1"/>
                    <a:gd name="T1" fmla="*/ 147638 h 93"/>
                    <a:gd name="T2" fmla="*/ 0 w 1"/>
                    <a:gd name="T3" fmla="*/ 147638 h 93"/>
                    <a:gd name="T4" fmla="*/ 0 w 1"/>
                    <a:gd name="T5" fmla="*/ 147638 h 93"/>
                    <a:gd name="T6" fmla="*/ 1588 w 1"/>
                    <a:gd name="T7" fmla="*/ 0 h 93"/>
                    <a:gd name="T8" fmla="*/ 0 60000 65536"/>
                    <a:gd name="T9" fmla="*/ 0 60000 65536"/>
                    <a:gd name="T10" fmla="*/ 0 60000 65536"/>
                    <a:gd name="T11" fmla="*/ 0 60000 65536"/>
                    <a:gd name="T12" fmla="*/ 0 w 1"/>
                    <a:gd name="T13" fmla="*/ 0 h 93"/>
                    <a:gd name="T14" fmla="*/ 1 w 1"/>
                    <a:gd name="T15" fmla="*/ 93 h 93"/>
                  </a:gdLst>
                  <a:ahLst/>
                  <a:cxnLst>
                    <a:cxn ang="T8">
                      <a:pos x="T0" y="T1"/>
                    </a:cxn>
                    <a:cxn ang="T9">
                      <a:pos x="T2" y="T3"/>
                    </a:cxn>
                    <a:cxn ang="T10">
                      <a:pos x="T4" y="T5"/>
                    </a:cxn>
                    <a:cxn ang="T11">
                      <a:pos x="T6" y="T7"/>
                    </a:cxn>
                  </a:cxnLst>
                  <a:rect l="T12" t="T13" r="T14" b="T15"/>
                  <a:pathLst>
                    <a:path w="1" h="93">
                      <a:moveTo>
                        <a:pt x="0" y="93"/>
                      </a:moveTo>
                      <a:lnTo>
                        <a:pt x="0" y="93"/>
                      </a:lnTo>
                      <a:lnTo>
                        <a:pt x="1" y="0"/>
                      </a:lnTo>
                    </a:path>
                  </a:pathLst>
                </a:custGeom>
                <a:noFill/>
                <a:ln w="6350" cap="sq">
                  <a:solidFill>
                    <a:srgbClr val="010101"/>
                  </a:solidFill>
                  <a:prstDash val="solid"/>
                  <a:miter lim="800000"/>
                  <a:headEnd/>
                  <a:tailEnd/>
                </a:ln>
              </p:spPr>
              <p:txBody>
                <a:bodyPr/>
                <a:lstStyle/>
                <a:p>
                  <a:endParaRPr lang="en-US"/>
                </a:p>
              </p:txBody>
            </p:sp>
            <p:sp>
              <p:nvSpPr>
                <p:cNvPr id="27671" name="Freeform 2580"/>
                <p:cNvSpPr>
                  <a:spLocks/>
                </p:cNvSpPr>
                <p:nvPr/>
              </p:nvSpPr>
              <p:spPr bwMode="auto">
                <a:xfrm>
                  <a:off x="4691063" y="1514475"/>
                  <a:ext cx="3175" cy="149225"/>
                </a:xfrm>
                <a:custGeom>
                  <a:avLst/>
                  <a:gdLst>
                    <a:gd name="T0" fmla="*/ 0 w 2"/>
                    <a:gd name="T1" fmla="*/ 149225 h 94"/>
                    <a:gd name="T2" fmla="*/ 0 w 2"/>
                    <a:gd name="T3" fmla="*/ 149225 h 94"/>
                    <a:gd name="T4" fmla="*/ 0 w 2"/>
                    <a:gd name="T5" fmla="*/ 149225 h 94"/>
                    <a:gd name="T6" fmla="*/ 3175 w 2"/>
                    <a:gd name="T7" fmla="*/ 0 h 94"/>
                    <a:gd name="T8" fmla="*/ 0 60000 65536"/>
                    <a:gd name="T9" fmla="*/ 0 60000 65536"/>
                    <a:gd name="T10" fmla="*/ 0 60000 65536"/>
                    <a:gd name="T11" fmla="*/ 0 60000 65536"/>
                    <a:gd name="T12" fmla="*/ 0 w 2"/>
                    <a:gd name="T13" fmla="*/ 0 h 94"/>
                    <a:gd name="T14" fmla="*/ 2 w 2"/>
                    <a:gd name="T15" fmla="*/ 94 h 94"/>
                  </a:gdLst>
                  <a:ahLst/>
                  <a:cxnLst>
                    <a:cxn ang="T8">
                      <a:pos x="T0" y="T1"/>
                    </a:cxn>
                    <a:cxn ang="T9">
                      <a:pos x="T2" y="T3"/>
                    </a:cxn>
                    <a:cxn ang="T10">
                      <a:pos x="T4" y="T5"/>
                    </a:cxn>
                    <a:cxn ang="T11">
                      <a:pos x="T6" y="T7"/>
                    </a:cxn>
                  </a:cxnLst>
                  <a:rect l="T12" t="T13" r="T14" b="T15"/>
                  <a:pathLst>
                    <a:path w="2" h="94">
                      <a:moveTo>
                        <a:pt x="0" y="94"/>
                      </a:moveTo>
                      <a:lnTo>
                        <a:pt x="0" y="94"/>
                      </a:lnTo>
                      <a:lnTo>
                        <a:pt x="2" y="0"/>
                      </a:lnTo>
                    </a:path>
                  </a:pathLst>
                </a:custGeom>
                <a:noFill/>
                <a:ln w="6350" cap="sq">
                  <a:solidFill>
                    <a:srgbClr val="010101"/>
                  </a:solidFill>
                  <a:prstDash val="solid"/>
                  <a:miter lim="800000"/>
                  <a:headEnd/>
                  <a:tailEnd/>
                </a:ln>
              </p:spPr>
              <p:txBody>
                <a:bodyPr/>
                <a:lstStyle/>
                <a:p>
                  <a:endParaRPr lang="en-US"/>
                </a:p>
              </p:txBody>
            </p:sp>
            <p:sp>
              <p:nvSpPr>
                <p:cNvPr id="27672" name="Freeform 2581"/>
                <p:cNvSpPr>
                  <a:spLocks/>
                </p:cNvSpPr>
                <p:nvPr/>
              </p:nvSpPr>
              <p:spPr bwMode="auto">
                <a:xfrm>
                  <a:off x="4694238" y="1374775"/>
                  <a:ext cx="1588" cy="139700"/>
                </a:xfrm>
                <a:custGeom>
                  <a:avLst/>
                  <a:gdLst>
                    <a:gd name="T0" fmla="*/ 0 w 1588"/>
                    <a:gd name="T1" fmla="*/ 139700 h 88"/>
                    <a:gd name="T2" fmla="*/ 0 w 1588"/>
                    <a:gd name="T3" fmla="*/ 139700 h 88"/>
                    <a:gd name="T4" fmla="*/ 0 w 1588"/>
                    <a:gd name="T5" fmla="*/ 139700 h 88"/>
                    <a:gd name="T6" fmla="*/ 0 w 1588"/>
                    <a:gd name="T7" fmla="*/ 0 h 88"/>
                    <a:gd name="T8" fmla="*/ 0 60000 65536"/>
                    <a:gd name="T9" fmla="*/ 0 60000 65536"/>
                    <a:gd name="T10" fmla="*/ 0 60000 65536"/>
                    <a:gd name="T11" fmla="*/ 0 60000 65536"/>
                    <a:gd name="T12" fmla="*/ 0 w 1588"/>
                    <a:gd name="T13" fmla="*/ 0 h 88"/>
                    <a:gd name="T14" fmla="*/ 1588 w 1588"/>
                    <a:gd name="T15" fmla="*/ 88 h 88"/>
                  </a:gdLst>
                  <a:ahLst/>
                  <a:cxnLst>
                    <a:cxn ang="T8">
                      <a:pos x="T0" y="T1"/>
                    </a:cxn>
                    <a:cxn ang="T9">
                      <a:pos x="T2" y="T3"/>
                    </a:cxn>
                    <a:cxn ang="T10">
                      <a:pos x="T4" y="T5"/>
                    </a:cxn>
                    <a:cxn ang="T11">
                      <a:pos x="T6" y="T7"/>
                    </a:cxn>
                  </a:cxnLst>
                  <a:rect l="T12" t="T13" r="T14" b="T15"/>
                  <a:pathLst>
                    <a:path w="1588" h="88">
                      <a:moveTo>
                        <a:pt x="0" y="88"/>
                      </a:moveTo>
                      <a:lnTo>
                        <a:pt x="0" y="88"/>
                      </a:lnTo>
                      <a:lnTo>
                        <a:pt x="0" y="0"/>
                      </a:lnTo>
                    </a:path>
                  </a:pathLst>
                </a:custGeom>
                <a:noFill/>
                <a:ln w="6350" cap="sq">
                  <a:solidFill>
                    <a:srgbClr val="010101"/>
                  </a:solidFill>
                  <a:prstDash val="solid"/>
                  <a:miter lim="800000"/>
                  <a:headEnd/>
                  <a:tailEnd/>
                </a:ln>
              </p:spPr>
              <p:txBody>
                <a:bodyPr/>
                <a:lstStyle/>
                <a:p>
                  <a:endParaRPr lang="en-US"/>
                </a:p>
              </p:txBody>
            </p:sp>
            <p:sp>
              <p:nvSpPr>
                <p:cNvPr id="27673" name="Freeform 2582"/>
                <p:cNvSpPr>
                  <a:spLocks/>
                </p:cNvSpPr>
                <p:nvPr/>
              </p:nvSpPr>
              <p:spPr bwMode="auto">
                <a:xfrm>
                  <a:off x="4694238" y="1249363"/>
                  <a:ext cx="3175" cy="125413"/>
                </a:xfrm>
                <a:custGeom>
                  <a:avLst/>
                  <a:gdLst>
                    <a:gd name="T0" fmla="*/ 0 w 2"/>
                    <a:gd name="T1" fmla="*/ 125413 h 79"/>
                    <a:gd name="T2" fmla="*/ 0 w 2"/>
                    <a:gd name="T3" fmla="*/ 125413 h 79"/>
                    <a:gd name="T4" fmla="*/ 0 w 2"/>
                    <a:gd name="T5" fmla="*/ 125413 h 79"/>
                    <a:gd name="T6" fmla="*/ 3175 w 2"/>
                    <a:gd name="T7" fmla="*/ 0 h 79"/>
                    <a:gd name="T8" fmla="*/ 0 60000 65536"/>
                    <a:gd name="T9" fmla="*/ 0 60000 65536"/>
                    <a:gd name="T10" fmla="*/ 0 60000 65536"/>
                    <a:gd name="T11" fmla="*/ 0 60000 65536"/>
                    <a:gd name="T12" fmla="*/ 0 w 2"/>
                    <a:gd name="T13" fmla="*/ 0 h 79"/>
                    <a:gd name="T14" fmla="*/ 2 w 2"/>
                    <a:gd name="T15" fmla="*/ 79 h 79"/>
                  </a:gdLst>
                  <a:ahLst/>
                  <a:cxnLst>
                    <a:cxn ang="T8">
                      <a:pos x="T0" y="T1"/>
                    </a:cxn>
                    <a:cxn ang="T9">
                      <a:pos x="T2" y="T3"/>
                    </a:cxn>
                    <a:cxn ang="T10">
                      <a:pos x="T4" y="T5"/>
                    </a:cxn>
                    <a:cxn ang="T11">
                      <a:pos x="T6" y="T7"/>
                    </a:cxn>
                  </a:cxnLst>
                  <a:rect l="T12" t="T13" r="T14" b="T15"/>
                  <a:pathLst>
                    <a:path w="2" h="79">
                      <a:moveTo>
                        <a:pt x="0" y="79"/>
                      </a:moveTo>
                      <a:lnTo>
                        <a:pt x="0" y="79"/>
                      </a:lnTo>
                      <a:lnTo>
                        <a:pt x="2" y="0"/>
                      </a:lnTo>
                    </a:path>
                  </a:pathLst>
                </a:custGeom>
                <a:noFill/>
                <a:ln w="6350" cap="sq">
                  <a:solidFill>
                    <a:srgbClr val="010101"/>
                  </a:solidFill>
                  <a:prstDash val="solid"/>
                  <a:miter lim="800000"/>
                  <a:headEnd/>
                  <a:tailEnd/>
                </a:ln>
              </p:spPr>
              <p:txBody>
                <a:bodyPr/>
                <a:lstStyle/>
                <a:p>
                  <a:endParaRPr lang="en-US"/>
                </a:p>
              </p:txBody>
            </p:sp>
            <p:sp>
              <p:nvSpPr>
                <p:cNvPr id="27674" name="Freeform 2583"/>
                <p:cNvSpPr>
                  <a:spLocks/>
                </p:cNvSpPr>
                <p:nvPr/>
              </p:nvSpPr>
              <p:spPr bwMode="auto">
                <a:xfrm>
                  <a:off x="4697413" y="1244600"/>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7675" name="Freeform 2584"/>
                <p:cNvSpPr>
                  <a:spLocks/>
                </p:cNvSpPr>
                <p:nvPr/>
              </p:nvSpPr>
              <p:spPr bwMode="auto">
                <a:xfrm>
                  <a:off x="4700588"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676" name="Freeform 2585"/>
                <p:cNvSpPr>
                  <a:spLocks/>
                </p:cNvSpPr>
                <p:nvPr/>
              </p:nvSpPr>
              <p:spPr bwMode="auto">
                <a:xfrm>
                  <a:off x="470217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677" name="Freeform 2586"/>
                <p:cNvSpPr>
                  <a:spLocks/>
                </p:cNvSpPr>
                <p:nvPr/>
              </p:nvSpPr>
              <p:spPr bwMode="auto">
                <a:xfrm>
                  <a:off x="47021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678" name="Freeform 2587"/>
                <p:cNvSpPr>
                  <a:spLocks/>
                </p:cNvSpPr>
                <p:nvPr/>
              </p:nvSpPr>
              <p:spPr bwMode="auto">
                <a:xfrm>
                  <a:off x="47053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679" name="Freeform 2588"/>
                <p:cNvSpPr>
                  <a:spLocks/>
                </p:cNvSpPr>
                <p:nvPr/>
              </p:nvSpPr>
              <p:spPr bwMode="auto">
                <a:xfrm>
                  <a:off x="47085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680" name="Freeform 2589"/>
                <p:cNvSpPr>
                  <a:spLocks/>
                </p:cNvSpPr>
                <p:nvPr/>
              </p:nvSpPr>
              <p:spPr bwMode="auto">
                <a:xfrm>
                  <a:off x="4711701" y="1244600"/>
                  <a:ext cx="3175" cy="69850"/>
                </a:xfrm>
                <a:custGeom>
                  <a:avLst/>
                  <a:gdLst>
                    <a:gd name="T0" fmla="*/ 0 w 2"/>
                    <a:gd name="T1" fmla="*/ 0 h 44"/>
                    <a:gd name="T2" fmla="*/ 0 w 2"/>
                    <a:gd name="T3" fmla="*/ 0 h 44"/>
                    <a:gd name="T4" fmla="*/ 0 w 2"/>
                    <a:gd name="T5" fmla="*/ 0 h 44"/>
                    <a:gd name="T6" fmla="*/ 3175 w 2"/>
                    <a:gd name="T7" fmla="*/ 69850 h 44"/>
                    <a:gd name="T8" fmla="*/ 0 60000 65536"/>
                    <a:gd name="T9" fmla="*/ 0 60000 65536"/>
                    <a:gd name="T10" fmla="*/ 0 60000 65536"/>
                    <a:gd name="T11" fmla="*/ 0 60000 65536"/>
                    <a:gd name="T12" fmla="*/ 0 w 2"/>
                    <a:gd name="T13" fmla="*/ 0 h 44"/>
                    <a:gd name="T14" fmla="*/ 2 w 2"/>
                    <a:gd name="T15" fmla="*/ 44 h 44"/>
                  </a:gdLst>
                  <a:ahLst/>
                  <a:cxnLst>
                    <a:cxn ang="T8">
                      <a:pos x="T0" y="T1"/>
                    </a:cxn>
                    <a:cxn ang="T9">
                      <a:pos x="T2" y="T3"/>
                    </a:cxn>
                    <a:cxn ang="T10">
                      <a:pos x="T4" y="T5"/>
                    </a:cxn>
                    <a:cxn ang="T11">
                      <a:pos x="T6" y="T7"/>
                    </a:cxn>
                  </a:cxnLst>
                  <a:rect l="T12" t="T13" r="T14" b="T15"/>
                  <a:pathLst>
                    <a:path w="2" h="44">
                      <a:moveTo>
                        <a:pt x="0" y="0"/>
                      </a:moveTo>
                      <a:lnTo>
                        <a:pt x="0" y="0"/>
                      </a:lnTo>
                      <a:lnTo>
                        <a:pt x="2" y="44"/>
                      </a:lnTo>
                    </a:path>
                  </a:pathLst>
                </a:custGeom>
                <a:noFill/>
                <a:ln w="6350" cap="sq">
                  <a:solidFill>
                    <a:srgbClr val="010101"/>
                  </a:solidFill>
                  <a:prstDash val="solid"/>
                  <a:miter lim="800000"/>
                  <a:headEnd/>
                  <a:tailEnd/>
                </a:ln>
              </p:spPr>
              <p:txBody>
                <a:bodyPr/>
                <a:lstStyle/>
                <a:p>
                  <a:endParaRPr lang="en-US"/>
                </a:p>
              </p:txBody>
            </p:sp>
            <p:sp>
              <p:nvSpPr>
                <p:cNvPr id="27681" name="Freeform 2590"/>
                <p:cNvSpPr>
                  <a:spLocks/>
                </p:cNvSpPr>
                <p:nvPr/>
              </p:nvSpPr>
              <p:spPr bwMode="auto">
                <a:xfrm>
                  <a:off x="4714876" y="1314450"/>
                  <a:ext cx="1588" cy="138113"/>
                </a:xfrm>
                <a:custGeom>
                  <a:avLst/>
                  <a:gdLst>
                    <a:gd name="T0" fmla="*/ 0 w 1588"/>
                    <a:gd name="T1" fmla="*/ 0 h 87"/>
                    <a:gd name="T2" fmla="*/ 0 w 1588"/>
                    <a:gd name="T3" fmla="*/ 0 h 87"/>
                    <a:gd name="T4" fmla="*/ 0 w 1588"/>
                    <a:gd name="T5" fmla="*/ 0 h 87"/>
                    <a:gd name="T6" fmla="*/ 0 w 1588"/>
                    <a:gd name="T7" fmla="*/ 138113 h 87"/>
                    <a:gd name="T8" fmla="*/ 0 60000 65536"/>
                    <a:gd name="T9" fmla="*/ 0 60000 65536"/>
                    <a:gd name="T10" fmla="*/ 0 60000 65536"/>
                    <a:gd name="T11" fmla="*/ 0 60000 65536"/>
                    <a:gd name="T12" fmla="*/ 0 w 1588"/>
                    <a:gd name="T13" fmla="*/ 0 h 87"/>
                    <a:gd name="T14" fmla="*/ 1588 w 1588"/>
                    <a:gd name="T15" fmla="*/ 87 h 87"/>
                  </a:gdLst>
                  <a:ahLst/>
                  <a:cxnLst>
                    <a:cxn ang="T8">
                      <a:pos x="T0" y="T1"/>
                    </a:cxn>
                    <a:cxn ang="T9">
                      <a:pos x="T2" y="T3"/>
                    </a:cxn>
                    <a:cxn ang="T10">
                      <a:pos x="T4" y="T5"/>
                    </a:cxn>
                    <a:cxn ang="T11">
                      <a:pos x="T6" y="T7"/>
                    </a:cxn>
                  </a:cxnLst>
                  <a:rect l="T12" t="T13" r="T14" b="T15"/>
                  <a:pathLst>
                    <a:path w="1588" h="87">
                      <a:moveTo>
                        <a:pt x="0" y="0"/>
                      </a:moveTo>
                      <a:lnTo>
                        <a:pt x="0" y="0"/>
                      </a:lnTo>
                      <a:lnTo>
                        <a:pt x="0" y="87"/>
                      </a:lnTo>
                    </a:path>
                  </a:pathLst>
                </a:custGeom>
                <a:noFill/>
                <a:ln w="6350" cap="sq">
                  <a:solidFill>
                    <a:srgbClr val="010101"/>
                  </a:solidFill>
                  <a:prstDash val="solid"/>
                  <a:miter lim="800000"/>
                  <a:headEnd/>
                  <a:tailEnd/>
                </a:ln>
              </p:spPr>
              <p:txBody>
                <a:bodyPr/>
                <a:lstStyle/>
                <a:p>
                  <a:endParaRPr lang="en-US"/>
                </a:p>
              </p:txBody>
            </p:sp>
            <p:sp>
              <p:nvSpPr>
                <p:cNvPr id="27682" name="Freeform 2591"/>
                <p:cNvSpPr>
                  <a:spLocks/>
                </p:cNvSpPr>
                <p:nvPr/>
              </p:nvSpPr>
              <p:spPr bwMode="auto">
                <a:xfrm>
                  <a:off x="4714876" y="1452563"/>
                  <a:ext cx="1588" cy="149225"/>
                </a:xfrm>
                <a:custGeom>
                  <a:avLst/>
                  <a:gdLst>
                    <a:gd name="T0" fmla="*/ 0 w 1"/>
                    <a:gd name="T1" fmla="*/ 0 h 94"/>
                    <a:gd name="T2" fmla="*/ 0 w 1"/>
                    <a:gd name="T3" fmla="*/ 0 h 94"/>
                    <a:gd name="T4" fmla="*/ 0 w 1"/>
                    <a:gd name="T5" fmla="*/ 0 h 94"/>
                    <a:gd name="T6" fmla="*/ 1588 w 1"/>
                    <a:gd name="T7" fmla="*/ 149225 h 94"/>
                    <a:gd name="T8" fmla="*/ 0 60000 65536"/>
                    <a:gd name="T9" fmla="*/ 0 60000 65536"/>
                    <a:gd name="T10" fmla="*/ 0 60000 65536"/>
                    <a:gd name="T11" fmla="*/ 0 60000 65536"/>
                    <a:gd name="T12" fmla="*/ 0 w 1"/>
                    <a:gd name="T13" fmla="*/ 0 h 94"/>
                    <a:gd name="T14" fmla="*/ 1 w 1"/>
                    <a:gd name="T15" fmla="*/ 94 h 94"/>
                  </a:gdLst>
                  <a:ahLst/>
                  <a:cxnLst>
                    <a:cxn ang="T8">
                      <a:pos x="T0" y="T1"/>
                    </a:cxn>
                    <a:cxn ang="T9">
                      <a:pos x="T2" y="T3"/>
                    </a:cxn>
                    <a:cxn ang="T10">
                      <a:pos x="T4" y="T5"/>
                    </a:cxn>
                    <a:cxn ang="T11">
                      <a:pos x="T6" y="T7"/>
                    </a:cxn>
                  </a:cxnLst>
                  <a:rect l="T12" t="T13" r="T14" b="T15"/>
                  <a:pathLst>
                    <a:path w="1" h="94">
                      <a:moveTo>
                        <a:pt x="0" y="0"/>
                      </a:moveTo>
                      <a:lnTo>
                        <a:pt x="0" y="0"/>
                      </a:lnTo>
                      <a:lnTo>
                        <a:pt x="1" y="94"/>
                      </a:lnTo>
                    </a:path>
                  </a:pathLst>
                </a:custGeom>
                <a:noFill/>
                <a:ln w="6350" cap="sq">
                  <a:solidFill>
                    <a:srgbClr val="010101"/>
                  </a:solidFill>
                  <a:prstDash val="solid"/>
                  <a:miter lim="800000"/>
                  <a:headEnd/>
                  <a:tailEnd/>
                </a:ln>
              </p:spPr>
              <p:txBody>
                <a:bodyPr/>
                <a:lstStyle/>
                <a:p>
                  <a:endParaRPr lang="en-US"/>
                </a:p>
              </p:txBody>
            </p:sp>
            <p:sp>
              <p:nvSpPr>
                <p:cNvPr id="27683" name="Freeform 2592"/>
                <p:cNvSpPr>
                  <a:spLocks/>
                </p:cNvSpPr>
                <p:nvPr/>
              </p:nvSpPr>
              <p:spPr bwMode="auto">
                <a:xfrm>
                  <a:off x="4716463" y="1601788"/>
                  <a:ext cx="3175" cy="158750"/>
                </a:xfrm>
                <a:custGeom>
                  <a:avLst/>
                  <a:gdLst>
                    <a:gd name="T0" fmla="*/ 0 w 2"/>
                    <a:gd name="T1" fmla="*/ 0 h 100"/>
                    <a:gd name="T2" fmla="*/ 0 w 2"/>
                    <a:gd name="T3" fmla="*/ 0 h 100"/>
                    <a:gd name="T4" fmla="*/ 0 w 2"/>
                    <a:gd name="T5" fmla="*/ 0 h 100"/>
                    <a:gd name="T6" fmla="*/ 3175 w 2"/>
                    <a:gd name="T7" fmla="*/ 158750 h 100"/>
                    <a:gd name="T8" fmla="*/ 0 60000 65536"/>
                    <a:gd name="T9" fmla="*/ 0 60000 65536"/>
                    <a:gd name="T10" fmla="*/ 0 60000 65536"/>
                    <a:gd name="T11" fmla="*/ 0 60000 65536"/>
                    <a:gd name="T12" fmla="*/ 0 w 2"/>
                    <a:gd name="T13" fmla="*/ 0 h 100"/>
                    <a:gd name="T14" fmla="*/ 2 w 2"/>
                    <a:gd name="T15" fmla="*/ 100 h 100"/>
                  </a:gdLst>
                  <a:ahLst/>
                  <a:cxnLst>
                    <a:cxn ang="T8">
                      <a:pos x="T0" y="T1"/>
                    </a:cxn>
                    <a:cxn ang="T9">
                      <a:pos x="T2" y="T3"/>
                    </a:cxn>
                    <a:cxn ang="T10">
                      <a:pos x="T4" y="T5"/>
                    </a:cxn>
                    <a:cxn ang="T11">
                      <a:pos x="T6" y="T7"/>
                    </a:cxn>
                  </a:cxnLst>
                  <a:rect l="T12" t="T13" r="T14" b="T15"/>
                  <a:pathLst>
                    <a:path w="2" h="100">
                      <a:moveTo>
                        <a:pt x="0" y="0"/>
                      </a:moveTo>
                      <a:lnTo>
                        <a:pt x="0" y="0"/>
                      </a:lnTo>
                      <a:lnTo>
                        <a:pt x="2" y="100"/>
                      </a:lnTo>
                    </a:path>
                  </a:pathLst>
                </a:custGeom>
                <a:noFill/>
                <a:ln w="6350" cap="sq">
                  <a:solidFill>
                    <a:srgbClr val="010101"/>
                  </a:solidFill>
                  <a:prstDash val="solid"/>
                  <a:miter lim="800000"/>
                  <a:headEnd/>
                  <a:tailEnd/>
                </a:ln>
              </p:spPr>
              <p:txBody>
                <a:bodyPr/>
                <a:lstStyle/>
                <a:p>
                  <a:endParaRPr lang="en-US"/>
                </a:p>
              </p:txBody>
            </p:sp>
            <p:sp>
              <p:nvSpPr>
                <p:cNvPr id="27684" name="Freeform 2593"/>
                <p:cNvSpPr>
                  <a:spLocks/>
                </p:cNvSpPr>
                <p:nvPr/>
              </p:nvSpPr>
              <p:spPr bwMode="auto">
                <a:xfrm>
                  <a:off x="4719638" y="1760538"/>
                  <a:ext cx="1588" cy="152400"/>
                </a:xfrm>
                <a:custGeom>
                  <a:avLst/>
                  <a:gdLst>
                    <a:gd name="T0" fmla="*/ 0 w 1588"/>
                    <a:gd name="T1" fmla="*/ 0 h 96"/>
                    <a:gd name="T2" fmla="*/ 0 w 1588"/>
                    <a:gd name="T3" fmla="*/ 0 h 96"/>
                    <a:gd name="T4" fmla="*/ 0 w 1588"/>
                    <a:gd name="T5" fmla="*/ 0 h 96"/>
                    <a:gd name="T6" fmla="*/ 0 w 1588"/>
                    <a:gd name="T7" fmla="*/ 152400 h 96"/>
                    <a:gd name="T8" fmla="*/ 0 60000 65536"/>
                    <a:gd name="T9" fmla="*/ 0 60000 65536"/>
                    <a:gd name="T10" fmla="*/ 0 60000 65536"/>
                    <a:gd name="T11" fmla="*/ 0 60000 65536"/>
                    <a:gd name="T12" fmla="*/ 0 w 1588"/>
                    <a:gd name="T13" fmla="*/ 0 h 96"/>
                    <a:gd name="T14" fmla="*/ 1588 w 1588"/>
                    <a:gd name="T15" fmla="*/ 96 h 96"/>
                  </a:gdLst>
                  <a:ahLst/>
                  <a:cxnLst>
                    <a:cxn ang="T8">
                      <a:pos x="T0" y="T1"/>
                    </a:cxn>
                    <a:cxn ang="T9">
                      <a:pos x="T2" y="T3"/>
                    </a:cxn>
                    <a:cxn ang="T10">
                      <a:pos x="T4" y="T5"/>
                    </a:cxn>
                    <a:cxn ang="T11">
                      <a:pos x="T6" y="T7"/>
                    </a:cxn>
                  </a:cxnLst>
                  <a:rect l="T12" t="T13" r="T14" b="T15"/>
                  <a:pathLst>
                    <a:path w="1588" h="96">
                      <a:moveTo>
                        <a:pt x="0" y="0"/>
                      </a:moveTo>
                      <a:lnTo>
                        <a:pt x="0" y="0"/>
                      </a:lnTo>
                      <a:lnTo>
                        <a:pt x="0" y="96"/>
                      </a:lnTo>
                    </a:path>
                  </a:pathLst>
                </a:custGeom>
                <a:noFill/>
                <a:ln w="6350" cap="sq">
                  <a:solidFill>
                    <a:srgbClr val="010101"/>
                  </a:solidFill>
                  <a:prstDash val="solid"/>
                  <a:miter lim="800000"/>
                  <a:headEnd/>
                  <a:tailEnd/>
                </a:ln>
              </p:spPr>
              <p:txBody>
                <a:bodyPr/>
                <a:lstStyle/>
                <a:p>
                  <a:endParaRPr lang="en-US"/>
                </a:p>
              </p:txBody>
            </p:sp>
            <p:sp>
              <p:nvSpPr>
                <p:cNvPr id="27685" name="Freeform 2594"/>
                <p:cNvSpPr>
                  <a:spLocks/>
                </p:cNvSpPr>
                <p:nvPr/>
              </p:nvSpPr>
              <p:spPr bwMode="auto">
                <a:xfrm>
                  <a:off x="4719638" y="1912938"/>
                  <a:ext cx="3175" cy="142875"/>
                </a:xfrm>
                <a:custGeom>
                  <a:avLst/>
                  <a:gdLst>
                    <a:gd name="T0" fmla="*/ 0 w 2"/>
                    <a:gd name="T1" fmla="*/ 0 h 90"/>
                    <a:gd name="T2" fmla="*/ 0 w 2"/>
                    <a:gd name="T3" fmla="*/ 0 h 90"/>
                    <a:gd name="T4" fmla="*/ 0 w 2"/>
                    <a:gd name="T5" fmla="*/ 0 h 90"/>
                    <a:gd name="T6" fmla="*/ 3175 w 2"/>
                    <a:gd name="T7" fmla="*/ 142875 h 90"/>
                    <a:gd name="T8" fmla="*/ 0 60000 65536"/>
                    <a:gd name="T9" fmla="*/ 0 60000 65536"/>
                    <a:gd name="T10" fmla="*/ 0 60000 65536"/>
                    <a:gd name="T11" fmla="*/ 0 60000 65536"/>
                    <a:gd name="T12" fmla="*/ 0 w 2"/>
                    <a:gd name="T13" fmla="*/ 0 h 90"/>
                    <a:gd name="T14" fmla="*/ 2 w 2"/>
                    <a:gd name="T15" fmla="*/ 90 h 90"/>
                  </a:gdLst>
                  <a:ahLst/>
                  <a:cxnLst>
                    <a:cxn ang="T8">
                      <a:pos x="T0" y="T1"/>
                    </a:cxn>
                    <a:cxn ang="T9">
                      <a:pos x="T2" y="T3"/>
                    </a:cxn>
                    <a:cxn ang="T10">
                      <a:pos x="T4" y="T5"/>
                    </a:cxn>
                    <a:cxn ang="T11">
                      <a:pos x="T6" y="T7"/>
                    </a:cxn>
                  </a:cxnLst>
                  <a:rect l="T12" t="T13" r="T14" b="T15"/>
                  <a:pathLst>
                    <a:path w="2" h="90">
                      <a:moveTo>
                        <a:pt x="0" y="0"/>
                      </a:moveTo>
                      <a:lnTo>
                        <a:pt x="0" y="0"/>
                      </a:lnTo>
                      <a:lnTo>
                        <a:pt x="2" y="90"/>
                      </a:lnTo>
                    </a:path>
                  </a:pathLst>
                </a:custGeom>
                <a:noFill/>
                <a:ln w="6350" cap="sq">
                  <a:solidFill>
                    <a:srgbClr val="010101"/>
                  </a:solidFill>
                  <a:prstDash val="solid"/>
                  <a:miter lim="800000"/>
                  <a:headEnd/>
                  <a:tailEnd/>
                </a:ln>
              </p:spPr>
              <p:txBody>
                <a:bodyPr/>
                <a:lstStyle/>
                <a:p>
                  <a:endParaRPr lang="en-US"/>
                </a:p>
              </p:txBody>
            </p:sp>
            <p:sp>
              <p:nvSpPr>
                <p:cNvPr id="27686" name="Freeform 2595"/>
                <p:cNvSpPr>
                  <a:spLocks/>
                </p:cNvSpPr>
                <p:nvPr/>
              </p:nvSpPr>
              <p:spPr bwMode="auto">
                <a:xfrm>
                  <a:off x="4722813" y="2055813"/>
                  <a:ext cx="3175" cy="130175"/>
                </a:xfrm>
                <a:custGeom>
                  <a:avLst/>
                  <a:gdLst>
                    <a:gd name="T0" fmla="*/ 0 w 2"/>
                    <a:gd name="T1" fmla="*/ 0 h 82"/>
                    <a:gd name="T2" fmla="*/ 0 w 2"/>
                    <a:gd name="T3" fmla="*/ 0 h 82"/>
                    <a:gd name="T4" fmla="*/ 0 w 2"/>
                    <a:gd name="T5" fmla="*/ 0 h 82"/>
                    <a:gd name="T6" fmla="*/ 3175 w 2"/>
                    <a:gd name="T7" fmla="*/ 130175 h 82"/>
                    <a:gd name="T8" fmla="*/ 0 60000 65536"/>
                    <a:gd name="T9" fmla="*/ 0 60000 65536"/>
                    <a:gd name="T10" fmla="*/ 0 60000 65536"/>
                    <a:gd name="T11" fmla="*/ 0 60000 65536"/>
                    <a:gd name="T12" fmla="*/ 0 w 2"/>
                    <a:gd name="T13" fmla="*/ 0 h 82"/>
                    <a:gd name="T14" fmla="*/ 2 w 2"/>
                    <a:gd name="T15" fmla="*/ 82 h 82"/>
                  </a:gdLst>
                  <a:ahLst/>
                  <a:cxnLst>
                    <a:cxn ang="T8">
                      <a:pos x="T0" y="T1"/>
                    </a:cxn>
                    <a:cxn ang="T9">
                      <a:pos x="T2" y="T3"/>
                    </a:cxn>
                    <a:cxn ang="T10">
                      <a:pos x="T4" y="T5"/>
                    </a:cxn>
                    <a:cxn ang="T11">
                      <a:pos x="T6" y="T7"/>
                    </a:cxn>
                  </a:cxnLst>
                  <a:rect l="T12" t="T13" r="T14" b="T15"/>
                  <a:pathLst>
                    <a:path w="2" h="82">
                      <a:moveTo>
                        <a:pt x="0" y="0"/>
                      </a:moveTo>
                      <a:lnTo>
                        <a:pt x="0" y="0"/>
                      </a:lnTo>
                      <a:lnTo>
                        <a:pt x="2" y="82"/>
                      </a:lnTo>
                    </a:path>
                  </a:pathLst>
                </a:custGeom>
                <a:noFill/>
                <a:ln w="6350" cap="sq">
                  <a:solidFill>
                    <a:srgbClr val="010101"/>
                  </a:solidFill>
                  <a:prstDash val="solid"/>
                  <a:miter lim="800000"/>
                  <a:headEnd/>
                  <a:tailEnd/>
                </a:ln>
              </p:spPr>
              <p:txBody>
                <a:bodyPr/>
                <a:lstStyle/>
                <a:p>
                  <a:endParaRPr lang="en-US"/>
                </a:p>
              </p:txBody>
            </p:sp>
            <p:sp>
              <p:nvSpPr>
                <p:cNvPr id="27687" name="Freeform 2596"/>
                <p:cNvSpPr>
                  <a:spLocks/>
                </p:cNvSpPr>
                <p:nvPr/>
              </p:nvSpPr>
              <p:spPr bwMode="auto">
                <a:xfrm>
                  <a:off x="4725988" y="2185988"/>
                  <a:ext cx="1588" cy="112713"/>
                </a:xfrm>
                <a:custGeom>
                  <a:avLst/>
                  <a:gdLst>
                    <a:gd name="T0" fmla="*/ 0 w 1"/>
                    <a:gd name="T1" fmla="*/ 0 h 71"/>
                    <a:gd name="T2" fmla="*/ 0 w 1"/>
                    <a:gd name="T3" fmla="*/ 0 h 71"/>
                    <a:gd name="T4" fmla="*/ 0 w 1"/>
                    <a:gd name="T5" fmla="*/ 0 h 71"/>
                    <a:gd name="T6" fmla="*/ 1588 w 1"/>
                    <a:gd name="T7" fmla="*/ 112713 h 71"/>
                    <a:gd name="T8" fmla="*/ 0 60000 65536"/>
                    <a:gd name="T9" fmla="*/ 0 60000 65536"/>
                    <a:gd name="T10" fmla="*/ 0 60000 65536"/>
                    <a:gd name="T11" fmla="*/ 0 60000 65536"/>
                    <a:gd name="T12" fmla="*/ 0 w 1"/>
                    <a:gd name="T13" fmla="*/ 0 h 71"/>
                    <a:gd name="T14" fmla="*/ 1 w 1"/>
                    <a:gd name="T15" fmla="*/ 71 h 71"/>
                  </a:gdLst>
                  <a:ahLst/>
                  <a:cxnLst>
                    <a:cxn ang="T8">
                      <a:pos x="T0" y="T1"/>
                    </a:cxn>
                    <a:cxn ang="T9">
                      <a:pos x="T2" y="T3"/>
                    </a:cxn>
                    <a:cxn ang="T10">
                      <a:pos x="T4" y="T5"/>
                    </a:cxn>
                    <a:cxn ang="T11">
                      <a:pos x="T6" y="T7"/>
                    </a:cxn>
                  </a:cxnLst>
                  <a:rect l="T12" t="T13" r="T14" b="T15"/>
                  <a:pathLst>
                    <a:path w="1" h="71">
                      <a:moveTo>
                        <a:pt x="0" y="0"/>
                      </a:moveTo>
                      <a:lnTo>
                        <a:pt x="0" y="0"/>
                      </a:lnTo>
                      <a:lnTo>
                        <a:pt x="1" y="71"/>
                      </a:lnTo>
                    </a:path>
                  </a:pathLst>
                </a:custGeom>
                <a:noFill/>
                <a:ln w="6350" cap="sq">
                  <a:solidFill>
                    <a:srgbClr val="010101"/>
                  </a:solidFill>
                  <a:prstDash val="solid"/>
                  <a:miter lim="800000"/>
                  <a:headEnd/>
                  <a:tailEnd/>
                </a:ln>
              </p:spPr>
              <p:txBody>
                <a:bodyPr/>
                <a:lstStyle/>
                <a:p>
                  <a:endParaRPr lang="en-US"/>
                </a:p>
              </p:txBody>
            </p:sp>
            <p:sp>
              <p:nvSpPr>
                <p:cNvPr id="27688" name="Freeform 2597"/>
                <p:cNvSpPr>
                  <a:spLocks/>
                </p:cNvSpPr>
                <p:nvPr/>
              </p:nvSpPr>
              <p:spPr bwMode="auto">
                <a:xfrm>
                  <a:off x="4727576" y="2298700"/>
                  <a:ext cx="3175" cy="95250"/>
                </a:xfrm>
                <a:custGeom>
                  <a:avLst/>
                  <a:gdLst>
                    <a:gd name="T0" fmla="*/ 0 w 2"/>
                    <a:gd name="T1" fmla="*/ 0 h 60"/>
                    <a:gd name="T2" fmla="*/ 0 w 2"/>
                    <a:gd name="T3" fmla="*/ 0 h 60"/>
                    <a:gd name="T4" fmla="*/ 0 w 2"/>
                    <a:gd name="T5" fmla="*/ 0 h 60"/>
                    <a:gd name="T6" fmla="*/ 3175 w 2"/>
                    <a:gd name="T7" fmla="*/ 95250 h 60"/>
                    <a:gd name="T8" fmla="*/ 0 60000 65536"/>
                    <a:gd name="T9" fmla="*/ 0 60000 65536"/>
                    <a:gd name="T10" fmla="*/ 0 60000 65536"/>
                    <a:gd name="T11" fmla="*/ 0 60000 65536"/>
                    <a:gd name="T12" fmla="*/ 0 w 2"/>
                    <a:gd name="T13" fmla="*/ 0 h 60"/>
                    <a:gd name="T14" fmla="*/ 2 w 2"/>
                    <a:gd name="T15" fmla="*/ 60 h 60"/>
                  </a:gdLst>
                  <a:ahLst/>
                  <a:cxnLst>
                    <a:cxn ang="T8">
                      <a:pos x="T0" y="T1"/>
                    </a:cxn>
                    <a:cxn ang="T9">
                      <a:pos x="T2" y="T3"/>
                    </a:cxn>
                    <a:cxn ang="T10">
                      <a:pos x="T4" y="T5"/>
                    </a:cxn>
                    <a:cxn ang="T11">
                      <a:pos x="T6" y="T7"/>
                    </a:cxn>
                  </a:cxnLst>
                  <a:rect l="T12" t="T13" r="T14" b="T15"/>
                  <a:pathLst>
                    <a:path w="2" h="60">
                      <a:moveTo>
                        <a:pt x="0" y="0"/>
                      </a:moveTo>
                      <a:lnTo>
                        <a:pt x="0" y="0"/>
                      </a:lnTo>
                      <a:lnTo>
                        <a:pt x="2" y="60"/>
                      </a:lnTo>
                    </a:path>
                  </a:pathLst>
                </a:custGeom>
                <a:noFill/>
                <a:ln w="6350" cap="sq">
                  <a:solidFill>
                    <a:srgbClr val="010101"/>
                  </a:solidFill>
                  <a:prstDash val="solid"/>
                  <a:miter lim="800000"/>
                  <a:headEnd/>
                  <a:tailEnd/>
                </a:ln>
              </p:spPr>
              <p:txBody>
                <a:bodyPr/>
                <a:lstStyle/>
                <a:p>
                  <a:endParaRPr lang="en-US"/>
                </a:p>
              </p:txBody>
            </p:sp>
            <p:sp>
              <p:nvSpPr>
                <p:cNvPr id="27689" name="Freeform 2598"/>
                <p:cNvSpPr>
                  <a:spLocks/>
                </p:cNvSpPr>
                <p:nvPr/>
              </p:nvSpPr>
              <p:spPr bwMode="auto">
                <a:xfrm>
                  <a:off x="4730751" y="2393950"/>
                  <a:ext cx="1588" cy="82550"/>
                </a:xfrm>
                <a:custGeom>
                  <a:avLst/>
                  <a:gdLst>
                    <a:gd name="T0" fmla="*/ 0 w 1588"/>
                    <a:gd name="T1" fmla="*/ 0 h 52"/>
                    <a:gd name="T2" fmla="*/ 0 w 1588"/>
                    <a:gd name="T3" fmla="*/ 0 h 52"/>
                    <a:gd name="T4" fmla="*/ 0 w 1588"/>
                    <a:gd name="T5" fmla="*/ 0 h 52"/>
                    <a:gd name="T6" fmla="*/ 0 w 1588"/>
                    <a:gd name="T7" fmla="*/ 82550 h 52"/>
                    <a:gd name="T8" fmla="*/ 0 60000 65536"/>
                    <a:gd name="T9" fmla="*/ 0 60000 65536"/>
                    <a:gd name="T10" fmla="*/ 0 60000 65536"/>
                    <a:gd name="T11" fmla="*/ 0 60000 65536"/>
                    <a:gd name="T12" fmla="*/ 0 w 1588"/>
                    <a:gd name="T13" fmla="*/ 0 h 52"/>
                    <a:gd name="T14" fmla="*/ 1588 w 1588"/>
                    <a:gd name="T15" fmla="*/ 52 h 52"/>
                  </a:gdLst>
                  <a:ahLst/>
                  <a:cxnLst>
                    <a:cxn ang="T8">
                      <a:pos x="T0" y="T1"/>
                    </a:cxn>
                    <a:cxn ang="T9">
                      <a:pos x="T2" y="T3"/>
                    </a:cxn>
                    <a:cxn ang="T10">
                      <a:pos x="T4" y="T5"/>
                    </a:cxn>
                    <a:cxn ang="T11">
                      <a:pos x="T6" y="T7"/>
                    </a:cxn>
                  </a:cxnLst>
                  <a:rect l="T12" t="T13" r="T14" b="T15"/>
                  <a:pathLst>
                    <a:path w="1588" h="52">
                      <a:moveTo>
                        <a:pt x="0" y="0"/>
                      </a:moveTo>
                      <a:lnTo>
                        <a:pt x="0" y="0"/>
                      </a:lnTo>
                      <a:lnTo>
                        <a:pt x="0" y="52"/>
                      </a:lnTo>
                    </a:path>
                  </a:pathLst>
                </a:custGeom>
                <a:noFill/>
                <a:ln w="6350" cap="sq">
                  <a:solidFill>
                    <a:srgbClr val="010101"/>
                  </a:solidFill>
                  <a:prstDash val="solid"/>
                  <a:miter lim="800000"/>
                  <a:headEnd/>
                  <a:tailEnd/>
                </a:ln>
              </p:spPr>
              <p:txBody>
                <a:bodyPr/>
                <a:lstStyle/>
                <a:p>
                  <a:endParaRPr lang="en-US"/>
                </a:p>
              </p:txBody>
            </p:sp>
            <p:sp>
              <p:nvSpPr>
                <p:cNvPr id="27690" name="Freeform 2599"/>
                <p:cNvSpPr>
                  <a:spLocks/>
                </p:cNvSpPr>
                <p:nvPr/>
              </p:nvSpPr>
              <p:spPr bwMode="auto">
                <a:xfrm>
                  <a:off x="4730751" y="2476500"/>
                  <a:ext cx="3175" cy="65088"/>
                </a:xfrm>
                <a:custGeom>
                  <a:avLst/>
                  <a:gdLst>
                    <a:gd name="T0" fmla="*/ 0 w 2"/>
                    <a:gd name="T1" fmla="*/ 0 h 41"/>
                    <a:gd name="T2" fmla="*/ 0 w 2"/>
                    <a:gd name="T3" fmla="*/ 0 h 41"/>
                    <a:gd name="T4" fmla="*/ 0 w 2"/>
                    <a:gd name="T5" fmla="*/ 0 h 41"/>
                    <a:gd name="T6" fmla="*/ 3175 w 2"/>
                    <a:gd name="T7" fmla="*/ 65088 h 41"/>
                    <a:gd name="T8" fmla="*/ 0 60000 65536"/>
                    <a:gd name="T9" fmla="*/ 0 60000 65536"/>
                    <a:gd name="T10" fmla="*/ 0 60000 65536"/>
                    <a:gd name="T11" fmla="*/ 0 60000 65536"/>
                    <a:gd name="T12" fmla="*/ 0 w 2"/>
                    <a:gd name="T13" fmla="*/ 0 h 41"/>
                    <a:gd name="T14" fmla="*/ 2 w 2"/>
                    <a:gd name="T15" fmla="*/ 41 h 41"/>
                  </a:gdLst>
                  <a:ahLst/>
                  <a:cxnLst>
                    <a:cxn ang="T8">
                      <a:pos x="T0" y="T1"/>
                    </a:cxn>
                    <a:cxn ang="T9">
                      <a:pos x="T2" y="T3"/>
                    </a:cxn>
                    <a:cxn ang="T10">
                      <a:pos x="T4" y="T5"/>
                    </a:cxn>
                    <a:cxn ang="T11">
                      <a:pos x="T6" y="T7"/>
                    </a:cxn>
                  </a:cxnLst>
                  <a:rect l="T12" t="T13" r="T14" b="T15"/>
                  <a:pathLst>
                    <a:path w="2" h="41">
                      <a:moveTo>
                        <a:pt x="0" y="0"/>
                      </a:moveTo>
                      <a:lnTo>
                        <a:pt x="0" y="0"/>
                      </a:lnTo>
                      <a:lnTo>
                        <a:pt x="2" y="41"/>
                      </a:lnTo>
                    </a:path>
                  </a:pathLst>
                </a:custGeom>
                <a:noFill/>
                <a:ln w="6350" cap="sq">
                  <a:solidFill>
                    <a:srgbClr val="010101"/>
                  </a:solidFill>
                  <a:prstDash val="solid"/>
                  <a:miter lim="800000"/>
                  <a:headEnd/>
                  <a:tailEnd/>
                </a:ln>
              </p:spPr>
              <p:txBody>
                <a:bodyPr/>
                <a:lstStyle/>
                <a:p>
                  <a:endParaRPr lang="en-US"/>
                </a:p>
              </p:txBody>
            </p:sp>
            <p:sp>
              <p:nvSpPr>
                <p:cNvPr id="27691" name="Freeform 2600"/>
                <p:cNvSpPr>
                  <a:spLocks/>
                </p:cNvSpPr>
                <p:nvPr/>
              </p:nvSpPr>
              <p:spPr bwMode="auto">
                <a:xfrm>
                  <a:off x="4733926" y="2541588"/>
                  <a:ext cx="3175" cy="52388"/>
                </a:xfrm>
                <a:custGeom>
                  <a:avLst/>
                  <a:gdLst>
                    <a:gd name="T0" fmla="*/ 0 w 2"/>
                    <a:gd name="T1" fmla="*/ 0 h 33"/>
                    <a:gd name="T2" fmla="*/ 0 w 2"/>
                    <a:gd name="T3" fmla="*/ 0 h 33"/>
                    <a:gd name="T4" fmla="*/ 0 w 2"/>
                    <a:gd name="T5" fmla="*/ 0 h 33"/>
                    <a:gd name="T6" fmla="*/ 3175 w 2"/>
                    <a:gd name="T7" fmla="*/ 52388 h 33"/>
                    <a:gd name="T8" fmla="*/ 0 60000 65536"/>
                    <a:gd name="T9" fmla="*/ 0 60000 65536"/>
                    <a:gd name="T10" fmla="*/ 0 60000 65536"/>
                    <a:gd name="T11" fmla="*/ 0 60000 65536"/>
                    <a:gd name="T12" fmla="*/ 0 w 2"/>
                    <a:gd name="T13" fmla="*/ 0 h 33"/>
                    <a:gd name="T14" fmla="*/ 2 w 2"/>
                    <a:gd name="T15" fmla="*/ 33 h 33"/>
                  </a:gdLst>
                  <a:ahLst/>
                  <a:cxnLst>
                    <a:cxn ang="T8">
                      <a:pos x="T0" y="T1"/>
                    </a:cxn>
                    <a:cxn ang="T9">
                      <a:pos x="T2" y="T3"/>
                    </a:cxn>
                    <a:cxn ang="T10">
                      <a:pos x="T4" y="T5"/>
                    </a:cxn>
                    <a:cxn ang="T11">
                      <a:pos x="T6" y="T7"/>
                    </a:cxn>
                  </a:cxnLst>
                  <a:rect l="T12" t="T13" r="T14" b="T15"/>
                  <a:pathLst>
                    <a:path w="2" h="33">
                      <a:moveTo>
                        <a:pt x="0" y="0"/>
                      </a:moveTo>
                      <a:lnTo>
                        <a:pt x="0" y="0"/>
                      </a:lnTo>
                      <a:lnTo>
                        <a:pt x="2" y="33"/>
                      </a:lnTo>
                    </a:path>
                  </a:pathLst>
                </a:custGeom>
                <a:noFill/>
                <a:ln w="6350" cap="sq">
                  <a:solidFill>
                    <a:srgbClr val="010101"/>
                  </a:solidFill>
                  <a:prstDash val="solid"/>
                  <a:miter lim="800000"/>
                  <a:headEnd/>
                  <a:tailEnd/>
                </a:ln>
              </p:spPr>
              <p:txBody>
                <a:bodyPr/>
                <a:lstStyle/>
                <a:p>
                  <a:endParaRPr lang="en-US"/>
                </a:p>
              </p:txBody>
            </p:sp>
            <p:sp>
              <p:nvSpPr>
                <p:cNvPr id="27692" name="Freeform 2601"/>
                <p:cNvSpPr>
                  <a:spLocks/>
                </p:cNvSpPr>
                <p:nvPr/>
              </p:nvSpPr>
              <p:spPr bwMode="auto">
                <a:xfrm>
                  <a:off x="4737101" y="2593975"/>
                  <a:ext cx="1588" cy="39688"/>
                </a:xfrm>
                <a:custGeom>
                  <a:avLst/>
                  <a:gdLst>
                    <a:gd name="T0" fmla="*/ 0 w 1588"/>
                    <a:gd name="T1" fmla="*/ 0 h 25"/>
                    <a:gd name="T2" fmla="*/ 0 w 1588"/>
                    <a:gd name="T3" fmla="*/ 0 h 25"/>
                    <a:gd name="T4" fmla="*/ 0 w 1588"/>
                    <a:gd name="T5" fmla="*/ 0 h 25"/>
                    <a:gd name="T6" fmla="*/ 0 w 1588"/>
                    <a:gd name="T7" fmla="*/ 39688 h 25"/>
                    <a:gd name="T8" fmla="*/ 0 60000 65536"/>
                    <a:gd name="T9" fmla="*/ 0 60000 65536"/>
                    <a:gd name="T10" fmla="*/ 0 60000 65536"/>
                    <a:gd name="T11" fmla="*/ 0 60000 65536"/>
                    <a:gd name="T12" fmla="*/ 0 w 1588"/>
                    <a:gd name="T13" fmla="*/ 0 h 25"/>
                    <a:gd name="T14" fmla="*/ 1588 w 1588"/>
                    <a:gd name="T15" fmla="*/ 25 h 25"/>
                  </a:gdLst>
                  <a:ahLst/>
                  <a:cxnLst>
                    <a:cxn ang="T8">
                      <a:pos x="T0" y="T1"/>
                    </a:cxn>
                    <a:cxn ang="T9">
                      <a:pos x="T2" y="T3"/>
                    </a:cxn>
                    <a:cxn ang="T10">
                      <a:pos x="T4" y="T5"/>
                    </a:cxn>
                    <a:cxn ang="T11">
                      <a:pos x="T6" y="T7"/>
                    </a:cxn>
                  </a:cxnLst>
                  <a:rect l="T12" t="T13" r="T14" b="T15"/>
                  <a:pathLst>
                    <a:path w="1588" h="25">
                      <a:moveTo>
                        <a:pt x="0" y="0"/>
                      </a:moveTo>
                      <a:lnTo>
                        <a:pt x="0" y="0"/>
                      </a:lnTo>
                      <a:lnTo>
                        <a:pt x="0" y="25"/>
                      </a:lnTo>
                    </a:path>
                  </a:pathLst>
                </a:custGeom>
                <a:noFill/>
                <a:ln w="6350" cap="sq">
                  <a:solidFill>
                    <a:srgbClr val="010101"/>
                  </a:solidFill>
                  <a:prstDash val="solid"/>
                  <a:miter lim="800000"/>
                  <a:headEnd/>
                  <a:tailEnd/>
                </a:ln>
              </p:spPr>
              <p:txBody>
                <a:bodyPr/>
                <a:lstStyle/>
                <a:p>
                  <a:endParaRPr lang="en-US"/>
                </a:p>
              </p:txBody>
            </p:sp>
            <p:sp>
              <p:nvSpPr>
                <p:cNvPr id="27693" name="Freeform 2602"/>
                <p:cNvSpPr>
                  <a:spLocks/>
                </p:cNvSpPr>
                <p:nvPr/>
              </p:nvSpPr>
              <p:spPr bwMode="auto">
                <a:xfrm>
                  <a:off x="4737101" y="2633663"/>
                  <a:ext cx="3175" cy="31750"/>
                </a:xfrm>
                <a:custGeom>
                  <a:avLst/>
                  <a:gdLst>
                    <a:gd name="T0" fmla="*/ 0 w 2"/>
                    <a:gd name="T1" fmla="*/ 0 h 20"/>
                    <a:gd name="T2" fmla="*/ 0 w 2"/>
                    <a:gd name="T3" fmla="*/ 0 h 20"/>
                    <a:gd name="T4" fmla="*/ 0 w 2"/>
                    <a:gd name="T5" fmla="*/ 0 h 20"/>
                    <a:gd name="T6" fmla="*/ 3175 w 2"/>
                    <a:gd name="T7" fmla="*/ 3175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0"/>
                      </a:moveTo>
                      <a:lnTo>
                        <a:pt x="0" y="0"/>
                      </a:lnTo>
                      <a:lnTo>
                        <a:pt x="2" y="20"/>
                      </a:lnTo>
                    </a:path>
                  </a:pathLst>
                </a:custGeom>
                <a:noFill/>
                <a:ln w="6350" cap="sq">
                  <a:solidFill>
                    <a:srgbClr val="010101"/>
                  </a:solidFill>
                  <a:prstDash val="solid"/>
                  <a:miter lim="800000"/>
                  <a:headEnd/>
                  <a:tailEnd/>
                </a:ln>
              </p:spPr>
              <p:txBody>
                <a:bodyPr/>
                <a:lstStyle/>
                <a:p>
                  <a:endParaRPr lang="en-US"/>
                </a:p>
              </p:txBody>
            </p:sp>
            <p:sp>
              <p:nvSpPr>
                <p:cNvPr id="27694" name="Freeform 2603"/>
                <p:cNvSpPr>
                  <a:spLocks/>
                </p:cNvSpPr>
                <p:nvPr/>
              </p:nvSpPr>
              <p:spPr bwMode="auto">
                <a:xfrm>
                  <a:off x="4740276" y="2665413"/>
                  <a:ext cx="1588" cy="25400"/>
                </a:xfrm>
                <a:custGeom>
                  <a:avLst/>
                  <a:gdLst>
                    <a:gd name="T0" fmla="*/ 0 w 1"/>
                    <a:gd name="T1" fmla="*/ 0 h 16"/>
                    <a:gd name="T2" fmla="*/ 0 w 1"/>
                    <a:gd name="T3" fmla="*/ 0 h 16"/>
                    <a:gd name="T4" fmla="*/ 0 w 1"/>
                    <a:gd name="T5" fmla="*/ 0 h 16"/>
                    <a:gd name="T6" fmla="*/ 1588 w 1"/>
                    <a:gd name="T7" fmla="*/ 25400 h 16"/>
                    <a:gd name="T8" fmla="*/ 0 60000 65536"/>
                    <a:gd name="T9" fmla="*/ 0 60000 65536"/>
                    <a:gd name="T10" fmla="*/ 0 60000 65536"/>
                    <a:gd name="T11" fmla="*/ 0 60000 65536"/>
                    <a:gd name="T12" fmla="*/ 0 w 1"/>
                    <a:gd name="T13" fmla="*/ 0 h 16"/>
                    <a:gd name="T14" fmla="*/ 1 w 1"/>
                    <a:gd name="T15" fmla="*/ 16 h 16"/>
                  </a:gdLst>
                  <a:ahLst/>
                  <a:cxnLst>
                    <a:cxn ang="T8">
                      <a:pos x="T0" y="T1"/>
                    </a:cxn>
                    <a:cxn ang="T9">
                      <a:pos x="T2" y="T3"/>
                    </a:cxn>
                    <a:cxn ang="T10">
                      <a:pos x="T4" y="T5"/>
                    </a:cxn>
                    <a:cxn ang="T11">
                      <a:pos x="T6" y="T7"/>
                    </a:cxn>
                  </a:cxnLst>
                  <a:rect l="T12" t="T13" r="T14" b="T15"/>
                  <a:pathLst>
                    <a:path w="1" h="16">
                      <a:moveTo>
                        <a:pt x="0" y="0"/>
                      </a:moveTo>
                      <a:lnTo>
                        <a:pt x="0" y="0"/>
                      </a:lnTo>
                      <a:lnTo>
                        <a:pt x="1" y="16"/>
                      </a:lnTo>
                    </a:path>
                  </a:pathLst>
                </a:custGeom>
                <a:noFill/>
                <a:ln w="6350" cap="sq">
                  <a:solidFill>
                    <a:srgbClr val="010101"/>
                  </a:solidFill>
                  <a:prstDash val="solid"/>
                  <a:miter lim="800000"/>
                  <a:headEnd/>
                  <a:tailEnd/>
                </a:ln>
              </p:spPr>
              <p:txBody>
                <a:bodyPr/>
                <a:lstStyle/>
                <a:p>
                  <a:endParaRPr lang="en-US"/>
                </a:p>
              </p:txBody>
            </p:sp>
            <p:sp>
              <p:nvSpPr>
                <p:cNvPr id="27695" name="Freeform 2604"/>
                <p:cNvSpPr>
                  <a:spLocks/>
                </p:cNvSpPr>
                <p:nvPr/>
              </p:nvSpPr>
              <p:spPr bwMode="auto">
                <a:xfrm>
                  <a:off x="4741863" y="2690813"/>
                  <a:ext cx="3175" cy="15875"/>
                </a:xfrm>
                <a:custGeom>
                  <a:avLst/>
                  <a:gdLst>
                    <a:gd name="T0" fmla="*/ 0 w 2"/>
                    <a:gd name="T1" fmla="*/ 0 h 10"/>
                    <a:gd name="T2" fmla="*/ 0 w 2"/>
                    <a:gd name="T3" fmla="*/ 0 h 10"/>
                    <a:gd name="T4" fmla="*/ 0 w 2"/>
                    <a:gd name="T5" fmla="*/ 0 h 10"/>
                    <a:gd name="T6" fmla="*/ 3175 w 2"/>
                    <a:gd name="T7" fmla="*/ 15875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0"/>
                      </a:moveTo>
                      <a:lnTo>
                        <a:pt x="0" y="0"/>
                      </a:lnTo>
                      <a:lnTo>
                        <a:pt x="2" y="10"/>
                      </a:lnTo>
                    </a:path>
                  </a:pathLst>
                </a:custGeom>
                <a:noFill/>
                <a:ln w="6350" cap="sq">
                  <a:solidFill>
                    <a:srgbClr val="010101"/>
                  </a:solidFill>
                  <a:prstDash val="solid"/>
                  <a:miter lim="800000"/>
                  <a:headEnd/>
                  <a:tailEnd/>
                </a:ln>
              </p:spPr>
              <p:txBody>
                <a:bodyPr/>
                <a:lstStyle/>
                <a:p>
                  <a:endParaRPr lang="en-US"/>
                </a:p>
              </p:txBody>
            </p:sp>
            <p:sp>
              <p:nvSpPr>
                <p:cNvPr id="27696" name="Freeform 2605"/>
                <p:cNvSpPr>
                  <a:spLocks/>
                </p:cNvSpPr>
                <p:nvPr/>
              </p:nvSpPr>
              <p:spPr bwMode="auto">
                <a:xfrm>
                  <a:off x="4745038" y="2706688"/>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697" name="Freeform 2606"/>
                <p:cNvSpPr>
                  <a:spLocks/>
                </p:cNvSpPr>
                <p:nvPr/>
              </p:nvSpPr>
              <p:spPr bwMode="auto">
                <a:xfrm>
                  <a:off x="4748213" y="2720975"/>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7698" name="Freeform 2607"/>
                <p:cNvSpPr>
                  <a:spLocks/>
                </p:cNvSpPr>
                <p:nvPr/>
              </p:nvSpPr>
              <p:spPr bwMode="auto">
                <a:xfrm>
                  <a:off x="4748213" y="27320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699" name="Freeform 2608"/>
                <p:cNvSpPr>
                  <a:spLocks/>
                </p:cNvSpPr>
                <p:nvPr/>
              </p:nvSpPr>
              <p:spPr bwMode="auto">
                <a:xfrm>
                  <a:off x="4751388" y="2738438"/>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27700" name="Freeform 2609"/>
                <p:cNvSpPr>
                  <a:spLocks/>
                </p:cNvSpPr>
                <p:nvPr/>
              </p:nvSpPr>
              <p:spPr bwMode="auto">
                <a:xfrm>
                  <a:off x="4752976" y="27432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701" name="Freeform 2610"/>
                <p:cNvSpPr>
                  <a:spLocks/>
                </p:cNvSpPr>
                <p:nvPr/>
              </p:nvSpPr>
              <p:spPr bwMode="auto">
                <a:xfrm>
                  <a:off x="4756151" y="274637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702" name="Freeform 2611"/>
                <p:cNvSpPr>
                  <a:spLocks/>
                </p:cNvSpPr>
                <p:nvPr/>
              </p:nvSpPr>
              <p:spPr bwMode="auto">
                <a:xfrm>
                  <a:off x="4756151" y="27495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703" name="Freeform 2612"/>
                <p:cNvSpPr>
                  <a:spLocks/>
                </p:cNvSpPr>
                <p:nvPr/>
              </p:nvSpPr>
              <p:spPr bwMode="auto">
                <a:xfrm>
                  <a:off x="4759326" y="27527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7704" name="Freeform 2613"/>
                <p:cNvSpPr>
                  <a:spLocks/>
                </p:cNvSpPr>
                <p:nvPr/>
              </p:nvSpPr>
              <p:spPr bwMode="auto">
                <a:xfrm>
                  <a:off x="4762501" y="27543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705" name="Freeform 2614"/>
                <p:cNvSpPr>
                  <a:spLocks/>
                </p:cNvSpPr>
                <p:nvPr/>
              </p:nvSpPr>
              <p:spPr bwMode="auto">
                <a:xfrm>
                  <a:off x="4765676" y="27574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706" name="Freeform 2615"/>
                <p:cNvSpPr>
                  <a:spLocks/>
                </p:cNvSpPr>
                <p:nvPr/>
              </p:nvSpPr>
              <p:spPr bwMode="auto">
                <a:xfrm>
                  <a:off x="4765676" y="2760663"/>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7707" name="Freeform 2616"/>
                <p:cNvSpPr>
                  <a:spLocks/>
                </p:cNvSpPr>
                <p:nvPr/>
              </p:nvSpPr>
              <p:spPr bwMode="auto">
                <a:xfrm>
                  <a:off x="4767263" y="2767013"/>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7708" name="Freeform 2618"/>
                <p:cNvSpPr>
                  <a:spLocks/>
                </p:cNvSpPr>
                <p:nvPr/>
              </p:nvSpPr>
              <p:spPr bwMode="auto">
                <a:xfrm>
                  <a:off x="4770438" y="2768600"/>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709" name="Freeform 2619"/>
                <p:cNvSpPr>
                  <a:spLocks/>
                </p:cNvSpPr>
                <p:nvPr/>
              </p:nvSpPr>
              <p:spPr bwMode="auto">
                <a:xfrm>
                  <a:off x="4773613" y="277495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710" name="Freeform 2620"/>
                <p:cNvSpPr>
                  <a:spLocks/>
                </p:cNvSpPr>
                <p:nvPr/>
              </p:nvSpPr>
              <p:spPr bwMode="auto">
                <a:xfrm>
                  <a:off x="4773613" y="2778125"/>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711" name="Freeform 2621"/>
                <p:cNvSpPr>
                  <a:spLocks/>
                </p:cNvSpPr>
                <p:nvPr/>
              </p:nvSpPr>
              <p:spPr bwMode="auto">
                <a:xfrm>
                  <a:off x="4776788" y="27828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7712" name="Freeform 2622"/>
                <p:cNvSpPr>
                  <a:spLocks/>
                </p:cNvSpPr>
                <p:nvPr/>
              </p:nvSpPr>
              <p:spPr bwMode="auto">
                <a:xfrm>
                  <a:off x="4778376" y="27860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713" name="Freeform 2623"/>
                <p:cNvSpPr>
                  <a:spLocks/>
                </p:cNvSpPr>
                <p:nvPr/>
              </p:nvSpPr>
              <p:spPr bwMode="auto">
                <a:xfrm>
                  <a:off x="4781551" y="27892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14" name="Freeform 2624"/>
                <p:cNvSpPr>
                  <a:spLocks/>
                </p:cNvSpPr>
                <p:nvPr/>
              </p:nvSpPr>
              <p:spPr bwMode="auto">
                <a:xfrm>
                  <a:off x="4784726" y="27892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715" name="Freeform 2625"/>
                <p:cNvSpPr>
                  <a:spLocks/>
                </p:cNvSpPr>
                <p:nvPr/>
              </p:nvSpPr>
              <p:spPr bwMode="auto">
                <a:xfrm>
                  <a:off x="4784726" y="27924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16" name="Freeform 2626"/>
                <p:cNvSpPr>
                  <a:spLocks/>
                </p:cNvSpPr>
                <p:nvPr/>
              </p:nvSpPr>
              <p:spPr bwMode="auto">
                <a:xfrm>
                  <a:off x="4787901" y="27924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717" name="Freeform 2627"/>
                <p:cNvSpPr>
                  <a:spLocks/>
                </p:cNvSpPr>
                <p:nvPr/>
              </p:nvSpPr>
              <p:spPr bwMode="auto">
                <a:xfrm>
                  <a:off x="4789488" y="27892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718" name="Freeform 2628"/>
                <p:cNvSpPr>
                  <a:spLocks/>
                </p:cNvSpPr>
                <p:nvPr/>
              </p:nvSpPr>
              <p:spPr bwMode="auto">
                <a:xfrm>
                  <a:off x="4789488" y="27892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19" name="Freeform 2629"/>
                <p:cNvSpPr>
                  <a:spLocks/>
                </p:cNvSpPr>
                <p:nvPr/>
              </p:nvSpPr>
              <p:spPr bwMode="auto">
                <a:xfrm>
                  <a:off x="4792663" y="27860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720" name="Freeform 2630"/>
                <p:cNvSpPr>
                  <a:spLocks/>
                </p:cNvSpPr>
                <p:nvPr/>
              </p:nvSpPr>
              <p:spPr bwMode="auto">
                <a:xfrm>
                  <a:off x="4795838" y="27828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721" name="Freeform 2631"/>
                <p:cNvSpPr>
                  <a:spLocks/>
                </p:cNvSpPr>
                <p:nvPr/>
              </p:nvSpPr>
              <p:spPr bwMode="auto">
                <a:xfrm>
                  <a:off x="4799013" y="27797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722" name="Freeform 2632"/>
                <p:cNvSpPr>
                  <a:spLocks/>
                </p:cNvSpPr>
                <p:nvPr/>
              </p:nvSpPr>
              <p:spPr bwMode="auto">
                <a:xfrm>
                  <a:off x="4802188" y="277812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7723" name="Freeform 2633"/>
                <p:cNvSpPr>
                  <a:spLocks/>
                </p:cNvSpPr>
                <p:nvPr/>
              </p:nvSpPr>
              <p:spPr bwMode="auto">
                <a:xfrm>
                  <a:off x="4802188" y="277495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724" name="Freeform 2634"/>
                <p:cNvSpPr>
                  <a:spLocks/>
                </p:cNvSpPr>
                <p:nvPr/>
              </p:nvSpPr>
              <p:spPr bwMode="auto">
                <a:xfrm>
                  <a:off x="4803776" y="27717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725" name="Freeform 2635"/>
                <p:cNvSpPr>
                  <a:spLocks/>
                </p:cNvSpPr>
                <p:nvPr/>
              </p:nvSpPr>
              <p:spPr bwMode="auto">
                <a:xfrm>
                  <a:off x="4806951" y="2768600"/>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726" name="Freeform 2636"/>
                <p:cNvSpPr>
                  <a:spLocks/>
                </p:cNvSpPr>
                <p:nvPr/>
              </p:nvSpPr>
              <p:spPr bwMode="auto">
                <a:xfrm>
                  <a:off x="4806951" y="2767013"/>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7727" name="Freeform 2637"/>
                <p:cNvSpPr>
                  <a:spLocks/>
                </p:cNvSpPr>
                <p:nvPr/>
              </p:nvSpPr>
              <p:spPr bwMode="auto">
                <a:xfrm>
                  <a:off x="4810126" y="27670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28" name="Freeform 2638"/>
                <p:cNvSpPr>
                  <a:spLocks/>
                </p:cNvSpPr>
                <p:nvPr/>
              </p:nvSpPr>
              <p:spPr bwMode="auto">
                <a:xfrm>
                  <a:off x="4813301" y="27670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729" name="Freeform 2639"/>
                <p:cNvSpPr>
                  <a:spLocks/>
                </p:cNvSpPr>
                <p:nvPr/>
              </p:nvSpPr>
              <p:spPr bwMode="auto">
                <a:xfrm>
                  <a:off x="4814888" y="27670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30" name="Freeform 2640"/>
                <p:cNvSpPr>
                  <a:spLocks/>
                </p:cNvSpPr>
                <p:nvPr/>
              </p:nvSpPr>
              <p:spPr bwMode="auto">
                <a:xfrm>
                  <a:off x="4818063" y="27670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7731" name="Freeform 2641"/>
                <p:cNvSpPr>
                  <a:spLocks/>
                </p:cNvSpPr>
                <p:nvPr/>
              </p:nvSpPr>
              <p:spPr bwMode="auto">
                <a:xfrm>
                  <a:off x="4818063" y="27686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732" name="Freeform 2642"/>
                <p:cNvSpPr>
                  <a:spLocks/>
                </p:cNvSpPr>
                <p:nvPr/>
              </p:nvSpPr>
              <p:spPr bwMode="auto">
                <a:xfrm>
                  <a:off x="4821238" y="2771775"/>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733" name="Freeform 2643"/>
                <p:cNvSpPr>
                  <a:spLocks/>
                </p:cNvSpPr>
                <p:nvPr/>
              </p:nvSpPr>
              <p:spPr bwMode="auto">
                <a:xfrm>
                  <a:off x="4824413" y="2778125"/>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7734" name="Freeform 2644"/>
                <p:cNvSpPr>
                  <a:spLocks/>
                </p:cNvSpPr>
                <p:nvPr/>
              </p:nvSpPr>
              <p:spPr bwMode="auto">
                <a:xfrm>
                  <a:off x="4824413" y="27828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735" name="Freeform 2645"/>
                <p:cNvSpPr>
                  <a:spLocks/>
                </p:cNvSpPr>
                <p:nvPr/>
              </p:nvSpPr>
              <p:spPr bwMode="auto">
                <a:xfrm>
                  <a:off x="4827588" y="2786063"/>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7736" name="Freeform 2646"/>
                <p:cNvSpPr>
                  <a:spLocks/>
                </p:cNvSpPr>
                <p:nvPr/>
              </p:nvSpPr>
              <p:spPr bwMode="auto">
                <a:xfrm>
                  <a:off x="4829176" y="279241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737" name="Freeform 2647"/>
                <p:cNvSpPr>
                  <a:spLocks/>
                </p:cNvSpPr>
                <p:nvPr/>
              </p:nvSpPr>
              <p:spPr bwMode="auto">
                <a:xfrm>
                  <a:off x="4832351" y="27971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738" name="Freeform 2648"/>
                <p:cNvSpPr>
                  <a:spLocks/>
                </p:cNvSpPr>
                <p:nvPr/>
              </p:nvSpPr>
              <p:spPr bwMode="auto">
                <a:xfrm>
                  <a:off x="4835526" y="28003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739" name="Freeform 2649"/>
                <p:cNvSpPr>
                  <a:spLocks/>
                </p:cNvSpPr>
                <p:nvPr/>
              </p:nvSpPr>
              <p:spPr bwMode="auto">
                <a:xfrm>
                  <a:off x="4835526" y="28003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7740" name="Freeform 2650"/>
                <p:cNvSpPr>
                  <a:spLocks/>
                </p:cNvSpPr>
                <p:nvPr/>
              </p:nvSpPr>
              <p:spPr bwMode="auto">
                <a:xfrm>
                  <a:off x="4838701" y="280035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741" name="Freeform 2651"/>
                <p:cNvSpPr>
                  <a:spLocks/>
                </p:cNvSpPr>
                <p:nvPr/>
              </p:nvSpPr>
              <p:spPr bwMode="auto">
                <a:xfrm>
                  <a:off x="4840288" y="2794000"/>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742" name="Freeform 2652"/>
                <p:cNvSpPr>
                  <a:spLocks/>
                </p:cNvSpPr>
                <p:nvPr/>
              </p:nvSpPr>
              <p:spPr bwMode="auto">
                <a:xfrm>
                  <a:off x="4843463" y="2786063"/>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6350" cap="sq">
                  <a:solidFill>
                    <a:srgbClr val="010101"/>
                  </a:solidFill>
                  <a:prstDash val="solid"/>
                  <a:miter lim="800000"/>
                  <a:headEnd/>
                  <a:tailEnd/>
                </a:ln>
              </p:spPr>
              <p:txBody>
                <a:bodyPr/>
                <a:lstStyle/>
                <a:p>
                  <a:endParaRPr lang="en-US"/>
                </a:p>
              </p:txBody>
            </p:sp>
            <p:sp>
              <p:nvSpPr>
                <p:cNvPr id="27743" name="Freeform 2653"/>
                <p:cNvSpPr>
                  <a:spLocks/>
                </p:cNvSpPr>
                <p:nvPr/>
              </p:nvSpPr>
              <p:spPr bwMode="auto">
                <a:xfrm>
                  <a:off x="4843463" y="2778125"/>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744" name="Freeform 2654"/>
                <p:cNvSpPr>
                  <a:spLocks/>
                </p:cNvSpPr>
                <p:nvPr/>
              </p:nvSpPr>
              <p:spPr bwMode="auto">
                <a:xfrm>
                  <a:off x="4846638" y="2760663"/>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745" name="Freeform 2655"/>
                <p:cNvSpPr>
                  <a:spLocks/>
                </p:cNvSpPr>
                <p:nvPr/>
              </p:nvSpPr>
              <p:spPr bwMode="auto">
                <a:xfrm>
                  <a:off x="4849813" y="2743200"/>
                  <a:ext cx="1588" cy="17463"/>
                </a:xfrm>
                <a:custGeom>
                  <a:avLst/>
                  <a:gdLst>
                    <a:gd name="T0" fmla="*/ 0 w 1"/>
                    <a:gd name="T1" fmla="*/ 17463 h 11"/>
                    <a:gd name="T2" fmla="*/ 0 w 1"/>
                    <a:gd name="T3" fmla="*/ 17463 h 11"/>
                    <a:gd name="T4" fmla="*/ 0 w 1"/>
                    <a:gd name="T5" fmla="*/ 17463 h 11"/>
                    <a:gd name="T6" fmla="*/ 1588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11"/>
                      </a:moveTo>
                      <a:lnTo>
                        <a:pt x="0" y="11"/>
                      </a:lnTo>
                      <a:lnTo>
                        <a:pt x="1" y="0"/>
                      </a:lnTo>
                    </a:path>
                  </a:pathLst>
                </a:custGeom>
                <a:noFill/>
                <a:ln w="6350" cap="sq">
                  <a:solidFill>
                    <a:srgbClr val="010101"/>
                  </a:solidFill>
                  <a:prstDash val="solid"/>
                  <a:miter lim="800000"/>
                  <a:headEnd/>
                  <a:tailEnd/>
                </a:ln>
              </p:spPr>
              <p:txBody>
                <a:bodyPr/>
                <a:lstStyle/>
                <a:p>
                  <a:endParaRPr lang="en-US"/>
                </a:p>
              </p:txBody>
            </p:sp>
            <p:sp>
              <p:nvSpPr>
                <p:cNvPr id="27746" name="Freeform 2656"/>
                <p:cNvSpPr>
                  <a:spLocks/>
                </p:cNvSpPr>
                <p:nvPr/>
              </p:nvSpPr>
              <p:spPr bwMode="auto">
                <a:xfrm>
                  <a:off x="4851401" y="2724150"/>
                  <a:ext cx="1588" cy="19050"/>
                </a:xfrm>
                <a:custGeom>
                  <a:avLst/>
                  <a:gdLst>
                    <a:gd name="T0" fmla="*/ 0 w 1588"/>
                    <a:gd name="T1" fmla="*/ 19050 h 12"/>
                    <a:gd name="T2" fmla="*/ 0 w 1588"/>
                    <a:gd name="T3" fmla="*/ 19050 h 12"/>
                    <a:gd name="T4" fmla="*/ 0 w 1588"/>
                    <a:gd name="T5" fmla="*/ 19050 h 12"/>
                    <a:gd name="T6" fmla="*/ 0 w 1588"/>
                    <a:gd name="T7" fmla="*/ 0 h 12"/>
                    <a:gd name="T8" fmla="*/ 0 60000 65536"/>
                    <a:gd name="T9" fmla="*/ 0 60000 65536"/>
                    <a:gd name="T10" fmla="*/ 0 60000 65536"/>
                    <a:gd name="T11" fmla="*/ 0 60000 65536"/>
                    <a:gd name="T12" fmla="*/ 0 w 1588"/>
                    <a:gd name="T13" fmla="*/ 0 h 12"/>
                    <a:gd name="T14" fmla="*/ 1588 w 1588"/>
                    <a:gd name="T15" fmla="*/ 12 h 12"/>
                  </a:gdLst>
                  <a:ahLst/>
                  <a:cxnLst>
                    <a:cxn ang="T8">
                      <a:pos x="T0" y="T1"/>
                    </a:cxn>
                    <a:cxn ang="T9">
                      <a:pos x="T2" y="T3"/>
                    </a:cxn>
                    <a:cxn ang="T10">
                      <a:pos x="T4" y="T5"/>
                    </a:cxn>
                    <a:cxn ang="T11">
                      <a:pos x="T6" y="T7"/>
                    </a:cxn>
                  </a:cxnLst>
                  <a:rect l="T12" t="T13" r="T14" b="T15"/>
                  <a:pathLst>
                    <a:path w="1588" h="12">
                      <a:moveTo>
                        <a:pt x="0" y="12"/>
                      </a:moveTo>
                      <a:lnTo>
                        <a:pt x="0" y="12"/>
                      </a:lnTo>
                      <a:lnTo>
                        <a:pt x="0" y="0"/>
                      </a:lnTo>
                    </a:path>
                  </a:pathLst>
                </a:custGeom>
                <a:noFill/>
                <a:ln w="6350" cap="sq">
                  <a:solidFill>
                    <a:srgbClr val="010101"/>
                  </a:solidFill>
                  <a:prstDash val="solid"/>
                  <a:miter lim="800000"/>
                  <a:headEnd/>
                  <a:tailEnd/>
                </a:ln>
              </p:spPr>
              <p:txBody>
                <a:bodyPr/>
                <a:lstStyle/>
                <a:p>
                  <a:endParaRPr lang="en-US"/>
                </a:p>
              </p:txBody>
            </p:sp>
            <p:sp>
              <p:nvSpPr>
                <p:cNvPr id="27747" name="Freeform 2657"/>
                <p:cNvSpPr>
                  <a:spLocks/>
                </p:cNvSpPr>
                <p:nvPr/>
              </p:nvSpPr>
              <p:spPr bwMode="auto">
                <a:xfrm>
                  <a:off x="4851401" y="2701925"/>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7748" name="Freeform 2658"/>
                <p:cNvSpPr>
                  <a:spLocks/>
                </p:cNvSpPr>
                <p:nvPr/>
              </p:nvSpPr>
              <p:spPr bwMode="auto">
                <a:xfrm>
                  <a:off x="4854576" y="2676525"/>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7749" name="Freeform 2659"/>
                <p:cNvSpPr>
                  <a:spLocks/>
                </p:cNvSpPr>
                <p:nvPr/>
              </p:nvSpPr>
              <p:spPr bwMode="auto">
                <a:xfrm>
                  <a:off x="4857751" y="2644775"/>
                  <a:ext cx="3175" cy="31750"/>
                </a:xfrm>
                <a:custGeom>
                  <a:avLst/>
                  <a:gdLst>
                    <a:gd name="T0" fmla="*/ 0 w 2"/>
                    <a:gd name="T1" fmla="*/ 31750 h 20"/>
                    <a:gd name="T2" fmla="*/ 0 w 2"/>
                    <a:gd name="T3" fmla="*/ 31750 h 20"/>
                    <a:gd name="T4" fmla="*/ 0 w 2"/>
                    <a:gd name="T5" fmla="*/ 31750 h 20"/>
                    <a:gd name="T6" fmla="*/ 3175 w 2"/>
                    <a:gd name="T7" fmla="*/ 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20"/>
                      </a:moveTo>
                      <a:lnTo>
                        <a:pt x="0" y="20"/>
                      </a:lnTo>
                      <a:lnTo>
                        <a:pt x="2" y="0"/>
                      </a:lnTo>
                    </a:path>
                  </a:pathLst>
                </a:custGeom>
                <a:noFill/>
                <a:ln w="6350" cap="sq">
                  <a:solidFill>
                    <a:srgbClr val="010101"/>
                  </a:solidFill>
                  <a:prstDash val="solid"/>
                  <a:miter lim="800000"/>
                  <a:headEnd/>
                  <a:tailEnd/>
                </a:ln>
              </p:spPr>
              <p:txBody>
                <a:bodyPr/>
                <a:lstStyle/>
                <a:p>
                  <a:endParaRPr lang="en-US"/>
                </a:p>
              </p:txBody>
            </p:sp>
            <p:sp>
              <p:nvSpPr>
                <p:cNvPr id="27750" name="Freeform 2660"/>
                <p:cNvSpPr>
                  <a:spLocks/>
                </p:cNvSpPr>
                <p:nvPr/>
              </p:nvSpPr>
              <p:spPr bwMode="auto">
                <a:xfrm>
                  <a:off x="4860926" y="2614613"/>
                  <a:ext cx="1588" cy="30163"/>
                </a:xfrm>
                <a:custGeom>
                  <a:avLst/>
                  <a:gdLst>
                    <a:gd name="T0" fmla="*/ 0 w 1588"/>
                    <a:gd name="T1" fmla="*/ 30163 h 19"/>
                    <a:gd name="T2" fmla="*/ 0 w 1588"/>
                    <a:gd name="T3" fmla="*/ 30163 h 19"/>
                    <a:gd name="T4" fmla="*/ 0 w 1588"/>
                    <a:gd name="T5" fmla="*/ 30163 h 19"/>
                    <a:gd name="T6" fmla="*/ 0 w 1588"/>
                    <a:gd name="T7" fmla="*/ 0 h 19"/>
                    <a:gd name="T8" fmla="*/ 0 60000 65536"/>
                    <a:gd name="T9" fmla="*/ 0 60000 65536"/>
                    <a:gd name="T10" fmla="*/ 0 60000 65536"/>
                    <a:gd name="T11" fmla="*/ 0 60000 65536"/>
                    <a:gd name="T12" fmla="*/ 0 w 1588"/>
                    <a:gd name="T13" fmla="*/ 0 h 19"/>
                    <a:gd name="T14" fmla="*/ 1588 w 1588"/>
                    <a:gd name="T15" fmla="*/ 19 h 19"/>
                  </a:gdLst>
                  <a:ahLst/>
                  <a:cxnLst>
                    <a:cxn ang="T8">
                      <a:pos x="T0" y="T1"/>
                    </a:cxn>
                    <a:cxn ang="T9">
                      <a:pos x="T2" y="T3"/>
                    </a:cxn>
                    <a:cxn ang="T10">
                      <a:pos x="T4" y="T5"/>
                    </a:cxn>
                    <a:cxn ang="T11">
                      <a:pos x="T6" y="T7"/>
                    </a:cxn>
                  </a:cxnLst>
                  <a:rect l="T12" t="T13" r="T14" b="T15"/>
                  <a:pathLst>
                    <a:path w="1588" h="19">
                      <a:moveTo>
                        <a:pt x="0" y="19"/>
                      </a:moveTo>
                      <a:lnTo>
                        <a:pt x="0" y="19"/>
                      </a:lnTo>
                      <a:lnTo>
                        <a:pt x="0" y="0"/>
                      </a:lnTo>
                    </a:path>
                  </a:pathLst>
                </a:custGeom>
                <a:noFill/>
                <a:ln w="6350" cap="sq">
                  <a:solidFill>
                    <a:srgbClr val="010101"/>
                  </a:solidFill>
                  <a:prstDash val="solid"/>
                  <a:miter lim="800000"/>
                  <a:headEnd/>
                  <a:tailEnd/>
                </a:ln>
              </p:spPr>
              <p:txBody>
                <a:bodyPr/>
                <a:lstStyle/>
                <a:p>
                  <a:endParaRPr lang="en-US"/>
                </a:p>
              </p:txBody>
            </p:sp>
            <p:sp>
              <p:nvSpPr>
                <p:cNvPr id="27751" name="Freeform 2661"/>
                <p:cNvSpPr>
                  <a:spLocks/>
                </p:cNvSpPr>
                <p:nvPr/>
              </p:nvSpPr>
              <p:spPr bwMode="auto">
                <a:xfrm>
                  <a:off x="4860926" y="2579688"/>
                  <a:ext cx="3175" cy="34925"/>
                </a:xfrm>
                <a:custGeom>
                  <a:avLst/>
                  <a:gdLst>
                    <a:gd name="T0" fmla="*/ 0 w 2"/>
                    <a:gd name="T1" fmla="*/ 34925 h 22"/>
                    <a:gd name="T2" fmla="*/ 0 w 2"/>
                    <a:gd name="T3" fmla="*/ 34925 h 22"/>
                    <a:gd name="T4" fmla="*/ 0 w 2"/>
                    <a:gd name="T5" fmla="*/ 34925 h 22"/>
                    <a:gd name="T6" fmla="*/ 3175 w 2"/>
                    <a:gd name="T7" fmla="*/ 0 h 22"/>
                    <a:gd name="T8" fmla="*/ 0 60000 65536"/>
                    <a:gd name="T9" fmla="*/ 0 60000 65536"/>
                    <a:gd name="T10" fmla="*/ 0 60000 65536"/>
                    <a:gd name="T11" fmla="*/ 0 60000 65536"/>
                    <a:gd name="T12" fmla="*/ 0 w 2"/>
                    <a:gd name="T13" fmla="*/ 0 h 22"/>
                    <a:gd name="T14" fmla="*/ 2 w 2"/>
                    <a:gd name="T15" fmla="*/ 22 h 22"/>
                  </a:gdLst>
                  <a:ahLst/>
                  <a:cxnLst>
                    <a:cxn ang="T8">
                      <a:pos x="T0" y="T1"/>
                    </a:cxn>
                    <a:cxn ang="T9">
                      <a:pos x="T2" y="T3"/>
                    </a:cxn>
                    <a:cxn ang="T10">
                      <a:pos x="T4" y="T5"/>
                    </a:cxn>
                    <a:cxn ang="T11">
                      <a:pos x="T6" y="T7"/>
                    </a:cxn>
                  </a:cxnLst>
                  <a:rect l="T12" t="T13" r="T14" b="T15"/>
                  <a:pathLst>
                    <a:path w="2" h="22">
                      <a:moveTo>
                        <a:pt x="0" y="22"/>
                      </a:moveTo>
                      <a:lnTo>
                        <a:pt x="0" y="22"/>
                      </a:lnTo>
                      <a:lnTo>
                        <a:pt x="2" y="0"/>
                      </a:lnTo>
                    </a:path>
                  </a:pathLst>
                </a:custGeom>
                <a:noFill/>
                <a:ln w="6350" cap="sq">
                  <a:solidFill>
                    <a:srgbClr val="010101"/>
                  </a:solidFill>
                  <a:prstDash val="solid"/>
                  <a:miter lim="800000"/>
                  <a:headEnd/>
                  <a:tailEnd/>
                </a:ln>
              </p:spPr>
              <p:txBody>
                <a:bodyPr/>
                <a:lstStyle/>
                <a:p>
                  <a:endParaRPr lang="en-US"/>
                </a:p>
              </p:txBody>
            </p:sp>
            <p:sp>
              <p:nvSpPr>
                <p:cNvPr id="27752" name="Freeform 2662"/>
                <p:cNvSpPr>
                  <a:spLocks/>
                </p:cNvSpPr>
                <p:nvPr/>
              </p:nvSpPr>
              <p:spPr bwMode="auto">
                <a:xfrm>
                  <a:off x="4864101" y="2546350"/>
                  <a:ext cx="1588" cy="33338"/>
                </a:xfrm>
                <a:custGeom>
                  <a:avLst/>
                  <a:gdLst>
                    <a:gd name="T0" fmla="*/ 0 w 1"/>
                    <a:gd name="T1" fmla="*/ 33338 h 21"/>
                    <a:gd name="T2" fmla="*/ 0 w 1"/>
                    <a:gd name="T3" fmla="*/ 33338 h 21"/>
                    <a:gd name="T4" fmla="*/ 0 w 1"/>
                    <a:gd name="T5" fmla="*/ 33338 h 21"/>
                    <a:gd name="T6" fmla="*/ 1588 w 1"/>
                    <a:gd name="T7" fmla="*/ 0 h 21"/>
                    <a:gd name="T8" fmla="*/ 0 60000 65536"/>
                    <a:gd name="T9" fmla="*/ 0 60000 65536"/>
                    <a:gd name="T10" fmla="*/ 0 60000 65536"/>
                    <a:gd name="T11" fmla="*/ 0 60000 65536"/>
                    <a:gd name="T12" fmla="*/ 0 w 1"/>
                    <a:gd name="T13" fmla="*/ 0 h 21"/>
                    <a:gd name="T14" fmla="*/ 1 w 1"/>
                    <a:gd name="T15" fmla="*/ 21 h 21"/>
                  </a:gdLst>
                  <a:ahLst/>
                  <a:cxnLst>
                    <a:cxn ang="T8">
                      <a:pos x="T0" y="T1"/>
                    </a:cxn>
                    <a:cxn ang="T9">
                      <a:pos x="T2" y="T3"/>
                    </a:cxn>
                    <a:cxn ang="T10">
                      <a:pos x="T4" y="T5"/>
                    </a:cxn>
                    <a:cxn ang="T11">
                      <a:pos x="T6" y="T7"/>
                    </a:cxn>
                  </a:cxnLst>
                  <a:rect l="T12" t="T13" r="T14" b="T15"/>
                  <a:pathLst>
                    <a:path w="1" h="21">
                      <a:moveTo>
                        <a:pt x="0" y="21"/>
                      </a:moveTo>
                      <a:lnTo>
                        <a:pt x="0" y="21"/>
                      </a:lnTo>
                      <a:lnTo>
                        <a:pt x="1" y="0"/>
                      </a:lnTo>
                    </a:path>
                  </a:pathLst>
                </a:custGeom>
                <a:noFill/>
                <a:ln w="6350" cap="sq">
                  <a:solidFill>
                    <a:srgbClr val="010101"/>
                  </a:solidFill>
                  <a:prstDash val="solid"/>
                  <a:miter lim="800000"/>
                  <a:headEnd/>
                  <a:tailEnd/>
                </a:ln>
              </p:spPr>
              <p:txBody>
                <a:bodyPr/>
                <a:lstStyle/>
                <a:p>
                  <a:endParaRPr lang="en-US"/>
                </a:p>
              </p:txBody>
            </p:sp>
            <p:sp>
              <p:nvSpPr>
                <p:cNvPr id="27753" name="Freeform 2663"/>
                <p:cNvSpPr>
                  <a:spLocks/>
                </p:cNvSpPr>
                <p:nvPr/>
              </p:nvSpPr>
              <p:spPr bwMode="auto">
                <a:xfrm>
                  <a:off x="4865688" y="2509838"/>
                  <a:ext cx="3175" cy="36513"/>
                </a:xfrm>
                <a:custGeom>
                  <a:avLst/>
                  <a:gdLst>
                    <a:gd name="T0" fmla="*/ 0 w 2"/>
                    <a:gd name="T1" fmla="*/ 36513 h 23"/>
                    <a:gd name="T2" fmla="*/ 0 w 2"/>
                    <a:gd name="T3" fmla="*/ 36513 h 23"/>
                    <a:gd name="T4" fmla="*/ 0 w 2"/>
                    <a:gd name="T5" fmla="*/ 36513 h 23"/>
                    <a:gd name="T6" fmla="*/ 3175 w 2"/>
                    <a:gd name="T7" fmla="*/ 0 h 23"/>
                    <a:gd name="T8" fmla="*/ 0 60000 65536"/>
                    <a:gd name="T9" fmla="*/ 0 60000 65536"/>
                    <a:gd name="T10" fmla="*/ 0 60000 65536"/>
                    <a:gd name="T11" fmla="*/ 0 60000 65536"/>
                    <a:gd name="T12" fmla="*/ 0 w 2"/>
                    <a:gd name="T13" fmla="*/ 0 h 23"/>
                    <a:gd name="T14" fmla="*/ 2 w 2"/>
                    <a:gd name="T15" fmla="*/ 23 h 23"/>
                  </a:gdLst>
                  <a:ahLst/>
                  <a:cxnLst>
                    <a:cxn ang="T8">
                      <a:pos x="T0" y="T1"/>
                    </a:cxn>
                    <a:cxn ang="T9">
                      <a:pos x="T2" y="T3"/>
                    </a:cxn>
                    <a:cxn ang="T10">
                      <a:pos x="T4" y="T5"/>
                    </a:cxn>
                    <a:cxn ang="T11">
                      <a:pos x="T6" y="T7"/>
                    </a:cxn>
                  </a:cxnLst>
                  <a:rect l="T12" t="T13" r="T14" b="T15"/>
                  <a:pathLst>
                    <a:path w="2" h="23">
                      <a:moveTo>
                        <a:pt x="0" y="23"/>
                      </a:moveTo>
                      <a:lnTo>
                        <a:pt x="0" y="23"/>
                      </a:lnTo>
                      <a:lnTo>
                        <a:pt x="2" y="0"/>
                      </a:lnTo>
                    </a:path>
                  </a:pathLst>
                </a:custGeom>
                <a:noFill/>
                <a:ln w="6350" cap="sq">
                  <a:solidFill>
                    <a:srgbClr val="010101"/>
                  </a:solidFill>
                  <a:prstDash val="solid"/>
                  <a:miter lim="800000"/>
                  <a:headEnd/>
                  <a:tailEnd/>
                </a:ln>
              </p:spPr>
              <p:txBody>
                <a:bodyPr/>
                <a:lstStyle/>
                <a:p>
                  <a:endParaRPr lang="en-US"/>
                </a:p>
              </p:txBody>
            </p:sp>
            <p:sp>
              <p:nvSpPr>
                <p:cNvPr id="27754" name="Freeform 2664"/>
                <p:cNvSpPr>
                  <a:spLocks/>
                </p:cNvSpPr>
                <p:nvPr/>
              </p:nvSpPr>
              <p:spPr bwMode="auto">
                <a:xfrm>
                  <a:off x="4868863" y="2466975"/>
                  <a:ext cx="1588" cy="42863"/>
                </a:xfrm>
                <a:custGeom>
                  <a:avLst/>
                  <a:gdLst>
                    <a:gd name="T0" fmla="*/ 0 w 1588"/>
                    <a:gd name="T1" fmla="*/ 42863 h 27"/>
                    <a:gd name="T2" fmla="*/ 0 w 1588"/>
                    <a:gd name="T3" fmla="*/ 42863 h 27"/>
                    <a:gd name="T4" fmla="*/ 0 w 1588"/>
                    <a:gd name="T5" fmla="*/ 42863 h 27"/>
                    <a:gd name="T6" fmla="*/ 0 w 1588"/>
                    <a:gd name="T7" fmla="*/ 0 h 27"/>
                    <a:gd name="T8" fmla="*/ 0 60000 65536"/>
                    <a:gd name="T9" fmla="*/ 0 60000 65536"/>
                    <a:gd name="T10" fmla="*/ 0 60000 65536"/>
                    <a:gd name="T11" fmla="*/ 0 60000 65536"/>
                    <a:gd name="T12" fmla="*/ 0 w 1588"/>
                    <a:gd name="T13" fmla="*/ 0 h 27"/>
                    <a:gd name="T14" fmla="*/ 1588 w 1588"/>
                    <a:gd name="T15" fmla="*/ 27 h 27"/>
                  </a:gdLst>
                  <a:ahLst/>
                  <a:cxnLst>
                    <a:cxn ang="T8">
                      <a:pos x="T0" y="T1"/>
                    </a:cxn>
                    <a:cxn ang="T9">
                      <a:pos x="T2" y="T3"/>
                    </a:cxn>
                    <a:cxn ang="T10">
                      <a:pos x="T4" y="T5"/>
                    </a:cxn>
                    <a:cxn ang="T11">
                      <a:pos x="T6" y="T7"/>
                    </a:cxn>
                  </a:cxnLst>
                  <a:rect l="T12" t="T13" r="T14" b="T15"/>
                  <a:pathLst>
                    <a:path w="1588" h="27">
                      <a:moveTo>
                        <a:pt x="0" y="27"/>
                      </a:moveTo>
                      <a:lnTo>
                        <a:pt x="0" y="27"/>
                      </a:lnTo>
                      <a:lnTo>
                        <a:pt x="0" y="0"/>
                      </a:lnTo>
                    </a:path>
                  </a:pathLst>
                </a:custGeom>
                <a:noFill/>
                <a:ln w="6350" cap="sq">
                  <a:solidFill>
                    <a:srgbClr val="010101"/>
                  </a:solidFill>
                  <a:prstDash val="solid"/>
                  <a:miter lim="800000"/>
                  <a:headEnd/>
                  <a:tailEnd/>
                </a:ln>
              </p:spPr>
              <p:txBody>
                <a:bodyPr/>
                <a:lstStyle/>
                <a:p>
                  <a:endParaRPr lang="en-US"/>
                </a:p>
              </p:txBody>
            </p:sp>
            <p:sp>
              <p:nvSpPr>
                <p:cNvPr id="27755" name="Freeform 2665"/>
                <p:cNvSpPr>
                  <a:spLocks/>
                </p:cNvSpPr>
                <p:nvPr/>
              </p:nvSpPr>
              <p:spPr bwMode="auto">
                <a:xfrm>
                  <a:off x="4868863" y="2422525"/>
                  <a:ext cx="3175" cy="44450"/>
                </a:xfrm>
                <a:custGeom>
                  <a:avLst/>
                  <a:gdLst>
                    <a:gd name="T0" fmla="*/ 0 w 2"/>
                    <a:gd name="T1" fmla="*/ 44450 h 28"/>
                    <a:gd name="T2" fmla="*/ 0 w 2"/>
                    <a:gd name="T3" fmla="*/ 44450 h 28"/>
                    <a:gd name="T4" fmla="*/ 0 w 2"/>
                    <a:gd name="T5" fmla="*/ 44450 h 28"/>
                    <a:gd name="T6" fmla="*/ 3175 w 2"/>
                    <a:gd name="T7" fmla="*/ 0 h 28"/>
                    <a:gd name="T8" fmla="*/ 0 60000 65536"/>
                    <a:gd name="T9" fmla="*/ 0 60000 65536"/>
                    <a:gd name="T10" fmla="*/ 0 60000 65536"/>
                    <a:gd name="T11" fmla="*/ 0 60000 65536"/>
                    <a:gd name="T12" fmla="*/ 0 w 2"/>
                    <a:gd name="T13" fmla="*/ 0 h 28"/>
                    <a:gd name="T14" fmla="*/ 2 w 2"/>
                    <a:gd name="T15" fmla="*/ 28 h 28"/>
                  </a:gdLst>
                  <a:ahLst/>
                  <a:cxnLst>
                    <a:cxn ang="T8">
                      <a:pos x="T0" y="T1"/>
                    </a:cxn>
                    <a:cxn ang="T9">
                      <a:pos x="T2" y="T3"/>
                    </a:cxn>
                    <a:cxn ang="T10">
                      <a:pos x="T4" y="T5"/>
                    </a:cxn>
                    <a:cxn ang="T11">
                      <a:pos x="T6" y="T7"/>
                    </a:cxn>
                  </a:cxnLst>
                  <a:rect l="T12" t="T13" r="T14" b="T15"/>
                  <a:pathLst>
                    <a:path w="2" h="28">
                      <a:moveTo>
                        <a:pt x="0" y="28"/>
                      </a:moveTo>
                      <a:lnTo>
                        <a:pt x="0" y="28"/>
                      </a:lnTo>
                      <a:lnTo>
                        <a:pt x="2" y="0"/>
                      </a:lnTo>
                    </a:path>
                  </a:pathLst>
                </a:custGeom>
                <a:noFill/>
                <a:ln w="6350" cap="sq">
                  <a:solidFill>
                    <a:srgbClr val="010101"/>
                  </a:solidFill>
                  <a:prstDash val="solid"/>
                  <a:miter lim="800000"/>
                  <a:headEnd/>
                  <a:tailEnd/>
                </a:ln>
              </p:spPr>
              <p:txBody>
                <a:bodyPr/>
                <a:lstStyle/>
                <a:p>
                  <a:endParaRPr lang="en-US"/>
                </a:p>
              </p:txBody>
            </p:sp>
            <p:sp>
              <p:nvSpPr>
                <p:cNvPr id="27756" name="Freeform 2666"/>
                <p:cNvSpPr>
                  <a:spLocks/>
                </p:cNvSpPr>
                <p:nvPr/>
              </p:nvSpPr>
              <p:spPr bwMode="auto">
                <a:xfrm>
                  <a:off x="4872038" y="2365375"/>
                  <a:ext cx="3175" cy="57150"/>
                </a:xfrm>
                <a:custGeom>
                  <a:avLst/>
                  <a:gdLst>
                    <a:gd name="T0" fmla="*/ 0 w 2"/>
                    <a:gd name="T1" fmla="*/ 57150 h 36"/>
                    <a:gd name="T2" fmla="*/ 0 w 2"/>
                    <a:gd name="T3" fmla="*/ 57150 h 36"/>
                    <a:gd name="T4" fmla="*/ 0 w 2"/>
                    <a:gd name="T5" fmla="*/ 57150 h 36"/>
                    <a:gd name="T6" fmla="*/ 3175 w 2"/>
                    <a:gd name="T7" fmla="*/ 0 h 36"/>
                    <a:gd name="T8" fmla="*/ 0 60000 65536"/>
                    <a:gd name="T9" fmla="*/ 0 60000 65536"/>
                    <a:gd name="T10" fmla="*/ 0 60000 65536"/>
                    <a:gd name="T11" fmla="*/ 0 60000 65536"/>
                    <a:gd name="T12" fmla="*/ 0 w 2"/>
                    <a:gd name="T13" fmla="*/ 0 h 36"/>
                    <a:gd name="T14" fmla="*/ 2 w 2"/>
                    <a:gd name="T15" fmla="*/ 36 h 36"/>
                  </a:gdLst>
                  <a:ahLst/>
                  <a:cxnLst>
                    <a:cxn ang="T8">
                      <a:pos x="T0" y="T1"/>
                    </a:cxn>
                    <a:cxn ang="T9">
                      <a:pos x="T2" y="T3"/>
                    </a:cxn>
                    <a:cxn ang="T10">
                      <a:pos x="T4" y="T5"/>
                    </a:cxn>
                    <a:cxn ang="T11">
                      <a:pos x="T6" y="T7"/>
                    </a:cxn>
                  </a:cxnLst>
                  <a:rect l="T12" t="T13" r="T14" b="T15"/>
                  <a:pathLst>
                    <a:path w="2" h="36">
                      <a:moveTo>
                        <a:pt x="0" y="36"/>
                      </a:moveTo>
                      <a:lnTo>
                        <a:pt x="0" y="36"/>
                      </a:lnTo>
                      <a:lnTo>
                        <a:pt x="2" y="0"/>
                      </a:lnTo>
                    </a:path>
                  </a:pathLst>
                </a:custGeom>
                <a:noFill/>
                <a:ln w="6350" cap="sq">
                  <a:solidFill>
                    <a:srgbClr val="010101"/>
                  </a:solidFill>
                  <a:prstDash val="solid"/>
                  <a:miter lim="800000"/>
                  <a:headEnd/>
                  <a:tailEnd/>
                </a:ln>
              </p:spPr>
              <p:txBody>
                <a:bodyPr/>
                <a:lstStyle/>
                <a:p>
                  <a:endParaRPr lang="en-US"/>
                </a:p>
              </p:txBody>
            </p:sp>
            <p:sp>
              <p:nvSpPr>
                <p:cNvPr id="27757" name="Freeform 2667"/>
                <p:cNvSpPr>
                  <a:spLocks/>
                </p:cNvSpPr>
                <p:nvPr/>
              </p:nvSpPr>
              <p:spPr bwMode="auto">
                <a:xfrm>
                  <a:off x="4875213" y="2303463"/>
                  <a:ext cx="1588" cy="61913"/>
                </a:xfrm>
                <a:custGeom>
                  <a:avLst/>
                  <a:gdLst>
                    <a:gd name="T0" fmla="*/ 0 w 1"/>
                    <a:gd name="T1" fmla="*/ 61913 h 39"/>
                    <a:gd name="T2" fmla="*/ 0 w 1"/>
                    <a:gd name="T3" fmla="*/ 61913 h 39"/>
                    <a:gd name="T4" fmla="*/ 0 w 1"/>
                    <a:gd name="T5" fmla="*/ 61913 h 39"/>
                    <a:gd name="T6" fmla="*/ 1588 w 1"/>
                    <a:gd name="T7" fmla="*/ 0 h 39"/>
                    <a:gd name="T8" fmla="*/ 0 60000 65536"/>
                    <a:gd name="T9" fmla="*/ 0 60000 65536"/>
                    <a:gd name="T10" fmla="*/ 0 60000 65536"/>
                    <a:gd name="T11" fmla="*/ 0 60000 65536"/>
                    <a:gd name="T12" fmla="*/ 0 w 1"/>
                    <a:gd name="T13" fmla="*/ 0 h 39"/>
                    <a:gd name="T14" fmla="*/ 1 w 1"/>
                    <a:gd name="T15" fmla="*/ 39 h 39"/>
                  </a:gdLst>
                  <a:ahLst/>
                  <a:cxnLst>
                    <a:cxn ang="T8">
                      <a:pos x="T0" y="T1"/>
                    </a:cxn>
                    <a:cxn ang="T9">
                      <a:pos x="T2" y="T3"/>
                    </a:cxn>
                    <a:cxn ang="T10">
                      <a:pos x="T4" y="T5"/>
                    </a:cxn>
                    <a:cxn ang="T11">
                      <a:pos x="T6" y="T7"/>
                    </a:cxn>
                  </a:cxnLst>
                  <a:rect l="T12" t="T13" r="T14" b="T15"/>
                  <a:pathLst>
                    <a:path w="1" h="39">
                      <a:moveTo>
                        <a:pt x="0" y="39"/>
                      </a:moveTo>
                      <a:lnTo>
                        <a:pt x="0" y="39"/>
                      </a:lnTo>
                      <a:lnTo>
                        <a:pt x="1" y="0"/>
                      </a:lnTo>
                    </a:path>
                  </a:pathLst>
                </a:custGeom>
                <a:noFill/>
                <a:ln w="6350" cap="sq">
                  <a:solidFill>
                    <a:srgbClr val="010101"/>
                  </a:solidFill>
                  <a:prstDash val="solid"/>
                  <a:miter lim="800000"/>
                  <a:headEnd/>
                  <a:tailEnd/>
                </a:ln>
              </p:spPr>
              <p:txBody>
                <a:bodyPr/>
                <a:lstStyle/>
                <a:p>
                  <a:endParaRPr lang="en-US"/>
                </a:p>
              </p:txBody>
            </p:sp>
            <p:sp>
              <p:nvSpPr>
                <p:cNvPr id="27758" name="Freeform 2668"/>
                <p:cNvSpPr>
                  <a:spLocks/>
                </p:cNvSpPr>
                <p:nvPr/>
              </p:nvSpPr>
              <p:spPr bwMode="auto">
                <a:xfrm>
                  <a:off x="4876801" y="2225675"/>
                  <a:ext cx="1588" cy="77788"/>
                </a:xfrm>
                <a:custGeom>
                  <a:avLst/>
                  <a:gdLst>
                    <a:gd name="T0" fmla="*/ 0 w 1588"/>
                    <a:gd name="T1" fmla="*/ 77788 h 49"/>
                    <a:gd name="T2" fmla="*/ 0 w 1588"/>
                    <a:gd name="T3" fmla="*/ 77788 h 49"/>
                    <a:gd name="T4" fmla="*/ 0 w 1588"/>
                    <a:gd name="T5" fmla="*/ 77788 h 49"/>
                    <a:gd name="T6" fmla="*/ 0 w 1588"/>
                    <a:gd name="T7" fmla="*/ 0 h 49"/>
                    <a:gd name="T8" fmla="*/ 0 60000 65536"/>
                    <a:gd name="T9" fmla="*/ 0 60000 65536"/>
                    <a:gd name="T10" fmla="*/ 0 60000 65536"/>
                    <a:gd name="T11" fmla="*/ 0 60000 65536"/>
                    <a:gd name="T12" fmla="*/ 0 w 1588"/>
                    <a:gd name="T13" fmla="*/ 0 h 49"/>
                    <a:gd name="T14" fmla="*/ 1588 w 1588"/>
                    <a:gd name="T15" fmla="*/ 49 h 49"/>
                  </a:gdLst>
                  <a:ahLst/>
                  <a:cxnLst>
                    <a:cxn ang="T8">
                      <a:pos x="T0" y="T1"/>
                    </a:cxn>
                    <a:cxn ang="T9">
                      <a:pos x="T2" y="T3"/>
                    </a:cxn>
                    <a:cxn ang="T10">
                      <a:pos x="T4" y="T5"/>
                    </a:cxn>
                    <a:cxn ang="T11">
                      <a:pos x="T6" y="T7"/>
                    </a:cxn>
                  </a:cxnLst>
                  <a:rect l="T12" t="T13" r="T14" b="T15"/>
                  <a:pathLst>
                    <a:path w="1588" h="49">
                      <a:moveTo>
                        <a:pt x="0" y="49"/>
                      </a:moveTo>
                      <a:lnTo>
                        <a:pt x="0" y="49"/>
                      </a:lnTo>
                      <a:lnTo>
                        <a:pt x="0" y="0"/>
                      </a:lnTo>
                    </a:path>
                  </a:pathLst>
                </a:custGeom>
                <a:noFill/>
                <a:ln w="6350" cap="sq">
                  <a:solidFill>
                    <a:srgbClr val="010101"/>
                  </a:solidFill>
                  <a:prstDash val="solid"/>
                  <a:miter lim="800000"/>
                  <a:headEnd/>
                  <a:tailEnd/>
                </a:ln>
              </p:spPr>
              <p:txBody>
                <a:bodyPr/>
                <a:lstStyle/>
                <a:p>
                  <a:endParaRPr lang="en-US"/>
                </a:p>
              </p:txBody>
            </p:sp>
            <p:sp>
              <p:nvSpPr>
                <p:cNvPr id="27759" name="Freeform 2669"/>
                <p:cNvSpPr>
                  <a:spLocks/>
                </p:cNvSpPr>
                <p:nvPr/>
              </p:nvSpPr>
              <p:spPr bwMode="auto">
                <a:xfrm>
                  <a:off x="4876801" y="2132013"/>
                  <a:ext cx="3175" cy="93663"/>
                </a:xfrm>
                <a:custGeom>
                  <a:avLst/>
                  <a:gdLst>
                    <a:gd name="T0" fmla="*/ 0 w 2"/>
                    <a:gd name="T1" fmla="*/ 93663 h 59"/>
                    <a:gd name="T2" fmla="*/ 0 w 2"/>
                    <a:gd name="T3" fmla="*/ 93663 h 59"/>
                    <a:gd name="T4" fmla="*/ 0 w 2"/>
                    <a:gd name="T5" fmla="*/ 93663 h 59"/>
                    <a:gd name="T6" fmla="*/ 3175 w 2"/>
                    <a:gd name="T7" fmla="*/ 0 h 59"/>
                    <a:gd name="T8" fmla="*/ 0 60000 65536"/>
                    <a:gd name="T9" fmla="*/ 0 60000 65536"/>
                    <a:gd name="T10" fmla="*/ 0 60000 65536"/>
                    <a:gd name="T11" fmla="*/ 0 60000 65536"/>
                    <a:gd name="T12" fmla="*/ 0 w 2"/>
                    <a:gd name="T13" fmla="*/ 0 h 59"/>
                    <a:gd name="T14" fmla="*/ 2 w 2"/>
                    <a:gd name="T15" fmla="*/ 59 h 59"/>
                  </a:gdLst>
                  <a:ahLst/>
                  <a:cxnLst>
                    <a:cxn ang="T8">
                      <a:pos x="T0" y="T1"/>
                    </a:cxn>
                    <a:cxn ang="T9">
                      <a:pos x="T2" y="T3"/>
                    </a:cxn>
                    <a:cxn ang="T10">
                      <a:pos x="T4" y="T5"/>
                    </a:cxn>
                    <a:cxn ang="T11">
                      <a:pos x="T6" y="T7"/>
                    </a:cxn>
                  </a:cxnLst>
                  <a:rect l="T12" t="T13" r="T14" b="T15"/>
                  <a:pathLst>
                    <a:path w="2" h="59">
                      <a:moveTo>
                        <a:pt x="0" y="59"/>
                      </a:moveTo>
                      <a:lnTo>
                        <a:pt x="0" y="59"/>
                      </a:lnTo>
                      <a:lnTo>
                        <a:pt x="2" y="0"/>
                      </a:lnTo>
                    </a:path>
                  </a:pathLst>
                </a:custGeom>
                <a:noFill/>
                <a:ln w="6350" cap="sq">
                  <a:solidFill>
                    <a:srgbClr val="010101"/>
                  </a:solidFill>
                  <a:prstDash val="solid"/>
                  <a:miter lim="800000"/>
                  <a:headEnd/>
                  <a:tailEnd/>
                </a:ln>
              </p:spPr>
              <p:txBody>
                <a:bodyPr/>
                <a:lstStyle/>
                <a:p>
                  <a:endParaRPr lang="en-US"/>
                </a:p>
              </p:txBody>
            </p:sp>
            <p:sp>
              <p:nvSpPr>
                <p:cNvPr id="27760" name="Freeform 2670"/>
                <p:cNvSpPr>
                  <a:spLocks/>
                </p:cNvSpPr>
                <p:nvPr/>
              </p:nvSpPr>
              <p:spPr bwMode="auto">
                <a:xfrm>
                  <a:off x="4879976" y="2019300"/>
                  <a:ext cx="3175" cy="112713"/>
                </a:xfrm>
                <a:custGeom>
                  <a:avLst/>
                  <a:gdLst>
                    <a:gd name="T0" fmla="*/ 0 w 2"/>
                    <a:gd name="T1" fmla="*/ 112713 h 71"/>
                    <a:gd name="T2" fmla="*/ 0 w 2"/>
                    <a:gd name="T3" fmla="*/ 112713 h 71"/>
                    <a:gd name="T4" fmla="*/ 0 w 2"/>
                    <a:gd name="T5" fmla="*/ 112713 h 71"/>
                    <a:gd name="T6" fmla="*/ 3175 w 2"/>
                    <a:gd name="T7" fmla="*/ 0 h 71"/>
                    <a:gd name="T8" fmla="*/ 0 60000 65536"/>
                    <a:gd name="T9" fmla="*/ 0 60000 65536"/>
                    <a:gd name="T10" fmla="*/ 0 60000 65536"/>
                    <a:gd name="T11" fmla="*/ 0 60000 65536"/>
                    <a:gd name="T12" fmla="*/ 0 w 2"/>
                    <a:gd name="T13" fmla="*/ 0 h 71"/>
                    <a:gd name="T14" fmla="*/ 2 w 2"/>
                    <a:gd name="T15" fmla="*/ 71 h 71"/>
                  </a:gdLst>
                  <a:ahLst/>
                  <a:cxnLst>
                    <a:cxn ang="T8">
                      <a:pos x="T0" y="T1"/>
                    </a:cxn>
                    <a:cxn ang="T9">
                      <a:pos x="T2" y="T3"/>
                    </a:cxn>
                    <a:cxn ang="T10">
                      <a:pos x="T4" y="T5"/>
                    </a:cxn>
                    <a:cxn ang="T11">
                      <a:pos x="T6" y="T7"/>
                    </a:cxn>
                  </a:cxnLst>
                  <a:rect l="T12" t="T13" r="T14" b="T15"/>
                  <a:pathLst>
                    <a:path w="2" h="71">
                      <a:moveTo>
                        <a:pt x="0" y="71"/>
                      </a:moveTo>
                      <a:lnTo>
                        <a:pt x="0" y="71"/>
                      </a:lnTo>
                      <a:lnTo>
                        <a:pt x="2" y="0"/>
                      </a:lnTo>
                    </a:path>
                  </a:pathLst>
                </a:custGeom>
                <a:noFill/>
                <a:ln w="6350" cap="sq">
                  <a:solidFill>
                    <a:srgbClr val="010101"/>
                  </a:solidFill>
                  <a:prstDash val="solid"/>
                  <a:miter lim="800000"/>
                  <a:headEnd/>
                  <a:tailEnd/>
                </a:ln>
              </p:spPr>
              <p:txBody>
                <a:bodyPr/>
                <a:lstStyle/>
                <a:p>
                  <a:endParaRPr lang="en-US"/>
                </a:p>
              </p:txBody>
            </p:sp>
            <p:sp>
              <p:nvSpPr>
                <p:cNvPr id="27761" name="Freeform 2671"/>
                <p:cNvSpPr>
                  <a:spLocks/>
                </p:cNvSpPr>
                <p:nvPr/>
              </p:nvSpPr>
              <p:spPr bwMode="auto">
                <a:xfrm>
                  <a:off x="4883151" y="1878013"/>
                  <a:ext cx="3175" cy="141288"/>
                </a:xfrm>
                <a:custGeom>
                  <a:avLst/>
                  <a:gdLst>
                    <a:gd name="T0" fmla="*/ 0 w 2"/>
                    <a:gd name="T1" fmla="*/ 141288 h 89"/>
                    <a:gd name="T2" fmla="*/ 0 w 2"/>
                    <a:gd name="T3" fmla="*/ 141288 h 89"/>
                    <a:gd name="T4" fmla="*/ 0 w 2"/>
                    <a:gd name="T5" fmla="*/ 141288 h 89"/>
                    <a:gd name="T6" fmla="*/ 3175 w 2"/>
                    <a:gd name="T7" fmla="*/ 0 h 89"/>
                    <a:gd name="T8" fmla="*/ 0 60000 65536"/>
                    <a:gd name="T9" fmla="*/ 0 60000 65536"/>
                    <a:gd name="T10" fmla="*/ 0 60000 65536"/>
                    <a:gd name="T11" fmla="*/ 0 60000 65536"/>
                    <a:gd name="T12" fmla="*/ 0 w 2"/>
                    <a:gd name="T13" fmla="*/ 0 h 89"/>
                    <a:gd name="T14" fmla="*/ 2 w 2"/>
                    <a:gd name="T15" fmla="*/ 89 h 89"/>
                  </a:gdLst>
                  <a:ahLst/>
                  <a:cxnLst>
                    <a:cxn ang="T8">
                      <a:pos x="T0" y="T1"/>
                    </a:cxn>
                    <a:cxn ang="T9">
                      <a:pos x="T2" y="T3"/>
                    </a:cxn>
                    <a:cxn ang="T10">
                      <a:pos x="T4" y="T5"/>
                    </a:cxn>
                    <a:cxn ang="T11">
                      <a:pos x="T6" y="T7"/>
                    </a:cxn>
                  </a:cxnLst>
                  <a:rect l="T12" t="T13" r="T14" b="T15"/>
                  <a:pathLst>
                    <a:path w="2" h="89">
                      <a:moveTo>
                        <a:pt x="0" y="89"/>
                      </a:moveTo>
                      <a:lnTo>
                        <a:pt x="0" y="89"/>
                      </a:lnTo>
                      <a:lnTo>
                        <a:pt x="2" y="0"/>
                      </a:lnTo>
                    </a:path>
                  </a:pathLst>
                </a:custGeom>
                <a:noFill/>
                <a:ln w="6350" cap="sq">
                  <a:solidFill>
                    <a:srgbClr val="010101"/>
                  </a:solidFill>
                  <a:prstDash val="solid"/>
                  <a:miter lim="800000"/>
                  <a:headEnd/>
                  <a:tailEnd/>
                </a:ln>
              </p:spPr>
              <p:txBody>
                <a:bodyPr/>
                <a:lstStyle/>
                <a:p>
                  <a:endParaRPr lang="en-US"/>
                </a:p>
              </p:txBody>
            </p:sp>
            <p:sp>
              <p:nvSpPr>
                <p:cNvPr id="27762" name="Freeform 2672"/>
                <p:cNvSpPr>
                  <a:spLocks/>
                </p:cNvSpPr>
                <p:nvPr/>
              </p:nvSpPr>
              <p:spPr bwMode="auto">
                <a:xfrm>
                  <a:off x="4886326" y="1712913"/>
                  <a:ext cx="1588" cy="165100"/>
                </a:xfrm>
                <a:custGeom>
                  <a:avLst/>
                  <a:gdLst>
                    <a:gd name="T0" fmla="*/ 0 w 1588"/>
                    <a:gd name="T1" fmla="*/ 165100 h 104"/>
                    <a:gd name="T2" fmla="*/ 0 w 1588"/>
                    <a:gd name="T3" fmla="*/ 165100 h 104"/>
                    <a:gd name="T4" fmla="*/ 0 w 1588"/>
                    <a:gd name="T5" fmla="*/ 165100 h 104"/>
                    <a:gd name="T6" fmla="*/ 0 w 1588"/>
                    <a:gd name="T7" fmla="*/ 0 h 104"/>
                    <a:gd name="T8" fmla="*/ 0 60000 65536"/>
                    <a:gd name="T9" fmla="*/ 0 60000 65536"/>
                    <a:gd name="T10" fmla="*/ 0 60000 65536"/>
                    <a:gd name="T11" fmla="*/ 0 60000 65536"/>
                    <a:gd name="T12" fmla="*/ 0 w 1588"/>
                    <a:gd name="T13" fmla="*/ 0 h 104"/>
                    <a:gd name="T14" fmla="*/ 1588 w 1588"/>
                    <a:gd name="T15" fmla="*/ 104 h 104"/>
                  </a:gdLst>
                  <a:ahLst/>
                  <a:cxnLst>
                    <a:cxn ang="T8">
                      <a:pos x="T0" y="T1"/>
                    </a:cxn>
                    <a:cxn ang="T9">
                      <a:pos x="T2" y="T3"/>
                    </a:cxn>
                    <a:cxn ang="T10">
                      <a:pos x="T4" y="T5"/>
                    </a:cxn>
                    <a:cxn ang="T11">
                      <a:pos x="T6" y="T7"/>
                    </a:cxn>
                  </a:cxnLst>
                  <a:rect l="T12" t="T13" r="T14" b="T15"/>
                  <a:pathLst>
                    <a:path w="1588" h="104">
                      <a:moveTo>
                        <a:pt x="0" y="104"/>
                      </a:moveTo>
                      <a:lnTo>
                        <a:pt x="0" y="104"/>
                      </a:lnTo>
                      <a:lnTo>
                        <a:pt x="0" y="0"/>
                      </a:lnTo>
                    </a:path>
                  </a:pathLst>
                </a:custGeom>
                <a:noFill/>
                <a:ln w="6350" cap="sq">
                  <a:solidFill>
                    <a:srgbClr val="010101"/>
                  </a:solidFill>
                  <a:prstDash val="solid"/>
                  <a:miter lim="800000"/>
                  <a:headEnd/>
                  <a:tailEnd/>
                </a:ln>
              </p:spPr>
              <p:txBody>
                <a:bodyPr/>
                <a:lstStyle/>
                <a:p>
                  <a:endParaRPr lang="en-US"/>
                </a:p>
              </p:txBody>
            </p:sp>
            <p:sp>
              <p:nvSpPr>
                <p:cNvPr id="27763" name="Freeform 2673"/>
                <p:cNvSpPr>
                  <a:spLocks/>
                </p:cNvSpPr>
                <p:nvPr/>
              </p:nvSpPr>
              <p:spPr bwMode="auto">
                <a:xfrm>
                  <a:off x="4886326" y="1509713"/>
                  <a:ext cx="3175" cy="203200"/>
                </a:xfrm>
                <a:custGeom>
                  <a:avLst/>
                  <a:gdLst>
                    <a:gd name="T0" fmla="*/ 0 w 2"/>
                    <a:gd name="T1" fmla="*/ 203200 h 128"/>
                    <a:gd name="T2" fmla="*/ 0 w 2"/>
                    <a:gd name="T3" fmla="*/ 203200 h 128"/>
                    <a:gd name="T4" fmla="*/ 0 w 2"/>
                    <a:gd name="T5" fmla="*/ 203200 h 128"/>
                    <a:gd name="T6" fmla="*/ 3175 w 2"/>
                    <a:gd name="T7" fmla="*/ 0 h 128"/>
                    <a:gd name="T8" fmla="*/ 0 60000 65536"/>
                    <a:gd name="T9" fmla="*/ 0 60000 65536"/>
                    <a:gd name="T10" fmla="*/ 0 60000 65536"/>
                    <a:gd name="T11" fmla="*/ 0 60000 65536"/>
                    <a:gd name="T12" fmla="*/ 0 w 2"/>
                    <a:gd name="T13" fmla="*/ 0 h 128"/>
                    <a:gd name="T14" fmla="*/ 2 w 2"/>
                    <a:gd name="T15" fmla="*/ 128 h 128"/>
                  </a:gdLst>
                  <a:ahLst/>
                  <a:cxnLst>
                    <a:cxn ang="T8">
                      <a:pos x="T0" y="T1"/>
                    </a:cxn>
                    <a:cxn ang="T9">
                      <a:pos x="T2" y="T3"/>
                    </a:cxn>
                    <a:cxn ang="T10">
                      <a:pos x="T4" y="T5"/>
                    </a:cxn>
                    <a:cxn ang="T11">
                      <a:pos x="T6" y="T7"/>
                    </a:cxn>
                  </a:cxnLst>
                  <a:rect l="T12" t="T13" r="T14" b="T15"/>
                  <a:pathLst>
                    <a:path w="2" h="128">
                      <a:moveTo>
                        <a:pt x="0" y="128"/>
                      </a:moveTo>
                      <a:lnTo>
                        <a:pt x="0" y="128"/>
                      </a:lnTo>
                      <a:lnTo>
                        <a:pt x="2" y="0"/>
                      </a:lnTo>
                    </a:path>
                  </a:pathLst>
                </a:custGeom>
                <a:noFill/>
                <a:ln w="6350" cap="sq">
                  <a:solidFill>
                    <a:srgbClr val="010101"/>
                  </a:solidFill>
                  <a:prstDash val="solid"/>
                  <a:miter lim="800000"/>
                  <a:headEnd/>
                  <a:tailEnd/>
                </a:ln>
              </p:spPr>
              <p:txBody>
                <a:bodyPr/>
                <a:lstStyle/>
                <a:p>
                  <a:endParaRPr lang="en-US"/>
                </a:p>
              </p:txBody>
            </p:sp>
            <p:sp>
              <p:nvSpPr>
                <p:cNvPr id="27764" name="Freeform 2674"/>
                <p:cNvSpPr>
                  <a:spLocks/>
                </p:cNvSpPr>
                <p:nvPr/>
              </p:nvSpPr>
              <p:spPr bwMode="auto">
                <a:xfrm>
                  <a:off x="4889501" y="1266825"/>
                  <a:ext cx="1588" cy="242888"/>
                </a:xfrm>
                <a:custGeom>
                  <a:avLst/>
                  <a:gdLst>
                    <a:gd name="T0" fmla="*/ 0 w 1"/>
                    <a:gd name="T1" fmla="*/ 242888 h 153"/>
                    <a:gd name="T2" fmla="*/ 0 w 1"/>
                    <a:gd name="T3" fmla="*/ 242888 h 153"/>
                    <a:gd name="T4" fmla="*/ 0 w 1"/>
                    <a:gd name="T5" fmla="*/ 242888 h 153"/>
                    <a:gd name="T6" fmla="*/ 1588 w 1"/>
                    <a:gd name="T7" fmla="*/ 0 h 153"/>
                    <a:gd name="T8" fmla="*/ 0 60000 65536"/>
                    <a:gd name="T9" fmla="*/ 0 60000 65536"/>
                    <a:gd name="T10" fmla="*/ 0 60000 65536"/>
                    <a:gd name="T11" fmla="*/ 0 60000 65536"/>
                    <a:gd name="T12" fmla="*/ 0 w 1"/>
                    <a:gd name="T13" fmla="*/ 0 h 153"/>
                    <a:gd name="T14" fmla="*/ 1 w 1"/>
                    <a:gd name="T15" fmla="*/ 153 h 153"/>
                  </a:gdLst>
                  <a:ahLst/>
                  <a:cxnLst>
                    <a:cxn ang="T8">
                      <a:pos x="T0" y="T1"/>
                    </a:cxn>
                    <a:cxn ang="T9">
                      <a:pos x="T2" y="T3"/>
                    </a:cxn>
                    <a:cxn ang="T10">
                      <a:pos x="T4" y="T5"/>
                    </a:cxn>
                    <a:cxn ang="T11">
                      <a:pos x="T6" y="T7"/>
                    </a:cxn>
                  </a:cxnLst>
                  <a:rect l="T12" t="T13" r="T14" b="T15"/>
                  <a:pathLst>
                    <a:path w="1" h="153">
                      <a:moveTo>
                        <a:pt x="0" y="153"/>
                      </a:moveTo>
                      <a:lnTo>
                        <a:pt x="0" y="153"/>
                      </a:lnTo>
                      <a:lnTo>
                        <a:pt x="1" y="0"/>
                      </a:lnTo>
                    </a:path>
                  </a:pathLst>
                </a:custGeom>
                <a:noFill/>
                <a:ln w="6350" cap="sq">
                  <a:solidFill>
                    <a:srgbClr val="010101"/>
                  </a:solidFill>
                  <a:prstDash val="solid"/>
                  <a:miter lim="800000"/>
                  <a:headEnd/>
                  <a:tailEnd/>
                </a:ln>
              </p:spPr>
              <p:txBody>
                <a:bodyPr/>
                <a:lstStyle/>
                <a:p>
                  <a:endParaRPr lang="en-US"/>
                </a:p>
              </p:txBody>
            </p:sp>
            <p:sp>
              <p:nvSpPr>
                <p:cNvPr id="27765" name="Freeform 2675"/>
                <p:cNvSpPr>
                  <a:spLocks/>
                </p:cNvSpPr>
                <p:nvPr/>
              </p:nvSpPr>
              <p:spPr bwMode="auto">
                <a:xfrm>
                  <a:off x="4891088" y="1244600"/>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7766" name="Freeform 2676"/>
                <p:cNvSpPr>
                  <a:spLocks/>
                </p:cNvSpPr>
                <p:nvPr/>
              </p:nvSpPr>
              <p:spPr bwMode="auto">
                <a:xfrm>
                  <a:off x="489426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767" name="Freeform 2677"/>
                <p:cNvSpPr>
                  <a:spLocks/>
                </p:cNvSpPr>
                <p:nvPr/>
              </p:nvSpPr>
              <p:spPr bwMode="auto">
                <a:xfrm>
                  <a:off x="48942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68" name="Freeform 2678"/>
                <p:cNvSpPr>
                  <a:spLocks/>
                </p:cNvSpPr>
                <p:nvPr/>
              </p:nvSpPr>
              <p:spPr bwMode="auto">
                <a:xfrm>
                  <a:off x="48974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69" name="Freeform 2679"/>
                <p:cNvSpPr>
                  <a:spLocks/>
                </p:cNvSpPr>
                <p:nvPr/>
              </p:nvSpPr>
              <p:spPr bwMode="auto">
                <a:xfrm>
                  <a:off x="4900613"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770" name="Freeform 2680"/>
                <p:cNvSpPr>
                  <a:spLocks/>
                </p:cNvSpPr>
                <p:nvPr/>
              </p:nvSpPr>
              <p:spPr bwMode="auto">
                <a:xfrm>
                  <a:off x="4902201"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771" name="Freeform 2681"/>
                <p:cNvSpPr>
                  <a:spLocks/>
                </p:cNvSpPr>
                <p:nvPr/>
              </p:nvSpPr>
              <p:spPr bwMode="auto">
                <a:xfrm>
                  <a:off x="49022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72" name="Freeform 2682"/>
                <p:cNvSpPr>
                  <a:spLocks/>
                </p:cNvSpPr>
                <p:nvPr/>
              </p:nvSpPr>
              <p:spPr bwMode="auto">
                <a:xfrm>
                  <a:off x="49053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73" name="Freeform 2683"/>
                <p:cNvSpPr>
                  <a:spLocks/>
                </p:cNvSpPr>
                <p:nvPr/>
              </p:nvSpPr>
              <p:spPr bwMode="auto">
                <a:xfrm>
                  <a:off x="49085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74" name="Freeform 2684"/>
                <p:cNvSpPr>
                  <a:spLocks/>
                </p:cNvSpPr>
                <p:nvPr/>
              </p:nvSpPr>
              <p:spPr bwMode="auto">
                <a:xfrm>
                  <a:off x="4911726"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775" name="Freeform 2685"/>
                <p:cNvSpPr>
                  <a:spLocks/>
                </p:cNvSpPr>
                <p:nvPr/>
              </p:nvSpPr>
              <p:spPr bwMode="auto">
                <a:xfrm>
                  <a:off x="491331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776" name="Freeform 2686"/>
                <p:cNvSpPr>
                  <a:spLocks/>
                </p:cNvSpPr>
                <p:nvPr/>
              </p:nvSpPr>
              <p:spPr bwMode="auto">
                <a:xfrm>
                  <a:off x="49133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77" name="Freeform 2687"/>
                <p:cNvSpPr>
                  <a:spLocks/>
                </p:cNvSpPr>
                <p:nvPr/>
              </p:nvSpPr>
              <p:spPr bwMode="auto">
                <a:xfrm>
                  <a:off x="49164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78" name="Freeform 2688"/>
                <p:cNvSpPr>
                  <a:spLocks/>
                </p:cNvSpPr>
                <p:nvPr/>
              </p:nvSpPr>
              <p:spPr bwMode="auto">
                <a:xfrm>
                  <a:off x="491966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779" name="Freeform 2689"/>
                <p:cNvSpPr>
                  <a:spLocks/>
                </p:cNvSpPr>
                <p:nvPr/>
              </p:nvSpPr>
              <p:spPr bwMode="auto">
                <a:xfrm>
                  <a:off x="49196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80" name="Freeform 2690"/>
                <p:cNvSpPr>
                  <a:spLocks/>
                </p:cNvSpPr>
                <p:nvPr/>
              </p:nvSpPr>
              <p:spPr bwMode="auto">
                <a:xfrm>
                  <a:off x="49228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81" name="Freeform 2691"/>
                <p:cNvSpPr>
                  <a:spLocks/>
                </p:cNvSpPr>
                <p:nvPr/>
              </p:nvSpPr>
              <p:spPr bwMode="auto">
                <a:xfrm>
                  <a:off x="4926013"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782" name="Freeform 2692"/>
                <p:cNvSpPr>
                  <a:spLocks/>
                </p:cNvSpPr>
                <p:nvPr/>
              </p:nvSpPr>
              <p:spPr bwMode="auto">
                <a:xfrm>
                  <a:off x="49276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83" name="Freeform 2693"/>
                <p:cNvSpPr>
                  <a:spLocks/>
                </p:cNvSpPr>
                <p:nvPr/>
              </p:nvSpPr>
              <p:spPr bwMode="auto">
                <a:xfrm>
                  <a:off x="493077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784" name="Freeform 2694"/>
                <p:cNvSpPr>
                  <a:spLocks/>
                </p:cNvSpPr>
                <p:nvPr/>
              </p:nvSpPr>
              <p:spPr bwMode="auto">
                <a:xfrm>
                  <a:off x="49307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85" name="Freeform 2695"/>
                <p:cNvSpPr>
                  <a:spLocks/>
                </p:cNvSpPr>
                <p:nvPr/>
              </p:nvSpPr>
              <p:spPr bwMode="auto">
                <a:xfrm>
                  <a:off x="49339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86" name="Freeform 2696"/>
                <p:cNvSpPr>
                  <a:spLocks/>
                </p:cNvSpPr>
                <p:nvPr/>
              </p:nvSpPr>
              <p:spPr bwMode="auto">
                <a:xfrm>
                  <a:off x="493712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787" name="Freeform 2697"/>
                <p:cNvSpPr>
                  <a:spLocks/>
                </p:cNvSpPr>
                <p:nvPr/>
              </p:nvSpPr>
              <p:spPr bwMode="auto">
                <a:xfrm>
                  <a:off x="4937126"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788" name="Freeform 2698"/>
                <p:cNvSpPr>
                  <a:spLocks/>
                </p:cNvSpPr>
                <p:nvPr/>
              </p:nvSpPr>
              <p:spPr bwMode="auto">
                <a:xfrm>
                  <a:off x="49387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89" name="Freeform 2699"/>
                <p:cNvSpPr>
                  <a:spLocks/>
                </p:cNvSpPr>
                <p:nvPr/>
              </p:nvSpPr>
              <p:spPr bwMode="auto">
                <a:xfrm>
                  <a:off x="49418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90" name="Freeform 2700"/>
                <p:cNvSpPr>
                  <a:spLocks/>
                </p:cNvSpPr>
                <p:nvPr/>
              </p:nvSpPr>
              <p:spPr bwMode="auto">
                <a:xfrm>
                  <a:off x="49450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91" name="Freeform 2701"/>
                <p:cNvSpPr>
                  <a:spLocks/>
                </p:cNvSpPr>
                <p:nvPr/>
              </p:nvSpPr>
              <p:spPr bwMode="auto">
                <a:xfrm>
                  <a:off x="494823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792" name="Freeform 2702"/>
                <p:cNvSpPr>
                  <a:spLocks/>
                </p:cNvSpPr>
                <p:nvPr/>
              </p:nvSpPr>
              <p:spPr bwMode="auto">
                <a:xfrm>
                  <a:off x="49482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93" name="Freeform 2703"/>
                <p:cNvSpPr>
                  <a:spLocks/>
                </p:cNvSpPr>
                <p:nvPr/>
              </p:nvSpPr>
              <p:spPr bwMode="auto">
                <a:xfrm>
                  <a:off x="4951413"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794" name="Freeform 2704"/>
                <p:cNvSpPr>
                  <a:spLocks/>
                </p:cNvSpPr>
                <p:nvPr/>
              </p:nvSpPr>
              <p:spPr bwMode="auto">
                <a:xfrm>
                  <a:off x="49530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95" name="Freeform 2705"/>
                <p:cNvSpPr>
                  <a:spLocks/>
                </p:cNvSpPr>
                <p:nvPr/>
              </p:nvSpPr>
              <p:spPr bwMode="auto">
                <a:xfrm>
                  <a:off x="495617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796" name="Freeform 2706"/>
                <p:cNvSpPr>
                  <a:spLocks/>
                </p:cNvSpPr>
                <p:nvPr/>
              </p:nvSpPr>
              <p:spPr bwMode="auto">
                <a:xfrm>
                  <a:off x="49561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97" name="Freeform 2707"/>
                <p:cNvSpPr>
                  <a:spLocks/>
                </p:cNvSpPr>
                <p:nvPr/>
              </p:nvSpPr>
              <p:spPr bwMode="auto">
                <a:xfrm>
                  <a:off x="49593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798" name="Freeform 2708"/>
                <p:cNvSpPr>
                  <a:spLocks/>
                </p:cNvSpPr>
                <p:nvPr/>
              </p:nvSpPr>
              <p:spPr bwMode="auto">
                <a:xfrm>
                  <a:off x="4962526"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799" name="Freeform 2709"/>
                <p:cNvSpPr>
                  <a:spLocks/>
                </p:cNvSpPr>
                <p:nvPr/>
              </p:nvSpPr>
              <p:spPr bwMode="auto">
                <a:xfrm>
                  <a:off x="496411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00" name="Freeform 2710"/>
                <p:cNvSpPr>
                  <a:spLocks/>
                </p:cNvSpPr>
                <p:nvPr/>
              </p:nvSpPr>
              <p:spPr bwMode="auto">
                <a:xfrm>
                  <a:off x="49641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01" name="Freeform 2711"/>
                <p:cNvSpPr>
                  <a:spLocks/>
                </p:cNvSpPr>
                <p:nvPr/>
              </p:nvSpPr>
              <p:spPr bwMode="auto">
                <a:xfrm>
                  <a:off x="49672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02" name="Freeform 2712"/>
                <p:cNvSpPr>
                  <a:spLocks/>
                </p:cNvSpPr>
                <p:nvPr/>
              </p:nvSpPr>
              <p:spPr bwMode="auto">
                <a:xfrm>
                  <a:off x="49704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03" name="Freeform 2713"/>
                <p:cNvSpPr>
                  <a:spLocks/>
                </p:cNvSpPr>
                <p:nvPr/>
              </p:nvSpPr>
              <p:spPr bwMode="auto">
                <a:xfrm>
                  <a:off x="497363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04" name="Freeform 2714"/>
                <p:cNvSpPr>
                  <a:spLocks/>
                </p:cNvSpPr>
                <p:nvPr/>
              </p:nvSpPr>
              <p:spPr bwMode="auto">
                <a:xfrm>
                  <a:off x="49736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05" name="Freeform 2715"/>
                <p:cNvSpPr>
                  <a:spLocks/>
                </p:cNvSpPr>
                <p:nvPr/>
              </p:nvSpPr>
              <p:spPr bwMode="auto">
                <a:xfrm>
                  <a:off x="4976813"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806" name="Freeform 2716"/>
                <p:cNvSpPr>
                  <a:spLocks/>
                </p:cNvSpPr>
                <p:nvPr/>
              </p:nvSpPr>
              <p:spPr bwMode="auto">
                <a:xfrm>
                  <a:off x="49784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07" name="Freeform 2717"/>
                <p:cNvSpPr>
                  <a:spLocks/>
                </p:cNvSpPr>
                <p:nvPr/>
              </p:nvSpPr>
              <p:spPr bwMode="auto">
                <a:xfrm>
                  <a:off x="4981576" y="1244600"/>
                  <a:ext cx="1588" cy="39688"/>
                </a:xfrm>
                <a:custGeom>
                  <a:avLst/>
                  <a:gdLst>
                    <a:gd name="T0" fmla="*/ 0 w 1588"/>
                    <a:gd name="T1" fmla="*/ 0 h 25"/>
                    <a:gd name="T2" fmla="*/ 0 w 1588"/>
                    <a:gd name="T3" fmla="*/ 0 h 25"/>
                    <a:gd name="T4" fmla="*/ 0 w 1588"/>
                    <a:gd name="T5" fmla="*/ 0 h 25"/>
                    <a:gd name="T6" fmla="*/ 0 w 1588"/>
                    <a:gd name="T7" fmla="*/ 39688 h 25"/>
                    <a:gd name="T8" fmla="*/ 0 60000 65536"/>
                    <a:gd name="T9" fmla="*/ 0 60000 65536"/>
                    <a:gd name="T10" fmla="*/ 0 60000 65536"/>
                    <a:gd name="T11" fmla="*/ 0 60000 65536"/>
                    <a:gd name="T12" fmla="*/ 0 w 1588"/>
                    <a:gd name="T13" fmla="*/ 0 h 25"/>
                    <a:gd name="T14" fmla="*/ 1588 w 1588"/>
                    <a:gd name="T15" fmla="*/ 25 h 25"/>
                  </a:gdLst>
                  <a:ahLst/>
                  <a:cxnLst>
                    <a:cxn ang="T8">
                      <a:pos x="T0" y="T1"/>
                    </a:cxn>
                    <a:cxn ang="T9">
                      <a:pos x="T2" y="T3"/>
                    </a:cxn>
                    <a:cxn ang="T10">
                      <a:pos x="T4" y="T5"/>
                    </a:cxn>
                    <a:cxn ang="T11">
                      <a:pos x="T6" y="T7"/>
                    </a:cxn>
                  </a:cxnLst>
                  <a:rect l="T12" t="T13" r="T14" b="T15"/>
                  <a:pathLst>
                    <a:path w="1588" h="25">
                      <a:moveTo>
                        <a:pt x="0" y="0"/>
                      </a:moveTo>
                      <a:lnTo>
                        <a:pt x="0" y="0"/>
                      </a:lnTo>
                      <a:lnTo>
                        <a:pt x="0" y="25"/>
                      </a:lnTo>
                    </a:path>
                  </a:pathLst>
                </a:custGeom>
                <a:noFill/>
                <a:ln w="6350" cap="sq">
                  <a:solidFill>
                    <a:srgbClr val="010101"/>
                  </a:solidFill>
                  <a:prstDash val="solid"/>
                  <a:miter lim="800000"/>
                  <a:headEnd/>
                  <a:tailEnd/>
                </a:ln>
              </p:spPr>
              <p:txBody>
                <a:bodyPr/>
                <a:lstStyle/>
                <a:p>
                  <a:endParaRPr lang="en-US"/>
                </a:p>
              </p:txBody>
            </p:sp>
            <p:sp>
              <p:nvSpPr>
                <p:cNvPr id="27808" name="Freeform 2718"/>
                <p:cNvSpPr>
                  <a:spLocks/>
                </p:cNvSpPr>
                <p:nvPr/>
              </p:nvSpPr>
              <p:spPr bwMode="auto">
                <a:xfrm>
                  <a:off x="4981576" y="1284288"/>
                  <a:ext cx="3175" cy="127000"/>
                </a:xfrm>
                <a:custGeom>
                  <a:avLst/>
                  <a:gdLst>
                    <a:gd name="T0" fmla="*/ 0 w 2"/>
                    <a:gd name="T1" fmla="*/ 0 h 80"/>
                    <a:gd name="T2" fmla="*/ 0 w 2"/>
                    <a:gd name="T3" fmla="*/ 0 h 80"/>
                    <a:gd name="T4" fmla="*/ 0 w 2"/>
                    <a:gd name="T5" fmla="*/ 0 h 80"/>
                    <a:gd name="T6" fmla="*/ 3175 w 2"/>
                    <a:gd name="T7" fmla="*/ 127000 h 80"/>
                    <a:gd name="T8" fmla="*/ 0 60000 65536"/>
                    <a:gd name="T9" fmla="*/ 0 60000 65536"/>
                    <a:gd name="T10" fmla="*/ 0 60000 65536"/>
                    <a:gd name="T11" fmla="*/ 0 60000 65536"/>
                    <a:gd name="T12" fmla="*/ 0 w 2"/>
                    <a:gd name="T13" fmla="*/ 0 h 80"/>
                    <a:gd name="T14" fmla="*/ 2 w 2"/>
                    <a:gd name="T15" fmla="*/ 80 h 80"/>
                  </a:gdLst>
                  <a:ahLst/>
                  <a:cxnLst>
                    <a:cxn ang="T8">
                      <a:pos x="T0" y="T1"/>
                    </a:cxn>
                    <a:cxn ang="T9">
                      <a:pos x="T2" y="T3"/>
                    </a:cxn>
                    <a:cxn ang="T10">
                      <a:pos x="T4" y="T5"/>
                    </a:cxn>
                    <a:cxn ang="T11">
                      <a:pos x="T6" y="T7"/>
                    </a:cxn>
                  </a:cxnLst>
                  <a:rect l="T12" t="T13" r="T14" b="T15"/>
                  <a:pathLst>
                    <a:path w="2" h="80">
                      <a:moveTo>
                        <a:pt x="0" y="0"/>
                      </a:moveTo>
                      <a:lnTo>
                        <a:pt x="0" y="0"/>
                      </a:lnTo>
                      <a:lnTo>
                        <a:pt x="2" y="80"/>
                      </a:lnTo>
                    </a:path>
                  </a:pathLst>
                </a:custGeom>
                <a:noFill/>
                <a:ln w="6350" cap="sq">
                  <a:solidFill>
                    <a:srgbClr val="010101"/>
                  </a:solidFill>
                  <a:prstDash val="solid"/>
                  <a:miter lim="800000"/>
                  <a:headEnd/>
                  <a:tailEnd/>
                </a:ln>
              </p:spPr>
              <p:txBody>
                <a:bodyPr/>
                <a:lstStyle/>
                <a:p>
                  <a:endParaRPr lang="en-US"/>
                </a:p>
              </p:txBody>
            </p:sp>
            <p:sp>
              <p:nvSpPr>
                <p:cNvPr id="27809" name="Freeform 2719"/>
                <p:cNvSpPr>
                  <a:spLocks/>
                </p:cNvSpPr>
                <p:nvPr/>
              </p:nvSpPr>
              <p:spPr bwMode="auto">
                <a:xfrm>
                  <a:off x="4984751" y="1411288"/>
                  <a:ext cx="3175" cy="106363"/>
                </a:xfrm>
                <a:custGeom>
                  <a:avLst/>
                  <a:gdLst>
                    <a:gd name="T0" fmla="*/ 0 w 2"/>
                    <a:gd name="T1" fmla="*/ 0 h 67"/>
                    <a:gd name="T2" fmla="*/ 0 w 2"/>
                    <a:gd name="T3" fmla="*/ 0 h 67"/>
                    <a:gd name="T4" fmla="*/ 0 w 2"/>
                    <a:gd name="T5" fmla="*/ 0 h 67"/>
                    <a:gd name="T6" fmla="*/ 3175 w 2"/>
                    <a:gd name="T7" fmla="*/ 106363 h 67"/>
                    <a:gd name="T8" fmla="*/ 0 60000 65536"/>
                    <a:gd name="T9" fmla="*/ 0 60000 65536"/>
                    <a:gd name="T10" fmla="*/ 0 60000 65536"/>
                    <a:gd name="T11" fmla="*/ 0 60000 65536"/>
                    <a:gd name="T12" fmla="*/ 0 w 2"/>
                    <a:gd name="T13" fmla="*/ 0 h 67"/>
                    <a:gd name="T14" fmla="*/ 2 w 2"/>
                    <a:gd name="T15" fmla="*/ 67 h 67"/>
                  </a:gdLst>
                  <a:ahLst/>
                  <a:cxnLst>
                    <a:cxn ang="T8">
                      <a:pos x="T0" y="T1"/>
                    </a:cxn>
                    <a:cxn ang="T9">
                      <a:pos x="T2" y="T3"/>
                    </a:cxn>
                    <a:cxn ang="T10">
                      <a:pos x="T4" y="T5"/>
                    </a:cxn>
                    <a:cxn ang="T11">
                      <a:pos x="T6" y="T7"/>
                    </a:cxn>
                  </a:cxnLst>
                  <a:rect l="T12" t="T13" r="T14" b="T15"/>
                  <a:pathLst>
                    <a:path w="2" h="67">
                      <a:moveTo>
                        <a:pt x="0" y="0"/>
                      </a:moveTo>
                      <a:lnTo>
                        <a:pt x="0" y="0"/>
                      </a:lnTo>
                      <a:lnTo>
                        <a:pt x="2" y="67"/>
                      </a:lnTo>
                    </a:path>
                  </a:pathLst>
                </a:custGeom>
                <a:noFill/>
                <a:ln w="6350" cap="sq">
                  <a:solidFill>
                    <a:srgbClr val="010101"/>
                  </a:solidFill>
                  <a:prstDash val="solid"/>
                  <a:miter lim="800000"/>
                  <a:headEnd/>
                  <a:tailEnd/>
                </a:ln>
              </p:spPr>
              <p:txBody>
                <a:bodyPr/>
                <a:lstStyle/>
                <a:p>
                  <a:endParaRPr lang="en-US"/>
                </a:p>
              </p:txBody>
            </p:sp>
            <p:sp>
              <p:nvSpPr>
                <p:cNvPr id="27810" name="Freeform 2720"/>
                <p:cNvSpPr>
                  <a:spLocks/>
                </p:cNvSpPr>
                <p:nvPr/>
              </p:nvSpPr>
              <p:spPr bwMode="auto">
                <a:xfrm>
                  <a:off x="4987926" y="1517650"/>
                  <a:ext cx="1588" cy="93663"/>
                </a:xfrm>
                <a:custGeom>
                  <a:avLst/>
                  <a:gdLst>
                    <a:gd name="T0" fmla="*/ 0 w 1"/>
                    <a:gd name="T1" fmla="*/ 0 h 59"/>
                    <a:gd name="T2" fmla="*/ 0 w 1"/>
                    <a:gd name="T3" fmla="*/ 0 h 59"/>
                    <a:gd name="T4" fmla="*/ 0 w 1"/>
                    <a:gd name="T5" fmla="*/ 0 h 59"/>
                    <a:gd name="T6" fmla="*/ 1588 w 1"/>
                    <a:gd name="T7" fmla="*/ 93663 h 59"/>
                    <a:gd name="T8" fmla="*/ 0 60000 65536"/>
                    <a:gd name="T9" fmla="*/ 0 60000 65536"/>
                    <a:gd name="T10" fmla="*/ 0 60000 65536"/>
                    <a:gd name="T11" fmla="*/ 0 60000 65536"/>
                    <a:gd name="T12" fmla="*/ 0 w 1"/>
                    <a:gd name="T13" fmla="*/ 0 h 59"/>
                    <a:gd name="T14" fmla="*/ 1 w 1"/>
                    <a:gd name="T15" fmla="*/ 59 h 59"/>
                  </a:gdLst>
                  <a:ahLst/>
                  <a:cxnLst>
                    <a:cxn ang="T8">
                      <a:pos x="T0" y="T1"/>
                    </a:cxn>
                    <a:cxn ang="T9">
                      <a:pos x="T2" y="T3"/>
                    </a:cxn>
                    <a:cxn ang="T10">
                      <a:pos x="T4" y="T5"/>
                    </a:cxn>
                    <a:cxn ang="T11">
                      <a:pos x="T6" y="T7"/>
                    </a:cxn>
                  </a:cxnLst>
                  <a:rect l="T12" t="T13" r="T14" b="T15"/>
                  <a:pathLst>
                    <a:path w="1" h="59">
                      <a:moveTo>
                        <a:pt x="0" y="0"/>
                      </a:moveTo>
                      <a:lnTo>
                        <a:pt x="0" y="0"/>
                      </a:lnTo>
                      <a:lnTo>
                        <a:pt x="1" y="59"/>
                      </a:lnTo>
                    </a:path>
                  </a:pathLst>
                </a:custGeom>
                <a:noFill/>
                <a:ln w="6350" cap="sq">
                  <a:solidFill>
                    <a:srgbClr val="010101"/>
                  </a:solidFill>
                  <a:prstDash val="solid"/>
                  <a:miter lim="800000"/>
                  <a:headEnd/>
                  <a:tailEnd/>
                </a:ln>
              </p:spPr>
              <p:txBody>
                <a:bodyPr/>
                <a:lstStyle/>
                <a:p>
                  <a:endParaRPr lang="en-US"/>
                </a:p>
              </p:txBody>
            </p:sp>
            <p:sp>
              <p:nvSpPr>
                <p:cNvPr id="27811" name="Freeform 2721"/>
                <p:cNvSpPr>
                  <a:spLocks/>
                </p:cNvSpPr>
                <p:nvPr/>
              </p:nvSpPr>
              <p:spPr bwMode="auto">
                <a:xfrm>
                  <a:off x="4989513" y="1611313"/>
                  <a:ext cx="1588" cy="77788"/>
                </a:xfrm>
                <a:custGeom>
                  <a:avLst/>
                  <a:gdLst>
                    <a:gd name="T0" fmla="*/ 0 w 1588"/>
                    <a:gd name="T1" fmla="*/ 0 h 49"/>
                    <a:gd name="T2" fmla="*/ 0 w 1588"/>
                    <a:gd name="T3" fmla="*/ 0 h 49"/>
                    <a:gd name="T4" fmla="*/ 0 w 1588"/>
                    <a:gd name="T5" fmla="*/ 0 h 49"/>
                    <a:gd name="T6" fmla="*/ 0 w 1588"/>
                    <a:gd name="T7" fmla="*/ 77788 h 49"/>
                    <a:gd name="T8" fmla="*/ 0 60000 65536"/>
                    <a:gd name="T9" fmla="*/ 0 60000 65536"/>
                    <a:gd name="T10" fmla="*/ 0 60000 65536"/>
                    <a:gd name="T11" fmla="*/ 0 60000 65536"/>
                    <a:gd name="T12" fmla="*/ 0 w 1588"/>
                    <a:gd name="T13" fmla="*/ 0 h 49"/>
                    <a:gd name="T14" fmla="*/ 1588 w 1588"/>
                    <a:gd name="T15" fmla="*/ 49 h 49"/>
                  </a:gdLst>
                  <a:ahLst/>
                  <a:cxnLst>
                    <a:cxn ang="T8">
                      <a:pos x="T0" y="T1"/>
                    </a:cxn>
                    <a:cxn ang="T9">
                      <a:pos x="T2" y="T3"/>
                    </a:cxn>
                    <a:cxn ang="T10">
                      <a:pos x="T4" y="T5"/>
                    </a:cxn>
                    <a:cxn ang="T11">
                      <a:pos x="T6" y="T7"/>
                    </a:cxn>
                  </a:cxnLst>
                  <a:rect l="T12" t="T13" r="T14" b="T15"/>
                  <a:pathLst>
                    <a:path w="1588" h="49">
                      <a:moveTo>
                        <a:pt x="0" y="0"/>
                      </a:moveTo>
                      <a:lnTo>
                        <a:pt x="0" y="0"/>
                      </a:lnTo>
                      <a:lnTo>
                        <a:pt x="0" y="49"/>
                      </a:lnTo>
                    </a:path>
                  </a:pathLst>
                </a:custGeom>
                <a:noFill/>
                <a:ln w="6350" cap="sq">
                  <a:solidFill>
                    <a:srgbClr val="010101"/>
                  </a:solidFill>
                  <a:prstDash val="solid"/>
                  <a:miter lim="800000"/>
                  <a:headEnd/>
                  <a:tailEnd/>
                </a:ln>
              </p:spPr>
              <p:txBody>
                <a:bodyPr/>
                <a:lstStyle/>
                <a:p>
                  <a:endParaRPr lang="en-US"/>
                </a:p>
              </p:txBody>
            </p:sp>
            <p:sp>
              <p:nvSpPr>
                <p:cNvPr id="27812" name="Freeform 2722"/>
                <p:cNvSpPr>
                  <a:spLocks/>
                </p:cNvSpPr>
                <p:nvPr/>
              </p:nvSpPr>
              <p:spPr bwMode="auto">
                <a:xfrm>
                  <a:off x="4989513" y="1689100"/>
                  <a:ext cx="3175" cy="71438"/>
                </a:xfrm>
                <a:custGeom>
                  <a:avLst/>
                  <a:gdLst>
                    <a:gd name="T0" fmla="*/ 0 w 2"/>
                    <a:gd name="T1" fmla="*/ 0 h 45"/>
                    <a:gd name="T2" fmla="*/ 0 w 2"/>
                    <a:gd name="T3" fmla="*/ 0 h 45"/>
                    <a:gd name="T4" fmla="*/ 0 w 2"/>
                    <a:gd name="T5" fmla="*/ 0 h 45"/>
                    <a:gd name="T6" fmla="*/ 3175 w 2"/>
                    <a:gd name="T7" fmla="*/ 71438 h 45"/>
                    <a:gd name="T8" fmla="*/ 0 60000 65536"/>
                    <a:gd name="T9" fmla="*/ 0 60000 65536"/>
                    <a:gd name="T10" fmla="*/ 0 60000 65536"/>
                    <a:gd name="T11" fmla="*/ 0 60000 65536"/>
                    <a:gd name="T12" fmla="*/ 0 w 2"/>
                    <a:gd name="T13" fmla="*/ 0 h 45"/>
                    <a:gd name="T14" fmla="*/ 2 w 2"/>
                    <a:gd name="T15" fmla="*/ 45 h 45"/>
                  </a:gdLst>
                  <a:ahLst/>
                  <a:cxnLst>
                    <a:cxn ang="T8">
                      <a:pos x="T0" y="T1"/>
                    </a:cxn>
                    <a:cxn ang="T9">
                      <a:pos x="T2" y="T3"/>
                    </a:cxn>
                    <a:cxn ang="T10">
                      <a:pos x="T4" y="T5"/>
                    </a:cxn>
                    <a:cxn ang="T11">
                      <a:pos x="T6" y="T7"/>
                    </a:cxn>
                  </a:cxnLst>
                  <a:rect l="T12" t="T13" r="T14" b="T15"/>
                  <a:pathLst>
                    <a:path w="2" h="45">
                      <a:moveTo>
                        <a:pt x="0" y="0"/>
                      </a:moveTo>
                      <a:lnTo>
                        <a:pt x="0" y="0"/>
                      </a:lnTo>
                      <a:lnTo>
                        <a:pt x="2" y="45"/>
                      </a:lnTo>
                    </a:path>
                  </a:pathLst>
                </a:custGeom>
                <a:noFill/>
                <a:ln w="6350" cap="sq">
                  <a:solidFill>
                    <a:srgbClr val="010101"/>
                  </a:solidFill>
                  <a:prstDash val="solid"/>
                  <a:miter lim="800000"/>
                  <a:headEnd/>
                  <a:tailEnd/>
                </a:ln>
              </p:spPr>
              <p:txBody>
                <a:bodyPr/>
                <a:lstStyle/>
                <a:p>
                  <a:endParaRPr lang="en-US"/>
                </a:p>
              </p:txBody>
            </p:sp>
            <p:sp>
              <p:nvSpPr>
                <p:cNvPr id="27813" name="Freeform 2723"/>
                <p:cNvSpPr>
                  <a:spLocks/>
                </p:cNvSpPr>
                <p:nvPr/>
              </p:nvSpPr>
              <p:spPr bwMode="auto">
                <a:xfrm>
                  <a:off x="4992688" y="1760538"/>
                  <a:ext cx="3175" cy="58738"/>
                </a:xfrm>
                <a:custGeom>
                  <a:avLst/>
                  <a:gdLst>
                    <a:gd name="T0" fmla="*/ 0 w 2"/>
                    <a:gd name="T1" fmla="*/ 0 h 37"/>
                    <a:gd name="T2" fmla="*/ 0 w 2"/>
                    <a:gd name="T3" fmla="*/ 0 h 37"/>
                    <a:gd name="T4" fmla="*/ 0 w 2"/>
                    <a:gd name="T5" fmla="*/ 0 h 37"/>
                    <a:gd name="T6" fmla="*/ 3175 w 2"/>
                    <a:gd name="T7" fmla="*/ 58738 h 37"/>
                    <a:gd name="T8" fmla="*/ 0 60000 65536"/>
                    <a:gd name="T9" fmla="*/ 0 60000 65536"/>
                    <a:gd name="T10" fmla="*/ 0 60000 65536"/>
                    <a:gd name="T11" fmla="*/ 0 60000 65536"/>
                    <a:gd name="T12" fmla="*/ 0 w 2"/>
                    <a:gd name="T13" fmla="*/ 0 h 37"/>
                    <a:gd name="T14" fmla="*/ 2 w 2"/>
                    <a:gd name="T15" fmla="*/ 37 h 37"/>
                  </a:gdLst>
                  <a:ahLst/>
                  <a:cxnLst>
                    <a:cxn ang="T8">
                      <a:pos x="T0" y="T1"/>
                    </a:cxn>
                    <a:cxn ang="T9">
                      <a:pos x="T2" y="T3"/>
                    </a:cxn>
                    <a:cxn ang="T10">
                      <a:pos x="T4" y="T5"/>
                    </a:cxn>
                    <a:cxn ang="T11">
                      <a:pos x="T6" y="T7"/>
                    </a:cxn>
                  </a:cxnLst>
                  <a:rect l="T12" t="T13" r="T14" b="T15"/>
                  <a:pathLst>
                    <a:path w="2" h="37">
                      <a:moveTo>
                        <a:pt x="0" y="0"/>
                      </a:moveTo>
                      <a:lnTo>
                        <a:pt x="0" y="0"/>
                      </a:lnTo>
                      <a:lnTo>
                        <a:pt x="2" y="37"/>
                      </a:lnTo>
                    </a:path>
                  </a:pathLst>
                </a:custGeom>
                <a:noFill/>
                <a:ln w="6350" cap="sq">
                  <a:solidFill>
                    <a:srgbClr val="010101"/>
                  </a:solidFill>
                  <a:prstDash val="solid"/>
                  <a:miter lim="800000"/>
                  <a:headEnd/>
                  <a:tailEnd/>
                </a:ln>
              </p:spPr>
              <p:txBody>
                <a:bodyPr/>
                <a:lstStyle/>
                <a:p>
                  <a:endParaRPr lang="en-US"/>
                </a:p>
              </p:txBody>
            </p:sp>
            <p:sp>
              <p:nvSpPr>
                <p:cNvPr id="27814" name="Freeform 2724"/>
                <p:cNvSpPr>
                  <a:spLocks/>
                </p:cNvSpPr>
                <p:nvPr/>
              </p:nvSpPr>
              <p:spPr bwMode="auto">
                <a:xfrm>
                  <a:off x="4995863" y="1819275"/>
                  <a:ext cx="3175" cy="57150"/>
                </a:xfrm>
                <a:custGeom>
                  <a:avLst/>
                  <a:gdLst>
                    <a:gd name="T0" fmla="*/ 0 w 2"/>
                    <a:gd name="T1" fmla="*/ 0 h 36"/>
                    <a:gd name="T2" fmla="*/ 0 w 2"/>
                    <a:gd name="T3" fmla="*/ 0 h 36"/>
                    <a:gd name="T4" fmla="*/ 0 w 2"/>
                    <a:gd name="T5" fmla="*/ 0 h 36"/>
                    <a:gd name="T6" fmla="*/ 3175 w 2"/>
                    <a:gd name="T7" fmla="*/ 57150 h 36"/>
                    <a:gd name="T8" fmla="*/ 0 60000 65536"/>
                    <a:gd name="T9" fmla="*/ 0 60000 65536"/>
                    <a:gd name="T10" fmla="*/ 0 60000 65536"/>
                    <a:gd name="T11" fmla="*/ 0 60000 65536"/>
                    <a:gd name="T12" fmla="*/ 0 w 2"/>
                    <a:gd name="T13" fmla="*/ 0 h 36"/>
                    <a:gd name="T14" fmla="*/ 2 w 2"/>
                    <a:gd name="T15" fmla="*/ 36 h 36"/>
                  </a:gdLst>
                  <a:ahLst/>
                  <a:cxnLst>
                    <a:cxn ang="T8">
                      <a:pos x="T0" y="T1"/>
                    </a:cxn>
                    <a:cxn ang="T9">
                      <a:pos x="T2" y="T3"/>
                    </a:cxn>
                    <a:cxn ang="T10">
                      <a:pos x="T4" y="T5"/>
                    </a:cxn>
                    <a:cxn ang="T11">
                      <a:pos x="T6" y="T7"/>
                    </a:cxn>
                  </a:cxnLst>
                  <a:rect l="T12" t="T13" r="T14" b="T15"/>
                  <a:pathLst>
                    <a:path w="2" h="36">
                      <a:moveTo>
                        <a:pt x="0" y="0"/>
                      </a:moveTo>
                      <a:lnTo>
                        <a:pt x="0" y="0"/>
                      </a:lnTo>
                      <a:lnTo>
                        <a:pt x="2" y="36"/>
                      </a:lnTo>
                    </a:path>
                  </a:pathLst>
                </a:custGeom>
                <a:noFill/>
                <a:ln w="6350" cap="sq">
                  <a:solidFill>
                    <a:srgbClr val="010101"/>
                  </a:solidFill>
                  <a:prstDash val="solid"/>
                  <a:miter lim="800000"/>
                  <a:headEnd/>
                  <a:tailEnd/>
                </a:ln>
              </p:spPr>
              <p:txBody>
                <a:bodyPr/>
                <a:lstStyle/>
                <a:p>
                  <a:endParaRPr lang="en-US"/>
                </a:p>
              </p:txBody>
            </p:sp>
            <p:sp>
              <p:nvSpPr>
                <p:cNvPr id="27815" name="Freeform 2725"/>
                <p:cNvSpPr>
                  <a:spLocks/>
                </p:cNvSpPr>
                <p:nvPr/>
              </p:nvSpPr>
              <p:spPr bwMode="auto">
                <a:xfrm>
                  <a:off x="4999038" y="1876425"/>
                  <a:ext cx="1588" cy="47625"/>
                </a:xfrm>
                <a:custGeom>
                  <a:avLst/>
                  <a:gdLst>
                    <a:gd name="T0" fmla="*/ 0 w 1"/>
                    <a:gd name="T1" fmla="*/ 0 h 30"/>
                    <a:gd name="T2" fmla="*/ 0 w 1"/>
                    <a:gd name="T3" fmla="*/ 0 h 30"/>
                    <a:gd name="T4" fmla="*/ 0 w 1"/>
                    <a:gd name="T5" fmla="*/ 0 h 30"/>
                    <a:gd name="T6" fmla="*/ 1588 w 1"/>
                    <a:gd name="T7" fmla="*/ 47625 h 30"/>
                    <a:gd name="T8" fmla="*/ 0 60000 65536"/>
                    <a:gd name="T9" fmla="*/ 0 60000 65536"/>
                    <a:gd name="T10" fmla="*/ 0 60000 65536"/>
                    <a:gd name="T11" fmla="*/ 0 60000 65536"/>
                    <a:gd name="T12" fmla="*/ 0 w 1"/>
                    <a:gd name="T13" fmla="*/ 0 h 30"/>
                    <a:gd name="T14" fmla="*/ 1 w 1"/>
                    <a:gd name="T15" fmla="*/ 30 h 30"/>
                  </a:gdLst>
                  <a:ahLst/>
                  <a:cxnLst>
                    <a:cxn ang="T8">
                      <a:pos x="T0" y="T1"/>
                    </a:cxn>
                    <a:cxn ang="T9">
                      <a:pos x="T2" y="T3"/>
                    </a:cxn>
                    <a:cxn ang="T10">
                      <a:pos x="T4" y="T5"/>
                    </a:cxn>
                    <a:cxn ang="T11">
                      <a:pos x="T6" y="T7"/>
                    </a:cxn>
                  </a:cxnLst>
                  <a:rect l="T12" t="T13" r="T14" b="T15"/>
                  <a:pathLst>
                    <a:path w="1" h="30">
                      <a:moveTo>
                        <a:pt x="0" y="0"/>
                      </a:moveTo>
                      <a:lnTo>
                        <a:pt x="0" y="0"/>
                      </a:lnTo>
                      <a:lnTo>
                        <a:pt x="1" y="30"/>
                      </a:lnTo>
                    </a:path>
                  </a:pathLst>
                </a:custGeom>
                <a:noFill/>
                <a:ln w="6350" cap="sq">
                  <a:solidFill>
                    <a:srgbClr val="010101"/>
                  </a:solidFill>
                  <a:prstDash val="solid"/>
                  <a:miter lim="800000"/>
                  <a:headEnd/>
                  <a:tailEnd/>
                </a:ln>
              </p:spPr>
              <p:txBody>
                <a:bodyPr/>
                <a:lstStyle/>
                <a:p>
                  <a:endParaRPr lang="en-US"/>
                </a:p>
              </p:txBody>
            </p:sp>
            <p:sp>
              <p:nvSpPr>
                <p:cNvPr id="27816" name="Freeform 2726"/>
                <p:cNvSpPr>
                  <a:spLocks/>
                </p:cNvSpPr>
                <p:nvPr/>
              </p:nvSpPr>
              <p:spPr bwMode="auto">
                <a:xfrm>
                  <a:off x="5000626" y="1924050"/>
                  <a:ext cx="1588" cy="41275"/>
                </a:xfrm>
                <a:custGeom>
                  <a:avLst/>
                  <a:gdLst>
                    <a:gd name="T0" fmla="*/ 0 w 1588"/>
                    <a:gd name="T1" fmla="*/ 0 h 26"/>
                    <a:gd name="T2" fmla="*/ 0 w 1588"/>
                    <a:gd name="T3" fmla="*/ 0 h 26"/>
                    <a:gd name="T4" fmla="*/ 0 w 1588"/>
                    <a:gd name="T5" fmla="*/ 0 h 26"/>
                    <a:gd name="T6" fmla="*/ 0 w 1588"/>
                    <a:gd name="T7" fmla="*/ 41275 h 26"/>
                    <a:gd name="T8" fmla="*/ 0 60000 65536"/>
                    <a:gd name="T9" fmla="*/ 0 60000 65536"/>
                    <a:gd name="T10" fmla="*/ 0 60000 65536"/>
                    <a:gd name="T11" fmla="*/ 0 60000 65536"/>
                    <a:gd name="T12" fmla="*/ 0 w 1588"/>
                    <a:gd name="T13" fmla="*/ 0 h 26"/>
                    <a:gd name="T14" fmla="*/ 1588 w 1588"/>
                    <a:gd name="T15" fmla="*/ 26 h 26"/>
                  </a:gdLst>
                  <a:ahLst/>
                  <a:cxnLst>
                    <a:cxn ang="T8">
                      <a:pos x="T0" y="T1"/>
                    </a:cxn>
                    <a:cxn ang="T9">
                      <a:pos x="T2" y="T3"/>
                    </a:cxn>
                    <a:cxn ang="T10">
                      <a:pos x="T4" y="T5"/>
                    </a:cxn>
                    <a:cxn ang="T11">
                      <a:pos x="T6" y="T7"/>
                    </a:cxn>
                  </a:cxnLst>
                  <a:rect l="T12" t="T13" r="T14" b="T15"/>
                  <a:pathLst>
                    <a:path w="1588" h="26">
                      <a:moveTo>
                        <a:pt x="0" y="0"/>
                      </a:moveTo>
                      <a:lnTo>
                        <a:pt x="0" y="0"/>
                      </a:lnTo>
                      <a:lnTo>
                        <a:pt x="0" y="26"/>
                      </a:lnTo>
                    </a:path>
                  </a:pathLst>
                </a:custGeom>
                <a:noFill/>
                <a:ln w="6350" cap="sq">
                  <a:solidFill>
                    <a:srgbClr val="010101"/>
                  </a:solidFill>
                  <a:prstDash val="solid"/>
                  <a:miter lim="800000"/>
                  <a:headEnd/>
                  <a:tailEnd/>
                </a:ln>
              </p:spPr>
              <p:txBody>
                <a:bodyPr/>
                <a:lstStyle/>
                <a:p>
                  <a:endParaRPr lang="en-US"/>
                </a:p>
              </p:txBody>
            </p:sp>
            <p:sp>
              <p:nvSpPr>
                <p:cNvPr id="27817" name="Freeform 2727"/>
                <p:cNvSpPr>
                  <a:spLocks/>
                </p:cNvSpPr>
                <p:nvPr/>
              </p:nvSpPr>
              <p:spPr bwMode="auto">
                <a:xfrm>
                  <a:off x="5000626" y="1965325"/>
                  <a:ext cx="3175" cy="39688"/>
                </a:xfrm>
                <a:custGeom>
                  <a:avLst/>
                  <a:gdLst>
                    <a:gd name="T0" fmla="*/ 0 w 2"/>
                    <a:gd name="T1" fmla="*/ 0 h 25"/>
                    <a:gd name="T2" fmla="*/ 0 w 2"/>
                    <a:gd name="T3" fmla="*/ 0 h 25"/>
                    <a:gd name="T4" fmla="*/ 0 w 2"/>
                    <a:gd name="T5" fmla="*/ 0 h 25"/>
                    <a:gd name="T6" fmla="*/ 3175 w 2"/>
                    <a:gd name="T7" fmla="*/ 39688 h 25"/>
                    <a:gd name="T8" fmla="*/ 0 60000 65536"/>
                    <a:gd name="T9" fmla="*/ 0 60000 65536"/>
                    <a:gd name="T10" fmla="*/ 0 60000 65536"/>
                    <a:gd name="T11" fmla="*/ 0 60000 65536"/>
                    <a:gd name="T12" fmla="*/ 0 w 2"/>
                    <a:gd name="T13" fmla="*/ 0 h 25"/>
                    <a:gd name="T14" fmla="*/ 2 w 2"/>
                    <a:gd name="T15" fmla="*/ 25 h 25"/>
                  </a:gdLst>
                  <a:ahLst/>
                  <a:cxnLst>
                    <a:cxn ang="T8">
                      <a:pos x="T0" y="T1"/>
                    </a:cxn>
                    <a:cxn ang="T9">
                      <a:pos x="T2" y="T3"/>
                    </a:cxn>
                    <a:cxn ang="T10">
                      <a:pos x="T4" y="T5"/>
                    </a:cxn>
                    <a:cxn ang="T11">
                      <a:pos x="T6" y="T7"/>
                    </a:cxn>
                  </a:cxnLst>
                  <a:rect l="T12" t="T13" r="T14" b="T15"/>
                  <a:pathLst>
                    <a:path w="2" h="25">
                      <a:moveTo>
                        <a:pt x="0" y="0"/>
                      </a:moveTo>
                      <a:lnTo>
                        <a:pt x="0" y="0"/>
                      </a:lnTo>
                      <a:lnTo>
                        <a:pt x="2" y="25"/>
                      </a:lnTo>
                    </a:path>
                  </a:pathLst>
                </a:custGeom>
                <a:noFill/>
                <a:ln w="6350" cap="sq">
                  <a:solidFill>
                    <a:srgbClr val="010101"/>
                  </a:solidFill>
                  <a:prstDash val="solid"/>
                  <a:miter lim="800000"/>
                  <a:headEnd/>
                  <a:tailEnd/>
                </a:ln>
              </p:spPr>
              <p:txBody>
                <a:bodyPr/>
                <a:lstStyle/>
                <a:p>
                  <a:endParaRPr lang="en-US"/>
                </a:p>
              </p:txBody>
            </p:sp>
            <p:sp>
              <p:nvSpPr>
                <p:cNvPr id="27818" name="Freeform 2728"/>
                <p:cNvSpPr>
                  <a:spLocks/>
                </p:cNvSpPr>
                <p:nvPr/>
              </p:nvSpPr>
              <p:spPr bwMode="auto">
                <a:xfrm>
                  <a:off x="5003801" y="2005013"/>
                  <a:ext cx="3175" cy="31750"/>
                </a:xfrm>
                <a:custGeom>
                  <a:avLst/>
                  <a:gdLst>
                    <a:gd name="T0" fmla="*/ 0 w 2"/>
                    <a:gd name="T1" fmla="*/ 0 h 20"/>
                    <a:gd name="T2" fmla="*/ 0 w 2"/>
                    <a:gd name="T3" fmla="*/ 0 h 20"/>
                    <a:gd name="T4" fmla="*/ 0 w 2"/>
                    <a:gd name="T5" fmla="*/ 0 h 20"/>
                    <a:gd name="T6" fmla="*/ 3175 w 2"/>
                    <a:gd name="T7" fmla="*/ 3175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0"/>
                      </a:moveTo>
                      <a:lnTo>
                        <a:pt x="0" y="0"/>
                      </a:lnTo>
                      <a:lnTo>
                        <a:pt x="2" y="20"/>
                      </a:lnTo>
                    </a:path>
                  </a:pathLst>
                </a:custGeom>
                <a:noFill/>
                <a:ln w="6350" cap="sq">
                  <a:solidFill>
                    <a:srgbClr val="010101"/>
                  </a:solidFill>
                  <a:prstDash val="solid"/>
                  <a:miter lim="800000"/>
                  <a:headEnd/>
                  <a:tailEnd/>
                </a:ln>
              </p:spPr>
              <p:txBody>
                <a:bodyPr/>
                <a:lstStyle/>
                <a:p>
                  <a:endParaRPr lang="en-US"/>
                </a:p>
              </p:txBody>
            </p:sp>
            <p:sp>
              <p:nvSpPr>
                <p:cNvPr id="27819" name="Freeform 2729"/>
                <p:cNvSpPr>
                  <a:spLocks/>
                </p:cNvSpPr>
                <p:nvPr/>
              </p:nvSpPr>
              <p:spPr bwMode="auto">
                <a:xfrm>
                  <a:off x="5006976" y="2036763"/>
                  <a:ext cx="1588" cy="28575"/>
                </a:xfrm>
                <a:custGeom>
                  <a:avLst/>
                  <a:gdLst>
                    <a:gd name="T0" fmla="*/ 0 w 1588"/>
                    <a:gd name="T1" fmla="*/ 0 h 18"/>
                    <a:gd name="T2" fmla="*/ 0 w 1588"/>
                    <a:gd name="T3" fmla="*/ 0 h 18"/>
                    <a:gd name="T4" fmla="*/ 0 w 1588"/>
                    <a:gd name="T5" fmla="*/ 0 h 18"/>
                    <a:gd name="T6" fmla="*/ 0 w 1588"/>
                    <a:gd name="T7" fmla="*/ 28575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0"/>
                      </a:moveTo>
                      <a:lnTo>
                        <a:pt x="0" y="0"/>
                      </a:lnTo>
                      <a:lnTo>
                        <a:pt x="0" y="18"/>
                      </a:lnTo>
                    </a:path>
                  </a:pathLst>
                </a:custGeom>
                <a:noFill/>
                <a:ln w="6350" cap="sq">
                  <a:solidFill>
                    <a:srgbClr val="010101"/>
                  </a:solidFill>
                  <a:prstDash val="solid"/>
                  <a:miter lim="800000"/>
                  <a:headEnd/>
                  <a:tailEnd/>
                </a:ln>
              </p:spPr>
              <p:txBody>
                <a:bodyPr/>
                <a:lstStyle/>
                <a:p>
                  <a:endParaRPr lang="en-US"/>
                </a:p>
              </p:txBody>
            </p:sp>
            <p:sp>
              <p:nvSpPr>
                <p:cNvPr id="27820" name="Freeform 2730"/>
                <p:cNvSpPr>
                  <a:spLocks/>
                </p:cNvSpPr>
                <p:nvPr/>
              </p:nvSpPr>
              <p:spPr bwMode="auto">
                <a:xfrm>
                  <a:off x="5006976" y="2065338"/>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7821" name="Freeform 2731"/>
                <p:cNvSpPr>
                  <a:spLocks/>
                </p:cNvSpPr>
                <p:nvPr/>
              </p:nvSpPr>
              <p:spPr bwMode="auto">
                <a:xfrm>
                  <a:off x="5010151" y="2087563"/>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7822" name="Freeform 2732"/>
                <p:cNvSpPr>
                  <a:spLocks/>
                </p:cNvSpPr>
                <p:nvPr/>
              </p:nvSpPr>
              <p:spPr bwMode="auto">
                <a:xfrm>
                  <a:off x="5013326" y="2106613"/>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6350" cap="sq">
                  <a:solidFill>
                    <a:srgbClr val="010101"/>
                  </a:solidFill>
                  <a:prstDash val="solid"/>
                  <a:miter lim="800000"/>
                  <a:headEnd/>
                  <a:tailEnd/>
                </a:ln>
              </p:spPr>
              <p:txBody>
                <a:bodyPr/>
                <a:lstStyle/>
                <a:p>
                  <a:endParaRPr lang="en-US"/>
                </a:p>
              </p:txBody>
            </p:sp>
            <p:sp>
              <p:nvSpPr>
                <p:cNvPr id="27823" name="Freeform 2733"/>
                <p:cNvSpPr>
                  <a:spLocks/>
                </p:cNvSpPr>
                <p:nvPr/>
              </p:nvSpPr>
              <p:spPr bwMode="auto">
                <a:xfrm>
                  <a:off x="5014913" y="2120900"/>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824" name="Freeform 2734"/>
                <p:cNvSpPr>
                  <a:spLocks/>
                </p:cNvSpPr>
                <p:nvPr/>
              </p:nvSpPr>
              <p:spPr bwMode="auto">
                <a:xfrm>
                  <a:off x="5018088" y="2132013"/>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7825" name="Freeform 2735"/>
                <p:cNvSpPr>
                  <a:spLocks/>
                </p:cNvSpPr>
                <p:nvPr/>
              </p:nvSpPr>
              <p:spPr bwMode="auto">
                <a:xfrm>
                  <a:off x="5018088" y="21383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26" name="Freeform 2736"/>
                <p:cNvSpPr>
                  <a:spLocks/>
                </p:cNvSpPr>
                <p:nvPr/>
              </p:nvSpPr>
              <p:spPr bwMode="auto">
                <a:xfrm>
                  <a:off x="5021263" y="21351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7827" name="Freeform 2737"/>
                <p:cNvSpPr>
                  <a:spLocks/>
                </p:cNvSpPr>
                <p:nvPr/>
              </p:nvSpPr>
              <p:spPr bwMode="auto">
                <a:xfrm>
                  <a:off x="5024438" y="2128838"/>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6350" cap="sq">
                  <a:solidFill>
                    <a:srgbClr val="010101"/>
                  </a:solidFill>
                  <a:prstDash val="solid"/>
                  <a:miter lim="800000"/>
                  <a:headEnd/>
                  <a:tailEnd/>
                </a:ln>
              </p:spPr>
              <p:txBody>
                <a:bodyPr/>
                <a:lstStyle/>
                <a:p>
                  <a:endParaRPr lang="en-US"/>
                </a:p>
              </p:txBody>
            </p:sp>
            <p:sp>
              <p:nvSpPr>
                <p:cNvPr id="27828" name="Freeform 2738"/>
                <p:cNvSpPr>
                  <a:spLocks/>
                </p:cNvSpPr>
                <p:nvPr/>
              </p:nvSpPr>
              <p:spPr bwMode="auto">
                <a:xfrm>
                  <a:off x="5024438" y="2120900"/>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27829" name="Freeform 2739"/>
                <p:cNvSpPr>
                  <a:spLocks/>
                </p:cNvSpPr>
                <p:nvPr/>
              </p:nvSpPr>
              <p:spPr bwMode="auto">
                <a:xfrm>
                  <a:off x="5026026" y="2112963"/>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830" name="Freeform 2740"/>
                <p:cNvSpPr>
                  <a:spLocks/>
                </p:cNvSpPr>
                <p:nvPr/>
              </p:nvSpPr>
              <p:spPr bwMode="auto">
                <a:xfrm>
                  <a:off x="5029201" y="2103438"/>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7831" name="Freeform 2741"/>
                <p:cNvSpPr>
                  <a:spLocks/>
                </p:cNvSpPr>
                <p:nvPr/>
              </p:nvSpPr>
              <p:spPr bwMode="auto">
                <a:xfrm>
                  <a:off x="5032376" y="21018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7832" name="Freeform 2742"/>
                <p:cNvSpPr>
                  <a:spLocks/>
                </p:cNvSpPr>
                <p:nvPr/>
              </p:nvSpPr>
              <p:spPr bwMode="auto">
                <a:xfrm>
                  <a:off x="5035551" y="21018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33" name="Freeform 2743"/>
                <p:cNvSpPr>
                  <a:spLocks/>
                </p:cNvSpPr>
                <p:nvPr/>
              </p:nvSpPr>
              <p:spPr bwMode="auto">
                <a:xfrm>
                  <a:off x="5035551" y="2101850"/>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834" name="Freeform 2744"/>
                <p:cNvSpPr>
                  <a:spLocks/>
                </p:cNvSpPr>
                <p:nvPr/>
              </p:nvSpPr>
              <p:spPr bwMode="auto">
                <a:xfrm>
                  <a:off x="5038726" y="2106613"/>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6350" cap="sq">
                  <a:solidFill>
                    <a:srgbClr val="010101"/>
                  </a:solidFill>
                  <a:prstDash val="solid"/>
                  <a:miter lim="800000"/>
                  <a:headEnd/>
                  <a:tailEnd/>
                </a:ln>
              </p:spPr>
              <p:txBody>
                <a:bodyPr/>
                <a:lstStyle/>
                <a:p>
                  <a:endParaRPr lang="en-US"/>
                </a:p>
              </p:txBody>
            </p:sp>
            <p:sp>
              <p:nvSpPr>
                <p:cNvPr id="27835" name="Freeform 2745"/>
                <p:cNvSpPr>
                  <a:spLocks/>
                </p:cNvSpPr>
                <p:nvPr/>
              </p:nvSpPr>
              <p:spPr bwMode="auto">
                <a:xfrm>
                  <a:off x="5040313" y="2120900"/>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7836" name="Freeform 2746"/>
                <p:cNvSpPr>
                  <a:spLocks/>
                </p:cNvSpPr>
                <p:nvPr/>
              </p:nvSpPr>
              <p:spPr bwMode="auto">
                <a:xfrm>
                  <a:off x="5043488" y="2139950"/>
                  <a:ext cx="1588" cy="23813"/>
                </a:xfrm>
                <a:custGeom>
                  <a:avLst/>
                  <a:gdLst>
                    <a:gd name="T0" fmla="*/ 0 w 1588"/>
                    <a:gd name="T1" fmla="*/ 0 h 15"/>
                    <a:gd name="T2" fmla="*/ 0 w 1588"/>
                    <a:gd name="T3" fmla="*/ 0 h 15"/>
                    <a:gd name="T4" fmla="*/ 0 w 1588"/>
                    <a:gd name="T5" fmla="*/ 0 h 15"/>
                    <a:gd name="T6" fmla="*/ 0 w 1588"/>
                    <a:gd name="T7" fmla="*/ 23813 h 15"/>
                    <a:gd name="T8" fmla="*/ 0 60000 65536"/>
                    <a:gd name="T9" fmla="*/ 0 60000 65536"/>
                    <a:gd name="T10" fmla="*/ 0 60000 65536"/>
                    <a:gd name="T11" fmla="*/ 0 60000 65536"/>
                    <a:gd name="T12" fmla="*/ 0 w 1588"/>
                    <a:gd name="T13" fmla="*/ 0 h 15"/>
                    <a:gd name="T14" fmla="*/ 1588 w 1588"/>
                    <a:gd name="T15" fmla="*/ 15 h 15"/>
                  </a:gdLst>
                  <a:ahLst/>
                  <a:cxnLst>
                    <a:cxn ang="T8">
                      <a:pos x="T0" y="T1"/>
                    </a:cxn>
                    <a:cxn ang="T9">
                      <a:pos x="T2" y="T3"/>
                    </a:cxn>
                    <a:cxn ang="T10">
                      <a:pos x="T4" y="T5"/>
                    </a:cxn>
                    <a:cxn ang="T11">
                      <a:pos x="T6" y="T7"/>
                    </a:cxn>
                  </a:cxnLst>
                  <a:rect l="T12" t="T13" r="T14" b="T15"/>
                  <a:pathLst>
                    <a:path w="1588" h="15">
                      <a:moveTo>
                        <a:pt x="0" y="0"/>
                      </a:moveTo>
                      <a:lnTo>
                        <a:pt x="0" y="0"/>
                      </a:lnTo>
                      <a:lnTo>
                        <a:pt x="0" y="15"/>
                      </a:lnTo>
                    </a:path>
                  </a:pathLst>
                </a:custGeom>
                <a:noFill/>
                <a:ln w="6350" cap="sq">
                  <a:solidFill>
                    <a:srgbClr val="010101"/>
                  </a:solidFill>
                  <a:prstDash val="solid"/>
                  <a:miter lim="800000"/>
                  <a:headEnd/>
                  <a:tailEnd/>
                </a:ln>
              </p:spPr>
              <p:txBody>
                <a:bodyPr/>
                <a:lstStyle/>
                <a:p>
                  <a:endParaRPr lang="en-US"/>
                </a:p>
              </p:txBody>
            </p:sp>
            <p:sp>
              <p:nvSpPr>
                <p:cNvPr id="27837" name="Freeform 2747"/>
                <p:cNvSpPr>
                  <a:spLocks/>
                </p:cNvSpPr>
                <p:nvPr/>
              </p:nvSpPr>
              <p:spPr bwMode="auto">
                <a:xfrm>
                  <a:off x="5043488" y="2163763"/>
                  <a:ext cx="3175" cy="26988"/>
                </a:xfrm>
                <a:custGeom>
                  <a:avLst/>
                  <a:gdLst>
                    <a:gd name="T0" fmla="*/ 0 w 2"/>
                    <a:gd name="T1" fmla="*/ 0 h 17"/>
                    <a:gd name="T2" fmla="*/ 0 w 2"/>
                    <a:gd name="T3" fmla="*/ 0 h 17"/>
                    <a:gd name="T4" fmla="*/ 0 w 2"/>
                    <a:gd name="T5" fmla="*/ 0 h 17"/>
                    <a:gd name="T6" fmla="*/ 3175 w 2"/>
                    <a:gd name="T7" fmla="*/ 26988 h 17"/>
                    <a:gd name="T8" fmla="*/ 0 60000 65536"/>
                    <a:gd name="T9" fmla="*/ 0 60000 65536"/>
                    <a:gd name="T10" fmla="*/ 0 60000 65536"/>
                    <a:gd name="T11" fmla="*/ 0 60000 65536"/>
                    <a:gd name="T12" fmla="*/ 0 w 2"/>
                    <a:gd name="T13" fmla="*/ 0 h 17"/>
                    <a:gd name="T14" fmla="*/ 2 w 2"/>
                    <a:gd name="T15" fmla="*/ 17 h 17"/>
                  </a:gdLst>
                  <a:ahLst/>
                  <a:cxnLst>
                    <a:cxn ang="T8">
                      <a:pos x="T0" y="T1"/>
                    </a:cxn>
                    <a:cxn ang="T9">
                      <a:pos x="T2" y="T3"/>
                    </a:cxn>
                    <a:cxn ang="T10">
                      <a:pos x="T4" y="T5"/>
                    </a:cxn>
                    <a:cxn ang="T11">
                      <a:pos x="T6" y="T7"/>
                    </a:cxn>
                  </a:cxnLst>
                  <a:rect l="T12" t="T13" r="T14" b="T15"/>
                  <a:pathLst>
                    <a:path w="2" h="17">
                      <a:moveTo>
                        <a:pt x="0" y="0"/>
                      </a:moveTo>
                      <a:lnTo>
                        <a:pt x="0" y="0"/>
                      </a:lnTo>
                      <a:lnTo>
                        <a:pt x="2" y="17"/>
                      </a:lnTo>
                    </a:path>
                  </a:pathLst>
                </a:custGeom>
                <a:noFill/>
                <a:ln w="6350" cap="sq">
                  <a:solidFill>
                    <a:srgbClr val="010101"/>
                  </a:solidFill>
                  <a:prstDash val="solid"/>
                  <a:miter lim="800000"/>
                  <a:headEnd/>
                  <a:tailEnd/>
                </a:ln>
              </p:spPr>
              <p:txBody>
                <a:bodyPr/>
                <a:lstStyle/>
                <a:p>
                  <a:endParaRPr lang="en-US"/>
                </a:p>
              </p:txBody>
            </p:sp>
            <p:sp>
              <p:nvSpPr>
                <p:cNvPr id="27838" name="Freeform 2748"/>
                <p:cNvSpPr>
                  <a:spLocks/>
                </p:cNvSpPr>
                <p:nvPr/>
              </p:nvSpPr>
              <p:spPr bwMode="auto">
                <a:xfrm>
                  <a:off x="5046663" y="2190750"/>
                  <a:ext cx="3175" cy="31750"/>
                </a:xfrm>
                <a:custGeom>
                  <a:avLst/>
                  <a:gdLst>
                    <a:gd name="T0" fmla="*/ 0 w 2"/>
                    <a:gd name="T1" fmla="*/ 0 h 20"/>
                    <a:gd name="T2" fmla="*/ 0 w 2"/>
                    <a:gd name="T3" fmla="*/ 0 h 20"/>
                    <a:gd name="T4" fmla="*/ 0 w 2"/>
                    <a:gd name="T5" fmla="*/ 0 h 20"/>
                    <a:gd name="T6" fmla="*/ 3175 w 2"/>
                    <a:gd name="T7" fmla="*/ 3175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0"/>
                      </a:moveTo>
                      <a:lnTo>
                        <a:pt x="0" y="0"/>
                      </a:lnTo>
                      <a:lnTo>
                        <a:pt x="2" y="20"/>
                      </a:lnTo>
                    </a:path>
                  </a:pathLst>
                </a:custGeom>
                <a:noFill/>
                <a:ln w="6350" cap="sq">
                  <a:solidFill>
                    <a:srgbClr val="010101"/>
                  </a:solidFill>
                  <a:prstDash val="solid"/>
                  <a:miter lim="800000"/>
                  <a:headEnd/>
                  <a:tailEnd/>
                </a:ln>
              </p:spPr>
              <p:txBody>
                <a:bodyPr/>
                <a:lstStyle/>
                <a:p>
                  <a:endParaRPr lang="en-US"/>
                </a:p>
              </p:txBody>
            </p:sp>
            <p:sp>
              <p:nvSpPr>
                <p:cNvPr id="27839" name="Freeform 2749"/>
                <p:cNvSpPr>
                  <a:spLocks/>
                </p:cNvSpPr>
                <p:nvPr/>
              </p:nvSpPr>
              <p:spPr bwMode="auto">
                <a:xfrm>
                  <a:off x="5049838" y="2222500"/>
                  <a:ext cx="1588" cy="33338"/>
                </a:xfrm>
                <a:custGeom>
                  <a:avLst/>
                  <a:gdLst>
                    <a:gd name="T0" fmla="*/ 0 w 1"/>
                    <a:gd name="T1" fmla="*/ 0 h 21"/>
                    <a:gd name="T2" fmla="*/ 0 w 1"/>
                    <a:gd name="T3" fmla="*/ 0 h 21"/>
                    <a:gd name="T4" fmla="*/ 0 w 1"/>
                    <a:gd name="T5" fmla="*/ 0 h 21"/>
                    <a:gd name="T6" fmla="*/ 1588 w 1"/>
                    <a:gd name="T7" fmla="*/ 33338 h 21"/>
                    <a:gd name="T8" fmla="*/ 0 60000 65536"/>
                    <a:gd name="T9" fmla="*/ 0 60000 65536"/>
                    <a:gd name="T10" fmla="*/ 0 60000 65536"/>
                    <a:gd name="T11" fmla="*/ 0 60000 65536"/>
                    <a:gd name="T12" fmla="*/ 0 w 1"/>
                    <a:gd name="T13" fmla="*/ 0 h 21"/>
                    <a:gd name="T14" fmla="*/ 1 w 1"/>
                    <a:gd name="T15" fmla="*/ 21 h 21"/>
                  </a:gdLst>
                  <a:ahLst/>
                  <a:cxnLst>
                    <a:cxn ang="T8">
                      <a:pos x="T0" y="T1"/>
                    </a:cxn>
                    <a:cxn ang="T9">
                      <a:pos x="T2" y="T3"/>
                    </a:cxn>
                    <a:cxn ang="T10">
                      <a:pos x="T4" y="T5"/>
                    </a:cxn>
                    <a:cxn ang="T11">
                      <a:pos x="T6" y="T7"/>
                    </a:cxn>
                  </a:cxnLst>
                  <a:rect l="T12" t="T13" r="T14" b="T15"/>
                  <a:pathLst>
                    <a:path w="1" h="21">
                      <a:moveTo>
                        <a:pt x="0" y="0"/>
                      </a:moveTo>
                      <a:lnTo>
                        <a:pt x="0" y="0"/>
                      </a:lnTo>
                      <a:lnTo>
                        <a:pt x="1" y="21"/>
                      </a:lnTo>
                    </a:path>
                  </a:pathLst>
                </a:custGeom>
                <a:noFill/>
                <a:ln w="6350" cap="sq">
                  <a:solidFill>
                    <a:srgbClr val="010101"/>
                  </a:solidFill>
                  <a:prstDash val="solid"/>
                  <a:miter lim="800000"/>
                  <a:headEnd/>
                  <a:tailEnd/>
                </a:ln>
              </p:spPr>
              <p:txBody>
                <a:bodyPr/>
                <a:lstStyle/>
                <a:p>
                  <a:endParaRPr lang="en-US"/>
                </a:p>
              </p:txBody>
            </p:sp>
            <p:sp>
              <p:nvSpPr>
                <p:cNvPr id="27840" name="Freeform 2750"/>
                <p:cNvSpPr>
                  <a:spLocks/>
                </p:cNvSpPr>
                <p:nvPr/>
              </p:nvSpPr>
              <p:spPr bwMode="auto">
                <a:xfrm>
                  <a:off x="5051426" y="2255838"/>
                  <a:ext cx="1588" cy="34925"/>
                </a:xfrm>
                <a:custGeom>
                  <a:avLst/>
                  <a:gdLst>
                    <a:gd name="T0" fmla="*/ 0 w 1588"/>
                    <a:gd name="T1" fmla="*/ 0 h 22"/>
                    <a:gd name="T2" fmla="*/ 0 w 1588"/>
                    <a:gd name="T3" fmla="*/ 0 h 22"/>
                    <a:gd name="T4" fmla="*/ 0 w 1588"/>
                    <a:gd name="T5" fmla="*/ 0 h 22"/>
                    <a:gd name="T6" fmla="*/ 0 w 1588"/>
                    <a:gd name="T7" fmla="*/ 34925 h 22"/>
                    <a:gd name="T8" fmla="*/ 0 60000 65536"/>
                    <a:gd name="T9" fmla="*/ 0 60000 65536"/>
                    <a:gd name="T10" fmla="*/ 0 60000 65536"/>
                    <a:gd name="T11" fmla="*/ 0 60000 65536"/>
                    <a:gd name="T12" fmla="*/ 0 w 1588"/>
                    <a:gd name="T13" fmla="*/ 0 h 22"/>
                    <a:gd name="T14" fmla="*/ 1588 w 1588"/>
                    <a:gd name="T15" fmla="*/ 22 h 22"/>
                  </a:gdLst>
                  <a:ahLst/>
                  <a:cxnLst>
                    <a:cxn ang="T8">
                      <a:pos x="T0" y="T1"/>
                    </a:cxn>
                    <a:cxn ang="T9">
                      <a:pos x="T2" y="T3"/>
                    </a:cxn>
                    <a:cxn ang="T10">
                      <a:pos x="T4" y="T5"/>
                    </a:cxn>
                    <a:cxn ang="T11">
                      <a:pos x="T6" y="T7"/>
                    </a:cxn>
                  </a:cxnLst>
                  <a:rect l="T12" t="T13" r="T14" b="T15"/>
                  <a:pathLst>
                    <a:path w="1588" h="22">
                      <a:moveTo>
                        <a:pt x="0" y="0"/>
                      </a:moveTo>
                      <a:lnTo>
                        <a:pt x="0" y="0"/>
                      </a:lnTo>
                      <a:lnTo>
                        <a:pt x="0" y="22"/>
                      </a:lnTo>
                    </a:path>
                  </a:pathLst>
                </a:custGeom>
                <a:noFill/>
                <a:ln w="6350" cap="sq">
                  <a:solidFill>
                    <a:srgbClr val="010101"/>
                  </a:solidFill>
                  <a:prstDash val="solid"/>
                  <a:miter lim="800000"/>
                  <a:headEnd/>
                  <a:tailEnd/>
                </a:ln>
              </p:spPr>
              <p:txBody>
                <a:bodyPr/>
                <a:lstStyle/>
                <a:p>
                  <a:endParaRPr lang="en-US"/>
                </a:p>
              </p:txBody>
            </p:sp>
            <p:sp>
              <p:nvSpPr>
                <p:cNvPr id="27841" name="Freeform 2751"/>
                <p:cNvSpPr>
                  <a:spLocks/>
                </p:cNvSpPr>
                <p:nvPr/>
              </p:nvSpPr>
              <p:spPr bwMode="auto">
                <a:xfrm>
                  <a:off x="5051426" y="2290763"/>
                  <a:ext cx="3175" cy="30163"/>
                </a:xfrm>
                <a:custGeom>
                  <a:avLst/>
                  <a:gdLst>
                    <a:gd name="T0" fmla="*/ 0 w 2"/>
                    <a:gd name="T1" fmla="*/ 0 h 19"/>
                    <a:gd name="T2" fmla="*/ 0 w 2"/>
                    <a:gd name="T3" fmla="*/ 0 h 19"/>
                    <a:gd name="T4" fmla="*/ 0 w 2"/>
                    <a:gd name="T5" fmla="*/ 0 h 19"/>
                    <a:gd name="T6" fmla="*/ 3175 w 2"/>
                    <a:gd name="T7" fmla="*/ 30163 h 19"/>
                    <a:gd name="T8" fmla="*/ 0 60000 65536"/>
                    <a:gd name="T9" fmla="*/ 0 60000 65536"/>
                    <a:gd name="T10" fmla="*/ 0 60000 65536"/>
                    <a:gd name="T11" fmla="*/ 0 60000 65536"/>
                    <a:gd name="T12" fmla="*/ 0 w 2"/>
                    <a:gd name="T13" fmla="*/ 0 h 19"/>
                    <a:gd name="T14" fmla="*/ 2 w 2"/>
                    <a:gd name="T15" fmla="*/ 19 h 19"/>
                  </a:gdLst>
                  <a:ahLst/>
                  <a:cxnLst>
                    <a:cxn ang="T8">
                      <a:pos x="T0" y="T1"/>
                    </a:cxn>
                    <a:cxn ang="T9">
                      <a:pos x="T2" y="T3"/>
                    </a:cxn>
                    <a:cxn ang="T10">
                      <a:pos x="T4" y="T5"/>
                    </a:cxn>
                    <a:cxn ang="T11">
                      <a:pos x="T6" y="T7"/>
                    </a:cxn>
                  </a:cxnLst>
                  <a:rect l="T12" t="T13" r="T14" b="T15"/>
                  <a:pathLst>
                    <a:path w="2" h="19">
                      <a:moveTo>
                        <a:pt x="0" y="0"/>
                      </a:moveTo>
                      <a:lnTo>
                        <a:pt x="0" y="0"/>
                      </a:lnTo>
                      <a:lnTo>
                        <a:pt x="2" y="19"/>
                      </a:lnTo>
                    </a:path>
                  </a:pathLst>
                </a:custGeom>
                <a:noFill/>
                <a:ln w="6350" cap="sq">
                  <a:solidFill>
                    <a:srgbClr val="010101"/>
                  </a:solidFill>
                  <a:prstDash val="solid"/>
                  <a:miter lim="800000"/>
                  <a:headEnd/>
                  <a:tailEnd/>
                </a:ln>
              </p:spPr>
              <p:txBody>
                <a:bodyPr/>
                <a:lstStyle/>
                <a:p>
                  <a:endParaRPr lang="en-US"/>
                </a:p>
              </p:txBody>
            </p:sp>
            <p:sp>
              <p:nvSpPr>
                <p:cNvPr id="27842" name="Freeform 2752"/>
                <p:cNvSpPr>
                  <a:spLocks/>
                </p:cNvSpPr>
                <p:nvPr/>
              </p:nvSpPr>
              <p:spPr bwMode="auto">
                <a:xfrm>
                  <a:off x="5054601" y="2320925"/>
                  <a:ext cx="3175" cy="28575"/>
                </a:xfrm>
                <a:custGeom>
                  <a:avLst/>
                  <a:gdLst>
                    <a:gd name="T0" fmla="*/ 0 w 2"/>
                    <a:gd name="T1" fmla="*/ 0 h 18"/>
                    <a:gd name="T2" fmla="*/ 0 w 2"/>
                    <a:gd name="T3" fmla="*/ 0 h 18"/>
                    <a:gd name="T4" fmla="*/ 0 w 2"/>
                    <a:gd name="T5" fmla="*/ 0 h 18"/>
                    <a:gd name="T6" fmla="*/ 3175 w 2"/>
                    <a:gd name="T7" fmla="*/ 28575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0"/>
                      </a:moveTo>
                      <a:lnTo>
                        <a:pt x="0" y="0"/>
                      </a:lnTo>
                      <a:lnTo>
                        <a:pt x="2" y="18"/>
                      </a:lnTo>
                    </a:path>
                  </a:pathLst>
                </a:custGeom>
                <a:noFill/>
                <a:ln w="6350" cap="sq">
                  <a:solidFill>
                    <a:srgbClr val="010101"/>
                  </a:solidFill>
                  <a:prstDash val="solid"/>
                  <a:miter lim="800000"/>
                  <a:headEnd/>
                  <a:tailEnd/>
                </a:ln>
              </p:spPr>
              <p:txBody>
                <a:bodyPr/>
                <a:lstStyle/>
                <a:p>
                  <a:endParaRPr lang="en-US"/>
                </a:p>
              </p:txBody>
            </p:sp>
            <p:sp>
              <p:nvSpPr>
                <p:cNvPr id="27843" name="Freeform 2753"/>
                <p:cNvSpPr>
                  <a:spLocks/>
                </p:cNvSpPr>
                <p:nvPr/>
              </p:nvSpPr>
              <p:spPr bwMode="auto">
                <a:xfrm>
                  <a:off x="5057776" y="2349500"/>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7844" name="Freeform 2754"/>
                <p:cNvSpPr>
                  <a:spLocks/>
                </p:cNvSpPr>
                <p:nvPr/>
              </p:nvSpPr>
              <p:spPr bwMode="auto">
                <a:xfrm>
                  <a:off x="5060951" y="2371725"/>
                  <a:ext cx="1588" cy="22225"/>
                </a:xfrm>
                <a:custGeom>
                  <a:avLst/>
                  <a:gdLst>
                    <a:gd name="T0" fmla="*/ 0 w 1588"/>
                    <a:gd name="T1" fmla="*/ 0 h 14"/>
                    <a:gd name="T2" fmla="*/ 0 w 1588"/>
                    <a:gd name="T3" fmla="*/ 0 h 14"/>
                    <a:gd name="T4" fmla="*/ 0 w 1588"/>
                    <a:gd name="T5" fmla="*/ 0 h 14"/>
                    <a:gd name="T6" fmla="*/ 0 w 1588"/>
                    <a:gd name="T7" fmla="*/ 22225 h 14"/>
                    <a:gd name="T8" fmla="*/ 0 60000 65536"/>
                    <a:gd name="T9" fmla="*/ 0 60000 65536"/>
                    <a:gd name="T10" fmla="*/ 0 60000 65536"/>
                    <a:gd name="T11" fmla="*/ 0 60000 65536"/>
                    <a:gd name="T12" fmla="*/ 0 w 1588"/>
                    <a:gd name="T13" fmla="*/ 0 h 14"/>
                    <a:gd name="T14" fmla="*/ 1588 w 1588"/>
                    <a:gd name="T15" fmla="*/ 14 h 14"/>
                  </a:gdLst>
                  <a:ahLst/>
                  <a:cxnLst>
                    <a:cxn ang="T8">
                      <a:pos x="T0" y="T1"/>
                    </a:cxn>
                    <a:cxn ang="T9">
                      <a:pos x="T2" y="T3"/>
                    </a:cxn>
                    <a:cxn ang="T10">
                      <a:pos x="T4" y="T5"/>
                    </a:cxn>
                    <a:cxn ang="T11">
                      <a:pos x="T6" y="T7"/>
                    </a:cxn>
                  </a:cxnLst>
                  <a:rect l="T12" t="T13" r="T14" b="T15"/>
                  <a:pathLst>
                    <a:path w="1588" h="14">
                      <a:moveTo>
                        <a:pt x="0" y="0"/>
                      </a:moveTo>
                      <a:lnTo>
                        <a:pt x="0" y="0"/>
                      </a:lnTo>
                      <a:lnTo>
                        <a:pt x="0" y="14"/>
                      </a:lnTo>
                    </a:path>
                  </a:pathLst>
                </a:custGeom>
                <a:noFill/>
                <a:ln w="6350" cap="sq">
                  <a:solidFill>
                    <a:srgbClr val="010101"/>
                  </a:solidFill>
                  <a:prstDash val="solid"/>
                  <a:miter lim="800000"/>
                  <a:headEnd/>
                  <a:tailEnd/>
                </a:ln>
              </p:spPr>
              <p:txBody>
                <a:bodyPr/>
                <a:lstStyle/>
                <a:p>
                  <a:endParaRPr lang="en-US"/>
                </a:p>
              </p:txBody>
            </p:sp>
            <p:sp>
              <p:nvSpPr>
                <p:cNvPr id="27845" name="Freeform 2755"/>
                <p:cNvSpPr>
                  <a:spLocks/>
                </p:cNvSpPr>
                <p:nvPr/>
              </p:nvSpPr>
              <p:spPr bwMode="auto">
                <a:xfrm>
                  <a:off x="5060951" y="2393950"/>
                  <a:ext cx="1588" cy="17463"/>
                </a:xfrm>
                <a:custGeom>
                  <a:avLst/>
                  <a:gdLst>
                    <a:gd name="T0" fmla="*/ 0 w 1"/>
                    <a:gd name="T1" fmla="*/ 0 h 11"/>
                    <a:gd name="T2" fmla="*/ 0 w 1"/>
                    <a:gd name="T3" fmla="*/ 0 h 11"/>
                    <a:gd name="T4" fmla="*/ 0 w 1"/>
                    <a:gd name="T5" fmla="*/ 0 h 11"/>
                    <a:gd name="T6" fmla="*/ 1588 w 1"/>
                    <a:gd name="T7" fmla="*/ 17463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0"/>
                      </a:moveTo>
                      <a:lnTo>
                        <a:pt x="0" y="0"/>
                      </a:lnTo>
                      <a:lnTo>
                        <a:pt x="1" y="11"/>
                      </a:lnTo>
                    </a:path>
                  </a:pathLst>
                </a:custGeom>
                <a:noFill/>
                <a:ln w="6350" cap="sq">
                  <a:solidFill>
                    <a:srgbClr val="010101"/>
                  </a:solidFill>
                  <a:prstDash val="solid"/>
                  <a:miter lim="800000"/>
                  <a:headEnd/>
                  <a:tailEnd/>
                </a:ln>
              </p:spPr>
              <p:txBody>
                <a:bodyPr/>
                <a:lstStyle/>
                <a:p>
                  <a:endParaRPr lang="en-US"/>
                </a:p>
              </p:txBody>
            </p:sp>
            <p:sp>
              <p:nvSpPr>
                <p:cNvPr id="27846" name="Freeform 2756"/>
                <p:cNvSpPr>
                  <a:spLocks/>
                </p:cNvSpPr>
                <p:nvPr/>
              </p:nvSpPr>
              <p:spPr bwMode="auto">
                <a:xfrm>
                  <a:off x="5062538" y="2411413"/>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847" name="Freeform 2757"/>
                <p:cNvSpPr>
                  <a:spLocks/>
                </p:cNvSpPr>
                <p:nvPr/>
              </p:nvSpPr>
              <p:spPr bwMode="auto">
                <a:xfrm>
                  <a:off x="5065713" y="2425700"/>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848" name="Freeform 2758"/>
                <p:cNvSpPr>
                  <a:spLocks/>
                </p:cNvSpPr>
                <p:nvPr/>
              </p:nvSpPr>
              <p:spPr bwMode="auto">
                <a:xfrm>
                  <a:off x="5068888" y="243681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849" name="Freeform 2759"/>
                <p:cNvSpPr>
                  <a:spLocks/>
                </p:cNvSpPr>
                <p:nvPr/>
              </p:nvSpPr>
              <p:spPr bwMode="auto">
                <a:xfrm>
                  <a:off x="5072063" y="244157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850" name="Freeform 2760"/>
                <p:cNvSpPr>
                  <a:spLocks/>
                </p:cNvSpPr>
                <p:nvPr/>
              </p:nvSpPr>
              <p:spPr bwMode="auto">
                <a:xfrm>
                  <a:off x="5072063" y="2444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51" name="Freeform 2761"/>
                <p:cNvSpPr>
                  <a:spLocks/>
                </p:cNvSpPr>
                <p:nvPr/>
              </p:nvSpPr>
              <p:spPr bwMode="auto">
                <a:xfrm>
                  <a:off x="5075238" y="24415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7852" name="Freeform 2762"/>
                <p:cNvSpPr>
                  <a:spLocks/>
                </p:cNvSpPr>
                <p:nvPr/>
              </p:nvSpPr>
              <p:spPr bwMode="auto">
                <a:xfrm>
                  <a:off x="5076826" y="243998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7853" name="Freeform 2763"/>
                <p:cNvSpPr>
                  <a:spLocks/>
                </p:cNvSpPr>
                <p:nvPr/>
              </p:nvSpPr>
              <p:spPr bwMode="auto">
                <a:xfrm>
                  <a:off x="5076826" y="243363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7854" name="Freeform 2764"/>
                <p:cNvSpPr>
                  <a:spLocks/>
                </p:cNvSpPr>
                <p:nvPr/>
              </p:nvSpPr>
              <p:spPr bwMode="auto">
                <a:xfrm>
                  <a:off x="5080001" y="2425700"/>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855" name="Freeform 2765"/>
                <p:cNvSpPr>
                  <a:spLocks/>
                </p:cNvSpPr>
                <p:nvPr/>
              </p:nvSpPr>
              <p:spPr bwMode="auto">
                <a:xfrm>
                  <a:off x="5083176" y="2408238"/>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856" name="Freeform 2766"/>
                <p:cNvSpPr>
                  <a:spLocks/>
                </p:cNvSpPr>
                <p:nvPr/>
              </p:nvSpPr>
              <p:spPr bwMode="auto">
                <a:xfrm>
                  <a:off x="5086351" y="2379663"/>
                  <a:ext cx="1588" cy="28575"/>
                </a:xfrm>
                <a:custGeom>
                  <a:avLst/>
                  <a:gdLst>
                    <a:gd name="T0" fmla="*/ 0 w 1"/>
                    <a:gd name="T1" fmla="*/ 28575 h 18"/>
                    <a:gd name="T2" fmla="*/ 0 w 1"/>
                    <a:gd name="T3" fmla="*/ 28575 h 18"/>
                    <a:gd name="T4" fmla="*/ 0 w 1"/>
                    <a:gd name="T5" fmla="*/ 28575 h 18"/>
                    <a:gd name="T6" fmla="*/ 1588 w 1"/>
                    <a:gd name="T7" fmla="*/ 0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18"/>
                      </a:moveTo>
                      <a:lnTo>
                        <a:pt x="0" y="18"/>
                      </a:lnTo>
                      <a:lnTo>
                        <a:pt x="1" y="0"/>
                      </a:lnTo>
                    </a:path>
                  </a:pathLst>
                </a:custGeom>
                <a:noFill/>
                <a:ln w="6350" cap="sq">
                  <a:solidFill>
                    <a:srgbClr val="010101"/>
                  </a:solidFill>
                  <a:prstDash val="solid"/>
                  <a:miter lim="800000"/>
                  <a:headEnd/>
                  <a:tailEnd/>
                </a:ln>
              </p:spPr>
              <p:txBody>
                <a:bodyPr/>
                <a:lstStyle/>
                <a:p>
                  <a:endParaRPr lang="en-US"/>
                </a:p>
              </p:txBody>
            </p:sp>
            <p:sp>
              <p:nvSpPr>
                <p:cNvPr id="27857" name="Freeform 2767"/>
                <p:cNvSpPr>
                  <a:spLocks/>
                </p:cNvSpPr>
                <p:nvPr/>
              </p:nvSpPr>
              <p:spPr bwMode="auto">
                <a:xfrm>
                  <a:off x="5087938" y="2343150"/>
                  <a:ext cx="1588" cy="36513"/>
                </a:xfrm>
                <a:custGeom>
                  <a:avLst/>
                  <a:gdLst>
                    <a:gd name="T0" fmla="*/ 0 w 1588"/>
                    <a:gd name="T1" fmla="*/ 36513 h 23"/>
                    <a:gd name="T2" fmla="*/ 0 w 1588"/>
                    <a:gd name="T3" fmla="*/ 36513 h 23"/>
                    <a:gd name="T4" fmla="*/ 0 w 1588"/>
                    <a:gd name="T5" fmla="*/ 36513 h 23"/>
                    <a:gd name="T6" fmla="*/ 0 w 1588"/>
                    <a:gd name="T7" fmla="*/ 0 h 23"/>
                    <a:gd name="T8" fmla="*/ 0 60000 65536"/>
                    <a:gd name="T9" fmla="*/ 0 60000 65536"/>
                    <a:gd name="T10" fmla="*/ 0 60000 65536"/>
                    <a:gd name="T11" fmla="*/ 0 60000 65536"/>
                    <a:gd name="T12" fmla="*/ 0 w 1588"/>
                    <a:gd name="T13" fmla="*/ 0 h 23"/>
                    <a:gd name="T14" fmla="*/ 1588 w 1588"/>
                    <a:gd name="T15" fmla="*/ 23 h 23"/>
                  </a:gdLst>
                  <a:ahLst/>
                  <a:cxnLst>
                    <a:cxn ang="T8">
                      <a:pos x="T0" y="T1"/>
                    </a:cxn>
                    <a:cxn ang="T9">
                      <a:pos x="T2" y="T3"/>
                    </a:cxn>
                    <a:cxn ang="T10">
                      <a:pos x="T4" y="T5"/>
                    </a:cxn>
                    <a:cxn ang="T11">
                      <a:pos x="T6" y="T7"/>
                    </a:cxn>
                  </a:cxnLst>
                  <a:rect l="T12" t="T13" r="T14" b="T15"/>
                  <a:pathLst>
                    <a:path w="1588" h="23">
                      <a:moveTo>
                        <a:pt x="0" y="23"/>
                      </a:moveTo>
                      <a:lnTo>
                        <a:pt x="0" y="23"/>
                      </a:lnTo>
                      <a:lnTo>
                        <a:pt x="0" y="0"/>
                      </a:lnTo>
                    </a:path>
                  </a:pathLst>
                </a:custGeom>
                <a:noFill/>
                <a:ln w="6350" cap="sq">
                  <a:solidFill>
                    <a:srgbClr val="010101"/>
                  </a:solidFill>
                  <a:prstDash val="solid"/>
                  <a:miter lim="800000"/>
                  <a:headEnd/>
                  <a:tailEnd/>
                </a:ln>
              </p:spPr>
              <p:txBody>
                <a:bodyPr/>
                <a:lstStyle/>
                <a:p>
                  <a:endParaRPr lang="en-US"/>
                </a:p>
              </p:txBody>
            </p:sp>
            <p:sp>
              <p:nvSpPr>
                <p:cNvPr id="27858" name="Freeform 2768"/>
                <p:cNvSpPr>
                  <a:spLocks/>
                </p:cNvSpPr>
                <p:nvPr/>
              </p:nvSpPr>
              <p:spPr bwMode="auto">
                <a:xfrm>
                  <a:off x="5087938" y="2290763"/>
                  <a:ext cx="3175" cy="52388"/>
                </a:xfrm>
                <a:custGeom>
                  <a:avLst/>
                  <a:gdLst>
                    <a:gd name="T0" fmla="*/ 0 w 2"/>
                    <a:gd name="T1" fmla="*/ 52388 h 33"/>
                    <a:gd name="T2" fmla="*/ 0 w 2"/>
                    <a:gd name="T3" fmla="*/ 52388 h 33"/>
                    <a:gd name="T4" fmla="*/ 0 w 2"/>
                    <a:gd name="T5" fmla="*/ 52388 h 33"/>
                    <a:gd name="T6" fmla="*/ 3175 w 2"/>
                    <a:gd name="T7" fmla="*/ 0 h 33"/>
                    <a:gd name="T8" fmla="*/ 0 60000 65536"/>
                    <a:gd name="T9" fmla="*/ 0 60000 65536"/>
                    <a:gd name="T10" fmla="*/ 0 60000 65536"/>
                    <a:gd name="T11" fmla="*/ 0 60000 65536"/>
                    <a:gd name="T12" fmla="*/ 0 w 2"/>
                    <a:gd name="T13" fmla="*/ 0 h 33"/>
                    <a:gd name="T14" fmla="*/ 2 w 2"/>
                    <a:gd name="T15" fmla="*/ 33 h 33"/>
                  </a:gdLst>
                  <a:ahLst/>
                  <a:cxnLst>
                    <a:cxn ang="T8">
                      <a:pos x="T0" y="T1"/>
                    </a:cxn>
                    <a:cxn ang="T9">
                      <a:pos x="T2" y="T3"/>
                    </a:cxn>
                    <a:cxn ang="T10">
                      <a:pos x="T4" y="T5"/>
                    </a:cxn>
                    <a:cxn ang="T11">
                      <a:pos x="T6" y="T7"/>
                    </a:cxn>
                  </a:cxnLst>
                  <a:rect l="T12" t="T13" r="T14" b="T15"/>
                  <a:pathLst>
                    <a:path w="2" h="33">
                      <a:moveTo>
                        <a:pt x="0" y="33"/>
                      </a:moveTo>
                      <a:lnTo>
                        <a:pt x="0" y="33"/>
                      </a:lnTo>
                      <a:lnTo>
                        <a:pt x="2" y="0"/>
                      </a:lnTo>
                    </a:path>
                  </a:pathLst>
                </a:custGeom>
                <a:noFill/>
                <a:ln w="6350" cap="sq">
                  <a:solidFill>
                    <a:srgbClr val="010101"/>
                  </a:solidFill>
                  <a:prstDash val="solid"/>
                  <a:miter lim="800000"/>
                  <a:headEnd/>
                  <a:tailEnd/>
                </a:ln>
              </p:spPr>
              <p:txBody>
                <a:bodyPr/>
                <a:lstStyle/>
                <a:p>
                  <a:endParaRPr lang="en-US"/>
                </a:p>
              </p:txBody>
            </p:sp>
            <p:sp>
              <p:nvSpPr>
                <p:cNvPr id="27859" name="Freeform 2769"/>
                <p:cNvSpPr>
                  <a:spLocks/>
                </p:cNvSpPr>
                <p:nvPr/>
              </p:nvSpPr>
              <p:spPr bwMode="auto">
                <a:xfrm>
                  <a:off x="5091113" y="2225675"/>
                  <a:ext cx="3175" cy="65088"/>
                </a:xfrm>
                <a:custGeom>
                  <a:avLst/>
                  <a:gdLst>
                    <a:gd name="T0" fmla="*/ 0 w 2"/>
                    <a:gd name="T1" fmla="*/ 65088 h 41"/>
                    <a:gd name="T2" fmla="*/ 0 w 2"/>
                    <a:gd name="T3" fmla="*/ 65088 h 41"/>
                    <a:gd name="T4" fmla="*/ 0 w 2"/>
                    <a:gd name="T5" fmla="*/ 65088 h 41"/>
                    <a:gd name="T6" fmla="*/ 3175 w 2"/>
                    <a:gd name="T7" fmla="*/ 0 h 41"/>
                    <a:gd name="T8" fmla="*/ 0 60000 65536"/>
                    <a:gd name="T9" fmla="*/ 0 60000 65536"/>
                    <a:gd name="T10" fmla="*/ 0 60000 65536"/>
                    <a:gd name="T11" fmla="*/ 0 60000 65536"/>
                    <a:gd name="T12" fmla="*/ 0 w 2"/>
                    <a:gd name="T13" fmla="*/ 0 h 41"/>
                    <a:gd name="T14" fmla="*/ 2 w 2"/>
                    <a:gd name="T15" fmla="*/ 41 h 41"/>
                  </a:gdLst>
                  <a:ahLst/>
                  <a:cxnLst>
                    <a:cxn ang="T8">
                      <a:pos x="T0" y="T1"/>
                    </a:cxn>
                    <a:cxn ang="T9">
                      <a:pos x="T2" y="T3"/>
                    </a:cxn>
                    <a:cxn ang="T10">
                      <a:pos x="T4" y="T5"/>
                    </a:cxn>
                    <a:cxn ang="T11">
                      <a:pos x="T6" y="T7"/>
                    </a:cxn>
                  </a:cxnLst>
                  <a:rect l="T12" t="T13" r="T14" b="T15"/>
                  <a:pathLst>
                    <a:path w="2" h="41">
                      <a:moveTo>
                        <a:pt x="0" y="41"/>
                      </a:moveTo>
                      <a:lnTo>
                        <a:pt x="0" y="41"/>
                      </a:lnTo>
                      <a:lnTo>
                        <a:pt x="2" y="0"/>
                      </a:lnTo>
                    </a:path>
                  </a:pathLst>
                </a:custGeom>
                <a:noFill/>
                <a:ln w="6350" cap="sq">
                  <a:solidFill>
                    <a:srgbClr val="010101"/>
                  </a:solidFill>
                  <a:prstDash val="solid"/>
                  <a:miter lim="800000"/>
                  <a:headEnd/>
                  <a:tailEnd/>
                </a:ln>
              </p:spPr>
              <p:txBody>
                <a:bodyPr/>
                <a:lstStyle/>
                <a:p>
                  <a:endParaRPr lang="en-US"/>
                </a:p>
              </p:txBody>
            </p:sp>
            <p:sp>
              <p:nvSpPr>
                <p:cNvPr id="27860" name="Freeform 2770"/>
                <p:cNvSpPr>
                  <a:spLocks/>
                </p:cNvSpPr>
                <p:nvPr/>
              </p:nvSpPr>
              <p:spPr bwMode="auto">
                <a:xfrm>
                  <a:off x="5094288" y="2139950"/>
                  <a:ext cx="1588" cy="85725"/>
                </a:xfrm>
                <a:custGeom>
                  <a:avLst/>
                  <a:gdLst>
                    <a:gd name="T0" fmla="*/ 0 w 1588"/>
                    <a:gd name="T1" fmla="*/ 85725 h 54"/>
                    <a:gd name="T2" fmla="*/ 0 w 1588"/>
                    <a:gd name="T3" fmla="*/ 85725 h 54"/>
                    <a:gd name="T4" fmla="*/ 0 w 1588"/>
                    <a:gd name="T5" fmla="*/ 85725 h 54"/>
                    <a:gd name="T6" fmla="*/ 0 w 1588"/>
                    <a:gd name="T7" fmla="*/ 0 h 54"/>
                    <a:gd name="T8" fmla="*/ 0 60000 65536"/>
                    <a:gd name="T9" fmla="*/ 0 60000 65536"/>
                    <a:gd name="T10" fmla="*/ 0 60000 65536"/>
                    <a:gd name="T11" fmla="*/ 0 60000 65536"/>
                    <a:gd name="T12" fmla="*/ 0 w 1588"/>
                    <a:gd name="T13" fmla="*/ 0 h 54"/>
                    <a:gd name="T14" fmla="*/ 1588 w 1588"/>
                    <a:gd name="T15" fmla="*/ 54 h 54"/>
                  </a:gdLst>
                  <a:ahLst/>
                  <a:cxnLst>
                    <a:cxn ang="T8">
                      <a:pos x="T0" y="T1"/>
                    </a:cxn>
                    <a:cxn ang="T9">
                      <a:pos x="T2" y="T3"/>
                    </a:cxn>
                    <a:cxn ang="T10">
                      <a:pos x="T4" y="T5"/>
                    </a:cxn>
                    <a:cxn ang="T11">
                      <a:pos x="T6" y="T7"/>
                    </a:cxn>
                  </a:cxnLst>
                  <a:rect l="T12" t="T13" r="T14" b="T15"/>
                  <a:pathLst>
                    <a:path w="1588" h="54">
                      <a:moveTo>
                        <a:pt x="0" y="54"/>
                      </a:moveTo>
                      <a:lnTo>
                        <a:pt x="0" y="54"/>
                      </a:lnTo>
                      <a:lnTo>
                        <a:pt x="0" y="0"/>
                      </a:lnTo>
                    </a:path>
                  </a:pathLst>
                </a:custGeom>
                <a:noFill/>
                <a:ln w="6350" cap="sq">
                  <a:solidFill>
                    <a:srgbClr val="010101"/>
                  </a:solidFill>
                  <a:prstDash val="solid"/>
                  <a:miter lim="800000"/>
                  <a:headEnd/>
                  <a:tailEnd/>
                </a:ln>
              </p:spPr>
              <p:txBody>
                <a:bodyPr/>
                <a:lstStyle/>
                <a:p>
                  <a:endParaRPr lang="en-US"/>
                </a:p>
              </p:txBody>
            </p:sp>
            <p:sp>
              <p:nvSpPr>
                <p:cNvPr id="27861" name="Freeform 2771"/>
                <p:cNvSpPr>
                  <a:spLocks/>
                </p:cNvSpPr>
                <p:nvPr/>
              </p:nvSpPr>
              <p:spPr bwMode="auto">
                <a:xfrm>
                  <a:off x="5094288" y="2041525"/>
                  <a:ext cx="3175" cy="98425"/>
                </a:xfrm>
                <a:custGeom>
                  <a:avLst/>
                  <a:gdLst>
                    <a:gd name="T0" fmla="*/ 0 w 2"/>
                    <a:gd name="T1" fmla="*/ 98425 h 62"/>
                    <a:gd name="T2" fmla="*/ 0 w 2"/>
                    <a:gd name="T3" fmla="*/ 98425 h 62"/>
                    <a:gd name="T4" fmla="*/ 0 w 2"/>
                    <a:gd name="T5" fmla="*/ 98425 h 62"/>
                    <a:gd name="T6" fmla="*/ 3175 w 2"/>
                    <a:gd name="T7" fmla="*/ 0 h 62"/>
                    <a:gd name="T8" fmla="*/ 0 60000 65536"/>
                    <a:gd name="T9" fmla="*/ 0 60000 65536"/>
                    <a:gd name="T10" fmla="*/ 0 60000 65536"/>
                    <a:gd name="T11" fmla="*/ 0 60000 65536"/>
                    <a:gd name="T12" fmla="*/ 0 w 2"/>
                    <a:gd name="T13" fmla="*/ 0 h 62"/>
                    <a:gd name="T14" fmla="*/ 2 w 2"/>
                    <a:gd name="T15" fmla="*/ 62 h 62"/>
                  </a:gdLst>
                  <a:ahLst/>
                  <a:cxnLst>
                    <a:cxn ang="T8">
                      <a:pos x="T0" y="T1"/>
                    </a:cxn>
                    <a:cxn ang="T9">
                      <a:pos x="T2" y="T3"/>
                    </a:cxn>
                    <a:cxn ang="T10">
                      <a:pos x="T4" y="T5"/>
                    </a:cxn>
                    <a:cxn ang="T11">
                      <a:pos x="T6" y="T7"/>
                    </a:cxn>
                  </a:cxnLst>
                  <a:rect l="T12" t="T13" r="T14" b="T15"/>
                  <a:pathLst>
                    <a:path w="2" h="62">
                      <a:moveTo>
                        <a:pt x="0" y="62"/>
                      </a:moveTo>
                      <a:lnTo>
                        <a:pt x="0" y="62"/>
                      </a:lnTo>
                      <a:lnTo>
                        <a:pt x="2" y="0"/>
                      </a:lnTo>
                    </a:path>
                  </a:pathLst>
                </a:custGeom>
                <a:noFill/>
                <a:ln w="6350" cap="sq">
                  <a:solidFill>
                    <a:srgbClr val="010101"/>
                  </a:solidFill>
                  <a:prstDash val="solid"/>
                  <a:miter lim="800000"/>
                  <a:headEnd/>
                  <a:tailEnd/>
                </a:ln>
              </p:spPr>
              <p:txBody>
                <a:bodyPr/>
                <a:lstStyle/>
                <a:p>
                  <a:endParaRPr lang="en-US"/>
                </a:p>
              </p:txBody>
            </p:sp>
            <p:sp>
              <p:nvSpPr>
                <p:cNvPr id="27862" name="Freeform 2772"/>
                <p:cNvSpPr>
                  <a:spLocks/>
                </p:cNvSpPr>
                <p:nvPr/>
              </p:nvSpPr>
              <p:spPr bwMode="auto">
                <a:xfrm>
                  <a:off x="5097463" y="1928813"/>
                  <a:ext cx="3175" cy="112713"/>
                </a:xfrm>
                <a:custGeom>
                  <a:avLst/>
                  <a:gdLst>
                    <a:gd name="T0" fmla="*/ 0 w 2"/>
                    <a:gd name="T1" fmla="*/ 112713 h 71"/>
                    <a:gd name="T2" fmla="*/ 0 w 2"/>
                    <a:gd name="T3" fmla="*/ 112713 h 71"/>
                    <a:gd name="T4" fmla="*/ 0 w 2"/>
                    <a:gd name="T5" fmla="*/ 112713 h 71"/>
                    <a:gd name="T6" fmla="*/ 3175 w 2"/>
                    <a:gd name="T7" fmla="*/ 0 h 71"/>
                    <a:gd name="T8" fmla="*/ 0 60000 65536"/>
                    <a:gd name="T9" fmla="*/ 0 60000 65536"/>
                    <a:gd name="T10" fmla="*/ 0 60000 65536"/>
                    <a:gd name="T11" fmla="*/ 0 60000 65536"/>
                    <a:gd name="T12" fmla="*/ 0 w 2"/>
                    <a:gd name="T13" fmla="*/ 0 h 71"/>
                    <a:gd name="T14" fmla="*/ 2 w 2"/>
                    <a:gd name="T15" fmla="*/ 71 h 71"/>
                  </a:gdLst>
                  <a:ahLst/>
                  <a:cxnLst>
                    <a:cxn ang="T8">
                      <a:pos x="T0" y="T1"/>
                    </a:cxn>
                    <a:cxn ang="T9">
                      <a:pos x="T2" y="T3"/>
                    </a:cxn>
                    <a:cxn ang="T10">
                      <a:pos x="T4" y="T5"/>
                    </a:cxn>
                    <a:cxn ang="T11">
                      <a:pos x="T6" y="T7"/>
                    </a:cxn>
                  </a:cxnLst>
                  <a:rect l="T12" t="T13" r="T14" b="T15"/>
                  <a:pathLst>
                    <a:path w="2" h="71">
                      <a:moveTo>
                        <a:pt x="0" y="71"/>
                      </a:moveTo>
                      <a:lnTo>
                        <a:pt x="0" y="71"/>
                      </a:lnTo>
                      <a:lnTo>
                        <a:pt x="2" y="0"/>
                      </a:lnTo>
                    </a:path>
                  </a:pathLst>
                </a:custGeom>
                <a:noFill/>
                <a:ln w="6350" cap="sq">
                  <a:solidFill>
                    <a:srgbClr val="010101"/>
                  </a:solidFill>
                  <a:prstDash val="solid"/>
                  <a:miter lim="800000"/>
                  <a:headEnd/>
                  <a:tailEnd/>
                </a:ln>
              </p:spPr>
              <p:txBody>
                <a:bodyPr/>
                <a:lstStyle/>
                <a:p>
                  <a:endParaRPr lang="en-US"/>
                </a:p>
              </p:txBody>
            </p:sp>
            <p:sp>
              <p:nvSpPr>
                <p:cNvPr id="27863" name="Freeform 2773"/>
                <p:cNvSpPr>
                  <a:spLocks/>
                </p:cNvSpPr>
                <p:nvPr/>
              </p:nvSpPr>
              <p:spPr bwMode="auto">
                <a:xfrm>
                  <a:off x="5100638" y="1800225"/>
                  <a:ext cx="1588" cy="128588"/>
                </a:xfrm>
                <a:custGeom>
                  <a:avLst/>
                  <a:gdLst>
                    <a:gd name="T0" fmla="*/ 0 w 1"/>
                    <a:gd name="T1" fmla="*/ 128588 h 81"/>
                    <a:gd name="T2" fmla="*/ 0 w 1"/>
                    <a:gd name="T3" fmla="*/ 128588 h 81"/>
                    <a:gd name="T4" fmla="*/ 0 w 1"/>
                    <a:gd name="T5" fmla="*/ 128588 h 81"/>
                    <a:gd name="T6" fmla="*/ 1588 w 1"/>
                    <a:gd name="T7" fmla="*/ 0 h 81"/>
                    <a:gd name="T8" fmla="*/ 0 60000 65536"/>
                    <a:gd name="T9" fmla="*/ 0 60000 65536"/>
                    <a:gd name="T10" fmla="*/ 0 60000 65536"/>
                    <a:gd name="T11" fmla="*/ 0 60000 65536"/>
                    <a:gd name="T12" fmla="*/ 0 w 1"/>
                    <a:gd name="T13" fmla="*/ 0 h 81"/>
                    <a:gd name="T14" fmla="*/ 1 w 1"/>
                    <a:gd name="T15" fmla="*/ 81 h 81"/>
                  </a:gdLst>
                  <a:ahLst/>
                  <a:cxnLst>
                    <a:cxn ang="T8">
                      <a:pos x="T0" y="T1"/>
                    </a:cxn>
                    <a:cxn ang="T9">
                      <a:pos x="T2" y="T3"/>
                    </a:cxn>
                    <a:cxn ang="T10">
                      <a:pos x="T4" y="T5"/>
                    </a:cxn>
                    <a:cxn ang="T11">
                      <a:pos x="T6" y="T7"/>
                    </a:cxn>
                  </a:cxnLst>
                  <a:rect l="T12" t="T13" r="T14" b="T15"/>
                  <a:pathLst>
                    <a:path w="1" h="81">
                      <a:moveTo>
                        <a:pt x="0" y="81"/>
                      </a:moveTo>
                      <a:lnTo>
                        <a:pt x="0" y="81"/>
                      </a:lnTo>
                      <a:lnTo>
                        <a:pt x="1" y="0"/>
                      </a:lnTo>
                    </a:path>
                  </a:pathLst>
                </a:custGeom>
                <a:noFill/>
                <a:ln w="6350" cap="sq">
                  <a:solidFill>
                    <a:srgbClr val="010101"/>
                  </a:solidFill>
                  <a:prstDash val="solid"/>
                  <a:miter lim="800000"/>
                  <a:headEnd/>
                  <a:tailEnd/>
                </a:ln>
              </p:spPr>
              <p:txBody>
                <a:bodyPr/>
                <a:lstStyle/>
                <a:p>
                  <a:endParaRPr lang="en-US"/>
                </a:p>
              </p:txBody>
            </p:sp>
            <p:sp>
              <p:nvSpPr>
                <p:cNvPr id="27864" name="Freeform 2774"/>
                <p:cNvSpPr>
                  <a:spLocks/>
                </p:cNvSpPr>
                <p:nvPr/>
              </p:nvSpPr>
              <p:spPr bwMode="auto">
                <a:xfrm>
                  <a:off x="5102226" y="1652588"/>
                  <a:ext cx="3175" cy="147638"/>
                </a:xfrm>
                <a:custGeom>
                  <a:avLst/>
                  <a:gdLst>
                    <a:gd name="T0" fmla="*/ 0 w 2"/>
                    <a:gd name="T1" fmla="*/ 147638 h 93"/>
                    <a:gd name="T2" fmla="*/ 0 w 2"/>
                    <a:gd name="T3" fmla="*/ 147638 h 93"/>
                    <a:gd name="T4" fmla="*/ 0 w 2"/>
                    <a:gd name="T5" fmla="*/ 147638 h 93"/>
                    <a:gd name="T6" fmla="*/ 3175 w 2"/>
                    <a:gd name="T7" fmla="*/ 0 h 93"/>
                    <a:gd name="T8" fmla="*/ 0 60000 65536"/>
                    <a:gd name="T9" fmla="*/ 0 60000 65536"/>
                    <a:gd name="T10" fmla="*/ 0 60000 65536"/>
                    <a:gd name="T11" fmla="*/ 0 60000 65536"/>
                    <a:gd name="T12" fmla="*/ 0 w 2"/>
                    <a:gd name="T13" fmla="*/ 0 h 93"/>
                    <a:gd name="T14" fmla="*/ 2 w 2"/>
                    <a:gd name="T15" fmla="*/ 93 h 93"/>
                  </a:gdLst>
                  <a:ahLst/>
                  <a:cxnLst>
                    <a:cxn ang="T8">
                      <a:pos x="T0" y="T1"/>
                    </a:cxn>
                    <a:cxn ang="T9">
                      <a:pos x="T2" y="T3"/>
                    </a:cxn>
                    <a:cxn ang="T10">
                      <a:pos x="T4" y="T5"/>
                    </a:cxn>
                    <a:cxn ang="T11">
                      <a:pos x="T6" y="T7"/>
                    </a:cxn>
                  </a:cxnLst>
                  <a:rect l="T12" t="T13" r="T14" b="T15"/>
                  <a:pathLst>
                    <a:path w="2" h="93">
                      <a:moveTo>
                        <a:pt x="0" y="93"/>
                      </a:moveTo>
                      <a:lnTo>
                        <a:pt x="0" y="93"/>
                      </a:lnTo>
                      <a:lnTo>
                        <a:pt x="2" y="0"/>
                      </a:lnTo>
                    </a:path>
                  </a:pathLst>
                </a:custGeom>
                <a:noFill/>
                <a:ln w="6350" cap="sq">
                  <a:solidFill>
                    <a:srgbClr val="010101"/>
                  </a:solidFill>
                  <a:prstDash val="solid"/>
                  <a:miter lim="800000"/>
                  <a:headEnd/>
                  <a:tailEnd/>
                </a:ln>
              </p:spPr>
              <p:txBody>
                <a:bodyPr/>
                <a:lstStyle/>
                <a:p>
                  <a:endParaRPr lang="en-US"/>
                </a:p>
              </p:txBody>
            </p:sp>
            <p:sp>
              <p:nvSpPr>
                <p:cNvPr id="27865" name="Freeform 2775"/>
                <p:cNvSpPr>
                  <a:spLocks/>
                </p:cNvSpPr>
                <p:nvPr/>
              </p:nvSpPr>
              <p:spPr bwMode="auto">
                <a:xfrm>
                  <a:off x="5105401" y="1495425"/>
                  <a:ext cx="1588" cy="157163"/>
                </a:xfrm>
                <a:custGeom>
                  <a:avLst/>
                  <a:gdLst>
                    <a:gd name="T0" fmla="*/ 0 w 1588"/>
                    <a:gd name="T1" fmla="*/ 157163 h 99"/>
                    <a:gd name="T2" fmla="*/ 0 w 1588"/>
                    <a:gd name="T3" fmla="*/ 157163 h 99"/>
                    <a:gd name="T4" fmla="*/ 0 w 1588"/>
                    <a:gd name="T5" fmla="*/ 157163 h 99"/>
                    <a:gd name="T6" fmla="*/ 0 w 1588"/>
                    <a:gd name="T7" fmla="*/ 0 h 99"/>
                    <a:gd name="T8" fmla="*/ 0 60000 65536"/>
                    <a:gd name="T9" fmla="*/ 0 60000 65536"/>
                    <a:gd name="T10" fmla="*/ 0 60000 65536"/>
                    <a:gd name="T11" fmla="*/ 0 60000 65536"/>
                    <a:gd name="T12" fmla="*/ 0 w 1588"/>
                    <a:gd name="T13" fmla="*/ 0 h 99"/>
                    <a:gd name="T14" fmla="*/ 1588 w 1588"/>
                    <a:gd name="T15" fmla="*/ 99 h 99"/>
                  </a:gdLst>
                  <a:ahLst/>
                  <a:cxnLst>
                    <a:cxn ang="T8">
                      <a:pos x="T0" y="T1"/>
                    </a:cxn>
                    <a:cxn ang="T9">
                      <a:pos x="T2" y="T3"/>
                    </a:cxn>
                    <a:cxn ang="T10">
                      <a:pos x="T4" y="T5"/>
                    </a:cxn>
                    <a:cxn ang="T11">
                      <a:pos x="T6" y="T7"/>
                    </a:cxn>
                  </a:cxnLst>
                  <a:rect l="T12" t="T13" r="T14" b="T15"/>
                  <a:pathLst>
                    <a:path w="1588" h="99">
                      <a:moveTo>
                        <a:pt x="0" y="99"/>
                      </a:moveTo>
                      <a:lnTo>
                        <a:pt x="0" y="99"/>
                      </a:lnTo>
                      <a:lnTo>
                        <a:pt x="0" y="0"/>
                      </a:lnTo>
                    </a:path>
                  </a:pathLst>
                </a:custGeom>
                <a:noFill/>
                <a:ln w="6350" cap="sq">
                  <a:solidFill>
                    <a:srgbClr val="010101"/>
                  </a:solidFill>
                  <a:prstDash val="solid"/>
                  <a:miter lim="800000"/>
                  <a:headEnd/>
                  <a:tailEnd/>
                </a:ln>
              </p:spPr>
              <p:txBody>
                <a:bodyPr/>
                <a:lstStyle/>
                <a:p>
                  <a:endParaRPr lang="en-US"/>
                </a:p>
              </p:txBody>
            </p:sp>
            <p:sp>
              <p:nvSpPr>
                <p:cNvPr id="27866" name="Freeform 2776"/>
                <p:cNvSpPr>
                  <a:spLocks/>
                </p:cNvSpPr>
                <p:nvPr/>
              </p:nvSpPr>
              <p:spPr bwMode="auto">
                <a:xfrm>
                  <a:off x="5105401" y="1325563"/>
                  <a:ext cx="3175" cy="169863"/>
                </a:xfrm>
                <a:custGeom>
                  <a:avLst/>
                  <a:gdLst>
                    <a:gd name="T0" fmla="*/ 0 w 2"/>
                    <a:gd name="T1" fmla="*/ 169863 h 107"/>
                    <a:gd name="T2" fmla="*/ 0 w 2"/>
                    <a:gd name="T3" fmla="*/ 169863 h 107"/>
                    <a:gd name="T4" fmla="*/ 0 w 2"/>
                    <a:gd name="T5" fmla="*/ 169863 h 107"/>
                    <a:gd name="T6" fmla="*/ 3175 w 2"/>
                    <a:gd name="T7" fmla="*/ 0 h 107"/>
                    <a:gd name="T8" fmla="*/ 0 60000 65536"/>
                    <a:gd name="T9" fmla="*/ 0 60000 65536"/>
                    <a:gd name="T10" fmla="*/ 0 60000 65536"/>
                    <a:gd name="T11" fmla="*/ 0 60000 65536"/>
                    <a:gd name="T12" fmla="*/ 0 w 2"/>
                    <a:gd name="T13" fmla="*/ 0 h 107"/>
                    <a:gd name="T14" fmla="*/ 2 w 2"/>
                    <a:gd name="T15" fmla="*/ 107 h 107"/>
                  </a:gdLst>
                  <a:ahLst/>
                  <a:cxnLst>
                    <a:cxn ang="T8">
                      <a:pos x="T0" y="T1"/>
                    </a:cxn>
                    <a:cxn ang="T9">
                      <a:pos x="T2" y="T3"/>
                    </a:cxn>
                    <a:cxn ang="T10">
                      <a:pos x="T4" y="T5"/>
                    </a:cxn>
                    <a:cxn ang="T11">
                      <a:pos x="T6" y="T7"/>
                    </a:cxn>
                  </a:cxnLst>
                  <a:rect l="T12" t="T13" r="T14" b="T15"/>
                  <a:pathLst>
                    <a:path w="2" h="107">
                      <a:moveTo>
                        <a:pt x="0" y="107"/>
                      </a:moveTo>
                      <a:lnTo>
                        <a:pt x="0" y="107"/>
                      </a:lnTo>
                      <a:lnTo>
                        <a:pt x="2" y="0"/>
                      </a:lnTo>
                    </a:path>
                  </a:pathLst>
                </a:custGeom>
                <a:noFill/>
                <a:ln w="6350" cap="sq">
                  <a:solidFill>
                    <a:srgbClr val="010101"/>
                  </a:solidFill>
                  <a:prstDash val="solid"/>
                  <a:miter lim="800000"/>
                  <a:headEnd/>
                  <a:tailEnd/>
                </a:ln>
              </p:spPr>
              <p:txBody>
                <a:bodyPr/>
                <a:lstStyle/>
                <a:p>
                  <a:endParaRPr lang="en-US"/>
                </a:p>
              </p:txBody>
            </p:sp>
            <p:sp>
              <p:nvSpPr>
                <p:cNvPr id="27867" name="Freeform 2777"/>
                <p:cNvSpPr>
                  <a:spLocks/>
                </p:cNvSpPr>
                <p:nvPr/>
              </p:nvSpPr>
              <p:spPr bwMode="auto">
                <a:xfrm>
                  <a:off x="5108576" y="1244600"/>
                  <a:ext cx="3175" cy="80963"/>
                </a:xfrm>
                <a:custGeom>
                  <a:avLst/>
                  <a:gdLst>
                    <a:gd name="T0" fmla="*/ 0 w 2"/>
                    <a:gd name="T1" fmla="*/ 80963 h 51"/>
                    <a:gd name="T2" fmla="*/ 0 w 2"/>
                    <a:gd name="T3" fmla="*/ 80963 h 51"/>
                    <a:gd name="T4" fmla="*/ 0 w 2"/>
                    <a:gd name="T5" fmla="*/ 80963 h 51"/>
                    <a:gd name="T6" fmla="*/ 3175 w 2"/>
                    <a:gd name="T7" fmla="*/ 0 h 51"/>
                    <a:gd name="T8" fmla="*/ 0 60000 65536"/>
                    <a:gd name="T9" fmla="*/ 0 60000 65536"/>
                    <a:gd name="T10" fmla="*/ 0 60000 65536"/>
                    <a:gd name="T11" fmla="*/ 0 60000 65536"/>
                    <a:gd name="T12" fmla="*/ 0 w 2"/>
                    <a:gd name="T13" fmla="*/ 0 h 51"/>
                    <a:gd name="T14" fmla="*/ 2 w 2"/>
                    <a:gd name="T15" fmla="*/ 51 h 51"/>
                  </a:gdLst>
                  <a:ahLst/>
                  <a:cxnLst>
                    <a:cxn ang="T8">
                      <a:pos x="T0" y="T1"/>
                    </a:cxn>
                    <a:cxn ang="T9">
                      <a:pos x="T2" y="T3"/>
                    </a:cxn>
                    <a:cxn ang="T10">
                      <a:pos x="T4" y="T5"/>
                    </a:cxn>
                    <a:cxn ang="T11">
                      <a:pos x="T6" y="T7"/>
                    </a:cxn>
                  </a:cxnLst>
                  <a:rect l="T12" t="T13" r="T14" b="T15"/>
                  <a:pathLst>
                    <a:path w="2" h="51">
                      <a:moveTo>
                        <a:pt x="0" y="51"/>
                      </a:moveTo>
                      <a:lnTo>
                        <a:pt x="0" y="51"/>
                      </a:lnTo>
                      <a:lnTo>
                        <a:pt x="2" y="0"/>
                      </a:lnTo>
                    </a:path>
                  </a:pathLst>
                </a:custGeom>
                <a:noFill/>
                <a:ln w="6350" cap="sq">
                  <a:solidFill>
                    <a:srgbClr val="010101"/>
                  </a:solidFill>
                  <a:prstDash val="solid"/>
                  <a:miter lim="800000"/>
                  <a:headEnd/>
                  <a:tailEnd/>
                </a:ln>
              </p:spPr>
              <p:txBody>
                <a:bodyPr/>
                <a:lstStyle/>
                <a:p>
                  <a:endParaRPr lang="en-US"/>
                </a:p>
              </p:txBody>
            </p:sp>
            <p:sp>
              <p:nvSpPr>
                <p:cNvPr id="27868" name="Freeform 2778"/>
                <p:cNvSpPr>
                  <a:spLocks/>
                </p:cNvSpPr>
                <p:nvPr/>
              </p:nvSpPr>
              <p:spPr bwMode="auto">
                <a:xfrm>
                  <a:off x="5111751"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869" name="Freeform 2779"/>
                <p:cNvSpPr>
                  <a:spLocks/>
                </p:cNvSpPr>
                <p:nvPr/>
              </p:nvSpPr>
              <p:spPr bwMode="auto">
                <a:xfrm>
                  <a:off x="511333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70" name="Freeform 2780"/>
                <p:cNvSpPr>
                  <a:spLocks/>
                </p:cNvSpPr>
                <p:nvPr/>
              </p:nvSpPr>
              <p:spPr bwMode="auto">
                <a:xfrm>
                  <a:off x="51133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71" name="Freeform 2781"/>
                <p:cNvSpPr>
                  <a:spLocks/>
                </p:cNvSpPr>
                <p:nvPr/>
              </p:nvSpPr>
              <p:spPr bwMode="auto">
                <a:xfrm>
                  <a:off x="51165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72" name="Freeform 2782"/>
                <p:cNvSpPr>
                  <a:spLocks/>
                </p:cNvSpPr>
                <p:nvPr/>
              </p:nvSpPr>
              <p:spPr bwMode="auto">
                <a:xfrm>
                  <a:off x="51196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73" name="Freeform 2783"/>
                <p:cNvSpPr>
                  <a:spLocks/>
                </p:cNvSpPr>
                <p:nvPr/>
              </p:nvSpPr>
              <p:spPr bwMode="auto">
                <a:xfrm>
                  <a:off x="512286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74" name="Freeform 2784"/>
                <p:cNvSpPr>
                  <a:spLocks/>
                </p:cNvSpPr>
                <p:nvPr/>
              </p:nvSpPr>
              <p:spPr bwMode="auto">
                <a:xfrm>
                  <a:off x="5122863"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875" name="Freeform 2785"/>
                <p:cNvSpPr>
                  <a:spLocks/>
                </p:cNvSpPr>
                <p:nvPr/>
              </p:nvSpPr>
              <p:spPr bwMode="auto">
                <a:xfrm>
                  <a:off x="51244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76" name="Freeform 2786"/>
                <p:cNvSpPr>
                  <a:spLocks/>
                </p:cNvSpPr>
                <p:nvPr/>
              </p:nvSpPr>
              <p:spPr bwMode="auto">
                <a:xfrm>
                  <a:off x="51276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77" name="Freeform 2787"/>
                <p:cNvSpPr>
                  <a:spLocks/>
                </p:cNvSpPr>
                <p:nvPr/>
              </p:nvSpPr>
              <p:spPr bwMode="auto">
                <a:xfrm>
                  <a:off x="5130801"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78" name="Freeform 2788"/>
                <p:cNvSpPr>
                  <a:spLocks/>
                </p:cNvSpPr>
                <p:nvPr/>
              </p:nvSpPr>
              <p:spPr bwMode="auto">
                <a:xfrm>
                  <a:off x="51308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79" name="Freeform 2789"/>
                <p:cNvSpPr>
                  <a:spLocks/>
                </p:cNvSpPr>
                <p:nvPr/>
              </p:nvSpPr>
              <p:spPr bwMode="auto">
                <a:xfrm>
                  <a:off x="51339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80" name="Freeform 2790"/>
                <p:cNvSpPr>
                  <a:spLocks/>
                </p:cNvSpPr>
                <p:nvPr/>
              </p:nvSpPr>
              <p:spPr bwMode="auto">
                <a:xfrm>
                  <a:off x="5137151"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881" name="Freeform 2791"/>
                <p:cNvSpPr>
                  <a:spLocks/>
                </p:cNvSpPr>
                <p:nvPr/>
              </p:nvSpPr>
              <p:spPr bwMode="auto">
                <a:xfrm>
                  <a:off x="513873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82" name="Freeform 2792"/>
                <p:cNvSpPr>
                  <a:spLocks/>
                </p:cNvSpPr>
                <p:nvPr/>
              </p:nvSpPr>
              <p:spPr bwMode="auto">
                <a:xfrm>
                  <a:off x="51387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83" name="Freeform 2793"/>
                <p:cNvSpPr>
                  <a:spLocks/>
                </p:cNvSpPr>
                <p:nvPr/>
              </p:nvSpPr>
              <p:spPr bwMode="auto">
                <a:xfrm>
                  <a:off x="51419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84" name="Freeform 2794"/>
                <p:cNvSpPr>
                  <a:spLocks/>
                </p:cNvSpPr>
                <p:nvPr/>
              </p:nvSpPr>
              <p:spPr bwMode="auto">
                <a:xfrm>
                  <a:off x="51450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85" name="Freeform 2795"/>
                <p:cNvSpPr>
                  <a:spLocks/>
                </p:cNvSpPr>
                <p:nvPr/>
              </p:nvSpPr>
              <p:spPr bwMode="auto">
                <a:xfrm>
                  <a:off x="514826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86" name="Freeform 2796"/>
                <p:cNvSpPr>
                  <a:spLocks/>
                </p:cNvSpPr>
                <p:nvPr/>
              </p:nvSpPr>
              <p:spPr bwMode="auto">
                <a:xfrm>
                  <a:off x="5148263"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887" name="Freeform 2797"/>
                <p:cNvSpPr>
                  <a:spLocks/>
                </p:cNvSpPr>
                <p:nvPr/>
              </p:nvSpPr>
              <p:spPr bwMode="auto">
                <a:xfrm>
                  <a:off x="51498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88" name="Freeform 2798"/>
                <p:cNvSpPr>
                  <a:spLocks/>
                </p:cNvSpPr>
                <p:nvPr/>
              </p:nvSpPr>
              <p:spPr bwMode="auto">
                <a:xfrm>
                  <a:off x="51530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89" name="Freeform 2799"/>
                <p:cNvSpPr>
                  <a:spLocks/>
                </p:cNvSpPr>
                <p:nvPr/>
              </p:nvSpPr>
              <p:spPr bwMode="auto">
                <a:xfrm>
                  <a:off x="5156201"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90" name="Freeform 2800"/>
                <p:cNvSpPr>
                  <a:spLocks/>
                </p:cNvSpPr>
                <p:nvPr/>
              </p:nvSpPr>
              <p:spPr bwMode="auto">
                <a:xfrm>
                  <a:off x="51562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91" name="Freeform 2801"/>
                <p:cNvSpPr>
                  <a:spLocks/>
                </p:cNvSpPr>
                <p:nvPr/>
              </p:nvSpPr>
              <p:spPr bwMode="auto">
                <a:xfrm>
                  <a:off x="51593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92" name="Freeform 2802"/>
                <p:cNvSpPr>
                  <a:spLocks/>
                </p:cNvSpPr>
                <p:nvPr/>
              </p:nvSpPr>
              <p:spPr bwMode="auto">
                <a:xfrm>
                  <a:off x="5162551"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893" name="Freeform 2803"/>
                <p:cNvSpPr>
                  <a:spLocks/>
                </p:cNvSpPr>
                <p:nvPr/>
              </p:nvSpPr>
              <p:spPr bwMode="auto">
                <a:xfrm>
                  <a:off x="516413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94" name="Freeform 2804"/>
                <p:cNvSpPr>
                  <a:spLocks/>
                </p:cNvSpPr>
                <p:nvPr/>
              </p:nvSpPr>
              <p:spPr bwMode="auto">
                <a:xfrm>
                  <a:off x="51641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95" name="Freeform 2805"/>
                <p:cNvSpPr>
                  <a:spLocks/>
                </p:cNvSpPr>
                <p:nvPr/>
              </p:nvSpPr>
              <p:spPr bwMode="auto">
                <a:xfrm>
                  <a:off x="51673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96" name="Freeform 2806"/>
                <p:cNvSpPr>
                  <a:spLocks/>
                </p:cNvSpPr>
                <p:nvPr/>
              </p:nvSpPr>
              <p:spPr bwMode="auto">
                <a:xfrm>
                  <a:off x="51704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897" name="Freeform 2807"/>
                <p:cNvSpPr>
                  <a:spLocks/>
                </p:cNvSpPr>
                <p:nvPr/>
              </p:nvSpPr>
              <p:spPr bwMode="auto">
                <a:xfrm>
                  <a:off x="517366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898" name="Freeform 2808"/>
                <p:cNvSpPr>
                  <a:spLocks/>
                </p:cNvSpPr>
                <p:nvPr/>
              </p:nvSpPr>
              <p:spPr bwMode="auto">
                <a:xfrm>
                  <a:off x="5173663"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899" name="Freeform 2809"/>
                <p:cNvSpPr>
                  <a:spLocks/>
                </p:cNvSpPr>
                <p:nvPr/>
              </p:nvSpPr>
              <p:spPr bwMode="auto">
                <a:xfrm>
                  <a:off x="51752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00" name="Freeform 2810"/>
                <p:cNvSpPr>
                  <a:spLocks/>
                </p:cNvSpPr>
                <p:nvPr/>
              </p:nvSpPr>
              <p:spPr bwMode="auto">
                <a:xfrm>
                  <a:off x="51784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01" name="Freeform 2811"/>
                <p:cNvSpPr>
                  <a:spLocks/>
                </p:cNvSpPr>
                <p:nvPr/>
              </p:nvSpPr>
              <p:spPr bwMode="auto">
                <a:xfrm>
                  <a:off x="5181601"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02" name="Freeform 2812"/>
                <p:cNvSpPr>
                  <a:spLocks/>
                </p:cNvSpPr>
                <p:nvPr/>
              </p:nvSpPr>
              <p:spPr bwMode="auto">
                <a:xfrm>
                  <a:off x="51816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03" name="Freeform 2813"/>
                <p:cNvSpPr>
                  <a:spLocks/>
                </p:cNvSpPr>
                <p:nvPr/>
              </p:nvSpPr>
              <p:spPr bwMode="auto">
                <a:xfrm>
                  <a:off x="51847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04" name="Freeform 2814"/>
                <p:cNvSpPr>
                  <a:spLocks/>
                </p:cNvSpPr>
                <p:nvPr/>
              </p:nvSpPr>
              <p:spPr bwMode="auto">
                <a:xfrm>
                  <a:off x="5187951"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05" name="Freeform 2815"/>
                <p:cNvSpPr>
                  <a:spLocks/>
                </p:cNvSpPr>
                <p:nvPr/>
              </p:nvSpPr>
              <p:spPr bwMode="auto">
                <a:xfrm>
                  <a:off x="518953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06" name="Freeform 2816"/>
                <p:cNvSpPr>
                  <a:spLocks/>
                </p:cNvSpPr>
                <p:nvPr/>
              </p:nvSpPr>
              <p:spPr bwMode="auto">
                <a:xfrm>
                  <a:off x="51895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07" name="Freeform 2817"/>
                <p:cNvSpPr>
                  <a:spLocks/>
                </p:cNvSpPr>
                <p:nvPr/>
              </p:nvSpPr>
              <p:spPr bwMode="auto">
                <a:xfrm>
                  <a:off x="51927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08" name="Freeform 2819"/>
                <p:cNvSpPr>
                  <a:spLocks/>
                </p:cNvSpPr>
                <p:nvPr/>
              </p:nvSpPr>
              <p:spPr bwMode="auto">
                <a:xfrm>
                  <a:off x="51958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09" name="Freeform 2820"/>
                <p:cNvSpPr>
                  <a:spLocks/>
                </p:cNvSpPr>
                <p:nvPr/>
              </p:nvSpPr>
              <p:spPr bwMode="auto">
                <a:xfrm>
                  <a:off x="5199063"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10" name="Freeform 2821"/>
                <p:cNvSpPr>
                  <a:spLocks/>
                </p:cNvSpPr>
                <p:nvPr/>
              </p:nvSpPr>
              <p:spPr bwMode="auto">
                <a:xfrm>
                  <a:off x="5200651"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11" name="Freeform 2822"/>
                <p:cNvSpPr>
                  <a:spLocks/>
                </p:cNvSpPr>
                <p:nvPr/>
              </p:nvSpPr>
              <p:spPr bwMode="auto">
                <a:xfrm>
                  <a:off x="52006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12" name="Freeform 2823"/>
                <p:cNvSpPr>
                  <a:spLocks/>
                </p:cNvSpPr>
                <p:nvPr/>
              </p:nvSpPr>
              <p:spPr bwMode="auto">
                <a:xfrm>
                  <a:off x="52038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13" name="Freeform 2824"/>
                <p:cNvSpPr>
                  <a:spLocks/>
                </p:cNvSpPr>
                <p:nvPr/>
              </p:nvSpPr>
              <p:spPr bwMode="auto">
                <a:xfrm>
                  <a:off x="5207001"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14" name="Freeform 2825"/>
                <p:cNvSpPr>
                  <a:spLocks/>
                </p:cNvSpPr>
                <p:nvPr/>
              </p:nvSpPr>
              <p:spPr bwMode="auto">
                <a:xfrm>
                  <a:off x="52070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15" name="Freeform 2826"/>
                <p:cNvSpPr>
                  <a:spLocks/>
                </p:cNvSpPr>
                <p:nvPr/>
              </p:nvSpPr>
              <p:spPr bwMode="auto">
                <a:xfrm>
                  <a:off x="5210176"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16" name="Freeform 2827"/>
                <p:cNvSpPr>
                  <a:spLocks/>
                </p:cNvSpPr>
                <p:nvPr/>
              </p:nvSpPr>
              <p:spPr bwMode="auto">
                <a:xfrm>
                  <a:off x="52117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17" name="Freeform 2828"/>
                <p:cNvSpPr>
                  <a:spLocks/>
                </p:cNvSpPr>
                <p:nvPr/>
              </p:nvSpPr>
              <p:spPr bwMode="auto">
                <a:xfrm>
                  <a:off x="5214938" y="1244600"/>
                  <a:ext cx="3175" cy="44450"/>
                </a:xfrm>
                <a:custGeom>
                  <a:avLst/>
                  <a:gdLst>
                    <a:gd name="T0" fmla="*/ 0 w 2"/>
                    <a:gd name="T1" fmla="*/ 0 h 28"/>
                    <a:gd name="T2" fmla="*/ 0 w 2"/>
                    <a:gd name="T3" fmla="*/ 0 h 28"/>
                    <a:gd name="T4" fmla="*/ 0 w 2"/>
                    <a:gd name="T5" fmla="*/ 0 h 28"/>
                    <a:gd name="T6" fmla="*/ 3175 w 2"/>
                    <a:gd name="T7" fmla="*/ 44450 h 28"/>
                    <a:gd name="T8" fmla="*/ 0 60000 65536"/>
                    <a:gd name="T9" fmla="*/ 0 60000 65536"/>
                    <a:gd name="T10" fmla="*/ 0 60000 65536"/>
                    <a:gd name="T11" fmla="*/ 0 60000 65536"/>
                    <a:gd name="T12" fmla="*/ 0 w 2"/>
                    <a:gd name="T13" fmla="*/ 0 h 28"/>
                    <a:gd name="T14" fmla="*/ 2 w 2"/>
                    <a:gd name="T15" fmla="*/ 28 h 28"/>
                  </a:gdLst>
                  <a:ahLst/>
                  <a:cxnLst>
                    <a:cxn ang="T8">
                      <a:pos x="T0" y="T1"/>
                    </a:cxn>
                    <a:cxn ang="T9">
                      <a:pos x="T2" y="T3"/>
                    </a:cxn>
                    <a:cxn ang="T10">
                      <a:pos x="T4" y="T5"/>
                    </a:cxn>
                    <a:cxn ang="T11">
                      <a:pos x="T6" y="T7"/>
                    </a:cxn>
                  </a:cxnLst>
                  <a:rect l="T12" t="T13" r="T14" b="T15"/>
                  <a:pathLst>
                    <a:path w="2" h="28">
                      <a:moveTo>
                        <a:pt x="0" y="0"/>
                      </a:moveTo>
                      <a:lnTo>
                        <a:pt x="0" y="0"/>
                      </a:lnTo>
                      <a:lnTo>
                        <a:pt x="2" y="28"/>
                      </a:lnTo>
                    </a:path>
                  </a:pathLst>
                </a:custGeom>
                <a:noFill/>
                <a:ln w="6350" cap="sq">
                  <a:solidFill>
                    <a:srgbClr val="010101"/>
                  </a:solidFill>
                  <a:prstDash val="solid"/>
                  <a:miter lim="800000"/>
                  <a:headEnd/>
                  <a:tailEnd/>
                </a:ln>
              </p:spPr>
              <p:txBody>
                <a:bodyPr/>
                <a:lstStyle/>
                <a:p>
                  <a:endParaRPr lang="en-US"/>
                </a:p>
              </p:txBody>
            </p:sp>
            <p:sp>
              <p:nvSpPr>
                <p:cNvPr id="27918" name="Freeform 2829"/>
                <p:cNvSpPr>
                  <a:spLocks/>
                </p:cNvSpPr>
                <p:nvPr/>
              </p:nvSpPr>
              <p:spPr bwMode="auto">
                <a:xfrm>
                  <a:off x="5218113" y="1289050"/>
                  <a:ext cx="1588" cy="76200"/>
                </a:xfrm>
                <a:custGeom>
                  <a:avLst/>
                  <a:gdLst>
                    <a:gd name="T0" fmla="*/ 0 w 1588"/>
                    <a:gd name="T1" fmla="*/ 0 h 48"/>
                    <a:gd name="T2" fmla="*/ 0 w 1588"/>
                    <a:gd name="T3" fmla="*/ 0 h 48"/>
                    <a:gd name="T4" fmla="*/ 0 w 1588"/>
                    <a:gd name="T5" fmla="*/ 0 h 48"/>
                    <a:gd name="T6" fmla="*/ 0 w 1588"/>
                    <a:gd name="T7" fmla="*/ 76200 h 48"/>
                    <a:gd name="T8" fmla="*/ 0 60000 65536"/>
                    <a:gd name="T9" fmla="*/ 0 60000 65536"/>
                    <a:gd name="T10" fmla="*/ 0 60000 65536"/>
                    <a:gd name="T11" fmla="*/ 0 60000 65536"/>
                    <a:gd name="T12" fmla="*/ 0 w 1588"/>
                    <a:gd name="T13" fmla="*/ 0 h 48"/>
                    <a:gd name="T14" fmla="*/ 1588 w 1588"/>
                    <a:gd name="T15" fmla="*/ 48 h 48"/>
                  </a:gdLst>
                  <a:ahLst/>
                  <a:cxnLst>
                    <a:cxn ang="T8">
                      <a:pos x="T0" y="T1"/>
                    </a:cxn>
                    <a:cxn ang="T9">
                      <a:pos x="T2" y="T3"/>
                    </a:cxn>
                    <a:cxn ang="T10">
                      <a:pos x="T4" y="T5"/>
                    </a:cxn>
                    <a:cxn ang="T11">
                      <a:pos x="T6" y="T7"/>
                    </a:cxn>
                  </a:cxnLst>
                  <a:rect l="T12" t="T13" r="T14" b="T15"/>
                  <a:pathLst>
                    <a:path w="1588" h="48">
                      <a:moveTo>
                        <a:pt x="0" y="0"/>
                      </a:moveTo>
                      <a:lnTo>
                        <a:pt x="0" y="0"/>
                      </a:lnTo>
                      <a:lnTo>
                        <a:pt x="0" y="48"/>
                      </a:lnTo>
                    </a:path>
                  </a:pathLst>
                </a:custGeom>
                <a:noFill/>
                <a:ln w="6350" cap="sq">
                  <a:solidFill>
                    <a:srgbClr val="010101"/>
                  </a:solidFill>
                  <a:prstDash val="solid"/>
                  <a:miter lim="800000"/>
                  <a:headEnd/>
                  <a:tailEnd/>
                </a:ln>
              </p:spPr>
              <p:txBody>
                <a:bodyPr/>
                <a:lstStyle/>
                <a:p>
                  <a:endParaRPr lang="en-US"/>
                </a:p>
              </p:txBody>
            </p:sp>
            <p:sp>
              <p:nvSpPr>
                <p:cNvPr id="27919" name="Freeform 2830"/>
                <p:cNvSpPr>
                  <a:spLocks/>
                </p:cNvSpPr>
                <p:nvPr/>
              </p:nvSpPr>
              <p:spPr bwMode="auto">
                <a:xfrm>
                  <a:off x="5218113" y="1365250"/>
                  <a:ext cx="3175" cy="71438"/>
                </a:xfrm>
                <a:custGeom>
                  <a:avLst/>
                  <a:gdLst>
                    <a:gd name="T0" fmla="*/ 0 w 2"/>
                    <a:gd name="T1" fmla="*/ 0 h 45"/>
                    <a:gd name="T2" fmla="*/ 0 w 2"/>
                    <a:gd name="T3" fmla="*/ 0 h 45"/>
                    <a:gd name="T4" fmla="*/ 0 w 2"/>
                    <a:gd name="T5" fmla="*/ 0 h 45"/>
                    <a:gd name="T6" fmla="*/ 3175 w 2"/>
                    <a:gd name="T7" fmla="*/ 71438 h 45"/>
                    <a:gd name="T8" fmla="*/ 0 60000 65536"/>
                    <a:gd name="T9" fmla="*/ 0 60000 65536"/>
                    <a:gd name="T10" fmla="*/ 0 60000 65536"/>
                    <a:gd name="T11" fmla="*/ 0 60000 65536"/>
                    <a:gd name="T12" fmla="*/ 0 w 2"/>
                    <a:gd name="T13" fmla="*/ 0 h 45"/>
                    <a:gd name="T14" fmla="*/ 2 w 2"/>
                    <a:gd name="T15" fmla="*/ 45 h 45"/>
                  </a:gdLst>
                  <a:ahLst/>
                  <a:cxnLst>
                    <a:cxn ang="T8">
                      <a:pos x="T0" y="T1"/>
                    </a:cxn>
                    <a:cxn ang="T9">
                      <a:pos x="T2" y="T3"/>
                    </a:cxn>
                    <a:cxn ang="T10">
                      <a:pos x="T4" y="T5"/>
                    </a:cxn>
                    <a:cxn ang="T11">
                      <a:pos x="T6" y="T7"/>
                    </a:cxn>
                  </a:cxnLst>
                  <a:rect l="T12" t="T13" r="T14" b="T15"/>
                  <a:pathLst>
                    <a:path w="2" h="45">
                      <a:moveTo>
                        <a:pt x="0" y="0"/>
                      </a:moveTo>
                      <a:lnTo>
                        <a:pt x="0" y="0"/>
                      </a:lnTo>
                      <a:lnTo>
                        <a:pt x="2" y="45"/>
                      </a:lnTo>
                    </a:path>
                  </a:pathLst>
                </a:custGeom>
                <a:noFill/>
                <a:ln w="6350" cap="sq">
                  <a:solidFill>
                    <a:srgbClr val="010101"/>
                  </a:solidFill>
                  <a:prstDash val="solid"/>
                  <a:miter lim="800000"/>
                  <a:headEnd/>
                  <a:tailEnd/>
                </a:ln>
              </p:spPr>
              <p:txBody>
                <a:bodyPr/>
                <a:lstStyle/>
                <a:p>
                  <a:endParaRPr lang="en-US"/>
                </a:p>
              </p:txBody>
            </p:sp>
            <p:sp>
              <p:nvSpPr>
                <p:cNvPr id="27920" name="Freeform 2831"/>
                <p:cNvSpPr>
                  <a:spLocks/>
                </p:cNvSpPr>
                <p:nvPr/>
              </p:nvSpPr>
              <p:spPr bwMode="auto">
                <a:xfrm>
                  <a:off x="5221288" y="1436688"/>
                  <a:ext cx="3175" cy="61913"/>
                </a:xfrm>
                <a:custGeom>
                  <a:avLst/>
                  <a:gdLst>
                    <a:gd name="T0" fmla="*/ 0 w 2"/>
                    <a:gd name="T1" fmla="*/ 0 h 39"/>
                    <a:gd name="T2" fmla="*/ 0 w 2"/>
                    <a:gd name="T3" fmla="*/ 0 h 39"/>
                    <a:gd name="T4" fmla="*/ 0 w 2"/>
                    <a:gd name="T5" fmla="*/ 0 h 39"/>
                    <a:gd name="T6" fmla="*/ 3175 w 2"/>
                    <a:gd name="T7" fmla="*/ 61913 h 39"/>
                    <a:gd name="T8" fmla="*/ 0 60000 65536"/>
                    <a:gd name="T9" fmla="*/ 0 60000 65536"/>
                    <a:gd name="T10" fmla="*/ 0 60000 65536"/>
                    <a:gd name="T11" fmla="*/ 0 60000 65536"/>
                    <a:gd name="T12" fmla="*/ 0 w 2"/>
                    <a:gd name="T13" fmla="*/ 0 h 39"/>
                    <a:gd name="T14" fmla="*/ 2 w 2"/>
                    <a:gd name="T15" fmla="*/ 39 h 39"/>
                  </a:gdLst>
                  <a:ahLst/>
                  <a:cxnLst>
                    <a:cxn ang="T8">
                      <a:pos x="T0" y="T1"/>
                    </a:cxn>
                    <a:cxn ang="T9">
                      <a:pos x="T2" y="T3"/>
                    </a:cxn>
                    <a:cxn ang="T10">
                      <a:pos x="T4" y="T5"/>
                    </a:cxn>
                    <a:cxn ang="T11">
                      <a:pos x="T6" y="T7"/>
                    </a:cxn>
                  </a:cxnLst>
                  <a:rect l="T12" t="T13" r="T14" b="T15"/>
                  <a:pathLst>
                    <a:path w="2" h="39">
                      <a:moveTo>
                        <a:pt x="0" y="0"/>
                      </a:moveTo>
                      <a:lnTo>
                        <a:pt x="0" y="0"/>
                      </a:lnTo>
                      <a:lnTo>
                        <a:pt x="2" y="39"/>
                      </a:lnTo>
                    </a:path>
                  </a:pathLst>
                </a:custGeom>
                <a:noFill/>
                <a:ln w="6350" cap="sq">
                  <a:solidFill>
                    <a:srgbClr val="010101"/>
                  </a:solidFill>
                  <a:prstDash val="solid"/>
                  <a:miter lim="800000"/>
                  <a:headEnd/>
                  <a:tailEnd/>
                </a:ln>
              </p:spPr>
              <p:txBody>
                <a:bodyPr/>
                <a:lstStyle/>
                <a:p>
                  <a:endParaRPr lang="en-US"/>
                </a:p>
              </p:txBody>
            </p:sp>
            <p:sp>
              <p:nvSpPr>
                <p:cNvPr id="27921" name="Freeform 2832"/>
                <p:cNvSpPr>
                  <a:spLocks/>
                </p:cNvSpPr>
                <p:nvPr/>
              </p:nvSpPr>
              <p:spPr bwMode="auto">
                <a:xfrm>
                  <a:off x="5224463" y="1498600"/>
                  <a:ext cx="1588" cy="55563"/>
                </a:xfrm>
                <a:custGeom>
                  <a:avLst/>
                  <a:gdLst>
                    <a:gd name="T0" fmla="*/ 0 w 1588"/>
                    <a:gd name="T1" fmla="*/ 0 h 35"/>
                    <a:gd name="T2" fmla="*/ 0 w 1588"/>
                    <a:gd name="T3" fmla="*/ 0 h 35"/>
                    <a:gd name="T4" fmla="*/ 0 w 1588"/>
                    <a:gd name="T5" fmla="*/ 0 h 35"/>
                    <a:gd name="T6" fmla="*/ 0 w 1588"/>
                    <a:gd name="T7" fmla="*/ 55563 h 35"/>
                    <a:gd name="T8" fmla="*/ 0 60000 65536"/>
                    <a:gd name="T9" fmla="*/ 0 60000 65536"/>
                    <a:gd name="T10" fmla="*/ 0 60000 65536"/>
                    <a:gd name="T11" fmla="*/ 0 60000 65536"/>
                    <a:gd name="T12" fmla="*/ 0 w 1588"/>
                    <a:gd name="T13" fmla="*/ 0 h 35"/>
                    <a:gd name="T14" fmla="*/ 1588 w 1588"/>
                    <a:gd name="T15" fmla="*/ 35 h 35"/>
                  </a:gdLst>
                  <a:ahLst/>
                  <a:cxnLst>
                    <a:cxn ang="T8">
                      <a:pos x="T0" y="T1"/>
                    </a:cxn>
                    <a:cxn ang="T9">
                      <a:pos x="T2" y="T3"/>
                    </a:cxn>
                    <a:cxn ang="T10">
                      <a:pos x="T4" y="T5"/>
                    </a:cxn>
                    <a:cxn ang="T11">
                      <a:pos x="T6" y="T7"/>
                    </a:cxn>
                  </a:cxnLst>
                  <a:rect l="T12" t="T13" r="T14" b="T15"/>
                  <a:pathLst>
                    <a:path w="1588" h="35">
                      <a:moveTo>
                        <a:pt x="0" y="0"/>
                      </a:moveTo>
                      <a:lnTo>
                        <a:pt x="0" y="0"/>
                      </a:lnTo>
                      <a:lnTo>
                        <a:pt x="0" y="35"/>
                      </a:lnTo>
                    </a:path>
                  </a:pathLst>
                </a:custGeom>
                <a:noFill/>
                <a:ln w="6350" cap="sq">
                  <a:solidFill>
                    <a:srgbClr val="010101"/>
                  </a:solidFill>
                  <a:prstDash val="solid"/>
                  <a:miter lim="800000"/>
                  <a:headEnd/>
                  <a:tailEnd/>
                </a:ln>
              </p:spPr>
              <p:txBody>
                <a:bodyPr/>
                <a:lstStyle/>
                <a:p>
                  <a:endParaRPr lang="en-US"/>
                </a:p>
              </p:txBody>
            </p:sp>
            <p:sp>
              <p:nvSpPr>
                <p:cNvPr id="27922" name="Freeform 2833"/>
                <p:cNvSpPr>
                  <a:spLocks/>
                </p:cNvSpPr>
                <p:nvPr/>
              </p:nvSpPr>
              <p:spPr bwMode="auto">
                <a:xfrm>
                  <a:off x="5224463" y="1554163"/>
                  <a:ext cx="1588" cy="53975"/>
                </a:xfrm>
                <a:custGeom>
                  <a:avLst/>
                  <a:gdLst>
                    <a:gd name="T0" fmla="*/ 0 w 1"/>
                    <a:gd name="T1" fmla="*/ 0 h 34"/>
                    <a:gd name="T2" fmla="*/ 0 w 1"/>
                    <a:gd name="T3" fmla="*/ 0 h 34"/>
                    <a:gd name="T4" fmla="*/ 0 w 1"/>
                    <a:gd name="T5" fmla="*/ 0 h 34"/>
                    <a:gd name="T6" fmla="*/ 1588 w 1"/>
                    <a:gd name="T7" fmla="*/ 53975 h 34"/>
                    <a:gd name="T8" fmla="*/ 0 60000 65536"/>
                    <a:gd name="T9" fmla="*/ 0 60000 65536"/>
                    <a:gd name="T10" fmla="*/ 0 60000 65536"/>
                    <a:gd name="T11" fmla="*/ 0 60000 65536"/>
                    <a:gd name="T12" fmla="*/ 0 w 1"/>
                    <a:gd name="T13" fmla="*/ 0 h 34"/>
                    <a:gd name="T14" fmla="*/ 1 w 1"/>
                    <a:gd name="T15" fmla="*/ 34 h 34"/>
                  </a:gdLst>
                  <a:ahLst/>
                  <a:cxnLst>
                    <a:cxn ang="T8">
                      <a:pos x="T0" y="T1"/>
                    </a:cxn>
                    <a:cxn ang="T9">
                      <a:pos x="T2" y="T3"/>
                    </a:cxn>
                    <a:cxn ang="T10">
                      <a:pos x="T4" y="T5"/>
                    </a:cxn>
                    <a:cxn ang="T11">
                      <a:pos x="T6" y="T7"/>
                    </a:cxn>
                  </a:cxnLst>
                  <a:rect l="T12" t="T13" r="T14" b="T15"/>
                  <a:pathLst>
                    <a:path w="1" h="34">
                      <a:moveTo>
                        <a:pt x="0" y="0"/>
                      </a:moveTo>
                      <a:lnTo>
                        <a:pt x="0" y="0"/>
                      </a:lnTo>
                      <a:lnTo>
                        <a:pt x="1" y="34"/>
                      </a:lnTo>
                    </a:path>
                  </a:pathLst>
                </a:custGeom>
                <a:noFill/>
                <a:ln w="6350" cap="sq">
                  <a:solidFill>
                    <a:srgbClr val="010101"/>
                  </a:solidFill>
                  <a:prstDash val="solid"/>
                  <a:miter lim="800000"/>
                  <a:headEnd/>
                  <a:tailEnd/>
                </a:ln>
              </p:spPr>
              <p:txBody>
                <a:bodyPr/>
                <a:lstStyle/>
                <a:p>
                  <a:endParaRPr lang="en-US"/>
                </a:p>
              </p:txBody>
            </p:sp>
            <p:sp>
              <p:nvSpPr>
                <p:cNvPr id="27923" name="Freeform 2834"/>
                <p:cNvSpPr>
                  <a:spLocks/>
                </p:cNvSpPr>
                <p:nvPr/>
              </p:nvSpPr>
              <p:spPr bwMode="auto">
                <a:xfrm>
                  <a:off x="5226051" y="1608138"/>
                  <a:ext cx="3175" cy="50800"/>
                </a:xfrm>
                <a:custGeom>
                  <a:avLst/>
                  <a:gdLst>
                    <a:gd name="T0" fmla="*/ 0 w 2"/>
                    <a:gd name="T1" fmla="*/ 0 h 32"/>
                    <a:gd name="T2" fmla="*/ 0 w 2"/>
                    <a:gd name="T3" fmla="*/ 0 h 32"/>
                    <a:gd name="T4" fmla="*/ 0 w 2"/>
                    <a:gd name="T5" fmla="*/ 0 h 32"/>
                    <a:gd name="T6" fmla="*/ 3175 w 2"/>
                    <a:gd name="T7" fmla="*/ 50800 h 32"/>
                    <a:gd name="T8" fmla="*/ 0 60000 65536"/>
                    <a:gd name="T9" fmla="*/ 0 60000 65536"/>
                    <a:gd name="T10" fmla="*/ 0 60000 65536"/>
                    <a:gd name="T11" fmla="*/ 0 60000 65536"/>
                    <a:gd name="T12" fmla="*/ 0 w 2"/>
                    <a:gd name="T13" fmla="*/ 0 h 32"/>
                    <a:gd name="T14" fmla="*/ 2 w 2"/>
                    <a:gd name="T15" fmla="*/ 32 h 32"/>
                  </a:gdLst>
                  <a:ahLst/>
                  <a:cxnLst>
                    <a:cxn ang="T8">
                      <a:pos x="T0" y="T1"/>
                    </a:cxn>
                    <a:cxn ang="T9">
                      <a:pos x="T2" y="T3"/>
                    </a:cxn>
                    <a:cxn ang="T10">
                      <a:pos x="T4" y="T5"/>
                    </a:cxn>
                    <a:cxn ang="T11">
                      <a:pos x="T6" y="T7"/>
                    </a:cxn>
                  </a:cxnLst>
                  <a:rect l="T12" t="T13" r="T14" b="T15"/>
                  <a:pathLst>
                    <a:path w="2" h="32">
                      <a:moveTo>
                        <a:pt x="0" y="0"/>
                      </a:moveTo>
                      <a:lnTo>
                        <a:pt x="0" y="0"/>
                      </a:lnTo>
                      <a:lnTo>
                        <a:pt x="2" y="32"/>
                      </a:lnTo>
                    </a:path>
                  </a:pathLst>
                </a:custGeom>
                <a:noFill/>
                <a:ln w="6350" cap="sq">
                  <a:solidFill>
                    <a:srgbClr val="010101"/>
                  </a:solidFill>
                  <a:prstDash val="solid"/>
                  <a:miter lim="800000"/>
                  <a:headEnd/>
                  <a:tailEnd/>
                </a:ln>
              </p:spPr>
              <p:txBody>
                <a:bodyPr/>
                <a:lstStyle/>
                <a:p>
                  <a:endParaRPr lang="en-US"/>
                </a:p>
              </p:txBody>
            </p:sp>
            <p:sp>
              <p:nvSpPr>
                <p:cNvPr id="27924" name="Freeform 2835"/>
                <p:cNvSpPr>
                  <a:spLocks/>
                </p:cNvSpPr>
                <p:nvPr/>
              </p:nvSpPr>
              <p:spPr bwMode="auto">
                <a:xfrm>
                  <a:off x="5229226" y="1658938"/>
                  <a:ext cx="3175" cy="50800"/>
                </a:xfrm>
                <a:custGeom>
                  <a:avLst/>
                  <a:gdLst>
                    <a:gd name="T0" fmla="*/ 0 w 2"/>
                    <a:gd name="T1" fmla="*/ 0 h 32"/>
                    <a:gd name="T2" fmla="*/ 0 w 2"/>
                    <a:gd name="T3" fmla="*/ 0 h 32"/>
                    <a:gd name="T4" fmla="*/ 0 w 2"/>
                    <a:gd name="T5" fmla="*/ 0 h 32"/>
                    <a:gd name="T6" fmla="*/ 3175 w 2"/>
                    <a:gd name="T7" fmla="*/ 50800 h 32"/>
                    <a:gd name="T8" fmla="*/ 0 60000 65536"/>
                    <a:gd name="T9" fmla="*/ 0 60000 65536"/>
                    <a:gd name="T10" fmla="*/ 0 60000 65536"/>
                    <a:gd name="T11" fmla="*/ 0 60000 65536"/>
                    <a:gd name="T12" fmla="*/ 0 w 2"/>
                    <a:gd name="T13" fmla="*/ 0 h 32"/>
                    <a:gd name="T14" fmla="*/ 2 w 2"/>
                    <a:gd name="T15" fmla="*/ 32 h 32"/>
                  </a:gdLst>
                  <a:ahLst/>
                  <a:cxnLst>
                    <a:cxn ang="T8">
                      <a:pos x="T0" y="T1"/>
                    </a:cxn>
                    <a:cxn ang="T9">
                      <a:pos x="T2" y="T3"/>
                    </a:cxn>
                    <a:cxn ang="T10">
                      <a:pos x="T4" y="T5"/>
                    </a:cxn>
                    <a:cxn ang="T11">
                      <a:pos x="T6" y="T7"/>
                    </a:cxn>
                  </a:cxnLst>
                  <a:rect l="T12" t="T13" r="T14" b="T15"/>
                  <a:pathLst>
                    <a:path w="2" h="32">
                      <a:moveTo>
                        <a:pt x="0" y="0"/>
                      </a:moveTo>
                      <a:lnTo>
                        <a:pt x="0" y="0"/>
                      </a:lnTo>
                      <a:lnTo>
                        <a:pt x="2" y="32"/>
                      </a:lnTo>
                    </a:path>
                  </a:pathLst>
                </a:custGeom>
                <a:noFill/>
                <a:ln w="6350" cap="sq">
                  <a:solidFill>
                    <a:srgbClr val="010101"/>
                  </a:solidFill>
                  <a:prstDash val="solid"/>
                  <a:miter lim="800000"/>
                  <a:headEnd/>
                  <a:tailEnd/>
                </a:ln>
              </p:spPr>
              <p:txBody>
                <a:bodyPr/>
                <a:lstStyle/>
                <a:p>
                  <a:endParaRPr lang="en-US"/>
                </a:p>
              </p:txBody>
            </p:sp>
            <p:sp>
              <p:nvSpPr>
                <p:cNvPr id="27925" name="Freeform 2836"/>
                <p:cNvSpPr>
                  <a:spLocks/>
                </p:cNvSpPr>
                <p:nvPr/>
              </p:nvSpPr>
              <p:spPr bwMode="auto">
                <a:xfrm>
                  <a:off x="5232401" y="1709738"/>
                  <a:ext cx="3175" cy="50800"/>
                </a:xfrm>
                <a:custGeom>
                  <a:avLst/>
                  <a:gdLst>
                    <a:gd name="T0" fmla="*/ 0 w 2"/>
                    <a:gd name="T1" fmla="*/ 0 h 32"/>
                    <a:gd name="T2" fmla="*/ 0 w 2"/>
                    <a:gd name="T3" fmla="*/ 0 h 32"/>
                    <a:gd name="T4" fmla="*/ 0 w 2"/>
                    <a:gd name="T5" fmla="*/ 0 h 32"/>
                    <a:gd name="T6" fmla="*/ 3175 w 2"/>
                    <a:gd name="T7" fmla="*/ 50800 h 32"/>
                    <a:gd name="T8" fmla="*/ 0 60000 65536"/>
                    <a:gd name="T9" fmla="*/ 0 60000 65536"/>
                    <a:gd name="T10" fmla="*/ 0 60000 65536"/>
                    <a:gd name="T11" fmla="*/ 0 60000 65536"/>
                    <a:gd name="T12" fmla="*/ 0 w 2"/>
                    <a:gd name="T13" fmla="*/ 0 h 32"/>
                    <a:gd name="T14" fmla="*/ 2 w 2"/>
                    <a:gd name="T15" fmla="*/ 32 h 32"/>
                  </a:gdLst>
                  <a:ahLst/>
                  <a:cxnLst>
                    <a:cxn ang="T8">
                      <a:pos x="T0" y="T1"/>
                    </a:cxn>
                    <a:cxn ang="T9">
                      <a:pos x="T2" y="T3"/>
                    </a:cxn>
                    <a:cxn ang="T10">
                      <a:pos x="T4" y="T5"/>
                    </a:cxn>
                    <a:cxn ang="T11">
                      <a:pos x="T6" y="T7"/>
                    </a:cxn>
                  </a:cxnLst>
                  <a:rect l="T12" t="T13" r="T14" b="T15"/>
                  <a:pathLst>
                    <a:path w="2" h="32">
                      <a:moveTo>
                        <a:pt x="0" y="0"/>
                      </a:moveTo>
                      <a:lnTo>
                        <a:pt x="0" y="0"/>
                      </a:lnTo>
                      <a:lnTo>
                        <a:pt x="2" y="32"/>
                      </a:lnTo>
                    </a:path>
                  </a:pathLst>
                </a:custGeom>
                <a:noFill/>
                <a:ln w="6350" cap="sq">
                  <a:solidFill>
                    <a:srgbClr val="010101"/>
                  </a:solidFill>
                  <a:prstDash val="solid"/>
                  <a:miter lim="800000"/>
                  <a:headEnd/>
                  <a:tailEnd/>
                </a:ln>
              </p:spPr>
              <p:txBody>
                <a:bodyPr/>
                <a:lstStyle/>
                <a:p>
                  <a:endParaRPr lang="en-US"/>
                </a:p>
              </p:txBody>
            </p:sp>
            <p:sp>
              <p:nvSpPr>
                <p:cNvPr id="27926" name="Freeform 2837"/>
                <p:cNvSpPr>
                  <a:spLocks/>
                </p:cNvSpPr>
                <p:nvPr/>
              </p:nvSpPr>
              <p:spPr bwMode="auto">
                <a:xfrm>
                  <a:off x="5235576" y="1760538"/>
                  <a:ext cx="1588" cy="47625"/>
                </a:xfrm>
                <a:custGeom>
                  <a:avLst/>
                  <a:gdLst>
                    <a:gd name="T0" fmla="*/ 0 w 1588"/>
                    <a:gd name="T1" fmla="*/ 0 h 30"/>
                    <a:gd name="T2" fmla="*/ 0 w 1588"/>
                    <a:gd name="T3" fmla="*/ 0 h 30"/>
                    <a:gd name="T4" fmla="*/ 0 w 1588"/>
                    <a:gd name="T5" fmla="*/ 0 h 30"/>
                    <a:gd name="T6" fmla="*/ 0 w 1588"/>
                    <a:gd name="T7" fmla="*/ 47625 h 30"/>
                    <a:gd name="T8" fmla="*/ 0 60000 65536"/>
                    <a:gd name="T9" fmla="*/ 0 60000 65536"/>
                    <a:gd name="T10" fmla="*/ 0 60000 65536"/>
                    <a:gd name="T11" fmla="*/ 0 60000 65536"/>
                    <a:gd name="T12" fmla="*/ 0 w 1588"/>
                    <a:gd name="T13" fmla="*/ 0 h 30"/>
                    <a:gd name="T14" fmla="*/ 1588 w 1588"/>
                    <a:gd name="T15" fmla="*/ 30 h 30"/>
                  </a:gdLst>
                  <a:ahLst/>
                  <a:cxnLst>
                    <a:cxn ang="T8">
                      <a:pos x="T0" y="T1"/>
                    </a:cxn>
                    <a:cxn ang="T9">
                      <a:pos x="T2" y="T3"/>
                    </a:cxn>
                    <a:cxn ang="T10">
                      <a:pos x="T4" y="T5"/>
                    </a:cxn>
                    <a:cxn ang="T11">
                      <a:pos x="T6" y="T7"/>
                    </a:cxn>
                  </a:cxnLst>
                  <a:rect l="T12" t="T13" r="T14" b="T15"/>
                  <a:pathLst>
                    <a:path w="1588" h="30">
                      <a:moveTo>
                        <a:pt x="0" y="0"/>
                      </a:moveTo>
                      <a:lnTo>
                        <a:pt x="0" y="0"/>
                      </a:lnTo>
                      <a:lnTo>
                        <a:pt x="0" y="30"/>
                      </a:lnTo>
                    </a:path>
                  </a:pathLst>
                </a:custGeom>
                <a:noFill/>
                <a:ln w="6350" cap="sq">
                  <a:solidFill>
                    <a:srgbClr val="010101"/>
                  </a:solidFill>
                  <a:prstDash val="solid"/>
                  <a:miter lim="800000"/>
                  <a:headEnd/>
                  <a:tailEnd/>
                </a:ln>
              </p:spPr>
              <p:txBody>
                <a:bodyPr/>
                <a:lstStyle/>
                <a:p>
                  <a:endParaRPr lang="en-US"/>
                </a:p>
              </p:txBody>
            </p:sp>
            <p:sp>
              <p:nvSpPr>
                <p:cNvPr id="27927" name="Freeform 2838"/>
                <p:cNvSpPr>
                  <a:spLocks/>
                </p:cNvSpPr>
                <p:nvPr/>
              </p:nvSpPr>
              <p:spPr bwMode="auto">
                <a:xfrm>
                  <a:off x="5235576" y="1808163"/>
                  <a:ext cx="1588" cy="47625"/>
                </a:xfrm>
                <a:custGeom>
                  <a:avLst/>
                  <a:gdLst>
                    <a:gd name="T0" fmla="*/ 0 w 1"/>
                    <a:gd name="T1" fmla="*/ 0 h 30"/>
                    <a:gd name="T2" fmla="*/ 0 w 1"/>
                    <a:gd name="T3" fmla="*/ 0 h 30"/>
                    <a:gd name="T4" fmla="*/ 0 w 1"/>
                    <a:gd name="T5" fmla="*/ 0 h 30"/>
                    <a:gd name="T6" fmla="*/ 1588 w 1"/>
                    <a:gd name="T7" fmla="*/ 47625 h 30"/>
                    <a:gd name="T8" fmla="*/ 0 60000 65536"/>
                    <a:gd name="T9" fmla="*/ 0 60000 65536"/>
                    <a:gd name="T10" fmla="*/ 0 60000 65536"/>
                    <a:gd name="T11" fmla="*/ 0 60000 65536"/>
                    <a:gd name="T12" fmla="*/ 0 w 1"/>
                    <a:gd name="T13" fmla="*/ 0 h 30"/>
                    <a:gd name="T14" fmla="*/ 1 w 1"/>
                    <a:gd name="T15" fmla="*/ 30 h 30"/>
                  </a:gdLst>
                  <a:ahLst/>
                  <a:cxnLst>
                    <a:cxn ang="T8">
                      <a:pos x="T0" y="T1"/>
                    </a:cxn>
                    <a:cxn ang="T9">
                      <a:pos x="T2" y="T3"/>
                    </a:cxn>
                    <a:cxn ang="T10">
                      <a:pos x="T4" y="T5"/>
                    </a:cxn>
                    <a:cxn ang="T11">
                      <a:pos x="T6" y="T7"/>
                    </a:cxn>
                  </a:cxnLst>
                  <a:rect l="T12" t="T13" r="T14" b="T15"/>
                  <a:pathLst>
                    <a:path w="1" h="30">
                      <a:moveTo>
                        <a:pt x="0" y="0"/>
                      </a:moveTo>
                      <a:lnTo>
                        <a:pt x="0" y="0"/>
                      </a:lnTo>
                      <a:lnTo>
                        <a:pt x="1" y="30"/>
                      </a:lnTo>
                    </a:path>
                  </a:pathLst>
                </a:custGeom>
                <a:noFill/>
                <a:ln w="6350" cap="sq">
                  <a:solidFill>
                    <a:srgbClr val="010101"/>
                  </a:solidFill>
                  <a:prstDash val="solid"/>
                  <a:miter lim="800000"/>
                  <a:headEnd/>
                  <a:tailEnd/>
                </a:ln>
              </p:spPr>
              <p:txBody>
                <a:bodyPr/>
                <a:lstStyle/>
                <a:p>
                  <a:endParaRPr lang="en-US"/>
                </a:p>
              </p:txBody>
            </p:sp>
            <p:sp>
              <p:nvSpPr>
                <p:cNvPr id="27928" name="Freeform 2839"/>
                <p:cNvSpPr>
                  <a:spLocks/>
                </p:cNvSpPr>
                <p:nvPr/>
              </p:nvSpPr>
              <p:spPr bwMode="auto">
                <a:xfrm>
                  <a:off x="5237163" y="1855788"/>
                  <a:ext cx="3175" cy="47625"/>
                </a:xfrm>
                <a:custGeom>
                  <a:avLst/>
                  <a:gdLst>
                    <a:gd name="T0" fmla="*/ 0 w 2"/>
                    <a:gd name="T1" fmla="*/ 0 h 30"/>
                    <a:gd name="T2" fmla="*/ 0 w 2"/>
                    <a:gd name="T3" fmla="*/ 0 h 30"/>
                    <a:gd name="T4" fmla="*/ 0 w 2"/>
                    <a:gd name="T5" fmla="*/ 0 h 30"/>
                    <a:gd name="T6" fmla="*/ 3175 w 2"/>
                    <a:gd name="T7" fmla="*/ 47625 h 30"/>
                    <a:gd name="T8" fmla="*/ 0 60000 65536"/>
                    <a:gd name="T9" fmla="*/ 0 60000 65536"/>
                    <a:gd name="T10" fmla="*/ 0 60000 65536"/>
                    <a:gd name="T11" fmla="*/ 0 60000 65536"/>
                    <a:gd name="T12" fmla="*/ 0 w 2"/>
                    <a:gd name="T13" fmla="*/ 0 h 30"/>
                    <a:gd name="T14" fmla="*/ 2 w 2"/>
                    <a:gd name="T15" fmla="*/ 30 h 30"/>
                  </a:gdLst>
                  <a:ahLst/>
                  <a:cxnLst>
                    <a:cxn ang="T8">
                      <a:pos x="T0" y="T1"/>
                    </a:cxn>
                    <a:cxn ang="T9">
                      <a:pos x="T2" y="T3"/>
                    </a:cxn>
                    <a:cxn ang="T10">
                      <a:pos x="T4" y="T5"/>
                    </a:cxn>
                    <a:cxn ang="T11">
                      <a:pos x="T6" y="T7"/>
                    </a:cxn>
                  </a:cxnLst>
                  <a:rect l="T12" t="T13" r="T14" b="T15"/>
                  <a:pathLst>
                    <a:path w="2" h="30">
                      <a:moveTo>
                        <a:pt x="0" y="0"/>
                      </a:moveTo>
                      <a:lnTo>
                        <a:pt x="0" y="0"/>
                      </a:lnTo>
                      <a:lnTo>
                        <a:pt x="2" y="30"/>
                      </a:lnTo>
                    </a:path>
                  </a:pathLst>
                </a:custGeom>
                <a:noFill/>
                <a:ln w="6350" cap="sq">
                  <a:solidFill>
                    <a:srgbClr val="010101"/>
                  </a:solidFill>
                  <a:prstDash val="solid"/>
                  <a:miter lim="800000"/>
                  <a:headEnd/>
                  <a:tailEnd/>
                </a:ln>
              </p:spPr>
              <p:txBody>
                <a:bodyPr/>
                <a:lstStyle/>
                <a:p>
                  <a:endParaRPr lang="en-US"/>
                </a:p>
              </p:txBody>
            </p:sp>
            <p:sp>
              <p:nvSpPr>
                <p:cNvPr id="27929" name="Freeform 2840"/>
                <p:cNvSpPr>
                  <a:spLocks/>
                </p:cNvSpPr>
                <p:nvPr/>
              </p:nvSpPr>
              <p:spPr bwMode="auto">
                <a:xfrm>
                  <a:off x="5240338" y="1903413"/>
                  <a:ext cx="3175" cy="42863"/>
                </a:xfrm>
                <a:custGeom>
                  <a:avLst/>
                  <a:gdLst>
                    <a:gd name="T0" fmla="*/ 0 w 2"/>
                    <a:gd name="T1" fmla="*/ 0 h 27"/>
                    <a:gd name="T2" fmla="*/ 0 w 2"/>
                    <a:gd name="T3" fmla="*/ 0 h 27"/>
                    <a:gd name="T4" fmla="*/ 0 w 2"/>
                    <a:gd name="T5" fmla="*/ 0 h 27"/>
                    <a:gd name="T6" fmla="*/ 3175 w 2"/>
                    <a:gd name="T7" fmla="*/ 42863 h 27"/>
                    <a:gd name="T8" fmla="*/ 0 60000 65536"/>
                    <a:gd name="T9" fmla="*/ 0 60000 65536"/>
                    <a:gd name="T10" fmla="*/ 0 60000 65536"/>
                    <a:gd name="T11" fmla="*/ 0 60000 65536"/>
                    <a:gd name="T12" fmla="*/ 0 w 2"/>
                    <a:gd name="T13" fmla="*/ 0 h 27"/>
                    <a:gd name="T14" fmla="*/ 2 w 2"/>
                    <a:gd name="T15" fmla="*/ 27 h 27"/>
                  </a:gdLst>
                  <a:ahLst/>
                  <a:cxnLst>
                    <a:cxn ang="T8">
                      <a:pos x="T0" y="T1"/>
                    </a:cxn>
                    <a:cxn ang="T9">
                      <a:pos x="T2" y="T3"/>
                    </a:cxn>
                    <a:cxn ang="T10">
                      <a:pos x="T4" y="T5"/>
                    </a:cxn>
                    <a:cxn ang="T11">
                      <a:pos x="T6" y="T7"/>
                    </a:cxn>
                  </a:cxnLst>
                  <a:rect l="T12" t="T13" r="T14" b="T15"/>
                  <a:pathLst>
                    <a:path w="2" h="27">
                      <a:moveTo>
                        <a:pt x="0" y="0"/>
                      </a:moveTo>
                      <a:lnTo>
                        <a:pt x="0" y="0"/>
                      </a:lnTo>
                      <a:lnTo>
                        <a:pt x="2" y="27"/>
                      </a:lnTo>
                    </a:path>
                  </a:pathLst>
                </a:custGeom>
                <a:noFill/>
                <a:ln w="6350" cap="sq">
                  <a:solidFill>
                    <a:srgbClr val="010101"/>
                  </a:solidFill>
                  <a:prstDash val="solid"/>
                  <a:miter lim="800000"/>
                  <a:headEnd/>
                  <a:tailEnd/>
                </a:ln>
              </p:spPr>
              <p:txBody>
                <a:bodyPr/>
                <a:lstStyle/>
                <a:p>
                  <a:endParaRPr lang="en-US"/>
                </a:p>
              </p:txBody>
            </p:sp>
            <p:sp>
              <p:nvSpPr>
                <p:cNvPr id="27930" name="Freeform 2841"/>
                <p:cNvSpPr>
                  <a:spLocks/>
                </p:cNvSpPr>
                <p:nvPr/>
              </p:nvSpPr>
              <p:spPr bwMode="auto">
                <a:xfrm>
                  <a:off x="5243513" y="1946275"/>
                  <a:ext cx="1588" cy="39688"/>
                </a:xfrm>
                <a:custGeom>
                  <a:avLst/>
                  <a:gdLst>
                    <a:gd name="T0" fmla="*/ 0 w 1588"/>
                    <a:gd name="T1" fmla="*/ 0 h 25"/>
                    <a:gd name="T2" fmla="*/ 0 w 1588"/>
                    <a:gd name="T3" fmla="*/ 0 h 25"/>
                    <a:gd name="T4" fmla="*/ 0 w 1588"/>
                    <a:gd name="T5" fmla="*/ 0 h 25"/>
                    <a:gd name="T6" fmla="*/ 0 w 1588"/>
                    <a:gd name="T7" fmla="*/ 39688 h 25"/>
                    <a:gd name="T8" fmla="*/ 0 60000 65536"/>
                    <a:gd name="T9" fmla="*/ 0 60000 65536"/>
                    <a:gd name="T10" fmla="*/ 0 60000 65536"/>
                    <a:gd name="T11" fmla="*/ 0 60000 65536"/>
                    <a:gd name="T12" fmla="*/ 0 w 1588"/>
                    <a:gd name="T13" fmla="*/ 0 h 25"/>
                    <a:gd name="T14" fmla="*/ 1588 w 1588"/>
                    <a:gd name="T15" fmla="*/ 25 h 25"/>
                  </a:gdLst>
                  <a:ahLst/>
                  <a:cxnLst>
                    <a:cxn ang="T8">
                      <a:pos x="T0" y="T1"/>
                    </a:cxn>
                    <a:cxn ang="T9">
                      <a:pos x="T2" y="T3"/>
                    </a:cxn>
                    <a:cxn ang="T10">
                      <a:pos x="T4" y="T5"/>
                    </a:cxn>
                    <a:cxn ang="T11">
                      <a:pos x="T6" y="T7"/>
                    </a:cxn>
                  </a:cxnLst>
                  <a:rect l="T12" t="T13" r="T14" b="T15"/>
                  <a:pathLst>
                    <a:path w="1588" h="25">
                      <a:moveTo>
                        <a:pt x="0" y="0"/>
                      </a:moveTo>
                      <a:lnTo>
                        <a:pt x="0" y="0"/>
                      </a:lnTo>
                      <a:lnTo>
                        <a:pt x="0" y="25"/>
                      </a:lnTo>
                    </a:path>
                  </a:pathLst>
                </a:custGeom>
                <a:noFill/>
                <a:ln w="6350" cap="sq">
                  <a:solidFill>
                    <a:srgbClr val="010101"/>
                  </a:solidFill>
                  <a:prstDash val="solid"/>
                  <a:miter lim="800000"/>
                  <a:headEnd/>
                  <a:tailEnd/>
                </a:ln>
              </p:spPr>
              <p:txBody>
                <a:bodyPr/>
                <a:lstStyle/>
                <a:p>
                  <a:endParaRPr lang="en-US"/>
                </a:p>
              </p:txBody>
            </p:sp>
            <p:sp>
              <p:nvSpPr>
                <p:cNvPr id="27931" name="Freeform 2842"/>
                <p:cNvSpPr>
                  <a:spLocks/>
                </p:cNvSpPr>
                <p:nvPr/>
              </p:nvSpPr>
              <p:spPr bwMode="auto">
                <a:xfrm>
                  <a:off x="5243513" y="1985963"/>
                  <a:ext cx="3175" cy="36513"/>
                </a:xfrm>
                <a:custGeom>
                  <a:avLst/>
                  <a:gdLst>
                    <a:gd name="T0" fmla="*/ 0 w 2"/>
                    <a:gd name="T1" fmla="*/ 0 h 23"/>
                    <a:gd name="T2" fmla="*/ 0 w 2"/>
                    <a:gd name="T3" fmla="*/ 0 h 23"/>
                    <a:gd name="T4" fmla="*/ 0 w 2"/>
                    <a:gd name="T5" fmla="*/ 0 h 23"/>
                    <a:gd name="T6" fmla="*/ 3175 w 2"/>
                    <a:gd name="T7" fmla="*/ 36513 h 23"/>
                    <a:gd name="T8" fmla="*/ 0 60000 65536"/>
                    <a:gd name="T9" fmla="*/ 0 60000 65536"/>
                    <a:gd name="T10" fmla="*/ 0 60000 65536"/>
                    <a:gd name="T11" fmla="*/ 0 60000 65536"/>
                    <a:gd name="T12" fmla="*/ 0 w 2"/>
                    <a:gd name="T13" fmla="*/ 0 h 23"/>
                    <a:gd name="T14" fmla="*/ 2 w 2"/>
                    <a:gd name="T15" fmla="*/ 23 h 23"/>
                  </a:gdLst>
                  <a:ahLst/>
                  <a:cxnLst>
                    <a:cxn ang="T8">
                      <a:pos x="T0" y="T1"/>
                    </a:cxn>
                    <a:cxn ang="T9">
                      <a:pos x="T2" y="T3"/>
                    </a:cxn>
                    <a:cxn ang="T10">
                      <a:pos x="T4" y="T5"/>
                    </a:cxn>
                    <a:cxn ang="T11">
                      <a:pos x="T6" y="T7"/>
                    </a:cxn>
                  </a:cxnLst>
                  <a:rect l="T12" t="T13" r="T14" b="T15"/>
                  <a:pathLst>
                    <a:path w="2" h="23">
                      <a:moveTo>
                        <a:pt x="0" y="0"/>
                      </a:moveTo>
                      <a:lnTo>
                        <a:pt x="0" y="0"/>
                      </a:lnTo>
                      <a:lnTo>
                        <a:pt x="2" y="23"/>
                      </a:lnTo>
                    </a:path>
                  </a:pathLst>
                </a:custGeom>
                <a:noFill/>
                <a:ln w="6350" cap="sq">
                  <a:solidFill>
                    <a:srgbClr val="010101"/>
                  </a:solidFill>
                  <a:prstDash val="solid"/>
                  <a:miter lim="800000"/>
                  <a:headEnd/>
                  <a:tailEnd/>
                </a:ln>
              </p:spPr>
              <p:txBody>
                <a:bodyPr/>
                <a:lstStyle/>
                <a:p>
                  <a:endParaRPr lang="en-US"/>
                </a:p>
              </p:txBody>
            </p:sp>
            <p:sp>
              <p:nvSpPr>
                <p:cNvPr id="27932" name="Freeform 2843"/>
                <p:cNvSpPr>
                  <a:spLocks/>
                </p:cNvSpPr>
                <p:nvPr/>
              </p:nvSpPr>
              <p:spPr bwMode="auto">
                <a:xfrm>
                  <a:off x="5246688" y="2022475"/>
                  <a:ext cx="3175" cy="30163"/>
                </a:xfrm>
                <a:custGeom>
                  <a:avLst/>
                  <a:gdLst>
                    <a:gd name="T0" fmla="*/ 0 w 2"/>
                    <a:gd name="T1" fmla="*/ 0 h 19"/>
                    <a:gd name="T2" fmla="*/ 0 w 2"/>
                    <a:gd name="T3" fmla="*/ 0 h 19"/>
                    <a:gd name="T4" fmla="*/ 0 w 2"/>
                    <a:gd name="T5" fmla="*/ 0 h 19"/>
                    <a:gd name="T6" fmla="*/ 3175 w 2"/>
                    <a:gd name="T7" fmla="*/ 30163 h 19"/>
                    <a:gd name="T8" fmla="*/ 0 60000 65536"/>
                    <a:gd name="T9" fmla="*/ 0 60000 65536"/>
                    <a:gd name="T10" fmla="*/ 0 60000 65536"/>
                    <a:gd name="T11" fmla="*/ 0 60000 65536"/>
                    <a:gd name="T12" fmla="*/ 0 w 2"/>
                    <a:gd name="T13" fmla="*/ 0 h 19"/>
                    <a:gd name="T14" fmla="*/ 2 w 2"/>
                    <a:gd name="T15" fmla="*/ 19 h 19"/>
                  </a:gdLst>
                  <a:ahLst/>
                  <a:cxnLst>
                    <a:cxn ang="T8">
                      <a:pos x="T0" y="T1"/>
                    </a:cxn>
                    <a:cxn ang="T9">
                      <a:pos x="T2" y="T3"/>
                    </a:cxn>
                    <a:cxn ang="T10">
                      <a:pos x="T4" y="T5"/>
                    </a:cxn>
                    <a:cxn ang="T11">
                      <a:pos x="T6" y="T7"/>
                    </a:cxn>
                  </a:cxnLst>
                  <a:rect l="T12" t="T13" r="T14" b="T15"/>
                  <a:pathLst>
                    <a:path w="2" h="19">
                      <a:moveTo>
                        <a:pt x="0" y="0"/>
                      </a:moveTo>
                      <a:lnTo>
                        <a:pt x="0" y="0"/>
                      </a:lnTo>
                      <a:lnTo>
                        <a:pt x="2" y="19"/>
                      </a:lnTo>
                    </a:path>
                  </a:pathLst>
                </a:custGeom>
                <a:noFill/>
                <a:ln w="6350" cap="sq">
                  <a:solidFill>
                    <a:srgbClr val="010101"/>
                  </a:solidFill>
                  <a:prstDash val="solid"/>
                  <a:miter lim="800000"/>
                  <a:headEnd/>
                  <a:tailEnd/>
                </a:ln>
              </p:spPr>
              <p:txBody>
                <a:bodyPr/>
                <a:lstStyle/>
                <a:p>
                  <a:endParaRPr lang="en-US"/>
                </a:p>
              </p:txBody>
            </p:sp>
            <p:sp>
              <p:nvSpPr>
                <p:cNvPr id="27933" name="Freeform 2844"/>
                <p:cNvSpPr>
                  <a:spLocks/>
                </p:cNvSpPr>
                <p:nvPr/>
              </p:nvSpPr>
              <p:spPr bwMode="auto">
                <a:xfrm>
                  <a:off x="5249863" y="2052638"/>
                  <a:ext cx="1588" cy="25400"/>
                </a:xfrm>
                <a:custGeom>
                  <a:avLst/>
                  <a:gdLst>
                    <a:gd name="T0" fmla="*/ 0 w 1"/>
                    <a:gd name="T1" fmla="*/ 0 h 16"/>
                    <a:gd name="T2" fmla="*/ 0 w 1"/>
                    <a:gd name="T3" fmla="*/ 0 h 16"/>
                    <a:gd name="T4" fmla="*/ 0 w 1"/>
                    <a:gd name="T5" fmla="*/ 0 h 16"/>
                    <a:gd name="T6" fmla="*/ 1588 w 1"/>
                    <a:gd name="T7" fmla="*/ 25400 h 16"/>
                    <a:gd name="T8" fmla="*/ 0 60000 65536"/>
                    <a:gd name="T9" fmla="*/ 0 60000 65536"/>
                    <a:gd name="T10" fmla="*/ 0 60000 65536"/>
                    <a:gd name="T11" fmla="*/ 0 60000 65536"/>
                    <a:gd name="T12" fmla="*/ 0 w 1"/>
                    <a:gd name="T13" fmla="*/ 0 h 16"/>
                    <a:gd name="T14" fmla="*/ 1 w 1"/>
                    <a:gd name="T15" fmla="*/ 16 h 16"/>
                  </a:gdLst>
                  <a:ahLst/>
                  <a:cxnLst>
                    <a:cxn ang="T8">
                      <a:pos x="T0" y="T1"/>
                    </a:cxn>
                    <a:cxn ang="T9">
                      <a:pos x="T2" y="T3"/>
                    </a:cxn>
                    <a:cxn ang="T10">
                      <a:pos x="T4" y="T5"/>
                    </a:cxn>
                    <a:cxn ang="T11">
                      <a:pos x="T6" y="T7"/>
                    </a:cxn>
                  </a:cxnLst>
                  <a:rect l="T12" t="T13" r="T14" b="T15"/>
                  <a:pathLst>
                    <a:path w="1" h="16">
                      <a:moveTo>
                        <a:pt x="0" y="0"/>
                      </a:moveTo>
                      <a:lnTo>
                        <a:pt x="0" y="0"/>
                      </a:lnTo>
                      <a:lnTo>
                        <a:pt x="1" y="16"/>
                      </a:lnTo>
                    </a:path>
                  </a:pathLst>
                </a:custGeom>
                <a:noFill/>
                <a:ln w="6350" cap="sq">
                  <a:solidFill>
                    <a:srgbClr val="010101"/>
                  </a:solidFill>
                  <a:prstDash val="solid"/>
                  <a:miter lim="800000"/>
                  <a:headEnd/>
                  <a:tailEnd/>
                </a:ln>
              </p:spPr>
              <p:txBody>
                <a:bodyPr/>
                <a:lstStyle/>
                <a:p>
                  <a:endParaRPr lang="en-US"/>
                </a:p>
              </p:txBody>
            </p:sp>
            <p:sp>
              <p:nvSpPr>
                <p:cNvPr id="27934" name="Freeform 2845"/>
                <p:cNvSpPr>
                  <a:spLocks/>
                </p:cNvSpPr>
                <p:nvPr/>
              </p:nvSpPr>
              <p:spPr bwMode="auto">
                <a:xfrm>
                  <a:off x="5251451" y="2078038"/>
                  <a:ext cx="1588" cy="23813"/>
                </a:xfrm>
                <a:custGeom>
                  <a:avLst/>
                  <a:gdLst>
                    <a:gd name="T0" fmla="*/ 0 w 1588"/>
                    <a:gd name="T1" fmla="*/ 0 h 15"/>
                    <a:gd name="T2" fmla="*/ 0 w 1588"/>
                    <a:gd name="T3" fmla="*/ 0 h 15"/>
                    <a:gd name="T4" fmla="*/ 0 w 1588"/>
                    <a:gd name="T5" fmla="*/ 0 h 15"/>
                    <a:gd name="T6" fmla="*/ 0 w 1588"/>
                    <a:gd name="T7" fmla="*/ 23813 h 15"/>
                    <a:gd name="T8" fmla="*/ 0 60000 65536"/>
                    <a:gd name="T9" fmla="*/ 0 60000 65536"/>
                    <a:gd name="T10" fmla="*/ 0 60000 65536"/>
                    <a:gd name="T11" fmla="*/ 0 60000 65536"/>
                    <a:gd name="T12" fmla="*/ 0 w 1588"/>
                    <a:gd name="T13" fmla="*/ 0 h 15"/>
                    <a:gd name="T14" fmla="*/ 1588 w 1588"/>
                    <a:gd name="T15" fmla="*/ 15 h 15"/>
                  </a:gdLst>
                  <a:ahLst/>
                  <a:cxnLst>
                    <a:cxn ang="T8">
                      <a:pos x="T0" y="T1"/>
                    </a:cxn>
                    <a:cxn ang="T9">
                      <a:pos x="T2" y="T3"/>
                    </a:cxn>
                    <a:cxn ang="T10">
                      <a:pos x="T4" y="T5"/>
                    </a:cxn>
                    <a:cxn ang="T11">
                      <a:pos x="T6" y="T7"/>
                    </a:cxn>
                  </a:cxnLst>
                  <a:rect l="T12" t="T13" r="T14" b="T15"/>
                  <a:pathLst>
                    <a:path w="1588" h="15">
                      <a:moveTo>
                        <a:pt x="0" y="0"/>
                      </a:moveTo>
                      <a:lnTo>
                        <a:pt x="0" y="0"/>
                      </a:lnTo>
                      <a:lnTo>
                        <a:pt x="0" y="15"/>
                      </a:lnTo>
                    </a:path>
                  </a:pathLst>
                </a:custGeom>
                <a:noFill/>
                <a:ln w="6350" cap="sq">
                  <a:solidFill>
                    <a:srgbClr val="010101"/>
                  </a:solidFill>
                  <a:prstDash val="solid"/>
                  <a:miter lim="800000"/>
                  <a:headEnd/>
                  <a:tailEnd/>
                </a:ln>
              </p:spPr>
              <p:txBody>
                <a:bodyPr/>
                <a:lstStyle/>
                <a:p>
                  <a:endParaRPr lang="en-US"/>
                </a:p>
              </p:txBody>
            </p:sp>
            <p:sp>
              <p:nvSpPr>
                <p:cNvPr id="27935" name="Freeform 2846"/>
                <p:cNvSpPr>
                  <a:spLocks/>
                </p:cNvSpPr>
                <p:nvPr/>
              </p:nvSpPr>
              <p:spPr bwMode="auto">
                <a:xfrm>
                  <a:off x="5251451" y="2101850"/>
                  <a:ext cx="3175" cy="15875"/>
                </a:xfrm>
                <a:custGeom>
                  <a:avLst/>
                  <a:gdLst>
                    <a:gd name="T0" fmla="*/ 0 w 2"/>
                    <a:gd name="T1" fmla="*/ 0 h 10"/>
                    <a:gd name="T2" fmla="*/ 0 w 2"/>
                    <a:gd name="T3" fmla="*/ 0 h 10"/>
                    <a:gd name="T4" fmla="*/ 0 w 2"/>
                    <a:gd name="T5" fmla="*/ 0 h 10"/>
                    <a:gd name="T6" fmla="*/ 3175 w 2"/>
                    <a:gd name="T7" fmla="*/ 15875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0"/>
                      </a:moveTo>
                      <a:lnTo>
                        <a:pt x="0" y="0"/>
                      </a:lnTo>
                      <a:lnTo>
                        <a:pt x="2" y="10"/>
                      </a:lnTo>
                    </a:path>
                  </a:pathLst>
                </a:custGeom>
                <a:noFill/>
                <a:ln w="6350" cap="sq">
                  <a:solidFill>
                    <a:srgbClr val="010101"/>
                  </a:solidFill>
                  <a:prstDash val="solid"/>
                  <a:miter lim="800000"/>
                  <a:headEnd/>
                  <a:tailEnd/>
                </a:ln>
              </p:spPr>
              <p:txBody>
                <a:bodyPr/>
                <a:lstStyle/>
                <a:p>
                  <a:endParaRPr lang="en-US"/>
                </a:p>
              </p:txBody>
            </p:sp>
            <p:sp>
              <p:nvSpPr>
                <p:cNvPr id="27936" name="Freeform 2847"/>
                <p:cNvSpPr>
                  <a:spLocks/>
                </p:cNvSpPr>
                <p:nvPr/>
              </p:nvSpPr>
              <p:spPr bwMode="auto">
                <a:xfrm>
                  <a:off x="5254626" y="2117725"/>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7937" name="Freeform 2848"/>
                <p:cNvSpPr>
                  <a:spLocks/>
                </p:cNvSpPr>
                <p:nvPr/>
              </p:nvSpPr>
              <p:spPr bwMode="auto">
                <a:xfrm>
                  <a:off x="5257801" y="2132013"/>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7938" name="Freeform 2849"/>
                <p:cNvSpPr>
                  <a:spLocks/>
                </p:cNvSpPr>
                <p:nvPr/>
              </p:nvSpPr>
              <p:spPr bwMode="auto">
                <a:xfrm>
                  <a:off x="5260976" y="2143125"/>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6350" cap="sq">
                  <a:solidFill>
                    <a:srgbClr val="010101"/>
                  </a:solidFill>
                  <a:prstDash val="solid"/>
                  <a:miter lim="800000"/>
                  <a:headEnd/>
                  <a:tailEnd/>
                </a:ln>
              </p:spPr>
              <p:txBody>
                <a:bodyPr/>
                <a:lstStyle/>
                <a:p>
                  <a:endParaRPr lang="en-US"/>
                </a:p>
              </p:txBody>
            </p:sp>
            <p:sp>
              <p:nvSpPr>
                <p:cNvPr id="27939" name="Freeform 2850"/>
                <p:cNvSpPr>
                  <a:spLocks/>
                </p:cNvSpPr>
                <p:nvPr/>
              </p:nvSpPr>
              <p:spPr bwMode="auto">
                <a:xfrm>
                  <a:off x="5260976" y="2152650"/>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27940" name="Freeform 2851"/>
                <p:cNvSpPr>
                  <a:spLocks/>
                </p:cNvSpPr>
                <p:nvPr/>
              </p:nvSpPr>
              <p:spPr bwMode="auto">
                <a:xfrm>
                  <a:off x="5262563" y="215741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941" name="Freeform 2852"/>
                <p:cNvSpPr>
                  <a:spLocks/>
                </p:cNvSpPr>
                <p:nvPr/>
              </p:nvSpPr>
              <p:spPr bwMode="auto">
                <a:xfrm>
                  <a:off x="5265738" y="216376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7942" name="Freeform 2853"/>
                <p:cNvSpPr>
                  <a:spLocks/>
                </p:cNvSpPr>
                <p:nvPr/>
              </p:nvSpPr>
              <p:spPr bwMode="auto">
                <a:xfrm>
                  <a:off x="5268913" y="2168525"/>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7943" name="Freeform 2854"/>
                <p:cNvSpPr>
                  <a:spLocks/>
                </p:cNvSpPr>
                <p:nvPr/>
              </p:nvSpPr>
              <p:spPr bwMode="auto">
                <a:xfrm>
                  <a:off x="5272088" y="217487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7944" name="Freeform 2855"/>
                <p:cNvSpPr>
                  <a:spLocks/>
                </p:cNvSpPr>
                <p:nvPr/>
              </p:nvSpPr>
              <p:spPr bwMode="auto">
                <a:xfrm>
                  <a:off x="5272088" y="2178050"/>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27945" name="Freeform 2856"/>
                <p:cNvSpPr>
                  <a:spLocks/>
                </p:cNvSpPr>
                <p:nvPr/>
              </p:nvSpPr>
              <p:spPr bwMode="auto">
                <a:xfrm>
                  <a:off x="5273676" y="21828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46" name="Freeform 2857"/>
                <p:cNvSpPr>
                  <a:spLocks/>
                </p:cNvSpPr>
                <p:nvPr/>
              </p:nvSpPr>
              <p:spPr bwMode="auto">
                <a:xfrm>
                  <a:off x="5276851" y="21796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7947" name="Freeform 2858"/>
                <p:cNvSpPr>
                  <a:spLocks/>
                </p:cNvSpPr>
                <p:nvPr/>
              </p:nvSpPr>
              <p:spPr bwMode="auto">
                <a:xfrm>
                  <a:off x="5276851" y="2171700"/>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7948" name="Freeform 2859"/>
                <p:cNvSpPr>
                  <a:spLocks/>
                </p:cNvSpPr>
                <p:nvPr/>
              </p:nvSpPr>
              <p:spPr bwMode="auto">
                <a:xfrm>
                  <a:off x="5280026" y="2154238"/>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949" name="Freeform 2860"/>
                <p:cNvSpPr>
                  <a:spLocks/>
                </p:cNvSpPr>
                <p:nvPr/>
              </p:nvSpPr>
              <p:spPr bwMode="auto">
                <a:xfrm>
                  <a:off x="5283201" y="2128838"/>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7950" name="Freeform 2861"/>
                <p:cNvSpPr>
                  <a:spLocks/>
                </p:cNvSpPr>
                <p:nvPr/>
              </p:nvSpPr>
              <p:spPr bwMode="auto">
                <a:xfrm>
                  <a:off x="5286376" y="2092325"/>
                  <a:ext cx="1588" cy="36513"/>
                </a:xfrm>
                <a:custGeom>
                  <a:avLst/>
                  <a:gdLst>
                    <a:gd name="T0" fmla="*/ 0 w 1"/>
                    <a:gd name="T1" fmla="*/ 36513 h 23"/>
                    <a:gd name="T2" fmla="*/ 0 w 1"/>
                    <a:gd name="T3" fmla="*/ 36513 h 23"/>
                    <a:gd name="T4" fmla="*/ 0 w 1"/>
                    <a:gd name="T5" fmla="*/ 36513 h 23"/>
                    <a:gd name="T6" fmla="*/ 1588 w 1"/>
                    <a:gd name="T7" fmla="*/ 0 h 23"/>
                    <a:gd name="T8" fmla="*/ 0 60000 65536"/>
                    <a:gd name="T9" fmla="*/ 0 60000 65536"/>
                    <a:gd name="T10" fmla="*/ 0 60000 65536"/>
                    <a:gd name="T11" fmla="*/ 0 60000 65536"/>
                    <a:gd name="T12" fmla="*/ 0 w 1"/>
                    <a:gd name="T13" fmla="*/ 0 h 23"/>
                    <a:gd name="T14" fmla="*/ 1 w 1"/>
                    <a:gd name="T15" fmla="*/ 23 h 23"/>
                  </a:gdLst>
                  <a:ahLst/>
                  <a:cxnLst>
                    <a:cxn ang="T8">
                      <a:pos x="T0" y="T1"/>
                    </a:cxn>
                    <a:cxn ang="T9">
                      <a:pos x="T2" y="T3"/>
                    </a:cxn>
                    <a:cxn ang="T10">
                      <a:pos x="T4" y="T5"/>
                    </a:cxn>
                    <a:cxn ang="T11">
                      <a:pos x="T6" y="T7"/>
                    </a:cxn>
                  </a:cxnLst>
                  <a:rect l="T12" t="T13" r="T14" b="T15"/>
                  <a:pathLst>
                    <a:path w="1" h="23">
                      <a:moveTo>
                        <a:pt x="0" y="23"/>
                      </a:moveTo>
                      <a:lnTo>
                        <a:pt x="0" y="23"/>
                      </a:lnTo>
                      <a:lnTo>
                        <a:pt x="1" y="0"/>
                      </a:lnTo>
                    </a:path>
                  </a:pathLst>
                </a:custGeom>
                <a:noFill/>
                <a:ln w="6350" cap="sq">
                  <a:solidFill>
                    <a:srgbClr val="010101"/>
                  </a:solidFill>
                  <a:prstDash val="solid"/>
                  <a:miter lim="800000"/>
                  <a:headEnd/>
                  <a:tailEnd/>
                </a:ln>
              </p:spPr>
              <p:txBody>
                <a:bodyPr/>
                <a:lstStyle/>
                <a:p>
                  <a:endParaRPr lang="en-US"/>
                </a:p>
              </p:txBody>
            </p:sp>
            <p:sp>
              <p:nvSpPr>
                <p:cNvPr id="27951" name="Freeform 2862"/>
                <p:cNvSpPr>
                  <a:spLocks/>
                </p:cNvSpPr>
                <p:nvPr/>
              </p:nvSpPr>
              <p:spPr bwMode="auto">
                <a:xfrm>
                  <a:off x="5287963" y="2041525"/>
                  <a:ext cx="1588" cy="50800"/>
                </a:xfrm>
                <a:custGeom>
                  <a:avLst/>
                  <a:gdLst>
                    <a:gd name="T0" fmla="*/ 0 w 1588"/>
                    <a:gd name="T1" fmla="*/ 50800 h 32"/>
                    <a:gd name="T2" fmla="*/ 0 w 1588"/>
                    <a:gd name="T3" fmla="*/ 50800 h 32"/>
                    <a:gd name="T4" fmla="*/ 0 w 1588"/>
                    <a:gd name="T5" fmla="*/ 50800 h 32"/>
                    <a:gd name="T6" fmla="*/ 0 w 1588"/>
                    <a:gd name="T7" fmla="*/ 0 h 32"/>
                    <a:gd name="T8" fmla="*/ 0 60000 65536"/>
                    <a:gd name="T9" fmla="*/ 0 60000 65536"/>
                    <a:gd name="T10" fmla="*/ 0 60000 65536"/>
                    <a:gd name="T11" fmla="*/ 0 60000 65536"/>
                    <a:gd name="T12" fmla="*/ 0 w 1588"/>
                    <a:gd name="T13" fmla="*/ 0 h 32"/>
                    <a:gd name="T14" fmla="*/ 1588 w 1588"/>
                    <a:gd name="T15" fmla="*/ 32 h 32"/>
                  </a:gdLst>
                  <a:ahLst/>
                  <a:cxnLst>
                    <a:cxn ang="T8">
                      <a:pos x="T0" y="T1"/>
                    </a:cxn>
                    <a:cxn ang="T9">
                      <a:pos x="T2" y="T3"/>
                    </a:cxn>
                    <a:cxn ang="T10">
                      <a:pos x="T4" y="T5"/>
                    </a:cxn>
                    <a:cxn ang="T11">
                      <a:pos x="T6" y="T7"/>
                    </a:cxn>
                  </a:cxnLst>
                  <a:rect l="T12" t="T13" r="T14" b="T15"/>
                  <a:pathLst>
                    <a:path w="1588" h="32">
                      <a:moveTo>
                        <a:pt x="0" y="32"/>
                      </a:moveTo>
                      <a:lnTo>
                        <a:pt x="0" y="32"/>
                      </a:lnTo>
                      <a:lnTo>
                        <a:pt x="0" y="0"/>
                      </a:lnTo>
                    </a:path>
                  </a:pathLst>
                </a:custGeom>
                <a:noFill/>
                <a:ln w="6350" cap="sq">
                  <a:solidFill>
                    <a:srgbClr val="010101"/>
                  </a:solidFill>
                  <a:prstDash val="solid"/>
                  <a:miter lim="800000"/>
                  <a:headEnd/>
                  <a:tailEnd/>
                </a:ln>
              </p:spPr>
              <p:txBody>
                <a:bodyPr/>
                <a:lstStyle/>
                <a:p>
                  <a:endParaRPr lang="en-US"/>
                </a:p>
              </p:txBody>
            </p:sp>
            <p:sp>
              <p:nvSpPr>
                <p:cNvPr id="27952" name="Freeform 2863"/>
                <p:cNvSpPr>
                  <a:spLocks/>
                </p:cNvSpPr>
                <p:nvPr/>
              </p:nvSpPr>
              <p:spPr bwMode="auto">
                <a:xfrm>
                  <a:off x="5287963" y="1978025"/>
                  <a:ext cx="3175" cy="63500"/>
                </a:xfrm>
                <a:custGeom>
                  <a:avLst/>
                  <a:gdLst>
                    <a:gd name="T0" fmla="*/ 0 w 2"/>
                    <a:gd name="T1" fmla="*/ 63500 h 40"/>
                    <a:gd name="T2" fmla="*/ 0 w 2"/>
                    <a:gd name="T3" fmla="*/ 63500 h 40"/>
                    <a:gd name="T4" fmla="*/ 0 w 2"/>
                    <a:gd name="T5" fmla="*/ 63500 h 40"/>
                    <a:gd name="T6" fmla="*/ 3175 w 2"/>
                    <a:gd name="T7" fmla="*/ 0 h 40"/>
                    <a:gd name="T8" fmla="*/ 0 60000 65536"/>
                    <a:gd name="T9" fmla="*/ 0 60000 65536"/>
                    <a:gd name="T10" fmla="*/ 0 60000 65536"/>
                    <a:gd name="T11" fmla="*/ 0 60000 65536"/>
                    <a:gd name="T12" fmla="*/ 0 w 2"/>
                    <a:gd name="T13" fmla="*/ 0 h 40"/>
                    <a:gd name="T14" fmla="*/ 2 w 2"/>
                    <a:gd name="T15" fmla="*/ 40 h 40"/>
                  </a:gdLst>
                  <a:ahLst/>
                  <a:cxnLst>
                    <a:cxn ang="T8">
                      <a:pos x="T0" y="T1"/>
                    </a:cxn>
                    <a:cxn ang="T9">
                      <a:pos x="T2" y="T3"/>
                    </a:cxn>
                    <a:cxn ang="T10">
                      <a:pos x="T4" y="T5"/>
                    </a:cxn>
                    <a:cxn ang="T11">
                      <a:pos x="T6" y="T7"/>
                    </a:cxn>
                  </a:cxnLst>
                  <a:rect l="T12" t="T13" r="T14" b="T15"/>
                  <a:pathLst>
                    <a:path w="2" h="40">
                      <a:moveTo>
                        <a:pt x="0" y="40"/>
                      </a:moveTo>
                      <a:lnTo>
                        <a:pt x="0" y="40"/>
                      </a:lnTo>
                      <a:lnTo>
                        <a:pt x="2" y="0"/>
                      </a:lnTo>
                    </a:path>
                  </a:pathLst>
                </a:custGeom>
                <a:noFill/>
                <a:ln w="6350" cap="sq">
                  <a:solidFill>
                    <a:srgbClr val="010101"/>
                  </a:solidFill>
                  <a:prstDash val="solid"/>
                  <a:miter lim="800000"/>
                  <a:headEnd/>
                  <a:tailEnd/>
                </a:ln>
              </p:spPr>
              <p:txBody>
                <a:bodyPr/>
                <a:lstStyle/>
                <a:p>
                  <a:endParaRPr lang="en-US"/>
                </a:p>
              </p:txBody>
            </p:sp>
            <p:sp>
              <p:nvSpPr>
                <p:cNvPr id="27953" name="Freeform 2864"/>
                <p:cNvSpPr>
                  <a:spLocks/>
                </p:cNvSpPr>
                <p:nvPr/>
              </p:nvSpPr>
              <p:spPr bwMode="auto">
                <a:xfrm>
                  <a:off x="5291138" y="1892300"/>
                  <a:ext cx="3175" cy="85725"/>
                </a:xfrm>
                <a:custGeom>
                  <a:avLst/>
                  <a:gdLst>
                    <a:gd name="T0" fmla="*/ 0 w 2"/>
                    <a:gd name="T1" fmla="*/ 85725 h 54"/>
                    <a:gd name="T2" fmla="*/ 0 w 2"/>
                    <a:gd name="T3" fmla="*/ 85725 h 54"/>
                    <a:gd name="T4" fmla="*/ 0 w 2"/>
                    <a:gd name="T5" fmla="*/ 85725 h 54"/>
                    <a:gd name="T6" fmla="*/ 3175 w 2"/>
                    <a:gd name="T7" fmla="*/ 0 h 54"/>
                    <a:gd name="T8" fmla="*/ 0 60000 65536"/>
                    <a:gd name="T9" fmla="*/ 0 60000 65536"/>
                    <a:gd name="T10" fmla="*/ 0 60000 65536"/>
                    <a:gd name="T11" fmla="*/ 0 60000 65536"/>
                    <a:gd name="T12" fmla="*/ 0 w 2"/>
                    <a:gd name="T13" fmla="*/ 0 h 54"/>
                    <a:gd name="T14" fmla="*/ 2 w 2"/>
                    <a:gd name="T15" fmla="*/ 54 h 54"/>
                  </a:gdLst>
                  <a:ahLst/>
                  <a:cxnLst>
                    <a:cxn ang="T8">
                      <a:pos x="T0" y="T1"/>
                    </a:cxn>
                    <a:cxn ang="T9">
                      <a:pos x="T2" y="T3"/>
                    </a:cxn>
                    <a:cxn ang="T10">
                      <a:pos x="T4" y="T5"/>
                    </a:cxn>
                    <a:cxn ang="T11">
                      <a:pos x="T6" y="T7"/>
                    </a:cxn>
                  </a:cxnLst>
                  <a:rect l="T12" t="T13" r="T14" b="T15"/>
                  <a:pathLst>
                    <a:path w="2" h="54">
                      <a:moveTo>
                        <a:pt x="0" y="54"/>
                      </a:moveTo>
                      <a:lnTo>
                        <a:pt x="0" y="54"/>
                      </a:lnTo>
                      <a:lnTo>
                        <a:pt x="2" y="0"/>
                      </a:lnTo>
                    </a:path>
                  </a:pathLst>
                </a:custGeom>
                <a:noFill/>
                <a:ln w="6350" cap="sq">
                  <a:solidFill>
                    <a:srgbClr val="010101"/>
                  </a:solidFill>
                  <a:prstDash val="solid"/>
                  <a:miter lim="800000"/>
                  <a:headEnd/>
                  <a:tailEnd/>
                </a:ln>
              </p:spPr>
              <p:txBody>
                <a:bodyPr/>
                <a:lstStyle/>
                <a:p>
                  <a:endParaRPr lang="en-US"/>
                </a:p>
              </p:txBody>
            </p:sp>
            <p:sp>
              <p:nvSpPr>
                <p:cNvPr id="27954" name="Freeform 2865"/>
                <p:cNvSpPr>
                  <a:spLocks/>
                </p:cNvSpPr>
                <p:nvPr/>
              </p:nvSpPr>
              <p:spPr bwMode="auto">
                <a:xfrm>
                  <a:off x="5294313" y="1785938"/>
                  <a:ext cx="1588" cy="106363"/>
                </a:xfrm>
                <a:custGeom>
                  <a:avLst/>
                  <a:gdLst>
                    <a:gd name="T0" fmla="*/ 0 w 1588"/>
                    <a:gd name="T1" fmla="*/ 106363 h 67"/>
                    <a:gd name="T2" fmla="*/ 0 w 1588"/>
                    <a:gd name="T3" fmla="*/ 106363 h 67"/>
                    <a:gd name="T4" fmla="*/ 0 w 1588"/>
                    <a:gd name="T5" fmla="*/ 106363 h 67"/>
                    <a:gd name="T6" fmla="*/ 0 w 1588"/>
                    <a:gd name="T7" fmla="*/ 0 h 67"/>
                    <a:gd name="T8" fmla="*/ 0 60000 65536"/>
                    <a:gd name="T9" fmla="*/ 0 60000 65536"/>
                    <a:gd name="T10" fmla="*/ 0 60000 65536"/>
                    <a:gd name="T11" fmla="*/ 0 60000 65536"/>
                    <a:gd name="T12" fmla="*/ 0 w 1588"/>
                    <a:gd name="T13" fmla="*/ 0 h 67"/>
                    <a:gd name="T14" fmla="*/ 1588 w 1588"/>
                    <a:gd name="T15" fmla="*/ 67 h 67"/>
                  </a:gdLst>
                  <a:ahLst/>
                  <a:cxnLst>
                    <a:cxn ang="T8">
                      <a:pos x="T0" y="T1"/>
                    </a:cxn>
                    <a:cxn ang="T9">
                      <a:pos x="T2" y="T3"/>
                    </a:cxn>
                    <a:cxn ang="T10">
                      <a:pos x="T4" y="T5"/>
                    </a:cxn>
                    <a:cxn ang="T11">
                      <a:pos x="T6" y="T7"/>
                    </a:cxn>
                  </a:cxnLst>
                  <a:rect l="T12" t="T13" r="T14" b="T15"/>
                  <a:pathLst>
                    <a:path w="1588" h="67">
                      <a:moveTo>
                        <a:pt x="0" y="67"/>
                      </a:moveTo>
                      <a:lnTo>
                        <a:pt x="0" y="67"/>
                      </a:lnTo>
                      <a:lnTo>
                        <a:pt x="0" y="0"/>
                      </a:lnTo>
                    </a:path>
                  </a:pathLst>
                </a:custGeom>
                <a:noFill/>
                <a:ln w="6350" cap="sq">
                  <a:solidFill>
                    <a:srgbClr val="010101"/>
                  </a:solidFill>
                  <a:prstDash val="solid"/>
                  <a:miter lim="800000"/>
                  <a:headEnd/>
                  <a:tailEnd/>
                </a:ln>
              </p:spPr>
              <p:txBody>
                <a:bodyPr/>
                <a:lstStyle/>
                <a:p>
                  <a:endParaRPr lang="en-US"/>
                </a:p>
              </p:txBody>
            </p:sp>
            <p:sp>
              <p:nvSpPr>
                <p:cNvPr id="27955" name="Freeform 2866"/>
                <p:cNvSpPr>
                  <a:spLocks/>
                </p:cNvSpPr>
                <p:nvPr/>
              </p:nvSpPr>
              <p:spPr bwMode="auto">
                <a:xfrm>
                  <a:off x="5294313" y="1647825"/>
                  <a:ext cx="3175" cy="138113"/>
                </a:xfrm>
                <a:custGeom>
                  <a:avLst/>
                  <a:gdLst>
                    <a:gd name="T0" fmla="*/ 0 w 2"/>
                    <a:gd name="T1" fmla="*/ 138113 h 87"/>
                    <a:gd name="T2" fmla="*/ 0 w 2"/>
                    <a:gd name="T3" fmla="*/ 138113 h 87"/>
                    <a:gd name="T4" fmla="*/ 0 w 2"/>
                    <a:gd name="T5" fmla="*/ 138113 h 87"/>
                    <a:gd name="T6" fmla="*/ 3175 w 2"/>
                    <a:gd name="T7" fmla="*/ 0 h 87"/>
                    <a:gd name="T8" fmla="*/ 0 60000 65536"/>
                    <a:gd name="T9" fmla="*/ 0 60000 65536"/>
                    <a:gd name="T10" fmla="*/ 0 60000 65536"/>
                    <a:gd name="T11" fmla="*/ 0 60000 65536"/>
                    <a:gd name="T12" fmla="*/ 0 w 2"/>
                    <a:gd name="T13" fmla="*/ 0 h 87"/>
                    <a:gd name="T14" fmla="*/ 2 w 2"/>
                    <a:gd name="T15" fmla="*/ 87 h 87"/>
                  </a:gdLst>
                  <a:ahLst/>
                  <a:cxnLst>
                    <a:cxn ang="T8">
                      <a:pos x="T0" y="T1"/>
                    </a:cxn>
                    <a:cxn ang="T9">
                      <a:pos x="T2" y="T3"/>
                    </a:cxn>
                    <a:cxn ang="T10">
                      <a:pos x="T4" y="T5"/>
                    </a:cxn>
                    <a:cxn ang="T11">
                      <a:pos x="T6" y="T7"/>
                    </a:cxn>
                  </a:cxnLst>
                  <a:rect l="T12" t="T13" r="T14" b="T15"/>
                  <a:pathLst>
                    <a:path w="2" h="87">
                      <a:moveTo>
                        <a:pt x="0" y="87"/>
                      </a:moveTo>
                      <a:lnTo>
                        <a:pt x="0" y="87"/>
                      </a:lnTo>
                      <a:lnTo>
                        <a:pt x="2" y="0"/>
                      </a:lnTo>
                    </a:path>
                  </a:pathLst>
                </a:custGeom>
                <a:noFill/>
                <a:ln w="6350" cap="sq">
                  <a:solidFill>
                    <a:srgbClr val="010101"/>
                  </a:solidFill>
                  <a:prstDash val="solid"/>
                  <a:miter lim="800000"/>
                  <a:headEnd/>
                  <a:tailEnd/>
                </a:ln>
              </p:spPr>
              <p:txBody>
                <a:bodyPr/>
                <a:lstStyle/>
                <a:p>
                  <a:endParaRPr lang="en-US"/>
                </a:p>
              </p:txBody>
            </p:sp>
            <p:sp>
              <p:nvSpPr>
                <p:cNvPr id="27956" name="Freeform 2867"/>
                <p:cNvSpPr>
                  <a:spLocks/>
                </p:cNvSpPr>
                <p:nvPr/>
              </p:nvSpPr>
              <p:spPr bwMode="auto">
                <a:xfrm>
                  <a:off x="5297488" y="1476375"/>
                  <a:ext cx="1588" cy="171450"/>
                </a:xfrm>
                <a:custGeom>
                  <a:avLst/>
                  <a:gdLst>
                    <a:gd name="T0" fmla="*/ 0 w 1"/>
                    <a:gd name="T1" fmla="*/ 171450 h 108"/>
                    <a:gd name="T2" fmla="*/ 0 w 1"/>
                    <a:gd name="T3" fmla="*/ 171450 h 108"/>
                    <a:gd name="T4" fmla="*/ 0 w 1"/>
                    <a:gd name="T5" fmla="*/ 171450 h 108"/>
                    <a:gd name="T6" fmla="*/ 1588 w 1"/>
                    <a:gd name="T7" fmla="*/ 0 h 108"/>
                    <a:gd name="T8" fmla="*/ 0 60000 65536"/>
                    <a:gd name="T9" fmla="*/ 0 60000 65536"/>
                    <a:gd name="T10" fmla="*/ 0 60000 65536"/>
                    <a:gd name="T11" fmla="*/ 0 60000 65536"/>
                    <a:gd name="T12" fmla="*/ 0 w 1"/>
                    <a:gd name="T13" fmla="*/ 0 h 108"/>
                    <a:gd name="T14" fmla="*/ 1 w 1"/>
                    <a:gd name="T15" fmla="*/ 108 h 108"/>
                  </a:gdLst>
                  <a:ahLst/>
                  <a:cxnLst>
                    <a:cxn ang="T8">
                      <a:pos x="T0" y="T1"/>
                    </a:cxn>
                    <a:cxn ang="T9">
                      <a:pos x="T2" y="T3"/>
                    </a:cxn>
                    <a:cxn ang="T10">
                      <a:pos x="T4" y="T5"/>
                    </a:cxn>
                    <a:cxn ang="T11">
                      <a:pos x="T6" y="T7"/>
                    </a:cxn>
                  </a:cxnLst>
                  <a:rect l="T12" t="T13" r="T14" b="T15"/>
                  <a:pathLst>
                    <a:path w="1" h="108">
                      <a:moveTo>
                        <a:pt x="0" y="108"/>
                      </a:moveTo>
                      <a:lnTo>
                        <a:pt x="0" y="108"/>
                      </a:lnTo>
                      <a:lnTo>
                        <a:pt x="1" y="0"/>
                      </a:lnTo>
                    </a:path>
                  </a:pathLst>
                </a:custGeom>
                <a:noFill/>
                <a:ln w="6350" cap="sq">
                  <a:solidFill>
                    <a:srgbClr val="010101"/>
                  </a:solidFill>
                  <a:prstDash val="solid"/>
                  <a:miter lim="800000"/>
                  <a:headEnd/>
                  <a:tailEnd/>
                </a:ln>
              </p:spPr>
              <p:txBody>
                <a:bodyPr/>
                <a:lstStyle/>
                <a:p>
                  <a:endParaRPr lang="en-US"/>
                </a:p>
              </p:txBody>
            </p:sp>
            <p:sp>
              <p:nvSpPr>
                <p:cNvPr id="27957" name="Freeform 2868"/>
                <p:cNvSpPr>
                  <a:spLocks/>
                </p:cNvSpPr>
                <p:nvPr/>
              </p:nvSpPr>
              <p:spPr bwMode="auto">
                <a:xfrm>
                  <a:off x="5299076" y="1262063"/>
                  <a:ext cx="3175" cy="214313"/>
                </a:xfrm>
                <a:custGeom>
                  <a:avLst/>
                  <a:gdLst>
                    <a:gd name="T0" fmla="*/ 0 w 2"/>
                    <a:gd name="T1" fmla="*/ 214313 h 135"/>
                    <a:gd name="T2" fmla="*/ 0 w 2"/>
                    <a:gd name="T3" fmla="*/ 214313 h 135"/>
                    <a:gd name="T4" fmla="*/ 0 w 2"/>
                    <a:gd name="T5" fmla="*/ 214313 h 135"/>
                    <a:gd name="T6" fmla="*/ 3175 w 2"/>
                    <a:gd name="T7" fmla="*/ 0 h 135"/>
                    <a:gd name="T8" fmla="*/ 0 60000 65536"/>
                    <a:gd name="T9" fmla="*/ 0 60000 65536"/>
                    <a:gd name="T10" fmla="*/ 0 60000 65536"/>
                    <a:gd name="T11" fmla="*/ 0 60000 65536"/>
                    <a:gd name="T12" fmla="*/ 0 w 2"/>
                    <a:gd name="T13" fmla="*/ 0 h 135"/>
                    <a:gd name="T14" fmla="*/ 2 w 2"/>
                    <a:gd name="T15" fmla="*/ 135 h 135"/>
                  </a:gdLst>
                  <a:ahLst/>
                  <a:cxnLst>
                    <a:cxn ang="T8">
                      <a:pos x="T0" y="T1"/>
                    </a:cxn>
                    <a:cxn ang="T9">
                      <a:pos x="T2" y="T3"/>
                    </a:cxn>
                    <a:cxn ang="T10">
                      <a:pos x="T4" y="T5"/>
                    </a:cxn>
                    <a:cxn ang="T11">
                      <a:pos x="T6" y="T7"/>
                    </a:cxn>
                  </a:cxnLst>
                  <a:rect l="T12" t="T13" r="T14" b="T15"/>
                  <a:pathLst>
                    <a:path w="2" h="135">
                      <a:moveTo>
                        <a:pt x="0" y="135"/>
                      </a:moveTo>
                      <a:lnTo>
                        <a:pt x="0" y="135"/>
                      </a:lnTo>
                      <a:lnTo>
                        <a:pt x="2" y="0"/>
                      </a:lnTo>
                    </a:path>
                  </a:pathLst>
                </a:custGeom>
                <a:noFill/>
                <a:ln w="6350" cap="sq">
                  <a:solidFill>
                    <a:srgbClr val="010101"/>
                  </a:solidFill>
                  <a:prstDash val="solid"/>
                  <a:miter lim="800000"/>
                  <a:headEnd/>
                  <a:tailEnd/>
                </a:ln>
              </p:spPr>
              <p:txBody>
                <a:bodyPr/>
                <a:lstStyle/>
                <a:p>
                  <a:endParaRPr lang="en-US"/>
                </a:p>
              </p:txBody>
            </p:sp>
            <p:sp>
              <p:nvSpPr>
                <p:cNvPr id="27958" name="Freeform 2869"/>
                <p:cNvSpPr>
                  <a:spLocks/>
                </p:cNvSpPr>
                <p:nvPr/>
              </p:nvSpPr>
              <p:spPr bwMode="auto">
                <a:xfrm>
                  <a:off x="5302251" y="1244600"/>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7959" name="Freeform 2870"/>
                <p:cNvSpPr>
                  <a:spLocks/>
                </p:cNvSpPr>
                <p:nvPr/>
              </p:nvSpPr>
              <p:spPr bwMode="auto">
                <a:xfrm>
                  <a:off x="530542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60" name="Freeform 2871"/>
                <p:cNvSpPr>
                  <a:spLocks/>
                </p:cNvSpPr>
                <p:nvPr/>
              </p:nvSpPr>
              <p:spPr bwMode="auto">
                <a:xfrm>
                  <a:off x="53054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61" name="Freeform 2872"/>
                <p:cNvSpPr>
                  <a:spLocks/>
                </p:cNvSpPr>
                <p:nvPr/>
              </p:nvSpPr>
              <p:spPr bwMode="auto">
                <a:xfrm>
                  <a:off x="53086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62" name="Freeform 2873"/>
                <p:cNvSpPr>
                  <a:spLocks/>
                </p:cNvSpPr>
                <p:nvPr/>
              </p:nvSpPr>
              <p:spPr bwMode="auto">
                <a:xfrm>
                  <a:off x="5311776"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63" name="Freeform 2874"/>
                <p:cNvSpPr>
                  <a:spLocks/>
                </p:cNvSpPr>
                <p:nvPr/>
              </p:nvSpPr>
              <p:spPr bwMode="auto">
                <a:xfrm>
                  <a:off x="531336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64" name="Freeform 2875"/>
                <p:cNvSpPr>
                  <a:spLocks/>
                </p:cNvSpPr>
                <p:nvPr/>
              </p:nvSpPr>
              <p:spPr bwMode="auto">
                <a:xfrm>
                  <a:off x="53133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65" name="Freeform 2876"/>
                <p:cNvSpPr>
                  <a:spLocks/>
                </p:cNvSpPr>
                <p:nvPr/>
              </p:nvSpPr>
              <p:spPr bwMode="auto">
                <a:xfrm>
                  <a:off x="53165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66" name="Freeform 2877"/>
                <p:cNvSpPr>
                  <a:spLocks/>
                </p:cNvSpPr>
                <p:nvPr/>
              </p:nvSpPr>
              <p:spPr bwMode="auto">
                <a:xfrm>
                  <a:off x="53197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67" name="Freeform 2878"/>
                <p:cNvSpPr>
                  <a:spLocks/>
                </p:cNvSpPr>
                <p:nvPr/>
              </p:nvSpPr>
              <p:spPr bwMode="auto">
                <a:xfrm>
                  <a:off x="532288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68" name="Freeform 2879"/>
                <p:cNvSpPr>
                  <a:spLocks/>
                </p:cNvSpPr>
                <p:nvPr/>
              </p:nvSpPr>
              <p:spPr bwMode="auto">
                <a:xfrm>
                  <a:off x="5322888"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69" name="Freeform 2880"/>
                <p:cNvSpPr>
                  <a:spLocks/>
                </p:cNvSpPr>
                <p:nvPr/>
              </p:nvSpPr>
              <p:spPr bwMode="auto">
                <a:xfrm>
                  <a:off x="53244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70" name="Freeform 2881"/>
                <p:cNvSpPr>
                  <a:spLocks/>
                </p:cNvSpPr>
                <p:nvPr/>
              </p:nvSpPr>
              <p:spPr bwMode="auto">
                <a:xfrm>
                  <a:off x="53276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71" name="Freeform 2882"/>
                <p:cNvSpPr>
                  <a:spLocks/>
                </p:cNvSpPr>
                <p:nvPr/>
              </p:nvSpPr>
              <p:spPr bwMode="auto">
                <a:xfrm>
                  <a:off x="533082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72" name="Freeform 2883"/>
                <p:cNvSpPr>
                  <a:spLocks/>
                </p:cNvSpPr>
                <p:nvPr/>
              </p:nvSpPr>
              <p:spPr bwMode="auto">
                <a:xfrm>
                  <a:off x="53308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73" name="Freeform 2884"/>
                <p:cNvSpPr>
                  <a:spLocks/>
                </p:cNvSpPr>
                <p:nvPr/>
              </p:nvSpPr>
              <p:spPr bwMode="auto">
                <a:xfrm>
                  <a:off x="5334001"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74" name="Freeform 2885"/>
                <p:cNvSpPr>
                  <a:spLocks/>
                </p:cNvSpPr>
                <p:nvPr/>
              </p:nvSpPr>
              <p:spPr bwMode="auto">
                <a:xfrm>
                  <a:off x="53355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75" name="Freeform 2886"/>
                <p:cNvSpPr>
                  <a:spLocks/>
                </p:cNvSpPr>
                <p:nvPr/>
              </p:nvSpPr>
              <p:spPr bwMode="auto">
                <a:xfrm>
                  <a:off x="533876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76" name="Freeform 2887"/>
                <p:cNvSpPr>
                  <a:spLocks/>
                </p:cNvSpPr>
                <p:nvPr/>
              </p:nvSpPr>
              <p:spPr bwMode="auto">
                <a:xfrm>
                  <a:off x="53387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77" name="Freeform 2888"/>
                <p:cNvSpPr>
                  <a:spLocks/>
                </p:cNvSpPr>
                <p:nvPr/>
              </p:nvSpPr>
              <p:spPr bwMode="auto">
                <a:xfrm>
                  <a:off x="53419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78" name="Freeform 2889"/>
                <p:cNvSpPr>
                  <a:spLocks/>
                </p:cNvSpPr>
                <p:nvPr/>
              </p:nvSpPr>
              <p:spPr bwMode="auto">
                <a:xfrm>
                  <a:off x="53451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79" name="Freeform 2890"/>
                <p:cNvSpPr>
                  <a:spLocks/>
                </p:cNvSpPr>
                <p:nvPr/>
              </p:nvSpPr>
              <p:spPr bwMode="auto">
                <a:xfrm>
                  <a:off x="534828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80" name="Freeform 2891"/>
                <p:cNvSpPr>
                  <a:spLocks/>
                </p:cNvSpPr>
                <p:nvPr/>
              </p:nvSpPr>
              <p:spPr bwMode="auto">
                <a:xfrm>
                  <a:off x="5348288"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81" name="Freeform 2892"/>
                <p:cNvSpPr>
                  <a:spLocks/>
                </p:cNvSpPr>
                <p:nvPr/>
              </p:nvSpPr>
              <p:spPr bwMode="auto">
                <a:xfrm>
                  <a:off x="53498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82" name="Freeform 2893"/>
                <p:cNvSpPr>
                  <a:spLocks/>
                </p:cNvSpPr>
                <p:nvPr/>
              </p:nvSpPr>
              <p:spPr bwMode="auto">
                <a:xfrm>
                  <a:off x="53530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83" name="Freeform 2894"/>
                <p:cNvSpPr>
                  <a:spLocks/>
                </p:cNvSpPr>
                <p:nvPr/>
              </p:nvSpPr>
              <p:spPr bwMode="auto">
                <a:xfrm>
                  <a:off x="53562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84" name="Freeform 2895"/>
                <p:cNvSpPr>
                  <a:spLocks/>
                </p:cNvSpPr>
                <p:nvPr/>
              </p:nvSpPr>
              <p:spPr bwMode="auto">
                <a:xfrm>
                  <a:off x="5359401"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85" name="Freeform 2896"/>
                <p:cNvSpPr>
                  <a:spLocks/>
                </p:cNvSpPr>
                <p:nvPr/>
              </p:nvSpPr>
              <p:spPr bwMode="auto">
                <a:xfrm>
                  <a:off x="5359401"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86" name="Freeform 2897"/>
                <p:cNvSpPr>
                  <a:spLocks/>
                </p:cNvSpPr>
                <p:nvPr/>
              </p:nvSpPr>
              <p:spPr bwMode="auto">
                <a:xfrm>
                  <a:off x="53609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87" name="Freeform 2898"/>
                <p:cNvSpPr>
                  <a:spLocks/>
                </p:cNvSpPr>
                <p:nvPr/>
              </p:nvSpPr>
              <p:spPr bwMode="auto">
                <a:xfrm>
                  <a:off x="536416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88" name="Freeform 2899"/>
                <p:cNvSpPr>
                  <a:spLocks/>
                </p:cNvSpPr>
                <p:nvPr/>
              </p:nvSpPr>
              <p:spPr bwMode="auto">
                <a:xfrm>
                  <a:off x="53641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89" name="Freeform 2900"/>
                <p:cNvSpPr>
                  <a:spLocks/>
                </p:cNvSpPr>
                <p:nvPr/>
              </p:nvSpPr>
              <p:spPr bwMode="auto">
                <a:xfrm>
                  <a:off x="53673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90" name="Freeform 2901"/>
                <p:cNvSpPr>
                  <a:spLocks/>
                </p:cNvSpPr>
                <p:nvPr/>
              </p:nvSpPr>
              <p:spPr bwMode="auto">
                <a:xfrm>
                  <a:off x="53705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91" name="Freeform 2902"/>
                <p:cNvSpPr>
                  <a:spLocks/>
                </p:cNvSpPr>
                <p:nvPr/>
              </p:nvSpPr>
              <p:spPr bwMode="auto">
                <a:xfrm>
                  <a:off x="5373688"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92" name="Freeform 2903"/>
                <p:cNvSpPr>
                  <a:spLocks/>
                </p:cNvSpPr>
                <p:nvPr/>
              </p:nvSpPr>
              <p:spPr bwMode="auto">
                <a:xfrm>
                  <a:off x="537527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93" name="Freeform 2904"/>
                <p:cNvSpPr>
                  <a:spLocks/>
                </p:cNvSpPr>
                <p:nvPr/>
              </p:nvSpPr>
              <p:spPr bwMode="auto">
                <a:xfrm>
                  <a:off x="53752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94" name="Freeform 2905"/>
                <p:cNvSpPr>
                  <a:spLocks/>
                </p:cNvSpPr>
                <p:nvPr/>
              </p:nvSpPr>
              <p:spPr bwMode="auto">
                <a:xfrm>
                  <a:off x="53784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95" name="Freeform 2906"/>
                <p:cNvSpPr>
                  <a:spLocks/>
                </p:cNvSpPr>
                <p:nvPr/>
              </p:nvSpPr>
              <p:spPr bwMode="auto">
                <a:xfrm>
                  <a:off x="538162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7996" name="Freeform 2907"/>
                <p:cNvSpPr>
                  <a:spLocks/>
                </p:cNvSpPr>
                <p:nvPr/>
              </p:nvSpPr>
              <p:spPr bwMode="auto">
                <a:xfrm>
                  <a:off x="53816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97" name="Freeform 2908"/>
                <p:cNvSpPr>
                  <a:spLocks/>
                </p:cNvSpPr>
                <p:nvPr/>
              </p:nvSpPr>
              <p:spPr bwMode="auto">
                <a:xfrm>
                  <a:off x="5384801"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7998" name="Freeform 2909"/>
                <p:cNvSpPr>
                  <a:spLocks/>
                </p:cNvSpPr>
                <p:nvPr/>
              </p:nvSpPr>
              <p:spPr bwMode="auto">
                <a:xfrm>
                  <a:off x="53863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7999" name="Freeform 2910"/>
                <p:cNvSpPr>
                  <a:spLocks/>
                </p:cNvSpPr>
                <p:nvPr/>
              </p:nvSpPr>
              <p:spPr bwMode="auto">
                <a:xfrm>
                  <a:off x="53895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00" name="Freeform 2911"/>
                <p:cNvSpPr>
                  <a:spLocks/>
                </p:cNvSpPr>
                <p:nvPr/>
              </p:nvSpPr>
              <p:spPr bwMode="auto">
                <a:xfrm>
                  <a:off x="539273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001" name="Freeform 2912"/>
                <p:cNvSpPr>
                  <a:spLocks/>
                </p:cNvSpPr>
                <p:nvPr/>
              </p:nvSpPr>
              <p:spPr bwMode="auto">
                <a:xfrm>
                  <a:off x="53927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02" name="Freeform 2913"/>
                <p:cNvSpPr>
                  <a:spLocks/>
                </p:cNvSpPr>
                <p:nvPr/>
              </p:nvSpPr>
              <p:spPr bwMode="auto">
                <a:xfrm>
                  <a:off x="53959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03" name="Freeform 2914"/>
                <p:cNvSpPr>
                  <a:spLocks/>
                </p:cNvSpPr>
                <p:nvPr/>
              </p:nvSpPr>
              <p:spPr bwMode="auto">
                <a:xfrm>
                  <a:off x="5399088"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004" name="Freeform 2915"/>
                <p:cNvSpPr>
                  <a:spLocks/>
                </p:cNvSpPr>
                <p:nvPr/>
              </p:nvSpPr>
              <p:spPr bwMode="auto">
                <a:xfrm>
                  <a:off x="540067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005" name="Freeform 2916"/>
                <p:cNvSpPr>
                  <a:spLocks/>
                </p:cNvSpPr>
                <p:nvPr/>
              </p:nvSpPr>
              <p:spPr bwMode="auto">
                <a:xfrm>
                  <a:off x="54006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06" name="Freeform 2917"/>
                <p:cNvSpPr>
                  <a:spLocks/>
                </p:cNvSpPr>
                <p:nvPr/>
              </p:nvSpPr>
              <p:spPr bwMode="auto">
                <a:xfrm>
                  <a:off x="54038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07" name="Freeform 2918"/>
                <p:cNvSpPr>
                  <a:spLocks/>
                </p:cNvSpPr>
                <p:nvPr/>
              </p:nvSpPr>
              <p:spPr bwMode="auto">
                <a:xfrm>
                  <a:off x="54070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08" name="Freeform 2919"/>
                <p:cNvSpPr>
                  <a:spLocks/>
                </p:cNvSpPr>
                <p:nvPr/>
              </p:nvSpPr>
              <p:spPr bwMode="auto">
                <a:xfrm>
                  <a:off x="5410201"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009" name="Freeform 2920"/>
                <p:cNvSpPr>
                  <a:spLocks/>
                </p:cNvSpPr>
                <p:nvPr/>
              </p:nvSpPr>
              <p:spPr bwMode="auto">
                <a:xfrm>
                  <a:off x="5410201"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010" name="Freeform 2921"/>
                <p:cNvSpPr>
                  <a:spLocks/>
                </p:cNvSpPr>
                <p:nvPr/>
              </p:nvSpPr>
              <p:spPr bwMode="auto">
                <a:xfrm>
                  <a:off x="54117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11" name="Freeform 2922"/>
                <p:cNvSpPr>
                  <a:spLocks/>
                </p:cNvSpPr>
                <p:nvPr/>
              </p:nvSpPr>
              <p:spPr bwMode="auto">
                <a:xfrm>
                  <a:off x="54149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12" name="Freeform 2923"/>
                <p:cNvSpPr>
                  <a:spLocks/>
                </p:cNvSpPr>
                <p:nvPr/>
              </p:nvSpPr>
              <p:spPr bwMode="auto">
                <a:xfrm>
                  <a:off x="5418138" y="1244600"/>
                  <a:ext cx="1588" cy="33338"/>
                </a:xfrm>
                <a:custGeom>
                  <a:avLst/>
                  <a:gdLst>
                    <a:gd name="T0" fmla="*/ 0 w 1588"/>
                    <a:gd name="T1" fmla="*/ 0 h 21"/>
                    <a:gd name="T2" fmla="*/ 0 w 1588"/>
                    <a:gd name="T3" fmla="*/ 0 h 21"/>
                    <a:gd name="T4" fmla="*/ 0 w 1588"/>
                    <a:gd name="T5" fmla="*/ 0 h 21"/>
                    <a:gd name="T6" fmla="*/ 0 w 1588"/>
                    <a:gd name="T7" fmla="*/ 33338 h 21"/>
                    <a:gd name="T8" fmla="*/ 0 60000 65536"/>
                    <a:gd name="T9" fmla="*/ 0 60000 65536"/>
                    <a:gd name="T10" fmla="*/ 0 60000 65536"/>
                    <a:gd name="T11" fmla="*/ 0 60000 65536"/>
                    <a:gd name="T12" fmla="*/ 0 w 1588"/>
                    <a:gd name="T13" fmla="*/ 0 h 21"/>
                    <a:gd name="T14" fmla="*/ 1588 w 1588"/>
                    <a:gd name="T15" fmla="*/ 21 h 21"/>
                  </a:gdLst>
                  <a:ahLst/>
                  <a:cxnLst>
                    <a:cxn ang="T8">
                      <a:pos x="T0" y="T1"/>
                    </a:cxn>
                    <a:cxn ang="T9">
                      <a:pos x="T2" y="T3"/>
                    </a:cxn>
                    <a:cxn ang="T10">
                      <a:pos x="T4" y="T5"/>
                    </a:cxn>
                    <a:cxn ang="T11">
                      <a:pos x="T6" y="T7"/>
                    </a:cxn>
                  </a:cxnLst>
                  <a:rect l="T12" t="T13" r="T14" b="T15"/>
                  <a:pathLst>
                    <a:path w="1588" h="21">
                      <a:moveTo>
                        <a:pt x="0" y="0"/>
                      </a:moveTo>
                      <a:lnTo>
                        <a:pt x="0" y="0"/>
                      </a:lnTo>
                      <a:lnTo>
                        <a:pt x="0" y="21"/>
                      </a:lnTo>
                    </a:path>
                  </a:pathLst>
                </a:custGeom>
                <a:noFill/>
                <a:ln w="6350" cap="sq">
                  <a:solidFill>
                    <a:srgbClr val="010101"/>
                  </a:solidFill>
                  <a:prstDash val="solid"/>
                  <a:miter lim="800000"/>
                  <a:headEnd/>
                  <a:tailEnd/>
                </a:ln>
              </p:spPr>
              <p:txBody>
                <a:bodyPr/>
                <a:lstStyle/>
                <a:p>
                  <a:endParaRPr lang="en-US"/>
                </a:p>
              </p:txBody>
            </p:sp>
            <p:sp>
              <p:nvSpPr>
                <p:cNvPr id="28013" name="Freeform 2924"/>
                <p:cNvSpPr>
                  <a:spLocks/>
                </p:cNvSpPr>
                <p:nvPr/>
              </p:nvSpPr>
              <p:spPr bwMode="auto">
                <a:xfrm>
                  <a:off x="5418138" y="1277938"/>
                  <a:ext cx="3175" cy="101600"/>
                </a:xfrm>
                <a:custGeom>
                  <a:avLst/>
                  <a:gdLst>
                    <a:gd name="T0" fmla="*/ 0 w 2"/>
                    <a:gd name="T1" fmla="*/ 0 h 64"/>
                    <a:gd name="T2" fmla="*/ 0 w 2"/>
                    <a:gd name="T3" fmla="*/ 0 h 64"/>
                    <a:gd name="T4" fmla="*/ 0 w 2"/>
                    <a:gd name="T5" fmla="*/ 0 h 64"/>
                    <a:gd name="T6" fmla="*/ 3175 w 2"/>
                    <a:gd name="T7" fmla="*/ 101600 h 64"/>
                    <a:gd name="T8" fmla="*/ 0 60000 65536"/>
                    <a:gd name="T9" fmla="*/ 0 60000 65536"/>
                    <a:gd name="T10" fmla="*/ 0 60000 65536"/>
                    <a:gd name="T11" fmla="*/ 0 60000 65536"/>
                    <a:gd name="T12" fmla="*/ 0 w 2"/>
                    <a:gd name="T13" fmla="*/ 0 h 64"/>
                    <a:gd name="T14" fmla="*/ 2 w 2"/>
                    <a:gd name="T15" fmla="*/ 64 h 64"/>
                  </a:gdLst>
                  <a:ahLst/>
                  <a:cxnLst>
                    <a:cxn ang="T8">
                      <a:pos x="T0" y="T1"/>
                    </a:cxn>
                    <a:cxn ang="T9">
                      <a:pos x="T2" y="T3"/>
                    </a:cxn>
                    <a:cxn ang="T10">
                      <a:pos x="T4" y="T5"/>
                    </a:cxn>
                    <a:cxn ang="T11">
                      <a:pos x="T6" y="T7"/>
                    </a:cxn>
                  </a:cxnLst>
                  <a:rect l="T12" t="T13" r="T14" b="T15"/>
                  <a:pathLst>
                    <a:path w="2" h="64">
                      <a:moveTo>
                        <a:pt x="0" y="0"/>
                      </a:moveTo>
                      <a:lnTo>
                        <a:pt x="0" y="0"/>
                      </a:lnTo>
                      <a:lnTo>
                        <a:pt x="2" y="64"/>
                      </a:lnTo>
                    </a:path>
                  </a:pathLst>
                </a:custGeom>
                <a:noFill/>
                <a:ln w="6350" cap="sq">
                  <a:solidFill>
                    <a:srgbClr val="010101"/>
                  </a:solidFill>
                  <a:prstDash val="solid"/>
                  <a:miter lim="800000"/>
                  <a:headEnd/>
                  <a:tailEnd/>
                </a:ln>
              </p:spPr>
              <p:txBody>
                <a:bodyPr/>
                <a:lstStyle/>
                <a:p>
                  <a:endParaRPr lang="en-US"/>
                </a:p>
              </p:txBody>
            </p:sp>
            <p:sp>
              <p:nvSpPr>
                <p:cNvPr id="28014" name="Freeform 2925"/>
                <p:cNvSpPr>
                  <a:spLocks/>
                </p:cNvSpPr>
                <p:nvPr/>
              </p:nvSpPr>
              <p:spPr bwMode="auto">
                <a:xfrm>
                  <a:off x="5421313" y="1379538"/>
                  <a:ext cx="1588" cy="90488"/>
                </a:xfrm>
                <a:custGeom>
                  <a:avLst/>
                  <a:gdLst>
                    <a:gd name="T0" fmla="*/ 0 w 1"/>
                    <a:gd name="T1" fmla="*/ 0 h 57"/>
                    <a:gd name="T2" fmla="*/ 0 w 1"/>
                    <a:gd name="T3" fmla="*/ 0 h 57"/>
                    <a:gd name="T4" fmla="*/ 0 w 1"/>
                    <a:gd name="T5" fmla="*/ 0 h 57"/>
                    <a:gd name="T6" fmla="*/ 1588 w 1"/>
                    <a:gd name="T7" fmla="*/ 90488 h 57"/>
                    <a:gd name="T8" fmla="*/ 0 60000 65536"/>
                    <a:gd name="T9" fmla="*/ 0 60000 65536"/>
                    <a:gd name="T10" fmla="*/ 0 60000 65536"/>
                    <a:gd name="T11" fmla="*/ 0 60000 65536"/>
                    <a:gd name="T12" fmla="*/ 0 w 1"/>
                    <a:gd name="T13" fmla="*/ 0 h 57"/>
                    <a:gd name="T14" fmla="*/ 1 w 1"/>
                    <a:gd name="T15" fmla="*/ 57 h 57"/>
                  </a:gdLst>
                  <a:ahLst/>
                  <a:cxnLst>
                    <a:cxn ang="T8">
                      <a:pos x="T0" y="T1"/>
                    </a:cxn>
                    <a:cxn ang="T9">
                      <a:pos x="T2" y="T3"/>
                    </a:cxn>
                    <a:cxn ang="T10">
                      <a:pos x="T4" y="T5"/>
                    </a:cxn>
                    <a:cxn ang="T11">
                      <a:pos x="T6" y="T7"/>
                    </a:cxn>
                  </a:cxnLst>
                  <a:rect l="T12" t="T13" r="T14" b="T15"/>
                  <a:pathLst>
                    <a:path w="1" h="57">
                      <a:moveTo>
                        <a:pt x="0" y="0"/>
                      </a:moveTo>
                      <a:lnTo>
                        <a:pt x="0" y="0"/>
                      </a:lnTo>
                      <a:lnTo>
                        <a:pt x="1" y="57"/>
                      </a:lnTo>
                    </a:path>
                  </a:pathLst>
                </a:custGeom>
                <a:noFill/>
                <a:ln w="6350" cap="sq">
                  <a:solidFill>
                    <a:srgbClr val="010101"/>
                  </a:solidFill>
                  <a:prstDash val="solid"/>
                  <a:miter lim="800000"/>
                  <a:headEnd/>
                  <a:tailEnd/>
                </a:ln>
              </p:spPr>
              <p:txBody>
                <a:bodyPr/>
                <a:lstStyle/>
                <a:p>
                  <a:endParaRPr lang="en-US"/>
                </a:p>
              </p:txBody>
            </p:sp>
            <p:sp>
              <p:nvSpPr>
                <p:cNvPr id="28015" name="Freeform 2926"/>
                <p:cNvSpPr>
                  <a:spLocks/>
                </p:cNvSpPr>
                <p:nvPr/>
              </p:nvSpPr>
              <p:spPr bwMode="auto">
                <a:xfrm>
                  <a:off x="5422901" y="1470025"/>
                  <a:ext cx="3175" cy="84138"/>
                </a:xfrm>
                <a:custGeom>
                  <a:avLst/>
                  <a:gdLst>
                    <a:gd name="T0" fmla="*/ 0 w 2"/>
                    <a:gd name="T1" fmla="*/ 0 h 53"/>
                    <a:gd name="T2" fmla="*/ 0 w 2"/>
                    <a:gd name="T3" fmla="*/ 0 h 53"/>
                    <a:gd name="T4" fmla="*/ 0 w 2"/>
                    <a:gd name="T5" fmla="*/ 0 h 53"/>
                    <a:gd name="T6" fmla="*/ 3175 w 2"/>
                    <a:gd name="T7" fmla="*/ 84138 h 53"/>
                    <a:gd name="T8" fmla="*/ 0 60000 65536"/>
                    <a:gd name="T9" fmla="*/ 0 60000 65536"/>
                    <a:gd name="T10" fmla="*/ 0 60000 65536"/>
                    <a:gd name="T11" fmla="*/ 0 60000 65536"/>
                    <a:gd name="T12" fmla="*/ 0 w 2"/>
                    <a:gd name="T13" fmla="*/ 0 h 53"/>
                    <a:gd name="T14" fmla="*/ 2 w 2"/>
                    <a:gd name="T15" fmla="*/ 53 h 53"/>
                  </a:gdLst>
                  <a:ahLst/>
                  <a:cxnLst>
                    <a:cxn ang="T8">
                      <a:pos x="T0" y="T1"/>
                    </a:cxn>
                    <a:cxn ang="T9">
                      <a:pos x="T2" y="T3"/>
                    </a:cxn>
                    <a:cxn ang="T10">
                      <a:pos x="T4" y="T5"/>
                    </a:cxn>
                    <a:cxn ang="T11">
                      <a:pos x="T6" y="T7"/>
                    </a:cxn>
                  </a:cxnLst>
                  <a:rect l="T12" t="T13" r="T14" b="T15"/>
                  <a:pathLst>
                    <a:path w="2" h="53">
                      <a:moveTo>
                        <a:pt x="0" y="0"/>
                      </a:moveTo>
                      <a:lnTo>
                        <a:pt x="0" y="0"/>
                      </a:lnTo>
                      <a:lnTo>
                        <a:pt x="2" y="53"/>
                      </a:lnTo>
                    </a:path>
                  </a:pathLst>
                </a:custGeom>
                <a:noFill/>
                <a:ln w="6350" cap="sq">
                  <a:solidFill>
                    <a:srgbClr val="010101"/>
                  </a:solidFill>
                  <a:prstDash val="solid"/>
                  <a:miter lim="800000"/>
                  <a:headEnd/>
                  <a:tailEnd/>
                </a:ln>
              </p:spPr>
              <p:txBody>
                <a:bodyPr/>
                <a:lstStyle/>
                <a:p>
                  <a:endParaRPr lang="en-US"/>
                </a:p>
              </p:txBody>
            </p:sp>
            <p:sp>
              <p:nvSpPr>
                <p:cNvPr id="28016" name="Freeform 2927"/>
                <p:cNvSpPr>
                  <a:spLocks/>
                </p:cNvSpPr>
                <p:nvPr/>
              </p:nvSpPr>
              <p:spPr bwMode="auto">
                <a:xfrm>
                  <a:off x="5426076" y="1554163"/>
                  <a:ext cx="1588" cy="73025"/>
                </a:xfrm>
                <a:custGeom>
                  <a:avLst/>
                  <a:gdLst>
                    <a:gd name="T0" fmla="*/ 0 w 1588"/>
                    <a:gd name="T1" fmla="*/ 0 h 46"/>
                    <a:gd name="T2" fmla="*/ 0 w 1588"/>
                    <a:gd name="T3" fmla="*/ 0 h 46"/>
                    <a:gd name="T4" fmla="*/ 0 w 1588"/>
                    <a:gd name="T5" fmla="*/ 0 h 46"/>
                    <a:gd name="T6" fmla="*/ 0 w 1588"/>
                    <a:gd name="T7" fmla="*/ 73025 h 46"/>
                    <a:gd name="T8" fmla="*/ 0 60000 65536"/>
                    <a:gd name="T9" fmla="*/ 0 60000 65536"/>
                    <a:gd name="T10" fmla="*/ 0 60000 65536"/>
                    <a:gd name="T11" fmla="*/ 0 60000 65536"/>
                    <a:gd name="T12" fmla="*/ 0 w 1588"/>
                    <a:gd name="T13" fmla="*/ 0 h 46"/>
                    <a:gd name="T14" fmla="*/ 1588 w 1588"/>
                    <a:gd name="T15" fmla="*/ 46 h 46"/>
                  </a:gdLst>
                  <a:ahLst/>
                  <a:cxnLst>
                    <a:cxn ang="T8">
                      <a:pos x="T0" y="T1"/>
                    </a:cxn>
                    <a:cxn ang="T9">
                      <a:pos x="T2" y="T3"/>
                    </a:cxn>
                    <a:cxn ang="T10">
                      <a:pos x="T4" y="T5"/>
                    </a:cxn>
                    <a:cxn ang="T11">
                      <a:pos x="T6" y="T7"/>
                    </a:cxn>
                  </a:cxnLst>
                  <a:rect l="T12" t="T13" r="T14" b="T15"/>
                  <a:pathLst>
                    <a:path w="1588" h="46">
                      <a:moveTo>
                        <a:pt x="0" y="0"/>
                      </a:moveTo>
                      <a:lnTo>
                        <a:pt x="0" y="0"/>
                      </a:lnTo>
                      <a:lnTo>
                        <a:pt x="0" y="46"/>
                      </a:lnTo>
                    </a:path>
                  </a:pathLst>
                </a:custGeom>
                <a:noFill/>
                <a:ln w="6350" cap="sq">
                  <a:solidFill>
                    <a:srgbClr val="010101"/>
                  </a:solidFill>
                  <a:prstDash val="solid"/>
                  <a:miter lim="800000"/>
                  <a:headEnd/>
                  <a:tailEnd/>
                </a:ln>
              </p:spPr>
              <p:txBody>
                <a:bodyPr/>
                <a:lstStyle/>
                <a:p>
                  <a:endParaRPr lang="en-US"/>
                </a:p>
              </p:txBody>
            </p:sp>
            <p:sp>
              <p:nvSpPr>
                <p:cNvPr id="28017" name="Freeform 2928"/>
                <p:cNvSpPr>
                  <a:spLocks/>
                </p:cNvSpPr>
                <p:nvPr/>
              </p:nvSpPr>
              <p:spPr bwMode="auto">
                <a:xfrm>
                  <a:off x="5426076" y="1627188"/>
                  <a:ext cx="3175" cy="65088"/>
                </a:xfrm>
                <a:custGeom>
                  <a:avLst/>
                  <a:gdLst>
                    <a:gd name="T0" fmla="*/ 0 w 2"/>
                    <a:gd name="T1" fmla="*/ 0 h 41"/>
                    <a:gd name="T2" fmla="*/ 0 w 2"/>
                    <a:gd name="T3" fmla="*/ 0 h 41"/>
                    <a:gd name="T4" fmla="*/ 0 w 2"/>
                    <a:gd name="T5" fmla="*/ 0 h 41"/>
                    <a:gd name="T6" fmla="*/ 3175 w 2"/>
                    <a:gd name="T7" fmla="*/ 65088 h 41"/>
                    <a:gd name="T8" fmla="*/ 0 60000 65536"/>
                    <a:gd name="T9" fmla="*/ 0 60000 65536"/>
                    <a:gd name="T10" fmla="*/ 0 60000 65536"/>
                    <a:gd name="T11" fmla="*/ 0 60000 65536"/>
                    <a:gd name="T12" fmla="*/ 0 w 2"/>
                    <a:gd name="T13" fmla="*/ 0 h 41"/>
                    <a:gd name="T14" fmla="*/ 2 w 2"/>
                    <a:gd name="T15" fmla="*/ 41 h 41"/>
                  </a:gdLst>
                  <a:ahLst/>
                  <a:cxnLst>
                    <a:cxn ang="T8">
                      <a:pos x="T0" y="T1"/>
                    </a:cxn>
                    <a:cxn ang="T9">
                      <a:pos x="T2" y="T3"/>
                    </a:cxn>
                    <a:cxn ang="T10">
                      <a:pos x="T4" y="T5"/>
                    </a:cxn>
                    <a:cxn ang="T11">
                      <a:pos x="T6" y="T7"/>
                    </a:cxn>
                  </a:cxnLst>
                  <a:rect l="T12" t="T13" r="T14" b="T15"/>
                  <a:pathLst>
                    <a:path w="2" h="41">
                      <a:moveTo>
                        <a:pt x="0" y="0"/>
                      </a:moveTo>
                      <a:lnTo>
                        <a:pt x="0" y="0"/>
                      </a:lnTo>
                      <a:lnTo>
                        <a:pt x="2" y="41"/>
                      </a:lnTo>
                    </a:path>
                  </a:pathLst>
                </a:custGeom>
                <a:noFill/>
                <a:ln w="6350" cap="sq">
                  <a:solidFill>
                    <a:srgbClr val="010101"/>
                  </a:solidFill>
                  <a:prstDash val="solid"/>
                  <a:miter lim="800000"/>
                  <a:headEnd/>
                  <a:tailEnd/>
                </a:ln>
              </p:spPr>
              <p:txBody>
                <a:bodyPr/>
                <a:lstStyle/>
                <a:p>
                  <a:endParaRPr lang="en-US"/>
                </a:p>
              </p:txBody>
            </p:sp>
            <p:sp>
              <p:nvSpPr>
                <p:cNvPr id="28018" name="Freeform 2929"/>
                <p:cNvSpPr>
                  <a:spLocks/>
                </p:cNvSpPr>
                <p:nvPr/>
              </p:nvSpPr>
              <p:spPr bwMode="auto">
                <a:xfrm>
                  <a:off x="5429251" y="1692275"/>
                  <a:ext cx="3175" cy="57150"/>
                </a:xfrm>
                <a:custGeom>
                  <a:avLst/>
                  <a:gdLst>
                    <a:gd name="T0" fmla="*/ 0 w 2"/>
                    <a:gd name="T1" fmla="*/ 0 h 36"/>
                    <a:gd name="T2" fmla="*/ 0 w 2"/>
                    <a:gd name="T3" fmla="*/ 0 h 36"/>
                    <a:gd name="T4" fmla="*/ 0 w 2"/>
                    <a:gd name="T5" fmla="*/ 0 h 36"/>
                    <a:gd name="T6" fmla="*/ 3175 w 2"/>
                    <a:gd name="T7" fmla="*/ 57150 h 36"/>
                    <a:gd name="T8" fmla="*/ 0 60000 65536"/>
                    <a:gd name="T9" fmla="*/ 0 60000 65536"/>
                    <a:gd name="T10" fmla="*/ 0 60000 65536"/>
                    <a:gd name="T11" fmla="*/ 0 60000 65536"/>
                    <a:gd name="T12" fmla="*/ 0 w 2"/>
                    <a:gd name="T13" fmla="*/ 0 h 36"/>
                    <a:gd name="T14" fmla="*/ 2 w 2"/>
                    <a:gd name="T15" fmla="*/ 36 h 36"/>
                  </a:gdLst>
                  <a:ahLst/>
                  <a:cxnLst>
                    <a:cxn ang="T8">
                      <a:pos x="T0" y="T1"/>
                    </a:cxn>
                    <a:cxn ang="T9">
                      <a:pos x="T2" y="T3"/>
                    </a:cxn>
                    <a:cxn ang="T10">
                      <a:pos x="T4" y="T5"/>
                    </a:cxn>
                    <a:cxn ang="T11">
                      <a:pos x="T6" y="T7"/>
                    </a:cxn>
                  </a:cxnLst>
                  <a:rect l="T12" t="T13" r="T14" b="T15"/>
                  <a:pathLst>
                    <a:path w="2" h="36">
                      <a:moveTo>
                        <a:pt x="0" y="0"/>
                      </a:moveTo>
                      <a:lnTo>
                        <a:pt x="0" y="0"/>
                      </a:lnTo>
                      <a:lnTo>
                        <a:pt x="2" y="36"/>
                      </a:lnTo>
                    </a:path>
                  </a:pathLst>
                </a:custGeom>
                <a:noFill/>
                <a:ln w="6350" cap="sq">
                  <a:solidFill>
                    <a:srgbClr val="010101"/>
                  </a:solidFill>
                  <a:prstDash val="solid"/>
                  <a:miter lim="800000"/>
                  <a:headEnd/>
                  <a:tailEnd/>
                </a:ln>
              </p:spPr>
              <p:txBody>
                <a:bodyPr/>
                <a:lstStyle/>
                <a:p>
                  <a:endParaRPr lang="en-US"/>
                </a:p>
              </p:txBody>
            </p:sp>
            <p:sp>
              <p:nvSpPr>
                <p:cNvPr id="28019" name="Freeform 2930"/>
                <p:cNvSpPr>
                  <a:spLocks/>
                </p:cNvSpPr>
                <p:nvPr/>
              </p:nvSpPr>
              <p:spPr bwMode="auto">
                <a:xfrm>
                  <a:off x="5432426" y="1749425"/>
                  <a:ext cx="3175" cy="50800"/>
                </a:xfrm>
                <a:custGeom>
                  <a:avLst/>
                  <a:gdLst>
                    <a:gd name="T0" fmla="*/ 0 w 2"/>
                    <a:gd name="T1" fmla="*/ 0 h 32"/>
                    <a:gd name="T2" fmla="*/ 0 w 2"/>
                    <a:gd name="T3" fmla="*/ 0 h 32"/>
                    <a:gd name="T4" fmla="*/ 0 w 2"/>
                    <a:gd name="T5" fmla="*/ 0 h 32"/>
                    <a:gd name="T6" fmla="*/ 3175 w 2"/>
                    <a:gd name="T7" fmla="*/ 50800 h 32"/>
                    <a:gd name="T8" fmla="*/ 0 60000 65536"/>
                    <a:gd name="T9" fmla="*/ 0 60000 65536"/>
                    <a:gd name="T10" fmla="*/ 0 60000 65536"/>
                    <a:gd name="T11" fmla="*/ 0 60000 65536"/>
                    <a:gd name="T12" fmla="*/ 0 w 2"/>
                    <a:gd name="T13" fmla="*/ 0 h 32"/>
                    <a:gd name="T14" fmla="*/ 2 w 2"/>
                    <a:gd name="T15" fmla="*/ 32 h 32"/>
                  </a:gdLst>
                  <a:ahLst/>
                  <a:cxnLst>
                    <a:cxn ang="T8">
                      <a:pos x="T0" y="T1"/>
                    </a:cxn>
                    <a:cxn ang="T9">
                      <a:pos x="T2" y="T3"/>
                    </a:cxn>
                    <a:cxn ang="T10">
                      <a:pos x="T4" y="T5"/>
                    </a:cxn>
                    <a:cxn ang="T11">
                      <a:pos x="T6" y="T7"/>
                    </a:cxn>
                  </a:cxnLst>
                  <a:rect l="T12" t="T13" r="T14" b="T15"/>
                  <a:pathLst>
                    <a:path w="2" h="32">
                      <a:moveTo>
                        <a:pt x="0" y="0"/>
                      </a:moveTo>
                      <a:lnTo>
                        <a:pt x="0" y="0"/>
                      </a:lnTo>
                      <a:lnTo>
                        <a:pt x="2" y="32"/>
                      </a:lnTo>
                    </a:path>
                  </a:pathLst>
                </a:custGeom>
                <a:noFill/>
                <a:ln w="6350" cap="sq">
                  <a:solidFill>
                    <a:srgbClr val="010101"/>
                  </a:solidFill>
                  <a:prstDash val="solid"/>
                  <a:miter lim="800000"/>
                  <a:headEnd/>
                  <a:tailEnd/>
                </a:ln>
              </p:spPr>
              <p:txBody>
                <a:bodyPr/>
                <a:lstStyle/>
                <a:p>
                  <a:endParaRPr lang="en-US"/>
                </a:p>
              </p:txBody>
            </p:sp>
            <p:sp>
              <p:nvSpPr>
                <p:cNvPr id="28020" name="Freeform 2931"/>
                <p:cNvSpPr>
                  <a:spLocks/>
                </p:cNvSpPr>
                <p:nvPr/>
              </p:nvSpPr>
              <p:spPr bwMode="auto">
                <a:xfrm>
                  <a:off x="5435601" y="1800225"/>
                  <a:ext cx="1588" cy="44450"/>
                </a:xfrm>
                <a:custGeom>
                  <a:avLst/>
                  <a:gdLst>
                    <a:gd name="T0" fmla="*/ 0 w 1588"/>
                    <a:gd name="T1" fmla="*/ 0 h 28"/>
                    <a:gd name="T2" fmla="*/ 0 w 1588"/>
                    <a:gd name="T3" fmla="*/ 0 h 28"/>
                    <a:gd name="T4" fmla="*/ 0 w 1588"/>
                    <a:gd name="T5" fmla="*/ 0 h 28"/>
                    <a:gd name="T6" fmla="*/ 0 w 1588"/>
                    <a:gd name="T7" fmla="*/ 44450 h 28"/>
                    <a:gd name="T8" fmla="*/ 0 60000 65536"/>
                    <a:gd name="T9" fmla="*/ 0 60000 65536"/>
                    <a:gd name="T10" fmla="*/ 0 60000 65536"/>
                    <a:gd name="T11" fmla="*/ 0 60000 65536"/>
                    <a:gd name="T12" fmla="*/ 0 w 1588"/>
                    <a:gd name="T13" fmla="*/ 0 h 28"/>
                    <a:gd name="T14" fmla="*/ 1588 w 1588"/>
                    <a:gd name="T15" fmla="*/ 28 h 28"/>
                  </a:gdLst>
                  <a:ahLst/>
                  <a:cxnLst>
                    <a:cxn ang="T8">
                      <a:pos x="T0" y="T1"/>
                    </a:cxn>
                    <a:cxn ang="T9">
                      <a:pos x="T2" y="T3"/>
                    </a:cxn>
                    <a:cxn ang="T10">
                      <a:pos x="T4" y="T5"/>
                    </a:cxn>
                    <a:cxn ang="T11">
                      <a:pos x="T6" y="T7"/>
                    </a:cxn>
                  </a:cxnLst>
                  <a:rect l="T12" t="T13" r="T14" b="T15"/>
                  <a:pathLst>
                    <a:path w="1588" h="28">
                      <a:moveTo>
                        <a:pt x="0" y="0"/>
                      </a:moveTo>
                      <a:lnTo>
                        <a:pt x="0" y="0"/>
                      </a:lnTo>
                      <a:lnTo>
                        <a:pt x="0" y="28"/>
                      </a:lnTo>
                    </a:path>
                  </a:pathLst>
                </a:custGeom>
                <a:noFill/>
                <a:ln w="6350" cap="sq">
                  <a:solidFill>
                    <a:srgbClr val="010101"/>
                  </a:solidFill>
                  <a:prstDash val="solid"/>
                  <a:miter lim="800000"/>
                  <a:headEnd/>
                  <a:tailEnd/>
                </a:ln>
              </p:spPr>
              <p:txBody>
                <a:bodyPr/>
                <a:lstStyle/>
                <a:p>
                  <a:endParaRPr lang="en-US"/>
                </a:p>
              </p:txBody>
            </p:sp>
            <p:sp>
              <p:nvSpPr>
                <p:cNvPr id="28021" name="Freeform 2932"/>
                <p:cNvSpPr>
                  <a:spLocks/>
                </p:cNvSpPr>
                <p:nvPr/>
              </p:nvSpPr>
              <p:spPr bwMode="auto">
                <a:xfrm>
                  <a:off x="5435601" y="1844675"/>
                  <a:ext cx="1588" cy="39688"/>
                </a:xfrm>
                <a:custGeom>
                  <a:avLst/>
                  <a:gdLst>
                    <a:gd name="T0" fmla="*/ 0 w 1"/>
                    <a:gd name="T1" fmla="*/ 0 h 25"/>
                    <a:gd name="T2" fmla="*/ 0 w 1"/>
                    <a:gd name="T3" fmla="*/ 0 h 25"/>
                    <a:gd name="T4" fmla="*/ 0 w 1"/>
                    <a:gd name="T5" fmla="*/ 0 h 25"/>
                    <a:gd name="T6" fmla="*/ 1588 w 1"/>
                    <a:gd name="T7" fmla="*/ 39688 h 25"/>
                    <a:gd name="T8" fmla="*/ 0 60000 65536"/>
                    <a:gd name="T9" fmla="*/ 0 60000 65536"/>
                    <a:gd name="T10" fmla="*/ 0 60000 65536"/>
                    <a:gd name="T11" fmla="*/ 0 60000 65536"/>
                    <a:gd name="T12" fmla="*/ 0 w 1"/>
                    <a:gd name="T13" fmla="*/ 0 h 25"/>
                    <a:gd name="T14" fmla="*/ 1 w 1"/>
                    <a:gd name="T15" fmla="*/ 25 h 25"/>
                  </a:gdLst>
                  <a:ahLst/>
                  <a:cxnLst>
                    <a:cxn ang="T8">
                      <a:pos x="T0" y="T1"/>
                    </a:cxn>
                    <a:cxn ang="T9">
                      <a:pos x="T2" y="T3"/>
                    </a:cxn>
                    <a:cxn ang="T10">
                      <a:pos x="T4" y="T5"/>
                    </a:cxn>
                    <a:cxn ang="T11">
                      <a:pos x="T6" y="T7"/>
                    </a:cxn>
                  </a:cxnLst>
                  <a:rect l="T12" t="T13" r="T14" b="T15"/>
                  <a:pathLst>
                    <a:path w="1" h="25">
                      <a:moveTo>
                        <a:pt x="0" y="0"/>
                      </a:moveTo>
                      <a:lnTo>
                        <a:pt x="0" y="0"/>
                      </a:lnTo>
                      <a:lnTo>
                        <a:pt x="1" y="25"/>
                      </a:lnTo>
                    </a:path>
                  </a:pathLst>
                </a:custGeom>
                <a:noFill/>
                <a:ln w="6350" cap="sq">
                  <a:solidFill>
                    <a:srgbClr val="010101"/>
                  </a:solidFill>
                  <a:prstDash val="solid"/>
                  <a:miter lim="800000"/>
                  <a:headEnd/>
                  <a:tailEnd/>
                </a:ln>
              </p:spPr>
              <p:txBody>
                <a:bodyPr/>
                <a:lstStyle/>
                <a:p>
                  <a:endParaRPr lang="en-US"/>
                </a:p>
              </p:txBody>
            </p:sp>
            <p:sp>
              <p:nvSpPr>
                <p:cNvPr id="28022" name="Freeform 2933"/>
                <p:cNvSpPr>
                  <a:spLocks/>
                </p:cNvSpPr>
                <p:nvPr/>
              </p:nvSpPr>
              <p:spPr bwMode="auto">
                <a:xfrm>
                  <a:off x="5437188" y="1884363"/>
                  <a:ext cx="3175" cy="33338"/>
                </a:xfrm>
                <a:custGeom>
                  <a:avLst/>
                  <a:gdLst>
                    <a:gd name="T0" fmla="*/ 0 w 2"/>
                    <a:gd name="T1" fmla="*/ 0 h 21"/>
                    <a:gd name="T2" fmla="*/ 0 w 2"/>
                    <a:gd name="T3" fmla="*/ 0 h 21"/>
                    <a:gd name="T4" fmla="*/ 0 w 2"/>
                    <a:gd name="T5" fmla="*/ 0 h 21"/>
                    <a:gd name="T6" fmla="*/ 3175 w 2"/>
                    <a:gd name="T7" fmla="*/ 33338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0"/>
                      </a:moveTo>
                      <a:lnTo>
                        <a:pt x="0" y="0"/>
                      </a:lnTo>
                      <a:lnTo>
                        <a:pt x="2" y="21"/>
                      </a:lnTo>
                    </a:path>
                  </a:pathLst>
                </a:custGeom>
                <a:noFill/>
                <a:ln w="6350" cap="sq">
                  <a:solidFill>
                    <a:srgbClr val="010101"/>
                  </a:solidFill>
                  <a:prstDash val="solid"/>
                  <a:miter lim="800000"/>
                  <a:headEnd/>
                  <a:tailEnd/>
                </a:ln>
              </p:spPr>
              <p:txBody>
                <a:bodyPr/>
                <a:lstStyle/>
                <a:p>
                  <a:endParaRPr lang="en-US"/>
                </a:p>
              </p:txBody>
            </p:sp>
            <p:sp>
              <p:nvSpPr>
                <p:cNvPr id="28023" name="Freeform 2934"/>
                <p:cNvSpPr>
                  <a:spLocks/>
                </p:cNvSpPr>
                <p:nvPr/>
              </p:nvSpPr>
              <p:spPr bwMode="auto">
                <a:xfrm>
                  <a:off x="5440363" y="1917700"/>
                  <a:ext cx="3175" cy="34925"/>
                </a:xfrm>
                <a:custGeom>
                  <a:avLst/>
                  <a:gdLst>
                    <a:gd name="T0" fmla="*/ 0 w 2"/>
                    <a:gd name="T1" fmla="*/ 0 h 22"/>
                    <a:gd name="T2" fmla="*/ 0 w 2"/>
                    <a:gd name="T3" fmla="*/ 0 h 22"/>
                    <a:gd name="T4" fmla="*/ 0 w 2"/>
                    <a:gd name="T5" fmla="*/ 0 h 22"/>
                    <a:gd name="T6" fmla="*/ 3175 w 2"/>
                    <a:gd name="T7" fmla="*/ 34925 h 22"/>
                    <a:gd name="T8" fmla="*/ 0 60000 65536"/>
                    <a:gd name="T9" fmla="*/ 0 60000 65536"/>
                    <a:gd name="T10" fmla="*/ 0 60000 65536"/>
                    <a:gd name="T11" fmla="*/ 0 60000 65536"/>
                    <a:gd name="T12" fmla="*/ 0 w 2"/>
                    <a:gd name="T13" fmla="*/ 0 h 22"/>
                    <a:gd name="T14" fmla="*/ 2 w 2"/>
                    <a:gd name="T15" fmla="*/ 22 h 22"/>
                  </a:gdLst>
                  <a:ahLst/>
                  <a:cxnLst>
                    <a:cxn ang="T8">
                      <a:pos x="T0" y="T1"/>
                    </a:cxn>
                    <a:cxn ang="T9">
                      <a:pos x="T2" y="T3"/>
                    </a:cxn>
                    <a:cxn ang="T10">
                      <a:pos x="T4" y="T5"/>
                    </a:cxn>
                    <a:cxn ang="T11">
                      <a:pos x="T6" y="T7"/>
                    </a:cxn>
                  </a:cxnLst>
                  <a:rect l="T12" t="T13" r="T14" b="T15"/>
                  <a:pathLst>
                    <a:path w="2" h="22">
                      <a:moveTo>
                        <a:pt x="0" y="0"/>
                      </a:moveTo>
                      <a:lnTo>
                        <a:pt x="0" y="0"/>
                      </a:lnTo>
                      <a:lnTo>
                        <a:pt x="2" y="22"/>
                      </a:lnTo>
                    </a:path>
                  </a:pathLst>
                </a:custGeom>
                <a:noFill/>
                <a:ln w="6350" cap="sq">
                  <a:solidFill>
                    <a:srgbClr val="010101"/>
                  </a:solidFill>
                  <a:prstDash val="solid"/>
                  <a:miter lim="800000"/>
                  <a:headEnd/>
                  <a:tailEnd/>
                </a:ln>
              </p:spPr>
              <p:txBody>
                <a:bodyPr/>
                <a:lstStyle/>
                <a:p>
                  <a:endParaRPr lang="en-US"/>
                </a:p>
              </p:txBody>
            </p:sp>
            <p:sp>
              <p:nvSpPr>
                <p:cNvPr id="28024" name="Freeform 2935"/>
                <p:cNvSpPr>
                  <a:spLocks/>
                </p:cNvSpPr>
                <p:nvPr/>
              </p:nvSpPr>
              <p:spPr bwMode="auto">
                <a:xfrm>
                  <a:off x="5443538" y="1952625"/>
                  <a:ext cx="1588" cy="30163"/>
                </a:xfrm>
                <a:custGeom>
                  <a:avLst/>
                  <a:gdLst>
                    <a:gd name="T0" fmla="*/ 0 w 1588"/>
                    <a:gd name="T1" fmla="*/ 0 h 19"/>
                    <a:gd name="T2" fmla="*/ 0 w 1588"/>
                    <a:gd name="T3" fmla="*/ 0 h 19"/>
                    <a:gd name="T4" fmla="*/ 0 w 1588"/>
                    <a:gd name="T5" fmla="*/ 0 h 19"/>
                    <a:gd name="T6" fmla="*/ 0 w 1588"/>
                    <a:gd name="T7" fmla="*/ 30163 h 19"/>
                    <a:gd name="T8" fmla="*/ 0 60000 65536"/>
                    <a:gd name="T9" fmla="*/ 0 60000 65536"/>
                    <a:gd name="T10" fmla="*/ 0 60000 65536"/>
                    <a:gd name="T11" fmla="*/ 0 60000 65536"/>
                    <a:gd name="T12" fmla="*/ 0 w 1588"/>
                    <a:gd name="T13" fmla="*/ 0 h 19"/>
                    <a:gd name="T14" fmla="*/ 1588 w 1588"/>
                    <a:gd name="T15" fmla="*/ 19 h 19"/>
                  </a:gdLst>
                  <a:ahLst/>
                  <a:cxnLst>
                    <a:cxn ang="T8">
                      <a:pos x="T0" y="T1"/>
                    </a:cxn>
                    <a:cxn ang="T9">
                      <a:pos x="T2" y="T3"/>
                    </a:cxn>
                    <a:cxn ang="T10">
                      <a:pos x="T4" y="T5"/>
                    </a:cxn>
                    <a:cxn ang="T11">
                      <a:pos x="T6" y="T7"/>
                    </a:cxn>
                  </a:cxnLst>
                  <a:rect l="T12" t="T13" r="T14" b="T15"/>
                  <a:pathLst>
                    <a:path w="1588" h="19">
                      <a:moveTo>
                        <a:pt x="0" y="0"/>
                      </a:moveTo>
                      <a:lnTo>
                        <a:pt x="0" y="0"/>
                      </a:lnTo>
                      <a:lnTo>
                        <a:pt x="0" y="19"/>
                      </a:lnTo>
                    </a:path>
                  </a:pathLst>
                </a:custGeom>
                <a:noFill/>
                <a:ln w="6350" cap="sq">
                  <a:solidFill>
                    <a:srgbClr val="010101"/>
                  </a:solidFill>
                  <a:prstDash val="solid"/>
                  <a:miter lim="800000"/>
                  <a:headEnd/>
                  <a:tailEnd/>
                </a:ln>
              </p:spPr>
              <p:txBody>
                <a:bodyPr/>
                <a:lstStyle/>
                <a:p>
                  <a:endParaRPr lang="en-US"/>
                </a:p>
              </p:txBody>
            </p:sp>
            <p:sp>
              <p:nvSpPr>
                <p:cNvPr id="28025" name="Freeform 2936"/>
                <p:cNvSpPr>
                  <a:spLocks/>
                </p:cNvSpPr>
                <p:nvPr/>
              </p:nvSpPr>
              <p:spPr bwMode="auto">
                <a:xfrm>
                  <a:off x="5443538" y="1982788"/>
                  <a:ext cx="3175" cy="31750"/>
                </a:xfrm>
                <a:custGeom>
                  <a:avLst/>
                  <a:gdLst>
                    <a:gd name="T0" fmla="*/ 0 w 2"/>
                    <a:gd name="T1" fmla="*/ 0 h 20"/>
                    <a:gd name="T2" fmla="*/ 0 w 2"/>
                    <a:gd name="T3" fmla="*/ 0 h 20"/>
                    <a:gd name="T4" fmla="*/ 0 w 2"/>
                    <a:gd name="T5" fmla="*/ 0 h 20"/>
                    <a:gd name="T6" fmla="*/ 3175 w 2"/>
                    <a:gd name="T7" fmla="*/ 3175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0"/>
                      </a:moveTo>
                      <a:lnTo>
                        <a:pt x="0" y="0"/>
                      </a:lnTo>
                      <a:lnTo>
                        <a:pt x="2" y="20"/>
                      </a:lnTo>
                    </a:path>
                  </a:pathLst>
                </a:custGeom>
                <a:noFill/>
                <a:ln w="6350" cap="sq">
                  <a:solidFill>
                    <a:srgbClr val="010101"/>
                  </a:solidFill>
                  <a:prstDash val="solid"/>
                  <a:miter lim="800000"/>
                  <a:headEnd/>
                  <a:tailEnd/>
                </a:ln>
              </p:spPr>
              <p:txBody>
                <a:bodyPr/>
                <a:lstStyle/>
                <a:p>
                  <a:endParaRPr lang="en-US"/>
                </a:p>
              </p:txBody>
            </p:sp>
            <p:sp>
              <p:nvSpPr>
                <p:cNvPr id="28026" name="Freeform 2937"/>
                <p:cNvSpPr>
                  <a:spLocks/>
                </p:cNvSpPr>
                <p:nvPr/>
              </p:nvSpPr>
              <p:spPr bwMode="auto">
                <a:xfrm>
                  <a:off x="5446713" y="2014538"/>
                  <a:ext cx="1588" cy="30163"/>
                </a:xfrm>
                <a:custGeom>
                  <a:avLst/>
                  <a:gdLst>
                    <a:gd name="T0" fmla="*/ 0 w 1"/>
                    <a:gd name="T1" fmla="*/ 0 h 19"/>
                    <a:gd name="T2" fmla="*/ 0 w 1"/>
                    <a:gd name="T3" fmla="*/ 0 h 19"/>
                    <a:gd name="T4" fmla="*/ 0 w 1"/>
                    <a:gd name="T5" fmla="*/ 0 h 19"/>
                    <a:gd name="T6" fmla="*/ 1588 w 1"/>
                    <a:gd name="T7" fmla="*/ 30163 h 19"/>
                    <a:gd name="T8" fmla="*/ 0 60000 65536"/>
                    <a:gd name="T9" fmla="*/ 0 60000 65536"/>
                    <a:gd name="T10" fmla="*/ 0 60000 65536"/>
                    <a:gd name="T11" fmla="*/ 0 60000 65536"/>
                    <a:gd name="T12" fmla="*/ 0 w 1"/>
                    <a:gd name="T13" fmla="*/ 0 h 19"/>
                    <a:gd name="T14" fmla="*/ 1 w 1"/>
                    <a:gd name="T15" fmla="*/ 19 h 19"/>
                  </a:gdLst>
                  <a:ahLst/>
                  <a:cxnLst>
                    <a:cxn ang="T8">
                      <a:pos x="T0" y="T1"/>
                    </a:cxn>
                    <a:cxn ang="T9">
                      <a:pos x="T2" y="T3"/>
                    </a:cxn>
                    <a:cxn ang="T10">
                      <a:pos x="T4" y="T5"/>
                    </a:cxn>
                    <a:cxn ang="T11">
                      <a:pos x="T6" y="T7"/>
                    </a:cxn>
                  </a:cxnLst>
                  <a:rect l="T12" t="T13" r="T14" b="T15"/>
                  <a:pathLst>
                    <a:path w="1" h="19">
                      <a:moveTo>
                        <a:pt x="0" y="0"/>
                      </a:moveTo>
                      <a:lnTo>
                        <a:pt x="0" y="0"/>
                      </a:lnTo>
                      <a:lnTo>
                        <a:pt x="1" y="19"/>
                      </a:lnTo>
                    </a:path>
                  </a:pathLst>
                </a:custGeom>
                <a:noFill/>
                <a:ln w="6350" cap="sq">
                  <a:solidFill>
                    <a:srgbClr val="010101"/>
                  </a:solidFill>
                  <a:prstDash val="solid"/>
                  <a:miter lim="800000"/>
                  <a:headEnd/>
                  <a:tailEnd/>
                </a:ln>
              </p:spPr>
              <p:txBody>
                <a:bodyPr/>
                <a:lstStyle/>
                <a:p>
                  <a:endParaRPr lang="en-US"/>
                </a:p>
              </p:txBody>
            </p:sp>
            <p:sp>
              <p:nvSpPr>
                <p:cNvPr id="28027" name="Freeform 2938"/>
                <p:cNvSpPr>
                  <a:spLocks/>
                </p:cNvSpPr>
                <p:nvPr/>
              </p:nvSpPr>
              <p:spPr bwMode="auto">
                <a:xfrm>
                  <a:off x="5448301" y="2044700"/>
                  <a:ext cx="3175" cy="28575"/>
                </a:xfrm>
                <a:custGeom>
                  <a:avLst/>
                  <a:gdLst>
                    <a:gd name="T0" fmla="*/ 0 w 2"/>
                    <a:gd name="T1" fmla="*/ 0 h 18"/>
                    <a:gd name="T2" fmla="*/ 0 w 2"/>
                    <a:gd name="T3" fmla="*/ 0 h 18"/>
                    <a:gd name="T4" fmla="*/ 0 w 2"/>
                    <a:gd name="T5" fmla="*/ 0 h 18"/>
                    <a:gd name="T6" fmla="*/ 3175 w 2"/>
                    <a:gd name="T7" fmla="*/ 28575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0"/>
                      </a:moveTo>
                      <a:lnTo>
                        <a:pt x="0" y="0"/>
                      </a:lnTo>
                      <a:lnTo>
                        <a:pt x="2" y="18"/>
                      </a:lnTo>
                    </a:path>
                  </a:pathLst>
                </a:custGeom>
                <a:noFill/>
                <a:ln w="6350" cap="sq">
                  <a:solidFill>
                    <a:srgbClr val="010101"/>
                  </a:solidFill>
                  <a:prstDash val="solid"/>
                  <a:miter lim="800000"/>
                  <a:headEnd/>
                  <a:tailEnd/>
                </a:ln>
              </p:spPr>
              <p:txBody>
                <a:bodyPr/>
                <a:lstStyle/>
                <a:p>
                  <a:endParaRPr lang="en-US"/>
                </a:p>
              </p:txBody>
            </p:sp>
            <p:sp>
              <p:nvSpPr>
                <p:cNvPr id="28028" name="Freeform 2939"/>
                <p:cNvSpPr>
                  <a:spLocks/>
                </p:cNvSpPr>
                <p:nvPr/>
              </p:nvSpPr>
              <p:spPr bwMode="auto">
                <a:xfrm>
                  <a:off x="5451476" y="2073275"/>
                  <a:ext cx="1588" cy="28575"/>
                </a:xfrm>
                <a:custGeom>
                  <a:avLst/>
                  <a:gdLst>
                    <a:gd name="T0" fmla="*/ 0 w 1588"/>
                    <a:gd name="T1" fmla="*/ 0 h 18"/>
                    <a:gd name="T2" fmla="*/ 0 w 1588"/>
                    <a:gd name="T3" fmla="*/ 0 h 18"/>
                    <a:gd name="T4" fmla="*/ 0 w 1588"/>
                    <a:gd name="T5" fmla="*/ 0 h 18"/>
                    <a:gd name="T6" fmla="*/ 0 w 1588"/>
                    <a:gd name="T7" fmla="*/ 28575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0"/>
                      </a:moveTo>
                      <a:lnTo>
                        <a:pt x="0" y="0"/>
                      </a:lnTo>
                      <a:lnTo>
                        <a:pt x="0" y="18"/>
                      </a:lnTo>
                    </a:path>
                  </a:pathLst>
                </a:custGeom>
                <a:noFill/>
                <a:ln w="6350" cap="sq">
                  <a:solidFill>
                    <a:srgbClr val="010101"/>
                  </a:solidFill>
                  <a:prstDash val="solid"/>
                  <a:miter lim="800000"/>
                  <a:headEnd/>
                  <a:tailEnd/>
                </a:ln>
              </p:spPr>
              <p:txBody>
                <a:bodyPr/>
                <a:lstStyle/>
                <a:p>
                  <a:endParaRPr lang="en-US"/>
                </a:p>
              </p:txBody>
            </p:sp>
            <p:sp>
              <p:nvSpPr>
                <p:cNvPr id="28029" name="Freeform 2940"/>
                <p:cNvSpPr>
                  <a:spLocks/>
                </p:cNvSpPr>
                <p:nvPr/>
              </p:nvSpPr>
              <p:spPr bwMode="auto">
                <a:xfrm>
                  <a:off x="5451476" y="2101850"/>
                  <a:ext cx="3175" cy="30163"/>
                </a:xfrm>
                <a:custGeom>
                  <a:avLst/>
                  <a:gdLst>
                    <a:gd name="T0" fmla="*/ 0 w 2"/>
                    <a:gd name="T1" fmla="*/ 0 h 19"/>
                    <a:gd name="T2" fmla="*/ 0 w 2"/>
                    <a:gd name="T3" fmla="*/ 0 h 19"/>
                    <a:gd name="T4" fmla="*/ 0 w 2"/>
                    <a:gd name="T5" fmla="*/ 0 h 19"/>
                    <a:gd name="T6" fmla="*/ 3175 w 2"/>
                    <a:gd name="T7" fmla="*/ 30163 h 19"/>
                    <a:gd name="T8" fmla="*/ 0 60000 65536"/>
                    <a:gd name="T9" fmla="*/ 0 60000 65536"/>
                    <a:gd name="T10" fmla="*/ 0 60000 65536"/>
                    <a:gd name="T11" fmla="*/ 0 60000 65536"/>
                    <a:gd name="T12" fmla="*/ 0 w 2"/>
                    <a:gd name="T13" fmla="*/ 0 h 19"/>
                    <a:gd name="T14" fmla="*/ 2 w 2"/>
                    <a:gd name="T15" fmla="*/ 19 h 19"/>
                  </a:gdLst>
                  <a:ahLst/>
                  <a:cxnLst>
                    <a:cxn ang="T8">
                      <a:pos x="T0" y="T1"/>
                    </a:cxn>
                    <a:cxn ang="T9">
                      <a:pos x="T2" y="T3"/>
                    </a:cxn>
                    <a:cxn ang="T10">
                      <a:pos x="T4" y="T5"/>
                    </a:cxn>
                    <a:cxn ang="T11">
                      <a:pos x="T6" y="T7"/>
                    </a:cxn>
                  </a:cxnLst>
                  <a:rect l="T12" t="T13" r="T14" b="T15"/>
                  <a:pathLst>
                    <a:path w="2" h="19">
                      <a:moveTo>
                        <a:pt x="0" y="0"/>
                      </a:moveTo>
                      <a:lnTo>
                        <a:pt x="0" y="0"/>
                      </a:lnTo>
                      <a:lnTo>
                        <a:pt x="2" y="19"/>
                      </a:lnTo>
                    </a:path>
                  </a:pathLst>
                </a:custGeom>
                <a:noFill/>
                <a:ln w="6350" cap="sq">
                  <a:solidFill>
                    <a:srgbClr val="010101"/>
                  </a:solidFill>
                  <a:prstDash val="solid"/>
                  <a:miter lim="800000"/>
                  <a:headEnd/>
                  <a:tailEnd/>
                </a:ln>
              </p:spPr>
              <p:txBody>
                <a:bodyPr/>
                <a:lstStyle/>
                <a:p>
                  <a:endParaRPr lang="en-US"/>
                </a:p>
              </p:txBody>
            </p:sp>
            <p:sp>
              <p:nvSpPr>
                <p:cNvPr id="28030" name="Freeform 2941"/>
                <p:cNvSpPr>
                  <a:spLocks/>
                </p:cNvSpPr>
                <p:nvPr/>
              </p:nvSpPr>
              <p:spPr bwMode="auto">
                <a:xfrm>
                  <a:off x="5454651" y="2132013"/>
                  <a:ext cx="3175" cy="25400"/>
                </a:xfrm>
                <a:custGeom>
                  <a:avLst/>
                  <a:gdLst>
                    <a:gd name="T0" fmla="*/ 0 w 2"/>
                    <a:gd name="T1" fmla="*/ 0 h 16"/>
                    <a:gd name="T2" fmla="*/ 0 w 2"/>
                    <a:gd name="T3" fmla="*/ 0 h 16"/>
                    <a:gd name="T4" fmla="*/ 0 w 2"/>
                    <a:gd name="T5" fmla="*/ 0 h 16"/>
                    <a:gd name="T6" fmla="*/ 3175 w 2"/>
                    <a:gd name="T7" fmla="*/ 2540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0"/>
                      </a:moveTo>
                      <a:lnTo>
                        <a:pt x="0" y="0"/>
                      </a:lnTo>
                      <a:lnTo>
                        <a:pt x="2" y="16"/>
                      </a:lnTo>
                    </a:path>
                  </a:pathLst>
                </a:custGeom>
                <a:noFill/>
                <a:ln w="6350" cap="sq">
                  <a:solidFill>
                    <a:srgbClr val="010101"/>
                  </a:solidFill>
                  <a:prstDash val="solid"/>
                  <a:miter lim="800000"/>
                  <a:headEnd/>
                  <a:tailEnd/>
                </a:ln>
              </p:spPr>
              <p:txBody>
                <a:bodyPr/>
                <a:lstStyle/>
                <a:p>
                  <a:endParaRPr lang="en-US"/>
                </a:p>
              </p:txBody>
            </p:sp>
            <p:sp>
              <p:nvSpPr>
                <p:cNvPr id="28031" name="Freeform 2942"/>
                <p:cNvSpPr>
                  <a:spLocks/>
                </p:cNvSpPr>
                <p:nvPr/>
              </p:nvSpPr>
              <p:spPr bwMode="auto">
                <a:xfrm>
                  <a:off x="5457826" y="2157413"/>
                  <a:ext cx="3175" cy="28575"/>
                </a:xfrm>
                <a:custGeom>
                  <a:avLst/>
                  <a:gdLst>
                    <a:gd name="T0" fmla="*/ 0 w 2"/>
                    <a:gd name="T1" fmla="*/ 0 h 18"/>
                    <a:gd name="T2" fmla="*/ 0 w 2"/>
                    <a:gd name="T3" fmla="*/ 0 h 18"/>
                    <a:gd name="T4" fmla="*/ 0 w 2"/>
                    <a:gd name="T5" fmla="*/ 0 h 18"/>
                    <a:gd name="T6" fmla="*/ 3175 w 2"/>
                    <a:gd name="T7" fmla="*/ 28575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0"/>
                      </a:moveTo>
                      <a:lnTo>
                        <a:pt x="0" y="0"/>
                      </a:lnTo>
                      <a:lnTo>
                        <a:pt x="2" y="18"/>
                      </a:lnTo>
                    </a:path>
                  </a:pathLst>
                </a:custGeom>
                <a:noFill/>
                <a:ln w="6350" cap="sq">
                  <a:solidFill>
                    <a:srgbClr val="010101"/>
                  </a:solidFill>
                  <a:prstDash val="solid"/>
                  <a:miter lim="800000"/>
                  <a:headEnd/>
                  <a:tailEnd/>
                </a:ln>
              </p:spPr>
              <p:txBody>
                <a:bodyPr/>
                <a:lstStyle/>
                <a:p>
                  <a:endParaRPr lang="en-US"/>
                </a:p>
              </p:txBody>
            </p:sp>
            <p:sp>
              <p:nvSpPr>
                <p:cNvPr id="28032" name="Freeform 2943"/>
                <p:cNvSpPr>
                  <a:spLocks/>
                </p:cNvSpPr>
                <p:nvPr/>
              </p:nvSpPr>
              <p:spPr bwMode="auto">
                <a:xfrm>
                  <a:off x="5461001" y="2185988"/>
                  <a:ext cx="1588" cy="22225"/>
                </a:xfrm>
                <a:custGeom>
                  <a:avLst/>
                  <a:gdLst>
                    <a:gd name="T0" fmla="*/ 0 w 1588"/>
                    <a:gd name="T1" fmla="*/ 0 h 14"/>
                    <a:gd name="T2" fmla="*/ 0 w 1588"/>
                    <a:gd name="T3" fmla="*/ 0 h 14"/>
                    <a:gd name="T4" fmla="*/ 0 w 1588"/>
                    <a:gd name="T5" fmla="*/ 0 h 14"/>
                    <a:gd name="T6" fmla="*/ 0 w 1588"/>
                    <a:gd name="T7" fmla="*/ 22225 h 14"/>
                    <a:gd name="T8" fmla="*/ 0 60000 65536"/>
                    <a:gd name="T9" fmla="*/ 0 60000 65536"/>
                    <a:gd name="T10" fmla="*/ 0 60000 65536"/>
                    <a:gd name="T11" fmla="*/ 0 60000 65536"/>
                    <a:gd name="T12" fmla="*/ 0 w 1588"/>
                    <a:gd name="T13" fmla="*/ 0 h 14"/>
                    <a:gd name="T14" fmla="*/ 1588 w 1588"/>
                    <a:gd name="T15" fmla="*/ 14 h 14"/>
                  </a:gdLst>
                  <a:ahLst/>
                  <a:cxnLst>
                    <a:cxn ang="T8">
                      <a:pos x="T0" y="T1"/>
                    </a:cxn>
                    <a:cxn ang="T9">
                      <a:pos x="T2" y="T3"/>
                    </a:cxn>
                    <a:cxn ang="T10">
                      <a:pos x="T4" y="T5"/>
                    </a:cxn>
                    <a:cxn ang="T11">
                      <a:pos x="T6" y="T7"/>
                    </a:cxn>
                  </a:cxnLst>
                  <a:rect l="T12" t="T13" r="T14" b="T15"/>
                  <a:pathLst>
                    <a:path w="1588" h="14">
                      <a:moveTo>
                        <a:pt x="0" y="0"/>
                      </a:moveTo>
                      <a:lnTo>
                        <a:pt x="0" y="0"/>
                      </a:lnTo>
                      <a:lnTo>
                        <a:pt x="0" y="14"/>
                      </a:lnTo>
                    </a:path>
                  </a:pathLst>
                </a:custGeom>
                <a:noFill/>
                <a:ln w="6350" cap="sq">
                  <a:solidFill>
                    <a:srgbClr val="010101"/>
                  </a:solidFill>
                  <a:prstDash val="solid"/>
                  <a:miter lim="800000"/>
                  <a:headEnd/>
                  <a:tailEnd/>
                </a:ln>
              </p:spPr>
              <p:txBody>
                <a:bodyPr/>
                <a:lstStyle/>
                <a:p>
                  <a:endParaRPr lang="en-US"/>
                </a:p>
              </p:txBody>
            </p:sp>
            <p:sp>
              <p:nvSpPr>
                <p:cNvPr id="28033" name="Freeform 2944"/>
                <p:cNvSpPr>
                  <a:spLocks/>
                </p:cNvSpPr>
                <p:nvPr/>
              </p:nvSpPr>
              <p:spPr bwMode="auto">
                <a:xfrm>
                  <a:off x="5461001" y="2208213"/>
                  <a:ext cx="1588" cy="22225"/>
                </a:xfrm>
                <a:custGeom>
                  <a:avLst/>
                  <a:gdLst>
                    <a:gd name="T0" fmla="*/ 0 w 1"/>
                    <a:gd name="T1" fmla="*/ 0 h 14"/>
                    <a:gd name="T2" fmla="*/ 0 w 1"/>
                    <a:gd name="T3" fmla="*/ 0 h 14"/>
                    <a:gd name="T4" fmla="*/ 0 w 1"/>
                    <a:gd name="T5" fmla="*/ 0 h 14"/>
                    <a:gd name="T6" fmla="*/ 1588 w 1"/>
                    <a:gd name="T7" fmla="*/ 22225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0"/>
                      </a:moveTo>
                      <a:lnTo>
                        <a:pt x="0" y="0"/>
                      </a:lnTo>
                      <a:lnTo>
                        <a:pt x="1" y="14"/>
                      </a:lnTo>
                    </a:path>
                  </a:pathLst>
                </a:custGeom>
                <a:noFill/>
                <a:ln w="6350" cap="sq">
                  <a:solidFill>
                    <a:srgbClr val="010101"/>
                  </a:solidFill>
                  <a:prstDash val="solid"/>
                  <a:miter lim="800000"/>
                  <a:headEnd/>
                  <a:tailEnd/>
                </a:ln>
              </p:spPr>
              <p:txBody>
                <a:bodyPr/>
                <a:lstStyle/>
                <a:p>
                  <a:endParaRPr lang="en-US"/>
                </a:p>
              </p:txBody>
            </p:sp>
            <p:sp>
              <p:nvSpPr>
                <p:cNvPr id="28034" name="Freeform 2945"/>
                <p:cNvSpPr>
                  <a:spLocks/>
                </p:cNvSpPr>
                <p:nvPr/>
              </p:nvSpPr>
              <p:spPr bwMode="auto">
                <a:xfrm>
                  <a:off x="5462588" y="2230438"/>
                  <a:ext cx="3175" cy="20638"/>
                </a:xfrm>
                <a:custGeom>
                  <a:avLst/>
                  <a:gdLst>
                    <a:gd name="T0" fmla="*/ 0 w 2"/>
                    <a:gd name="T1" fmla="*/ 0 h 13"/>
                    <a:gd name="T2" fmla="*/ 0 w 2"/>
                    <a:gd name="T3" fmla="*/ 0 h 13"/>
                    <a:gd name="T4" fmla="*/ 0 w 2"/>
                    <a:gd name="T5" fmla="*/ 0 h 13"/>
                    <a:gd name="T6" fmla="*/ 3175 w 2"/>
                    <a:gd name="T7" fmla="*/ 20638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0"/>
                      </a:moveTo>
                      <a:lnTo>
                        <a:pt x="0" y="0"/>
                      </a:lnTo>
                      <a:lnTo>
                        <a:pt x="2" y="13"/>
                      </a:lnTo>
                    </a:path>
                  </a:pathLst>
                </a:custGeom>
                <a:noFill/>
                <a:ln w="6350" cap="sq">
                  <a:solidFill>
                    <a:srgbClr val="010101"/>
                  </a:solidFill>
                  <a:prstDash val="solid"/>
                  <a:miter lim="800000"/>
                  <a:headEnd/>
                  <a:tailEnd/>
                </a:ln>
              </p:spPr>
              <p:txBody>
                <a:bodyPr/>
                <a:lstStyle/>
                <a:p>
                  <a:endParaRPr lang="en-US"/>
                </a:p>
              </p:txBody>
            </p:sp>
            <p:sp>
              <p:nvSpPr>
                <p:cNvPr id="28035" name="Freeform 2946"/>
                <p:cNvSpPr>
                  <a:spLocks/>
                </p:cNvSpPr>
                <p:nvPr/>
              </p:nvSpPr>
              <p:spPr bwMode="auto">
                <a:xfrm>
                  <a:off x="5465763" y="2251075"/>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8036" name="Freeform 2947"/>
                <p:cNvSpPr>
                  <a:spLocks/>
                </p:cNvSpPr>
                <p:nvPr/>
              </p:nvSpPr>
              <p:spPr bwMode="auto">
                <a:xfrm>
                  <a:off x="5468938" y="2270125"/>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8037" name="Freeform 2948"/>
                <p:cNvSpPr>
                  <a:spLocks/>
                </p:cNvSpPr>
                <p:nvPr/>
              </p:nvSpPr>
              <p:spPr bwMode="auto">
                <a:xfrm>
                  <a:off x="5472113" y="2287588"/>
                  <a:ext cx="1588" cy="14288"/>
                </a:xfrm>
                <a:custGeom>
                  <a:avLst/>
                  <a:gdLst>
                    <a:gd name="T0" fmla="*/ 0 w 1588"/>
                    <a:gd name="T1" fmla="*/ 0 h 9"/>
                    <a:gd name="T2" fmla="*/ 0 w 1588"/>
                    <a:gd name="T3" fmla="*/ 0 h 9"/>
                    <a:gd name="T4" fmla="*/ 0 w 1588"/>
                    <a:gd name="T5" fmla="*/ 0 h 9"/>
                    <a:gd name="T6" fmla="*/ 0 w 1588"/>
                    <a:gd name="T7" fmla="*/ 14288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0"/>
                      </a:moveTo>
                      <a:lnTo>
                        <a:pt x="0" y="0"/>
                      </a:lnTo>
                      <a:lnTo>
                        <a:pt x="0" y="9"/>
                      </a:lnTo>
                    </a:path>
                  </a:pathLst>
                </a:custGeom>
                <a:noFill/>
                <a:ln w="6350" cap="sq">
                  <a:solidFill>
                    <a:srgbClr val="010101"/>
                  </a:solidFill>
                  <a:prstDash val="solid"/>
                  <a:miter lim="800000"/>
                  <a:headEnd/>
                  <a:tailEnd/>
                </a:ln>
              </p:spPr>
              <p:txBody>
                <a:bodyPr/>
                <a:lstStyle/>
                <a:p>
                  <a:endParaRPr lang="en-US"/>
                </a:p>
              </p:txBody>
            </p:sp>
            <p:sp>
              <p:nvSpPr>
                <p:cNvPr id="28038" name="Freeform 2949"/>
                <p:cNvSpPr>
                  <a:spLocks/>
                </p:cNvSpPr>
                <p:nvPr/>
              </p:nvSpPr>
              <p:spPr bwMode="auto">
                <a:xfrm>
                  <a:off x="5472113" y="2301875"/>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8039" name="Freeform 2950"/>
                <p:cNvSpPr>
                  <a:spLocks/>
                </p:cNvSpPr>
                <p:nvPr/>
              </p:nvSpPr>
              <p:spPr bwMode="auto">
                <a:xfrm>
                  <a:off x="5473701" y="231298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8040" name="Freeform 2951"/>
                <p:cNvSpPr>
                  <a:spLocks/>
                </p:cNvSpPr>
                <p:nvPr/>
              </p:nvSpPr>
              <p:spPr bwMode="auto">
                <a:xfrm>
                  <a:off x="5476876" y="2320925"/>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8041" name="Freeform 2952"/>
                <p:cNvSpPr>
                  <a:spLocks/>
                </p:cNvSpPr>
                <p:nvPr/>
              </p:nvSpPr>
              <p:spPr bwMode="auto">
                <a:xfrm>
                  <a:off x="5476876" y="23272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42" name="Freeform 2953"/>
                <p:cNvSpPr>
                  <a:spLocks/>
                </p:cNvSpPr>
                <p:nvPr/>
              </p:nvSpPr>
              <p:spPr bwMode="auto">
                <a:xfrm>
                  <a:off x="5480051" y="23272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43" name="Freeform 2954"/>
                <p:cNvSpPr>
                  <a:spLocks/>
                </p:cNvSpPr>
                <p:nvPr/>
              </p:nvSpPr>
              <p:spPr bwMode="auto">
                <a:xfrm>
                  <a:off x="5483226" y="2320925"/>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28044" name="Freeform 2955"/>
                <p:cNvSpPr>
                  <a:spLocks/>
                </p:cNvSpPr>
                <p:nvPr/>
              </p:nvSpPr>
              <p:spPr bwMode="auto">
                <a:xfrm>
                  <a:off x="5484813" y="231298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8045" name="Freeform 2956"/>
                <p:cNvSpPr>
                  <a:spLocks/>
                </p:cNvSpPr>
                <p:nvPr/>
              </p:nvSpPr>
              <p:spPr bwMode="auto">
                <a:xfrm>
                  <a:off x="5487988" y="2301875"/>
                  <a:ext cx="1588" cy="11113"/>
                </a:xfrm>
                <a:custGeom>
                  <a:avLst/>
                  <a:gdLst>
                    <a:gd name="T0" fmla="*/ 0 w 1588"/>
                    <a:gd name="T1" fmla="*/ 11113 h 7"/>
                    <a:gd name="T2" fmla="*/ 0 w 1588"/>
                    <a:gd name="T3" fmla="*/ 11113 h 7"/>
                    <a:gd name="T4" fmla="*/ 0 w 1588"/>
                    <a:gd name="T5" fmla="*/ 11113 h 7"/>
                    <a:gd name="T6" fmla="*/ 0 w 1588"/>
                    <a:gd name="T7" fmla="*/ 0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7"/>
                      </a:moveTo>
                      <a:lnTo>
                        <a:pt x="0" y="7"/>
                      </a:lnTo>
                      <a:lnTo>
                        <a:pt x="0" y="0"/>
                      </a:lnTo>
                    </a:path>
                  </a:pathLst>
                </a:custGeom>
                <a:noFill/>
                <a:ln w="6350" cap="sq">
                  <a:solidFill>
                    <a:srgbClr val="010101"/>
                  </a:solidFill>
                  <a:prstDash val="solid"/>
                  <a:miter lim="800000"/>
                  <a:headEnd/>
                  <a:tailEnd/>
                </a:ln>
              </p:spPr>
              <p:txBody>
                <a:bodyPr/>
                <a:lstStyle/>
                <a:p>
                  <a:endParaRPr lang="en-US"/>
                </a:p>
              </p:txBody>
            </p:sp>
            <p:sp>
              <p:nvSpPr>
                <p:cNvPr id="28046" name="Freeform 2957"/>
                <p:cNvSpPr>
                  <a:spLocks/>
                </p:cNvSpPr>
                <p:nvPr/>
              </p:nvSpPr>
              <p:spPr bwMode="auto">
                <a:xfrm>
                  <a:off x="5487988" y="2284413"/>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8047" name="Freeform 2958"/>
                <p:cNvSpPr>
                  <a:spLocks/>
                </p:cNvSpPr>
                <p:nvPr/>
              </p:nvSpPr>
              <p:spPr bwMode="auto">
                <a:xfrm>
                  <a:off x="5491163" y="2262188"/>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8048" name="Freeform 2959"/>
                <p:cNvSpPr>
                  <a:spLocks/>
                </p:cNvSpPr>
                <p:nvPr/>
              </p:nvSpPr>
              <p:spPr bwMode="auto">
                <a:xfrm>
                  <a:off x="5494338" y="2230438"/>
                  <a:ext cx="1588" cy="31750"/>
                </a:xfrm>
                <a:custGeom>
                  <a:avLst/>
                  <a:gdLst>
                    <a:gd name="T0" fmla="*/ 0 w 1588"/>
                    <a:gd name="T1" fmla="*/ 31750 h 20"/>
                    <a:gd name="T2" fmla="*/ 0 w 1588"/>
                    <a:gd name="T3" fmla="*/ 31750 h 20"/>
                    <a:gd name="T4" fmla="*/ 0 w 1588"/>
                    <a:gd name="T5" fmla="*/ 31750 h 20"/>
                    <a:gd name="T6" fmla="*/ 0 w 1588"/>
                    <a:gd name="T7" fmla="*/ 0 h 20"/>
                    <a:gd name="T8" fmla="*/ 0 60000 65536"/>
                    <a:gd name="T9" fmla="*/ 0 60000 65536"/>
                    <a:gd name="T10" fmla="*/ 0 60000 65536"/>
                    <a:gd name="T11" fmla="*/ 0 60000 65536"/>
                    <a:gd name="T12" fmla="*/ 0 w 1588"/>
                    <a:gd name="T13" fmla="*/ 0 h 20"/>
                    <a:gd name="T14" fmla="*/ 1588 w 1588"/>
                    <a:gd name="T15" fmla="*/ 20 h 20"/>
                  </a:gdLst>
                  <a:ahLst/>
                  <a:cxnLst>
                    <a:cxn ang="T8">
                      <a:pos x="T0" y="T1"/>
                    </a:cxn>
                    <a:cxn ang="T9">
                      <a:pos x="T2" y="T3"/>
                    </a:cxn>
                    <a:cxn ang="T10">
                      <a:pos x="T4" y="T5"/>
                    </a:cxn>
                    <a:cxn ang="T11">
                      <a:pos x="T6" y="T7"/>
                    </a:cxn>
                  </a:cxnLst>
                  <a:rect l="T12" t="T13" r="T14" b="T15"/>
                  <a:pathLst>
                    <a:path w="1588" h="20">
                      <a:moveTo>
                        <a:pt x="0" y="20"/>
                      </a:moveTo>
                      <a:lnTo>
                        <a:pt x="0" y="20"/>
                      </a:lnTo>
                      <a:lnTo>
                        <a:pt x="0" y="0"/>
                      </a:lnTo>
                    </a:path>
                  </a:pathLst>
                </a:custGeom>
                <a:noFill/>
                <a:ln w="6350" cap="sq">
                  <a:solidFill>
                    <a:srgbClr val="010101"/>
                  </a:solidFill>
                  <a:prstDash val="solid"/>
                  <a:miter lim="800000"/>
                  <a:headEnd/>
                  <a:tailEnd/>
                </a:ln>
              </p:spPr>
              <p:txBody>
                <a:bodyPr/>
                <a:lstStyle/>
                <a:p>
                  <a:endParaRPr lang="en-US"/>
                </a:p>
              </p:txBody>
            </p:sp>
            <p:sp>
              <p:nvSpPr>
                <p:cNvPr id="28049" name="Freeform 2960"/>
                <p:cNvSpPr>
                  <a:spLocks/>
                </p:cNvSpPr>
                <p:nvPr/>
              </p:nvSpPr>
              <p:spPr bwMode="auto">
                <a:xfrm>
                  <a:off x="5494338" y="2193925"/>
                  <a:ext cx="3175" cy="36513"/>
                </a:xfrm>
                <a:custGeom>
                  <a:avLst/>
                  <a:gdLst>
                    <a:gd name="T0" fmla="*/ 0 w 2"/>
                    <a:gd name="T1" fmla="*/ 36513 h 23"/>
                    <a:gd name="T2" fmla="*/ 0 w 2"/>
                    <a:gd name="T3" fmla="*/ 36513 h 23"/>
                    <a:gd name="T4" fmla="*/ 0 w 2"/>
                    <a:gd name="T5" fmla="*/ 36513 h 23"/>
                    <a:gd name="T6" fmla="*/ 3175 w 2"/>
                    <a:gd name="T7" fmla="*/ 0 h 23"/>
                    <a:gd name="T8" fmla="*/ 0 60000 65536"/>
                    <a:gd name="T9" fmla="*/ 0 60000 65536"/>
                    <a:gd name="T10" fmla="*/ 0 60000 65536"/>
                    <a:gd name="T11" fmla="*/ 0 60000 65536"/>
                    <a:gd name="T12" fmla="*/ 0 w 2"/>
                    <a:gd name="T13" fmla="*/ 0 h 23"/>
                    <a:gd name="T14" fmla="*/ 2 w 2"/>
                    <a:gd name="T15" fmla="*/ 23 h 23"/>
                  </a:gdLst>
                  <a:ahLst/>
                  <a:cxnLst>
                    <a:cxn ang="T8">
                      <a:pos x="T0" y="T1"/>
                    </a:cxn>
                    <a:cxn ang="T9">
                      <a:pos x="T2" y="T3"/>
                    </a:cxn>
                    <a:cxn ang="T10">
                      <a:pos x="T4" y="T5"/>
                    </a:cxn>
                    <a:cxn ang="T11">
                      <a:pos x="T6" y="T7"/>
                    </a:cxn>
                  </a:cxnLst>
                  <a:rect l="T12" t="T13" r="T14" b="T15"/>
                  <a:pathLst>
                    <a:path w="2" h="23">
                      <a:moveTo>
                        <a:pt x="0" y="23"/>
                      </a:moveTo>
                      <a:lnTo>
                        <a:pt x="0" y="23"/>
                      </a:lnTo>
                      <a:lnTo>
                        <a:pt x="2" y="0"/>
                      </a:lnTo>
                    </a:path>
                  </a:pathLst>
                </a:custGeom>
                <a:noFill/>
                <a:ln w="6350" cap="sq">
                  <a:solidFill>
                    <a:srgbClr val="010101"/>
                  </a:solidFill>
                  <a:prstDash val="solid"/>
                  <a:miter lim="800000"/>
                  <a:headEnd/>
                  <a:tailEnd/>
                </a:ln>
              </p:spPr>
              <p:txBody>
                <a:bodyPr/>
                <a:lstStyle/>
                <a:p>
                  <a:endParaRPr lang="en-US"/>
                </a:p>
              </p:txBody>
            </p:sp>
            <p:sp>
              <p:nvSpPr>
                <p:cNvPr id="28050" name="Freeform 2961"/>
                <p:cNvSpPr>
                  <a:spLocks/>
                </p:cNvSpPr>
                <p:nvPr/>
              </p:nvSpPr>
              <p:spPr bwMode="auto">
                <a:xfrm>
                  <a:off x="5497513" y="2143125"/>
                  <a:ext cx="1588" cy="50800"/>
                </a:xfrm>
                <a:custGeom>
                  <a:avLst/>
                  <a:gdLst>
                    <a:gd name="T0" fmla="*/ 0 w 1"/>
                    <a:gd name="T1" fmla="*/ 50800 h 32"/>
                    <a:gd name="T2" fmla="*/ 0 w 1"/>
                    <a:gd name="T3" fmla="*/ 50800 h 32"/>
                    <a:gd name="T4" fmla="*/ 0 w 1"/>
                    <a:gd name="T5" fmla="*/ 50800 h 32"/>
                    <a:gd name="T6" fmla="*/ 1588 w 1"/>
                    <a:gd name="T7" fmla="*/ 0 h 32"/>
                    <a:gd name="T8" fmla="*/ 0 60000 65536"/>
                    <a:gd name="T9" fmla="*/ 0 60000 65536"/>
                    <a:gd name="T10" fmla="*/ 0 60000 65536"/>
                    <a:gd name="T11" fmla="*/ 0 60000 65536"/>
                    <a:gd name="T12" fmla="*/ 0 w 1"/>
                    <a:gd name="T13" fmla="*/ 0 h 32"/>
                    <a:gd name="T14" fmla="*/ 1 w 1"/>
                    <a:gd name="T15" fmla="*/ 32 h 32"/>
                  </a:gdLst>
                  <a:ahLst/>
                  <a:cxnLst>
                    <a:cxn ang="T8">
                      <a:pos x="T0" y="T1"/>
                    </a:cxn>
                    <a:cxn ang="T9">
                      <a:pos x="T2" y="T3"/>
                    </a:cxn>
                    <a:cxn ang="T10">
                      <a:pos x="T4" y="T5"/>
                    </a:cxn>
                    <a:cxn ang="T11">
                      <a:pos x="T6" y="T7"/>
                    </a:cxn>
                  </a:cxnLst>
                  <a:rect l="T12" t="T13" r="T14" b="T15"/>
                  <a:pathLst>
                    <a:path w="1" h="32">
                      <a:moveTo>
                        <a:pt x="0" y="32"/>
                      </a:moveTo>
                      <a:lnTo>
                        <a:pt x="0" y="32"/>
                      </a:lnTo>
                      <a:lnTo>
                        <a:pt x="1" y="0"/>
                      </a:lnTo>
                    </a:path>
                  </a:pathLst>
                </a:custGeom>
                <a:noFill/>
                <a:ln w="6350" cap="sq">
                  <a:solidFill>
                    <a:srgbClr val="010101"/>
                  </a:solidFill>
                  <a:prstDash val="solid"/>
                  <a:miter lim="800000"/>
                  <a:headEnd/>
                  <a:tailEnd/>
                </a:ln>
              </p:spPr>
              <p:txBody>
                <a:bodyPr/>
                <a:lstStyle/>
                <a:p>
                  <a:endParaRPr lang="en-US"/>
                </a:p>
              </p:txBody>
            </p:sp>
            <p:sp>
              <p:nvSpPr>
                <p:cNvPr id="28051" name="Freeform 2962"/>
                <p:cNvSpPr>
                  <a:spLocks/>
                </p:cNvSpPr>
                <p:nvPr/>
              </p:nvSpPr>
              <p:spPr bwMode="auto">
                <a:xfrm>
                  <a:off x="5499101" y="2078038"/>
                  <a:ext cx="3175" cy="65088"/>
                </a:xfrm>
                <a:custGeom>
                  <a:avLst/>
                  <a:gdLst>
                    <a:gd name="T0" fmla="*/ 0 w 2"/>
                    <a:gd name="T1" fmla="*/ 65088 h 41"/>
                    <a:gd name="T2" fmla="*/ 0 w 2"/>
                    <a:gd name="T3" fmla="*/ 65088 h 41"/>
                    <a:gd name="T4" fmla="*/ 0 w 2"/>
                    <a:gd name="T5" fmla="*/ 65088 h 41"/>
                    <a:gd name="T6" fmla="*/ 3175 w 2"/>
                    <a:gd name="T7" fmla="*/ 0 h 41"/>
                    <a:gd name="T8" fmla="*/ 0 60000 65536"/>
                    <a:gd name="T9" fmla="*/ 0 60000 65536"/>
                    <a:gd name="T10" fmla="*/ 0 60000 65536"/>
                    <a:gd name="T11" fmla="*/ 0 60000 65536"/>
                    <a:gd name="T12" fmla="*/ 0 w 2"/>
                    <a:gd name="T13" fmla="*/ 0 h 41"/>
                    <a:gd name="T14" fmla="*/ 2 w 2"/>
                    <a:gd name="T15" fmla="*/ 41 h 41"/>
                  </a:gdLst>
                  <a:ahLst/>
                  <a:cxnLst>
                    <a:cxn ang="T8">
                      <a:pos x="T0" y="T1"/>
                    </a:cxn>
                    <a:cxn ang="T9">
                      <a:pos x="T2" y="T3"/>
                    </a:cxn>
                    <a:cxn ang="T10">
                      <a:pos x="T4" y="T5"/>
                    </a:cxn>
                    <a:cxn ang="T11">
                      <a:pos x="T6" y="T7"/>
                    </a:cxn>
                  </a:cxnLst>
                  <a:rect l="T12" t="T13" r="T14" b="T15"/>
                  <a:pathLst>
                    <a:path w="2" h="41">
                      <a:moveTo>
                        <a:pt x="0" y="41"/>
                      </a:moveTo>
                      <a:lnTo>
                        <a:pt x="0" y="41"/>
                      </a:lnTo>
                      <a:lnTo>
                        <a:pt x="2" y="0"/>
                      </a:lnTo>
                    </a:path>
                  </a:pathLst>
                </a:custGeom>
                <a:noFill/>
                <a:ln w="6350" cap="sq">
                  <a:solidFill>
                    <a:srgbClr val="010101"/>
                  </a:solidFill>
                  <a:prstDash val="solid"/>
                  <a:miter lim="800000"/>
                  <a:headEnd/>
                  <a:tailEnd/>
                </a:ln>
              </p:spPr>
              <p:txBody>
                <a:bodyPr/>
                <a:lstStyle/>
                <a:p>
                  <a:endParaRPr lang="en-US"/>
                </a:p>
              </p:txBody>
            </p:sp>
            <p:sp>
              <p:nvSpPr>
                <p:cNvPr id="28052" name="Freeform 2963"/>
                <p:cNvSpPr>
                  <a:spLocks/>
                </p:cNvSpPr>
                <p:nvPr/>
              </p:nvSpPr>
              <p:spPr bwMode="auto">
                <a:xfrm>
                  <a:off x="5502276" y="2001838"/>
                  <a:ext cx="3175" cy="76200"/>
                </a:xfrm>
                <a:custGeom>
                  <a:avLst/>
                  <a:gdLst>
                    <a:gd name="T0" fmla="*/ 0 w 2"/>
                    <a:gd name="T1" fmla="*/ 76200 h 48"/>
                    <a:gd name="T2" fmla="*/ 0 w 2"/>
                    <a:gd name="T3" fmla="*/ 76200 h 48"/>
                    <a:gd name="T4" fmla="*/ 0 w 2"/>
                    <a:gd name="T5" fmla="*/ 76200 h 48"/>
                    <a:gd name="T6" fmla="*/ 3175 w 2"/>
                    <a:gd name="T7" fmla="*/ 0 h 48"/>
                    <a:gd name="T8" fmla="*/ 0 60000 65536"/>
                    <a:gd name="T9" fmla="*/ 0 60000 65536"/>
                    <a:gd name="T10" fmla="*/ 0 60000 65536"/>
                    <a:gd name="T11" fmla="*/ 0 60000 65536"/>
                    <a:gd name="T12" fmla="*/ 0 w 2"/>
                    <a:gd name="T13" fmla="*/ 0 h 48"/>
                    <a:gd name="T14" fmla="*/ 2 w 2"/>
                    <a:gd name="T15" fmla="*/ 48 h 48"/>
                  </a:gdLst>
                  <a:ahLst/>
                  <a:cxnLst>
                    <a:cxn ang="T8">
                      <a:pos x="T0" y="T1"/>
                    </a:cxn>
                    <a:cxn ang="T9">
                      <a:pos x="T2" y="T3"/>
                    </a:cxn>
                    <a:cxn ang="T10">
                      <a:pos x="T4" y="T5"/>
                    </a:cxn>
                    <a:cxn ang="T11">
                      <a:pos x="T6" y="T7"/>
                    </a:cxn>
                  </a:cxnLst>
                  <a:rect l="T12" t="T13" r="T14" b="T15"/>
                  <a:pathLst>
                    <a:path w="2" h="48">
                      <a:moveTo>
                        <a:pt x="0" y="48"/>
                      </a:moveTo>
                      <a:lnTo>
                        <a:pt x="0" y="48"/>
                      </a:lnTo>
                      <a:lnTo>
                        <a:pt x="2" y="0"/>
                      </a:lnTo>
                    </a:path>
                  </a:pathLst>
                </a:custGeom>
                <a:noFill/>
                <a:ln w="6350" cap="sq">
                  <a:solidFill>
                    <a:srgbClr val="010101"/>
                  </a:solidFill>
                  <a:prstDash val="solid"/>
                  <a:miter lim="800000"/>
                  <a:headEnd/>
                  <a:tailEnd/>
                </a:ln>
              </p:spPr>
              <p:txBody>
                <a:bodyPr/>
                <a:lstStyle/>
                <a:p>
                  <a:endParaRPr lang="en-US"/>
                </a:p>
              </p:txBody>
            </p:sp>
            <p:sp>
              <p:nvSpPr>
                <p:cNvPr id="28053" name="Freeform 2964"/>
                <p:cNvSpPr>
                  <a:spLocks/>
                </p:cNvSpPr>
                <p:nvPr/>
              </p:nvSpPr>
              <p:spPr bwMode="auto">
                <a:xfrm>
                  <a:off x="5505451" y="1903413"/>
                  <a:ext cx="1588" cy="98425"/>
                </a:xfrm>
                <a:custGeom>
                  <a:avLst/>
                  <a:gdLst>
                    <a:gd name="T0" fmla="*/ 0 w 1588"/>
                    <a:gd name="T1" fmla="*/ 98425 h 62"/>
                    <a:gd name="T2" fmla="*/ 0 w 1588"/>
                    <a:gd name="T3" fmla="*/ 98425 h 62"/>
                    <a:gd name="T4" fmla="*/ 0 w 1588"/>
                    <a:gd name="T5" fmla="*/ 98425 h 62"/>
                    <a:gd name="T6" fmla="*/ 0 w 1588"/>
                    <a:gd name="T7" fmla="*/ 0 h 62"/>
                    <a:gd name="T8" fmla="*/ 0 60000 65536"/>
                    <a:gd name="T9" fmla="*/ 0 60000 65536"/>
                    <a:gd name="T10" fmla="*/ 0 60000 65536"/>
                    <a:gd name="T11" fmla="*/ 0 60000 65536"/>
                    <a:gd name="T12" fmla="*/ 0 w 1588"/>
                    <a:gd name="T13" fmla="*/ 0 h 62"/>
                    <a:gd name="T14" fmla="*/ 1588 w 1588"/>
                    <a:gd name="T15" fmla="*/ 62 h 62"/>
                  </a:gdLst>
                  <a:ahLst/>
                  <a:cxnLst>
                    <a:cxn ang="T8">
                      <a:pos x="T0" y="T1"/>
                    </a:cxn>
                    <a:cxn ang="T9">
                      <a:pos x="T2" y="T3"/>
                    </a:cxn>
                    <a:cxn ang="T10">
                      <a:pos x="T4" y="T5"/>
                    </a:cxn>
                    <a:cxn ang="T11">
                      <a:pos x="T6" y="T7"/>
                    </a:cxn>
                  </a:cxnLst>
                  <a:rect l="T12" t="T13" r="T14" b="T15"/>
                  <a:pathLst>
                    <a:path w="1588" h="62">
                      <a:moveTo>
                        <a:pt x="0" y="62"/>
                      </a:moveTo>
                      <a:lnTo>
                        <a:pt x="0" y="62"/>
                      </a:lnTo>
                      <a:lnTo>
                        <a:pt x="0" y="0"/>
                      </a:lnTo>
                    </a:path>
                  </a:pathLst>
                </a:custGeom>
                <a:noFill/>
                <a:ln w="6350" cap="sq">
                  <a:solidFill>
                    <a:srgbClr val="010101"/>
                  </a:solidFill>
                  <a:prstDash val="solid"/>
                  <a:miter lim="800000"/>
                  <a:headEnd/>
                  <a:tailEnd/>
                </a:ln>
              </p:spPr>
              <p:txBody>
                <a:bodyPr/>
                <a:lstStyle/>
                <a:p>
                  <a:endParaRPr lang="en-US"/>
                </a:p>
              </p:txBody>
            </p:sp>
            <p:sp>
              <p:nvSpPr>
                <p:cNvPr id="28054" name="Freeform 2965"/>
                <p:cNvSpPr>
                  <a:spLocks/>
                </p:cNvSpPr>
                <p:nvPr/>
              </p:nvSpPr>
              <p:spPr bwMode="auto">
                <a:xfrm>
                  <a:off x="5505451" y="1790700"/>
                  <a:ext cx="3175" cy="112713"/>
                </a:xfrm>
                <a:custGeom>
                  <a:avLst/>
                  <a:gdLst>
                    <a:gd name="T0" fmla="*/ 0 w 2"/>
                    <a:gd name="T1" fmla="*/ 112713 h 71"/>
                    <a:gd name="T2" fmla="*/ 0 w 2"/>
                    <a:gd name="T3" fmla="*/ 112713 h 71"/>
                    <a:gd name="T4" fmla="*/ 0 w 2"/>
                    <a:gd name="T5" fmla="*/ 112713 h 71"/>
                    <a:gd name="T6" fmla="*/ 3175 w 2"/>
                    <a:gd name="T7" fmla="*/ 0 h 71"/>
                    <a:gd name="T8" fmla="*/ 0 60000 65536"/>
                    <a:gd name="T9" fmla="*/ 0 60000 65536"/>
                    <a:gd name="T10" fmla="*/ 0 60000 65536"/>
                    <a:gd name="T11" fmla="*/ 0 60000 65536"/>
                    <a:gd name="T12" fmla="*/ 0 w 2"/>
                    <a:gd name="T13" fmla="*/ 0 h 71"/>
                    <a:gd name="T14" fmla="*/ 2 w 2"/>
                    <a:gd name="T15" fmla="*/ 71 h 71"/>
                  </a:gdLst>
                  <a:ahLst/>
                  <a:cxnLst>
                    <a:cxn ang="T8">
                      <a:pos x="T0" y="T1"/>
                    </a:cxn>
                    <a:cxn ang="T9">
                      <a:pos x="T2" y="T3"/>
                    </a:cxn>
                    <a:cxn ang="T10">
                      <a:pos x="T4" y="T5"/>
                    </a:cxn>
                    <a:cxn ang="T11">
                      <a:pos x="T6" y="T7"/>
                    </a:cxn>
                  </a:cxnLst>
                  <a:rect l="T12" t="T13" r="T14" b="T15"/>
                  <a:pathLst>
                    <a:path w="2" h="71">
                      <a:moveTo>
                        <a:pt x="0" y="71"/>
                      </a:moveTo>
                      <a:lnTo>
                        <a:pt x="0" y="71"/>
                      </a:lnTo>
                      <a:lnTo>
                        <a:pt x="2" y="0"/>
                      </a:lnTo>
                    </a:path>
                  </a:pathLst>
                </a:custGeom>
                <a:noFill/>
                <a:ln w="6350" cap="sq">
                  <a:solidFill>
                    <a:srgbClr val="010101"/>
                  </a:solidFill>
                  <a:prstDash val="solid"/>
                  <a:miter lim="800000"/>
                  <a:headEnd/>
                  <a:tailEnd/>
                </a:ln>
              </p:spPr>
              <p:txBody>
                <a:bodyPr/>
                <a:lstStyle/>
                <a:p>
                  <a:endParaRPr lang="en-US"/>
                </a:p>
              </p:txBody>
            </p:sp>
            <p:sp>
              <p:nvSpPr>
                <p:cNvPr id="28055" name="Freeform 2966"/>
                <p:cNvSpPr>
                  <a:spLocks/>
                </p:cNvSpPr>
                <p:nvPr/>
              </p:nvSpPr>
              <p:spPr bwMode="auto">
                <a:xfrm>
                  <a:off x="5508626" y="1655763"/>
                  <a:ext cx="1588" cy="134938"/>
                </a:xfrm>
                <a:custGeom>
                  <a:avLst/>
                  <a:gdLst>
                    <a:gd name="T0" fmla="*/ 0 w 1"/>
                    <a:gd name="T1" fmla="*/ 134938 h 85"/>
                    <a:gd name="T2" fmla="*/ 0 w 1"/>
                    <a:gd name="T3" fmla="*/ 134938 h 85"/>
                    <a:gd name="T4" fmla="*/ 0 w 1"/>
                    <a:gd name="T5" fmla="*/ 134938 h 85"/>
                    <a:gd name="T6" fmla="*/ 1588 w 1"/>
                    <a:gd name="T7" fmla="*/ 0 h 85"/>
                    <a:gd name="T8" fmla="*/ 0 60000 65536"/>
                    <a:gd name="T9" fmla="*/ 0 60000 65536"/>
                    <a:gd name="T10" fmla="*/ 0 60000 65536"/>
                    <a:gd name="T11" fmla="*/ 0 60000 65536"/>
                    <a:gd name="T12" fmla="*/ 0 w 1"/>
                    <a:gd name="T13" fmla="*/ 0 h 85"/>
                    <a:gd name="T14" fmla="*/ 1 w 1"/>
                    <a:gd name="T15" fmla="*/ 85 h 85"/>
                  </a:gdLst>
                  <a:ahLst/>
                  <a:cxnLst>
                    <a:cxn ang="T8">
                      <a:pos x="T0" y="T1"/>
                    </a:cxn>
                    <a:cxn ang="T9">
                      <a:pos x="T2" y="T3"/>
                    </a:cxn>
                    <a:cxn ang="T10">
                      <a:pos x="T4" y="T5"/>
                    </a:cxn>
                    <a:cxn ang="T11">
                      <a:pos x="T6" y="T7"/>
                    </a:cxn>
                  </a:cxnLst>
                  <a:rect l="T12" t="T13" r="T14" b="T15"/>
                  <a:pathLst>
                    <a:path w="1" h="85">
                      <a:moveTo>
                        <a:pt x="0" y="85"/>
                      </a:moveTo>
                      <a:lnTo>
                        <a:pt x="0" y="85"/>
                      </a:lnTo>
                      <a:lnTo>
                        <a:pt x="1" y="0"/>
                      </a:lnTo>
                    </a:path>
                  </a:pathLst>
                </a:custGeom>
                <a:noFill/>
                <a:ln w="6350" cap="sq">
                  <a:solidFill>
                    <a:srgbClr val="010101"/>
                  </a:solidFill>
                  <a:prstDash val="solid"/>
                  <a:miter lim="800000"/>
                  <a:headEnd/>
                  <a:tailEnd/>
                </a:ln>
              </p:spPr>
              <p:txBody>
                <a:bodyPr/>
                <a:lstStyle/>
                <a:p>
                  <a:endParaRPr lang="en-US"/>
                </a:p>
              </p:txBody>
            </p:sp>
            <p:sp>
              <p:nvSpPr>
                <p:cNvPr id="28056" name="Freeform 2967"/>
                <p:cNvSpPr>
                  <a:spLocks/>
                </p:cNvSpPr>
                <p:nvPr/>
              </p:nvSpPr>
              <p:spPr bwMode="auto">
                <a:xfrm>
                  <a:off x="5510213" y="1500188"/>
                  <a:ext cx="3175" cy="155575"/>
                </a:xfrm>
                <a:custGeom>
                  <a:avLst/>
                  <a:gdLst>
                    <a:gd name="T0" fmla="*/ 0 w 2"/>
                    <a:gd name="T1" fmla="*/ 155575 h 98"/>
                    <a:gd name="T2" fmla="*/ 0 w 2"/>
                    <a:gd name="T3" fmla="*/ 155575 h 98"/>
                    <a:gd name="T4" fmla="*/ 0 w 2"/>
                    <a:gd name="T5" fmla="*/ 155575 h 98"/>
                    <a:gd name="T6" fmla="*/ 3175 w 2"/>
                    <a:gd name="T7" fmla="*/ 0 h 98"/>
                    <a:gd name="T8" fmla="*/ 0 60000 65536"/>
                    <a:gd name="T9" fmla="*/ 0 60000 65536"/>
                    <a:gd name="T10" fmla="*/ 0 60000 65536"/>
                    <a:gd name="T11" fmla="*/ 0 60000 65536"/>
                    <a:gd name="T12" fmla="*/ 0 w 2"/>
                    <a:gd name="T13" fmla="*/ 0 h 98"/>
                    <a:gd name="T14" fmla="*/ 2 w 2"/>
                    <a:gd name="T15" fmla="*/ 98 h 98"/>
                  </a:gdLst>
                  <a:ahLst/>
                  <a:cxnLst>
                    <a:cxn ang="T8">
                      <a:pos x="T0" y="T1"/>
                    </a:cxn>
                    <a:cxn ang="T9">
                      <a:pos x="T2" y="T3"/>
                    </a:cxn>
                    <a:cxn ang="T10">
                      <a:pos x="T4" y="T5"/>
                    </a:cxn>
                    <a:cxn ang="T11">
                      <a:pos x="T6" y="T7"/>
                    </a:cxn>
                  </a:cxnLst>
                  <a:rect l="T12" t="T13" r="T14" b="T15"/>
                  <a:pathLst>
                    <a:path w="2" h="98">
                      <a:moveTo>
                        <a:pt x="0" y="98"/>
                      </a:moveTo>
                      <a:lnTo>
                        <a:pt x="0" y="98"/>
                      </a:lnTo>
                      <a:lnTo>
                        <a:pt x="2" y="0"/>
                      </a:lnTo>
                    </a:path>
                  </a:pathLst>
                </a:custGeom>
                <a:noFill/>
                <a:ln w="6350" cap="sq">
                  <a:solidFill>
                    <a:srgbClr val="010101"/>
                  </a:solidFill>
                  <a:prstDash val="solid"/>
                  <a:miter lim="800000"/>
                  <a:headEnd/>
                  <a:tailEnd/>
                </a:ln>
              </p:spPr>
              <p:txBody>
                <a:bodyPr/>
                <a:lstStyle/>
                <a:p>
                  <a:endParaRPr lang="en-US"/>
                </a:p>
              </p:txBody>
            </p:sp>
            <p:sp>
              <p:nvSpPr>
                <p:cNvPr id="28057" name="Freeform 2968"/>
                <p:cNvSpPr>
                  <a:spLocks/>
                </p:cNvSpPr>
                <p:nvPr/>
              </p:nvSpPr>
              <p:spPr bwMode="auto">
                <a:xfrm>
                  <a:off x="5513388" y="1328738"/>
                  <a:ext cx="1588" cy="171450"/>
                </a:xfrm>
                <a:custGeom>
                  <a:avLst/>
                  <a:gdLst>
                    <a:gd name="T0" fmla="*/ 0 w 1588"/>
                    <a:gd name="T1" fmla="*/ 171450 h 108"/>
                    <a:gd name="T2" fmla="*/ 0 w 1588"/>
                    <a:gd name="T3" fmla="*/ 171450 h 108"/>
                    <a:gd name="T4" fmla="*/ 0 w 1588"/>
                    <a:gd name="T5" fmla="*/ 171450 h 108"/>
                    <a:gd name="T6" fmla="*/ 0 w 1588"/>
                    <a:gd name="T7" fmla="*/ 0 h 108"/>
                    <a:gd name="T8" fmla="*/ 0 60000 65536"/>
                    <a:gd name="T9" fmla="*/ 0 60000 65536"/>
                    <a:gd name="T10" fmla="*/ 0 60000 65536"/>
                    <a:gd name="T11" fmla="*/ 0 60000 65536"/>
                    <a:gd name="T12" fmla="*/ 0 w 1588"/>
                    <a:gd name="T13" fmla="*/ 0 h 108"/>
                    <a:gd name="T14" fmla="*/ 1588 w 1588"/>
                    <a:gd name="T15" fmla="*/ 108 h 108"/>
                  </a:gdLst>
                  <a:ahLst/>
                  <a:cxnLst>
                    <a:cxn ang="T8">
                      <a:pos x="T0" y="T1"/>
                    </a:cxn>
                    <a:cxn ang="T9">
                      <a:pos x="T2" y="T3"/>
                    </a:cxn>
                    <a:cxn ang="T10">
                      <a:pos x="T4" y="T5"/>
                    </a:cxn>
                    <a:cxn ang="T11">
                      <a:pos x="T6" y="T7"/>
                    </a:cxn>
                  </a:cxnLst>
                  <a:rect l="T12" t="T13" r="T14" b="T15"/>
                  <a:pathLst>
                    <a:path w="1588" h="108">
                      <a:moveTo>
                        <a:pt x="0" y="108"/>
                      </a:moveTo>
                      <a:lnTo>
                        <a:pt x="0" y="108"/>
                      </a:lnTo>
                      <a:lnTo>
                        <a:pt x="0" y="0"/>
                      </a:lnTo>
                    </a:path>
                  </a:pathLst>
                </a:custGeom>
                <a:noFill/>
                <a:ln w="6350" cap="sq">
                  <a:solidFill>
                    <a:srgbClr val="010101"/>
                  </a:solidFill>
                  <a:prstDash val="solid"/>
                  <a:miter lim="800000"/>
                  <a:headEnd/>
                  <a:tailEnd/>
                </a:ln>
              </p:spPr>
              <p:txBody>
                <a:bodyPr/>
                <a:lstStyle/>
                <a:p>
                  <a:endParaRPr lang="en-US"/>
                </a:p>
              </p:txBody>
            </p:sp>
            <p:sp>
              <p:nvSpPr>
                <p:cNvPr id="28058" name="Freeform 2969"/>
                <p:cNvSpPr>
                  <a:spLocks/>
                </p:cNvSpPr>
                <p:nvPr/>
              </p:nvSpPr>
              <p:spPr bwMode="auto">
                <a:xfrm>
                  <a:off x="5513388" y="1244600"/>
                  <a:ext cx="3175" cy="84138"/>
                </a:xfrm>
                <a:custGeom>
                  <a:avLst/>
                  <a:gdLst>
                    <a:gd name="T0" fmla="*/ 0 w 2"/>
                    <a:gd name="T1" fmla="*/ 84138 h 53"/>
                    <a:gd name="T2" fmla="*/ 0 w 2"/>
                    <a:gd name="T3" fmla="*/ 84138 h 53"/>
                    <a:gd name="T4" fmla="*/ 0 w 2"/>
                    <a:gd name="T5" fmla="*/ 84138 h 53"/>
                    <a:gd name="T6" fmla="*/ 3175 w 2"/>
                    <a:gd name="T7" fmla="*/ 0 h 53"/>
                    <a:gd name="T8" fmla="*/ 0 60000 65536"/>
                    <a:gd name="T9" fmla="*/ 0 60000 65536"/>
                    <a:gd name="T10" fmla="*/ 0 60000 65536"/>
                    <a:gd name="T11" fmla="*/ 0 60000 65536"/>
                    <a:gd name="T12" fmla="*/ 0 w 2"/>
                    <a:gd name="T13" fmla="*/ 0 h 53"/>
                    <a:gd name="T14" fmla="*/ 2 w 2"/>
                    <a:gd name="T15" fmla="*/ 53 h 53"/>
                  </a:gdLst>
                  <a:ahLst/>
                  <a:cxnLst>
                    <a:cxn ang="T8">
                      <a:pos x="T0" y="T1"/>
                    </a:cxn>
                    <a:cxn ang="T9">
                      <a:pos x="T2" y="T3"/>
                    </a:cxn>
                    <a:cxn ang="T10">
                      <a:pos x="T4" y="T5"/>
                    </a:cxn>
                    <a:cxn ang="T11">
                      <a:pos x="T6" y="T7"/>
                    </a:cxn>
                  </a:cxnLst>
                  <a:rect l="T12" t="T13" r="T14" b="T15"/>
                  <a:pathLst>
                    <a:path w="2" h="53">
                      <a:moveTo>
                        <a:pt x="0" y="53"/>
                      </a:moveTo>
                      <a:lnTo>
                        <a:pt x="0" y="53"/>
                      </a:lnTo>
                      <a:lnTo>
                        <a:pt x="2" y="0"/>
                      </a:lnTo>
                    </a:path>
                  </a:pathLst>
                </a:custGeom>
                <a:noFill/>
                <a:ln w="6350" cap="sq">
                  <a:solidFill>
                    <a:srgbClr val="010101"/>
                  </a:solidFill>
                  <a:prstDash val="solid"/>
                  <a:miter lim="800000"/>
                  <a:headEnd/>
                  <a:tailEnd/>
                </a:ln>
              </p:spPr>
              <p:txBody>
                <a:bodyPr/>
                <a:lstStyle/>
                <a:p>
                  <a:endParaRPr lang="en-US"/>
                </a:p>
              </p:txBody>
            </p:sp>
            <p:sp>
              <p:nvSpPr>
                <p:cNvPr id="28059" name="Freeform 2970"/>
                <p:cNvSpPr>
                  <a:spLocks/>
                </p:cNvSpPr>
                <p:nvPr/>
              </p:nvSpPr>
              <p:spPr bwMode="auto">
                <a:xfrm>
                  <a:off x="55165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60" name="Freeform 2971"/>
                <p:cNvSpPr>
                  <a:spLocks/>
                </p:cNvSpPr>
                <p:nvPr/>
              </p:nvSpPr>
              <p:spPr bwMode="auto">
                <a:xfrm>
                  <a:off x="551973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61" name="Freeform 2972"/>
                <p:cNvSpPr>
                  <a:spLocks/>
                </p:cNvSpPr>
                <p:nvPr/>
              </p:nvSpPr>
              <p:spPr bwMode="auto">
                <a:xfrm>
                  <a:off x="5522913"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062" name="Freeform 2973"/>
                <p:cNvSpPr>
                  <a:spLocks/>
                </p:cNvSpPr>
                <p:nvPr/>
              </p:nvSpPr>
              <p:spPr bwMode="auto">
                <a:xfrm>
                  <a:off x="5522913"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063" name="Freeform 2974"/>
                <p:cNvSpPr>
                  <a:spLocks/>
                </p:cNvSpPr>
                <p:nvPr/>
              </p:nvSpPr>
              <p:spPr bwMode="auto">
                <a:xfrm>
                  <a:off x="55245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64" name="Freeform 2975"/>
                <p:cNvSpPr>
                  <a:spLocks/>
                </p:cNvSpPr>
                <p:nvPr/>
              </p:nvSpPr>
              <p:spPr bwMode="auto">
                <a:xfrm>
                  <a:off x="55276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65" name="Freeform 2976"/>
                <p:cNvSpPr>
                  <a:spLocks/>
                </p:cNvSpPr>
                <p:nvPr/>
              </p:nvSpPr>
              <p:spPr bwMode="auto">
                <a:xfrm>
                  <a:off x="5530851"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066" name="Freeform 2977"/>
                <p:cNvSpPr>
                  <a:spLocks/>
                </p:cNvSpPr>
                <p:nvPr/>
              </p:nvSpPr>
              <p:spPr bwMode="auto">
                <a:xfrm>
                  <a:off x="55308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67" name="Freeform 2978"/>
                <p:cNvSpPr>
                  <a:spLocks/>
                </p:cNvSpPr>
                <p:nvPr/>
              </p:nvSpPr>
              <p:spPr bwMode="auto">
                <a:xfrm>
                  <a:off x="5534026"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068" name="Freeform 2979"/>
                <p:cNvSpPr>
                  <a:spLocks/>
                </p:cNvSpPr>
                <p:nvPr/>
              </p:nvSpPr>
              <p:spPr bwMode="auto">
                <a:xfrm>
                  <a:off x="553561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69" name="Freeform 2980"/>
                <p:cNvSpPr>
                  <a:spLocks/>
                </p:cNvSpPr>
                <p:nvPr/>
              </p:nvSpPr>
              <p:spPr bwMode="auto">
                <a:xfrm>
                  <a:off x="5538788"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070" name="Freeform 2981"/>
                <p:cNvSpPr>
                  <a:spLocks/>
                </p:cNvSpPr>
                <p:nvPr/>
              </p:nvSpPr>
              <p:spPr bwMode="auto">
                <a:xfrm>
                  <a:off x="5538788"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71" name="Freeform 2982"/>
                <p:cNvSpPr>
                  <a:spLocks/>
                </p:cNvSpPr>
                <p:nvPr/>
              </p:nvSpPr>
              <p:spPr bwMode="auto">
                <a:xfrm>
                  <a:off x="5541963"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72" name="Freeform 2983"/>
                <p:cNvSpPr>
                  <a:spLocks/>
                </p:cNvSpPr>
                <p:nvPr/>
              </p:nvSpPr>
              <p:spPr bwMode="auto">
                <a:xfrm>
                  <a:off x="5545138" y="1244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073" name="Freeform 2984"/>
                <p:cNvSpPr>
                  <a:spLocks/>
                </p:cNvSpPr>
                <p:nvPr/>
              </p:nvSpPr>
              <p:spPr bwMode="auto">
                <a:xfrm>
                  <a:off x="5546726" y="1244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074" name="Freeform 2985"/>
                <p:cNvSpPr>
                  <a:spLocks/>
                </p:cNvSpPr>
                <p:nvPr/>
              </p:nvSpPr>
              <p:spPr bwMode="auto">
                <a:xfrm>
                  <a:off x="554672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75" name="Freeform 2986"/>
                <p:cNvSpPr>
                  <a:spLocks/>
                </p:cNvSpPr>
                <p:nvPr/>
              </p:nvSpPr>
              <p:spPr bwMode="auto">
                <a:xfrm>
                  <a:off x="554990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76" name="Freeform 2987"/>
                <p:cNvSpPr>
                  <a:spLocks/>
                </p:cNvSpPr>
                <p:nvPr/>
              </p:nvSpPr>
              <p:spPr bwMode="auto">
                <a:xfrm>
                  <a:off x="5553076"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77" name="Freeform 2988"/>
                <p:cNvSpPr>
                  <a:spLocks/>
                </p:cNvSpPr>
                <p:nvPr/>
              </p:nvSpPr>
              <p:spPr bwMode="auto">
                <a:xfrm>
                  <a:off x="5556251" y="1244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078" name="Freeform 2989"/>
                <p:cNvSpPr>
                  <a:spLocks/>
                </p:cNvSpPr>
                <p:nvPr/>
              </p:nvSpPr>
              <p:spPr bwMode="auto">
                <a:xfrm>
                  <a:off x="5559426" y="1244600"/>
                  <a:ext cx="1588" cy="84138"/>
                </a:xfrm>
                <a:custGeom>
                  <a:avLst/>
                  <a:gdLst>
                    <a:gd name="T0" fmla="*/ 0 w 1588"/>
                    <a:gd name="T1" fmla="*/ 0 h 53"/>
                    <a:gd name="T2" fmla="*/ 0 w 1588"/>
                    <a:gd name="T3" fmla="*/ 0 h 53"/>
                    <a:gd name="T4" fmla="*/ 0 w 1588"/>
                    <a:gd name="T5" fmla="*/ 0 h 53"/>
                    <a:gd name="T6" fmla="*/ 0 w 1588"/>
                    <a:gd name="T7" fmla="*/ 84138 h 53"/>
                    <a:gd name="T8" fmla="*/ 0 60000 65536"/>
                    <a:gd name="T9" fmla="*/ 0 60000 65536"/>
                    <a:gd name="T10" fmla="*/ 0 60000 65536"/>
                    <a:gd name="T11" fmla="*/ 0 60000 65536"/>
                    <a:gd name="T12" fmla="*/ 0 w 1588"/>
                    <a:gd name="T13" fmla="*/ 0 h 53"/>
                    <a:gd name="T14" fmla="*/ 1588 w 1588"/>
                    <a:gd name="T15" fmla="*/ 53 h 53"/>
                  </a:gdLst>
                  <a:ahLst/>
                  <a:cxnLst>
                    <a:cxn ang="T8">
                      <a:pos x="T0" y="T1"/>
                    </a:cxn>
                    <a:cxn ang="T9">
                      <a:pos x="T2" y="T3"/>
                    </a:cxn>
                    <a:cxn ang="T10">
                      <a:pos x="T4" y="T5"/>
                    </a:cxn>
                    <a:cxn ang="T11">
                      <a:pos x="T6" y="T7"/>
                    </a:cxn>
                  </a:cxnLst>
                  <a:rect l="T12" t="T13" r="T14" b="T15"/>
                  <a:pathLst>
                    <a:path w="1588" h="53">
                      <a:moveTo>
                        <a:pt x="0" y="0"/>
                      </a:moveTo>
                      <a:lnTo>
                        <a:pt x="0" y="0"/>
                      </a:lnTo>
                      <a:lnTo>
                        <a:pt x="0" y="53"/>
                      </a:lnTo>
                    </a:path>
                  </a:pathLst>
                </a:custGeom>
                <a:noFill/>
                <a:ln w="6350" cap="sq">
                  <a:solidFill>
                    <a:srgbClr val="010101"/>
                  </a:solidFill>
                  <a:prstDash val="solid"/>
                  <a:miter lim="800000"/>
                  <a:headEnd/>
                  <a:tailEnd/>
                </a:ln>
              </p:spPr>
              <p:txBody>
                <a:bodyPr/>
                <a:lstStyle/>
                <a:p>
                  <a:endParaRPr lang="en-US"/>
                </a:p>
              </p:txBody>
            </p:sp>
            <p:sp>
              <p:nvSpPr>
                <p:cNvPr id="28079" name="Freeform 2990"/>
                <p:cNvSpPr>
                  <a:spLocks/>
                </p:cNvSpPr>
                <p:nvPr/>
              </p:nvSpPr>
              <p:spPr bwMode="auto">
                <a:xfrm>
                  <a:off x="5559426" y="1328738"/>
                  <a:ext cx="1588" cy="87313"/>
                </a:xfrm>
                <a:custGeom>
                  <a:avLst/>
                  <a:gdLst>
                    <a:gd name="T0" fmla="*/ 0 w 1"/>
                    <a:gd name="T1" fmla="*/ 0 h 55"/>
                    <a:gd name="T2" fmla="*/ 0 w 1"/>
                    <a:gd name="T3" fmla="*/ 0 h 55"/>
                    <a:gd name="T4" fmla="*/ 0 w 1"/>
                    <a:gd name="T5" fmla="*/ 0 h 55"/>
                    <a:gd name="T6" fmla="*/ 1588 w 1"/>
                    <a:gd name="T7" fmla="*/ 87313 h 55"/>
                    <a:gd name="T8" fmla="*/ 0 60000 65536"/>
                    <a:gd name="T9" fmla="*/ 0 60000 65536"/>
                    <a:gd name="T10" fmla="*/ 0 60000 65536"/>
                    <a:gd name="T11" fmla="*/ 0 60000 65536"/>
                    <a:gd name="T12" fmla="*/ 0 w 1"/>
                    <a:gd name="T13" fmla="*/ 0 h 55"/>
                    <a:gd name="T14" fmla="*/ 1 w 1"/>
                    <a:gd name="T15" fmla="*/ 55 h 55"/>
                  </a:gdLst>
                  <a:ahLst/>
                  <a:cxnLst>
                    <a:cxn ang="T8">
                      <a:pos x="T0" y="T1"/>
                    </a:cxn>
                    <a:cxn ang="T9">
                      <a:pos x="T2" y="T3"/>
                    </a:cxn>
                    <a:cxn ang="T10">
                      <a:pos x="T4" y="T5"/>
                    </a:cxn>
                    <a:cxn ang="T11">
                      <a:pos x="T6" y="T7"/>
                    </a:cxn>
                  </a:cxnLst>
                  <a:rect l="T12" t="T13" r="T14" b="T15"/>
                  <a:pathLst>
                    <a:path w="1" h="55">
                      <a:moveTo>
                        <a:pt x="0" y="0"/>
                      </a:moveTo>
                      <a:lnTo>
                        <a:pt x="0" y="0"/>
                      </a:lnTo>
                      <a:lnTo>
                        <a:pt x="1" y="55"/>
                      </a:lnTo>
                    </a:path>
                  </a:pathLst>
                </a:custGeom>
                <a:noFill/>
                <a:ln w="6350" cap="sq">
                  <a:solidFill>
                    <a:srgbClr val="010101"/>
                  </a:solidFill>
                  <a:prstDash val="solid"/>
                  <a:miter lim="800000"/>
                  <a:headEnd/>
                  <a:tailEnd/>
                </a:ln>
              </p:spPr>
              <p:txBody>
                <a:bodyPr/>
                <a:lstStyle/>
                <a:p>
                  <a:endParaRPr lang="en-US"/>
                </a:p>
              </p:txBody>
            </p:sp>
            <p:sp>
              <p:nvSpPr>
                <p:cNvPr id="28080" name="Freeform 2991"/>
                <p:cNvSpPr>
                  <a:spLocks/>
                </p:cNvSpPr>
                <p:nvPr/>
              </p:nvSpPr>
              <p:spPr bwMode="auto">
                <a:xfrm>
                  <a:off x="5561013" y="1416050"/>
                  <a:ext cx="3175" cy="76200"/>
                </a:xfrm>
                <a:custGeom>
                  <a:avLst/>
                  <a:gdLst>
                    <a:gd name="T0" fmla="*/ 0 w 2"/>
                    <a:gd name="T1" fmla="*/ 0 h 48"/>
                    <a:gd name="T2" fmla="*/ 0 w 2"/>
                    <a:gd name="T3" fmla="*/ 0 h 48"/>
                    <a:gd name="T4" fmla="*/ 0 w 2"/>
                    <a:gd name="T5" fmla="*/ 0 h 48"/>
                    <a:gd name="T6" fmla="*/ 3175 w 2"/>
                    <a:gd name="T7" fmla="*/ 76200 h 48"/>
                    <a:gd name="T8" fmla="*/ 0 60000 65536"/>
                    <a:gd name="T9" fmla="*/ 0 60000 65536"/>
                    <a:gd name="T10" fmla="*/ 0 60000 65536"/>
                    <a:gd name="T11" fmla="*/ 0 60000 65536"/>
                    <a:gd name="T12" fmla="*/ 0 w 2"/>
                    <a:gd name="T13" fmla="*/ 0 h 48"/>
                    <a:gd name="T14" fmla="*/ 2 w 2"/>
                    <a:gd name="T15" fmla="*/ 48 h 48"/>
                  </a:gdLst>
                  <a:ahLst/>
                  <a:cxnLst>
                    <a:cxn ang="T8">
                      <a:pos x="T0" y="T1"/>
                    </a:cxn>
                    <a:cxn ang="T9">
                      <a:pos x="T2" y="T3"/>
                    </a:cxn>
                    <a:cxn ang="T10">
                      <a:pos x="T4" y="T5"/>
                    </a:cxn>
                    <a:cxn ang="T11">
                      <a:pos x="T6" y="T7"/>
                    </a:cxn>
                  </a:cxnLst>
                  <a:rect l="T12" t="T13" r="T14" b="T15"/>
                  <a:pathLst>
                    <a:path w="2" h="48">
                      <a:moveTo>
                        <a:pt x="0" y="0"/>
                      </a:moveTo>
                      <a:lnTo>
                        <a:pt x="0" y="0"/>
                      </a:lnTo>
                      <a:lnTo>
                        <a:pt x="2" y="48"/>
                      </a:lnTo>
                    </a:path>
                  </a:pathLst>
                </a:custGeom>
                <a:noFill/>
                <a:ln w="6350" cap="sq">
                  <a:solidFill>
                    <a:srgbClr val="010101"/>
                  </a:solidFill>
                  <a:prstDash val="solid"/>
                  <a:miter lim="800000"/>
                  <a:headEnd/>
                  <a:tailEnd/>
                </a:ln>
              </p:spPr>
              <p:txBody>
                <a:bodyPr/>
                <a:lstStyle/>
                <a:p>
                  <a:endParaRPr lang="en-US"/>
                </a:p>
              </p:txBody>
            </p:sp>
            <p:sp>
              <p:nvSpPr>
                <p:cNvPr id="28081" name="Freeform 2992"/>
                <p:cNvSpPr>
                  <a:spLocks/>
                </p:cNvSpPr>
                <p:nvPr/>
              </p:nvSpPr>
              <p:spPr bwMode="auto">
                <a:xfrm>
                  <a:off x="5564188" y="1492250"/>
                  <a:ext cx="1588" cy="61913"/>
                </a:xfrm>
                <a:custGeom>
                  <a:avLst/>
                  <a:gdLst>
                    <a:gd name="T0" fmla="*/ 0 w 1588"/>
                    <a:gd name="T1" fmla="*/ 0 h 39"/>
                    <a:gd name="T2" fmla="*/ 0 w 1588"/>
                    <a:gd name="T3" fmla="*/ 0 h 39"/>
                    <a:gd name="T4" fmla="*/ 0 w 1588"/>
                    <a:gd name="T5" fmla="*/ 0 h 39"/>
                    <a:gd name="T6" fmla="*/ 0 w 1588"/>
                    <a:gd name="T7" fmla="*/ 61913 h 39"/>
                    <a:gd name="T8" fmla="*/ 0 60000 65536"/>
                    <a:gd name="T9" fmla="*/ 0 60000 65536"/>
                    <a:gd name="T10" fmla="*/ 0 60000 65536"/>
                    <a:gd name="T11" fmla="*/ 0 60000 65536"/>
                    <a:gd name="T12" fmla="*/ 0 w 1588"/>
                    <a:gd name="T13" fmla="*/ 0 h 39"/>
                    <a:gd name="T14" fmla="*/ 1588 w 1588"/>
                    <a:gd name="T15" fmla="*/ 39 h 39"/>
                  </a:gdLst>
                  <a:ahLst/>
                  <a:cxnLst>
                    <a:cxn ang="T8">
                      <a:pos x="T0" y="T1"/>
                    </a:cxn>
                    <a:cxn ang="T9">
                      <a:pos x="T2" y="T3"/>
                    </a:cxn>
                    <a:cxn ang="T10">
                      <a:pos x="T4" y="T5"/>
                    </a:cxn>
                    <a:cxn ang="T11">
                      <a:pos x="T6" y="T7"/>
                    </a:cxn>
                  </a:cxnLst>
                  <a:rect l="T12" t="T13" r="T14" b="T15"/>
                  <a:pathLst>
                    <a:path w="1588" h="39">
                      <a:moveTo>
                        <a:pt x="0" y="0"/>
                      </a:moveTo>
                      <a:lnTo>
                        <a:pt x="0" y="0"/>
                      </a:lnTo>
                      <a:lnTo>
                        <a:pt x="0" y="39"/>
                      </a:lnTo>
                    </a:path>
                  </a:pathLst>
                </a:custGeom>
                <a:noFill/>
                <a:ln w="6350" cap="sq">
                  <a:solidFill>
                    <a:srgbClr val="010101"/>
                  </a:solidFill>
                  <a:prstDash val="solid"/>
                  <a:miter lim="800000"/>
                  <a:headEnd/>
                  <a:tailEnd/>
                </a:ln>
              </p:spPr>
              <p:txBody>
                <a:bodyPr/>
                <a:lstStyle/>
                <a:p>
                  <a:endParaRPr lang="en-US"/>
                </a:p>
              </p:txBody>
            </p:sp>
            <p:sp>
              <p:nvSpPr>
                <p:cNvPr id="28082" name="Freeform 2993"/>
                <p:cNvSpPr>
                  <a:spLocks/>
                </p:cNvSpPr>
                <p:nvPr/>
              </p:nvSpPr>
              <p:spPr bwMode="auto">
                <a:xfrm>
                  <a:off x="5564188" y="1554163"/>
                  <a:ext cx="3175" cy="50800"/>
                </a:xfrm>
                <a:custGeom>
                  <a:avLst/>
                  <a:gdLst>
                    <a:gd name="T0" fmla="*/ 0 w 2"/>
                    <a:gd name="T1" fmla="*/ 0 h 32"/>
                    <a:gd name="T2" fmla="*/ 0 w 2"/>
                    <a:gd name="T3" fmla="*/ 0 h 32"/>
                    <a:gd name="T4" fmla="*/ 0 w 2"/>
                    <a:gd name="T5" fmla="*/ 0 h 32"/>
                    <a:gd name="T6" fmla="*/ 3175 w 2"/>
                    <a:gd name="T7" fmla="*/ 50800 h 32"/>
                    <a:gd name="T8" fmla="*/ 0 60000 65536"/>
                    <a:gd name="T9" fmla="*/ 0 60000 65536"/>
                    <a:gd name="T10" fmla="*/ 0 60000 65536"/>
                    <a:gd name="T11" fmla="*/ 0 60000 65536"/>
                    <a:gd name="T12" fmla="*/ 0 w 2"/>
                    <a:gd name="T13" fmla="*/ 0 h 32"/>
                    <a:gd name="T14" fmla="*/ 2 w 2"/>
                    <a:gd name="T15" fmla="*/ 32 h 32"/>
                  </a:gdLst>
                  <a:ahLst/>
                  <a:cxnLst>
                    <a:cxn ang="T8">
                      <a:pos x="T0" y="T1"/>
                    </a:cxn>
                    <a:cxn ang="T9">
                      <a:pos x="T2" y="T3"/>
                    </a:cxn>
                    <a:cxn ang="T10">
                      <a:pos x="T4" y="T5"/>
                    </a:cxn>
                    <a:cxn ang="T11">
                      <a:pos x="T6" y="T7"/>
                    </a:cxn>
                  </a:cxnLst>
                  <a:rect l="T12" t="T13" r="T14" b="T15"/>
                  <a:pathLst>
                    <a:path w="2" h="32">
                      <a:moveTo>
                        <a:pt x="0" y="0"/>
                      </a:moveTo>
                      <a:lnTo>
                        <a:pt x="0" y="0"/>
                      </a:lnTo>
                      <a:lnTo>
                        <a:pt x="2" y="32"/>
                      </a:lnTo>
                    </a:path>
                  </a:pathLst>
                </a:custGeom>
                <a:noFill/>
                <a:ln w="6350" cap="sq">
                  <a:solidFill>
                    <a:srgbClr val="010101"/>
                  </a:solidFill>
                  <a:prstDash val="solid"/>
                  <a:miter lim="800000"/>
                  <a:headEnd/>
                  <a:tailEnd/>
                </a:ln>
              </p:spPr>
              <p:txBody>
                <a:bodyPr/>
                <a:lstStyle/>
                <a:p>
                  <a:endParaRPr lang="en-US"/>
                </a:p>
              </p:txBody>
            </p:sp>
            <p:sp>
              <p:nvSpPr>
                <p:cNvPr id="28083" name="Freeform 2994"/>
                <p:cNvSpPr>
                  <a:spLocks/>
                </p:cNvSpPr>
                <p:nvPr/>
              </p:nvSpPr>
              <p:spPr bwMode="auto">
                <a:xfrm>
                  <a:off x="5567363" y="1604963"/>
                  <a:ext cx="3175" cy="42863"/>
                </a:xfrm>
                <a:custGeom>
                  <a:avLst/>
                  <a:gdLst>
                    <a:gd name="T0" fmla="*/ 0 w 2"/>
                    <a:gd name="T1" fmla="*/ 0 h 27"/>
                    <a:gd name="T2" fmla="*/ 0 w 2"/>
                    <a:gd name="T3" fmla="*/ 0 h 27"/>
                    <a:gd name="T4" fmla="*/ 0 w 2"/>
                    <a:gd name="T5" fmla="*/ 0 h 27"/>
                    <a:gd name="T6" fmla="*/ 3175 w 2"/>
                    <a:gd name="T7" fmla="*/ 42863 h 27"/>
                    <a:gd name="T8" fmla="*/ 0 60000 65536"/>
                    <a:gd name="T9" fmla="*/ 0 60000 65536"/>
                    <a:gd name="T10" fmla="*/ 0 60000 65536"/>
                    <a:gd name="T11" fmla="*/ 0 60000 65536"/>
                    <a:gd name="T12" fmla="*/ 0 w 2"/>
                    <a:gd name="T13" fmla="*/ 0 h 27"/>
                    <a:gd name="T14" fmla="*/ 2 w 2"/>
                    <a:gd name="T15" fmla="*/ 27 h 27"/>
                  </a:gdLst>
                  <a:ahLst/>
                  <a:cxnLst>
                    <a:cxn ang="T8">
                      <a:pos x="T0" y="T1"/>
                    </a:cxn>
                    <a:cxn ang="T9">
                      <a:pos x="T2" y="T3"/>
                    </a:cxn>
                    <a:cxn ang="T10">
                      <a:pos x="T4" y="T5"/>
                    </a:cxn>
                    <a:cxn ang="T11">
                      <a:pos x="T6" y="T7"/>
                    </a:cxn>
                  </a:cxnLst>
                  <a:rect l="T12" t="T13" r="T14" b="T15"/>
                  <a:pathLst>
                    <a:path w="2" h="27">
                      <a:moveTo>
                        <a:pt x="0" y="0"/>
                      </a:moveTo>
                      <a:lnTo>
                        <a:pt x="0" y="0"/>
                      </a:lnTo>
                      <a:lnTo>
                        <a:pt x="2" y="27"/>
                      </a:lnTo>
                    </a:path>
                  </a:pathLst>
                </a:custGeom>
                <a:noFill/>
                <a:ln w="6350" cap="sq">
                  <a:solidFill>
                    <a:srgbClr val="010101"/>
                  </a:solidFill>
                  <a:prstDash val="solid"/>
                  <a:miter lim="800000"/>
                  <a:headEnd/>
                  <a:tailEnd/>
                </a:ln>
              </p:spPr>
              <p:txBody>
                <a:bodyPr/>
                <a:lstStyle/>
                <a:p>
                  <a:endParaRPr lang="en-US"/>
                </a:p>
              </p:txBody>
            </p:sp>
            <p:sp>
              <p:nvSpPr>
                <p:cNvPr id="28084" name="Freeform 2995"/>
                <p:cNvSpPr>
                  <a:spLocks/>
                </p:cNvSpPr>
                <p:nvPr/>
              </p:nvSpPr>
              <p:spPr bwMode="auto">
                <a:xfrm>
                  <a:off x="5570538" y="1647825"/>
                  <a:ext cx="1588" cy="33338"/>
                </a:xfrm>
                <a:custGeom>
                  <a:avLst/>
                  <a:gdLst>
                    <a:gd name="T0" fmla="*/ 0 w 1"/>
                    <a:gd name="T1" fmla="*/ 0 h 21"/>
                    <a:gd name="T2" fmla="*/ 0 w 1"/>
                    <a:gd name="T3" fmla="*/ 0 h 21"/>
                    <a:gd name="T4" fmla="*/ 0 w 1"/>
                    <a:gd name="T5" fmla="*/ 0 h 21"/>
                    <a:gd name="T6" fmla="*/ 1588 w 1"/>
                    <a:gd name="T7" fmla="*/ 33338 h 21"/>
                    <a:gd name="T8" fmla="*/ 0 60000 65536"/>
                    <a:gd name="T9" fmla="*/ 0 60000 65536"/>
                    <a:gd name="T10" fmla="*/ 0 60000 65536"/>
                    <a:gd name="T11" fmla="*/ 0 60000 65536"/>
                    <a:gd name="T12" fmla="*/ 0 w 1"/>
                    <a:gd name="T13" fmla="*/ 0 h 21"/>
                    <a:gd name="T14" fmla="*/ 1 w 1"/>
                    <a:gd name="T15" fmla="*/ 21 h 21"/>
                  </a:gdLst>
                  <a:ahLst/>
                  <a:cxnLst>
                    <a:cxn ang="T8">
                      <a:pos x="T0" y="T1"/>
                    </a:cxn>
                    <a:cxn ang="T9">
                      <a:pos x="T2" y="T3"/>
                    </a:cxn>
                    <a:cxn ang="T10">
                      <a:pos x="T4" y="T5"/>
                    </a:cxn>
                    <a:cxn ang="T11">
                      <a:pos x="T6" y="T7"/>
                    </a:cxn>
                  </a:cxnLst>
                  <a:rect l="T12" t="T13" r="T14" b="T15"/>
                  <a:pathLst>
                    <a:path w="1" h="21">
                      <a:moveTo>
                        <a:pt x="0" y="0"/>
                      </a:moveTo>
                      <a:lnTo>
                        <a:pt x="0" y="0"/>
                      </a:lnTo>
                      <a:lnTo>
                        <a:pt x="1" y="21"/>
                      </a:lnTo>
                    </a:path>
                  </a:pathLst>
                </a:custGeom>
                <a:noFill/>
                <a:ln w="6350" cap="sq">
                  <a:solidFill>
                    <a:srgbClr val="010101"/>
                  </a:solidFill>
                  <a:prstDash val="solid"/>
                  <a:miter lim="800000"/>
                  <a:headEnd/>
                  <a:tailEnd/>
                </a:ln>
              </p:spPr>
              <p:txBody>
                <a:bodyPr/>
                <a:lstStyle/>
                <a:p>
                  <a:endParaRPr lang="en-US"/>
                </a:p>
              </p:txBody>
            </p:sp>
            <p:sp>
              <p:nvSpPr>
                <p:cNvPr id="28085" name="Freeform 2996"/>
                <p:cNvSpPr>
                  <a:spLocks/>
                </p:cNvSpPr>
                <p:nvPr/>
              </p:nvSpPr>
              <p:spPr bwMode="auto">
                <a:xfrm>
                  <a:off x="5572126" y="1681163"/>
                  <a:ext cx="3175" cy="25400"/>
                </a:xfrm>
                <a:custGeom>
                  <a:avLst/>
                  <a:gdLst>
                    <a:gd name="T0" fmla="*/ 0 w 2"/>
                    <a:gd name="T1" fmla="*/ 0 h 16"/>
                    <a:gd name="T2" fmla="*/ 0 w 2"/>
                    <a:gd name="T3" fmla="*/ 0 h 16"/>
                    <a:gd name="T4" fmla="*/ 0 w 2"/>
                    <a:gd name="T5" fmla="*/ 0 h 16"/>
                    <a:gd name="T6" fmla="*/ 3175 w 2"/>
                    <a:gd name="T7" fmla="*/ 2540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0"/>
                      </a:moveTo>
                      <a:lnTo>
                        <a:pt x="0" y="0"/>
                      </a:lnTo>
                      <a:lnTo>
                        <a:pt x="2" y="16"/>
                      </a:lnTo>
                    </a:path>
                  </a:pathLst>
                </a:custGeom>
                <a:noFill/>
                <a:ln w="6350" cap="sq">
                  <a:solidFill>
                    <a:srgbClr val="010101"/>
                  </a:solidFill>
                  <a:prstDash val="solid"/>
                  <a:miter lim="800000"/>
                  <a:headEnd/>
                  <a:tailEnd/>
                </a:ln>
              </p:spPr>
              <p:txBody>
                <a:bodyPr/>
                <a:lstStyle/>
                <a:p>
                  <a:endParaRPr lang="en-US"/>
                </a:p>
              </p:txBody>
            </p:sp>
            <p:sp>
              <p:nvSpPr>
                <p:cNvPr id="28086" name="Freeform 2997"/>
                <p:cNvSpPr>
                  <a:spLocks/>
                </p:cNvSpPr>
                <p:nvPr/>
              </p:nvSpPr>
              <p:spPr bwMode="auto">
                <a:xfrm>
                  <a:off x="5575301" y="1706563"/>
                  <a:ext cx="1588" cy="22225"/>
                </a:xfrm>
                <a:custGeom>
                  <a:avLst/>
                  <a:gdLst>
                    <a:gd name="T0" fmla="*/ 0 w 1588"/>
                    <a:gd name="T1" fmla="*/ 0 h 14"/>
                    <a:gd name="T2" fmla="*/ 0 w 1588"/>
                    <a:gd name="T3" fmla="*/ 0 h 14"/>
                    <a:gd name="T4" fmla="*/ 0 w 1588"/>
                    <a:gd name="T5" fmla="*/ 0 h 14"/>
                    <a:gd name="T6" fmla="*/ 0 w 1588"/>
                    <a:gd name="T7" fmla="*/ 22225 h 14"/>
                    <a:gd name="T8" fmla="*/ 0 60000 65536"/>
                    <a:gd name="T9" fmla="*/ 0 60000 65536"/>
                    <a:gd name="T10" fmla="*/ 0 60000 65536"/>
                    <a:gd name="T11" fmla="*/ 0 60000 65536"/>
                    <a:gd name="T12" fmla="*/ 0 w 1588"/>
                    <a:gd name="T13" fmla="*/ 0 h 14"/>
                    <a:gd name="T14" fmla="*/ 1588 w 1588"/>
                    <a:gd name="T15" fmla="*/ 14 h 14"/>
                  </a:gdLst>
                  <a:ahLst/>
                  <a:cxnLst>
                    <a:cxn ang="T8">
                      <a:pos x="T0" y="T1"/>
                    </a:cxn>
                    <a:cxn ang="T9">
                      <a:pos x="T2" y="T3"/>
                    </a:cxn>
                    <a:cxn ang="T10">
                      <a:pos x="T4" y="T5"/>
                    </a:cxn>
                    <a:cxn ang="T11">
                      <a:pos x="T6" y="T7"/>
                    </a:cxn>
                  </a:cxnLst>
                  <a:rect l="T12" t="T13" r="T14" b="T15"/>
                  <a:pathLst>
                    <a:path w="1588" h="14">
                      <a:moveTo>
                        <a:pt x="0" y="0"/>
                      </a:moveTo>
                      <a:lnTo>
                        <a:pt x="0" y="0"/>
                      </a:lnTo>
                      <a:lnTo>
                        <a:pt x="0" y="14"/>
                      </a:lnTo>
                    </a:path>
                  </a:pathLst>
                </a:custGeom>
                <a:noFill/>
                <a:ln w="6350" cap="sq">
                  <a:solidFill>
                    <a:srgbClr val="010101"/>
                  </a:solidFill>
                  <a:prstDash val="solid"/>
                  <a:miter lim="800000"/>
                  <a:headEnd/>
                  <a:tailEnd/>
                </a:ln>
              </p:spPr>
              <p:txBody>
                <a:bodyPr/>
                <a:lstStyle/>
                <a:p>
                  <a:endParaRPr lang="en-US"/>
                </a:p>
              </p:txBody>
            </p:sp>
            <p:sp>
              <p:nvSpPr>
                <p:cNvPr id="28087" name="Freeform 2998"/>
                <p:cNvSpPr>
                  <a:spLocks/>
                </p:cNvSpPr>
                <p:nvPr/>
              </p:nvSpPr>
              <p:spPr bwMode="auto">
                <a:xfrm>
                  <a:off x="5575301" y="1728788"/>
                  <a:ext cx="3175" cy="20638"/>
                </a:xfrm>
                <a:custGeom>
                  <a:avLst/>
                  <a:gdLst>
                    <a:gd name="T0" fmla="*/ 0 w 2"/>
                    <a:gd name="T1" fmla="*/ 0 h 13"/>
                    <a:gd name="T2" fmla="*/ 0 w 2"/>
                    <a:gd name="T3" fmla="*/ 0 h 13"/>
                    <a:gd name="T4" fmla="*/ 0 w 2"/>
                    <a:gd name="T5" fmla="*/ 0 h 13"/>
                    <a:gd name="T6" fmla="*/ 3175 w 2"/>
                    <a:gd name="T7" fmla="*/ 20638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0"/>
                      </a:moveTo>
                      <a:lnTo>
                        <a:pt x="0" y="0"/>
                      </a:lnTo>
                      <a:lnTo>
                        <a:pt x="2" y="13"/>
                      </a:lnTo>
                    </a:path>
                  </a:pathLst>
                </a:custGeom>
                <a:noFill/>
                <a:ln w="6350" cap="sq">
                  <a:solidFill>
                    <a:srgbClr val="010101"/>
                  </a:solidFill>
                  <a:prstDash val="solid"/>
                  <a:miter lim="800000"/>
                  <a:headEnd/>
                  <a:tailEnd/>
                </a:ln>
              </p:spPr>
              <p:txBody>
                <a:bodyPr/>
                <a:lstStyle/>
                <a:p>
                  <a:endParaRPr lang="en-US"/>
                </a:p>
              </p:txBody>
            </p:sp>
            <p:sp>
              <p:nvSpPr>
                <p:cNvPr id="28088" name="Freeform 2999"/>
                <p:cNvSpPr>
                  <a:spLocks/>
                </p:cNvSpPr>
                <p:nvPr/>
              </p:nvSpPr>
              <p:spPr bwMode="auto">
                <a:xfrm>
                  <a:off x="5578476" y="1749425"/>
                  <a:ext cx="3175" cy="15875"/>
                </a:xfrm>
                <a:custGeom>
                  <a:avLst/>
                  <a:gdLst>
                    <a:gd name="T0" fmla="*/ 0 w 2"/>
                    <a:gd name="T1" fmla="*/ 0 h 10"/>
                    <a:gd name="T2" fmla="*/ 0 w 2"/>
                    <a:gd name="T3" fmla="*/ 0 h 10"/>
                    <a:gd name="T4" fmla="*/ 0 w 2"/>
                    <a:gd name="T5" fmla="*/ 0 h 10"/>
                    <a:gd name="T6" fmla="*/ 3175 w 2"/>
                    <a:gd name="T7" fmla="*/ 15875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0"/>
                      </a:moveTo>
                      <a:lnTo>
                        <a:pt x="0" y="0"/>
                      </a:lnTo>
                      <a:lnTo>
                        <a:pt x="2" y="10"/>
                      </a:lnTo>
                    </a:path>
                  </a:pathLst>
                </a:custGeom>
                <a:noFill/>
                <a:ln w="6350" cap="sq">
                  <a:solidFill>
                    <a:srgbClr val="010101"/>
                  </a:solidFill>
                  <a:prstDash val="solid"/>
                  <a:miter lim="800000"/>
                  <a:headEnd/>
                  <a:tailEnd/>
                </a:ln>
              </p:spPr>
              <p:txBody>
                <a:bodyPr/>
                <a:lstStyle/>
                <a:p>
                  <a:endParaRPr lang="en-US"/>
                </a:p>
              </p:txBody>
            </p:sp>
            <p:sp>
              <p:nvSpPr>
                <p:cNvPr id="28089" name="Freeform 3000"/>
                <p:cNvSpPr>
                  <a:spLocks/>
                </p:cNvSpPr>
                <p:nvPr/>
              </p:nvSpPr>
              <p:spPr bwMode="auto">
                <a:xfrm>
                  <a:off x="5581651" y="1765300"/>
                  <a:ext cx="1588" cy="17463"/>
                </a:xfrm>
                <a:custGeom>
                  <a:avLst/>
                  <a:gdLst>
                    <a:gd name="T0" fmla="*/ 0 w 1588"/>
                    <a:gd name="T1" fmla="*/ 0 h 11"/>
                    <a:gd name="T2" fmla="*/ 0 w 1588"/>
                    <a:gd name="T3" fmla="*/ 0 h 11"/>
                    <a:gd name="T4" fmla="*/ 0 w 1588"/>
                    <a:gd name="T5" fmla="*/ 0 h 11"/>
                    <a:gd name="T6" fmla="*/ 0 w 1588"/>
                    <a:gd name="T7" fmla="*/ 17463 h 11"/>
                    <a:gd name="T8" fmla="*/ 0 60000 65536"/>
                    <a:gd name="T9" fmla="*/ 0 60000 65536"/>
                    <a:gd name="T10" fmla="*/ 0 60000 65536"/>
                    <a:gd name="T11" fmla="*/ 0 60000 65536"/>
                    <a:gd name="T12" fmla="*/ 0 w 1588"/>
                    <a:gd name="T13" fmla="*/ 0 h 11"/>
                    <a:gd name="T14" fmla="*/ 1588 w 1588"/>
                    <a:gd name="T15" fmla="*/ 11 h 11"/>
                  </a:gdLst>
                  <a:ahLst/>
                  <a:cxnLst>
                    <a:cxn ang="T8">
                      <a:pos x="T0" y="T1"/>
                    </a:cxn>
                    <a:cxn ang="T9">
                      <a:pos x="T2" y="T3"/>
                    </a:cxn>
                    <a:cxn ang="T10">
                      <a:pos x="T4" y="T5"/>
                    </a:cxn>
                    <a:cxn ang="T11">
                      <a:pos x="T6" y="T7"/>
                    </a:cxn>
                  </a:cxnLst>
                  <a:rect l="T12" t="T13" r="T14" b="T15"/>
                  <a:pathLst>
                    <a:path w="1588" h="11">
                      <a:moveTo>
                        <a:pt x="0" y="0"/>
                      </a:moveTo>
                      <a:lnTo>
                        <a:pt x="0" y="0"/>
                      </a:lnTo>
                      <a:lnTo>
                        <a:pt x="0" y="11"/>
                      </a:lnTo>
                    </a:path>
                  </a:pathLst>
                </a:custGeom>
                <a:noFill/>
                <a:ln w="6350" cap="sq">
                  <a:solidFill>
                    <a:srgbClr val="010101"/>
                  </a:solidFill>
                  <a:prstDash val="solid"/>
                  <a:miter lim="800000"/>
                  <a:headEnd/>
                  <a:tailEnd/>
                </a:ln>
              </p:spPr>
              <p:txBody>
                <a:bodyPr/>
                <a:lstStyle/>
                <a:p>
                  <a:endParaRPr lang="en-US"/>
                </a:p>
              </p:txBody>
            </p:sp>
            <p:sp>
              <p:nvSpPr>
                <p:cNvPr id="28090" name="Freeform 3001"/>
                <p:cNvSpPr>
                  <a:spLocks/>
                </p:cNvSpPr>
                <p:nvPr/>
              </p:nvSpPr>
              <p:spPr bwMode="auto">
                <a:xfrm>
                  <a:off x="5581651" y="1782763"/>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8091" name="Freeform 3002"/>
                <p:cNvSpPr>
                  <a:spLocks/>
                </p:cNvSpPr>
                <p:nvPr/>
              </p:nvSpPr>
              <p:spPr bwMode="auto">
                <a:xfrm>
                  <a:off x="5584826" y="1801813"/>
                  <a:ext cx="1588" cy="20638"/>
                </a:xfrm>
                <a:custGeom>
                  <a:avLst/>
                  <a:gdLst>
                    <a:gd name="T0" fmla="*/ 0 w 1"/>
                    <a:gd name="T1" fmla="*/ 0 h 13"/>
                    <a:gd name="T2" fmla="*/ 0 w 1"/>
                    <a:gd name="T3" fmla="*/ 0 h 13"/>
                    <a:gd name="T4" fmla="*/ 0 w 1"/>
                    <a:gd name="T5" fmla="*/ 0 h 13"/>
                    <a:gd name="T6" fmla="*/ 1588 w 1"/>
                    <a:gd name="T7" fmla="*/ 20638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0"/>
                      </a:moveTo>
                      <a:lnTo>
                        <a:pt x="0" y="0"/>
                      </a:lnTo>
                      <a:lnTo>
                        <a:pt x="1" y="13"/>
                      </a:lnTo>
                    </a:path>
                  </a:pathLst>
                </a:custGeom>
                <a:noFill/>
                <a:ln w="6350" cap="sq">
                  <a:solidFill>
                    <a:srgbClr val="010101"/>
                  </a:solidFill>
                  <a:prstDash val="solid"/>
                  <a:miter lim="800000"/>
                  <a:headEnd/>
                  <a:tailEnd/>
                </a:ln>
              </p:spPr>
              <p:txBody>
                <a:bodyPr/>
                <a:lstStyle/>
                <a:p>
                  <a:endParaRPr lang="en-US"/>
                </a:p>
              </p:txBody>
            </p:sp>
            <p:sp>
              <p:nvSpPr>
                <p:cNvPr id="28092" name="Freeform 3003"/>
                <p:cNvSpPr>
                  <a:spLocks/>
                </p:cNvSpPr>
                <p:nvPr/>
              </p:nvSpPr>
              <p:spPr bwMode="auto">
                <a:xfrm>
                  <a:off x="5586413" y="1822450"/>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8093" name="Freeform 3004"/>
                <p:cNvSpPr>
                  <a:spLocks/>
                </p:cNvSpPr>
                <p:nvPr/>
              </p:nvSpPr>
              <p:spPr bwMode="auto">
                <a:xfrm>
                  <a:off x="5589588" y="1841500"/>
                  <a:ext cx="3175" cy="25400"/>
                </a:xfrm>
                <a:custGeom>
                  <a:avLst/>
                  <a:gdLst>
                    <a:gd name="T0" fmla="*/ 0 w 2"/>
                    <a:gd name="T1" fmla="*/ 0 h 16"/>
                    <a:gd name="T2" fmla="*/ 0 w 2"/>
                    <a:gd name="T3" fmla="*/ 0 h 16"/>
                    <a:gd name="T4" fmla="*/ 0 w 2"/>
                    <a:gd name="T5" fmla="*/ 0 h 16"/>
                    <a:gd name="T6" fmla="*/ 3175 w 2"/>
                    <a:gd name="T7" fmla="*/ 2540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0"/>
                      </a:moveTo>
                      <a:lnTo>
                        <a:pt x="0" y="0"/>
                      </a:lnTo>
                      <a:lnTo>
                        <a:pt x="2" y="16"/>
                      </a:lnTo>
                    </a:path>
                  </a:pathLst>
                </a:custGeom>
                <a:noFill/>
                <a:ln w="6350" cap="sq">
                  <a:solidFill>
                    <a:srgbClr val="010101"/>
                  </a:solidFill>
                  <a:prstDash val="solid"/>
                  <a:miter lim="800000"/>
                  <a:headEnd/>
                  <a:tailEnd/>
                </a:ln>
              </p:spPr>
              <p:txBody>
                <a:bodyPr/>
                <a:lstStyle/>
                <a:p>
                  <a:endParaRPr lang="en-US"/>
                </a:p>
              </p:txBody>
            </p:sp>
            <p:sp>
              <p:nvSpPr>
                <p:cNvPr id="28094" name="Freeform 3005"/>
                <p:cNvSpPr>
                  <a:spLocks/>
                </p:cNvSpPr>
                <p:nvPr/>
              </p:nvSpPr>
              <p:spPr bwMode="auto">
                <a:xfrm>
                  <a:off x="5592763" y="1866900"/>
                  <a:ext cx="1588" cy="25400"/>
                </a:xfrm>
                <a:custGeom>
                  <a:avLst/>
                  <a:gdLst>
                    <a:gd name="T0" fmla="*/ 0 w 1588"/>
                    <a:gd name="T1" fmla="*/ 0 h 16"/>
                    <a:gd name="T2" fmla="*/ 0 w 1588"/>
                    <a:gd name="T3" fmla="*/ 0 h 16"/>
                    <a:gd name="T4" fmla="*/ 0 w 1588"/>
                    <a:gd name="T5" fmla="*/ 0 h 16"/>
                    <a:gd name="T6" fmla="*/ 0 w 1588"/>
                    <a:gd name="T7" fmla="*/ 25400 h 16"/>
                    <a:gd name="T8" fmla="*/ 0 60000 65536"/>
                    <a:gd name="T9" fmla="*/ 0 60000 65536"/>
                    <a:gd name="T10" fmla="*/ 0 60000 65536"/>
                    <a:gd name="T11" fmla="*/ 0 60000 65536"/>
                    <a:gd name="T12" fmla="*/ 0 w 1588"/>
                    <a:gd name="T13" fmla="*/ 0 h 16"/>
                    <a:gd name="T14" fmla="*/ 1588 w 1588"/>
                    <a:gd name="T15" fmla="*/ 16 h 16"/>
                  </a:gdLst>
                  <a:ahLst/>
                  <a:cxnLst>
                    <a:cxn ang="T8">
                      <a:pos x="T0" y="T1"/>
                    </a:cxn>
                    <a:cxn ang="T9">
                      <a:pos x="T2" y="T3"/>
                    </a:cxn>
                    <a:cxn ang="T10">
                      <a:pos x="T4" y="T5"/>
                    </a:cxn>
                    <a:cxn ang="T11">
                      <a:pos x="T6" y="T7"/>
                    </a:cxn>
                  </a:cxnLst>
                  <a:rect l="T12" t="T13" r="T14" b="T15"/>
                  <a:pathLst>
                    <a:path w="1588" h="16">
                      <a:moveTo>
                        <a:pt x="0" y="0"/>
                      </a:moveTo>
                      <a:lnTo>
                        <a:pt x="0" y="0"/>
                      </a:lnTo>
                      <a:lnTo>
                        <a:pt x="0" y="16"/>
                      </a:lnTo>
                    </a:path>
                  </a:pathLst>
                </a:custGeom>
                <a:noFill/>
                <a:ln w="6350" cap="sq">
                  <a:solidFill>
                    <a:srgbClr val="010101"/>
                  </a:solidFill>
                  <a:prstDash val="solid"/>
                  <a:miter lim="800000"/>
                  <a:headEnd/>
                  <a:tailEnd/>
                </a:ln>
              </p:spPr>
              <p:txBody>
                <a:bodyPr/>
                <a:lstStyle/>
                <a:p>
                  <a:endParaRPr lang="en-US"/>
                </a:p>
              </p:txBody>
            </p:sp>
            <p:sp>
              <p:nvSpPr>
                <p:cNvPr id="28095" name="Freeform 3006"/>
                <p:cNvSpPr>
                  <a:spLocks/>
                </p:cNvSpPr>
                <p:nvPr/>
              </p:nvSpPr>
              <p:spPr bwMode="auto">
                <a:xfrm>
                  <a:off x="5592763" y="1892300"/>
                  <a:ext cx="3175" cy="28575"/>
                </a:xfrm>
                <a:custGeom>
                  <a:avLst/>
                  <a:gdLst>
                    <a:gd name="T0" fmla="*/ 0 w 2"/>
                    <a:gd name="T1" fmla="*/ 0 h 18"/>
                    <a:gd name="T2" fmla="*/ 0 w 2"/>
                    <a:gd name="T3" fmla="*/ 0 h 18"/>
                    <a:gd name="T4" fmla="*/ 0 w 2"/>
                    <a:gd name="T5" fmla="*/ 0 h 18"/>
                    <a:gd name="T6" fmla="*/ 3175 w 2"/>
                    <a:gd name="T7" fmla="*/ 28575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0"/>
                      </a:moveTo>
                      <a:lnTo>
                        <a:pt x="0" y="0"/>
                      </a:lnTo>
                      <a:lnTo>
                        <a:pt x="2" y="18"/>
                      </a:lnTo>
                    </a:path>
                  </a:pathLst>
                </a:custGeom>
                <a:noFill/>
                <a:ln w="6350" cap="sq">
                  <a:solidFill>
                    <a:srgbClr val="010101"/>
                  </a:solidFill>
                  <a:prstDash val="solid"/>
                  <a:miter lim="800000"/>
                  <a:headEnd/>
                  <a:tailEnd/>
                </a:ln>
              </p:spPr>
              <p:txBody>
                <a:bodyPr/>
                <a:lstStyle/>
                <a:p>
                  <a:endParaRPr lang="en-US"/>
                </a:p>
              </p:txBody>
            </p:sp>
            <p:sp>
              <p:nvSpPr>
                <p:cNvPr id="28096" name="Freeform 3007"/>
                <p:cNvSpPr>
                  <a:spLocks/>
                </p:cNvSpPr>
                <p:nvPr/>
              </p:nvSpPr>
              <p:spPr bwMode="auto">
                <a:xfrm>
                  <a:off x="5595938" y="1920875"/>
                  <a:ext cx="1588" cy="28575"/>
                </a:xfrm>
                <a:custGeom>
                  <a:avLst/>
                  <a:gdLst>
                    <a:gd name="T0" fmla="*/ 0 w 1"/>
                    <a:gd name="T1" fmla="*/ 0 h 18"/>
                    <a:gd name="T2" fmla="*/ 0 w 1"/>
                    <a:gd name="T3" fmla="*/ 0 h 18"/>
                    <a:gd name="T4" fmla="*/ 0 w 1"/>
                    <a:gd name="T5" fmla="*/ 0 h 18"/>
                    <a:gd name="T6" fmla="*/ 1588 w 1"/>
                    <a:gd name="T7" fmla="*/ 28575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0"/>
                      </a:moveTo>
                      <a:lnTo>
                        <a:pt x="0" y="0"/>
                      </a:lnTo>
                      <a:lnTo>
                        <a:pt x="1" y="18"/>
                      </a:lnTo>
                    </a:path>
                  </a:pathLst>
                </a:custGeom>
                <a:noFill/>
                <a:ln w="6350" cap="sq">
                  <a:solidFill>
                    <a:srgbClr val="010101"/>
                  </a:solidFill>
                  <a:prstDash val="solid"/>
                  <a:miter lim="800000"/>
                  <a:headEnd/>
                  <a:tailEnd/>
                </a:ln>
              </p:spPr>
              <p:txBody>
                <a:bodyPr/>
                <a:lstStyle/>
                <a:p>
                  <a:endParaRPr lang="en-US"/>
                </a:p>
              </p:txBody>
            </p:sp>
            <p:sp>
              <p:nvSpPr>
                <p:cNvPr id="28097" name="Freeform 3008"/>
                <p:cNvSpPr>
                  <a:spLocks/>
                </p:cNvSpPr>
                <p:nvPr/>
              </p:nvSpPr>
              <p:spPr bwMode="auto">
                <a:xfrm>
                  <a:off x="5597526" y="1949450"/>
                  <a:ext cx="3175" cy="30163"/>
                </a:xfrm>
                <a:custGeom>
                  <a:avLst/>
                  <a:gdLst>
                    <a:gd name="T0" fmla="*/ 0 w 2"/>
                    <a:gd name="T1" fmla="*/ 0 h 19"/>
                    <a:gd name="T2" fmla="*/ 0 w 2"/>
                    <a:gd name="T3" fmla="*/ 0 h 19"/>
                    <a:gd name="T4" fmla="*/ 0 w 2"/>
                    <a:gd name="T5" fmla="*/ 0 h 19"/>
                    <a:gd name="T6" fmla="*/ 3175 w 2"/>
                    <a:gd name="T7" fmla="*/ 30163 h 19"/>
                    <a:gd name="T8" fmla="*/ 0 60000 65536"/>
                    <a:gd name="T9" fmla="*/ 0 60000 65536"/>
                    <a:gd name="T10" fmla="*/ 0 60000 65536"/>
                    <a:gd name="T11" fmla="*/ 0 60000 65536"/>
                    <a:gd name="T12" fmla="*/ 0 w 2"/>
                    <a:gd name="T13" fmla="*/ 0 h 19"/>
                    <a:gd name="T14" fmla="*/ 2 w 2"/>
                    <a:gd name="T15" fmla="*/ 19 h 19"/>
                  </a:gdLst>
                  <a:ahLst/>
                  <a:cxnLst>
                    <a:cxn ang="T8">
                      <a:pos x="T0" y="T1"/>
                    </a:cxn>
                    <a:cxn ang="T9">
                      <a:pos x="T2" y="T3"/>
                    </a:cxn>
                    <a:cxn ang="T10">
                      <a:pos x="T4" y="T5"/>
                    </a:cxn>
                    <a:cxn ang="T11">
                      <a:pos x="T6" y="T7"/>
                    </a:cxn>
                  </a:cxnLst>
                  <a:rect l="T12" t="T13" r="T14" b="T15"/>
                  <a:pathLst>
                    <a:path w="2" h="19">
                      <a:moveTo>
                        <a:pt x="0" y="0"/>
                      </a:moveTo>
                      <a:lnTo>
                        <a:pt x="0" y="0"/>
                      </a:lnTo>
                      <a:lnTo>
                        <a:pt x="2" y="19"/>
                      </a:lnTo>
                    </a:path>
                  </a:pathLst>
                </a:custGeom>
                <a:noFill/>
                <a:ln w="6350" cap="sq">
                  <a:solidFill>
                    <a:srgbClr val="010101"/>
                  </a:solidFill>
                  <a:prstDash val="solid"/>
                  <a:miter lim="800000"/>
                  <a:headEnd/>
                  <a:tailEnd/>
                </a:ln>
              </p:spPr>
              <p:txBody>
                <a:bodyPr/>
                <a:lstStyle/>
                <a:p>
                  <a:endParaRPr lang="en-US"/>
                </a:p>
              </p:txBody>
            </p:sp>
            <p:sp>
              <p:nvSpPr>
                <p:cNvPr id="28098" name="Freeform 3009"/>
                <p:cNvSpPr>
                  <a:spLocks/>
                </p:cNvSpPr>
                <p:nvPr/>
              </p:nvSpPr>
              <p:spPr bwMode="auto">
                <a:xfrm>
                  <a:off x="5600701" y="1979613"/>
                  <a:ext cx="1588" cy="31750"/>
                </a:xfrm>
                <a:custGeom>
                  <a:avLst/>
                  <a:gdLst>
                    <a:gd name="T0" fmla="*/ 0 w 1588"/>
                    <a:gd name="T1" fmla="*/ 0 h 20"/>
                    <a:gd name="T2" fmla="*/ 0 w 1588"/>
                    <a:gd name="T3" fmla="*/ 0 h 20"/>
                    <a:gd name="T4" fmla="*/ 0 w 1588"/>
                    <a:gd name="T5" fmla="*/ 0 h 20"/>
                    <a:gd name="T6" fmla="*/ 0 w 1588"/>
                    <a:gd name="T7" fmla="*/ 31750 h 20"/>
                    <a:gd name="T8" fmla="*/ 0 60000 65536"/>
                    <a:gd name="T9" fmla="*/ 0 60000 65536"/>
                    <a:gd name="T10" fmla="*/ 0 60000 65536"/>
                    <a:gd name="T11" fmla="*/ 0 60000 65536"/>
                    <a:gd name="T12" fmla="*/ 0 w 1588"/>
                    <a:gd name="T13" fmla="*/ 0 h 20"/>
                    <a:gd name="T14" fmla="*/ 1588 w 1588"/>
                    <a:gd name="T15" fmla="*/ 20 h 20"/>
                  </a:gdLst>
                  <a:ahLst/>
                  <a:cxnLst>
                    <a:cxn ang="T8">
                      <a:pos x="T0" y="T1"/>
                    </a:cxn>
                    <a:cxn ang="T9">
                      <a:pos x="T2" y="T3"/>
                    </a:cxn>
                    <a:cxn ang="T10">
                      <a:pos x="T4" y="T5"/>
                    </a:cxn>
                    <a:cxn ang="T11">
                      <a:pos x="T6" y="T7"/>
                    </a:cxn>
                  </a:cxnLst>
                  <a:rect l="T12" t="T13" r="T14" b="T15"/>
                  <a:pathLst>
                    <a:path w="1588" h="20">
                      <a:moveTo>
                        <a:pt x="0" y="0"/>
                      </a:moveTo>
                      <a:lnTo>
                        <a:pt x="0" y="0"/>
                      </a:lnTo>
                      <a:lnTo>
                        <a:pt x="0" y="20"/>
                      </a:lnTo>
                    </a:path>
                  </a:pathLst>
                </a:custGeom>
                <a:noFill/>
                <a:ln w="6350" cap="sq">
                  <a:solidFill>
                    <a:srgbClr val="010101"/>
                  </a:solidFill>
                  <a:prstDash val="solid"/>
                  <a:miter lim="800000"/>
                  <a:headEnd/>
                  <a:tailEnd/>
                </a:ln>
              </p:spPr>
              <p:txBody>
                <a:bodyPr/>
                <a:lstStyle/>
                <a:p>
                  <a:endParaRPr lang="en-US"/>
                </a:p>
              </p:txBody>
            </p:sp>
            <p:sp>
              <p:nvSpPr>
                <p:cNvPr id="28099" name="Freeform 3010"/>
                <p:cNvSpPr>
                  <a:spLocks/>
                </p:cNvSpPr>
                <p:nvPr/>
              </p:nvSpPr>
              <p:spPr bwMode="auto">
                <a:xfrm>
                  <a:off x="5600701" y="2011363"/>
                  <a:ext cx="3175" cy="28575"/>
                </a:xfrm>
                <a:custGeom>
                  <a:avLst/>
                  <a:gdLst>
                    <a:gd name="T0" fmla="*/ 0 w 2"/>
                    <a:gd name="T1" fmla="*/ 0 h 18"/>
                    <a:gd name="T2" fmla="*/ 0 w 2"/>
                    <a:gd name="T3" fmla="*/ 0 h 18"/>
                    <a:gd name="T4" fmla="*/ 0 w 2"/>
                    <a:gd name="T5" fmla="*/ 0 h 18"/>
                    <a:gd name="T6" fmla="*/ 3175 w 2"/>
                    <a:gd name="T7" fmla="*/ 28575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0"/>
                      </a:moveTo>
                      <a:lnTo>
                        <a:pt x="0" y="0"/>
                      </a:lnTo>
                      <a:lnTo>
                        <a:pt x="2" y="18"/>
                      </a:lnTo>
                    </a:path>
                  </a:pathLst>
                </a:custGeom>
                <a:noFill/>
                <a:ln w="6350" cap="sq">
                  <a:solidFill>
                    <a:srgbClr val="010101"/>
                  </a:solidFill>
                  <a:prstDash val="solid"/>
                  <a:miter lim="800000"/>
                  <a:headEnd/>
                  <a:tailEnd/>
                </a:ln>
              </p:spPr>
              <p:txBody>
                <a:bodyPr/>
                <a:lstStyle/>
                <a:p>
                  <a:endParaRPr lang="en-US"/>
                </a:p>
              </p:txBody>
            </p:sp>
            <p:sp>
              <p:nvSpPr>
                <p:cNvPr id="28100" name="Freeform 3011"/>
                <p:cNvSpPr>
                  <a:spLocks/>
                </p:cNvSpPr>
                <p:nvPr/>
              </p:nvSpPr>
              <p:spPr bwMode="auto">
                <a:xfrm>
                  <a:off x="5603876" y="2039938"/>
                  <a:ext cx="3175" cy="30163"/>
                </a:xfrm>
                <a:custGeom>
                  <a:avLst/>
                  <a:gdLst>
                    <a:gd name="T0" fmla="*/ 0 w 2"/>
                    <a:gd name="T1" fmla="*/ 0 h 19"/>
                    <a:gd name="T2" fmla="*/ 0 w 2"/>
                    <a:gd name="T3" fmla="*/ 0 h 19"/>
                    <a:gd name="T4" fmla="*/ 0 w 2"/>
                    <a:gd name="T5" fmla="*/ 0 h 19"/>
                    <a:gd name="T6" fmla="*/ 3175 w 2"/>
                    <a:gd name="T7" fmla="*/ 30163 h 19"/>
                    <a:gd name="T8" fmla="*/ 0 60000 65536"/>
                    <a:gd name="T9" fmla="*/ 0 60000 65536"/>
                    <a:gd name="T10" fmla="*/ 0 60000 65536"/>
                    <a:gd name="T11" fmla="*/ 0 60000 65536"/>
                    <a:gd name="T12" fmla="*/ 0 w 2"/>
                    <a:gd name="T13" fmla="*/ 0 h 19"/>
                    <a:gd name="T14" fmla="*/ 2 w 2"/>
                    <a:gd name="T15" fmla="*/ 19 h 19"/>
                  </a:gdLst>
                  <a:ahLst/>
                  <a:cxnLst>
                    <a:cxn ang="T8">
                      <a:pos x="T0" y="T1"/>
                    </a:cxn>
                    <a:cxn ang="T9">
                      <a:pos x="T2" y="T3"/>
                    </a:cxn>
                    <a:cxn ang="T10">
                      <a:pos x="T4" y="T5"/>
                    </a:cxn>
                    <a:cxn ang="T11">
                      <a:pos x="T6" y="T7"/>
                    </a:cxn>
                  </a:cxnLst>
                  <a:rect l="T12" t="T13" r="T14" b="T15"/>
                  <a:pathLst>
                    <a:path w="2" h="19">
                      <a:moveTo>
                        <a:pt x="0" y="0"/>
                      </a:moveTo>
                      <a:lnTo>
                        <a:pt x="0" y="0"/>
                      </a:lnTo>
                      <a:lnTo>
                        <a:pt x="2" y="19"/>
                      </a:lnTo>
                    </a:path>
                  </a:pathLst>
                </a:custGeom>
                <a:noFill/>
                <a:ln w="6350" cap="sq">
                  <a:solidFill>
                    <a:srgbClr val="010101"/>
                  </a:solidFill>
                  <a:prstDash val="solid"/>
                  <a:miter lim="800000"/>
                  <a:headEnd/>
                  <a:tailEnd/>
                </a:ln>
              </p:spPr>
              <p:txBody>
                <a:bodyPr/>
                <a:lstStyle/>
                <a:p>
                  <a:endParaRPr lang="en-US"/>
                </a:p>
              </p:txBody>
            </p:sp>
            <p:sp>
              <p:nvSpPr>
                <p:cNvPr id="28101" name="Freeform 3012"/>
                <p:cNvSpPr>
                  <a:spLocks/>
                </p:cNvSpPr>
                <p:nvPr/>
              </p:nvSpPr>
              <p:spPr bwMode="auto">
                <a:xfrm>
                  <a:off x="5607051" y="2070100"/>
                  <a:ext cx="3175" cy="25400"/>
                </a:xfrm>
                <a:custGeom>
                  <a:avLst/>
                  <a:gdLst>
                    <a:gd name="T0" fmla="*/ 0 w 2"/>
                    <a:gd name="T1" fmla="*/ 0 h 16"/>
                    <a:gd name="T2" fmla="*/ 0 w 2"/>
                    <a:gd name="T3" fmla="*/ 0 h 16"/>
                    <a:gd name="T4" fmla="*/ 0 w 2"/>
                    <a:gd name="T5" fmla="*/ 0 h 16"/>
                    <a:gd name="T6" fmla="*/ 3175 w 2"/>
                    <a:gd name="T7" fmla="*/ 2540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0"/>
                      </a:moveTo>
                      <a:lnTo>
                        <a:pt x="0" y="0"/>
                      </a:lnTo>
                      <a:lnTo>
                        <a:pt x="2" y="16"/>
                      </a:lnTo>
                    </a:path>
                  </a:pathLst>
                </a:custGeom>
                <a:noFill/>
                <a:ln w="6350" cap="sq">
                  <a:solidFill>
                    <a:srgbClr val="010101"/>
                  </a:solidFill>
                  <a:prstDash val="solid"/>
                  <a:miter lim="800000"/>
                  <a:headEnd/>
                  <a:tailEnd/>
                </a:ln>
              </p:spPr>
              <p:txBody>
                <a:bodyPr/>
                <a:lstStyle/>
                <a:p>
                  <a:endParaRPr lang="en-US"/>
                </a:p>
              </p:txBody>
            </p:sp>
            <p:sp>
              <p:nvSpPr>
                <p:cNvPr id="28102" name="Freeform 3013"/>
                <p:cNvSpPr>
                  <a:spLocks/>
                </p:cNvSpPr>
                <p:nvPr/>
              </p:nvSpPr>
              <p:spPr bwMode="auto">
                <a:xfrm>
                  <a:off x="5610226" y="2095500"/>
                  <a:ext cx="1588" cy="28575"/>
                </a:xfrm>
                <a:custGeom>
                  <a:avLst/>
                  <a:gdLst>
                    <a:gd name="T0" fmla="*/ 0 w 1588"/>
                    <a:gd name="T1" fmla="*/ 0 h 18"/>
                    <a:gd name="T2" fmla="*/ 0 w 1588"/>
                    <a:gd name="T3" fmla="*/ 0 h 18"/>
                    <a:gd name="T4" fmla="*/ 0 w 1588"/>
                    <a:gd name="T5" fmla="*/ 0 h 18"/>
                    <a:gd name="T6" fmla="*/ 0 w 1588"/>
                    <a:gd name="T7" fmla="*/ 28575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0"/>
                      </a:moveTo>
                      <a:lnTo>
                        <a:pt x="0" y="0"/>
                      </a:lnTo>
                      <a:lnTo>
                        <a:pt x="0" y="18"/>
                      </a:lnTo>
                    </a:path>
                  </a:pathLst>
                </a:custGeom>
                <a:noFill/>
                <a:ln w="6350" cap="sq">
                  <a:solidFill>
                    <a:srgbClr val="010101"/>
                  </a:solidFill>
                  <a:prstDash val="solid"/>
                  <a:miter lim="800000"/>
                  <a:headEnd/>
                  <a:tailEnd/>
                </a:ln>
              </p:spPr>
              <p:txBody>
                <a:bodyPr/>
                <a:lstStyle/>
                <a:p>
                  <a:endParaRPr lang="en-US"/>
                </a:p>
              </p:txBody>
            </p:sp>
            <p:sp>
              <p:nvSpPr>
                <p:cNvPr id="28103" name="Freeform 3014"/>
                <p:cNvSpPr>
                  <a:spLocks/>
                </p:cNvSpPr>
                <p:nvPr/>
              </p:nvSpPr>
              <p:spPr bwMode="auto">
                <a:xfrm>
                  <a:off x="5610226" y="2124075"/>
                  <a:ext cx="1588" cy="22225"/>
                </a:xfrm>
                <a:custGeom>
                  <a:avLst/>
                  <a:gdLst>
                    <a:gd name="T0" fmla="*/ 0 w 1"/>
                    <a:gd name="T1" fmla="*/ 0 h 14"/>
                    <a:gd name="T2" fmla="*/ 0 w 1"/>
                    <a:gd name="T3" fmla="*/ 0 h 14"/>
                    <a:gd name="T4" fmla="*/ 0 w 1"/>
                    <a:gd name="T5" fmla="*/ 0 h 14"/>
                    <a:gd name="T6" fmla="*/ 1588 w 1"/>
                    <a:gd name="T7" fmla="*/ 22225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0"/>
                      </a:moveTo>
                      <a:lnTo>
                        <a:pt x="0" y="0"/>
                      </a:lnTo>
                      <a:lnTo>
                        <a:pt x="1" y="14"/>
                      </a:lnTo>
                    </a:path>
                  </a:pathLst>
                </a:custGeom>
                <a:noFill/>
                <a:ln w="6350" cap="sq">
                  <a:solidFill>
                    <a:srgbClr val="010101"/>
                  </a:solidFill>
                  <a:prstDash val="solid"/>
                  <a:miter lim="800000"/>
                  <a:headEnd/>
                  <a:tailEnd/>
                </a:ln>
              </p:spPr>
              <p:txBody>
                <a:bodyPr/>
                <a:lstStyle/>
                <a:p>
                  <a:endParaRPr lang="en-US"/>
                </a:p>
              </p:txBody>
            </p:sp>
            <p:sp>
              <p:nvSpPr>
                <p:cNvPr id="28104" name="Freeform 3015"/>
                <p:cNvSpPr>
                  <a:spLocks/>
                </p:cNvSpPr>
                <p:nvPr/>
              </p:nvSpPr>
              <p:spPr bwMode="auto">
                <a:xfrm>
                  <a:off x="5611813" y="2146300"/>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8105" name="Freeform 3016"/>
                <p:cNvSpPr>
                  <a:spLocks/>
                </p:cNvSpPr>
                <p:nvPr/>
              </p:nvSpPr>
              <p:spPr bwMode="auto">
                <a:xfrm>
                  <a:off x="5614988" y="2168525"/>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8106" name="Freeform 3017"/>
                <p:cNvSpPr>
                  <a:spLocks/>
                </p:cNvSpPr>
                <p:nvPr/>
              </p:nvSpPr>
              <p:spPr bwMode="auto">
                <a:xfrm>
                  <a:off x="5618163" y="2190750"/>
                  <a:ext cx="1588" cy="20638"/>
                </a:xfrm>
                <a:custGeom>
                  <a:avLst/>
                  <a:gdLst>
                    <a:gd name="T0" fmla="*/ 0 w 1588"/>
                    <a:gd name="T1" fmla="*/ 0 h 13"/>
                    <a:gd name="T2" fmla="*/ 0 w 1588"/>
                    <a:gd name="T3" fmla="*/ 0 h 13"/>
                    <a:gd name="T4" fmla="*/ 0 w 1588"/>
                    <a:gd name="T5" fmla="*/ 0 h 13"/>
                    <a:gd name="T6" fmla="*/ 0 w 1588"/>
                    <a:gd name="T7" fmla="*/ 20638 h 13"/>
                    <a:gd name="T8" fmla="*/ 0 60000 65536"/>
                    <a:gd name="T9" fmla="*/ 0 60000 65536"/>
                    <a:gd name="T10" fmla="*/ 0 60000 65536"/>
                    <a:gd name="T11" fmla="*/ 0 60000 65536"/>
                    <a:gd name="T12" fmla="*/ 0 w 1588"/>
                    <a:gd name="T13" fmla="*/ 0 h 13"/>
                    <a:gd name="T14" fmla="*/ 1588 w 1588"/>
                    <a:gd name="T15" fmla="*/ 13 h 13"/>
                  </a:gdLst>
                  <a:ahLst/>
                  <a:cxnLst>
                    <a:cxn ang="T8">
                      <a:pos x="T0" y="T1"/>
                    </a:cxn>
                    <a:cxn ang="T9">
                      <a:pos x="T2" y="T3"/>
                    </a:cxn>
                    <a:cxn ang="T10">
                      <a:pos x="T4" y="T5"/>
                    </a:cxn>
                    <a:cxn ang="T11">
                      <a:pos x="T6" y="T7"/>
                    </a:cxn>
                  </a:cxnLst>
                  <a:rect l="T12" t="T13" r="T14" b="T15"/>
                  <a:pathLst>
                    <a:path w="1588" h="13">
                      <a:moveTo>
                        <a:pt x="0" y="0"/>
                      </a:moveTo>
                      <a:lnTo>
                        <a:pt x="0" y="0"/>
                      </a:lnTo>
                      <a:lnTo>
                        <a:pt x="0" y="13"/>
                      </a:lnTo>
                    </a:path>
                  </a:pathLst>
                </a:custGeom>
                <a:noFill/>
                <a:ln w="6350" cap="sq">
                  <a:solidFill>
                    <a:srgbClr val="010101"/>
                  </a:solidFill>
                  <a:prstDash val="solid"/>
                  <a:miter lim="800000"/>
                  <a:headEnd/>
                  <a:tailEnd/>
                </a:ln>
              </p:spPr>
              <p:txBody>
                <a:bodyPr/>
                <a:lstStyle/>
                <a:p>
                  <a:endParaRPr lang="en-US"/>
                </a:p>
              </p:txBody>
            </p:sp>
            <p:sp>
              <p:nvSpPr>
                <p:cNvPr id="28107" name="Freeform 3018"/>
                <p:cNvSpPr>
                  <a:spLocks/>
                </p:cNvSpPr>
                <p:nvPr/>
              </p:nvSpPr>
              <p:spPr bwMode="auto">
                <a:xfrm>
                  <a:off x="5618163" y="2211388"/>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8108" name="Freeform 3020"/>
                <p:cNvSpPr>
                  <a:spLocks/>
                </p:cNvSpPr>
                <p:nvPr/>
              </p:nvSpPr>
              <p:spPr bwMode="auto">
                <a:xfrm>
                  <a:off x="5621338" y="2230438"/>
                  <a:ext cx="1588" cy="20638"/>
                </a:xfrm>
                <a:custGeom>
                  <a:avLst/>
                  <a:gdLst>
                    <a:gd name="T0" fmla="*/ 0 w 1"/>
                    <a:gd name="T1" fmla="*/ 0 h 13"/>
                    <a:gd name="T2" fmla="*/ 0 w 1"/>
                    <a:gd name="T3" fmla="*/ 0 h 13"/>
                    <a:gd name="T4" fmla="*/ 0 w 1"/>
                    <a:gd name="T5" fmla="*/ 0 h 13"/>
                    <a:gd name="T6" fmla="*/ 1588 w 1"/>
                    <a:gd name="T7" fmla="*/ 20638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0"/>
                      </a:moveTo>
                      <a:lnTo>
                        <a:pt x="0" y="0"/>
                      </a:lnTo>
                      <a:lnTo>
                        <a:pt x="1" y="13"/>
                      </a:lnTo>
                    </a:path>
                  </a:pathLst>
                </a:custGeom>
                <a:noFill/>
                <a:ln w="6350" cap="sq">
                  <a:solidFill>
                    <a:srgbClr val="010101"/>
                  </a:solidFill>
                  <a:prstDash val="solid"/>
                  <a:miter lim="800000"/>
                  <a:headEnd/>
                  <a:tailEnd/>
                </a:ln>
              </p:spPr>
              <p:txBody>
                <a:bodyPr/>
                <a:lstStyle/>
                <a:p>
                  <a:endParaRPr lang="en-US"/>
                </a:p>
              </p:txBody>
            </p:sp>
            <p:sp>
              <p:nvSpPr>
                <p:cNvPr id="28109" name="Freeform 3021"/>
                <p:cNvSpPr>
                  <a:spLocks/>
                </p:cNvSpPr>
                <p:nvPr/>
              </p:nvSpPr>
              <p:spPr bwMode="auto">
                <a:xfrm>
                  <a:off x="5622926" y="2251076"/>
                  <a:ext cx="3175" cy="15875"/>
                </a:xfrm>
                <a:custGeom>
                  <a:avLst/>
                  <a:gdLst>
                    <a:gd name="T0" fmla="*/ 0 w 2"/>
                    <a:gd name="T1" fmla="*/ 0 h 10"/>
                    <a:gd name="T2" fmla="*/ 0 w 2"/>
                    <a:gd name="T3" fmla="*/ 0 h 10"/>
                    <a:gd name="T4" fmla="*/ 0 w 2"/>
                    <a:gd name="T5" fmla="*/ 0 h 10"/>
                    <a:gd name="T6" fmla="*/ 3175 w 2"/>
                    <a:gd name="T7" fmla="*/ 15875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0"/>
                      </a:moveTo>
                      <a:lnTo>
                        <a:pt x="0" y="0"/>
                      </a:lnTo>
                      <a:lnTo>
                        <a:pt x="2" y="10"/>
                      </a:lnTo>
                    </a:path>
                  </a:pathLst>
                </a:custGeom>
                <a:noFill/>
                <a:ln w="6350" cap="sq">
                  <a:solidFill>
                    <a:srgbClr val="010101"/>
                  </a:solidFill>
                  <a:prstDash val="solid"/>
                  <a:miter lim="800000"/>
                  <a:headEnd/>
                  <a:tailEnd/>
                </a:ln>
              </p:spPr>
              <p:txBody>
                <a:bodyPr/>
                <a:lstStyle/>
                <a:p>
                  <a:endParaRPr lang="en-US"/>
                </a:p>
              </p:txBody>
            </p:sp>
            <p:sp>
              <p:nvSpPr>
                <p:cNvPr id="28110" name="Freeform 3022"/>
                <p:cNvSpPr>
                  <a:spLocks/>
                </p:cNvSpPr>
                <p:nvPr/>
              </p:nvSpPr>
              <p:spPr bwMode="auto">
                <a:xfrm>
                  <a:off x="5626101" y="2266951"/>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8111" name="Freeform 3023"/>
                <p:cNvSpPr>
                  <a:spLocks/>
                </p:cNvSpPr>
                <p:nvPr/>
              </p:nvSpPr>
              <p:spPr bwMode="auto">
                <a:xfrm>
                  <a:off x="5629276" y="2284413"/>
                  <a:ext cx="1588" cy="14288"/>
                </a:xfrm>
                <a:custGeom>
                  <a:avLst/>
                  <a:gdLst>
                    <a:gd name="T0" fmla="*/ 0 w 1588"/>
                    <a:gd name="T1" fmla="*/ 0 h 9"/>
                    <a:gd name="T2" fmla="*/ 0 w 1588"/>
                    <a:gd name="T3" fmla="*/ 0 h 9"/>
                    <a:gd name="T4" fmla="*/ 0 w 1588"/>
                    <a:gd name="T5" fmla="*/ 0 h 9"/>
                    <a:gd name="T6" fmla="*/ 0 w 1588"/>
                    <a:gd name="T7" fmla="*/ 14288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0"/>
                      </a:moveTo>
                      <a:lnTo>
                        <a:pt x="0" y="0"/>
                      </a:lnTo>
                      <a:lnTo>
                        <a:pt x="0" y="9"/>
                      </a:lnTo>
                    </a:path>
                  </a:pathLst>
                </a:custGeom>
                <a:noFill/>
                <a:ln w="6350" cap="sq">
                  <a:solidFill>
                    <a:srgbClr val="010101"/>
                  </a:solidFill>
                  <a:prstDash val="solid"/>
                  <a:miter lim="800000"/>
                  <a:headEnd/>
                  <a:tailEnd/>
                </a:ln>
              </p:spPr>
              <p:txBody>
                <a:bodyPr/>
                <a:lstStyle/>
                <a:p>
                  <a:endParaRPr lang="en-US"/>
                </a:p>
              </p:txBody>
            </p:sp>
            <p:sp>
              <p:nvSpPr>
                <p:cNvPr id="28112" name="Freeform 3024"/>
                <p:cNvSpPr>
                  <a:spLocks/>
                </p:cNvSpPr>
                <p:nvPr/>
              </p:nvSpPr>
              <p:spPr bwMode="auto">
                <a:xfrm>
                  <a:off x="5629276" y="2298701"/>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8113" name="Freeform 3025"/>
                <p:cNvSpPr>
                  <a:spLocks/>
                </p:cNvSpPr>
                <p:nvPr/>
              </p:nvSpPr>
              <p:spPr bwMode="auto">
                <a:xfrm>
                  <a:off x="5632451" y="2312988"/>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6350" cap="sq">
                  <a:solidFill>
                    <a:srgbClr val="010101"/>
                  </a:solidFill>
                  <a:prstDash val="solid"/>
                  <a:miter lim="800000"/>
                  <a:headEnd/>
                  <a:tailEnd/>
                </a:ln>
              </p:spPr>
              <p:txBody>
                <a:bodyPr/>
                <a:lstStyle/>
                <a:p>
                  <a:endParaRPr lang="en-US"/>
                </a:p>
              </p:txBody>
            </p:sp>
            <p:sp>
              <p:nvSpPr>
                <p:cNvPr id="28114" name="Freeform 3026"/>
                <p:cNvSpPr>
                  <a:spLocks/>
                </p:cNvSpPr>
                <p:nvPr/>
              </p:nvSpPr>
              <p:spPr bwMode="auto">
                <a:xfrm>
                  <a:off x="5634038" y="2327276"/>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8115" name="Freeform 3027"/>
                <p:cNvSpPr>
                  <a:spLocks/>
                </p:cNvSpPr>
                <p:nvPr/>
              </p:nvSpPr>
              <p:spPr bwMode="auto">
                <a:xfrm>
                  <a:off x="5634038" y="233838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8116" name="Freeform 3028"/>
                <p:cNvSpPr>
                  <a:spLocks/>
                </p:cNvSpPr>
                <p:nvPr/>
              </p:nvSpPr>
              <p:spPr bwMode="auto">
                <a:xfrm>
                  <a:off x="5637213" y="2346326"/>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8117" name="Freeform 3029"/>
                <p:cNvSpPr>
                  <a:spLocks/>
                </p:cNvSpPr>
                <p:nvPr/>
              </p:nvSpPr>
              <p:spPr bwMode="auto">
                <a:xfrm>
                  <a:off x="5640388" y="235743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8118" name="Freeform 3030"/>
                <p:cNvSpPr>
                  <a:spLocks/>
                </p:cNvSpPr>
                <p:nvPr/>
              </p:nvSpPr>
              <p:spPr bwMode="auto">
                <a:xfrm>
                  <a:off x="5643563" y="2368551"/>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8119" name="Freeform 3031"/>
                <p:cNvSpPr>
                  <a:spLocks/>
                </p:cNvSpPr>
                <p:nvPr/>
              </p:nvSpPr>
              <p:spPr bwMode="auto">
                <a:xfrm>
                  <a:off x="5646738" y="2378076"/>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8120" name="Freeform 3032"/>
                <p:cNvSpPr>
                  <a:spLocks/>
                </p:cNvSpPr>
                <p:nvPr/>
              </p:nvSpPr>
              <p:spPr bwMode="auto">
                <a:xfrm>
                  <a:off x="5646738" y="2389188"/>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8121" name="Freeform 3033"/>
                <p:cNvSpPr>
                  <a:spLocks/>
                </p:cNvSpPr>
                <p:nvPr/>
              </p:nvSpPr>
              <p:spPr bwMode="auto">
                <a:xfrm>
                  <a:off x="5648326" y="2397126"/>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8122" name="Freeform 3034"/>
                <p:cNvSpPr>
                  <a:spLocks/>
                </p:cNvSpPr>
                <p:nvPr/>
              </p:nvSpPr>
              <p:spPr bwMode="auto">
                <a:xfrm>
                  <a:off x="5651501" y="2408238"/>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8123" name="Freeform 3035"/>
                <p:cNvSpPr>
                  <a:spLocks/>
                </p:cNvSpPr>
                <p:nvPr/>
              </p:nvSpPr>
              <p:spPr bwMode="auto">
                <a:xfrm>
                  <a:off x="5651501" y="2419351"/>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8124" name="Freeform 3036"/>
                <p:cNvSpPr>
                  <a:spLocks/>
                </p:cNvSpPr>
                <p:nvPr/>
              </p:nvSpPr>
              <p:spPr bwMode="auto">
                <a:xfrm>
                  <a:off x="5654676" y="2430463"/>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8125" name="Freeform 3037"/>
                <p:cNvSpPr>
                  <a:spLocks/>
                </p:cNvSpPr>
                <p:nvPr/>
              </p:nvSpPr>
              <p:spPr bwMode="auto">
                <a:xfrm>
                  <a:off x="5657851" y="2441576"/>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6350" cap="sq">
                  <a:solidFill>
                    <a:srgbClr val="010101"/>
                  </a:solidFill>
                  <a:prstDash val="solid"/>
                  <a:miter lim="800000"/>
                  <a:headEnd/>
                  <a:tailEnd/>
                </a:ln>
              </p:spPr>
              <p:txBody>
                <a:bodyPr/>
                <a:lstStyle/>
                <a:p>
                  <a:endParaRPr lang="en-US"/>
                </a:p>
              </p:txBody>
            </p:sp>
            <p:sp>
              <p:nvSpPr>
                <p:cNvPr id="28126" name="Freeform 3038"/>
                <p:cNvSpPr>
                  <a:spLocks/>
                </p:cNvSpPr>
                <p:nvPr/>
              </p:nvSpPr>
              <p:spPr bwMode="auto">
                <a:xfrm>
                  <a:off x="5659438" y="2451101"/>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8127" name="Freeform 3039"/>
                <p:cNvSpPr>
                  <a:spLocks/>
                </p:cNvSpPr>
                <p:nvPr/>
              </p:nvSpPr>
              <p:spPr bwMode="auto">
                <a:xfrm>
                  <a:off x="5662613" y="2459038"/>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8128" name="Freeform 3040"/>
                <p:cNvSpPr>
                  <a:spLocks/>
                </p:cNvSpPr>
                <p:nvPr/>
              </p:nvSpPr>
              <p:spPr bwMode="auto">
                <a:xfrm>
                  <a:off x="5662613" y="246538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8129" name="Freeform 3041"/>
                <p:cNvSpPr>
                  <a:spLocks/>
                </p:cNvSpPr>
                <p:nvPr/>
              </p:nvSpPr>
              <p:spPr bwMode="auto">
                <a:xfrm>
                  <a:off x="5665788" y="2476501"/>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8130" name="Freeform 3042"/>
                <p:cNvSpPr>
                  <a:spLocks/>
                </p:cNvSpPr>
                <p:nvPr/>
              </p:nvSpPr>
              <p:spPr bwMode="auto">
                <a:xfrm>
                  <a:off x="5668963" y="248443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8131" name="Freeform 3043"/>
                <p:cNvSpPr>
                  <a:spLocks/>
                </p:cNvSpPr>
                <p:nvPr/>
              </p:nvSpPr>
              <p:spPr bwMode="auto">
                <a:xfrm>
                  <a:off x="5672138" y="2492376"/>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8132" name="Freeform 3044"/>
                <p:cNvSpPr>
                  <a:spLocks/>
                </p:cNvSpPr>
                <p:nvPr/>
              </p:nvSpPr>
              <p:spPr bwMode="auto">
                <a:xfrm>
                  <a:off x="5672138" y="24987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133" name="Freeform 3045"/>
                <p:cNvSpPr>
                  <a:spLocks/>
                </p:cNvSpPr>
                <p:nvPr/>
              </p:nvSpPr>
              <p:spPr bwMode="auto">
                <a:xfrm>
                  <a:off x="5673726" y="2501901"/>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8134" name="Freeform 3046"/>
                <p:cNvSpPr>
                  <a:spLocks/>
                </p:cNvSpPr>
                <p:nvPr/>
              </p:nvSpPr>
              <p:spPr bwMode="auto">
                <a:xfrm>
                  <a:off x="5676901" y="25066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135" name="Freeform 3047"/>
                <p:cNvSpPr>
                  <a:spLocks/>
                </p:cNvSpPr>
                <p:nvPr/>
              </p:nvSpPr>
              <p:spPr bwMode="auto">
                <a:xfrm>
                  <a:off x="5680076" y="2509838"/>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8136" name="Freeform 3048"/>
                <p:cNvSpPr>
                  <a:spLocks/>
                </p:cNvSpPr>
                <p:nvPr/>
              </p:nvSpPr>
              <p:spPr bwMode="auto">
                <a:xfrm>
                  <a:off x="5680076" y="251618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137" name="Freeform 3049"/>
                <p:cNvSpPr>
                  <a:spLocks/>
                </p:cNvSpPr>
                <p:nvPr/>
              </p:nvSpPr>
              <p:spPr bwMode="auto">
                <a:xfrm>
                  <a:off x="5683251" y="251777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138" name="Freeform 3050"/>
                <p:cNvSpPr>
                  <a:spLocks/>
                </p:cNvSpPr>
                <p:nvPr/>
              </p:nvSpPr>
              <p:spPr bwMode="auto">
                <a:xfrm>
                  <a:off x="5684838" y="252095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139" name="Freeform 3051"/>
                <p:cNvSpPr>
                  <a:spLocks/>
                </p:cNvSpPr>
                <p:nvPr/>
              </p:nvSpPr>
              <p:spPr bwMode="auto">
                <a:xfrm>
                  <a:off x="5688013" y="2524126"/>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8140" name="Freeform 3052"/>
                <p:cNvSpPr>
                  <a:spLocks/>
                </p:cNvSpPr>
                <p:nvPr/>
              </p:nvSpPr>
              <p:spPr bwMode="auto">
                <a:xfrm>
                  <a:off x="5688013" y="25288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141" name="Freeform 3053"/>
                <p:cNvSpPr>
                  <a:spLocks/>
                </p:cNvSpPr>
                <p:nvPr/>
              </p:nvSpPr>
              <p:spPr bwMode="auto">
                <a:xfrm>
                  <a:off x="5691188" y="253206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8142" name="Freeform 3054"/>
                <p:cNvSpPr>
                  <a:spLocks/>
                </p:cNvSpPr>
                <p:nvPr/>
              </p:nvSpPr>
              <p:spPr bwMode="auto">
                <a:xfrm>
                  <a:off x="5694363" y="253841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143" name="Freeform 3055"/>
                <p:cNvSpPr>
                  <a:spLocks/>
                </p:cNvSpPr>
                <p:nvPr/>
              </p:nvSpPr>
              <p:spPr bwMode="auto">
                <a:xfrm>
                  <a:off x="5695951" y="254158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8144" name="Freeform 3056"/>
                <p:cNvSpPr>
                  <a:spLocks/>
                </p:cNvSpPr>
                <p:nvPr/>
              </p:nvSpPr>
              <p:spPr bwMode="auto">
                <a:xfrm>
                  <a:off x="5695951" y="25431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145" name="Freeform 3057"/>
                <p:cNvSpPr>
                  <a:spLocks/>
                </p:cNvSpPr>
                <p:nvPr/>
              </p:nvSpPr>
              <p:spPr bwMode="auto">
                <a:xfrm>
                  <a:off x="5699126" y="254635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146" name="Freeform 3058"/>
                <p:cNvSpPr>
                  <a:spLocks/>
                </p:cNvSpPr>
                <p:nvPr/>
              </p:nvSpPr>
              <p:spPr bwMode="auto">
                <a:xfrm>
                  <a:off x="5702301" y="2546351"/>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8147" name="Freeform 3059"/>
                <p:cNvSpPr>
                  <a:spLocks/>
                </p:cNvSpPr>
                <p:nvPr/>
              </p:nvSpPr>
              <p:spPr bwMode="auto">
                <a:xfrm>
                  <a:off x="5705476" y="25463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148" name="Freeform 3060"/>
                <p:cNvSpPr>
                  <a:spLocks/>
                </p:cNvSpPr>
                <p:nvPr/>
              </p:nvSpPr>
              <p:spPr bwMode="auto">
                <a:xfrm>
                  <a:off x="5705476" y="254158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8149" name="Freeform 3061"/>
                <p:cNvSpPr>
                  <a:spLocks/>
                </p:cNvSpPr>
                <p:nvPr/>
              </p:nvSpPr>
              <p:spPr bwMode="auto">
                <a:xfrm>
                  <a:off x="5708651" y="2532063"/>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6350" cap="sq">
                  <a:solidFill>
                    <a:srgbClr val="010101"/>
                  </a:solidFill>
                  <a:prstDash val="solid"/>
                  <a:miter lim="800000"/>
                  <a:headEnd/>
                  <a:tailEnd/>
                </a:ln>
              </p:spPr>
              <p:txBody>
                <a:bodyPr/>
                <a:lstStyle/>
                <a:p>
                  <a:endParaRPr lang="en-US"/>
                </a:p>
              </p:txBody>
            </p:sp>
            <p:sp>
              <p:nvSpPr>
                <p:cNvPr id="28150" name="Freeform 3062"/>
                <p:cNvSpPr>
                  <a:spLocks/>
                </p:cNvSpPr>
                <p:nvPr/>
              </p:nvSpPr>
              <p:spPr bwMode="auto">
                <a:xfrm>
                  <a:off x="5710238" y="2517776"/>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8151" name="Freeform 3063"/>
                <p:cNvSpPr>
                  <a:spLocks/>
                </p:cNvSpPr>
                <p:nvPr/>
              </p:nvSpPr>
              <p:spPr bwMode="auto">
                <a:xfrm>
                  <a:off x="5713413" y="2503488"/>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8152" name="Freeform 3064"/>
                <p:cNvSpPr>
                  <a:spLocks/>
                </p:cNvSpPr>
                <p:nvPr/>
              </p:nvSpPr>
              <p:spPr bwMode="auto">
                <a:xfrm>
                  <a:off x="5713413" y="2481263"/>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8153" name="Freeform 3065"/>
                <p:cNvSpPr>
                  <a:spLocks/>
                </p:cNvSpPr>
                <p:nvPr/>
              </p:nvSpPr>
              <p:spPr bwMode="auto">
                <a:xfrm>
                  <a:off x="5716588" y="2462213"/>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28154" name="Freeform 3066"/>
                <p:cNvSpPr>
                  <a:spLocks/>
                </p:cNvSpPr>
                <p:nvPr/>
              </p:nvSpPr>
              <p:spPr bwMode="auto">
                <a:xfrm>
                  <a:off x="5719763" y="2439988"/>
                  <a:ext cx="1588" cy="22225"/>
                </a:xfrm>
                <a:custGeom>
                  <a:avLst/>
                  <a:gdLst>
                    <a:gd name="T0" fmla="*/ 0 w 1"/>
                    <a:gd name="T1" fmla="*/ 22225 h 14"/>
                    <a:gd name="T2" fmla="*/ 0 w 1"/>
                    <a:gd name="T3" fmla="*/ 22225 h 14"/>
                    <a:gd name="T4" fmla="*/ 0 w 1"/>
                    <a:gd name="T5" fmla="*/ 22225 h 14"/>
                    <a:gd name="T6" fmla="*/ 1588 w 1"/>
                    <a:gd name="T7" fmla="*/ 0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14"/>
                      </a:moveTo>
                      <a:lnTo>
                        <a:pt x="0" y="14"/>
                      </a:lnTo>
                      <a:lnTo>
                        <a:pt x="1" y="0"/>
                      </a:lnTo>
                    </a:path>
                  </a:pathLst>
                </a:custGeom>
                <a:noFill/>
                <a:ln w="6350" cap="sq">
                  <a:solidFill>
                    <a:srgbClr val="010101"/>
                  </a:solidFill>
                  <a:prstDash val="solid"/>
                  <a:miter lim="800000"/>
                  <a:headEnd/>
                  <a:tailEnd/>
                </a:ln>
              </p:spPr>
              <p:txBody>
                <a:bodyPr/>
                <a:lstStyle/>
                <a:p>
                  <a:endParaRPr lang="en-US"/>
                </a:p>
              </p:txBody>
            </p:sp>
            <p:sp>
              <p:nvSpPr>
                <p:cNvPr id="28155" name="Freeform 3067"/>
                <p:cNvSpPr>
                  <a:spLocks/>
                </p:cNvSpPr>
                <p:nvPr/>
              </p:nvSpPr>
              <p:spPr bwMode="auto">
                <a:xfrm>
                  <a:off x="5721351" y="2416176"/>
                  <a:ext cx="1588" cy="23813"/>
                </a:xfrm>
                <a:custGeom>
                  <a:avLst/>
                  <a:gdLst>
                    <a:gd name="T0" fmla="*/ 0 w 1588"/>
                    <a:gd name="T1" fmla="*/ 23813 h 15"/>
                    <a:gd name="T2" fmla="*/ 0 w 1588"/>
                    <a:gd name="T3" fmla="*/ 23813 h 15"/>
                    <a:gd name="T4" fmla="*/ 0 w 1588"/>
                    <a:gd name="T5" fmla="*/ 23813 h 15"/>
                    <a:gd name="T6" fmla="*/ 0 w 1588"/>
                    <a:gd name="T7" fmla="*/ 0 h 15"/>
                    <a:gd name="T8" fmla="*/ 0 60000 65536"/>
                    <a:gd name="T9" fmla="*/ 0 60000 65536"/>
                    <a:gd name="T10" fmla="*/ 0 60000 65536"/>
                    <a:gd name="T11" fmla="*/ 0 60000 65536"/>
                    <a:gd name="T12" fmla="*/ 0 w 1588"/>
                    <a:gd name="T13" fmla="*/ 0 h 15"/>
                    <a:gd name="T14" fmla="*/ 1588 w 1588"/>
                    <a:gd name="T15" fmla="*/ 15 h 15"/>
                  </a:gdLst>
                  <a:ahLst/>
                  <a:cxnLst>
                    <a:cxn ang="T8">
                      <a:pos x="T0" y="T1"/>
                    </a:cxn>
                    <a:cxn ang="T9">
                      <a:pos x="T2" y="T3"/>
                    </a:cxn>
                    <a:cxn ang="T10">
                      <a:pos x="T4" y="T5"/>
                    </a:cxn>
                    <a:cxn ang="T11">
                      <a:pos x="T6" y="T7"/>
                    </a:cxn>
                  </a:cxnLst>
                  <a:rect l="T12" t="T13" r="T14" b="T15"/>
                  <a:pathLst>
                    <a:path w="1588" h="15">
                      <a:moveTo>
                        <a:pt x="0" y="15"/>
                      </a:moveTo>
                      <a:lnTo>
                        <a:pt x="0" y="15"/>
                      </a:lnTo>
                      <a:lnTo>
                        <a:pt x="0" y="0"/>
                      </a:lnTo>
                    </a:path>
                  </a:pathLst>
                </a:custGeom>
                <a:noFill/>
                <a:ln w="6350" cap="sq">
                  <a:solidFill>
                    <a:srgbClr val="010101"/>
                  </a:solidFill>
                  <a:prstDash val="solid"/>
                  <a:miter lim="800000"/>
                  <a:headEnd/>
                  <a:tailEnd/>
                </a:ln>
              </p:spPr>
              <p:txBody>
                <a:bodyPr/>
                <a:lstStyle/>
                <a:p>
                  <a:endParaRPr lang="en-US"/>
                </a:p>
              </p:txBody>
            </p:sp>
            <p:sp>
              <p:nvSpPr>
                <p:cNvPr id="28156" name="Freeform 3068"/>
                <p:cNvSpPr>
                  <a:spLocks/>
                </p:cNvSpPr>
                <p:nvPr/>
              </p:nvSpPr>
              <p:spPr bwMode="auto">
                <a:xfrm>
                  <a:off x="5721351" y="2397126"/>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28157" name="Freeform 3069"/>
                <p:cNvSpPr>
                  <a:spLocks/>
                </p:cNvSpPr>
                <p:nvPr/>
              </p:nvSpPr>
              <p:spPr bwMode="auto">
                <a:xfrm>
                  <a:off x="5724526" y="2374901"/>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8158" name="Freeform 3070"/>
                <p:cNvSpPr>
                  <a:spLocks/>
                </p:cNvSpPr>
                <p:nvPr/>
              </p:nvSpPr>
              <p:spPr bwMode="auto">
                <a:xfrm>
                  <a:off x="5727701" y="2354263"/>
                  <a:ext cx="3175" cy="20638"/>
                </a:xfrm>
                <a:custGeom>
                  <a:avLst/>
                  <a:gdLst>
                    <a:gd name="T0" fmla="*/ 0 w 2"/>
                    <a:gd name="T1" fmla="*/ 20638 h 13"/>
                    <a:gd name="T2" fmla="*/ 0 w 2"/>
                    <a:gd name="T3" fmla="*/ 20638 h 13"/>
                    <a:gd name="T4" fmla="*/ 0 w 2"/>
                    <a:gd name="T5" fmla="*/ 20638 h 13"/>
                    <a:gd name="T6" fmla="*/ 3175 w 2"/>
                    <a:gd name="T7" fmla="*/ 0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13"/>
                      </a:moveTo>
                      <a:lnTo>
                        <a:pt x="0" y="13"/>
                      </a:lnTo>
                      <a:lnTo>
                        <a:pt x="2" y="0"/>
                      </a:lnTo>
                    </a:path>
                  </a:pathLst>
                </a:custGeom>
                <a:noFill/>
                <a:ln w="6350" cap="sq">
                  <a:solidFill>
                    <a:srgbClr val="010101"/>
                  </a:solidFill>
                  <a:prstDash val="solid"/>
                  <a:miter lim="800000"/>
                  <a:headEnd/>
                  <a:tailEnd/>
                </a:ln>
              </p:spPr>
              <p:txBody>
                <a:bodyPr/>
                <a:lstStyle/>
                <a:p>
                  <a:endParaRPr lang="en-US"/>
                </a:p>
              </p:txBody>
            </p:sp>
            <p:sp>
              <p:nvSpPr>
                <p:cNvPr id="28159" name="Freeform 3071"/>
                <p:cNvSpPr>
                  <a:spLocks/>
                </p:cNvSpPr>
                <p:nvPr/>
              </p:nvSpPr>
              <p:spPr bwMode="auto">
                <a:xfrm>
                  <a:off x="5730876" y="2335213"/>
                  <a:ext cx="1588" cy="19050"/>
                </a:xfrm>
                <a:custGeom>
                  <a:avLst/>
                  <a:gdLst>
                    <a:gd name="T0" fmla="*/ 0 w 1588"/>
                    <a:gd name="T1" fmla="*/ 19050 h 12"/>
                    <a:gd name="T2" fmla="*/ 0 w 1588"/>
                    <a:gd name="T3" fmla="*/ 19050 h 12"/>
                    <a:gd name="T4" fmla="*/ 0 w 1588"/>
                    <a:gd name="T5" fmla="*/ 19050 h 12"/>
                    <a:gd name="T6" fmla="*/ 0 w 1588"/>
                    <a:gd name="T7" fmla="*/ 0 h 12"/>
                    <a:gd name="T8" fmla="*/ 0 60000 65536"/>
                    <a:gd name="T9" fmla="*/ 0 60000 65536"/>
                    <a:gd name="T10" fmla="*/ 0 60000 65536"/>
                    <a:gd name="T11" fmla="*/ 0 60000 65536"/>
                    <a:gd name="T12" fmla="*/ 0 w 1588"/>
                    <a:gd name="T13" fmla="*/ 0 h 12"/>
                    <a:gd name="T14" fmla="*/ 1588 w 1588"/>
                    <a:gd name="T15" fmla="*/ 12 h 12"/>
                  </a:gdLst>
                  <a:ahLst/>
                  <a:cxnLst>
                    <a:cxn ang="T8">
                      <a:pos x="T0" y="T1"/>
                    </a:cxn>
                    <a:cxn ang="T9">
                      <a:pos x="T2" y="T3"/>
                    </a:cxn>
                    <a:cxn ang="T10">
                      <a:pos x="T4" y="T5"/>
                    </a:cxn>
                    <a:cxn ang="T11">
                      <a:pos x="T6" y="T7"/>
                    </a:cxn>
                  </a:cxnLst>
                  <a:rect l="T12" t="T13" r="T14" b="T15"/>
                  <a:pathLst>
                    <a:path w="1588" h="12">
                      <a:moveTo>
                        <a:pt x="0" y="12"/>
                      </a:moveTo>
                      <a:lnTo>
                        <a:pt x="0" y="12"/>
                      </a:lnTo>
                      <a:lnTo>
                        <a:pt x="0" y="0"/>
                      </a:lnTo>
                    </a:path>
                  </a:pathLst>
                </a:custGeom>
                <a:noFill/>
                <a:ln w="6350" cap="sq">
                  <a:solidFill>
                    <a:srgbClr val="010101"/>
                  </a:solidFill>
                  <a:prstDash val="solid"/>
                  <a:miter lim="800000"/>
                  <a:headEnd/>
                  <a:tailEnd/>
                </a:ln>
              </p:spPr>
              <p:txBody>
                <a:bodyPr/>
                <a:lstStyle/>
                <a:p>
                  <a:endParaRPr lang="en-US"/>
                </a:p>
              </p:txBody>
            </p:sp>
            <p:sp>
              <p:nvSpPr>
                <p:cNvPr id="28160" name="Freeform 3072"/>
                <p:cNvSpPr>
                  <a:spLocks/>
                </p:cNvSpPr>
                <p:nvPr/>
              </p:nvSpPr>
              <p:spPr bwMode="auto">
                <a:xfrm>
                  <a:off x="5730876" y="2317751"/>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8161" name="Freeform 3073"/>
                <p:cNvSpPr>
                  <a:spLocks/>
                </p:cNvSpPr>
                <p:nvPr/>
              </p:nvSpPr>
              <p:spPr bwMode="auto">
                <a:xfrm>
                  <a:off x="5734051" y="2309813"/>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28162" name="Freeform 3074"/>
                <p:cNvSpPr>
                  <a:spLocks/>
                </p:cNvSpPr>
                <p:nvPr/>
              </p:nvSpPr>
              <p:spPr bwMode="auto">
                <a:xfrm>
                  <a:off x="5735638" y="230346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8163" name="Freeform 3075"/>
                <p:cNvSpPr>
                  <a:spLocks/>
                </p:cNvSpPr>
                <p:nvPr/>
              </p:nvSpPr>
              <p:spPr bwMode="auto">
                <a:xfrm>
                  <a:off x="5738813" y="230187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8164" name="Freeform 3076"/>
                <p:cNvSpPr>
                  <a:spLocks/>
                </p:cNvSpPr>
                <p:nvPr/>
              </p:nvSpPr>
              <p:spPr bwMode="auto">
                <a:xfrm>
                  <a:off x="5738813" y="2301876"/>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165" name="Freeform 3077"/>
                <p:cNvSpPr>
                  <a:spLocks/>
                </p:cNvSpPr>
                <p:nvPr/>
              </p:nvSpPr>
              <p:spPr bwMode="auto">
                <a:xfrm>
                  <a:off x="5741988" y="230346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8166" name="Freeform 3078"/>
                <p:cNvSpPr>
                  <a:spLocks/>
                </p:cNvSpPr>
                <p:nvPr/>
              </p:nvSpPr>
              <p:spPr bwMode="auto">
                <a:xfrm>
                  <a:off x="5745163" y="2309813"/>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8167" name="Freeform 3079"/>
                <p:cNvSpPr>
                  <a:spLocks/>
                </p:cNvSpPr>
                <p:nvPr/>
              </p:nvSpPr>
              <p:spPr bwMode="auto">
                <a:xfrm>
                  <a:off x="5746751" y="2320926"/>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8168" name="Freeform 3080"/>
                <p:cNvSpPr>
                  <a:spLocks/>
                </p:cNvSpPr>
                <p:nvPr/>
              </p:nvSpPr>
              <p:spPr bwMode="auto">
                <a:xfrm>
                  <a:off x="5746751" y="233203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8169" name="Freeform 3081"/>
                <p:cNvSpPr>
                  <a:spLocks/>
                </p:cNvSpPr>
                <p:nvPr/>
              </p:nvSpPr>
              <p:spPr bwMode="auto">
                <a:xfrm>
                  <a:off x="5749926" y="2343151"/>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8170" name="Freeform 3082"/>
                <p:cNvSpPr>
                  <a:spLocks/>
                </p:cNvSpPr>
                <p:nvPr/>
              </p:nvSpPr>
              <p:spPr bwMode="auto">
                <a:xfrm>
                  <a:off x="5753101" y="2352676"/>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8171" name="Freeform 3083"/>
                <p:cNvSpPr>
                  <a:spLocks/>
                </p:cNvSpPr>
                <p:nvPr/>
              </p:nvSpPr>
              <p:spPr bwMode="auto">
                <a:xfrm>
                  <a:off x="5756276" y="236378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8172" name="Freeform 3084"/>
                <p:cNvSpPr>
                  <a:spLocks/>
                </p:cNvSpPr>
                <p:nvPr/>
              </p:nvSpPr>
              <p:spPr bwMode="auto">
                <a:xfrm>
                  <a:off x="5759451" y="2371726"/>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6350" cap="sq">
                  <a:solidFill>
                    <a:srgbClr val="010101"/>
                  </a:solidFill>
                  <a:prstDash val="solid"/>
                  <a:miter lim="800000"/>
                  <a:headEnd/>
                  <a:tailEnd/>
                </a:ln>
              </p:spPr>
              <p:txBody>
                <a:bodyPr/>
                <a:lstStyle/>
                <a:p>
                  <a:endParaRPr lang="en-US"/>
                </a:p>
              </p:txBody>
            </p:sp>
            <p:sp>
              <p:nvSpPr>
                <p:cNvPr id="28173" name="Freeform 3085"/>
                <p:cNvSpPr>
                  <a:spLocks/>
                </p:cNvSpPr>
                <p:nvPr/>
              </p:nvSpPr>
              <p:spPr bwMode="auto">
                <a:xfrm>
                  <a:off x="5759451" y="2379663"/>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6350" cap="sq">
                  <a:solidFill>
                    <a:srgbClr val="010101"/>
                  </a:solidFill>
                  <a:prstDash val="solid"/>
                  <a:miter lim="800000"/>
                  <a:headEnd/>
                  <a:tailEnd/>
                </a:ln>
              </p:spPr>
              <p:txBody>
                <a:bodyPr/>
                <a:lstStyle/>
                <a:p>
                  <a:endParaRPr lang="en-US"/>
                </a:p>
              </p:txBody>
            </p:sp>
            <p:sp>
              <p:nvSpPr>
                <p:cNvPr id="28174" name="Freeform 3086"/>
                <p:cNvSpPr>
                  <a:spLocks/>
                </p:cNvSpPr>
                <p:nvPr/>
              </p:nvSpPr>
              <p:spPr bwMode="auto">
                <a:xfrm>
                  <a:off x="5761038" y="238918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8175" name="Freeform 3087"/>
                <p:cNvSpPr>
                  <a:spLocks/>
                </p:cNvSpPr>
                <p:nvPr/>
              </p:nvSpPr>
              <p:spPr bwMode="auto">
                <a:xfrm>
                  <a:off x="5764213" y="2393951"/>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8176" name="Freeform 3088"/>
                <p:cNvSpPr>
                  <a:spLocks/>
                </p:cNvSpPr>
                <p:nvPr/>
              </p:nvSpPr>
              <p:spPr bwMode="auto">
                <a:xfrm>
                  <a:off x="5764213" y="2400301"/>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8177" name="Freeform 3089"/>
                <p:cNvSpPr>
                  <a:spLocks/>
                </p:cNvSpPr>
                <p:nvPr/>
              </p:nvSpPr>
              <p:spPr bwMode="auto">
                <a:xfrm>
                  <a:off x="5767388" y="240506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8178" name="Freeform 3090"/>
                <p:cNvSpPr>
                  <a:spLocks/>
                </p:cNvSpPr>
                <p:nvPr/>
              </p:nvSpPr>
              <p:spPr bwMode="auto">
                <a:xfrm>
                  <a:off x="5770563" y="2411413"/>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8179" name="Freeform 3091"/>
                <p:cNvSpPr>
                  <a:spLocks/>
                </p:cNvSpPr>
                <p:nvPr/>
              </p:nvSpPr>
              <p:spPr bwMode="auto">
                <a:xfrm>
                  <a:off x="5772151" y="2419351"/>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8180" name="Freeform 3092"/>
                <p:cNvSpPr>
                  <a:spLocks/>
                </p:cNvSpPr>
                <p:nvPr/>
              </p:nvSpPr>
              <p:spPr bwMode="auto">
                <a:xfrm>
                  <a:off x="5775326" y="2428876"/>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8181" name="Freeform 3093"/>
                <p:cNvSpPr>
                  <a:spLocks/>
                </p:cNvSpPr>
                <p:nvPr/>
              </p:nvSpPr>
              <p:spPr bwMode="auto">
                <a:xfrm>
                  <a:off x="5775326" y="243363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8182" name="Freeform 3094"/>
                <p:cNvSpPr>
                  <a:spLocks/>
                </p:cNvSpPr>
                <p:nvPr/>
              </p:nvSpPr>
              <p:spPr bwMode="auto">
                <a:xfrm>
                  <a:off x="5778501" y="243998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8183" name="Freeform 3095"/>
                <p:cNvSpPr>
                  <a:spLocks/>
                </p:cNvSpPr>
                <p:nvPr/>
              </p:nvSpPr>
              <p:spPr bwMode="auto">
                <a:xfrm>
                  <a:off x="5781676" y="2444751"/>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184" name="Freeform 3096"/>
                <p:cNvSpPr>
                  <a:spLocks/>
                </p:cNvSpPr>
                <p:nvPr/>
              </p:nvSpPr>
              <p:spPr bwMode="auto">
                <a:xfrm>
                  <a:off x="5781676" y="24479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185" name="Freeform 3097"/>
                <p:cNvSpPr>
                  <a:spLocks/>
                </p:cNvSpPr>
                <p:nvPr/>
              </p:nvSpPr>
              <p:spPr bwMode="auto">
                <a:xfrm>
                  <a:off x="5783263" y="24511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186" name="Freeform 3098"/>
                <p:cNvSpPr>
                  <a:spLocks/>
                </p:cNvSpPr>
                <p:nvPr/>
              </p:nvSpPr>
              <p:spPr bwMode="auto">
                <a:xfrm>
                  <a:off x="5786438" y="24542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187" name="Freeform 3099"/>
                <p:cNvSpPr>
                  <a:spLocks/>
                </p:cNvSpPr>
                <p:nvPr/>
              </p:nvSpPr>
              <p:spPr bwMode="auto">
                <a:xfrm>
                  <a:off x="5789613" y="2451101"/>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8188" name="Freeform 3100"/>
                <p:cNvSpPr>
                  <a:spLocks/>
                </p:cNvSpPr>
                <p:nvPr/>
              </p:nvSpPr>
              <p:spPr bwMode="auto">
                <a:xfrm>
                  <a:off x="5792788" y="2447926"/>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8189" name="Freeform 3101"/>
                <p:cNvSpPr>
                  <a:spLocks/>
                </p:cNvSpPr>
                <p:nvPr/>
              </p:nvSpPr>
              <p:spPr bwMode="auto">
                <a:xfrm>
                  <a:off x="5792788" y="2441576"/>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8190" name="Freeform 3102"/>
                <p:cNvSpPr>
                  <a:spLocks/>
                </p:cNvSpPr>
                <p:nvPr/>
              </p:nvSpPr>
              <p:spPr bwMode="auto">
                <a:xfrm>
                  <a:off x="5795963" y="2433638"/>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28191" name="Freeform 3103"/>
                <p:cNvSpPr>
                  <a:spLocks/>
                </p:cNvSpPr>
                <p:nvPr/>
              </p:nvSpPr>
              <p:spPr bwMode="auto">
                <a:xfrm>
                  <a:off x="5797551" y="2422526"/>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8192" name="Freeform 3104"/>
                <p:cNvSpPr>
                  <a:spLocks/>
                </p:cNvSpPr>
                <p:nvPr/>
              </p:nvSpPr>
              <p:spPr bwMode="auto">
                <a:xfrm>
                  <a:off x="5800726" y="2408238"/>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8193" name="Freeform 3105"/>
                <p:cNvSpPr>
                  <a:spLocks/>
                </p:cNvSpPr>
                <p:nvPr/>
              </p:nvSpPr>
              <p:spPr bwMode="auto">
                <a:xfrm>
                  <a:off x="5800726" y="2393951"/>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28194" name="Freeform 3106"/>
                <p:cNvSpPr>
                  <a:spLocks/>
                </p:cNvSpPr>
                <p:nvPr/>
              </p:nvSpPr>
              <p:spPr bwMode="auto">
                <a:xfrm>
                  <a:off x="5803901" y="2378076"/>
                  <a:ext cx="3175" cy="15875"/>
                </a:xfrm>
                <a:custGeom>
                  <a:avLst/>
                  <a:gdLst>
                    <a:gd name="T0" fmla="*/ 0 w 2"/>
                    <a:gd name="T1" fmla="*/ 15875 h 10"/>
                    <a:gd name="T2" fmla="*/ 0 w 2"/>
                    <a:gd name="T3" fmla="*/ 15875 h 10"/>
                    <a:gd name="T4" fmla="*/ 0 w 2"/>
                    <a:gd name="T5" fmla="*/ 15875 h 10"/>
                    <a:gd name="T6" fmla="*/ 3175 w 2"/>
                    <a:gd name="T7" fmla="*/ 0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10"/>
                      </a:moveTo>
                      <a:lnTo>
                        <a:pt x="0" y="10"/>
                      </a:lnTo>
                      <a:lnTo>
                        <a:pt x="2" y="0"/>
                      </a:lnTo>
                    </a:path>
                  </a:pathLst>
                </a:custGeom>
                <a:noFill/>
                <a:ln w="6350" cap="sq">
                  <a:solidFill>
                    <a:srgbClr val="010101"/>
                  </a:solidFill>
                  <a:prstDash val="solid"/>
                  <a:miter lim="800000"/>
                  <a:headEnd/>
                  <a:tailEnd/>
                </a:ln>
              </p:spPr>
              <p:txBody>
                <a:bodyPr/>
                <a:lstStyle/>
                <a:p>
                  <a:endParaRPr lang="en-US"/>
                </a:p>
              </p:txBody>
            </p:sp>
            <p:sp>
              <p:nvSpPr>
                <p:cNvPr id="28195" name="Freeform 3107"/>
                <p:cNvSpPr>
                  <a:spLocks/>
                </p:cNvSpPr>
                <p:nvPr/>
              </p:nvSpPr>
              <p:spPr bwMode="auto">
                <a:xfrm>
                  <a:off x="5807076" y="2360613"/>
                  <a:ext cx="1588" cy="17463"/>
                </a:xfrm>
                <a:custGeom>
                  <a:avLst/>
                  <a:gdLst>
                    <a:gd name="T0" fmla="*/ 0 w 1"/>
                    <a:gd name="T1" fmla="*/ 17463 h 11"/>
                    <a:gd name="T2" fmla="*/ 0 w 1"/>
                    <a:gd name="T3" fmla="*/ 17463 h 11"/>
                    <a:gd name="T4" fmla="*/ 0 w 1"/>
                    <a:gd name="T5" fmla="*/ 17463 h 11"/>
                    <a:gd name="T6" fmla="*/ 1588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11"/>
                      </a:moveTo>
                      <a:lnTo>
                        <a:pt x="0" y="11"/>
                      </a:lnTo>
                      <a:lnTo>
                        <a:pt x="1" y="0"/>
                      </a:lnTo>
                    </a:path>
                  </a:pathLst>
                </a:custGeom>
                <a:noFill/>
                <a:ln w="6350" cap="sq">
                  <a:solidFill>
                    <a:srgbClr val="010101"/>
                  </a:solidFill>
                  <a:prstDash val="solid"/>
                  <a:miter lim="800000"/>
                  <a:headEnd/>
                  <a:tailEnd/>
                </a:ln>
              </p:spPr>
              <p:txBody>
                <a:bodyPr/>
                <a:lstStyle/>
                <a:p>
                  <a:endParaRPr lang="en-US"/>
                </a:p>
              </p:txBody>
            </p:sp>
            <p:sp>
              <p:nvSpPr>
                <p:cNvPr id="28196" name="Freeform 3108"/>
                <p:cNvSpPr>
                  <a:spLocks/>
                </p:cNvSpPr>
                <p:nvPr/>
              </p:nvSpPr>
              <p:spPr bwMode="auto">
                <a:xfrm>
                  <a:off x="5808663" y="2346326"/>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6350" cap="sq">
                  <a:solidFill>
                    <a:srgbClr val="010101"/>
                  </a:solidFill>
                  <a:prstDash val="solid"/>
                  <a:miter lim="800000"/>
                  <a:headEnd/>
                  <a:tailEnd/>
                </a:ln>
              </p:spPr>
              <p:txBody>
                <a:bodyPr/>
                <a:lstStyle/>
                <a:p>
                  <a:endParaRPr lang="en-US"/>
                </a:p>
              </p:txBody>
            </p:sp>
            <p:sp>
              <p:nvSpPr>
                <p:cNvPr id="28197" name="Freeform 3109"/>
                <p:cNvSpPr>
                  <a:spLocks/>
                </p:cNvSpPr>
                <p:nvPr/>
              </p:nvSpPr>
              <p:spPr bwMode="auto">
                <a:xfrm>
                  <a:off x="5808663" y="2335213"/>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28198" name="Freeform 3110"/>
                <p:cNvSpPr>
                  <a:spLocks/>
                </p:cNvSpPr>
                <p:nvPr/>
              </p:nvSpPr>
              <p:spPr bwMode="auto">
                <a:xfrm>
                  <a:off x="5811838" y="2327276"/>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8199" name="Freeform 3111"/>
                <p:cNvSpPr>
                  <a:spLocks/>
                </p:cNvSpPr>
                <p:nvPr/>
              </p:nvSpPr>
              <p:spPr bwMode="auto">
                <a:xfrm>
                  <a:off x="5815013" y="2324101"/>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8200" name="Freeform 3112"/>
                <p:cNvSpPr>
                  <a:spLocks/>
                </p:cNvSpPr>
                <p:nvPr/>
              </p:nvSpPr>
              <p:spPr bwMode="auto">
                <a:xfrm>
                  <a:off x="5818188" y="2324101"/>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201" name="Freeform 3113"/>
                <p:cNvSpPr>
                  <a:spLocks/>
                </p:cNvSpPr>
                <p:nvPr/>
              </p:nvSpPr>
              <p:spPr bwMode="auto">
                <a:xfrm>
                  <a:off x="5818188" y="2327276"/>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8202" name="Freeform 3114"/>
                <p:cNvSpPr>
                  <a:spLocks/>
                </p:cNvSpPr>
                <p:nvPr/>
              </p:nvSpPr>
              <p:spPr bwMode="auto">
                <a:xfrm>
                  <a:off x="5821363" y="2335213"/>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8203" name="Freeform 3115"/>
                <p:cNvSpPr>
                  <a:spLocks/>
                </p:cNvSpPr>
                <p:nvPr/>
              </p:nvSpPr>
              <p:spPr bwMode="auto">
                <a:xfrm>
                  <a:off x="5822951" y="2346326"/>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28204" name="Freeform 3116"/>
                <p:cNvSpPr>
                  <a:spLocks/>
                </p:cNvSpPr>
                <p:nvPr/>
              </p:nvSpPr>
              <p:spPr bwMode="auto">
                <a:xfrm>
                  <a:off x="5826126" y="2363788"/>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8205" name="Freeform 3117"/>
                <p:cNvSpPr>
                  <a:spLocks/>
                </p:cNvSpPr>
                <p:nvPr/>
              </p:nvSpPr>
              <p:spPr bwMode="auto">
                <a:xfrm>
                  <a:off x="5829301" y="2386013"/>
                  <a:ext cx="1588" cy="25400"/>
                </a:xfrm>
                <a:custGeom>
                  <a:avLst/>
                  <a:gdLst>
                    <a:gd name="T0" fmla="*/ 0 w 1588"/>
                    <a:gd name="T1" fmla="*/ 0 h 16"/>
                    <a:gd name="T2" fmla="*/ 0 w 1588"/>
                    <a:gd name="T3" fmla="*/ 0 h 16"/>
                    <a:gd name="T4" fmla="*/ 0 w 1588"/>
                    <a:gd name="T5" fmla="*/ 0 h 16"/>
                    <a:gd name="T6" fmla="*/ 0 w 1588"/>
                    <a:gd name="T7" fmla="*/ 25400 h 16"/>
                    <a:gd name="T8" fmla="*/ 0 60000 65536"/>
                    <a:gd name="T9" fmla="*/ 0 60000 65536"/>
                    <a:gd name="T10" fmla="*/ 0 60000 65536"/>
                    <a:gd name="T11" fmla="*/ 0 60000 65536"/>
                    <a:gd name="T12" fmla="*/ 0 w 1588"/>
                    <a:gd name="T13" fmla="*/ 0 h 16"/>
                    <a:gd name="T14" fmla="*/ 1588 w 1588"/>
                    <a:gd name="T15" fmla="*/ 16 h 16"/>
                  </a:gdLst>
                  <a:ahLst/>
                  <a:cxnLst>
                    <a:cxn ang="T8">
                      <a:pos x="T0" y="T1"/>
                    </a:cxn>
                    <a:cxn ang="T9">
                      <a:pos x="T2" y="T3"/>
                    </a:cxn>
                    <a:cxn ang="T10">
                      <a:pos x="T4" y="T5"/>
                    </a:cxn>
                    <a:cxn ang="T11">
                      <a:pos x="T6" y="T7"/>
                    </a:cxn>
                  </a:cxnLst>
                  <a:rect l="T12" t="T13" r="T14" b="T15"/>
                  <a:pathLst>
                    <a:path w="1588" h="16">
                      <a:moveTo>
                        <a:pt x="0" y="0"/>
                      </a:moveTo>
                      <a:lnTo>
                        <a:pt x="0" y="0"/>
                      </a:lnTo>
                      <a:lnTo>
                        <a:pt x="0" y="16"/>
                      </a:lnTo>
                    </a:path>
                  </a:pathLst>
                </a:custGeom>
                <a:noFill/>
                <a:ln w="6350" cap="sq">
                  <a:solidFill>
                    <a:srgbClr val="010101"/>
                  </a:solidFill>
                  <a:prstDash val="solid"/>
                  <a:miter lim="800000"/>
                  <a:headEnd/>
                  <a:tailEnd/>
                </a:ln>
              </p:spPr>
              <p:txBody>
                <a:bodyPr/>
                <a:lstStyle/>
                <a:p>
                  <a:endParaRPr lang="en-US"/>
                </a:p>
              </p:txBody>
            </p:sp>
            <p:sp>
              <p:nvSpPr>
                <p:cNvPr id="28206" name="Freeform 3118"/>
                <p:cNvSpPr>
                  <a:spLocks/>
                </p:cNvSpPr>
                <p:nvPr/>
              </p:nvSpPr>
              <p:spPr bwMode="auto">
                <a:xfrm>
                  <a:off x="5829301" y="2411413"/>
                  <a:ext cx="3175" cy="28575"/>
                </a:xfrm>
                <a:custGeom>
                  <a:avLst/>
                  <a:gdLst>
                    <a:gd name="T0" fmla="*/ 0 w 2"/>
                    <a:gd name="T1" fmla="*/ 0 h 18"/>
                    <a:gd name="T2" fmla="*/ 0 w 2"/>
                    <a:gd name="T3" fmla="*/ 0 h 18"/>
                    <a:gd name="T4" fmla="*/ 0 w 2"/>
                    <a:gd name="T5" fmla="*/ 0 h 18"/>
                    <a:gd name="T6" fmla="*/ 3175 w 2"/>
                    <a:gd name="T7" fmla="*/ 28575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0"/>
                      </a:moveTo>
                      <a:lnTo>
                        <a:pt x="0" y="0"/>
                      </a:lnTo>
                      <a:lnTo>
                        <a:pt x="2" y="18"/>
                      </a:lnTo>
                    </a:path>
                  </a:pathLst>
                </a:custGeom>
                <a:noFill/>
                <a:ln w="6350" cap="sq">
                  <a:solidFill>
                    <a:srgbClr val="010101"/>
                  </a:solidFill>
                  <a:prstDash val="solid"/>
                  <a:miter lim="800000"/>
                  <a:headEnd/>
                  <a:tailEnd/>
                </a:ln>
              </p:spPr>
              <p:txBody>
                <a:bodyPr/>
                <a:lstStyle/>
                <a:p>
                  <a:endParaRPr lang="en-US"/>
                </a:p>
              </p:txBody>
            </p:sp>
            <p:sp>
              <p:nvSpPr>
                <p:cNvPr id="28207" name="Freeform 3119"/>
                <p:cNvSpPr>
                  <a:spLocks/>
                </p:cNvSpPr>
                <p:nvPr/>
              </p:nvSpPr>
              <p:spPr bwMode="auto">
                <a:xfrm>
                  <a:off x="5832476" y="2439988"/>
                  <a:ext cx="1588" cy="22225"/>
                </a:xfrm>
                <a:custGeom>
                  <a:avLst/>
                  <a:gdLst>
                    <a:gd name="T0" fmla="*/ 0 w 1"/>
                    <a:gd name="T1" fmla="*/ 0 h 14"/>
                    <a:gd name="T2" fmla="*/ 0 w 1"/>
                    <a:gd name="T3" fmla="*/ 0 h 14"/>
                    <a:gd name="T4" fmla="*/ 0 w 1"/>
                    <a:gd name="T5" fmla="*/ 0 h 14"/>
                    <a:gd name="T6" fmla="*/ 1588 w 1"/>
                    <a:gd name="T7" fmla="*/ 22225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0"/>
                      </a:moveTo>
                      <a:lnTo>
                        <a:pt x="0" y="0"/>
                      </a:lnTo>
                      <a:lnTo>
                        <a:pt x="1" y="14"/>
                      </a:lnTo>
                    </a:path>
                  </a:pathLst>
                </a:custGeom>
                <a:noFill/>
                <a:ln w="6350" cap="sq">
                  <a:solidFill>
                    <a:srgbClr val="010101"/>
                  </a:solidFill>
                  <a:prstDash val="solid"/>
                  <a:miter lim="800000"/>
                  <a:headEnd/>
                  <a:tailEnd/>
                </a:ln>
              </p:spPr>
              <p:txBody>
                <a:bodyPr/>
                <a:lstStyle/>
                <a:p>
                  <a:endParaRPr lang="en-US"/>
                </a:p>
              </p:txBody>
            </p:sp>
            <p:sp>
              <p:nvSpPr>
                <p:cNvPr id="28208" name="Freeform 3120"/>
                <p:cNvSpPr>
                  <a:spLocks/>
                </p:cNvSpPr>
                <p:nvPr/>
              </p:nvSpPr>
              <p:spPr bwMode="auto">
                <a:xfrm>
                  <a:off x="5834063" y="2462213"/>
                  <a:ext cx="1588" cy="25400"/>
                </a:xfrm>
                <a:custGeom>
                  <a:avLst/>
                  <a:gdLst>
                    <a:gd name="T0" fmla="*/ 0 w 1588"/>
                    <a:gd name="T1" fmla="*/ 0 h 16"/>
                    <a:gd name="T2" fmla="*/ 0 w 1588"/>
                    <a:gd name="T3" fmla="*/ 0 h 16"/>
                    <a:gd name="T4" fmla="*/ 0 w 1588"/>
                    <a:gd name="T5" fmla="*/ 0 h 16"/>
                    <a:gd name="T6" fmla="*/ 0 w 1588"/>
                    <a:gd name="T7" fmla="*/ 25400 h 16"/>
                    <a:gd name="T8" fmla="*/ 0 60000 65536"/>
                    <a:gd name="T9" fmla="*/ 0 60000 65536"/>
                    <a:gd name="T10" fmla="*/ 0 60000 65536"/>
                    <a:gd name="T11" fmla="*/ 0 60000 65536"/>
                    <a:gd name="T12" fmla="*/ 0 w 1588"/>
                    <a:gd name="T13" fmla="*/ 0 h 16"/>
                    <a:gd name="T14" fmla="*/ 1588 w 1588"/>
                    <a:gd name="T15" fmla="*/ 16 h 16"/>
                  </a:gdLst>
                  <a:ahLst/>
                  <a:cxnLst>
                    <a:cxn ang="T8">
                      <a:pos x="T0" y="T1"/>
                    </a:cxn>
                    <a:cxn ang="T9">
                      <a:pos x="T2" y="T3"/>
                    </a:cxn>
                    <a:cxn ang="T10">
                      <a:pos x="T4" y="T5"/>
                    </a:cxn>
                    <a:cxn ang="T11">
                      <a:pos x="T6" y="T7"/>
                    </a:cxn>
                  </a:cxnLst>
                  <a:rect l="T12" t="T13" r="T14" b="T15"/>
                  <a:pathLst>
                    <a:path w="1588" h="16">
                      <a:moveTo>
                        <a:pt x="0" y="0"/>
                      </a:moveTo>
                      <a:lnTo>
                        <a:pt x="0" y="0"/>
                      </a:lnTo>
                      <a:lnTo>
                        <a:pt x="0" y="16"/>
                      </a:lnTo>
                    </a:path>
                  </a:pathLst>
                </a:custGeom>
                <a:noFill/>
                <a:ln w="6350" cap="sq">
                  <a:solidFill>
                    <a:srgbClr val="010101"/>
                  </a:solidFill>
                  <a:prstDash val="solid"/>
                  <a:miter lim="800000"/>
                  <a:headEnd/>
                  <a:tailEnd/>
                </a:ln>
              </p:spPr>
              <p:txBody>
                <a:bodyPr/>
                <a:lstStyle/>
                <a:p>
                  <a:endParaRPr lang="en-US"/>
                </a:p>
              </p:txBody>
            </p:sp>
            <p:sp>
              <p:nvSpPr>
                <p:cNvPr id="28209" name="Freeform 3121"/>
                <p:cNvSpPr>
                  <a:spLocks/>
                </p:cNvSpPr>
                <p:nvPr/>
              </p:nvSpPr>
              <p:spPr bwMode="auto">
                <a:xfrm>
                  <a:off x="5834063" y="2487613"/>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28210" name="Freeform 3122"/>
                <p:cNvSpPr>
                  <a:spLocks/>
                </p:cNvSpPr>
                <p:nvPr/>
              </p:nvSpPr>
              <p:spPr bwMode="auto">
                <a:xfrm>
                  <a:off x="5837238" y="2509838"/>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8211" name="Freeform 3123"/>
                <p:cNvSpPr>
                  <a:spLocks/>
                </p:cNvSpPr>
                <p:nvPr/>
              </p:nvSpPr>
              <p:spPr bwMode="auto">
                <a:xfrm>
                  <a:off x="5840413" y="2528888"/>
                  <a:ext cx="3175" cy="23813"/>
                </a:xfrm>
                <a:custGeom>
                  <a:avLst/>
                  <a:gdLst>
                    <a:gd name="T0" fmla="*/ 0 w 2"/>
                    <a:gd name="T1" fmla="*/ 0 h 15"/>
                    <a:gd name="T2" fmla="*/ 0 w 2"/>
                    <a:gd name="T3" fmla="*/ 0 h 15"/>
                    <a:gd name="T4" fmla="*/ 0 w 2"/>
                    <a:gd name="T5" fmla="*/ 0 h 15"/>
                    <a:gd name="T6" fmla="*/ 3175 w 2"/>
                    <a:gd name="T7" fmla="*/ 23813 h 15"/>
                    <a:gd name="T8" fmla="*/ 0 60000 65536"/>
                    <a:gd name="T9" fmla="*/ 0 60000 65536"/>
                    <a:gd name="T10" fmla="*/ 0 60000 65536"/>
                    <a:gd name="T11" fmla="*/ 0 60000 65536"/>
                    <a:gd name="T12" fmla="*/ 0 w 2"/>
                    <a:gd name="T13" fmla="*/ 0 h 15"/>
                    <a:gd name="T14" fmla="*/ 2 w 2"/>
                    <a:gd name="T15" fmla="*/ 15 h 15"/>
                  </a:gdLst>
                  <a:ahLst/>
                  <a:cxnLst>
                    <a:cxn ang="T8">
                      <a:pos x="T0" y="T1"/>
                    </a:cxn>
                    <a:cxn ang="T9">
                      <a:pos x="T2" y="T3"/>
                    </a:cxn>
                    <a:cxn ang="T10">
                      <a:pos x="T4" y="T5"/>
                    </a:cxn>
                    <a:cxn ang="T11">
                      <a:pos x="T6" y="T7"/>
                    </a:cxn>
                  </a:cxnLst>
                  <a:rect l="T12" t="T13" r="T14" b="T15"/>
                  <a:pathLst>
                    <a:path w="2" h="15">
                      <a:moveTo>
                        <a:pt x="0" y="0"/>
                      </a:moveTo>
                      <a:lnTo>
                        <a:pt x="0" y="0"/>
                      </a:lnTo>
                      <a:lnTo>
                        <a:pt x="2" y="15"/>
                      </a:lnTo>
                    </a:path>
                  </a:pathLst>
                </a:custGeom>
                <a:noFill/>
                <a:ln w="6350" cap="sq">
                  <a:solidFill>
                    <a:srgbClr val="010101"/>
                  </a:solidFill>
                  <a:prstDash val="solid"/>
                  <a:miter lim="800000"/>
                  <a:headEnd/>
                  <a:tailEnd/>
                </a:ln>
              </p:spPr>
              <p:txBody>
                <a:bodyPr/>
                <a:lstStyle/>
                <a:p>
                  <a:endParaRPr lang="en-US"/>
                </a:p>
              </p:txBody>
            </p:sp>
            <p:sp>
              <p:nvSpPr>
                <p:cNvPr id="28212" name="Freeform 3124"/>
                <p:cNvSpPr>
                  <a:spLocks/>
                </p:cNvSpPr>
                <p:nvPr/>
              </p:nvSpPr>
              <p:spPr bwMode="auto">
                <a:xfrm>
                  <a:off x="5843588" y="2552701"/>
                  <a:ext cx="1588" cy="15875"/>
                </a:xfrm>
                <a:custGeom>
                  <a:avLst/>
                  <a:gdLst>
                    <a:gd name="T0" fmla="*/ 0 w 1"/>
                    <a:gd name="T1" fmla="*/ 0 h 10"/>
                    <a:gd name="T2" fmla="*/ 0 w 1"/>
                    <a:gd name="T3" fmla="*/ 0 h 10"/>
                    <a:gd name="T4" fmla="*/ 0 w 1"/>
                    <a:gd name="T5" fmla="*/ 0 h 10"/>
                    <a:gd name="T6" fmla="*/ 1588 w 1"/>
                    <a:gd name="T7" fmla="*/ 15875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0"/>
                      </a:moveTo>
                      <a:lnTo>
                        <a:pt x="0" y="0"/>
                      </a:lnTo>
                      <a:lnTo>
                        <a:pt x="1" y="10"/>
                      </a:lnTo>
                    </a:path>
                  </a:pathLst>
                </a:custGeom>
                <a:noFill/>
                <a:ln w="6350" cap="sq">
                  <a:solidFill>
                    <a:srgbClr val="010101"/>
                  </a:solidFill>
                  <a:prstDash val="solid"/>
                  <a:miter lim="800000"/>
                  <a:headEnd/>
                  <a:tailEnd/>
                </a:ln>
              </p:spPr>
              <p:txBody>
                <a:bodyPr/>
                <a:lstStyle/>
                <a:p>
                  <a:endParaRPr lang="en-US"/>
                </a:p>
              </p:txBody>
            </p:sp>
            <p:sp>
              <p:nvSpPr>
                <p:cNvPr id="28213" name="Freeform 3125"/>
                <p:cNvSpPr>
                  <a:spLocks/>
                </p:cNvSpPr>
                <p:nvPr/>
              </p:nvSpPr>
              <p:spPr bwMode="auto">
                <a:xfrm>
                  <a:off x="5845176" y="2568576"/>
                  <a:ext cx="1588" cy="17463"/>
                </a:xfrm>
                <a:custGeom>
                  <a:avLst/>
                  <a:gdLst>
                    <a:gd name="T0" fmla="*/ 0 w 1588"/>
                    <a:gd name="T1" fmla="*/ 0 h 11"/>
                    <a:gd name="T2" fmla="*/ 0 w 1588"/>
                    <a:gd name="T3" fmla="*/ 0 h 11"/>
                    <a:gd name="T4" fmla="*/ 0 w 1588"/>
                    <a:gd name="T5" fmla="*/ 0 h 11"/>
                    <a:gd name="T6" fmla="*/ 0 w 1588"/>
                    <a:gd name="T7" fmla="*/ 17463 h 11"/>
                    <a:gd name="T8" fmla="*/ 0 60000 65536"/>
                    <a:gd name="T9" fmla="*/ 0 60000 65536"/>
                    <a:gd name="T10" fmla="*/ 0 60000 65536"/>
                    <a:gd name="T11" fmla="*/ 0 60000 65536"/>
                    <a:gd name="T12" fmla="*/ 0 w 1588"/>
                    <a:gd name="T13" fmla="*/ 0 h 11"/>
                    <a:gd name="T14" fmla="*/ 1588 w 1588"/>
                    <a:gd name="T15" fmla="*/ 11 h 11"/>
                  </a:gdLst>
                  <a:ahLst/>
                  <a:cxnLst>
                    <a:cxn ang="T8">
                      <a:pos x="T0" y="T1"/>
                    </a:cxn>
                    <a:cxn ang="T9">
                      <a:pos x="T2" y="T3"/>
                    </a:cxn>
                    <a:cxn ang="T10">
                      <a:pos x="T4" y="T5"/>
                    </a:cxn>
                    <a:cxn ang="T11">
                      <a:pos x="T6" y="T7"/>
                    </a:cxn>
                  </a:cxnLst>
                  <a:rect l="T12" t="T13" r="T14" b="T15"/>
                  <a:pathLst>
                    <a:path w="1588" h="11">
                      <a:moveTo>
                        <a:pt x="0" y="0"/>
                      </a:moveTo>
                      <a:lnTo>
                        <a:pt x="0" y="0"/>
                      </a:lnTo>
                      <a:lnTo>
                        <a:pt x="0" y="11"/>
                      </a:lnTo>
                    </a:path>
                  </a:pathLst>
                </a:custGeom>
                <a:noFill/>
                <a:ln w="6350" cap="sq">
                  <a:solidFill>
                    <a:srgbClr val="010101"/>
                  </a:solidFill>
                  <a:prstDash val="solid"/>
                  <a:miter lim="800000"/>
                  <a:headEnd/>
                  <a:tailEnd/>
                </a:ln>
              </p:spPr>
              <p:txBody>
                <a:bodyPr/>
                <a:lstStyle/>
                <a:p>
                  <a:endParaRPr lang="en-US"/>
                </a:p>
              </p:txBody>
            </p:sp>
            <p:sp>
              <p:nvSpPr>
                <p:cNvPr id="28214" name="Freeform 3126"/>
                <p:cNvSpPr>
                  <a:spLocks/>
                </p:cNvSpPr>
                <p:nvPr/>
              </p:nvSpPr>
              <p:spPr bwMode="auto">
                <a:xfrm>
                  <a:off x="5845176" y="2586038"/>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8215" name="Freeform 3127"/>
                <p:cNvSpPr>
                  <a:spLocks/>
                </p:cNvSpPr>
                <p:nvPr/>
              </p:nvSpPr>
              <p:spPr bwMode="auto">
                <a:xfrm>
                  <a:off x="5848351" y="2600326"/>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8216" name="Freeform 3128"/>
                <p:cNvSpPr>
                  <a:spLocks/>
                </p:cNvSpPr>
                <p:nvPr/>
              </p:nvSpPr>
              <p:spPr bwMode="auto">
                <a:xfrm>
                  <a:off x="5851526" y="2611438"/>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6350" cap="sq">
                  <a:solidFill>
                    <a:srgbClr val="010101"/>
                  </a:solidFill>
                  <a:prstDash val="solid"/>
                  <a:miter lim="800000"/>
                  <a:headEnd/>
                  <a:tailEnd/>
                </a:ln>
              </p:spPr>
              <p:txBody>
                <a:bodyPr/>
                <a:lstStyle/>
                <a:p>
                  <a:endParaRPr lang="en-US"/>
                </a:p>
              </p:txBody>
            </p:sp>
            <p:sp>
              <p:nvSpPr>
                <p:cNvPr id="28217" name="Freeform 3129"/>
                <p:cNvSpPr>
                  <a:spLocks/>
                </p:cNvSpPr>
                <p:nvPr/>
              </p:nvSpPr>
              <p:spPr bwMode="auto">
                <a:xfrm>
                  <a:off x="5851526" y="2622551"/>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8218" name="Freeform 3130"/>
                <p:cNvSpPr>
                  <a:spLocks/>
                </p:cNvSpPr>
                <p:nvPr/>
              </p:nvSpPr>
              <p:spPr bwMode="auto">
                <a:xfrm>
                  <a:off x="5854701" y="2630488"/>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8219" name="Freeform 3131"/>
                <p:cNvSpPr>
                  <a:spLocks/>
                </p:cNvSpPr>
                <p:nvPr/>
              </p:nvSpPr>
              <p:spPr bwMode="auto">
                <a:xfrm>
                  <a:off x="5857876" y="2640013"/>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8220" name="Freeform 3132"/>
                <p:cNvSpPr>
                  <a:spLocks/>
                </p:cNvSpPr>
                <p:nvPr/>
              </p:nvSpPr>
              <p:spPr bwMode="auto">
                <a:xfrm>
                  <a:off x="5859463" y="2647951"/>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8221" name="Freeform 3133"/>
                <p:cNvSpPr>
                  <a:spLocks/>
                </p:cNvSpPr>
                <p:nvPr/>
              </p:nvSpPr>
              <p:spPr bwMode="auto">
                <a:xfrm>
                  <a:off x="5862638" y="2655888"/>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6350" cap="sq">
                  <a:solidFill>
                    <a:srgbClr val="010101"/>
                  </a:solidFill>
                  <a:prstDash val="solid"/>
                  <a:miter lim="800000"/>
                  <a:headEnd/>
                  <a:tailEnd/>
                </a:ln>
              </p:spPr>
              <p:txBody>
                <a:bodyPr/>
                <a:lstStyle/>
                <a:p>
                  <a:endParaRPr lang="en-US"/>
                </a:p>
              </p:txBody>
            </p:sp>
            <p:sp>
              <p:nvSpPr>
                <p:cNvPr id="28222" name="Freeform 3134"/>
                <p:cNvSpPr>
                  <a:spLocks/>
                </p:cNvSpPr>
                <p:nvPr/>
              </p:nvSpPr>
              <p:spPr bwMode="auto">
                <a:xfrm>
                  <a:off x="5862638" y="26622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8223" name="Freeform 3135"/>
                <p:cNvSpPr>
                  <a:spLocks/>
                </p:cNvSpPr>
                <p:nvPr/>
              </p:nvSpPr>
              <p:spPr bwMode="auto">
                <a:xfrm>
                  <a:off x="5865813" y="2667001"/>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8224" name="Freeform 3136"/>
                <p:cNvSpPr>
                  <a:spLocks/>
                </p:cNvSpPr>
                <p:nvPr/>
              </p:nvSpPr>
              <p:spPr bwMode="auto">
                <a:xfrm>
                  <a:off x="5868988" y="2673351"/>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8225" name="Freeform 3137"/>
                <p:cNvSpPr>
                  <a:spLocks/>
                </p:cNvSpPr>
                <p:nvPr/>
              </p:nvSpPr>
              <p:spPr bwMode="auto">
                <a:xfrm>
                  <a:off x="5870576" y="2679701"/>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6350" cap="sq">
                  <a:solidFill>
                    <a:srgbClr val="010101"/>
                  </a:solidFill>
                  <a:prstDash val="solid"/>
                  <a:miter lim="800000"/>
                  <a:headEnd/>
                  <a:tailEnd/>
                </a:ln>
              </p:spPr>
              <p:txBody>
                <a:bodyPr/>
                <a:lstStyle/>
                <a:p>
                  <a:endParaRPr lang="en-US"/>
                </a:p>
              </p:txBody>
            </p:sp>
            <p:sp>
              <p:nvSpPr>
                <p:cNvPr id="28226" name="Freeform 3138"/>
                <p:cNvSpPr>
                  <a:spLocks/>
                </p:cNvSpPr>
                <p:nvPr/>
              </p:nvSpPr>
              <p:spPr bwMode="auto">
                <a:xfrm>
                  <a:off x="5870576" y="26844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27" name="Freeform 3139"/>
                <p:cNvSpPr>
                  <a:spLocks/>
                </p:cNvSpPr>
                <p:nvPr/>
              </p:nvSpPr>
              <p:spPr bwMode="auto">
                <a:xfrm>
                  <a:off x="5873751" y="26876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8228" name="Freeform 3140"/>
                <p:cNvSpPr>
                  <a:spLocks/>
                </p:cNvSpPr>
                <p:nvPr/>
              </p:nvSpPr>
              <p:spPr bwMode="auto">
                <a:xfrm>
                  <a:off x="5876926" y="2692401"/>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8229" name="Freeform 3141"/>
                <p:cNvSpPr>
                  <a:spLocks/>
                </p:cNvSpPr>
                <p:nvPr/>
              </p:nvSpPr>
              <p:spPr bwMode="auto">
                <a:xfrm>
                  <a:off x="5880101" y="2698751"/>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230" name="Freeform 3142"/>
                <p:cNvSpPr>
                  <a:spLocks/>
                </p:cNvSpPr>
                <p:nvPr/>
              </p:nvSpPr>
              <p:spPr bwMode="auto">
                <a:xfrm>
                  <a:off x="5880101" y="27019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31" name="Freeform 3143"/>
                <p:cNvSpPr>
                  <a:spLocks/>
                </p:cNvSpPr>
                <p:nvPr/>
              </p:nvSpPr>
              <p:spPr bwMode="auto">
                <a:xfrm>
                  <a:off x="5883276" y="2705101"/>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28232" name="Freeform 3144"/>
                <p:cNvSpPr>
                  <a:spLocks/>
                </p:cNvSpPr>
                <p:nvPr/>
              </p:nvSpPr>
              <p:spPr bwMode="auto">
                <a:xfrm>
                  <a:off x="5884863" y="27098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33" name="Freeform 3145"/>
                <p:cNvSpPr>
                  <a:spLocks/>
                </p:cNvSpPr>
                <p:nvPr/>
              </p:nvSpPr>
              <p:spPr bwMode="auto">
                <a:xfrm>
                  <a:off x="5888038" y="27130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234" name="Freeform 3146"/>
                <p:cNvSpPr>
                  <a:spLocks/>
                </p:cNvSpPr>
                <p:nvPr/>
              </p:nvSpPr>
              <p:spPr bwMode="auto">
                <a:xfrm>
                  <a:off x="5888038" y="2716213"/>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235" name="Freeform 3147"/>
                <p:cNvSpPr>
                  <a:spLocks/>
                </p:cNvSpPr>
                <p:nvPr/>
              </p:nvSpPr>
              <p:spPr bwMode="auto">
                <a:xfrm>
                  <a:off x="5891213" y="2717801"/>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8236" name="Freeform 3148"/>
                <p:cNvSpPr>
                  <a:spLocks/>
                </p:cNvSpPr>
                <p:nvPr/>
              </p:nvSpPr>
              <p:spPr bwMode="auto">
                <a:xfrm>
                  <a:off x="5894388" y="2724151"/>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237" name="Freeform 3149"/>
                <p:cNvSpPr>
                  <a:spLocks/>
                </p:cNvSpPr>
                <p:nvPr/>
              </p:nvSpPr>
              <p:spPr bwMode="auto">
                <a:xfrm>
                  <a:off x="5895976" y="27273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8238" name="Freeform 3150"/>
                <p:cNvSpPr>
                  <a:spLocks/>
                </p:cNvSpPr>
                <p:nvPr/>
              </p:nvSpPr>
              <p:spPr bwMode="auto">
                <a:xfrm>
                  <a:off x="5895976" y="27289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39" name="Freeform 3151"/>
                <p:cNvSpPr>
                  <a:spLocks/>
                </p:cNvSpPr>
                <p:nvPr/>
              </p:nvSpPr>
              <p:spPr bwMode="auto">
                <a:xfrm>
                  <a:off x="5899151" y="27320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40" name="Freeform 3152"/>
                <p:cNvSpPr>
                  <a:spLocks/>
                </p:cNvSpPr>
                <p:nvPr/>
              </p:nvSpPr>
              <p:spPr bwMode="auto">
                <a:xfrm>
                  <a:off x="5902326" y="27352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41" name="Freeform 3153"/>
                <p:cNvSpPr>
                  <a:spLocks/>
                </p:cNvSpPr>
                <p:nvPr/>
              </p:nvSpPr>
              <p:spPr bwMode="auto">
                <a:xfrm>
                  <a:off x="5905501" y="27384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242" name="Freeform 3154"/>
                <p:cNvSpPr>
                  <a:spLocks/>
                </p:cNvSpPr>
                <p:nvPr/>
              </p:nvSpPr>
              <p:spPr bwMode="auto">
                <a:xfrm>
                  <a:off x="5905501" y="27416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8243" name="Freeform 3155"/>
                <p:cNvSpPr>
                  <a:spLocks/>
                </p:cNvSpPr>
                <p:nvPr/>
              </p:nvSpPr>
              <p:spPr bwMode="auto">
                <a:xfrm>
                  <a:off x="5907088" y="27432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44" name="Freeform 3156"/>
                <p:cNvSpPr>
                  <a:spLocks/>
                </p:cNvSpPr>
                <p:nvPr/>
              </p:nvSpPr>
              <p:spPr bwMode="auto">
                <a:xfrm>
                  <a:off x="5910263" y="27463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45" name="Freeform 3157"/>
                <p:cNvSpPr>
                  <a:spLocks/>
                </p:cNvSpPr>
                <p:nvPr/>
              </p:nvSpPr>
              <p:spPr bwMode="auto">
                <a:xfrm>
                  <a:off x="5913438" y="27463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46" name="Freeform 3158"/>
                <p:cNvSpPr>
                  <a:spLocks/>
                </p:cNvSpPr>
                <p:nvPr/>
              </p:nvSpPr>
              <p:spPr bwMode="auto">
                <a:xfrm>
                  <a:off x="5916613" y="2749551"/>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247" name="Freeform 3159"/>
                <p:cNvSpPr>
                  <a:spLocks/>
                </p:cNvSpPr>
                <p:nvPr/>
              </p:nvSpPr>
              <p:spPr bwMode="auto">
                <a:xfrm>
                  <a:off x="5916613" y="2752726"/>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248" name="Freeform 3160"/>
                <p:cNvSpPr>
                  <a:spLocks/>
                </p:cNvSpPr>
                <p:nvPr/>
              </p:nvSpPr>
              <p:spPr bwMode="auto">
                <a:xfrm>
                  <a:off x="5919788" y="2754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249" name="Freeform 3161"/>
                <p:cNvSpPr>
                  <a:spLocks/>
                </p:cNvSpPr>
                <p:nvPr/>
              </p:nvSpPr>
              <p:spPr bwMode="auto">
                <a:xfrm>
                  <a:off x="5921376" y="27543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250" name="Freeform 3162"/>
                <p:cNvSpPr>
                  <a:spLocks/>
                </p:cNvSpPr>
                <p:nvPr/>
              </p:nvSpPr>
              <p:spPr bwMode="auto">
                <a:xfrm>
                  <a:off x="5921376"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51" name="Freeform 3163"/>
                <p:cNvSpPr>
                  <a:spLocks/>
                </p:cNvSpPr>
                <p:nvPr/>
              </p:nvSpPr>
              <p:spPr bwMode="auto">
                <a:xfrm>
                  <a:off x="5924551"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52" name="Freeform 3164"/>
                <p:cNvSpPr>
                  <a:spLocks/>
                </p:cNvSpPr>
                <p:nvPr/>
              </p:nvSpPr>
              <p:spPr bwMode="auto">
                <a:xfrm>
                  <a:off x="5927726"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53" name="Freeform 3165"/>
                <p:cNvSpPr>
                  <a:spLocks/>
                </p:cNvSpPr>
                <p:nvPr/>
              </p:nvSpPr>
              <p:spPr bwMode="auto">
                <a:xfrm>
                  <a:off x="5930901" y="2757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254" name="Freeform 3166"/>
                <p:cNvSpPr>
                  <a:spLocks/>
                </p:cNvSpPr>
                <p:nvPr/>
              </p:nvSpPr>
              <p:spPr bwMode="auto">
                <a:xfrm>
                  <a:off x="5932488" y="2757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255" name="Freeform 3167"/>
                <p:cNvSpPr>
                  <a:spLocks/>
                </p:cNvSpPr>
                <p:nvPr/>
              </p:nvSpPr>
              <p:spPr bwMode="auto">
                <a:xfrm>
                  <a:off x="5932488"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56" name="Freeform 3168"/>
                <p:cNvSpPr>
                  <a:spLocks/>
                </p:cNvSpPr>
                <p:nvPr/>
              </p:nvSpPr>
              <p:spPr bwMode="auto">
                <a:xfrm>
                  <a:off x="5935663"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57" name="Freeform 3169"/>
                <p:cNvSpPr>
                  <a:spLocks/>
                </p:cNvSpPr>
                <p:nvPr/>
              </p:nvSpPr>
              <p:spPr bwMode="auto">
                <a:xfrm>
                  <a:off x="5938838" y="2757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258" name="Freeform 3170"/>
                <p:cNvSpPr>
                  <a:spLocks/>
                </p:cNvSpPr>
                <p:nvPr/>
              </p:nvSpPr>
              <p:spPr bwMode="auto">
                <a:xfrm>
                  <a:off x="5938838"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59" name="Freeform 3171"/>
                <p:cNvSpPr>
                  <a:spLocks/>
                </p:cNvSpPr>
                <p:nvPr/>
              </p:nvSpPr>
              <p:spPr bwMode="auto">
                <a:xfrm>
                  <a:off x="5942013" y="27574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60" name="Freeform 3172"/>
                <p:cNvSpPr>
                  <a:spLocks/>
                </p:cNvSpPr>
                <p:nvPr/>
              </p:nvSpPr>
              <p:spPr bwMode="auto">
                <a:xfrm>
                  <a:off x="5945188" y="27574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8261" name="Freeform 3173"/>
                <p:cNvSpPr>
                  <a:spLocks/>
                </p:cNvSpPr>
                <p:nvPr/>
              </p:nvSpPr>
              <p:spPr bwMode="auto">
                <a:xfrm>
                  <a:off x="5946776"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62" name="Freeform 3174"/>
                <p:cNvSpPr>
                  <a:spLocks/>
                </p:cNvSpPr>
                <p:nvPr/>
              </p:nvSpPr>
              <p:spPr bwMode="auto">
                <a:xfrm>
                  <a:off x="5949951" y="2757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263" name="Freeform 3175"/>
                <p:cNvSpPr>
                  <a:spLocks/>
                </p:cNvSpPr>
                <p:nvPr/>
              </p:nvSpPr>
              <p:spPr bwMode="auto">
                <a:xfrm>
                  <a:off x="5949951"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64" name="Freeform 3176"/>
                <p:cNvSpPr>
                  <a:spLocks/>
                </p:cNvSpPr>
                <p:nvPr/>
              </p:nvSpPr>
              <p:spPr bwMode="auto">
                <a:xfrm>
                  <a:off x="5953126"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65" name="Freeform 3177"/>
                <p:cNvSpPr>
                  <a:spLocks/>
                </p:cNvSpPr>
                <p:nvPr/>
              </p:nvSpPr>
              <p:spPr bwMode="auto">
                <a:xfrm>
                  <a:off x="5956301" y="2757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266" name="Freeform 3178"/>
                <p:cNvSpPr>
                  <a:spLocks/>
                </p:cNvSpPr>
                <p:nvPr/>
              </p:nvSpPr>
              <p:spPr bwMode="auto">
                <a:xfrm>
                  <a:off x="5957888" y="2757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267" name="Freeform 3179"/>
                <p:cNvSpPr>
                  <a:spLocks/>
                </p:cNvSpPr>
                <p:nvPr/>
              </p:nvSpPr>
              <p:spPr bwMode="auto">
                <a:xfrm>
                  <a:off x="5957888"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68" name="Freeform 3180"/>
                <p:cNvSpPr>
                  <a:spLocks/>
                </p:cNvSpPr>
                <p:nvPr/>
              </p:nvSpPr>
              <p:spPr bwMode="auto">
                <a:xfrm>
                  <a:off x="5961063"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69" name="Freeform 3181"/>
                <p:cNvSpPr>
                  <a:spLocks/>
                </p:cNvSpPr>
                <p:nvPr/>
              </p:nvSpPr>
              <p:spPr bwMode="auto">
                <a:xfrm>
                  <a:off x="5964238"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70" name="Freeform 3182"/>
                <p:cNvSpPr>
                  <a:spLocks/>
                </p:cNvSpPr>
                <p:nvPr/>
              </p:nvSpPr>
              <p:spPr bwMode="auto">
                <a:xfrm>
                  <a:off x="5967413" y="2757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271" name="Freeform 3183"/>
                <p:cNvSpPr>
                  <a:spLocks/>
                </p:cNvSpPr>
                <p:nvPr/>
              </p:nvSpPr>
              <p:spPr bwMode="auto">
                <a:xfrm>
                  <a:off x="5967413"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72" name="Freeform 3184"/>
                <p:cNvSpPr>
                  <a:spLocks/>
                </p:cNvSpPr>
                <p:nvPr/>
              </p:nvSpPr>
              <p:spPr bwMode="auto">
                <a:xfrm>
                  <a:off x="5970588" y="2757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273" name="Freeform 3185"/>
                <p:cNvSpPr>
                  <a:spLocks/>
                </p:cNvSpPr>
                <p:nvPr/>
              </p:nvSpPr>
              <p:spPr bwMode="auto">
                <a:xfrm>
                  <a:off x="5972176" y="2757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74" name="Freeform 3186"/>
                <p:cNvSpPr>
                  <a:spLocks/>
                </p:cNvSpPr>
                <p:nvPr/>
              </p:nvSpPr>
              <p:spPr bwMode="auto">
                <a:xfrm>
                  <a:off x="5975351" y="2757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275" name="Freeform 3187"/>
                <p:cNvSpPr>
                  <a:spLocks/>
                </p:cNvSpPr>
                <p:nvPr/>
              </p:nvSpPr>
              <p:spPr bwMode="auto">
                <a:xfrm>
                  <a:off x="5975351" y="27574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76" name="Freeform 3188"/>
                <p:cNvSpPr>
                  <a:spLocks/>
                </p:cNvSpPr>
                <p:nvPr/>
              </p:nvSpPr>
              <p:spPr bwMode="auto">
                <a:xfrm>
                  <a:off x="5978526" y="2760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77" name="Freeform 3189"/>
                <p:cNvSpPr>
                  <a:spLocks/>
                </p:cNvSpPr>
                <p:nvPr/>
              </p:nvSpPr>
              <p:spPr bwMode="auto">
                <a:xfrm>
                  <a:off x="5981701" y="2760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278" name="Freeform 3190"/>
                <p:cNvSpPr>
                  <a:spLocks/>
                </p:cNvSpPr>
                <p:nvPr/>
              </p:nvSpPr>
              <p:spPr bwMode="auto">
                <a:xfrm>
                  <a:off x="5983288" y="276066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279" name="Freeform 3191"/>
                <p:cNvSpPr>
                  <a:spLocks/>
                </p:cNvSpPr>
                <p:nvPr/>
              </p:nvSpPr>
              <p:spPr bwMode="auto">
                <a:xfrm>
                  <a:off x="5983288" y="2763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80" name="Freeform 3192"/>
                <p:cNvSpPr>
                  <a:spLocks/>
                </p:cNvSpPr>
                <p:nvPr/>
              </p:nvSpPr>
              <p:spPr bwMode="auto">
                <a:xfrm>
                  <a:off x="5986463" y="27638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81" name="Freeform 3193"/>
                <p:cNvSpPr>
                  <a:spLocks/>
                </p:cNvSpPr>
                <p:nvPr/>
              </p:nvSpPr>
              <p:spPr bwMode="auto">
                <a:xfrm>
                  <a:off x="5989638" y="27670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82" name="Freeform 3194"/>
                <p:cNvSpPr>
                  <a:spLocks/>
                </p:cNvSpPr>
                <p:nvPr/>
              </p:nvSpPr>
              <p:spPr bwMode="auto">
                <a:xfrm>
                  <a:off x="5992813" y="27670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8283" name="Freeform 3195"/>
                <p:cNvSpPr>
                  <a:spLocks/>
                </p:cNvSpPr>
                <p:nvPr/>
              </p:nvSpPr>
              <p:spPr bwMode="auto">
                <a:xfrm>
                  <a:off x="5992813" y="27686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284" name="Freeform 3196"/>
                <p:cNvSpPr>
                  <a:spLocks/>
                </p:cNvSpPr>
                <p:nvPr/>
              </p:nvSpPr>
              <p:spPr bwMode="auto">
                <a:xfrm>
                  <a:off x="5994401" y="27686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85" name="Freeform 3197"/>
                <p:cNvSpPr>
                  <a:spLocks/>
                </p:cNvSpPr>
                <p:nvPr/>
              </p:nvSpPr>
              <p:spPr bwMode="auto">
                <a:xfrm>
                  <a:off x="5997576" y="27717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86" name="Freeform 3198"/>
                <p:cNvSpPr>
                  <a:spLocks/>
                </p:cNvSpPr>
                <p:nvPr/>
              </p:nvSpPr>
              <p:spPr bwMode="auto">
                <a:xfrm>
                  <a:off x="6000751" y="27717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287" name="Freeform 3199"/>
                <p:cNvSpPr>
                  <a:spLocks/>
                </p:cNvSpPr>
                <p:nvPr/>
              </p:nvSpPr>
              <p:spPr bwMode="auto">
                <a:xfrm>
                  <a:off x="6000751" y="27717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88" name="Freeform 3200"/>
                <p:cNvSpPr>
                  <a:spLocks/>
                </p:cNvSpPr>
                <p:nvPr/>
              </p:nvSpPr>
              <p:spPr bwMode="auto">
                <a:xfrm>
                  <a:off x="6003926" y="27749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89" name="Freeform 3201"/>
                <p:cNvSpPr>
                  <a:spLocks/>
                </p:cNvSpPr>
                <p:nvPr/>
              </p:nvSpPr>
              <p:spPr bwMode="auto">
                <a:xfrm>
                  <a:off x="6007101" y="2774951"/>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290" name="Freeform 3202"/>
                <p:cNvSpPr>
                  <a:spLocks/>
                </p:cNvSpPr>
                <p:nvPr/>
              </p:nvSpPr>
              <p:spPr bwMode="auto">
                <a:xfrm>
                  <a:off x="6008688" y="27781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291" name="Freeform 3203"/>
                <p:cNvSpPr>
                  <a:spLocks/>
                </p:cNvSpPr>
                <p:nvPr/>
              </p:nvSpPr>
              <p:spPr bwMode="auto">
                <a:xfrm>
                  <a:off x="6008688" y="27781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92" name="Freeform 3204"/>
                <p:cNvSpPr>
                  <a:spLocks/>
                </p:cNvSpPr>
                <p:nvPr/>
              </p:nvSpPr>
              <p:spPr bwMode="auto">
                <a:xfrm>
                  <a:off x="6011863" y="2778126"/>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293" name="Freeform 3205"/>
                <p:cNvSpPr>
                  <a:spLocks/>
                </p:cNvSpPr>
                <p:nvPr/>
              </p:nvSpPr>
              <p:spPr bwMode="auto">
                <a:xfrm>
                  <a:off x="6015038" y="27797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94" name="Freeform 3206"/>
                <p:cNvSpPr>
                  <a:spLocks/>
                </p:cNvSpPr>
                <p:nvPr/>
              </p:nvSpPr>
              <p:spPr bwMode="auto">
                <a:xfrm>
                  <a:off x="6018213" y="27797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295" name="Freeform 3207"/>
                <p:cNvSpPr>
                  <a:spLocks/>
                </p:cNvSpPr>
                <p:nvPr/>
              </p:nvSpPr>
              <p:spPr bwMode="auto">
                <a:xfrm>
                  <a:off x="6018213" y="27797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296" name="Freeform 3208"/>
                <p:cNvSpPr>
                  <a:spLocks/>
                </p:cNvSpPr>
                <p:nvPr/>
              </p:nvSpPr>
              <p:spPr bwMode="auto">
                <a:xfrm>
                  <a:off x="6019801" y="27797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97" name="Freeform 3209"/>
                <p:cNvSpPr>
                  <a:spLocks/>
                </p:cNvSpPr>
                <p:nvPr/>
              </p:nvSpPr>
              <p:spPr bwMode="auto">
                <a:xfrm>
                  <a:off x="6022976" y="27797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298" name="Freeform 3210"/>
                <p:cNvSpPr>
                  <a:spLocks/>
                </p:cNvSpPr>
                <p:nvPr/>
              </p:nvSpPr>
              <p:spPr bwMode="auto">
                <a:xfrm>
                  <a:off x="6026151" y="27828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299" name="Freeform 3211"/>
                <p:cNvSpPr>
                  <a:spLocks/>
                </p:cNvSpPr>
                <p:nvPr/>
              </p:nvSpPr>
              <p:spPr bwMode="auto">
                <a:xfrm>
                  <a:off x="6029326" y="27828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300" name="Freeform 3212"/>
                <p:cNvSpPr>
                  <a:spLocks/>
                </p:cNvSpPr>
                <p:nvPr/>
              </p:nvSpPr>
              <p:spPr bwMode="auto">
                <a:xfrm>
                  <a:off x="6029326" y="27860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01" name="Freeform 3213"/>
                <p:cNvSpPr>
                  <a:spLocks/>
                </p:cNvSpPr>
                <p:nvPr/>
              </p:nvSpPr>
              <p:spPr bwMode="auto">
                <a:xfrm>
                  <a:off x="6032501" y="27860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302" name="Freeform 3214"/>
                <p:cNvSpPr>
                  <a:spLocks/>
                </p:cNvSpPr>
                <p:nvPr/>
              </p:nvSpPr>
              <p:spPr bwMode="auto">
                <a:xfrm>
                  <a:off x="6034088" y="27892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03" name="Freeform 3215"/>
                <p:cNvSpPr>
                  <a:spLocks/>
                </p:cNvSpPr>
                <p:nvPr/>
              </p:nvSpPr>
              <p:spPr bwMode="auto">
                <a:xfrm>
                  <a:off x="6034088" y="27892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04" name="Freeform 3216"/>
                <p:cNvSpPr>
                  <a:spLocks/>
                </p:cNvSpPr>
                <p:nvPr/>
              </p:nvSpPr>
              <p:spPr bwMode="auto">
                <a:xfrm>
                  <a:off x="6037263" y="2792413"/>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305" name="Freeform 3217"/>
                <p:cNvSpPr>
                  <a:spLocks/>
                </p:cNvSpPr>
                <p:nvPr/>
              </p:nvSpPr>
              <p:spPr bwMode="auto">
                <a:xfrm>
                  <a:off x="6040438" y="27940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06" name="Freeform 3218"/>
                <p:cNvSpPr>
                  <a:spLocks/>
                </p:cNvSpPr>
                <p:nvPr/>
              </p:nvSpPr>
              <p:spPr bwMode="auto">
                <a:xfrm>
                  <a:off x="6043613" y="279717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307" name="Freeform 3219"/>
                <p:cNvSpPr>
                  <a:spLocks/>
                </p:cNvSpPr>
                <p:nvPr/>
              </p:nvSpPr>
              <p:spPr bwMode="auto">
                <a:xfrm>
                  <a:off x="6045201" y="28003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08" name="Freeform 3221"/>
                <p:cNvSpPr>
                  <a:spLocks/>
                </p:cNvSpPr>
                <p:nvPr/>
              </p:nvSpPr>
              <p:spPr bwMode="auto">
                <a:xfrm>
                  <a:off x="6045200" y="28003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09" name="Freeform 3222"/>
                <p:cNvSpPr>
                  <a:spLocks/>
                </p:cNvSpPr>
                <p:nvPr/>
              </p:nvSpPr>
              <p:spPr bwMode="auto">
                <a:xfrm>
                  <a:off x="6048375" y="28035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310" name="Freeform 3223"/>
                <p:cNvSpPr>
                  <a:spLocks/>
                </p:cNvSpPr>
                <p:nvPr/>
              </p:nvSpPr>
              <p:spPr bwMode="auto">
                <a:xfrm>
                  <a:off x="6051550" y="28051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311" name="Freeform 3224"/>
                <p:cNvSpPr>
                  <a:spLocks/>
                </p:cNvSpPr>
                <p:nvPr/>
              </p:nvSpPr>
              <p:spPr bwMode="auto">
                <a:xfrm>
                  <a:off x="6051550" y="2808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12" name="Freeform 3225"/>
                <p:cNvSpPr>
                  <a:spLocks/>
                </p:cNvSpPr>
                <p:nvPr/>
              </p:nvSpPr>
              <p:spPr bwMode="auto">
                <a:xfrm>
                  <a:off x="6054725" y="28082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313" name="Freeform 3226"/>
                <p:cNvSpPr>
                  <a:spLocks/>
                </p:cNvSpPr>
                <p:nvPr/>
              </p:nvSpPr>
              <p:spPr bwMode="auto">
                <a:xfrm>
                  <a:off x="6056313" y="28114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14" name="Freeform 3227"/>
                <p:cNvSpPr>
                  <a:spLocks/>
                </p:cNvSpPr>
                <p:nvPr/>
              </p:nvSpPr>
              <p:spPr bwMode="auto">
                <a:xfrm>
                  <a:off x="6059488" y="28146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15" name="Freeform 3228"/>
                <p:cNvSpPr>
                  <a:spLocks/>
                </p:cNvSpPr>
                <p:nvPr/>
              </p:nvSpPr>
              <p:spPr bwMode="auto">
                <a:xfrm>
                  <a:off x="6062663" y="2817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16" name="Freeform 3229"/>
                <p:cNvSpPr>
                  <a:spLocks/>
                </p:cNvSpPr>
                <p:nvPr/>
              </p:nvSpPr>
              <p:spPr bwMode="auto">
                <a:xfrm>
                  <a:off x="6062663" y="2817813"/>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317" name="Freeform 3230"/>
                <p:cNvSpPr>
                  <a:spLocks/>
                </p:cNvSpPr>
                <p:nvPr/>
              </p:nvSpPr>
              <p:spPr bwMode="auto">
                <a:xfrm>
                  <a:off x="6065838" y="28194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18" name="Freeform 3231"/>
                <p:cNvSpPr>
                  <a:spLocks/>
                </p:cNvSpPr>
                <p:nvPr/>
              </p:nvSpPr>
              <p:spPr bwMode="auto">
                <a:xfrm>
                  <a:off x="6069013" y="281940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319" name="Freeform 3232"/>
                <p:cNvSpPr>
                  <a:spLocks/>
                </p:cNvSpPr>
                <p:nvPr/>
              </p:nvSpPr>
              <p:spPr bwMode="auto">
                <a:xfrm>
                  <a:off x="6069013" y="28225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20" name="Freeform 3233"/>
                <p:cNvSpPr>
                  <a:spLocks/>
                </p:cNvSpPr>
                <p:nvPr/>
              </p:nvSpPr>
              <p:spPr bwMode="auto">
                <a:xfrm>
                  <a:off x="6070600" y="28225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21" name="Freeform 3234"/>
                <p:cNvSpPr>
                  <a:spLocks/>
                </p:cNvSpPr>
                <p:nvPr/>
              </p:nvSpPr>
              <p:spPr bwMode="auto">
                <a:xfrm>
                  <a:off x="6073775" y="2825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22" name="Freeform 3235"/>
                <p:cNvSpPr>
                  <a:spLocks/>
                </p:cNvSpPr>
                <p:nvPr/>
              </p:nvSpPr>
              <p:spPr bwMode="auto">
                <a:xfrm>
                  <a:off x="6076950" y="2825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23" name="Freeform 3236"/>
                <p:cNvSpPr>
                  <a:spLocks/>
                </p:cNvSpPr>
                <p:nvPr/>
              </p:nvSpPr>
              <p:spPr bwMode="auto">
                <a:xfrm>
                  <a:off x="6080125" y="282575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324" name="Freeform 3237"/>
                <p:cNvSpPr>
                  <a:spLocks/>
                </p:cNvSpPr>
                <p:nvPr/>
              </p:nvSpPr>
              <p:spPr bwMode="auto">
                <a:xfrm>
                  <a:off x="6080125" y="28289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25" name="Freeform 3238"/>
                <p:cNvSpPr>
                  <a:spLocks/>
                </p:cNvSpPr>
                <p:nvPr/>
              </p:nvSpPr>
              <p:spPr bwMode="auto">
                <a:xfrm>
                  <a:off x="6081713" y="2828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26" name="Freeform 3239"/>
                <p:cNvSpPr>
                  <a:spLocks/>
                </p:cNvSpPr>
                <p:nvPr/>
              </p:nvSpPr>
              <p:spPr bwMode="auto">
                <a:xfrm>
                  <a:off x="6084888" y="28289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327" name="Freeform 3240"/>
                <p:cNvSpPr>
                  <a:spLocks/>
                </p:cNvSpPr>
                <p:nvPr/>
              </p:nvSpPr>
              <p:spPr bwMode="auto">
                <a:xfrm>
                  <a:off x="6088063" y="2830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28" name="Freeform 3241"/>
                <p:cNvSpPr>
                  <a:spLocks/>
                </p:cNvSpPr>
                <p:nvPr/>
              </p:nvSpPr>
              <p:spPr bwMode="auto">
                <a:xfrm>
                  <a:off x="6088063" y="28305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29" name="Freeform 3242"/>
                <p:cNvSpPr>
                  <a:spLocks/>
                </p:cNvSpPr>
                <p:nvPr/>
              </p:nvSpPr>
              <p:spPr bwMode="auto">
                <a:xfrm>
                  <a:off x="6091238" y="2833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30" name="Freeform 3243"/>
                <p:cNvSpPr>
                  <a:spLocks/>
                </p:cNvSpPr>
                <p:nvPr/>
              </p:nvSpPr>
              <p:spPr bwMode="auto">
                <a:xfrm>
                  <a:off x="6094413" y="28336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31" name="Freeform 3244"/>
                <p:cNvSpPr>
                  <a:spLocks/>
                </p:cNvSpPr>
                <p:nvPr/>
              </p:nvSpPr>
              <p:spPr bwMode="auto">
                <a:xfrm>
                  <a:off x="6096000" y="28336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32" name="Freeform 3245"/>
                <p:cNvSpPr>
                  <a:spLocks/>
                </p:cNvSpPr>
                <p:nvPr/>
              </p:nvSpPr>
              <p:spPr bwMode="auto">
                <a:xfrm>
                  <a:off x="6096000" y="28336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33" name="Freeform 3246"/>
                <p:cNvSpPr>
                  <a:spLocks/>
                </p:cNvSpPr>
                <p:nvPr/>
              </p:nvSpPr>
              <p:spPr bwMode="auto">
                <a:xfrm>
                  <a:off x="6099175" y="2836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34" name="Freeform 3247"/>
                <p:cNvSpPr>
                  <a:spLocks/>
                </p:cNvSpPr>
                <p:nvPr/>
              </p:nvSpPr>
              <p:spPr bwMode="auto">
                <a:xfrm>
                  <a:off x="6102350" y="2836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35" name="Freeform 3248"/>
                <p:cNvSpPr>
                  <a:spLocks/>
                </p:cNvSpPr>
                <p:nvPr/>
              </p:nvSpPr>
              <p:spPr bwMode="auto">
                <a:xfrm>
                  <a:off x="6105525" y="283368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8336" name="Freeform 3249"/>
                <p:cNvSpPr>
                  <a:spLocks/>
                </p:cNvSpPr>
                <p:nvPr/>
              </p:nvSpPr>
              <p:spPr bwMode="auto">
                <a:xfrm>
                  <a:off x="6105525" y="28336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37" name="Freeform 3250"/>
                <p:cNvSpPr>
                  <a:spLocks/>
                </p:cNvSpPr>
                <p:nvPr/>
              </p:nvSpPr>
              <p:spPr bwMode="auto">
                <a:xfrm>
                  <a:off x="6107113" y="2833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38" name="Freeform 3251"/>
                <p:cNvSpPr>
                  <a:spLocks/>
                </p:cNvSpPr>
                <p:nvPr/>
              </p:nvSpPr>
              <p:spPr bwMode="auto">
                <a:xfrm>
                  <a:off x="6110288" y="28305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8339" name="Freeform 3252"/>
                <p:cNvSpPr>
                  <a:spLocks/>
                </p:cNvSpPr>
                <p:nvPr/>
              </p:nvSpPr>
              <p:spPr bwMode="auto">
                <a:xfrm>
                  <a:off x="6113463" y="2830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40" name="Freeform 3253"/>
                <p:cNvSpPr>
                  <a:spLocks/>
                </p:cNvSpPr>
                <p:nvPr/>
              </p:nvSpPr>
              <p:spPr bwMode="auto">
                <a:xfrm>
                  <a:off x="6116638" y="282892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8341" name="Freeform 3254"/>
                <p:cNvSpPr>
                  <a:spLocks/>
                </p:cNvSpPr>
                <p:nvPr/>
              </p:nvSpPr>
              <p:spPr bwMode="auto">
                <a:xfrm>
                  <a:off x="6116638" y="28289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42" name="Freeform 3255"/>
                <p:cNvSpPr>
                  <a:spLocks/>
                </p:cNvSpPr>
                <p:nvPr/>
              </p:nvSpPr>
              <p:spPr bwMode="auto">
                <a:xfrm>
                  <a:off x="6118225" y="282575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8343" name="Freeform 3256"/>
                <p:cNvSpPr>
                  <a:spLocks/>
                </p:cNvSpPr>
                <p:nvPr/>
              </p:nvSpPr>
              <p:spPr bwMode="auto">
                <a:xfrm>
                  <a:off x="6121400" y="282257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8344" name="Freeform 3257"/>
                <p:cNvSpPr>
                  <a:spLocks/>
                </p:cNvSpPr>
                <p:nvPr/>
              </p:nvSpPr>
              <p:spPr bwMode="auto">
                <a:xfrm>
                  <a:off x="6121400" y="28194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8345" name="Freeform 3258"/>
                <p:cNvSpPr>
                  <a:spLocks/>
                </p:cNvSpPr>
                <p:nvPr/>
              </p:nvSpPr>
              <p:spPr bwMode="auto">
                <a:xfrm>
                  <a:off x="6124575" y="28194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46" name="Freeform 3259"/>
                <p:cNvSpPr>
                  <a:spLocks/>
                </p:cNvSpPr>
                <p:nvPr/>
              </p:nvSpPr>
              <p:spPr bwMode="auto">
                <a:xfrm>
                  <a:off x="6127750" y="2817813"/>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8347" name="Freeform 3260"/>
                <p:cNvSpPr>
                  <a:spLocks/>
                </p:cNvSpPr>
                <p:nvPr/>
              </p:nvSpPr>
              <p:spPr bwMode="auto">
                <a:xfrm>
                  <a:off x="6130925" y="2817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48" name="Freeform 3261"/>
                <p:cNvSpPr>
                  <a:spLocks/>
                </p:cNvSpPr>
                <p:nvPr/>
              </p:nvSpPr>
              <p:spPr bwMode="auto">
                <a:xfrm>
                  <a:off x="6132513" y="2817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49" name="Freeform 3262"/>
                <p:cNvSpPr>
                  <a:spLocks/>
                </p:cNvSpPr>
                <p:nvPr/>
              </p:nvSpPr>
              <p:spPr bwMode="auto">
                <a:xfrm>
                  <a:off x="6132513" y="28178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50" name="Freeform 3263"/>
                <p:cNvSpPr>
                  <a:spLocks/>
                </p:cNvSpPr>
                <p:nvPr/>
              </p:nvSpPr>
              <p:spPr bwMode="auto">
                <a:xfrm>
                  <a:off x="6135688" y="28178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51" name="Freeform 3264"/>
                <p:cNvSpPr>
                  <a:spLocks/>
                </p:cNvSpPr>
                <p:nvPr/>
              </p:nvSpPr>
              <p:spPr bwMode="auto">
                <a:xfrm>
                  <a:off x="6138863" y="2817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52" name="Freeform 3265"/>
                <p:cNvSpPr>
                  <a:spLocks/>
                </p:cNvSpPr>
                <p:nvPr/>
              </p:nvSpPr>
              <p:spPr bwMode="auto">
                <a:xfrm>
                  <a:off x="6138863" y="2817813"/>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353" name="Freeform 3266"/>
                <p:cNvSpPr>
                  <a:spLocks/>
                </p:cNvSpPr>
                <p:nvPr/>
              </p:nvSpPr>
              <p:spPr bwMode="auto">
                <a:xfrm>
                  <a:off x="6142038" y="2819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54" name="Freeform 3267"/>
                <p:cNvSpPr>
                  <a:spLocks/>
                </p:cNvSpPr>
                <p:nvPr/>
              </p:nvSpPr>
              <p:spPr bwMode="auto">
                <a:xfrm>
                  <a:off x="6143625" y="28194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55" name="Freeform 3268"/>
                <p:cNvSpPr>
                  <a:spLocks/>
                </p:cNvSpPr>
                <p:nvPr/>
              </p:nvSpPr>
              <p:spPr bwMode="auto">
                <a:xfrm>
                  <a:off x="6146800" y="28225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56" name="Freeform 3269"/>
                <p:cNvSpPr>
                  <a:spLocks/>
                </p:cNvSpPr>
                <p:nvPr/>
              </p:nvSpPr>
              <p:spPr bwMode="auto">
                <a:xfrm>
                  <a:off x="6149975" y="282575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357" name="Freeform 3270"/>
                <p:cNvSpPr>
                  <a:spLocks/>
                </p:cNvSpPr>
                <p:nvPr/>
              </p:nvSpPr>
              <p:spPr bwMode="auto">
                <a:xfrm>
                  <a:off x="6149975" y="28289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358" name="Freeform 3271"/>
                <p:cNvSpPr>
                  <a:spLocks/>
                </p:cNvSpPr>
                <p:nvPr/>
              </p:nvSpPr>
              <p:spPr bwMode="auto">
                <a:xfrm>
                  <a:off x="6153150" y="28305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59" name="Freeform 3272"/>
                <p:cNvSpPr>
                  <a:spLocks/>
                </p:cNvSpPr>
                <p:nvPr/>
              </p:nvSpPr>
              <p:spPr bwMode="auto">
                <a:xfrm>
                  <a:off x="6156325" y="28336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60" name="Freeform 3273"/>
                <p:cNvSpPr>
                  <a:spLocks/>
                </p:cNvSpPr>
                <p:nvPr/>
              </p:nvSpPr>
              <p:spPr bwMode="auto">
                <a:xfrm>
                  <a:off x="6157913" y="28336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361" name="Freeform 3274"/>
                <p:cNvSpPr>
                  <a:spLocks/>
                </p:cNvSpPr>
                <p:nvPr/>
              </p:nvSpPr>
              <p:spPr bwMode="auto">
                <a:xfrm>
                  <a:off x="6157913" y="28368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62" name="Freeform 3275"/>
                <p:cNvSpPr>
                  <a:spLocks/>
                </p:cNvSpPr>
                <p:nvPr/>
              </p:nvSpPr>
              <p:spPr bwMode="auto">
                <a:xfrm>
                  <a:off x="6161088" y="28400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63" name="Freeform 3276"/>
                <p:cNvSpPr>
                  <a:spLocks/>
                </p:cNvSpPr>
                <p:nvPr/>
              </p:nvSpPr>
              <p:spPr bwMode="auto">
                <a:xfrm>
                  <a:off x="6164263" y="28432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64" name="Freeform 3277"/>
                <p:cNvSpPr>
                  <a:spLocks/>
                </p:cNvSpPr>
                <p:nvPr/>
              </p:nvSpPr>
              <p:spPr bwMode="auto">
                <a:xfrm>
                  <a:off x="6167438" y="28432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8365" name="Freeform 3278"/>
                <p:cNvSpPr>
                  <a:spLocks/>
                </p:cNvSpPr>
                <p:nvPr/>
              </p:nvSpPr>
              <p:spPr bwMode="auto">
                <a:xfrm>
                  <a:off x="6167438" y="2844800"/>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366" name="Freeform 3279"/>
                <p:cNvSpPr>
                  <a:spLocks/>
                </p:cNvSpPr>
                <p:nvPr/>
              </p:nvSpPr>
              <p:spPr bwMode="auto">
                <a:xfrm>
                  <a:off x="6169025" y="2847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67" name="Freeform 3280"/>
                <p:cNvSpPr>
                  <a:spLocks/>
                </p:cNvSpPr>
                <p:nvPr/>
              </p:nvSpPr>
              <p:spPr bwMode="auto">
                <a:xfrm>
                  <a:off x="6172200" y="2847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68" name="Freeform 3281"/>
                <p:cNvSpPr>
                  <a:spLocks/>
                </p:cNvSpPr>
                <p:nvPr/>
              </p:nvSpPr>
              <p:spPr bwMode="auto">
                <a:xfrm>
                  <a:off x="6175375" y="2851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69" name="Freeform 3282"/>
                <p:cNvSpPr>
                  <a:spLocks/>
                </p:cNvSpPr>
                <p:nvPr/>
              </p:nvSpPr>
              <p:spPr bwMode="auto">
                <a:xfrm>
                  <a:off x="6175375" y="2851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70" name="Freeform 3283"/>
                <p:cNvSpPr>
                  <a:spLocks/>
                </p:cNvSpPr>
                <p:nvPr/>
              </p:nvSpPr>
              <p:spPr bwMode="auto">
                <a:xfrm>
                  <a:off x="6178550" y="2851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71" name="Freeform 3284"/>
                <p:cNvSpPr>
                  <a:spLocks/>
                </p:cNvSpPr>
                <p:nvPr/>
              </p:nvSpPr>
              <p:spPr bwMode="auto">
                <a:xfrm>
                  <a:off x="6181725" y="2851150"/>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372" name="Freeform 3285"/>
                <p:cNvSpPr>
                  <a:spLocks/>
                </p:cNvSpPr>
                <p:nvPr/>
              </p:nvSpPr>
              <p:spPr bwMode="auto">
                <a:xfrm>
                  <a:off x="6183313" y="28543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73" name="Freeform 3286"/>
                <p:cNvSpPr>
                  <a:spLocks/>
                </p:cNvSpPr>
                <p:nvPr/>
              </p:nvSpPr>
              <p:spPr bwMode="auto">
                <a:xfrm>
                  <a:off x="6186488" y="28543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74" name="Freeform 3287"/>
                <p:cNvSpPr>
                  <a:spLocks/>
                </p:cNvSpPr>
                <p:nvPr/>
              </p:nvSpPr>
              <p:spPr bwMode="auto">
                <a:xfrm>
                  <a:off x="6186488" y="28543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75" name="Freeform 3288"/>
                <p:cNvSpPr>
                  <a:spLocks/>
                </p:cNvSpPr>
                <p:nvPr/>
              </p:nvSpPr>
              <p:spPr bwMode="auto">
                <a:xfrm>
                  <a:off x="6189663" y="28543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376" name="Freeform 3289"/>
                <p:cNvSpPr>
                  <a:spLocks/>
                </p:cNvSpPr>
                <p:nvPr/>
              </p:nvSpPr>
              <p:spPr bwMode="auto">
                <a:xfrm>
                  <a:off x="6192838" y="2855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77" name="Freeform 3290"/>
                <p:cNvSpPr>
                  <a:spLocks/>
                </p:cNvSpPr>
                <p:nvPr/>
              </p:nvSpPr>
              <p:spPr bwMode="auto">
                <a:xfrm>
                  <a:off x="6192838" y="2855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78" name="Freeform 3291"/>
                <p:cNvSpPr>
                  <a:spLocks/>
                </p:cNvSpPr>
                <p:nvPr/>
              </p:nvSpPr>
              <p:spPr bwMode="auto">
                <a:xfrm>
                  <a:off x="6194425" y="28559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79" name="Freeform 3292"/>
                <p:cNvSpPr>
                  <a:spLocks/>
                </p:cNvSpPr>
                <p:nvPr/>
              </p:nvSpPr>
              <p:spPr bwMode="auto">
                <a:xfrm>
                  <a:off x="6197600" y="2859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80" name="Freeform 3293"/>
                <p:cNvSpPr>
                  <a:spLocks/>
                </p:cNvSpPr>
                <p:nvPr/>
              </p:nvSpPr>
              <p:spPr bwMode="auto">
                <a:xfrm>
                  <a:off x="6200775" y="2859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81" name="Freeform 3294"/>
                <p:cNvSpPr>
                  <a:spLocks/>
                </p:cNvSpPr>
                <p:nvPr/>
              </p:nvSpPr>
              <p:spPr bwMode="auto">
                <a:xfrm>
                  <a:off x="6203950" y="28590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382" name="Freeform 3295"/>
                <p:cNvSpPr>
                  <a:spLocks/>
                </p:cNvSpPr>
                <p:nvPr/>
              </p:nvSpPr>
              <p:spPr bwMode="auto">
                <a:xfrm>
                  <a:off x="6203950" y="28622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83" name="Freeform 3296"/>
                <p:cNvSpPr>
                  <a:spLocks/>
                </p:cNvSpPr>
                <p:nvPr/>
              </p:nvSpPr>
              <p:spPr bwMode="auto">
                <a:xfrm>
                  <a:off x="6205538" y="2862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84" name="Freeform 3297"/>
                <p:cNvSpPr>
                  <a:spLocks/>
                </p:cNvSpPr>
                <p:nvPr/>
              </p:nvSpPr>
              <p:spPr bwMode="auto">
                <a:xfrm>
                  <a:off x="6208713" y="286226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385" name="Freeform 3298"/>
                <p:cNvSpPr>
                  <a:spLocks/>
                </p:cNvSpPr>
                <p:nvPr/>
              </p:nvSpPr>
              <p:spPr bwMode="auto">
                <a:xfrm>
                  <a:off x="6208713" y="28654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86" name="Freeform 3299"/>
                <p:cNvSpPr>
                  <a:spLocks/>
                </p:cNvSpPr>
                <p:nvPr/>
              </p:nvSpPr>
              <p:spPr bwMode="auto">
                <a:xfrm>
                  <a:off x="6211888" y="28654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87" name="Freeform 3300"/>
                <p:cNvSpPr>
                  <a:spLocks/>
                </p:cNvSpPr>
                <p:nvPr/>
              </p:nvSpPr>
              <p:spPr bwMode="auto">
                <a:xfrm>
                  <a:off x="6215063" y="28654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388" name="Freeform 3301"/>
                <p:cNvSpPr>
                  <a:spLocks/>
                </p:cNvSpPr>
                <p:nvPr/>
              </p:nvSpPr>
              <p:spPr bwMode="auto">
                <a:xfrm>
                  <a:off x="6218238" y="28670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89" name="Freeform 3302"/>
                <p:cNvSpPr>
                  <a:spLocks/>
                </p:cNvSpPr>
                <p:nvPr/>
              </p:nvSpPr>
              <p:spPr bwMode="auto">
                <a:xfrm>
                  <a:off x="6219825" y="28670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90" name="Freeform 3303"/>
                <p:cNvSpPr>
                  <a:spLocks/>
                </p:cNvSpPr>
                <p:nvPr/>
              </p:nvSpPr>
              <p:spPr bwMode="auto">
                <a:xfrm>
                  <a:off x="6219825" y="28670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91" name="Freeform 3304"/>
                <p:cNvSpPr>
                  <a:spLocks/>
                </p:cNvSpPr>
                <p:nvPr/>
              </p:nvSpPr>
              <p:spPr bwMode="auto">
                <a:xfrm>
                  <a:off x="6223000" y="28670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92" name="Freeform 3305"/>
                <p:cNvSpPr>
                  <a:spLocks/>
                </p:cNvSpPr>
                <p:nvPr/>
              </p:nvSpPr>
              <p:spPr bwMode="auto">
                <a:xfrm>
                  <a:off x="6226175" y="286702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93" name="Freeform 3306"/>
                <p:cNvSpPr>
                  <a:spLocks/>
                </p:cNvSpPr>
                <p:nvPr/>
              </p:nvSpPr>
              <p:spPr bwMode="auto">
                <a:xfrm>
                  <a:off x="6229350" y="28702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94" name="Freeform 3307"/>
                <p:cNvSpPr>
                  <a:spLocks/>
                </p:cNvSpPr>
                <p:nvPr/>
              </p:nvSpPr>
              <p:spPr bwMode="auto">
                <a:xfrm>
                  <a:off x="6229350" y="28702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395" name="Freeform 3308"/>
                <p:cNvSpPr>
                  <a:spLocks/>
                </p:cNvSpPr>
                <p:nvPr/>
              </p:nvSpPr>
              <p:spPr bwMode="auto">
                <a:xfrm>
                  <a:off x="6230938" y="28702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96" name="Freeform 3309"/>
                <p:cNvSpPr>
                  <a:spLocks/>
                </p:cNvSpPr>
                <p:nvPr/>
              </p:nvSpPr>
              <p:spPr bwMode="auto">
                <a:xfrm>
                  <a:off x="6234113" y="28702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397" name="Freeform 3310"/>
                <p:cNvSpPr>
                  <a:spLocks/>
                </p:cNvSpPr>
                <p:nvPr/>
              </p:nvSpPr>
              <p:spPr bwMode="auto">
                <a:xfrm>
                  <a:off x="6237288" y="287337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398" name="Freeform 3311"/>
                <p:cNvSpPr>
                  <a:spLocks/>
                </p:cNvSpPr>
                <p:nvPr/>
              </p:nvSpPr>
              <p:spPr bwMode="auto">
                <a:xfrm>
                  <a:off x="6237288" y="28733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399" name="Freeform 3312"/>
                <p:cNvSpPr>
                  <a:spLocks/>
                </p:cNvSpPr>
                <p:nvPr/>
              </p:nvSpPr>
              <p:spPr bwMode="auto">
                <a:xfrm>
                  <a:off x="6240463" y="28733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00" name="Freeform 3313"/>
                <p:cNvSpPr>
                  <a:spLocks/>
                </p:cNvSpPr>
                <p:nvPr/>
              </p:nvSpPr>
              <p:spPr bwMode="auto">
                <a:xfrm>
                  <a:off x="6243638" y="28733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01" name="Freeform 3314"/>
                <p:cNvSpPr>
                  <a:spLocks/>
                </p:cNvSpPr>
                <p:nvPr/>
              </p:nvSpPr>
              <p:spPr bwMode="auto">
                <a:xfrm>
                  <a:off x="6245225" y="287337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402" name="Freeform 3315"/>
                <p:cNvSpPr>
                  <a:spLocks/>
                </p:cNvSpPr>
                <p:nvPr/>
              </p:nvSpPr>
              <p:spPr bwMode="auto">
                <a:xfrm>
                  <a:off x="6245225" y="2876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03" name="Freeform 3316"/>
                <p:cNvSpPr>
                  <a:spLocks/>
                </p:cNvSpPr>
                <p:nvPr/>
              </p:nvSpPr>
              <p:spPr bwMode="auto">
                <a:xfrm>
                  <a:off x="6248400" y="2876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04" name="Freeform 3317"/>
                <p:cNvSpPr>
                  <a:spLocks/>
                </p:cNvSpPr>
                <p:nvPr/>
              </p:nvSpPr>
              <p:spPr bwMode="auto">
                <a:xfrm>
                  <a:off x="6251575" y="2876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05" name="Freeform 3318"/>
                <p:cNvSpPr>
                  <a:spLocks/>
                </p:cNvSpPr>
                <p:nvPr/>
              </p:nvSpPr>
              <p:spPr bwMode="auto">
                <a:xfrm>
                  <a:off x="6254750" y="28765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06" name="Freeform 3319"/>
                <p:cNvSpPr>
                  <a:spLocks/>
                </p:cNvSpPr>
                <p:nvPr/>
              </p:nvSpPr>
              <p:spPr bwMode="auto">
                <a:xfrm>
                  <a:off x="6254750" y="28765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07" name="Freeform 3320"/>
                <p:cNvSpPr>
                  <a:spLocks/>
                </p:cNvSpPr>
                <p:nvPr/>
              </p:nvSpPr>
              <p:spPr bwMode="auto">
                <a:xfrm>
                  <a:off x="6256338" y="28765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08" name="Freeform 3321"/>
                <p:cNvSpPr>
                  <a:spLocks/>
                </p:cNvSpPr>
                <p:nvPr/>
              </p:nvSpPr>
              <p:spPr bwMode="auto">
                <a:xfrm>
                  <a:off x="6259513" y="28765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409" name="Freeform 3322"/>
                <p:cNvSpPr>
                  <a:spLocks/>
                </p:cNvSpPr>
                <p:nvPr/>
              </p:nvSpPr>
              <p:spPr bwMode="auto">
                <a:xfrm>
                  <a:off x="6262688" y="28797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10" name="Freeform 3323"/>
                <p:cNvSpPr>
                  <a:spLocks/>
                </p:cNvSpPr>
                <p:nvPr/>
              </p:nvSpPr>
              <p:spPr bwMode="auto">
                <a:xfrm>
                  <a:off x="6262688" y="28797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11" name="Freeform 3324"/>
                <p:cNvSpPr>
                  <a:spLocks/>
                </p:cNvSpPr>
                <p:nvPr/>
              </p:nvSpPr>
              <p:spPr bwMode="auto">
                <a:xfrm>
                  <a:off x="6265863" y="28797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12" name="Freeform 3325"/>
                <p:cNvSpPr>
                  <a:spLocks/>
                </p:cNvSpPr>
                <p:nvPr/>
              </p:nvSpPr>
              <p:spPr bwMode="auto">
                <a:xfrm>
                  <a:off x="6267450" y="28797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13" name="Freeform 3326"/>
                <p:cNvSpPr>
                  <a:spLocks/>
                </p:cNvSpPr>
                <p:nvPr/>
              </p:nvSpPr>
              <p:spPr bwMode="auto">
                <a:xfrm>
                  <a:off x="6270625" y="28797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14" name="Freeform 3327"/>
                <p:cNvSpPr>
                  <a:spLocks/>
                </p:cNvSpPr>
                <p:nvPr/>
              </p:nvSpPr>
              <p:spPr bwMode="auto">
                <a:xfrm>
                  <a:off x="6270625" y="28797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415" name="Freeform 3328"/>
                <p:cNvSpPr>
                  <a:spLocks/>
                </p:cNvSpPr>
                <p:nvPr/>
              </p:nvSpPr>
              <p:spPr bwMode="auto">
                <a:xfrm>
                  <a:off x="6273800" y="2881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16" name="Freeform 3329"/>
                <p:cNvSpPr>
                  <a:spLocks/>
                </p:cNvSpPr>
                <p:nvPr/>
              </p:nvSpPr>
              <p:spPr bwMode="auto">
                <a:xfrm>
                  <a:off x="6276975" y="28813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17" name="Freeform 3330"/>
                <p:cNvSpPr>
                  <a:spLocks/>
                </p:cNvSpPr>
                <p:nvPr/>
              </p:nvSpPr>
              <p:spPr bwMode="auto">
                <a:xfrm>
                  <a:off x="6280150" y="2881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18" name="Freeform 3331"/>
                <p:cNvSpPr>
                  <a:spLocks/>
                </p:cNvSpPr>
                <p:nvPr/>
              </p:nvSpPr>
              <p:spPr bwMode="auto">
                <a:xfrm>
                  <a:off x="6280150" y="288131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419" name="Freeform 3332"/>
                <p:cNvSpPr>
                  <a:spLocks/>
                </p:cNvSpPr>
                <p:nvPr/>
              </p:nvSpPr>
              <p:spPr bwMode="auto">
                <a:xfrm>
                  <a:off x="6281738" y="2884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20" name="Freeform 3333"/>
                <p:cNvSpPr>
                  <a:spLocks/>
                </p:cNvSpPr>
                <p:nvPr/>
              </p:nvSpPr>
              <p:spPr bwMode="auto">
                <a:xfrm>
                  <a:off x="6284913" y="2884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21" name="Freeform 3334"/>
                <p:cNvSpPr>
                  <a:spLocks/>
                </p:cNvSpPr>
                <p:nvPr/>
              </p:nvSpPr>
              <p:spPr bwMode="auto">
                <a:xfrm>
                  <a:off x="6288088" y="2884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22" name="Freeform 3335"/>
                <p:cNvSpPr>
                  <a:spLocks/>
                </p:cNvSpPr>
                <p:nvPr/>
              </p:nvSpPr>
              <p:spPr bwMode="auto">
                <a:xfrm>
                  <a:off x="6288088" y="2884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23" name="Freeform 3336"/>
                <p:cNvSpPr>
                  <a:spLocks/>
                </p:cNvSpPr>
                <p:nvPr/>
              </p:nvSpPr>
              <p:spPr bwMode="auto">
                <a:xfrm>
                  <a:off x="6291263" y="2884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24" name="Freeform 3337"/>
                <p:cNvSpPr>
                  <a:spLocks/>
                </p:cNvSpPr>
                <p:nvPr/>
              </p:nvSpPr>
              <p:spPr bwMode="auto">
                <a:xfrm>
                  <a:off x="6292850" y="28844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25" name="Freeform 3338"/>
                <p:cNvSpPr>
                  <a:spLocks/>
                </p:cNvSpPr>
                <p:nvPr/>
              </p:nvSpPr>
              <p:spPr bwMode="auto">
                <a:xfrm>
                  <a:off x="6296025" y="2884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26" name="Freeform 3339"/>
                <p:cNvSpPr>
                  <a:spLocks/>
                </p:cNvSpPr>
                <p:nvPr/>
              </p:nvSpPr>
              <p:spPr bwMode="auto">
                <a:xfrm>
                  <a:off x="6296025" y="28844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427" name="Freeform 3340"/>
                <p:cNvSpPr>
                  <a:spLocks/>
                </p:cNvSpPr>
                <p:nvPr/>
              </p:nvSpPr>
              <p:spPr bwMode="auto">
                <a:xfrm>
                  <a:off x="6299200" y="2887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28" name="Freeform 3341"/>
                <p:cNvSpPr>
                  <a:spLocks/>
                </p:cNvSpPr>
                <p:nvPr/>
              </p:nvSpPr>
              <p:spPr bwMode="auto">
                <a:xfrm>
                  <a:off x="6302375" y="28876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29" name="Freeform 3342"/>
                <p:cNvSpPr>
                  <a:spLocks/>
                </p:cNvSpPr>
                <p:nvPr/>
              </p:nvSpPr>
              <p:spPr bwMode="auto">
                <a:xfrm>
                  <a:off x="6305550" y="28876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30" name="Freeform 3343"/>
                <p:cNvSpPr>
                  <a:spLocks/>
                </p:cNvSpPr>
                <p:nvPr/>
              </p:nvSpPr>
              <p:spPr bwMode="auto">
                <a:xfrm>
                  <a:off x="6305550" y="28876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31" name="Freeform 3344"/>
                <p:cNvSpPr>
                  <a:spLocks/>
                </p:cNvSpPr>
                <p:nvPr/>
              </p:nvSpPr>
              <p:spPr bwMode="auto">
                <a:xfrm>
                  <a:off x="6307138" y="28876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432" name="Freeform 3345"/>
                <p:cNvSpPr>
                  <a:spLocks/>
                </p:cNvSpPr>
                <p:nvPr/>
              </p:nvSpPr>
              <p:spPr bwMode="auto">
                <a:xfrm>
                  <a:off x="6310313" y="2890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33" name="Freeform 3346"/>
                <p:cNvSpPr>
                  <a:spLocks/>
                </p:cNvSpPr>
                <p:nvPr/>
              </p:nvSpPr>
              <p:spPr bwMode="auto">
                <a:xfrm>
                  <a:off x="6313488" y="2890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34" name="Freeform 3347"/>
                <p:cNvSpPr>
                  <a:spLocks/>
                </p:cNvSpPr>
                <p:nvPr/>
              </p:nvSpPr>
              <p:spPr bwMode="auto">
                <a:xfrm>
                  <a:off x="6316663" y="2890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35" name="Freeform 3348"/>
                <p:cNvSpPr>
                  <a:spLocks/>
                </p:cNvSpPr>
                <p:nvPr/>
              </p:nvSpPr>
              <p:spPr bwMode="auto">
                <a:xfrm>
                  <a:off x="6316663" y="28908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36" name="Freeform 3349"/>
                <p:cNvSpPr>
                  <a:spLocks/>
                </p:cNvSpPr>
                <p:nvPr/>
              </p:nvSpPr>
              <p:spPr bwMode="auto">
                <a:xfrm>
                  <a:off x="6318250" y="28908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37" name="Freeform 3350"/>
                <p:cNvSpPr>
                  <a:spLocks/>
                </p:cNvSpPr>
                <p:nvPr/>
              </p:nvSpPr>
              <p:spPr bwMode="auto">
                <a:xfrm>
                  <a:off x="6321425" y="28908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38" name="Freeform 3351"/>
                <p:cNvSpPr>
                  <a:spLocks/>
                </p:cNvSpPr>
                <p:nvPr/>
              </p:nvSpPr>
              <p:spPr bwMode="auto">
                <a:xfrm>
                  <a:off x="6321425" y="28908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439" name="Freeform 3352"/>
                <p:cNvSpPr>
                  <a:spLocks/>
                </p:cNvSpPr>
                <p:nvPr/>
              </p:nvSpPr>
              <p:spPr bwMode="auto">
                <a:xfrm>
                  <a:off x="6324600" y="2892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40" name="Freeform 3353"/>
                <p:cNvSpPr>
                  <a:spLocks/>
                </p:cNvSpPr>
                <p:nvPr/>
              </p:nvSpPr>
              <p:spPr bwMode="auto">
                <a:xfrm>
                  <a:off x="6327775" y="2892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41" name="Freeform 3354"/>
                <p:cNvSpPr>
                  <a:spLocks/>
                </p:cNvSpPr>
                <p:nvPr/>
              </p:nvSpPr>
              <p:spPr bwMode="auto">
                <a:xfrm>
                  <a:off x="6329363" y="2892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42" name="Freeform 3355"/>
                <p:cNvSpPr>
                  <a:spLocks/>
                </p:cNvSpPr>
                <p:nvPr/>
              </p:nvSpPr>
              <p:spPr bwMode="auto">
                <a:xfrm>
                  <a:off x="6332538" y="2892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43" name="Freeform 3356"/>
                <p:cNvSpPr>
                  <a:spLocks/>
                </p:cNvSpPr>
                <p:nvPr/>
              </p:nvSpPr>
              <p:spPr bwMode="auto">
                <a:xfrm>
                  <a:off x="6332538" y="2892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44" name="Freeform 3357"/>
                <p:cNvSpPr>
                  <a:spLocks/>
                </p:cNvSpPr>
                <p:nvPr/>
              </p:nvSpPr>
              <p:spPr bwMode="auto">
                <a:xfrm>
                  <a:off x="6335713" y="2892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45" name="Freeform 3358"/>
                <p:cNvSpPr>
                  <a:spLocks/>
                </p:cNvSpPr>
                <p:nvPr/>
              </p:nvSpPr>
              <p:spPr bwMode="auto">
                <a:xfrm>
                  <a:off x="6338888" y="28924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46" name="Freeform 3359"/>
                <p:cNvSpPr>
                  <a:spLocks/>
                </p:cNvSpPr>
                <p:nvPr/>
              </p:nvSpPr>
              <p:spPr bwMode="auto">
                <a:xfrm>
                  <a:off x="6338888" y="2892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47" name="Freeform 3360"/>
                <p:cNvSpPr>
                  <a:spLocks/>
                </p:cNvSpPr>
                <p:nvPr/>
              </p:nvSpPr>
              <p:spPr bwMode="auto">
                <a:xfrm>
                  <a:off x="6342063" y="28924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48" name="Freeform 3361"/>
                <p:cNvSpPr>
                  <a:spLocks/>
                </p:cNvSpPr>
                <p:nvPr/>
              </p:nvSpPr>
              <p:spPr bwMode="auto">
                <a:xfrm>
                  <a:off x="6343650" y="28924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49" name="Freeform 3362"/>
                <p:cNvSpPr>
                  <a:spLocks/>
                </p:cNvSpPr>
                <p:nvPr/>
              </p:nvSpPr>
              <p:spPr bwMode="auto">
                <a:xfrm>
                  <a:off x="6346825" y="289242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450" name="Freeform 3363"/>
                <p:cNvSpPr>
                  <a:spLocks/>
                </p:cNvSpPr>
                <p:nvPr/>
              </p:nvSpPr>
              <p:spPr bwMode="auto">
                <a:xfrm>
                  <a:off x="6350000" y="2895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51" name="Freeform 3364"/>
                <p:cNvSpPr>
                  <a:spLocks/>
                </p:cNvSpPr>
                <p:nvPr/>
              </p:nvSpPr>
              <p:spPr bwMode="auto">
                <a:xfrm>
                  <a:off x="6350000" y="2895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52" name="Freeform 3365"/>
                <p:cNvSpPr>
                  <a:spLocks/>
                </p:cNvSpPr>
                <p:nvPr/>
              </p:nvSpPr>
              <p:spPr bwMode="auto">
                <a:xfrm>
                  <a:off x="6353175" y="2895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53" name="Freeform 3366"/>
                <p:cNvSpPr>
                  <a:spLocks/>
                </p:cNvSpPr>
                <p:nvPr/>
              </p:nvSpPr>
              <p:spPr bwMode="auto">
                <a:xfrm>
                  <a:off x="6354763" y="2895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54" name="Freeform 3367"/>
                <p:cNvSpPr>
                  <a:spLocks/>
                </p:cNvSpPr>
                <p:nvPr/>
              </p:nvSpPr>
              <p:spPr bwMode="auto">
                <a:xfrm>
                  <a:off x="6357938" y="2895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55" name="Freeform 3368"/>
                <p:cNvSpPr>
                  <a:spLocks/>
                </p:cNvSpPr>
                <p:nvPr/>
              </p:nvSpPr>
              <p:spPr bwMode="auto">
                <a:xfrm>
                  <a:off x="6357938" y="2895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56" name="Freeform 3369"/>
                <p:cNvSpPr>
                  <a:spLocks/>
                </p:cNvSpPr>
                <p:nvPr/>
              </p:nvSpPr>
              <p:spPr bwMode="auto">
                <a:xfrm>
                  <a:off x="6361113" y="2895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57" name="Freeform 3370"/>
                <p:cNvSpPr>
                  <a:spLocks/>
                </p:cNvSpPr>
                <p:nvPr/>
              </p:nvSpPr>
              <p:spPr bwMode="auto">
                <a:xfrm>
                  <a:off x="6364288" y="2895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58" name="Freeform 3371"/>
                <p:cNvSpPr>
                  <a:spLocks/>
                </p:cNvSpPr>
                <p:nvPr/>
              </p:nvSpPr>
              <p:spPr bwMode="auto">
                <a:xfrm>
                  <a:off x="6367463" y="289560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459" name="Freeform 3372"/>
                <p:cNvSpPr>
                  <a:spLocks/>
                </p:cNvSpPr>
                <p:nvPr/>
              </p:nvSpPr>
              <p:spPr bwMode="auto">
                <a:xfrm>
                  <a:off x="6367463" y="28987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60" name="Freeform 3373"/>
                <p:cNvSpPr>
                  <a:spLocks/>
                </p:cNvSpPr>
                <p:nvPr/>
              </p:nvSpPr>
              <p:spPr bwMode="auto">
                <a:xfrm>
                  <a:off x="6369050" y="28987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61" name="Freeform 3374"/>
                <p:cNvSpPr>
                  <a:spLocks/>
                </p:cNvSpPr>
                <p:nvPr/>
              </p:nvSpPr>
              <p:spPr bwMode="auto">
                <a:xfrm>
                  <a:off x="6372225" y="28987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62" name="Freeform 3375"/>
                <p:cNvSpPr>
                  <a:spLocks/>
                </p:cNvSpPr>
                <p:nvPr/>
              </p:nvSpPr>
              <p:spPr bwMode="auto">
                <a:xfrm>
                  <a:off x="6375400" y="289877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463" name="Freeform 3376"/>
                <p:cNvSpPr>
                  <a:spLocks/>
                </p:cNvSpPr>
                <p:nvPr/>
              </p:nvSpPr>
              <p:spPr bwMode="auto">
                <a:xfrm>
                  <a:off x="6375400" y="29019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64" name="Freeform 3377"/>
                <p:cNvSpPr>
                  <a:spLocks/>
                </p:cNvSpPr>
                <p:nvPr/>
              </p:nvSpPr>
              <p:spPr bwMode="auto">
                <a:xfrm>
                  <a:off x="6378575" y="29019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65" name="Freeform 3378"/>
                <p:cNvSpPr>
                  <a:spLocks/>
                </p:cNvSpPr>
                <p:nvPr/>
              </p:nvSpPr>
              <p:spPr bwMode="auto">
                <a:xfrm>
                  <a:off x="6380163" y="29019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66" name="Freeform 3379"/>
                <p:cNvSpPr>
                  <a:spLocks/>
                </p:cNvSpPr>
                <p:nvPr/>
              </p:nvSpPr>
              <p:spPr bwMode="auto">
                <a:xfrm>
                  <a:off x="6383338" y="29019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67" name="Freeform 3380"/>
                <p:cNvSpPr>
                  <a:spLocks/>
                </p:cNvSpPr>
                <p:nvPr/>
              </p:nvSpPr>
              <p:spPr bwMode="auto">
                <a:xfrm>
                  <a:off x="6386513" y="29019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68" name="Freeform 3381"/>
                <p:cNvSpPr>
                  <a:spLocks/>
                </p:cNvSpPr>
                <p:nvPr/>
              </p:nvSpPr>
              <p:spPr bwMode="auto">
                <a:xfrm>
                  <a:off x="6386513" y="29019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69" name="Freeform 3382"/>
                <p:cNvSpPr>
                  <a:spLocks/>
                </p:cNvSpPr>
                <p:nvPr/>
              </p:nvSpPr>
              <p:spPr bwMode="auto">
                <a:xfrm>
                  <a:off x="6389688" y="29019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70" name="Freeform 3383"/>
                <p:cNvSpPr>
                  <a:spLocks/>
                </p:cNvSpPr>
                <p:nvPr/>
              </p:nvSpPr>
              <p:spPr bwMode="auto">
                <a:xfrm>
                  <a:off x="6392863" y="29019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71" name="Freeform 3384"/>
                <p:cNvSpPr>
                  <a:spLocks/>
                </p:cNvSpPr>
                <p:nvPr/>
              </p:nvSpPr>
              <p:spPr bwMode="auto">
                <a:xfrm>
                  <a:off x="6392863" y="29019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72" name="Freeform 3385"/>
                <p:cNvSpPr>
                  <a:spLocks/>
                </p:cNvSpPr>
                <p:nvPr/>
              </p:nvSpPr>
              <p:spPr bwMode="auto">
                <a:xfrm>
                  <a:off x="6394450" y="29019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473" name="Freeform 3386"/>
                <p:cNvSpPr>
                  <a:spLocks/>
                </p:cNvSpPr>
                <p:nvPr/>
              </p:nvSpPr>
              <p:spPr bwMode="auto">
                <a:xfrm>
                  <a:off x="6397625" y="29051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74" name="Freeform 3387"/>
                <p:cNvSpPr>
                  <a:spLocks/>
                </p:cNvSpPr>
                <p:nvPr/>
              </p:nvSpPr>
              <p:spPr bwMode="auto">
                <a:xfrm>
                  <a:off x="6400800" y="29051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75" name="Freeform 3388"/>
                <p:cNvSpPr>
                  <a:spLocks/>
                </p:cNvSpPr>
                <p:nvPr/>
              </p:nvSpPr>
              <p:spPr bwMode="auto">
                <a:xfrm>
                  <a:off x="6403975" y="29051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76" name="Freeform 3389"/>
                <p:cNvSpPr>
                  <a:spLocks/>
                </p:cNvSpPr>
                <p:nvPr/>
              </p:nvSpPr>
              <p:spPr bwMode="auto">
                <a:xfrm>
                  <a:off x="6403975" y="29051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77" name="Freeform 3390"/>
                <p:cNvSpPr>
                  <a:spLocks/>
                </p:cNvSpPr>
                <p:nvPr/>
              </p:nvSpPr>
              <p:spPr bwMode="auto">
                <a:xfrm>
                  <a:off x="6405563" y="29051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78" name="Freeform 3391"/>
                <p:cNvSpPr>
                  <a:spLocks/>
                </p:cNvSpPr>
                <p:nvPr/>
              </p:nvSpPr>
              <p:spPr bwMode="auto">
                <a:xfrm>
                  <a:off x="6408738" y="29051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79" name="Freeform 3392"/>
                <p:cNvSpPr>
                  <a:spLocks/>
                </p:cNvSpPr>
                <p:nvPr/>
              </p:nvSpPr>
              <p:spPr bwMode="auto">
                <a:xfrm>
                  <a:off x="6408738" y="29051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80" name="Freeform 3393"/>
                <p:cNvSpPr>
                  <a:spLocks/>
                </p:cNvSpPr>
                <p:nvPr/>
              </p:nvSpPr>
              <p:spPr bwMode="auto">
                <a:xfrm>
                  <a:off x="6411913" y="29051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81" name="Freeform 3394"/>
                <p:cNvSpPr>
                  <a:spLocks/>
                </p:cNvSpPr>
                <p:nvPr/>
              </p:nvSpPr>
              <p:spPr bwMode="auto">
                <a:xfrm>
                  <a:off x="6415088" y="290512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8482" name="Freeform 3395"/>
                <p:cNvSpPr>
                  <a:spLocks/>
                </p:cNvSpPr>
                <p:nvPr/>
              </p:nvSpPr>
              <p:spPr bwMode="auto">
                <a:xfrm>
                  <a:off x="6416675" y="29067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83" name="Freeform 3396"/>
                <p:cNvSpPr>
                  <a:spLocks/>
                </p:cNvSpPr>
                <p:nvPr/>
              </p:nvSpPr>
              <p:spPr bwMode="auto">
                <a:xfrm>
                  <a:off x="6419850" y="29067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84" name="Freeform 3397"/>
                <p:cNvSpPr>
                  <a:spLocks/>
                </p:cNvSpPr>
                <p:nvPr/>
              </p:nvSpPr>
              <p:spPr bwMode="auto">
                <a:xfrm>
                  <a:off x="6419850" y="29067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85" name="Freeform 3398"/>
                <p:cNvSpPr>
                  <a:spLocks/>
                </p:cNvSpPr>
                <p:nvPr/>
              </p:nvSpPr>
              <p:spPr bwMode="auto">
                <a:xfrm>
                  <a:off x="6423025" y="29067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86" name="Freeform 3399"/>
                <p:cNvSpPr>
                  <a:spLocks/>
                </p:cNvSpPr>
                <p:nvPr/>
              </p:nvSpPr>
              <p:spPr bwMode="auto">
                <a:xfrm>
                  <a:off x="6426200" y="29067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87" name="Freeform 3400"/>
                <p:cNvSpPr>
                  <a:spLocks/>
                </p:cNvSpPr>
                <p:nvPr/>
              </p:nvSpPr>
              <p:spPr bwMode="auto">
                <a:xfrm>
                  <a:off x="6426200" y="29067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88" name="Freeform 3401"/>
                <p:cNvSpPr>
                  <a:spLocks/>
                </p:cNvSpPr>
                <p:nvPr/>
              </p:nvSpPr>
              <p:spPr bwMode="auto">
                <a:xfrm>
                  <a:off x="6429375" y="29067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89" name="Freeform 3402"/>
                <p:cNvSpPr>
                  <a:spLocks/>
                </p:cNvSpPr>
                <p:nvPr/>
              </p:nvSpPr>
              <p:spPr bwMode="auto">
                <a:xfrm>
                  <a:off x="6430963" y="29067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90" name="Freeform 3403"/>
                <p:cNvSpPr>
                  <a:spLocks/>
                </p:cNvSpPr>
                <p:nvPr/>
              </p:nvSpPr>
              <p:spPr bwMode="auto">
                <a:xfrm>
                  <a:off x="6434138" y="29067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491" name="Freeform 3404"/>
                <p:cNvSpPr>
                  <a:spLocks/>
                </p:cNvSpPr>
                <p:nvPr/>
              </p:nvSpPr>
              <p:spPr bwMode="auto">
                <a:xfrm>
                  <a:off x="6437313" y="29098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492" name="Freeform 3405"/>
                <p:cNvSpPr>
                  <a:spLocks/>
                </p:cNvSpPr>
                <p:nvPr/>
              </p:nvSpPr>
              <p:spPr bwMode="auto">
                <a:xfrm>
                  <a:off x="6437313" y="29098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93" name="Freeform 3406"/>
                <p:cNvSpPr>
                  <a:spLocks/>
                </p:cNvSpPr>
                <p:nvPr/>
              </p:nvSpPr>
              <p:spPr bwMode="auto">
                <a:xfrm>
                  <a:off x="6440488" y="29098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494" name="Freeform 3407"/>
                <p:cNvSpPr>
                  <a:spLocks/>
                </p:cNvSpPr>
                <p:nvPr/>
              </p:nvSpPr>
              <p:spPr bwMode="auto">
                <a:xfrm>
                  <a:off x="6442075" y="29098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95" name="Freeform 3408"/>
                <p:cNvSpPr>
                  <a:spLocks/>
                </p:cNvSpPr>
                <p:nvPr/>
              </p:nvSpPr>
              <p:spPr bwMode="auto">
                <a:xfrm>
                  <a:off x="6445250" y="29098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496" name="Freeform 3409"/>
                <p:cNvSpPr>
                  <a:spLocks/>
                </p:cNvSpPr>
                <p:nvPr/>
              </p:nvSpPr>
              <p:spPr bwMode="auto">
                <a:xfrm>
                  <a:off x="6445250" y="29130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97" name="Freeform 3410"/>
                <p:cNvSpPr>
                  <a:spLocks/>
                </p:cNvSpPr>
                <p:nvPr/>
              </p:nvSpPr>
              <p:spPr bwMode="auto">
                <a:xfrm>
                  <a:off x="6448425" y="29130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98" name="Freeform 3411"/>
                <p:cNvSpPr>
                  <a:spLocks/>
                </p:cNvSpPr>
                <p:nvPr/>
              </p:nvSpPr>
              <p:spPr bwMode="auto">
                <a:xfrm>
                  <a:off x="6451600" y="29130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499" name="Freeform 3412"/>
                <p:cNvSpPr>
                  <a:spLocks/>
                </p:cNvSpPr>
                <p:nvPr/>
              </p:nvSpPr>
              <p:spPr bwMode="auto">
                <a:xfrm>
                  <a:off x="6454775" y="29130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00" name="Freeform 3413"/>
                <p:cNvSpPr>
                  <a:spLocks/>
                </p:cNvSpPr>
                <p:nvPr/>
              </p:nvSpPr>
              <p:spPr bwMode="auto">
                <a:xfrm>
                  <a:off x="6454775" y="29130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01" name="Freeform 3414"/>
                <p:cNvSpPr>
                  <a:spLocks/>
                </p:cNvSpPr>
                <p:nvPr/>
              </p:nvSpPr>
              <p:spPr bwMode="auto">
                <a:xfrm>
                  <a:off x="6456363" y="29130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02" name="Freeform 3415"/>
                <p:cNvSpPr>
                  <a:spLocks/>
                </p:cNvSpPr>
                <p:nvPr/>
              </p:nvSpPr>
              <p:spPr bwMode="auto">
                <a:xfrm>
                  <a:off x="6459538" y="29130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03" name="Freeform 3416"/>
                <p:cNvSpPr>
                  <a:spLocks/>
                </p:cNvSpPr>
                <p:nvPr/>
              </p:nvSpPr>
              <p:spPr bwMode="auto">
                <a:xfrm>
                  <a:off x="6462713" y="29130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04" name="Freeform 3417"/>
                <p:cNvSpPr>
                  <a:spLocks/>
                </p:cNvSpPr>
                <p:nvPr/>
              </p:nvSpPr>
              <p:spPr bwMode="auto">
                <a:xfrm>
                  <a:off x="6462713" y="29130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05" name="Freeform 3418"/>
                <p:cNvSpPr>
                  <a:spLocks/>
                </p:cNvSpPr>
                <p:nvPr/>
              </p:nvSpPr>
              <p:spPr bwMode="auto">
                <a:xfrm>
                  <a:off x="6465888" y="29130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06" name="Freeform 3419"/>
                <p:cNvSpPr>
                  <a:spLocks/>
                </p:cNvSpPr>
                <p:nvPr/>
              </p:nvSpPr>
              <p:spPr bwMode="auto">
                <a:xfrm>
                  <a:off x="6467475" y="29130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507" name="Freeform 3420"/>
                <p:cNvSpPr>
                  <a:spLocks/>
                </p:cNvSpPr>
                <p:nvPr/>
              </p:nvSpPr>
              <p:spPr bwMode="auto">
                <a:xfrm>
                  <a:off x="6470650" y="29162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08" name="Freeform 3422"/>
                <p:cNvSpPr>
                  <a:spLocks/>
                </p:cNvSpPr>
                <p:nvPr/>
              </p:nvSpPr>
              <p:spPr bwMode="auto">
                <a:xfrm>
                  <a:off x="6473825" y="29162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09" name="Freeform 3423"/>
                <p:cNvSpPr>
                  <a:spLocks/>
                </p:cNvSpPr>
                <p:nvPr/>
              </p:nvSpPr>
              <p:spPr bwMode="auto">
                <a:xfrm>
                  <a:off x="6473825" y="29162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10" name="Freeform 3424"/>
                <p:cNvSpPr>
                  <a:spLocks/>
                </p:cNvSpPr>
                <p:nvPr/>
              </p:nvSpPr>
              <p:spPr bwMode="auto">
                <a:xfrm>
                  <a:off x="6477000" y="29162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11" name="Freeform 3425"/>
                <p:cNvSpPr>
                  <a:spLocks/>
                </p:cNvSpPr>
                <p:nvPr/>
              </p:nvSpPr>
              <p:spPr bwMode="auto">
                <a:xfrm>
                  <a:off x="6478588" y="29162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12" name="Freeform 3426"/>
                <p:cNvSpPr>
                  <a:spLocks/>
                </p:cNvSpPr>
                <p:nvPr/>
              </p:nvSpPr>
              <p:spPr bwMode="auto">
                <a:xfrm>
                  <a:off x="6478588" y="29162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13" name="Freeform 3427"/>
                <p:cNvSpPr>
                  <a:spLocks/>
                </p:cNvSpPr>
                <p:nvPr/>
              </p:nvSpPr>
              <p:spPr bwMode="auto">
                <a:xfrm>
                  <a:off x="6481763" y="29162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14" name="Freeform 3428"/>
                <p:cNvSpPr>
                  <a:spLocks/>
                </p:cNvSpPr>
                <p:nvPr/>
              </p:nvSpPr>
              <p:spPr bwMode="auto">
                <a:xfrm>
                  <a:off x="6484938" y="29162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15" name="Freeform 3429"/>
                <p:cNvSpPr>
                  <a:spLocks/>
                </p:cNvSpPr>
                <p:nvPr/>
              </p:nvSpPr>
              <p:spPr bwMode="auto">
                <a:xfrm>
                  <a:off x="6488113" y="29162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16" name="Freeform 3430"/>
                <p:cNvSpPr>
                  <a:spLocks/>
                </p:cNvSpPr>
                <p:nvPr/>
              </p:nvSpPr>
              <p:spPr bwMode="auto">
                <a:xfrm>
                  <a:off x="6491288" y="29162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17" name="Freeform 3431"/>
                <p:cNvSpPr>
                  <a:spLocks/>
                </p:cNvSpPr>
                <p:nvPr/>
              </p:nvSpPr>
              <p:spPr bwMode="auto">
                <a:xfrm>
                  <a:off x="6491288" y="29162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18" name="Freeform 3432"/>
                <p:cNvSpPr>
                  <a:spLocks/>
                </p:cNvSpPr>
                <p:nvPr/>
              </p:nvSpPr>
              <p:spPr bwMode="auto">
                <a:xfrm>
                  <a:off x="6492875" y="29162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519" name="Freeform 3433"/>
                <p:cNvSpPr>
                  <a:spLocks/>
                </p:cNvSpPr>
                <p:nvPr/>
              </p:nvSpPr>
              <p:spPr bwMode="auto">
                <a:xfrm>
                  <a:off x="6496050" y="29178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20" name="Freeform 3434"/>
                <p:cNvSpPr>
                  <a:spLocks/>
                </p:cNvSpPr>
                <p:nvPr/>
              </p:nvSpPr>
              <p:spPr bwMode="auto">
                <a:xfrm>
                  <a:off x="6496050" y="29178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21" name="Freeform 3435"/>
                <p:cNvSpPr>
                  <a:spLocks/>
                </p:cNvSpPr>
                <p:nvPr/>
              </p:nvSpPr>
              <p:spPr bwMode="auto">
                <a:xfrm>
                  <a:off x="6499225" y="29178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22" name="Freeform 3436"/>
                <p:cNvSpPr>
                  <a:spLocks/>
                </p:cNvSpPr>
                <p:nvPr/>
              </p:nvSpPr>
              <p:spPr bwMode="auto">
                <a:xfrm>
                  <a:off x="6502400" y="29178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23" name="Freeform 3437"/>
                <p:cNvSpPr>
                  <a:spLocks/>
                </p:cNvSpPr>
                <p:nvPr/>
              </p:nvSpPr>
              <p:spPr bwMode="auto">
                <a:xfrm>
                  <a:off x="6503988" y="29178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24" name="Freeform 3438"/>
                <p:cNvSpPr>
                  <a:spLocks/>
                </p:cNvSpPr>
                <p:nvPr/>
              </p:nvSpPr>
              <p:spPr bwMode="auto">
                <a:xfrm>
                  <a:off x="6507163" y="29178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25" name="Freeform 3439"/>
                <p:cNvSpPr>
                  <a:spLocks/>
                </p:cNvSpPr>
                <p:nvPr/>
              </p:nvSpPr>
              <p:spPr bwMode="auto">
                <a:xfrm>
                  <a:off x="6507163" y="29178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526" name="Freeform 3440"/>
                <p:cNvSpPr>
                  <a:spLocks/>
                </p:cNvSpPr>
                <p:nvPr/>
              </p:nvSpPr>
              <p:spPr bwMode="auto">
                <a:xfrm>
                  <a:off x="6510338" y="29210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27" name="Freeform 3441"/>
                <p:cNvSpPr>
                  <a:spLocks/>
                </p:cNvSpPr>
                <p:nvPr/>
              </p:nvSpPr>
              <p:spPr bwMode="auto">
                <a:xfrm>
                  <a:off x="6513513" y="29210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28" name="Freeform 3442"/>
                <p:cNvSpPr>
                  <a:spLocks/>
                </p:cNvSpPr>
                <p:nvPr/>
              </p:nvSpPr>
              <p:spPr bwMode="auto">
                <a:xfrm>
                  <a:off x="6516688" y="2917826"/>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8529" name="Freeform 3443"/>
                <p:cNvSpPr>
                  <a:spLocks/>
                </p:cNvSpPr>
                <p:nvPr/>
              </p:nvSpPr>
              <p:spPr bwMode="auto">
                <a:xfrm>
                  <a:off x="6516688" y="29178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530" name="Freeform 3444"/>
                <p:cNvSpPr>
                  <a:spLocks/>
                </p:cNvSpPr>
                <p:nvPr/>
              </p:nvSpPr>
              <p:spPr bwMode="auto">
                <a:xfrm>
                  <a:off x="6518275" y="29210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31" name="Freeform 3445"/>
                <p:cNvSpPr>
                  <a:spLocks/>
                </p:cNvSpPr>
                <p:nvPr/>
              </p:nvSpPr>
              <p:spPr bwMode="auto">
                <a:xfrm>
                  <a:off x="6521450" y="29210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32" name="Freeform 3446"/>
                <p:cNvSpPr>
                  <a:spLocks/>
                </p:cNvSpPr>
                <p:nvPr/>
              </p:nvSpPr>
              <p:spPr bwMode="auto">
                <a:xfrm>
                  <a:off x="6524625" y="29210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33" name="Freeform 3447"/>
                <p:cNvSpPr>
                  <a:spLocks/>
                </p:cNvSpPr>
                <p:nvPr/>
              </p:nvSpPr>
              <p:spPr bwMode="auto">
                <a:xfrm>
                  <a:off x="6524625" y="29210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34" name="Freeform 3448"/>
                <p:cNvSpPr>
                  <a:spLocks/>
                </p:cNvSpPr>
                <p:nvPr/>
              </p:nvSpPr>
              <p:spPr bwMode="auto">
                <a:xfrm>
                  <a:off x="6527800" y="29210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35" name="Freeform 3449"/>
                <p:cNvSpPr>
                  <a:spLocks/>
                </p:cNvSpPr>
                <p:nvPr/>
              </p:nvSpPr>
              <p:spPr bwMode="auto">
                <a:xfrm>
                  <a:off x="6529388" y="29210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36" name="Freeform 3450"/>
                <p:cNvSpPr>
                  <a:spLocks/>
                </p:cNvSpPr>
                <p:nvPr/>
              </p:nvSpPr>
              <p:spPr bwMode="auto">
                <a:xfrm>
                  <a:off x="6532563" y="29210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37" name="Freeform 3451"/>
                <p:cNvSpPr>
                  <a:spLocks/>
                </p:cNvSpPr>
                <p:nvPr/>
              </p:nvSpPr>
              <p:spPr bwMode="auto">
                <a:xfrm>
                  <a:off x="6532563" y="29210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38" name="Freeform 3452"/>
                <p:cNvSpPr>
                  <a:spLocks/>
                </p:cNvSpPr>
                <p:nvPr/>
              </p:nvSpPr>
              <p:spPr bwMode="auto">
                <a:xfrm>
                  <a:off x="6535738" y="29210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39" name="Freeform 3453"/>
                <p:cNvSpPr>
                  <a:spLocks/>
                </p:cNvSpPr>
                <p:nvPr/>
              </p:nvSpPr>
              <p:spPr bwMode="auto">
                <a:xfrm>
                  <a:off x="6538913" y="2921001"/>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540" name="Freeform 3454"/>
                <p:cNvSpPr>
                  <a:spLocks/>
                </p:cNvSpPr>
                <p:nvPr/>
              </p:nvSpPr>
              <p:spPr bwMode="auto">
                <a:xfrm>
                  <a:off x="6540500" y="29241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41" name="Freeform 3455"/>
                <p:cNvSpPr>
                  <a:spLocks/>
                </p:cNvSpPr>
                <p:nvPr/>
              </p:nvSpPr>
              <p:spPr bwMode="auto">
                <a:xfrm>
                  <a:off x="6540500" y="29241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42" name="Freeform 3456"/>
                <p:cNvSpPr>
                  <a:spLocks/>
                </p:cNvSpPr>
                <p:nvPr/>
              </p:nvSpPr>
              <p:spPr bwMode="auto">
                <a:xfrm>
                  <a:off x="6543675" y="29241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43" name="Freeform 3457"/>
                <p:cNvSpPr>
                  <a:spLocks/>
                </p:cNvSpPr>
                <p:nvPr/>
              </p:nvSpPr>
              <p:spPr bwMode="auto">
                <a:xfrm>
                  <a:off x="6546850" y="29241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44" name="Freeform 3458"/>
                <p:cNvSpPr>
                  <a:spLocks/>
                </p:cNvSpPr>
                <p:nvPr/>
              </p:nvSpPr>
              <p:spPr bwMode="auto">
                <a:xfrm>
                  <a:off x="6550025" y="29241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45" name="Freeform 3459"/>
                <p:cNvSpPr>
                  <a:spLocks/>
                </p:cNvSpPr>
                <p:nvPr/>
              </p:nvSpPr>
              <p:spPr bwMode="auto">
                <a:xfrm>
                  <a:off x="6550025" y="29241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46" name="Freeform 3460"/>
                <p:cNvSpPr>
                  <a:spLocks/>
                </p:cNvSpPr>
                <p:nvPr/>
              </p:nvSpPr>
              <p:spPr bwMode="auto">
                <a:xfrm>
                  <a:off x="6553200" y="29241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47" name="Freeform 3461"/>
                <p:cNvSpPr>
                  <a:spLocks/>
                </p:cNvSpPr>
                <p:nvPr/>
              </p:nvSpPr>
              <p:spPr bwMode="auto">
                <a:xfrm>
                  <a:off x="6554788" y="29241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48" name="Freeform 3462"/>
                <p:cNvSpPr>
                  <a:spLocks/>
                </p:cNvSpPr>
                <p:nvPr/>
              </p:nvSpPr>
              <p:spPr bwMode="auto">
                <a:xfrm>
                  <a:off x="6557963" y="29241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49" name="Freeform 3463"/>
                <p:cNvSpPr>
                  <a:spLocks/>
                </p:cNvSpPr>
                <p:nvPr/>
              </p:nvSpPr>
              <p:spPr bwMode="auto">
                <a:xfrm>
                  <a:off x="6557963" y="29241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50" name="Freeform 3464"/>
                <p:cNvSpPr>
                  <a:spLocks/>
                </p:cNvSpPr>
                <p:nvPr/>
              </p:nvSpPr>
              <p:spPr bwMode="auto">
                <a:xfrm>
                  <a:off x="6561138" y="29241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51" name="Freeform 3465"/>
                <p:cNvSpPr>
                  <a:spLocks/>
                </p:cNvSpPr>
                <p:nvPr/>
              </p:nvSpPr>
              <p:spPr bwMode="auto">
                <a:xfrm>
                  <a:off x="6564313" y="292417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552" name="Freeform 3466"/>
                <p:cNvSpPr>
                  <a:spLocks/>
                </p:cNvSpPr>
                <p:nvPr/>
              </p:nvSpPr>
              <p:spPr bwMode="auto">
                <a:xfrm>
                  <a:off x="6565900" y="29273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53" name="Freeform 3467"/>
                <p:cNvSpPr>
                  <a:spLocks/>
                </p:cNvSpPr>
                <p:nvPr/>
              </p:nvSpPr>
              <p:spPr bwMode="auto">
                <a:xfrm>
                  <a:off x="6565900" y="29273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54" name="Freeform 3468"/>
                <p:cNvSpPr>
                  <a:spLocks/>
                </p:cNvSpPr>
                <p:nvPr/>
              </p:nvSpPr>
              <p:spPr bwMode="auto">
                <a:xfrm>
                  <a:off x="6569075" y="292417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8555" name="Freeform 3469"/>
                <p:cNvSpPr>
                  <a:spLocks/>
                </p:cNvSpPr>
                <p:nvPr/>
              </p:nvSpPr>
              <p:spPr bwMode="auto">
                <a:xfrm>
                  <a:off x="6572250" y="29241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556" name="Freeform 3470"/>
                <p:cNvSpPr>
                  <a:spLocks/>
                </p:cNvSpPr>
                <p:nvPr/>
              </p:nvSpPr>
              <p:spPr bwMode="auto">
                <a:xfrm>
                  <a:off x="6575425" y="29273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57" name="Freeform 3471"/>
                <p:cNvSpPr>
                  <a:spLocks/>
                </p:cNvSpPr>
                <p:nvPr/>
              </p:nvSpPr>
              <p:spPr bwMode="auto">
                <a:xfrm>
                  <a:off x="6575425" y="29273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58" name="Freeform 3472"/>
                <p:cNvSpPr>
                  <a:spLocks/>
                </p:cNvSpPr>
                <p:nvPr/>
              </p:nvSpPr>
              <p:spPr bwMode="auto">
                <a:xfrm>
                  <a:off x="6578600" y="2927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59" name="Freeform 3473"/>
                <p:cNvSpPr>
                  <a:spLocks/>
                </p:cNvSpPr>
                <p:nvPr/>
              </p:nvSpPr>
              <p:spPr bwMode="auto">
                <a:xfrm>
                  <a:off x="6580188" y="29273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60" name="Freeform 3474"/>
                <p:cNvSpPr>
                  <a:spLocks/>
                </p:cNvSpPr>
                <p:nvPr/>
              </p:nvSpPr>
              <p:spPr bwMode="auto">
                <a:xfrm>
                  <a:off x="6583363" y="2927351"/>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561" name="Freeform 3475"/>
                <p:cNvSpPr>
                  <a:spLocks/>
                </p:cNvSpPr>
                <p:nvPr/>
              </p:nvSpPr>
              <p:spPr bwMode="auto">
                <a:xfrm>
                  <a:off x="6583363" y="29305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62" name="Freeform 3476"/>
                <p:cNvSpPr>
                  <a:spLocks/>
                </p:cNvSpPr>
                <p:nvPr/>
              </p:nvSpPr>
              <p:spPr bwMode="auto">
                <a:xfrm>
                  <a:off x="6586538" y="29305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63" name="Freeform 3477"/>
                <p:cNvSpPr>
                  <a:spLocks/>
                </p:cNvSpPr>
                <p:nvPr/>
              </p:nvSpPr>
              <p:spPr bwMode="auto">
                <a:xfrm>
                  <a:off x="6589713" y="2930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64" name="Freeform 3478"/>
                <p:cNvSpPr>
                  <a:spLocks/>
                </p:cNvSpPr>
                <p:nvPr/>
              </p:nvSpPr>
              <p:spPr bwMode="auto">
                <a:xfrm>
                  <a:off x="6591300" y="2930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65" name="Freeform 3479"/>
                <p:cNvSpPr>
                  <a:spLocks/>
                </p:cNvSpPr>
                <p:nvPr/>
              </p:nvSpPr>
              <p:spPr bwMode="auto">
                <a:xfrm>
                  <a:off x="6591300" y="29305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66" name="Freeform 3480"/>
                <p:cNvSpPr>
                  <a:spLocks/>
                </p:cNvSpPr>
                <p:nvPr/>
              </p:nvSpPr>
              <p:spPr bwMode="auto">
                <a:xfrm>
                  <a:off x="6594475" y="29305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67" name="Freeform 3481"/>
                <p:cNvSpPr>
                  <a:spLocks/>
                </p:cNvSpPr>
                <p:nvPr/>
              </p:nvSpPr>
              <p:spPr bwMode="auto">
                <a:xfrm>
                  <a:off x="6597650" y="29305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68" name="Freeform 3482"/>
                <p:cNvSpPr>
                  <a:spLocks/>
                </p:cNvSpPr>
                <p:nvPr/>
              </p:nvSpPr>
              <p:spPr bwMode="auto">
                <a:xfrm>
                  <a:off x="6600825" y="29305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69" name="Freeform 3483"/>
                <p:cNvSpPr>
                  <a:spLocks/>
                </p:cNvSpPr>
                <p:nvPr/>
              </p:nvSpPr>
              <p:spPr bwMode="auto">
                <a:xfrm>
                  <a:off x="6604000" y="2930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70" name="Freeform 3484"/>
                <p:cNvSpPr>
                  <a:spLocks/>
                </p:cNvSpPr>
                <p:nvPr/>
              </p:nvSpPr>
              <p:spPr bwMode="auto">
                <a:xfrm>
                  <a:off x="6604000" y="2930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71" name="Freeform 3485"/>
                <p:cNvSpPr>
                  <a:spLocks/>
                </p:cNvSpPr>
                <p:nvPr/>
              </p:nvSpPr>
              <p:spPr bwMode="auto">
                <a:xfrm>
                  <a:off x="6605588" y="29305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72" name="Freeform 3486"/>
                <p:cNvSpPr>
                  <a:spLocks/>
                </p:cNvSpPr>
                <p:nvPr/>
              </p:nvSpPr>
              <p:spPr bwMode="auto">
                <a:xfrm>
                  <a:off x="6608763" y="2930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73" name="Freeform 3487"/>
                <p:cNvSpPr>
                  <a:spLocks/>
                </p:cNvSpPr>
                <p:nvPr/>
              </p:nvSpPr>
              <p:spPr bwMode="auto">
                <a:xfrm>
                  <a:off x="6608763" y="29305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74" name="Freeform 3488"/>
                <p:cNvSpPr>
                  <a:spLocks/>
                </p:cNvSpPr>
                <p:nvPr/>
              </p:nvSpPr>
              <p:spPr bwMode="auto">
                <a:xfrm>
                  <a:off x="6611938" y="29305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75" name="Freeform 3489"/>
                <p:cNvSpPr>
                  <a:spLocks/>
                </p:cNvSpPr>
                <p:nvPr/>
              </p:nvSpPr>
              <p:spPr bwMode="auto">
                <a:xfrm>
                  <a:off x="6615113" y="2930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76" name="Freeform 3490"/>
                <p:cNvSpPr>
                  <a:spLocks/>
                </p:cNvSpPr>
                <p:nvPr/>
              </p:nvSpPr>
              <p:spPr bwMode="auto">
                <a:xfrm>
                  <a:off x="6616700" y="2930526"/>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577" name="Freeform 3491"/>
                <p:cNvSpPr>
                  <a:spLocks/>
                </p:cNvSpPr>
                <p:nvPr/>
              </p:nvSpPr>
              <p:spPr bwMode="auto">
                <a:xfrm>
                  <a:off x="6619875" y="2932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78" name="Freeform 3492"/>
                <p:cNvSpPr>
                  <a:spLocks/>
                </p:cNvSpPr>
                <p:nvPr/>
              </p:nvSpPr>
              <p:spPr bwMode="auto">
                <a:xfrm>
                  <a:off x="6619875"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79" name="Freeform 3493"/>
                <p:cNvSpPr>
                  <a:spLocks/>
                </p:cNvSpPr>
                <p:nvPr/>
              </p:nvSpPr>
              <p:spPr bwMode="auto">
                <a:xfrm>
                  <a:off x="6623050"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80" name="Freeform 3494"/>
                <p:cNvSpPr>
                  <a:spLocks/>
                </p:cNvSpPr>
                <p:nvPr/>
              </p:nvSpPr>
              <p:spPr bwMode="auto">
                <a:xfrm>
                  <a:off x="6626225" y="2932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81" name="Freeform 3495"/>
                <p:cNvSpPr>
                  <a:spLocks/>
                </p:cNvSpPr>
                <p:nvPr/>
              </p:nvSpPr>
              <p:spPr bwMode="auto">
                <a:xfrm>
                  <a:off x="6626225" y="2932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82" name="Freeform 3496"/>
                <p:cNvSpPr>
                  <a:spLocks/>
                </p:cNvSpPr>
                <p:nvPr/>
              </p:nvSpPr>
              <p:spPr bwMode="auto">
                <a:xfrm>
                  <a:off x="6627813"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83" name="Freeform 3497"/>
                <p:cNvSpPr>
                  <a:spLocks/>
                </p:cNvSpPr>
                <p:nvPr/>
              </p:nvSpPr>
              <p:spPr bwMode="auto">
                <a:xfrm>
                  <a:off x="6630988"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84" name="Freeform 3498"/>
                <p:cNvSpPr>
                  <a:spLocks/>
                </p:cNvSpPr>
                <p:nvPr/>
              </p:nvSpPr>
              <p:spPr bwMode="auto">
                <a:xfrm>
                  <a:off x="6634163"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85" name="Freeform 3499"/>
                <p:cNvSpPr>
                  <a:spLocks/>
                </p:cNvSpPr>
                <p:nvPr/>
              </p:nvSpPr>
              <p:spPr bwMode="auto">
                <a:xfrm>
                  <a:off x="6637338" y="2932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86" name="Freeform 3500"/>
                <p:cNvSpPr>
                  <a:spLocks/>
                </p:cNvSpPr>
                <p:nvPr/>
              </p:nvSpPr>
              <p:spPr bwMode="auto">
                <a:xfrm>
                  <a:off x="6637338"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87" name="Freeform 3501"/>
                <p:cNvSpPr>
                  <a:spLocks/>
                </p:cNvSpPr>
                <p:nvPr/>
              </p:nvSpPr>
              <p:spPr bwMode="auto">
                <a:xfrm>
                  <a:off x="6640513" y="2932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88" name="Freeform 3502"/>
                <p:cNvSpPr>
                  <a:spLocks/>
                </p:cNvSpPr>
                <p:nvPr/>
              </p:nvSpPr>
              <p:spPr bwMode="auto">
                <a:xfrm>
                  <a:off x="6642100"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89" name="Freeform 3503"/>
                <p:cNvSpPr>
                  <a:spLocks/>
                </p:cNvSpPr>
                <p:nvPr/>
              </p:nvSpPr>
              <p:spPr bwMode="auto">
                <a:xfrm>
                  <a:off x="6645275" y="2932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90" name="Freeform 3504"/>
                <p:cNvSpPr>
                  <a:spLocks/>
                </p:cNvSpPr>
                <p:nvPr/>
              </p:nvSpPr>
              <p:spPr bwMode="auto">
                <a:xfrm>
                  <a:off x="6645275"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91" name="Freeform 3505"/>
                <p:cNvSpPr>
                  <a:spLocks/>
                </p:cNvSpPr>
                <p:nvPr/>
              </p:nvSpPr>
              <p:spPr bwMode="auto">
                <a:xfrm>
                  <a:off x="6648450" y="29321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92" name="Freeform 3506"/>
                <p:cNvSpPr>
                  <a:spLocks/>
                </p:cNvSpPr>
                <p:nvPr/>
              </p:nvSpPr>
              <p:spPr bwMode="auto">
                <a:xfrm>
                  <a:off x="6651625" y="2932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593" name="Freeform 3507"/>
                <p:cNvSpPr>
                  <a:spLocks/>
                </p:cNvSpPr>
                <p:nvPr/>
              </p:nvSpPr>
              <p:spPr bwMode="auto">
                <a:xfrm>
                  <a:off x="6653213" y="2932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94" name="Freeform 3508"/>
                <p:cNvSpPr>
                  <a:spLocks/>
                </p:cNvSpPr>
                <p:nvPr/>
              </p:nvSpPr>
              <p:spPr bwMode="auto">
                <a:xfrm>
                  <a:off x="6653213" y="29321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595" name="Freeform 3509"/>
                <p:cNvSpPr>
                  <a:spLocks/>
                </p:cNvSpPr>
                <p:nvPr/>
              </p:nvSpPr>
              <p:spPr bwMode="auto">
                <a:xfrm>
                  <a:off x="6656388"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96" name="Freeform 3510"/>
                <p:cNvSpPr>
                  <a:spLocks/>
                </p:cNvSpPr>
                <p:nvPr/>
              </p:nvSpPr>
              <p:spPr bwMode="auto">
                <a:xfrm>
                  <a:off x="6659563"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97" name="Freeform 3511"/>
                <p:cNvSpPr>
                  <a:spLocks/>
                </p:cNvSpPr>
                <p:nvPr/>
              </p:nvSpPr>
              <p:spPr bwMode="auto">
                <a:xfrm>
                  <a:off x="6662738" y="2935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598" name="Freeform 3512"/>
                <p:cNvSpPr>
                  <a:spLocks/>
                </p:cNvSpPr>
                <p:nvPr/>
              </p:nvSpPr>
              <p:spPr bwMode="auto">
                <a:xfrm>
                  <a:off x="6662738"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599" name="Freeform 3513"/>
                <p:cNvSpPr>
                  <a:spLocks/>
                </p:cNvSpPr>
                <p:nvPr/>
              </p:nvSpPr>
              <p:spPr bwMode="auto">
                <a:xfrm>
                  <a:off x="6665913" y="2935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00" name="Freeform 3514"/>
                <p:cNvSpPr>
                  <a:spLocks/>
                </p:cNvSpPr>
                <p:nvPr/>
              </p:nvSpPr>
              <p:spPr bwMode="auto">
                <a:xfrm>
                  <a:off x="6667500"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01" name="Freeform 3515"/>
                <p:cNvSpPr>
                  <a:spLocks/>
                </p:cNvSpPr>
                <p:nvPr/>
              </p:nvSpPr>
              <p:spPr bwMode="auto">
                <a:xfrm>
                  <a:off x="6670675"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02" name="Freeform 3516"/>
                <p:cNvSpPr>
                  <a:spLocks/>
                </p:cNvSpPr>
                <p:nvPr/>
              </p:nvSpPr>
              <p:spPr bwMode="auto">
                <a:xfrm>
                  <a:off x="6673850" y="2935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03" name="Freeform 3517"/>
                <p:cNvSpPr>
                  <a:spLocks/>
                </p:cNvSpPr>
                <p:nvPr/>
              </p:nvSpPr>
              <p:spPr bwMode="auto">
                <a:xfrm>
                  <a:off x="6673850"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04" name="Freeform 3518"/>
                <p:cNvSpPr>
                  <a:spLocks/>
                </p:cNvSpPr>
                <p:nvPr/>
              </p:nvSpPr>
              <p:spPr bwMode="auto">
                <a:xfrm>
                  <a:off x="6677025" y="2935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05" name="Freeform 3519"/>
                <p:cNvSpPr>
                  <a:spLocks/>
                </p:cNvSpPr>
                <p:nvPr/>
              </p:nvSpPr>
              <p:spPr bwMode="auto">
                <a:xfrm>
                  <a:off x="6678613" y="2935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06" name="Freeform 3520"/>
                <p:cNvSpPr>
                  <a:spLocks/>
                </p:cNvSpPr>
                <p:nvPr/>
              </p:nvSpPr>
              <p:spPr bwMode="auto">
                <a:xfrm>
                  <a:off x="6678613"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07" name="Freeform 3521"/>
                <p:cNvSpPr>
                  <a:spLocks/>
                </p:cNvSpPr>
                <p:nvPr/>
              </p:nvSpPr>
              <p:spPr bwMode="auto">
                <a:xfrm>
                  <a:off x="6681788"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08" name="Freeform 3522"/>
                <p:cNvSpPr>
                  <a:spLocks/>
                </p:cNvSpPr>
                <p:nvPr/>
              </p:nvSpPr>
              <p:spPr bwMode="auto">
                <a:xfrm>
                  <a:off x="6684963"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09" name="Freeform 3523"/>
                <p:cNvSpPr>
                  <a:spLocks/>
                </p:cNvSpPr>
                <p:nvPr/>
              </p:nvSpPr>
              <p:spPr bwMode="auto">
                <a:xfrm>
                  <a:off x="6688138" y="2935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10" name="Freeform 3524"/>
                <p:cNvSpPr>
                  <a:spLocks/>
                </p:cNvSpPr>
                <p:nvPr/>
              </p:nvSpPr>
              <p:spPr bwMode="auto">
                <a:xfrm>
                  <a:off x="6689725" y="2935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11" name="Freeform 3525"/>
                <p:cNvSpPr>
                  <a:spLocks/>
                </p:cNvSpPr>
                <p:nvPr/>
              </p:nvSpPr>
              <p:spPr bwMode="auto">
                <a:xfrm>
                  <a:off x="6689725"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12" name="Freeform 3526"/>
                <p:cNvSpPr>
                  <a:spLocks/>
                </p:cNvSpPr>
                <p:nvPr/>
              </p:nvSpPr>
              <p:spPr bwMode="auto">
                <a:xfrm>
                  <a:off x="6692900" y="29352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13" name="Freeform 3527"/>
                <p:cNvSpPr>
                  <a:spLocks/>
                </p:cNvSpPr>
                <p:nvPr/>
              </p:nvSpPr>
              <p:spPr bwMode="auto">
                <a:xfrm>
                  <a:off x="6696075" y="2935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14" name="Freeform 3528"/>
                <p:cNvSpPr>
                  <a:spLocks/>
                </p:cNvSpPr>
                <p:nvPr/>
              </p:nvSpPr>
              <p:spPr bwMode="auto">
                <a:xfrm>
                  <a:off x="6696075" y="29352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615" name="Freeform 3529"/>
                <p:cNvSpPr>
                  <a:spLocks/>
                </p:cNvSpPr>
                <p:nvPr/>
              </p:nvSpPr>
              <p:spPr bwMode="auto">
                <a:xfrm>
                  <a:off x="6699250" y="2938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16" name="Freeform 3530"/>
                <p:cNvSpPr>
                  <a:spLocks/>
                </p:cNvSpPr>
                <p:nvPr/>
              </p:nvSpPr>
              <p:spPr bwMode="auto">
                <a:xfrm>
                  <a:off x="6702425" y="2938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17" name="Freeform 3531"/>
                <p:cNvSpPr>
                  <a:spLocks/>
                </p:cNvSpPr>
                <p:nvPr/>
              </p:nvSpPr>
              <p:spPr bwMode="auto">
                <a:xfrm>
                  <a:off x="6704013" y="2938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18" name="Freeform 3532"/>
                <p:cNvSpPr>
                  <a:spLocks/>
                </p:cNvSpPr>
                <p:nvPr/>
              </p:nvSpPr>
              <p:spPr bwMode="auto">
                <a:xfrm>
                  <a:off x="6707188" y="2938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19" name="Freeform 3533"/>
                <p:cNvSpPr>
                  <a:spLocks/>
                </p:cNvSpPr>
                <p:nvPr/>
              </p:nvSpPr>
              <p:spPr bwMode="auto">
                <a:xfrm>
                  <a:off x="6707188" y="2938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20" name="Freeform 3534"/>
                <p:cNvSpPr>
                  <a:spLocks/>
                </p:cNvSpPr>
                <p:nvPr/>
              </p:nvSpPr>
              <p:spPr bwMode="auto">
                <a:xfrm>
                  <a:off x="6710363" y="2938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21" name="Freeform 3535"/>
                <p:cNvSpPr>
                  <a:spLocks/>
                </p:cNvSpPr>
                <p:nvPr/>
              </p:nvSpPr>
              <p:spPr bwMode="auto">
                <a:xfrm>
                  <a:off x="6713538" y="2938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22" name="Freeform 3536"/>
                <p:cNvSpPr>
                  <a:spLocks/>
                </p:cNvSpPr>
                <p:nvPr/>
              </p:nvSpPr>
              <p:spPr bwMode="auto">
                <a:xfrm>
                  <a:off x="6715125" y="2938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23" name="Freeform 3537"/>
                <p:cNvSpPr>
                  <a:spLocks/>
                </p:cNvSpPr>
                <p:nvPr/>
              </p:nvSpPr>
              <p:spPr bwMode="auto">
                <a:xfrm>
                  <a:off x="6715125" y="2938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24" name="Freeform 3538"/>
                <p:cNvSpPr>
                  <a:spLocks/>
                </p:cNvSpPr>
                <p:nvPr/>
              </p:nvSpPr>
              <p:spPr bwMode="auto">
                <a:xfrm>
                  <a:off x="6718300" y="2938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25" name="Freeform 3539"/>
                <p:cNvSpPr>
                  <a:spLocks/>
                </p:cNvSpPr>
                <p:nvPr/>
              </p:nvSpPr>
              <p:spPr bwMode="auto">
                <a:xfrm>
                  <a:off x="6721475" y="2938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26" name="Freeform 3540"/>
                <p:cNvSpPr>
                  <a:spLocks/>
                </p:cNvSpPr>
                <p:nvPr/>
              </p:nvSpPr>
              <p:spPr bwMode="auto">
                <a:xfrm>
                  <a:off x="6724650" y="2938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27" name="Freeform 3541"/>
                <p:cNvSpPr>
                  <a:spLocks/>
                </p:cNvSpPr>
                <p:nvPr/>
              </p:nvSpPr>
              <p:spPr bwMode="auto">
                <a:xfrm>
                  <a:off x="6724650" y="2938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28" name="Freeform 3542"/>
                <p:cNvSpPr>
                  <a:spLocks/>
                </p:cNvSpPr>
                <p:nvPr/>
              </p:nvSpPr>
              <p:spPr bwMode="auto">
                <a:xfrm>
                  <a:off x="6727825" y="2938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29" name="Freeform 3543"/>
                <p:cNvSpPr>
                  <a:spLocks/>
                </p:cNvSpPr>
                <p:nvPr/>
              </p:nvSpPr>
              <p:spPr bwMode="auto">
                <a:xfrm>
                  <a:off x="6729413" y="2938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30" name="Freeform 3544"/>
                <p:cNvSpPr>
                  <a:spLocks/>
                </p:cNvSpPr>
                <p:nvPr/>
              </p:nvSpPr>
              <p:spPr bwMode="auto">
                <a:xfrm>
                  <a:off x="6732588" y="2938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31" name="Freeform 3545"/>
                <p:cNvSpPr>
                  <a:spLocks/>
                </p:cNvSpPr>
                <p:nvPr/>
              </p:nvSpPr>
              <p:spPr bwMode="auto">
                <a:xfrm>
                  <a:off x="6732588" y="29384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632" name="Freeform 3546"/>
                <p:cNvSpPr>
                  <a:spLocks/>
                </p:cNvSpPr>
                <p:nvPr/>
              </p:nvSpPr>
              <p:spPr bwMode="auto">
                <a:xfrm>
                  <a:off x="6735763"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33" name="Freeform 3547"/>
                <p:cNvSpPr>
                  <a:spLocks/>
                </p:cNvSpPr>
                <p:nvPr/>
              </p:nvSpPr>
              <p:spPr bwMode="auto">
                <a:xfrm>
                  <a:off x="6738938" y="2941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34" name="Freeform 3548"/>
                <p:cNvSpPr>
                  <a:spLocks/>
                </p:cNvSpPr>
                <p:nvPr/>
              </p:nvSpPr>
              <p:spPr bwMode="auto">
                <a:xfrm>
                  <a:off x="6740525"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35" name="Freeform 3549"/>
                <p:cNvSpPr>
                  <a:spLocks/>
                </p:cNvSpPr>
                <p:nvPr/>
              </p:nvSpPr>
              <p:spPr bwMode="auto">
                <a:xfrm>
                  <a:off x="6743700" y="2941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36" name="Freeform 3550"/>
                <p:cNvSpPr>
                  <a:spLocks/>
                </p:cNvSpPr>
                <p:nvPr/>
              </p:nvSpPr>
              <p:spPr bwMode="auto">
                <a:xfrm>
                  <a:off x="6743700"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37" name="Freeform 3551"/>
                <p:cNvSpPr>
                  <a:spLocks/>
                </p:cNvSpPr>
                <p:nvPr/>
              </p:nvSpPr>
              <p:spPr bwMode="auto">
                <a:xfrm>
                  <a:off x="6746875"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38" name="Freeform 3552"/>
                <p:cNvSpPr>
                  <a:spLocks/>
                </p:cNvSpPr>
                <p:nvPr/>
              </p:nvSpPr>
              <p:spPr bwMode="auto">
                <a:xfrm>
                  <a:off x="6750050" y="2941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39" name="Freeform 3553"/>
                <p:cNvSpPr>
                  <a:spLocks/>
                </p:cNvSpPr>
                <p:nvPr/>
              </p:nvSpPr>
              <p:spPr bwMode="auto">
                <a:xfrm>
                  <a:off x="6750050" y="2941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40" name="Freeform 3554"/>
                <p:cNvSpPr>
                  <a:spLocks/>
                </p:cNvSpPr>
                <p:nvPr/>
              </p:nvSpPr>
              <p:spPr bwMode="auto">
                <a:xfrm>
                  <a:off x="6751638"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41" name="Freeform 3555"/>
                <p:cNvSpPr>
                  <a:spLocks/>
                </p:cNvSpPr>
                <p:nvPr/>
              </p:nvSpPr>
              <p:spPr bwMode="auto">
                <a:xfrm>
                  <a:off x="6754813"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42" name="Freeform 3556"/>
                <p:cNvSpPr>
                  <a:spLocks/>
                </p:cNvSpPr>
                <p:nvPr/>
              </p:nvSpPr>
              <p:spPr bwMode="auto">
                <a:xfrm>
                  <a:off x="6757988"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43" name="Freeform 3557"/>
                <p:cNvSpPr>
                  <a:spLocks/>
                </p:cNvSpPr>
                <p:nvPr/>
              </p:nvSpPr>
              <p:spPr bwMode="auto">
                <a:xfrm>
                  <a:off x="6761163" y="2941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44" name="Freeform 3558"/>
                <p:cNvSpPr>
                  <a:spLocks/>
                </p:cNvSpPr>
                <p:nvPr/>
              </p:nvSpPr>
              <p:spPr bwMode="auto">
                <a:xfrm>
                  <a:off x="6761163"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45" name="Freeform 3559"/>
                <p:cNvSpPr>
                  <a:spLocks/>
                </p:cNvSpPr>
                <p:nvPr/>
              </p:nvSpPr>
              <p:spPr bwMode="auto">
                <a:xfrm>
                  <a:off x="6764338" y="2941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46" name="Freeform 3560"/>
                <p:cNvSpPr>
                  <a:spLocks/>
                </p:cNvSpPr>
                <p:nvPr/>
              </p:nvSpPr>
              <p:spPr bwMode="auto">
                <a:xfrm>
                  <a:off x="6765925" y="2941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47" name="Freeform 3561"/>
                <p:cNvSpPr>
                  <a:spLocks/>
                </p:cNvSpPr>
                <p:nvPr/>
              </p:nvSpPr>
              <p:spPr bwMode="auto">
                <a:xfrm>
                  <a:off x="6765925"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48" name="Freeform 3562"/>
                <p:cNvSpPr>
                  <a:spLocks/>
                </p:cNvSpPr>
                <p:nvPr/>
              </p:nvSpPr>
              <p:spPr bwMode="auto">
                <a:xfrm>
                  <a:off x="6769100"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49" name="Freeform 3563"/>
                <p:cNvSpPr>
                  <a:spLocks/>
                </p:cNvSpPr>
                <p:nvPr/>
              </p:nvSpPr>
              <p:spPr bwMode="auto">
                <a:xfrm>
                  <a:off x="6772275" y="2941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50" name="Freeform 3564"/>
                <p:cNvSpPr>
                  <a:spLocks/>
                </p:cNvSpPr>
                <p:nvPr/>
              </p:nvSpPr>
              <p:spPr bwMode="auto">
                <a:xfrm>
                  <a:off x="6775450" y="2941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51" name="Freeform 3565"/>
                <p:cNvSpPr>
                  <a:spLocks/>
                </p:cNvSpPr>
                <p:nvPr/>
              </p:nvSpPr>
              <p:spPr bwMode="auto">
                <a:xfrm>
                  <a:off x="6777038" y="2941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52" name="Freeform 3566"/>
                <p:cNvSpPr>
                  <a:spLocks/>
                </p:cNvSpPr>
                <p:nvPr/>
              </p:nvSpPr>
              <p:spPr bwMode="auto">
                <a:xfrm>
                  <a:off x="6777038" y="29416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653" name="Freeform 3567"/>
                <p:cNvSpPr>
                  <a:spLocks/>
                </p:cNvSpPr>
                <p:nvPr/>
              </p:nvSpPr>
              <p:spPr bwMode="auto">
                <a:xfrm>
                  <a:off x="6780213"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54" name="Freeform 3568"/>
                <p:cNvSpPr>
                  <a:spLocks/>
                </p:cNvSpPr>
                <p:nvPr/>
              </p:nvSpPr>
              <p:spPr bwMode="auto">
                <a:xfrm>
                  <a:off x="6783388" y="2943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55" name="Freeform 3569"/>
                <p:cNvSpPr>
                  <a:spLocks/>
                </p:cNvSpPr>
                <p:nvPr/>
              </p:nvSpPr>
              <p:spPr bwMode="auto">
                <a:xfrm>
                  <a:off x="6783388"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56" name="Freeform 3570"/>
                <p:cNvSpPr>
                  <a:spLocks/>
                </p:cNvSpPr>
                <p:nvPr/>
              </p:nvSpPr>
              <p:spPr bwMode="auto">
                <a:xfrm>
                  <a:off x="6786563"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57" name="Freeform 3571"/>
                <p:cNvSpPr>
                  <a:spLocks/>
                </p:cNvSpPr>
                <p:nvPr/>
              </p:nvSpPr>
              <p:spPr bwMode="auto">
                <a:xfrm>
                  <a:off x="6789738" y="2943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58" name="Freeform 3572"/>
                <p:cNvSpPr>
                  <a:spLocks/>
                </p:cNvSpPr>
                <p:nvPr/>
              </p:nvSpPr>
              <p:spPr bwMode="auto">
                <a:xfrm>
                  <a:off x="6791325"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59" name="Freeform 3573"/>
                <p:cNvSpPr>
                  <a:spLocks/>
                </p:cNvSpPr>
                <p:nvPr/>
              </p:nvSpPr>
              <p:spPr bwMode="auto">
                <a:xfrm>
                  <a:off x="6794500" y="2943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60" name="Freeform 3574"/>
                <p:cNvSpPr>
                  <a:spLocks/>
                </p:cNvSpPr>
                <p:nvPr/>
              </p:nvSpPr>
              <p:spPr bwMode="auto">
                <a:xfrm>
                  <a:off x="6794500"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61" name="Freeform 3575"/>
                <p:cNvSpPr>
                  <a:spLocks/>
                </p:cNvSpPr>
                <p:nvPr/>
              </p:nvSpPr>
              <p:spPr bwMode="auto">
                <a:xfrm>
                  <a:off x="6797675"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62" name="Freeform 3576"/>
                <p:cNvSpPr>
                  <a:spLocks/>
                </p:cNvSpPr>
                <p:nvPr/>
              </p:nvSpPr>
              <p:spPr bwMode="auto">
                <a:xfrm>
                  <a:off x="6800850" y="2943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63" name="Freeform 3577"/>
                <p:cNvSpPr>
                  <a:spLocks/>
                </p:cNvSpPr>
                <p:nvPr/>
              </p:nvSpPr>
              <p:spPr bwMode="auto">
                <a:xfrm>
                  <a:off x="6802438" y="2943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64" name="Freeform 3578"/>
                <p:cNvSpPr>
                  <a:spLocks/>
                </p:cNvSpPr>
                <p:nvPr/>
              </p:nvSpPr>
              <p:spPr bwMode="auto">
                <a:xfrm>
                  <a:off x="6802438"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65" name="Freeform 3579"/>
                <p:cNvSpPr>
                  <a:spLocks/>
                </p:cNvSpPr>
                <p:nvPr/>
              </p:nvSpPr>
              <p:spPr bwMode="auto">
                <a:xfrm>
                  <a:off x="6805613"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66" name="Freeform 3580"/>
                <p:cNvSpPr>
                  <a:spLocks/>
                </p:cNvSpPr>
                <p:nvPr/>
              </p:nvSpPr>
              <p:spPr bwMode="auto">
                <a:xfrm>
                  <a:off x="6808788"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67" name="Freeform 3581"/>
                <p:cNvSpPr>
                  <a:spLocks/>
                </p:cNvSpPr>
                <p:nvPr/>
              </p:nvSpPr>
              <p:spPr bwMode="auto">
                <a:xfrm>
                  <a:off x="6811963" y="2943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68" name="Freeform 3582"/>
                <p:cNvSpPr>
                  <a:spLocks/>
                </p:cNvSpPr>
                <p:nvPr/>
              </p:nvSpPr>
              <p:spPr bwMode="auto">
                <a:xfrm>
                  <a:off x="6811963"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69" name="Freeform 3583"/>
                <p:cNvSpPr>
                  <a:spLocks/>
                </p:cNvSpPr>
                <p:nvPr/>
              </p:nvSpPr>
              <p:spPr bwMode="auto">
                <a:xfrm>
                  <a:off x="6815138" y="29432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670" name="Freeform 3584"/>
                <p:cNvSpPr>
                  <a:spLocks/>
                </p:cNvSpPr>
                <p:nvPr/>
              </p:nvSpPr>
              <p:spPr bwMode="auto">
                <a:xfrm>
                  <a:off x="6816725" y="29464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71" name="Freeform 3585"/>
                <p:cNvSpPr>
                  <a:spLocks/>
                </p:cNvSpPr>
                <p:nvPr/>
              </p:nvSpPr>
              <p:spPr bwMode="auto">
                <a:xfrm>
                  <a:off x="6819900" y="2946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72" name="Freeform 3586"/>
                <p:cNvSpPr>
                  <a:spLocks/>
                </p:cNvSpPr>
                <p:nvPr/>
              </p:nvSpPr>
              <p:spPr bwMode="auto">
                <a:xfrm>
                  <a:off x="6819900" y="294322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8673" name="Freeform 3587"/>
                <p:cNvSpPr>
                  <a:spLocks/>
                </p:cNvSpPr>
                <p:nvPr/>
              </p:nvSpPr>
              <p:spPr bwMode="auto">
                <a:xfrm>
                  <a:off x="6823075" y="2943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74" name="Freeform 3588"/>
                <p:cNvSpPr>
                  <a:spLocks/>
                </p:cNvSpPr>
                <p:nvPr/>
              </p:nvSpPr>
              <p:spPr bwMode="auto">
                <a:xfrm>
                  <a:off x="6826250" y="2943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75" name="Freeform 3589"/>
                <p:cNvSpPr>
                  <a:spLocks/>
                </p:cNvSpPr>
                <p:nvPr/>
              </p:nvSpPr>
              <p:spPr bwMode="auto">
                <a:xfrm>
                  <a:off x="6827838" y="2943226"/>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676" name="Freeform 3590"/>
                <p:cNvSpPr>
                  <a:spLocks/>
                </p:cNvSpPr>
                <p:nvPr/>
              </p:nvSpPr>
              <p:spPr bwMode="auto">
                <a:xfrm>
                  <a:off x="6827838" y="29464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77" name="Freeform 3591"/>
                <p:cNvSpPr>
                  <a:spLocks/>
                </p:cNvSpPr>
                <p:nvPr/>
              </p:nvSpPr>
              <p:spPr bwMode="auto">
                <a:xfrm>
                  <a:off x="6831013" y="29464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78" name="Freeform 3592"/>
                <p:cNvSpPr>
                  <a:spLocks/>
                </p:cNvSpPr>
                <p:nvPr/>
              </p:nvSpPr>
              <p:spPr bwMode="auto">
                <a:xfrm>
                  <a:off x="6834188" y="29464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79" name="Freeform 3593"/>
                <p:cNvSpPr>
                  <a:spLocks/>
                </p:cNvSpPr>
                <p:nvPr/>
              </p:nvSpPr>
              <p:spPr bwMode="auto">
                <a:xfrm>
                  <a:off x="6837363" y="2946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80" name="Freeform 3594"/>
                <p:cNvSpPr>
                  <a:spLocks/>
                </p:cNvSpPr>
                <p:nvPr/>
              </p:nvSpPr>
              <p:spPr bwMode="auto">
                <a:xfrm>
                  <a:off x="6837363" y="2946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81" name="Freeform 3595"/>
                <p:cNvSpPr>
                  <a:spLocks/>
                </p:cNvSpPr>
                <p:nvPr/>
              </p:nvSpPr>
              <p:spPr bwMode="auto">
                <a:xfrm>
                  <a:off x="6838950" y="29464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82" name="Freeform 3596"/>
                <p:cNvSpPr>
                  <a:spLocks/>
                </p:cNvSpPr>
                <p:nvPr/>
              </p:nvSpPr>
              <p:spPr bwMode="auto">
                <a:xfrm>
                  <a:off x="6842125" y="29464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83" name="Freeform 3597"/>
                <p:cNvSpPr>
                  <a:spLocks/>
                </p:cNvSpPr>
                <p:nvPr/>
              </p:nvSpPr>
              <p:spPr bwMode="auto">
                <a:xfrm>
                  <a:off x="6845300" y="2946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84" name="Freeform 3598"/>
                <p:cNvSpPr>
                  <a:spLocks/>
                </p:cNvSpPr>
                <p:nvPr/>
              </p:nvSpPr>
              <p:spPr bwMode="auto">
                <a:xfrm>
                  <a:off x="6845300" y="29464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85" name="Freeform 3599"/>
                <p:cNvSpPr>
                  <a:spLocks/>
                </p:cNvSpPr>
                <p:nvPr/>
              </p:nvSpPr>
              <p:spPr bwMode="auto">
                <a:xfrm>
                  <a:off x="6848475" y="29464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86" name="Freeform 3600"/>
                <p:cNvSpPr>
                  <a:spLocks/>
                </p:cNvSpPr>
                <p:nvPr/>
              </p:nvSpPr>
              <p:spPr bwMode="auto">
                <a:xfrm>
                  <a:off x="6851650" y="2946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87" name="Freeform 3601"/>
                <p:cNvSpPr>
                  <a:spLocks/>
                </p:cNvSpPr>
                <p:nvPr/>
              </p:nvSpPr>
              <p:spPr bwMode="auto">
                <a:xfrm>
                  <a:off x="6853238" y="2946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88" name="Freeform 3602"/>
                <p:cNvSpPr>
                  <a:spLocks/>
                </p:cNvSpPr>
                <p:nvPr/>
              </p:nvSpPr>
              <p:spPr bwMode="auto">
                <a:xfrm>
                  <a:off x="6853238" y="29464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89" name="Freeform 3603"/>
                <p:cNvSpPr>
                  <a:spLocks/>
                </p:cNvSpPr>
                <p:nvPr/>
              </p:nvSpPr>
              <p:spPr bwMode="auto">
                <a:xfrm>
                  <a:off x="6856413" y="29464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690" name="Freeform 3604"/>
                <p:cNvSpPr>
                  <a:spLocks/>
                </p:cNvSpPr>
                <p:nvPr/>
              </p:nvSpPr>
              <p:spPr bwMode="auto">
                <a:xfrm>
                  <a:off x="6859588" y="29495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91" name="Freeform 3605"/>
                <p:cNvSpPr>
                  <a:spLocks/>
                </p:cNvSpPr>
                <p:nvPr/>
              </p:nvSpPr>
              <p:spPr bwMode="auto">
                <a:xfrm>
                  <a:off x="6862763" y="29495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92" name="Freeform 3606"/>
                <p:cNvSpPr>
                  <a:spLocks/>
                </p:cNvSpPr>
                <p:nvPr/>
              </p:nvSpPr>
              <p:spPr bwMode="auto">
                <a:xfrm>
                  <a:off x="6862763" y="29495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93" name="Freeform 3607"/>
                <p:cNvSpPr>
                  <a:spLocks/>
                </p:cNvSpPr>
                <p:nvPr/>
              </p:nvSpPr>
              <p:spPr bwMode="auto">
                <a:xfrm>
                  <a:off x="6864350" y="29495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94" name="Freeform 3608"/>
                <p:cNvSpPr>
                  <a:spLocks/>
                </p:cNvSpPr>
                <p:nvPr/>
              </p:nvSpPr>
              <p:spPr bwMode="auto">
                <a:xfrm>
                  <a:off x="6867525" y="29495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95" name="Freeform 3609"/>
                <p:cNvSpPr>
                  <a:spLocks/>
                </p:cNvSpPr>
                <p:nvPr/>
              </p:nvSpPr>
              <p:spPr bwMode="auto">
                <a:xfrm>
                  <a:off x="6870700" y="29495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96" name="Freeform 3610"/>
                <p:cNvSpPr>
                  <a:spLocks/>
                </p:cNvSpPr>
                <p:nvPr/>
              </p:nvSpPr>
              <p:spPr bwMode="auto">
                <a:xfrm>
                  <a:off x="6873875" y="29495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697" name="Freeform 3611"/>
                <p:cNvSpPr>
                  <a:spLocks/>
                </p:cNvSpPr>
                <p:nvPr/>
              </p:nvSpPr>
              <p:spPr bwMode="auto">
                <a:xfrm>
                  <a:off x="6873875" y="29495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698" name="Freeform 3612"/>
                <p:cNvSpPr>
                  <a:spLocks/>
                </p:cNvSpPr>
                <p:nvPr/>
              </p:nvSpPr>
              <p:spPr bwMode="auto">
                <a:xfrm>
                  <a:off x="6877050" y="29495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699" name="Freeform 3613"/>
                <p:cNvSpPr>
                  <a:spLocks/>
                </p:cNvSpPr>
                <p:nvPr/>
              </p:nvSpPr>
              <p:spPr bwMode="auto">
                <a:xfrm>
                  <a:off x="6878638" y="29495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00" name="Freeform 3614"/>
                <p:cNvSpPr>
                  <a:spLocks/>
                </p:cNvSpPr>
                <p:nvPr/>
              </p:nvSpPr>
              <p:spPr bwMode="auto">
                <a:xfrm>
                  <a:off x="6878638" y="29495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01" name="Freeform 3615"/>
                <p:cNvSpPr>
                  <a:spLocks/>
                </p:cNvSpPr>
                <p:nvPr/>
              </p:nvSpPr>
              <p:spPr bwMode="auto">
                <a:xfrm>
                  <a:off x="6881813" y="29495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702" name="Freeform 3616"/>
                <p:cNvSpPr>
                  <a:spLocks/>
                </p:cNvSpPr>
                <p:nvPr/>
              </p:nvSpPr>
              <p:spPr bwMode="auto">
                <a:xfrm>
                  <a:off x="6884988" y="29527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03" name="Freeform 3617"/>
                <p:cNvSpPr>
                  <a:spLocks/>
                </p:cNvSpPr>
                <p:nvPr/>
              </p:nvSpPr>
              <p:spPr bwMode="auto">
                <a:xfrm>
                  <a:off x="6888163" y="2949576"/>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8704" name="Freeform 3618"/>
                <p:cNvSpPr>
                  <a:spLocks/>
                </p:cNvSpPr>
                <p:nvPr/>
              </p:nvSpPr>
              <p:spPr bwMode="auto">
                <a:xfrm>
                  <a:off x="6889750" y="29495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05" name="Freeform 3619"/>
                <p:cNvSpPr>
                  <a:spLocks/>
                </p:cNvSpPr>
                <p:nvPr/>
              </p:nvSpPr>
              <p:spPr bwMode="auto">
                <a:xfrm>
                  <a:off x="6889750" y="29495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06" name="Freeform 3620"/>
                <p:cNvSpPr>
                  <a:spLocks/>
                </p:cNvSpPr>
                <p:nvPr/>
              </p:nvSpPr>
              <p:spPr bwMode="auto">
                <a:xfrm>
                  <a:off x="6892925" y="29495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07" name="Freeform 3621"/>
                <p:cNvSpPr>
                  <a:spLocks/>
                </p:cNvSpPr>
                <p:nvPr/>
              </p:nvSpPr>
              <p:spPr bwMode="auto">
                <a:xfrm>
                  <a:off x="6896100" y="29495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08" name="Freeform 3623"/>
                <p:cNvSpPr>
                  <a:spLocks/>
                </p:cNvSpPr>
                <p:nvPr/>
              </p:nvSpPr>
              <p:spPr bwMode="auto">
                <a:xfrm>
                  <a:off x="6896100" y="2949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09" name="Freeform 3624"/>
                <p:cNvSpPr>
                  <a:spLocks/>
                </p:cNvSpPr>
                <p:nvPr/>
              </p:nvSpPr>
              <p:spPr bwMode="auto">
                <a:xfrm>
                  <a:off x="6899275" y="29495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10" name="Freeform 3625"/>
                <p:cNvSpPr>
                  <a:spLocks/>
                </p:cNvSpPr>
                <p:nvPr/>
              </p:nvSpPr>
              <p:spPr bwMode="auto">
                <a:xfrm>
                  <a:off x="6900863" y="2949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11" name="Freeform 3626"/>
                <p:cNvSpPr>
                  <a:spLocks/>
                </p:cNvSpPr>
                <p:nvPr/>
              </p:nvSpPr>
              <p:spPr bwMode="auto">
                <a:xfrm>
                  <a:off x="6904038" y="2949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12" name="Freeform 3627"/>
                <p:cNvSpPr>
                  <a:spLocks/>
                </p:cNvSpPr>
                <p:nvPr/>
              </p:nvSpPr>
              <p:spPr bwMode="auto">
                <a:xfrm>
                  <a:off x="6907213" y="294957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13" name="Freeform 3628"/>
                <p:cNvSpPr>
                  <a:spLocks/>
                </p:cNvSpPr>
                <p:nvPr/>
              </p:nvSpPr>
              <p:spPr bwMode="auto">
                <a:xfrm>
                  <a:off x="6907213" y="2949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14" name="Freeform 3629"/>
                <p:cNvSpPr>
                  <a:spLocks/>
                </p:cNvSpPr>
                <p:nvPr/>
              </p:nvSpPr>
              <p:spPr bwMode="auto">
                <a:xfrm>
                  <a:off x="6910388" y="2949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15" name="Freeform 3630"/>
                <p:cNvSpPr>
                  <a:spLocks/>
                </p:cNvSpPr>
                <p:nvPr/>
              </p:nvSpPr>
              <p:spPr bwMode="auto">
                <a:xfrm>
                  <a:off x="6913563" y="29495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16" name="Freeform 3631"/>
                <p:cNvSpPr>
                  <a:spLocks/>
                </p:cNvSpPr>
                <p:nvPr/>
              </p:nvSpPr>
              <p:spPr bwMode="auto">
                <a:xfrm>
                  <a:off x="6915150" y="294957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717" name="Freeform 3632"/>
                <p:cNvSpPr>
                  <a:spLocks/>
                </p:cNvSpPr>
                <p:nvPr/>
              </p:nvSpPr>
              <p:spPr bwMode="auto">
                <a:xfrm>
                  <a:off x="6915150"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18" name="Freeform 3633"/>
                <p:cNvSpPr>
                  <a:spLocks/>
                </p:cNvSpPr>
                <p:nvPr/>
              </p:nvSpPr>
              <p:spPr bwMode="auto">
                <a:xfrm>
                  <a:off x="6918325"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19" name="Freeform 3634"/>
                <p:cNvSpPr>
                  <a:spLocks/>
                </p:cNvSpPr>
                <p:nvPr/>
              </p:nvSpPr>
              <p:spPr bwMode="auto">
                <a:xfrm>
                  <a:off x="6921500"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20" name="Freeform 3635"/>
                <p:cNvSpPr>
                  <a:spLocks/>
                </p:cNvSpPr>
                <p:nvPr/>
              </p:nvSpPr>
              <p:spPr bwMode="auto">
                <a:xfrm>
                  <a:off x="6924675" y="29527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21" name="Freeform 3636"/>
                <p:cNvSpPr>
                  <a:spLocks/>
                </p:cNvSpPr>
                <p:nvPr/>
              </p:nvSpPr>
              <p:spPr bwMode="auto">
                <a:xfrm>
                  <a:off x="6924675" y="29527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22" name="Freeform 3637"/>
                <p:cNvSpPr>
                  <a:spLocks/>
                </p:cNvSpPr>
                <p:nvPr/>
              </p:nvSpPr>
              <p:spPr bwMode="auto">
                <a:xfrm>
                  <a:off x="6926263"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23" name="Freeform 3638"/>
                <p:cNvSpPr>
                  <a:spLocks/>
                </p:cNvSpPr>
                <p:nvPr/>
              </p:nvSpPr>
              <p:spPr bwMode="auto">
                <a:xfrm>
                  <a:off x="6929438"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24" name="Freeform 3639"/>
                <p:cNvSpPr>
                  <a:spLocks/>
                </p:cNvSpPr>
                <p:nvPr/>
              </p:nvSpPr>
              <p:spPr bwMode="auto">
                <a:xfrm>
                  <a:off x="6932613" y="29527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25" name="Freeform 3640"/>
                <p:cNvSpPr>
                  <a:spLocks/>
                </p:cNvSpPr>
                <p:nvPr/>
              </p:nvSpPr>
              <p:spPr bwMode="auto">
                <a:xfrm>
                  <a:off x="6932613"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26" name="Freeform 3641"/>
                <p:cNvSpPr>
                  <a:spLocks/>
                </p:cNvSpPr>
                <p:nvPr/>
              </p:nvSpPr>
              <p:spPr bwMode="auto">
                <a:xfrm>
                  <a:off x="6935788"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27" name="Freeform 3642"/>
                <p:cNvSpPr>
                  <a:spLocks/>
                </p:cNvSpPr>
                <p:nvPr/>
              </p:nvSpPr>
              <p:spPr bwMode="auto">
                <a:xfrm>
                  <a:off x="6938963" y="29527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28" name="Freeform 3643"/>
                <p:cNvSpPr>
                  <a:spLocks/>
                </p:cNvSpPr>
                <p:nvPr/>
              </p:nvSpPr>
              <p:spPr bwMode="auto">
                <a:xfrm>
                  <a:off x="6940550" y="29527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29" name="Freeform 3644"/>
                <p:cNvSpPr>
                  <a:spLocks/>
                </p:cNvSpPr>
                <p:nvPr/>
              </p:nvSpPr>
              <p:spPr bwMode="auto">
                <a:xfrm>
                  <a:off x="6940550"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30" name="Freeform 3645"/>
                <p:cNvSpPr>
                  <a:spLocks/>
                </p:cNvSpPr>
                <p:nvPr/>
              </p:nvSpPr>
              <p:spPr bwMode="auto">
                <a:xfrm>
                  <a:off x="6943725"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31" name="Freeform 3646"/>
                <p:cNvSpPr>
                  <a:spLocks/>
                </p:cNvSpPr>
                <p:nvPr/>
              </p:nvSpPr>
              <p:spPr bwMode="auto">
                <a:xfrm>
                  <a:off x="6946900"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32" name="Freeform 3647"/>
                <p:cNvSpPr>
                  <a:spLocks/>
                </p:cNvSpPr>
                <p:nvPr/>
              </p:nvSpPr>
              <p:spPr bwMode="auto">
                <a:xfrm>
                  <a:off x="6950075" y="29527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33" name="Freeform 3648"/>
                <p:cNvSpPr>
                  <a:spLocks/>
                </p:cNvSpPr>
                <p:nvPr/>
              </p:nvSpPr>
              <p:spPr bwMode="auto">
                <a:xfrm>
                  <a:off x="6950075" y="29527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34" name="Freeform 3649"/>
                <p:cNvSpPr>
                  <a:spLocks/>
                </p:cNvSpPr>
                <p:nvPr/>
              </p:nvSpPr>
              <p:spPr bwMode="auto">
                <a:xfrm>
                  <a:off x="6951663"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35" name="Freeform 3650"/>
                <p:cNvSpPr>
                  <a:spLocks/>
                </p:cNvSpPr>
                <p:nvPr/>
              </p:nvSpPr>
              <p:spPr bwMode="auto">
                <a:xfrm>
                  <a:off x="6954838"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36" name="Freeform 3651"/>
                <p:cNvSpPr>
                  <a:spLocks/>
                </p:cNvSpPr>
                <p:nvPr/>
              </p:nvSpPr>
              <p:spPr bwMode="auto">
                <a:xfrm>
                  <a:off x="6958013"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37" name="Freeform 3652"/>
                <p:cNvSpPr>
                  <a:spLocks/>
                </p:cNvSpPr>
                <p:nvPr/>
              </p:nvSpPr>
              <p:spPr bwMode="auto">
                <a:xfrm>
                  <a:off x="6961188" y="29527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38" name="Freeform 3653"/>
                <p:cNvSpPr>
                  <a:spLocks/>
                </p:cNvSpPr>
                <p:nvPr/>
              </p:nvSpPr>
              <p:spPr bwMode="auto">
                <a:xfrm>
                  <a:off x="6961188" y="29527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39" name="Freeform 3654"/>
                <p:cNvSpPr>
                  <a:spLocks/>
                </p:cNvSpPr>
                <p:nvPr/>
              </p:nvSpPr>
              <p:spPr bwMode="auto">
                <a:xfrm>
                  <a:off x="6962775"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40" name="Freeform 3655"/>
                <p:cNvSpPr>
                  <a:spLocks/>
                </p:cNvSpPr>
                <p:nvPr/>
              </p:nvSpPr>
              <p:spPr bwMode="auto">
                <a:xfrm>
                  <a:off x="6965950" y="29527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41" name="Freeform 3656"/>
                <p:cNvSpPr>
                  <a:spLocks/>
                </p:cNvSpPr>
                <p:nvPr/>
              </p:nvSpPr>
              <p:spPr bwMode="auto">
                <a:xfrm>
                  <a:off x="6965950"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42" name="Freeform 3657"/>
                <p:cNvSpPr>
                  <a:spLocks/>
                </p:cNvSpPr>
                <p:nvPr/>
              </p:nvSpPr>
              <p:spPr bwMode="auto">
                <a:xfrm>
                  <a:off x="6969125"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43" name="Freeform 3658"/>
                <p:cNvSpPr>
                  <a:spLocks/>
                </p:cNvSpPr>
                <p:nvPr/>
              </p:nvSpPr>
              <p:spPr bwMode="auto">
                <a:xfrm>
                  <a:off x="6972300" y="2952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44" name="Freeform 3659"/>
                <p:cNvSpPr>
                  <a:spLocks/>
                </p:cNvSpPr>
                <p:nvPr/>
              </p:nvSpPr>
              <p:spPr bwMode="auto">
                <a:xfrm>
                  <a:off x="6975475" y="29527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45" name="Freeform 3660"/>
                <p:cNvSpPr>
                  <a:spLocks/>
                </p:cNvSpPr>
                <p:nvPr/>
              </p:nvSpPr>
              <p:spPr bwMode="auto">
                <a:xfrm>
                  <a:off x="6977063" y="29527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46" name="Freeform 3661"/>
                <p:cNvSpPr>
                  <a:spLocks/>
                </p:cNvSpPr>
                <p:nvPr/>
              </p:nvSpPr>
              <p:spPr bwMode="auto">
                <a:xfrm>
                  <a:off x="6977063" y="29527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747" name="Freeform 3662"/>
                <p:cNvSpPr>
                  <a:spLocks/>
                </p:cNvSpPr>
                <p:nvPr/>
              </p:nvSpPr>
              <p:spPr bwMode="auto">
                <a:xfrm>
                  <a:off x="6980238"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48" name="Freeform 3663"/>
                <p:cNvSpPr>
                  <a:spLocks/>
                </p:cNvSpPr>
                <p:nvPr/>
              </p:nvSpPr>
              <p:spPr bwMode="auto">
                <a:xfrm>
                  <a:off x="6983413" y="29559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49" name="Freeform 3664"/>
                <p:cNvSpPr>
                  <a:spLocks/>
                </p:cNvSpPr>
                <p:nvPr/>
              </p:nvSpPr>
              <p:spPr bwMode="auto">
                <a:xfrm>
                  <a:off x="6983413"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50" name="Freeform 3665"/>
                <p:cNvSpPr>
                  <a:spLocks/>
                </p:cNvSpPr>
                <p:nvPr/>
              </p:nvSpPr>
              <p:spPr bwMode="auto">
                <a:xfrm>
                  <a:off x="6986588" y="29559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51" name="Freeform 3666"/>
                <p:cNvSpPr>
                  <a:spLocks/>
                </p:cNvSpPr>
                <p:nvPr/>
              </p:nvSpPr>
              <p:spPr bwMode="auto">
                <a:xfrm>
                  <a:off x="6988175"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52" name="Freeform 3667"/>
                <p:cNvSpPr>
                  <a:spLocks/>
                </p:cNvSpPr>
                <p:nvPr/>
              </p:nvSpPr>
              <p:spPr bwMode="auto">
                <a:xfrm>
                  <a:off x="6991350"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53" name="Freeform 3668"/>
                <p:cNvSpPr>
                  <a:spLocks/>
                </p:cNvSpPr>
                <p:nvPr/>
              </p:nvSpPr>
              <p:spPr bwMode="auto">
                <a:xfrm>
                  <a:off x="6994525" y="29559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54" name="Freeform 3669"/>
                <p:cNvSpPr>
                  <a:spLocks/>
                </p:cNvSpPr>
                <p:nvPr/>
              </p:nvSpPr>
              <p:spPr bwMode="auto">
                <a:xfrm>
                  <a:off x="6994525"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55" name="Freeform 3670"/>
                <p:cNvSpPr>
                  <a:spLocks/>
                </p:cNvSpPr>
                <p:nvPr/>
              </p:nvSpPr>
              <p:spPr bwMode="auto">
                <a:xfrm>
                  <a:off x="6997700"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56" name="Freeform 3671"/>
                <p:cNvSpPr>
                  <a:spLocks/>
                </p:cNvSpPr>
                <p:nvPr/>
              </p:nvSpPr>
              <p:spPr bwMode="auto">
                <a:xfrm>
                  <a:off x="7000875" y="29559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57" name="Freeform 3672"/>
                <p:cNvSpPr>
                  <a:spLocks/>
                </p:cNvSpPr>
                <p:nvPr/>
              </p:nvSpPr>
              <p:spPr bwMode="auto">
                <a:xfrm>
                  <a:off x="7002463" y="29559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58" name="Freeform 3673"/>
                <p:cNvSpPr>
                  <a:spLocks/>
                </p:cNvSpPr>
                <p:nvPr/>
              </p:nvSpPr>
              <p:spPr bwMode="auto">
                <a:xfrm>
                  <a:off x="7002463"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59" name="Freeform 3674"/>
                <p:cNvSpPr>
                  <a:spLocks/>
                </p:cNvSpPr>
                <p:nvPr/>
              </p:nvSpPr>
              <p:spPr bwMode="auto">
                <a:xfrm>
                  <a:off x="7005638"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60" name="Freeform 3675"/>
                <p:cNvSpPr>
                  <a:spLocks/>
                </p:cNvSpPr>
                <p:nvPr/>
              </p:nvSpPr>
              <p:spPr bwMode="auto">
                <a:xfrm>
                  <a:off x="7008813"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61" name="Freeform 3676"/>
                <p:cNvSpPr>
                  <a:spLocks/>
                </p:cNvSpPr>
                <p:nvPr/>
              </p:nvSpPr>
              <p:spPr bwMode="auto">
                <a:xfrm>
                  <a:off x="7011988" y="29559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62" name="Freeform 3677"/>
                <p:cNvSpPr>
                  <a:spLocks/>
                </p:cNvSpPr>
                <p:nvPr/>
              </p:nvSpPr>
              <p:spPr bwMode="auto">
                <a:xfrm>
                  <a:off x="7011988" y="29559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63" name="Freeform 3678"/>
                <p:cNvSpPr>
                  <a:spLocks/>
                </p:cNvSpPr>
                <p:nvPr/>
              </p:nvSpPr>
              <p:spPr bwMode="auto">
                <a:xfrm>
                  <a:off x="7013575"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64" name="Freeform 3679"/>
                <p:cNvSpPr>
                  <a:spLocks/>
                </p:cNvSpPr>
                <p:nvPr/>
              </p:nvSpPr>
              <p:spPr bwMode="auto">
                <a:xfrm>
                  <a:off x="7016750"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65" name="Freeform 3680"/>
                <p:cNvSpPr>
                  <a:spLocks/>
                </p:cNvSpPr>
                <p:nvPr/>
              </p:nvSpPr>
              <p:spPr bwMode="auto">
                <a:xfrm>
                  <a:off x="7019925" y="29559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66" name="Freeform 3681"/>
                <p:cNvSpPr>
                  <a:spLocks/>
                </p:cNvSpPr>
                <p:nvPr/>
              </p:nvSpPr>
              <p:spPr bwMode="auto">
                <a:xfrm>
                  <a:off x="7019925"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67" name="Freeform 3682"/>
                <p:cNvSpPr>
                  <a:spLocks/>
                </p:cNvSpPr>
                <p:nvPr/>
              </p:nvSpPr>
              <p:spPr bwMode="auto">
                <a:xfrm>
                  <a:off x="7023100" y="29559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68" name="Freeform 3683"/>
                <p:cNvSpPr>
                  <a:spLocks/>
                </p:cNvSpPr>
                <p:nvPr/>
              </p:nvSpPr>
              <p:spPr bwMode="auto">
                <a:xfrm>
                  <a:off x="7026275" y="29559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69" name="Freeform 3684"/>
                <p:cNvSpPr>
                  <a:spLocks/>
                </p:cNvSpPr>
                <p:nvPr/>
              </p:nvSpPr>
              <p:spPr bwMode="auto">
                <a:xfrm>
                  <a:off x="7027863" y="29559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770" name="Freeform 3685"/>
                <p:cNvSpPr>
                  <a:spLocks/>
                </p:cNvSpPr>
                <p:nvPr/>
              </p:nvSpPr>
              <p:spPr bwMode="auto">
                <a:xfrm>
                  <a:off x="7031038" y="2957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71" name="Freeform 3686"/>
                <p:cNvSpPr>
                  <a:spLocks/>
                </p:cNvSpPr>
                <p:nvPr/>
              </p:nvSpPr>
              <p:spPr bwMode="auto">
                <a:xfrm>
                  <a:off x="7031038"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72" name="Freeform 3687"/>
                <p:cNvSpPr>
                  <a:spLocks/>
                </p:cNvSpPr>
                <p:nvPr/>
              </p:nvSpPr>
              <p:spPr bwMode="auto">
                <a:xfrm>
                  <a:off x="7034213"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73" name="Freeform 3688"/>
                <p:cNvSpPr>
                  <a:spLocks/>
                </p:cNvSpPr>
                <p:nvPr/>
              </p:nvSpPr>
              <p:spPr bwMode="auto">
                <a:xfrm>
                  <a:off x="7037388" y="2957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74" name="Freeform 3689"/>
                <p:cNvSpPr>
                  <a:spLocks/>
                </p:cNvSpPr>
                <p:nvPr/>
              </p:nvSpPr>
              <p:spPr bwMode="auto">
                <a:xfrm>
                  <a:off x="7037388" y="29575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75" name="Freeform 3690"/>
                <p:cNvSpPr>
                  <a:spLocks/>
                </p:cNvSpPr>
                <p:nvPr/>
              </p:nvSpPr>
              <p:spPr bwMode="auto">
                <a:xfrm>
                  <a:off x="7038975"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76" name="Freeform 3691"/>
                <p:cNvSpPr>
                  <a:spLocks/>
                </p:cNvSpPr>
                <p:nvPr/>
              </p:nvSpPr>
              <p:spPr bwMode="auto">
                <a:xfrm>
                  <a:off x="7042150"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77" name="Freeform 3692"/>
                <p:cNvSpPr>
                  <a:spLocks/>
                </p:cNvSpPr>
                <p:nvPr/>
              </p:nvSpPr>
              <p:spPr bwMode="auto">
                <a:xfrm>
                  <a:off x="7045325"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78" name="Freeform 3693"/>
                <p:cNvSpPr>
                  <a:spLocks/>
                </p:cNvSpPr>
                <p:nvPr/>
              </p:nvSpPr>
              <p:spPr bwMode="auto">
                <a:xfrm>
                  <a:off x="7048500" y="2957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79" name="Freeform 3694"/>
                <p:cNvSpPr>
                  <a:spLocks/>
                </p:cNvSpPr>
                <p:nvPr/>
              </p:nvSpPr>
              <p:spPr bwMode="auto">
                <a:xfrm>
                  <a:off x="7048500" y="29575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80" name="Freeform 3695"/>
                <p:cNvSpPr>
                  <a:spLocks/>
                </p:cNvSpPr>
                <p:nvPr/>
              </p:nvSpPr>
              <p:spPr bwMode="auto">
                <a:xfrm>
                  <a:off x="7050088"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81" name="Freeform 3696"/>
                <p:cNvSpPr>
                  <a:spLocks/>
                </p:cNvSpPr>
                <p:nvPr/>
              </p:nvSpPr>
              <p:spPr bwMode="auto">
                <a:xfrm>
                  <a:off x="7053263" y="2957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82" name="Freeform 3697"/>
                <p:cNvSpPr>
                  <a:spLocks/>
                </p:cNvSpPr>
                <p:nvPr/>
              </p:nvSpPr>
              <p:spPr bwMode="auto">
                <a:xfrm>
                  <a:off x="7053263"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83" name="Freeform 3698"/>
                <p:cNvSpPr>
                  <a:spLocks/>
                </p:cNvSpPr>
                <p:nvPr/>
              </p:nvSpPr>
              <p:spPr bwMode="auto">
                <a:xfrm>
                  <a:off x="7056438"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84" name="Freeform 3699"/>
                <p:cNvSpPr>
                  <a:spLocks/>
                </p:cNvSpPr>
                <p:nvPr/>
              </p:nvSpPr>
              <p:spPr bwMode="auto">
                <a:xfrm>
                  <a:off x="7059613"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85" name="Freeform 3700"/>
                <p:cNvSpPr>
                  <a:spLocks/>
                </p:cNvSpPr>
                <p:nvPr/>
              </p:nvSpPr>
              <p:spPr bwMode="auto">
                <a:xfrm>
                  <a:off x="7062788" y="29575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86" name="Freeform 3701"/>
                <p:cNvSpPr>
                  <a:spLocks/>
                </p:cNvSpPr>
                <p:nvPr/>
              </p:nvSpPr>
              <p:spPr bwMode="auto">
                <a:xfrm>
                  <a:off x="7064375" y="2957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87" name="Freeform 3702"/>
                <p:cNvSpPr>
                  <a:spLocks/>
                </p:cNvSpPr>
                <p:nvPr/>
              </p:nvSpPr>
              <p:spPr bwMode="auto">
                <a:xfrm>
                  <a:off x="7064375"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88" name="Freeform 3703"/>
                <p:cNvSpPr>
                  <a:spLocks/>
                </p:cNvSpPr>
                <p:nvPr/>
              </p:nvSpPr>
              <p:spPr bwMode="auto">
                <a:xfrm>
                  <a:off x="7067550"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89" name="Freeform 3704"/>
                <p:cNvSpPr>
                  <a:spLocks/>
                </p:cNvSpPr>
                <p:nvPr/>
              </p:nvSpPr>
              <p:spPr bwMode="auto">
                <a:xfrm>
                  <a:off x="7070725"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90" name="Freeform 3705"/>
                <p:cNvSpPr>
                  <a:spLocks/>
                </p:cNvSpPr>
                <p:nvPr/>
              </p:nvSpPr>
              <p:spPr bwMode="auto">
                <a:xfrm>
                  <a:off x="7073900" y="2957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91" name="Freeform 3706"/>
                <p:cNvSpPr>
                  <a:spLocks/>
                </p:cNvSpPr>
                <p:nvPr/>
              </p:nvSpPr>
              <p:spPr bwMode="auto">
                <a:xfrm>
                  <a:off x="7073900" y="29575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92" name="Freeform 3707"/>
                <p:cNvSpPr>
                  <a:spLocks/>
                </p:cNvSpPr>
                <p:nvPr/>
              </p:nvSpPr>
              <p:spPr bwMode="auto">
                <a:xfrm>
                  <a:off x="7075488"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93" name="Freeform 3708"/>
                <p:cNvSpPr>
                  <a:spLocks/>
                </p:cNvSpPr>
                <p:nvPr/>
              </p:nvSpPr>
              <p:spPr bwMode="auto">
                <a:xfrm>
                  <a:off x="7078663"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94" name="Freeform 3709"/>
                <p:cNvSpPr>
                  <a:spLocks/>
                </p:cNvSpPr>
                <p:nvPr/>
              </p:nvSpPr>
              <p:spPr bwMode="auto">
                <a:xfrm>
                  <a:off x="7081838" y="2957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95" name="Freeform 3710"/>
                <p:cNvSpPr>
                  <a:spLocks/>
                </p:cNvSpPr>
                <p:nvPr/>
              </p:nvSpPr>
              <p:spPr bwMode="auto">
                <a:xfrm>
                  <a:off x="7081838"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96" name="Freeform 3711"/>
                <p:cNvSpPr>
                  <a:spLocks/>
                </p:cNvSpPr>
                <p:nvPr/>
              </p:nvSpPr>
              <p:spPr bwMode="auto">
                <a:xfrm>
                  <a:off x="7085013"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797" name="Freeform 3712"/>
                <p:cNvSpPr>
                  <a:spLocks/>
                </p:cNvSpPr>
                <p:nvPr/>
              </p:nvSpPr>
              <p:spPr bwMode="auto">
                <a:xfrm>
                  <a:off x="7088188" y="29575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798" name="Freeform 3713"/>
                <p:cNvSpPr>
                  <a:spLocks/>
                </p:cNvSpPr>
                <p:nvPr/>
              </p:nvSpPr>
              <p:spPr bwMode="auto">
                <a:xfrm>
                  <a:off x="7089775" y="29575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799" name="Freeform 3714"/>
                <p:cNvSpPr>
                  <a:spLocks/>
                </p:cNvSpPr>
                <p:nvPr/>
              </p:nvSpPr>
              <p:spPr bwMode="auto">
                <a:xfrm>
                  <a:off x="7089775"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00" name="Freeform 3715"/>
                <p:cNvSpPr>
                  <a:spLocks/>
                </p:cNvSpPr>
                <p:nvPr/>
              </p:nvSpPr>
              <p:spPr bwMode="auto">
                <a:xfrm>
                  <a:off x="7092950" y="29575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801" name="Freeform 3716"/>
                <p:cNvSpPr>
                  <a:spLocks/>
                </p:cNvSpPr>
                <p:nvPr/>
              </p:nvSpPr>
              <p:spPr bwMode="auto">
                <a:xfrm>
                  <a:off x="7096125"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02" name="Freeform 3717"/>
                <p:cNvSpPr>
                  <a:spLocks/>
                </p:cNvSpPr>
                <p:nvPr/>
              </p:nvSpPr>
              <p:spPr bwMode="auto">
                <a:xfrm>
                  <a:off x="7099300" y="29606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03" name="Freeform 3718"/>
                <p:cNvSpPr>
                  <a:spLocks/>
                </p:cNvSpPr>
                <p:nvPr/>
              </p:nvSpPr>
              <p:spPr bwMode="auto">
                <a:xfrm>
                  <a:off x="7099300" y="29606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04" name="Freeform 3719"/>
                <p:cNvSpPr>
                  <a:spLocks/>
                </p:cNvSpPr>
                <p:nvPr/>
              </p:nvSpPr>
              <p:spPr bwMode="auto">
                <a:xfrm>
                  <a:off x="7100888"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05" name="Freeform 3720"/>
                <p:cNvSpPr>
                  <a:spLocks/>
                </p:cNvSpPr>
                <p:nvPr/>
              </p:nvSpPr>
              <p:spPr bwMode="auto">
                <a:xfrm>
                  <a:off x="7104063"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06" name="Freeform 3721"/>
                <p:cNvSpPr>
                  <a:spLocks/>
                </p:cNvSpPr>
                <p:nvPr/>
              </p:nvSpPr>
              <p:spPr bwMode="auto">
                <a:xfrm>
                  <a:off x="7107238" y="29606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07" name="Freeform 3722"/>
                <p:cNvSpPr>
                  <a:spLocks/>
                </p:cNvSpPr>
                <p:nvPr/>
              </p:nvSpPr>
              <p:spPr bwMode="auto">
                <a:xfrm>
                  <a:off x="7107238"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08" name="Freeform 3723"/>
                <p:cNvSpPr>
                  <a:spLocks/>
                </p:cNvSpPr>
                <p:nvPr/>
              </p:nvSpPr>
              <p:spPr bwMode="auto">
                <a:xfrm>
                  <a:off x="7110413" y="29606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09" name="Freeform 3724"/>
                <p:cNvSpPr>
                  <a:spLocks/>
                </p:cNvSpPr>
                <p:nvPr/>
              </p:nvSpPr>
              <p:spPr bwMode="auto">
                <a:xfrm>
                  <a:off x="7112000"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10" name="Freeform 3725"/>
                <p:cNvSpPr>
                  <a:spLocks/>
                </p:cNvSpPr>
                <p:nvPr/>
              </p:nvSpPr>
              <p:spPr bwMode="auto">
                <a:xfrm>
                  <a:off x="7115175" y="29606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11" name="Freeform 3726"/>
                <p:cNvSpPr>
                  <a:spLocks/>
                </p:cNvSpPr>
                <p:nvPr/>
              </p:nvSpPr>
              <p:spPr bwMode="auto">
                <a:xfrm>
                  <a:off x="7115175"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12" name="Freeform 3727"/>
                <p:cNvSpPr>
                  <a:spLocks/>
                </p:cNvSpPr>
                <p:nvPr/>
              </p:nvSpPr>
              <p:spPr bwMode="auto">
                <a:xfrm>
                  <a:off x="7118350"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13" name="Freeform 3728"/>
                <p:cNvSpPr>
                  <a:spLocks/>
                </p:cNvSpPr>
                <p:nvPr/>
              </p:nvSpPr>
              <p:spPr bwMode="auto">
                <a:xfrm>
                  <a:off x="7121525"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14" name="Freeform 3729"/>
                <p:cNvSpPr>
                  <a:spLocks/>
                </p:cNvSpPr>
                <p:nvPr/>
              </p:nvSpPr>
              <p:spPr bwMode="auto">
                <a:xfrm>
                  <a:off x="7124700" y="29606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15" name="Freeform 3730"/>
                <p:cNvSpPr>
                  <a:spLocks/>
                </p:cNvSpPr>
                <p:nvPr/>
              </p:nvSpPr>
              <p:spPr bwMode="auto">
                <a:xfrm>
                  <a:off x="7124700" y="295751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8816" name="Freeform 3731"/>
                <p:cNvSpPr>
                  <a:spLocks/>
                </p:cNvSpPr>
                <p:nvPr/>
              </p:nvSpPr>
              <p:spPr bwMode="auto">
                <a:xfrm>
                  <a:off x="7126288"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17" name="Freeform 3732"/>
                <p:cNvSpPr>
                  <a:spLocks/>
                </p:cNvSpPr>
                <p:nvPr/>
              </p:nvSpPr>
              <p:spPr bwMode="auto">
                <a:xfrm>
                  <a:off x="7129463" y="2957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18" name="Freeform 3733"/>
                <p:cNvSpPr>
                  <a:spLocks/>
                </p:cNvSpPr>
                <p:nvPr/>
              </p:nvSpPr>
              <p:spPr bwMode="auto">
                <a:xfrm>
                  <a:off x="7132638" y="29575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819" name="Freeform 3734"/>
                <p:cNvSpPr>
                  <a:spLocks/>
                </p:cNvSpPr>
                <p:nvPr/>
              </p:nvSpPr>
              <p:spPr bwMode="auto">
                <a:xfrm>
                  <a:off x="7132638"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20" name="Freeform 3735"/>
                <p:cNvSpPr>
                  <a:spLocks/>
                </p:cNvSpPr>
                <p:nvPr/>
              </p:nvSpPr>
              <p:spPr bwMode="auto">
                <a:xfrm>
                  <a:off x="7135813" y="29606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21" name="Freeform 3736"/>
                <p:cNvSpPr>
                  <a:spLocks/>
                </p:cNvSpPr>
                <p:nvPr/>
              </p:nvSpPr>
              <p:spPr bwMode="auto">
                <a:xfrm>
                  <a:off x="7137400"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22" name="Freeform 3737"/>
                <p:cNvSpPr>
                  <a:spLocks/>
                </p:cNvSpPr>
                <p:nvPr/>
              </p:nvSpPr>
              <p:spPr bwMode="auto">
                <a:xfrm>
                  <a:off x="7140575" y="29606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23" name="Freeform 3738"/>
                <p:cNvSpPr>
                  <a:spLocks/>
                </p:cNvSpPr>
                <p:nvPr/>
              </p:nvSpPr>
              <p:spPr bwMode="auto">
                <a:xfrm>
                  <a:off x="7140575"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24" name="Freeform 3739"/>
                <p:cNvSpPr>
                  <a:spLocks/>
                </p:cNvSpPr>
                <p:nvPr/>
              </p:nvSpPr>
              <p:spPr bwMode="auto">
                <a:xfrm>
                  <a:off x="7143750"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25" name="Freeform 3740"/>
                <p:cNvSpPr>
                  <a:spLocks/>
                </p:cNvSpPr>
                <p:nvPr/>
              </p:nvSpPr>
              <p:spPr bwMode="auto">
                <a:xfrm>
                  <a:off x="7146925"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26" name="Freeform 3741"/>
                <p:cNvSpPr>
                  <a:spLocks/>
                </p:cNvSpPr>
                <p:nvPr/>
              </p:nvSpPr>
              <p:spPr bwMode="auto">
                <a:xfrm>
                  <a:off x="7150100" y="29606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27" name="Freeform 3742"/>
                <p:cNvSpPr>
                  <a:spLocks/>
                </p:cNvSpPr>
                <p:nvPr/>
              </p:nvSpPr>
              <p:spPr bwMode="auto">
                <a:xfrm>
                  <a:off x="7150100" y="29606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28" name="Freeform 3743"/>
                <p:cNvSpPr>
                  <a:spLocks/>
                </p:cNvSpPr>
                <p:nvPr/>
              </p:nvSpPr>
              <p:spPr bwMode="auto">
                <a:xfrm>
                  <a:off x="7151688"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29" name="Freeform 3744"/>
                <p:cNvSpPr>
                  <a:spLocks/>
                </p:cNvSpPr>
                <p:nvPr/>
              </p:nvSpPr>
              <p:spPr bwMode="auto">
                <a:xfrm>
                  <a:off x="7154863"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30" name="Freeform 3745"/>
                <p:cNvSpPr>
                  <a:spLocks/>
                </p:cNvSpPr>
                <p:nvPr/>
              </p:nvSpPr>
              <p:spPr bwMode="auto">
                <a:xfrm>
                  <a:off x="7158038"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31" name="Freeform 3746"/>
                <p:cNvSpPr>
                  <a:spLocks/>
                </p:cNvSpPr>
                <p:nvPr/>
              </p:nvSpPr>
              <p:spPr bwMode="auto">
                <a:xfrm>
                  <a:off x="7161213" y="29606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32" name="Freeform 3747"/>
                <p:cNvSpPr>
                  <a:spLocks/>
                </p:cNvSpPr>
                <p:nvPr/>
              </p:nvSpPr>
              <p:spPr bwMode="auto">
                <a:xfrm>
                  <a:off x="7161213" y="29606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33" name="Freeform 3748"/>
                <p:cNvSpPr>
                  <a:spLocks/>
                </p:cNvSpPr>
                <p:nvPr/>
              </p:nvSpPr>
              <p:spPr bwMode="auto">
                <a:xfrm>
                  <a:off x="7162800"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34" name="Freeform 3749"/>
                <p:cNvSpPr>
                  <a:spLocks/>
                </p:cNvSpPr>
                <p:nvPr/>
              </p:nvSpPr>
              <p:spPr bwMode="auto">
                <a:xfrm>
                  <a:off x="7165975" y="29606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35" name="Freeform 3750"/>
                <p:cNvSpPr>
                  <a:spLocks/>
                </p:cNvSpPr>
                <p:nvPr/>
              </p:nvSpPr>
              <p:spPr bwMode="auto">
                <a:xfrm>
                  <a:off x="7165975"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36" name="Freeform 3751"/>
                <p:cNvSpPr>
                  <a:spLocks/>
                </p:cNvSpPr>
                <p:nvPr/>
              </p:nvSpPr>
              <p:spPr bwMode="auto">
                <a:xfrm>
                  <a:off x="7169150" y="2960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37" name="Freeform 3752"/>
                <p:cNvSpPr>
                  <a:spLocks/>
                </p:cNvSpPr>
                <p:nvPr/>
              </p:nvSpPr>
              <p:spPr bwMode="auto">
                <a:xfrm>
                  <a:off x="7172325" y="29606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838" name="Freeform 3753"/>
                <p:cNvSpPr>
                  <a:spLocks/>
                </p:cNvSpPr>
                <p:nvPr/>
              </p:nvSpPr>
              <p:spPr bwMode="auto">
                <a:xfrm>
                  <a:off x="7173913"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39" name="Freeform 3754"/>
                <p:cNvSpPr>
                  <a:spLocks/>
                </p:cNvSpPr>
                <p:nvPr/>
              </p:nvSpPr>
              <p:spPr bwMode="auto">
                <a:xfrm>
                  <a:off x="7177088" y="29638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40" name="Freeform 3755"/>
                <p:cNvSpPr>
                  <a:spLocks/>
                </p:cNvSpPr>
                <p:nvPr/>
              </p:nvSpPr>
              <p:spPr bwMode="auto">
                <a:xfrm>
                  <a:off x="7177088"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41" name="Freeform 3756"/>
                <p:cNvSpPr>
                  <a:spLocks/>
                </p:cNvSpPr>
                <p:nvPr/>
              </p:nvSpPr>
              <p:spPr bwMode="auto">
                <a:xfrm>
                  <a:off x="7180263"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42" name="Freeform 3757"/>
                <p:cNvSpPr>
                  <a:spLocks/>
                </p:cNvSpPr>
                <p:nvPr/>
              </p:nvSpPr>
              <p:spPr bwMode="auto">
                <a:xfrm>
                  <a:off x="7183438" y="29638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43" name="Freeform 3758"/>
                <p:cNvSpPr>
                  <a:spLocks/>
                </p:cNvSpPr>
                <p:nvPr/>
              </p:nvSpPr>
              <p:spPr bwMode="auto">
                <a:xfrm>
                  <a:off x="7183438"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44" name="Freeform 3759"/>
                <p:cNvSpPr>
                  <a:spLocks/>
                </p:cNvSpPr>
                <p:nvPr/>
              </p:nvSpPr>
              <p:spPr bwMode="auto">
                <a:xfrm>
                  <a:off x="7186613" y="29638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45" name="Freeform 3760"/>
                <p:cNvSpPr>
                  <a:spLocks/>
                </p:cNvSpPr>
                <p:nvPr/>
              </p:nvSpPr>
              <p:spPr bwMode="auto">
                <a:xfrm>
                  <a:off x="7188200"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46" name="Freeform 3761"/>
                <p:cNvSpPr>
                  <a:spLocks/>
                </p:cNvSpPr>
                <p:nvPr/>
              </p:nvSpPr>
              <p:spPr bwMode="auto">
                <a:xfrm>
                  <a:off x="7191375"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47" name="Freeform 3762"/>
                <p:cNvSpPr>
                  <a:spLocks/>
                </p:cNvSpPr>
                <p:nvPr/>
              </p:nvSpPr>
              <p:spPr bwMode="auto">
                <a:xfrm>
                  <a:off x="7194550" y="29638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48" name="Freeform 3763"/>
                <p:cNvSpPr>
                  <a:spLocks/>
                </p:cNvSpPr>
                <p:nvPr/>
              </p:nvSpPr>
              <p:spPr bwMode="auto">
                <a:xfrm>
                  <a:off x="7194550"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49" name="Freeform 3764"/>
                <p:cNvSpPr>
                  <a:spLocks/>
                </p:cNvSpPr>
                <p:nvPr/>
              </p:nvSpPr>
              <p:spPr bwMode="auto">
                <a:xfrm>
                  <a:off x="7197725" y="29638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50" name="Freeform 3765"/>
                <p:cNvSpPr>
                  <a:spLocks/>
                </p:cNvSpPr>
                <p:nvPr/>
              </p:nvSpPr>
              <p:spPr bwMode="auto">
                <a:xfrm>
                  <a:off x="7199313"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51" name="Freeform 3766"/>
                <p:cNvSpPr>
                  <a:spLocks/>
                </p:cNvSpPr>
                <p:nvPr/>
              </p:nvSpPr>
              <p:spPr bwMode="auto">
                <a:xfrm>
                  <a:off x="7202488" y="29638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52" name="Freeform 3767"/>
                <p:cNvSpPr>
                  <a:spLocks/>
                </p:cNvSpPr>
                <p:nvPr/>
              </p:nvSpPr>
              <p:spPr bwMode="auto">
                <a:xfrm>
                  <a:off x="7202488"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53" name="Freeform 3768"/>
                <p:cNvSpPr>
                  <a:spLocks/>
                </p:cNvSpPr>
                <p:nvPr/>
              </p:nvSpPr>
              <p:spPr bwMode="auto">
                <a:xfrm>
                  <a:off x="7205663"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54" name="Freeform 3769"/>
                <p:cNvSpPr>
                  <a:spLocks/>
                </p:cNvSpPr>
                <p:nvPr/>
              </p:nvSpPr>
              <p:spPr bwMode="auto">
                <a:xfrm>
                  <a:off x="7208838"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55" name="Freeform 3770"/>
                <p:cNvSpPr>
                  <a:spLocks/>
                </p:cNvSpPr>
                <p:nvPr/>
              </p:nvSpPr>
              <p:spPr bwMode="auto">
                <a:xfrm>
                  <a:off x="7212013" y="29638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56" name="Freeform 3771"/>
                <p:cNvSpPr>
                  <a:spLocks/>
                </p:cNvSpPr>
                <p:nvPr/>
              </p:nvSpPr>
              <p:spPr bwMode="auto">
                <a:xfrm>
                  <a:off x="7212013" y="29638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57" name="Freeform 3772"/>
                <p:cNvSpPr>
                  <a:spLocks/>
                </p:cNvSpPr>
                <p:nvPr/>
              </p:nvSpPr>
              <p:spPr bwMode="auto">
                <a:xfrm>
                  <a:off x="7213600"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58" name="Freeform 3773"/>
                <p:cNvSpPr>
                  <a:spLocks/>
                </p:cNvSpPr>
                <p:nvPr/>
              </p:nvSpPr>
              <p:spPr bwMode="auto">
                <a:xfrm>
                  <a:off x="7216775"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59" name="Freeform 3774"/>
                <p:cNvSpPr>
                  <a:spLocks/>
                </p:cNvSpPr>
                <p:nvPr/>
              </p:nvSpPr>
              <p:spPr bwMode="auto">
                <a:xfrm>
                  <a:off x="7219950" y="29638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60" name="Freeform 3775"/>
                <p:cNvSpPr>
                  <a:spLocks/>
                </p:cNvSpPr>
                <p:nvPr/>
              </p:nvSpPr>
              <p:spPr bwMode="auto">
                <a:xfrm>
                  <a:off x="7219950"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61" name="Freeform 3776"/>
                <p:cNvSpPr>
                  <a:spLocks/>
                </p:cNvSpPr>
                <p:nvPr/>
              </p:nvSpPr>
              <p:spPr bwMode="auto">
                <a:xfrm>
                  <a:off x="7223125" y="29638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62" name="Freeform 3777"/>
                <p:cNvSpPr>
                  <a:spLocks/>
                </p:cNvSpPr>
                <p:nvPr/>
              </p:nvSpPr>
              <p:spPr bwMode="auto">
                <a:xfrm>
                  <a:off x="7224713"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63" name="Freeform 3778"/>
                <p:cNvSpPr>
                  <a:spLocks/>
                </p:cNvSpPr>
                <p:nvPr/>
              </p:nvSpPr>
              <p:spPr bwMode="auto">
                <a:xfrm>
                  <a:off x="7227888"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64" name="Freeform 3779"/>
                <p:cNvSpPr>
                  <a:spLocks/>
                </p:cNvSpPr>
                <p:nvPr/>
              </p:nvSpPr>
              <p:spPr bwMode="auto">
                <a:xfrm>
                  <a:off x="7231063" y="29638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65" name="Freeform 3780"/>
                <p:cNvSpPr>
                  <a:spLocks/>
                </p:cNvSpPr>
                <p:nvPr/>
              </p:nvSpPr>
              <p:spPr bwMode="auto">
                <a:xfrm>
                  <a:off x="7231063"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66" name="Freeform 3781"/>
                <p:cNvSpPr>
                  <a:spLocks/>
                </p:cNvSpPr>
                <p:nvPr/>
              </p:nvSpPr>
              <p:spPr bwMode="auto">
                <a:xfrm>
                  <a:off x="7234238"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67" name="Freeform 3782"/>
                <p:cNvSpPr>
                  <a:spLocks/>
                </p:cNvSpPr>
                <p:nvPr/>
              </p:nvSpPr>
              <p:spPr bwMode="auto">
                <a:xfrm>
                  <a:off x="7237413" y="29638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68" name="Freeform 3783"/>
                <p:cNvSpPr>
                  <a:spLocks/>
                </p:cNvSpPr>
                <p:nvPr/>
              </p:nvSpPr>
              <p:spPr bwMode="auto">
                <a:xfrm>
                  <a:off x="7237413" y="29638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69" name="Freeform 3784"/>
                <p:cNvSpPr>
                  <a:spLocks/>
                </p:cNvSpPr>
                <p:nvPr/>
              </p:nvSpPr>
              <p:spPr bwMode="auto">
                <a:xfrm>
                  <a:off x="7239000" y="2963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70" name="Freeform 3785"/>
                <p:cNvSpPr>
                  <a:spLocks/>
                </p:cNvSpPr>
                <p:nvPr/>
              </p:nvSpPr>
              <p:spPr bwMode="auto">
                <a:xfrm>
                  <a:off x="7242175" y="29638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8871" name="Freeform 3786"/>
                <p:cNvSpPr>
                  <a:spLocks/>
                </p:cNvSpPr>
                <p:nvPr/>
              </p:nvSpPr>
              <p:spPr bwMode="auto">
                <a:xfrm>
                  <a:off x="7245350"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72" name="Freeform 3787"/>
                <p:cNvSpPr>
                  <a:spLocks/>
                </p:cNvSpPr>
                <p:nvPr/>
              </p:nvSpPr>
              <p:spPr bwMode="auto">
                <a:xfrm>
                  <a:off x="7248525"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73" name="Freeform 3788"/>
                <p:cNvSpPr>
                  <a:spLocks/>
                </p:cNvSpPr>
                <p:nvPr/>
              </p:nvSpPr>
              <p:spPr bwMode="auto">
                <a:xfrm>
                  <a:off x="7248525" y="2967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74" name="Freeform 3789"/>
                <p:cNvSpPr>
                  <a:spLocks/>
                </p:cNvSpPr>
                <p:nvPr/>
              </p:nvSpPr>
              <p:spPr bwMode="auto">
                <a:xfrm>
                  <a:off x="7250113"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75" name="Freeform 3790"/>
                <p:cNvSpPr>
                  <a:spLocks/>
                </p:cNvSpPr>
                <p:nvPr/>
              </p:nvSpPr>
              <p:spPr bwMode="auto">
                <a:xfrm>
                  <a:off x="7253288"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76" name="Freeform 3791"/>
                <p:cNvSpPr>
                  <a:spLocks/>
                </p:cNvSpPr>
                <p:nvPr/>
              </p:nvSpPr>
              <p:spPr bwMode="auto">
                <a:xfrm>
                  <a:off x="7253288"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77" name="Freeform 3792"/>
                <p:cNvSpPr>
                  <a:spLocks/>
                </p:cNvSpPr>
                <p:nvPr/>
              </p:nvSpPr>
              <p:spPr bwMode="auto">
                <a:xfrm>
                  <a:off x="7256463"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78" name="Freeform 3793"/>
                <p:cNvSpPr>
                  <a:spLocks/>
                </p:cNvSpPr>
                <p:nvPr/>
              </p:nvSpPr>
              <p:spPr bwMode="auto">
                <a:xfrm>
                  <a:off x="7259638" y="2967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79" name="Freeform 3794"/>
                <p:cNvSpPr>
                  <a:spLocks/>
                </p:cNvSpPr>
                <p:nvPr/>
              </p:nvSpPr>
              <p:spPr bwMode="auto">
                <a:xfrm>
                  <a:off x="7261225"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80" name="Freeform 3795"/>
                <p:cNvSpPr>
                  <a:spLocks/>
                </p:cNvSpPr>
                <p:nvPr/>
              </p:nvSpPr>
              <p:spPr bwMode="auto">
                <a:xfrm>
                  <a:off x="7264400"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81" name="Freeform 3796"/>
                <p:cNvSpPr>
                  <a:spLocks/>
                </p:cNvSpPr>
                <p:nvPr/>
              </p:nvSpPr>
              <p:spPr bwMode="auto">
                <a:xfrm>
                  <a:off x="7264400"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82" name="Freeform 3797"/>
                <p:cNvSpPr>
                  <a:spLocks/>
                </p:cNvSpPr>
                <p:nvPr/>
              </p:nvSpPr>
              <p:spPr bwMode="auto">
                <a:xfrm>
                  <a:off x="7267575"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83" name="Freeform 3798"/>
                <p:cNvSpPr>
                  <a:spLocks/>
                </p:cNvSpPr>
                <p:nvPr/>
              </p:nvSpPr>
              <p:spPr bwMode="auto">
                <a:xfrm>
                  <a:off x="7270750"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84" name="Freeform 3799"/>
                <p:cNvSpPr>
                  <a:spLocks/>
                </p:cNvSpPr>
                <p:nvPr/>
              </p:nvSpPr>
              <p:spPr bwMode="auto">
                <a:xfrm>
                  <a:off x="7273925"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85" name="Freeform 3800"/>
                <p:cNvSpPr>
                  <a:spLocks/>
                </p:cNvSpPr>
                <p:nvPr/>
              </p:nvSpPr>
              <p:spPr bwMode="auto">
                <a:xfrm>
                  <a:off x="7273925" y="2967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86" name="Freeform 3801"/>
                <p:cNvSpPr>
                  <a:spLocks/>
                </p:cNvSpPr>
                <p:nvPr/>
              </p:nvSpPr>
              <p:spPr bwMode="auto">
                <a:xfrm>
                  <a:off x="7275513"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87" name="Freeform 3802"/>
                <p:cNvSpPr>
                  <a:spLocks/>
                </p:cNvSpPr>
                <p:nvPr/>
              </p:nvSpPr>
              <p:spPr bwMode="auto">
                <a:xfrm>
                  <a:off x="7278688"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88" name="Freeform 3803"/>
                <p:cNvSpPr>
                  <a:spLocks/>
                </p:cNvSpPr>
                <p:nvPr/>
              </p:nvSpPr>
              <p:spPr bwMode="auto">
                <a:xfrm>
                  <a:off x="7281863"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89" name="Freeform 3804"/>
                <p:cNvSpPr>
                  <a:spLocks/>
                </p:cNvSpPr>
                <p:nvPr/>
              </p:nvSpPr>
              <p:spPr bwMode="auto">
                <a:xfrm>
                  <a:off x="7281863"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90" name="Freeform 3805"/>
                <p:cNvSpPr>
                  <a:spLocks/>
                </p:cNvSpPr>
                <p:nvPr/>
              </p:nvSpPr>
              <p:spPr bwMode="auto">
                <a:xfrm>
                  <a:off x="7285038" y="2967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91" name="Freeform 3806"/>
                <p:cNvSpPr>
                  <a:spLocks/>
                </p:cNvSpPr>
                <p:nvPr/>
              </p:nvSpPr>
              <p:spPr bwMode="auto">
                <a:xfrm>
                  <a:off x="7286625"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92" name="Freeform 3807"/>
                <p:cNvSpPr>
                  <a:spLocks/>
                </p:cNvSpPr>
                <p:nvPr/>
              </p:nvSpPr>
              <p:spPr bwMode="auto">
                <a:xfrm>
                  <a:off x="7289800"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93" name="Freeform 3808"/>
                <p:cNvSpPr>
                  <a:spLocks/>
                </p:cNvSpPr>
                <p:nvPr/>
              </p:nvSpPr>
              <p:spPr bwMode="auto">
                <a:xfrm>
                  <a:off x="7289800"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94" name="Freeform 3809"/>
                <p:cNvSpPr>
                  <a:spLocks/>
                </p:cNvSpPr>
                <p:nvPr/>
              </p:nvSpPr>
              <p:spPr bwMode="auto">
                <a:xfrm>
                  <a:off x="7292975"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95" name="Freeform 3810"/>
                <p:cNvSpPr>
                  <a:spLocks/>
                </p:cNvSpPr>
                <p:nvPr/>
              </p:nvSpPr>
              <p:spPr bwMode="auto">
                <a:xfrm>
                  <a:off x="7296150"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896" name="Freeform 3811"/>
                <p:cNvSpPr>
                  <a:spLocks/>
                </p:cNvSpPr>
                <p:nvPr/>
              </p:nvSpPr>
              <p:spPr bwMode="auto">
                <a:xfrm>
                  <a:off x="7299325"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897" name="Freeform 3812"/>
                <p:cNvSpPr>
                  <a:spLocks/>
                </p:cNvSpPr>
                <p:nvPr/>
              </p:nvSpPr>
              <p:spPr bwMode="auto">
                <a:xfrm>
                  <a:off x="7299325" y="2967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898" name="Freeform 3813"/>
                <p:cNvSpPr>
                  <a:spLocks/>
                </p:cNvSpPr>
                <p:nvPr/>
              </p:nvSpPr>
              <p:spPr bwMode="auto">
                <a:xfrm>
                  <a:off x="7300913" y="2967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899" name="Freeform 3814"/>
                <p:cNvSpPr>
                  <a:spLocks/>
                </p:cNvSpPr>
                <p:nvPr/>
              </p:nvSpPr>
              <p:spPr bwMode="auto">
                <a:xfrm>
                  <a:off x="7304088" y="2968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00" name="Freeform 3815"/>
                <p:cNvSpPr>
                  <a:spLocks/>
                </p:cNvSpPr>
                <p:nvPr/>
              </p:nvSpPr>
              <p:spPr bwMode="auto">
                <a:xfrm>
                  <a:off x="7307263" y="29686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01" name="Freeform 3816"/>
                <p:cNvSpPr>
                  <a:spLocks/>
                </p:cNvSpPr>
                <p:nvPr/>
              </p:nvSpPr>
              <p:spPr bwMode="auto">
                <a:xfrm>
                  <a:off x="7307263" y="2968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02" name="Freeform 3817"/>
                <p:cNvSpPr>
                  <a:spLocks/>
                </p:cNvSpPr>
                <p:nvPr/>
              </p:nvSpPr>
              <p:spPr bwMode="auto">
                <a:xfrm>
                  <a:off x="7310438" y="29686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03" name="Freeform 3818"/>
                <p:cNvSpPr>
                  <a:spLocks/>
                </p:cNvSpPr>
                <p:nvPr/>
              </p:nvSpPr>
              <p:spPr bwMode="auto">
                <a:xfrm>
                  <a:off x="7312025" y="2968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04" name="Freeform 3819"/>
                <p:cNvSpPr>
                  <a:spLocks/>
                </p:cNvSpPr>
                <p:nvPr/>
              </p:nvSpPr>
              <p:spPr bwMode="auto">
                <a:xfrm>
                  <a:off x="7315200" y="2968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05" name="Freeform 3820"/>
                <p:cNvSpPr>
                  <a:spLocks/>
                </p:cNvSpPr>
                <p:nvPr/>
              </p:nvSpPr>
              <p:spPr bwMode="auto">
                <a:xfrm>
                  <a:off x="7318375" y="29670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6350" cap="sq">
                  <a:solidFill>
                    <a:srgbClr val="010101"/>
                  </a:solidFill>
                  <a:prstDash val="solid"/>
                  <a:miter lim="800000"/>
                  <a:headEnd/>
                  <a:tailEnd/>
                </a:ln>
              </p:spPr>
              <p:txBody>
                <a:bodyPr/>
                <a:lstStyle/>
                <a:p>
                  <a:endParaRPr lang="en-US"/>
                </a:p>
              </p:txBody>
            </p:sp>
            <p:sp>
              <p:nvSpPr>
                <p:cNvPr id="28906" name="Freeform 3821"/>
                <p:cNvSpPr>
                  <a:spLocks/>
                </p:cNvSpPr>
                <p:nvPr/>
              </p:nvSpPr>
              <p:spPr bwMode="auto">
                <a:xfrm>
                  <a:off x="7318375"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07" name="Freeform 3822"/>
                <p:cNvSpPr>
                  <a:spLocks/>
                </p:cNvSpPr>
                <p:nvPr/>
              </p:nvSpPr>
              <p:spPr bwMode="auto">
                <a:xfrm>
                  <a:off x="7321550" y="2967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08" name="Freeform 3824"/>
                <p:cNvSpPr>
                  <a:spLocks/>
                </p:cNvSpPr>
                <p:nvPr/>
              </p:nvSpPr>
              <p:spPr bwMode="auto">
                <a:xfrm>
                  <a:off x="7323138"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09" name="Freeform 3825"/>
                <p:cNvSpPr>
                  <a:spLocks/>
                </p:cNvSpPr>
                <p:nvPr/>
              </p:nvSpPr>
              <p:spPr bwMode="auto">
                <a:xfrm>
                  <a:off x="7323138"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10" name="Freeform 3826"/>
                <p:cNvSpPr>
                  <a:spLocks/>
                </p:cNvSpPr>
                <p:nvPr/>
              </p:nvSpPr>
              <p:spPr bwMode="auto">
                <a:xfrm>
                  <a:off x="7326313"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11" name="Freeform 3827"/>
                <p:cNvSpPr>
                  <a:spLocks/>
                </p:cNvSpPr>
                <p:nvPr/>
              </p:nvSpPr>
              <p:spPr bwMode="auto">
                <a:xfrm>
                  <a:off x="7329488"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12" name="Freeform 3828"/>
                <p:cNvSpPr>
                  <a:spLocks/>
                </p:cNvSpPr>
                <p:nvPr/>
              </p:nvSpPr>
              <p:spPr bwMode="auto">
                <a:xfrm>
                  <a:off x="7332663" y="2967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13" name="Freeform 3829"/>
                <p:cNvSpPr>
                  <a:spLocks/>
                </p:cNvSpPr>
                <p:nvPr/>
              </p:nvSpPr>
              <p:spPr bwMode="auto">
                <a:xfrm>
                  <a:off x="7335838" y="29670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14" name="Freeform 3830"/>
                <p:cNvSpPr>
                  <a:spLocks/>
                </p:cNvSpPr>
                <p:nvPr/>
              </p:nvSpPr>
              <p:spPr bwMode="auto">
                <a:xfrm>
                  <a:off x="7335838" y="2967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15" name="Freeform 3831"/>
                <p:cNvSpPr>
                  <a:spLocks/>
                </p:cNvSpPr>
                <p:nvPr/>
              </p:nvSpPr>
              <p:spPr bwMode="auto">
                <a:xfrm>
                  <a:off x="7337426" y="2967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8916" name="Freeform 3832"/>
                <p:cNvSpPr>
                  <a:spLocks/>
                </p:cNvSpPr>
                <p:nvPr/>
              </p:nvSpPr>
              <p:spPr bwMode="auto">
                <a:xfrm>
                  <a:off x="7340601" y="29686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17" name="Freeform 3833"/>
                <p:cNvSpPr>
                  <a:spLocks/>
                </p:cNvSpPr>
                <p:nvPr/>
              </p:nvSpPr>
              <p:spPr bwMode="auto">
                <a:xfrm>
                  <a:off x="7340601"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18" name="Freeform 3834"/>
                <p:cNvSpPr>
                  <a:spLocks/>
                </p:cNvSpPr>
                <p:nvPr/>
              </p:nvSpPr>
              <p:spPr bwMode="auto">
                <a:xfrm>
                  <a:off x="7343776"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19" name="Freeform 3835"/>
                <p:cNvSpPr>
                  <a:spLocks/>
                </p:cNvSpPr>
                <p:nvPr/>
              </p:nvSpPr>
              <p:spPr bwMode="auto">
                <a:xfrm>
                  <a:off x="7346951" y="29686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20" name="Freeform 3836"/>
                <p:cNvSpPr>
                  <a:spLocks/>
                </p:cNvSpPr>
                <p:nvPr/>
              </p:nvSpPr>
              <p:spPr bwMode="auto">
                <a:xfrm>
                  <a:off x="7348538"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21" name="Freeform 3837"/>
                <p:cNvSpPr>
                  <a:spLocks/>
                </p:cNvSpPr>
                <p:nvPr/>
              </p:nvSpPr>
              <p:spPr bwMode="auto">
                <a:xfrm>
                  <a:off x="7351713" y="29686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22" name="Freeform 3838"/>
                <p:cNvSpPr>
                  <a:spLocks/>
                </p:cNvSpPr>
                <p:nvPr/>
              </p:nvSpPr>
              <p:spPr bwMode="auto">
                <a:xfrm>
                  <a:off x="7351713"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23" name="Freeform 3839"/>
                <p:cNvSpPr>
                  <a:spLocks/>
                </p:cNvSpPr>
                <p:nvPr/>
              </p:nvSpPr>
              <p:spPr bwMode="auto">
                <a:xfrm>
                  <a:off x="7354888"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24" name="Freeform 3840"/>
                <p:cNvSpPr>
                  <a:spLocks/>
                </p:cNvSpPr>
                <p:nvPr/>
              </p:nvSpPr>
              <p:spPr bwMode="auto">
                <a:xfrm>
                  <a:off x="7358063"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25" name="Freeform 3841"/>
                <p:cNvSpPr>
                  <a:spLocks/>
                </p:cNvSpPr>
                <p:nvPr/>
              </p:nvSpPr>
              <p:spPr bwMode="auto">
                <a:xfrm>
                  <a:off x="7361238" y="29686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26" name="Freeform 3842"/>
                <p:cNvSpPr>
                  <a:spLocks/>
                </p:cNvSpPr>
                <p:nvPr/>
              </p:nvSpPr>
              <p:spPr bwMode="auto">
                <a:xfrm>
                  <a:off x="7361238" y="29686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27" name="Freeform 3843"/>
                <p:cNvSpPr>
                  <a:spLocks/>
                </p:cNvSpPr>
                <p:nvPr/>
              </p:nvSpPr>
              <p:spPr bwMode="auto">
                <a:xfrm>
                  <a:off x="7362826"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28" name="Freeform 3844"/>
                <p:cNvSpPr>
                  <a:spLocks/>
                </p:cNvSpPr>
                <p:nvPr/>
              </p:nvSpPr>
              <p:spPr bwMode="auto">
                <a:xfrm>
                  <a:off x="7366001"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29" name="Freeform 3845"/>
                <p:cNvSpPr>
                  <a:spLocks/>
                </p:cNvSpPr>
                <p:nvPr/>
              </p:nvSpPr>
              <p:spPr bwMode="auto">
                <a:xfrm>
                  <a:off x="7369176" y="29686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30" name="Freeform 3846"/>
                <p:cNvSpPr>
                  <a:spLocks/>
                </p:cNvSpPr>
                <p:nvPr/>
              </p:nvSpPr>
              <p:spPr bwMode="auto">
                <a:xfrm>
                  <a:off x="7369176"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31" name="Freeform 3847"/>
                <p:cNvSpPr>
                  <a:spLocks/>
                </p:cNvSpPr>
                <p:nvPr/>
              </p:nvSpPr>
              <p:spPr bwMode="auto">
                <a:xfrm>
                  <a:off x="7372351" y="29686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32" name="Freeform 3848"/>
                <p:cNvSpPr>
                  <a:spLocks/>
                </p:cNvSpPr>
                <p:nvPr/>
              </p:nvSpPr>
              <p:spPr bwMode="auto">
                <a:xfrm>
                  <a:off x="7373938"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33" name="Freeform 3849"/>
                <p:cNvSpPr>
                  <a:spLocks/>
                </p:cNvSpPr>
                <p:nvPr/>
              </p:nvSpPr>
              <p:spPr bwMode="auto">
                <a:xfrm>
                  <a:off x="7377113" y="29686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34" name="Freeform 3850"/>
                <p:cNvSpPr>
                  <a:spLocks/>
                </p:cNvSpPr>
                <p:nvPr/>
              </p:nvSpPr>
              <p:spPr bwMode="auto">
                <a:xfrm>
                  <a:off x="7377113"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35" name="Freeform 3851"/>
                <p:cNvSpPr>
                  <a:spLocks/>
                </p:cNvSpPr>
                <p:nvPr/>
              </p:nvSpPr>
              <p:spPr bwMode="auto">
                <a:xfrm>
                  <a:off x="7380288"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36" name="Freeform 3852"/>
                <p:cNvSpPr>
                  <a:spLocks/>
                </p:cNvSpPr>
                <p:nvPr/>
              </p:nvSpPr>
              <p:spPr bwMode="auto">
                <a:xfrm>
                  <a:off x="7383463" y="29686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37" name="Freeform 3853"/>
                <p:cNvSpPr>
                  <a:spLocks/>
                </p:cNvSpPr>
                <p:nvPr/>
              </p:nvSpPr>
              <p:spPr bwMode="auto">
                <a:xfrm>
                  <a:off x="7385051" y="29686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38" name="Freeform 3854"/>
                <p:cNvSpPr>
                  <a:spLocks/>
                </p:cNvSpPr>
                <p:nvPr/>
              </p:nvSpPr>
              <p:spPr bwMode="auto">
                <a:xfrm>
                  <a:off x="7385051"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39" name="Freeform 3855"/>
                <p:cNvSpPr>
                  <a:spLocks/>
                </p:cNvSpPr>
                <p:nvPr/>
              </p:nvSpPr>
              <p:spPr bwMode="auto">
                <a:xfrm>
                  <a:off x="7388226"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40" name="Freeform 3856"/>
                <p:cNvSpPr>
                  <a:spLocks/>
                </p:cNvSpPr>
                <p:nvPr/>
              </p:nvSpPr>
              <p:spPr bwMode="auto">
                <a:xfrm>
                  <a:off x="7391401"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41" name="Freeform 3857"/>
                <p:cNvSpPr>
                  <a:spLocks/>
                </p:cNvSpPr>
                <p:nvPr/>
              </p:nvSpPr>
              <p:spPr bwMode="auto">
                <a:xfrm>
                  <a:off x="7394576" y="29686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42" name="Freeform 3858"/>
                <p:cNvSpPr>
                  <a:spLocks/>
                </p:cNvSpPr>
                <p:nvPr/>
              </p:nvSpPr>
              <p:spPr bwMode="auto">
                <a:xfrm>
                  <a:off x="7394576"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43" name="Freeform 3859"/>
                <p:cNvSpPr>
                  <a:spLocks/>
                </p:cNvSpPr>
                <p:nvPr/>
              </p:nvSpPr>
              <p:spPr bwMode="auto">
                <a:xfrm>
                  <a:off x="7397751" y="29686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44" name="Freeform 3860"/>
                <p:cNvSpPr>
                  <a:spLocks/>
                </p:cNvSpPr>
                <p:nvPr/>
              </p:nvSpPr>
              <p:spPr bwMode="auto">
                <a:xfrm>
                  <a:off x="7399338"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45" name="Freeform 3861"/>
                <p:cNvSpPr>
                  <a:spLocks/>
                </p:cNvSpPr>
                <p:nvPr/>
              </p:nvSpPr>
              <p:spPr bwMode="auto">
                <a:xfrm>
                  <a:off x="7402513" y="29686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46" name="Freeform 3862"/>
                <p:cNvSpPr>
                  <a:spLocks/>
                </p:cNvSpPr>
                <p:nvPr/>
              </p:nvSpPr>
              <p:spPr bwMode="auto">
                <a:xfrm>
                  <a:off x="7402513"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47" name="Freeform 3863"/>
                <p:cNvSpPr>
                  <a:spLocks/>
                </p:cNvSpPr>
                <p:nvPr/>
              </p:nvSpPr>
              <p:spPr bwMode="auto">
                <a:xfrm>
                  <a:off x="7405688" y="2968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48" name="Freeform 3864"/>
                <p:cNvSpPr>
                  <a:spLocks/>
                </p:cNvSpPr>
                <p:nvPr/>
              </p:nvSpPr>
              <p:spPr bwMode="auto">
                <a:xfrm>
                  <a:off x="7408863" y="29686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49" name="Freeform 3865"/>
                <p:cNvSpPr>
                  <a:spLocks/>
                </p:cNvSpPr>
                <p:nvPr/>
              </p:nvSpPr>
              <p:spPr bwMode="auto">
                <a:xfrm>
                  <a:off x="7410451" y="2968626"/>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8950" name="Freeform 3866"/>
                <p:cNvSpPr>
                  <a:spLocks/>
                </p:cNvSpPr>
                <p:nvPr/>
              </p:nvSpPr>
              <p:spPr bwMode="auto">
                <a:xfrm>
                  <a:off x="741045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51" name="Freeform 3867"/>
                <p:cNvSpPr>
                  <a:spLocks/>
                </p:cNvSpPr>
                <p:nvPr/>
              </p:nvSpPr>
              <p:spPr bwMode="auto">
                <a:xfrm>
                  <a:off x="7413626"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52" name="Freeform 3868"/>
                <p:cNvSpPr>
                  <a:spLocks/>
                </p:cNvSpPr>
                <p:nvPr/>
              </p:nvSpPr>
              <p:spPr bwMode="auto">
                <a:xfrm>
                  <a:off x="741680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53" name="Freeform 3869"/>
                <p:cNvSpPr>
                  <a:spLocks/>
                </p:cNvSpPr>
                <p:nvPr/>
              </p:nvSpPr>
              <p:spPr bwMode="auto">
                <a:xfrm>
                  <a:off x="7419976"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54" name="Freeform 3870"/>
                <p:cNvSpPr>
                  <a:spLocks/>
                </p:cNvSpPr>
                <p:nvPr/>
              </p:nvSpPr>
              <p:spPr bwMode="auto">
                <a:xfrm>
                  <a:off x="7419976"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55" name="Freeform 3871"/>
                <p:cNvSpPr>
                  <a:spLocks/>
                </p:cNvSpPr>
                <p:nvPr/>
              </p:nvSpPr>
              <p:spPr bwMode="auto">
                <a:xfrm>
                  <a:off x="7423151"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56" name="Freeform 3872"/>
                <p:cNvSpPr>
                  <a:spLocks/>
                </p:cNvSpPr>
                <p:nvPr/>
              </p:nvSpPr>
              <p:spPr bwMode="auto">
                <a:xfrm>
                  <a:off x="7424738"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57" name="Freeform 3873"/>
                <p:cNvSpPr>
                  <a:spLocks/>
                </p:cNvSpPr>
                <p:nvPr/>
              </p:nvSpPr>
              <p:spPr bwMode="auto">
                <a:xfrm>
                  <a:off x="7427913"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58" name="Freeform 3874"/>
                <p:cNvSpPr>
                  <a:spLocks/>
                </p:cNvSpPr>
                <p:nvPr/>
              </p:nvSpPr>
              <p:spPr bwMode="auto">
                <a:xfrm>
                  <a:off x="7431088"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59" name="Freeform 3875"/>
                <p:cNvSpPr>
                  <a:spLocks/>
                </p:cNvSpPr>
                <p:nvPr/>
              </p:nvSpPr>
              <p:spPr bwMode="auto">
                <a:xfrm>
                  <a:off x="7431088"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60" name="Freeform 3876"/>
                <p:cNvSpPr>
                  <a:spLocks/>
                </p:cNvSpPr>
                <p:nvPr/>
              </p:nvSpPr>
              <p:spPr bwMode="auto">
                <a:xfrm>
                  <a:off x="7434263"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61" name="Freeform 3877"/>
                <p:cNvSpPr>
                  <a:spLocks/>
                </p:cNvSpPr>
                <p:nvPr/>
              </p:nvSpPr>
              <p:spPr bwMode="auto">
                <a:xfrm>
                  <a:off x="7435851"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62" name="Freeform 3878"/>
                <p:cNvSpPr>
                  <a:spLocks/>
                </p:cNvSpPr>
                <p:nvPr/>
              </p:nvSpPr>
              <p:spPr bwMode="auto">
                <a:xfrm>
                  <a:off x="743585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63" name="Freeform 3879"/>
                <p:cNvSpPr>
                  <a:spLocks/>
                </p:cNvSpPr>
                <p:nvPr/>
              </p:nvSpPr>
              <p:spPr bwMode="auto">
                <a:xfrm>
                  <a:off x="7439026"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64" name="Freeform 3880"/>
                <p:cNvSpPr>
                  <a:spLocks/>
                </p:cNvSpPr>
                <p:nvPr/>
              </p:nvSpPr>
              <p:spPr bwMode="auto">
                <a:xfrm>
                  <a:off x="744220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65" name="Freeform 3881"/>
                <p:cNvSpPr>
                  <a:spLocks/>
                </p:cNvSpPr>
                <p:nvPr/>
              </p:nvSpPr>
              <p:spPr bwMode="auto">
                <a:xfrm>
                  <a:off x="7445376"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66" name="Freeform 3882"/>
                <p:cNvSpPr>
                  <a:spLocks/>
                </p:cNvSpPr>
                <p:nvPr/>
              </p:nvSpPr>
              <p:spPr bwMode="auto">
                <a:xfrm>
                  <a:off x="7448551"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67" name="Freeform 3883"/>
                <p:cNvSpPr>
                  <a:spLocks/>
                </p:cNvSpPr>
                <p:nvPr/>
              </p:nvSpPr>
              <p:spPr bwMode="auto">
                <a:xfrm>
                  <a:off x="7448551"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68" name="Freeform 3884"/>
                <p:cNvSpPr>
                  <a:spLocks/>
                </p:cNvSpPr>
                <p:nvPr/>
              </p:nvSpPr>
              <p:spPr bwMode="auto">
                <a:xfrm>
                  <a:off x="7450138"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69" name="Freeform 3885"/>
                <p:cNvSpPr>
                  <a:spLocks/>
                </p:cNvSpPr>
                <p:nvPr/>
              </p:nvSpPr>
              <p:spPr bwMode="auto">
                <a:xfrm>
                  <a:off x="7453313"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70" name="Freeform 3886"/>
                <p:cNvSpPr>
                  <a:spLocks/>
                </p:cNvSpPr>
                <p:nvPr/>
              </p:nvSpPr>
              <p:spPr bwMode="auto">
                <a:xfrm>
                  <a:off x="7453313"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71" name="Freeform 3887"/>
                <p:cNvSpPr>
                  <a:spLocks/>
                </p:cNvSpPr>
                <p:nvPr/>
              </p:nvSpPr>
              <p:spPr bwMode="auto">
                <a:xfrm>
                  <a:off x="7456488"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72" name="Freeform 3888"/>
                <p:cNvSpPr>
                  <a:spLocks/>
                </p:cNvSpPr>
                <p:nvPr/>
              </p:nvSpPr>
              <p:spPr bwMode="auto">
                <a:xfrm>
                  <a:off x="7459663"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73" name="Freeform 3889"/>
                <p:cNvSpPr>
                  <a:spLocks/>
                </p:cNvSpPr>
                <p:nvPr/>
              </p:nvSpPr>
              <p:spPr bwMode="auto">
                <a:xfrm>
                  <a:off x="746125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74" name="Freeform 3890"/>
                <p:cNvSpPr>
                  <a:spLocks/>
                </p:cNvSpPr>
                <p:nvPr/>
              </p:nvSpPr>
              <p:spPr bwMode="auto">
                <a:xfrm>
                  <a:off x="7464426"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75" name="Freeform 3891"/>
                <p:cNvSpPr>
                  <a:spLocks/>
                </p:cNvSpPr>
                <p:nvPr/>
              </p:nvSpPr>
              <p:spPr bwMode="auto">
                <a:xfrm>
                  <a:off x="7464426"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76" name="Freeform 3892"/>
                <p:cNvSpPr>
                  <a:spLocks/>
                </p:cNvSpPr>
                <p:nvPr/>
              </p:nvSpPr>
              <p:spPr bwMode="auto">
                <a:xfrm>
                  <a:off x="746760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77" name="Freeform 3893"/>
                <p:cNvSpPr>
                  <a:spLocks/>
                </p:cNvSpPr>
                <p:nvPr/>
              </p:nvSpPr>
              <p:spPr bwMode="auto">
                <a:xfrm>
                  <a:off x="7470776"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78" name="Freeform 3894"/>
                <p:cNvSpPr>
                  <a:spLocks/>
                </p:cNvSpPr>
                <p:nvPr/>
              </p:nvSpPr>
              <p:spPr bwMode="auto">
                <a:xfrm>
                  <a:off x="7472363"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79" name="Freeform 3895"/>
                <p:cNvSpPr>
                  <a:spLocks/>
                </p:cNvSpPr>
                <p:nvPr/>
              </p:nvSpPr>
              <p:spPr bwMode="auto">
                <a:xfrm>
                  <a:off x="7472363"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80" name="Freeform 3896"/>
                <p:cNvSpPr>
                  <a:spLocks/>
                </p:cNvSpPr>
                <p:nvPr/>
              </p:nvSpPr>
              <p:spPr bwMode="auto">
                <a:xfrm>
                  <a:off x="7475538"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81" name="Freeform 3897"/>
                <p:cNvSpPr>
                  <a:spLocks/>
                </p:cNvSpPr>
                <p:nvPr/>
              </p:nvSpPr>
              <p:spPr bwMode="auto">
                <a:xfrm>
                  <a:off x="7478713"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82" name="Freeform 3898"/>
                <p:cNvSpPr>
                  <a:spLocks/>
                </p:cNvSpPr>
                <p:nvPr/>
              </p:nvSpPr>
              <p:spPr bwMode="auto">
                <a:xfrm>
                  <a:off x="7481888"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83" name="Freeform 3899"/>
                <p:cNvSpPr>
                  <a:spLocks/>
                </p:cNvSpPr>
                <p:nvPr/>
              </p:nvSpPr>
              <p:spPr bwMode="auto">
                <a:xfrm>
                  <a:off x="7481888"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84" name="Freeform 3900"/>
                <p:cNvSpPr>
                  <a:spLocks/>
                </p:cNvSpPr>
                <p:nvPr/>
              </p:nvSpPr>
              <p:spPr bwMode="auto">
                <a:xfrm>
                  <a:off x="7485063"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85" name="Freeform 3901"/>
                <p:cNvSpPr>
                  <a:spLocks/>
                </p:cNvSpPr>
                <p:nvPr/>
              </p:nvSpPr>
              <p:spPr bwMode="auto">
                <a:xfrm>
                  <a:off x="748665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86" name="Freeform 3902"/>
                <p:cNvSpPr>
                  <a:spLocks/>
                </p:cNvSpPr>
                <p:nvPr/>
              </p:nvSpPr>
              <p:spPr bwMode="auto">
                <a:xfrm>
                  <a:off x="7489826"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87" name="Freeform 3903"/>
                <p:cNvSpPr>
                  <a:spLocks/>
                </p:cNvSpPr>
                <p:nvPr/>
              </p:nvSpPr>
              <p:spPr bwMode="auto">
                <a:xfrm>
                  <a:off x="7489826"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88" name="Freeform 3904"/>
                <p:cNvSpPr>
                  <a:spLocks/>
                </p:cNvSpPr>
                <p:nvPr/>
              </p:nvSpPr>
              <p:spPr bwMode="auto">
                <a:xfrm>
                  <a:off x="749300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89" name="Freeform 3905"/>
                <p:cNvSpPr>
                  <a:spLocks/>
                </p:cNvSpPr>
                <p:nvPr/>
              </p:nvSpPr>
              <p:spPr bwMode="auto">
                <a:xfrm>
                  <a:off x="7496176"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8990" name="Freeform 3906"/>
                <p:cNvSpPr>
                  <a:spLocks/>
                </p:cNvSpPr>
                <p:nvPr/>
              </p:nvSpPr>
              <p:spPr bwMode="auto">
                <a:xfrm>
                  <a:off x="7497763"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91" name="Freeform 3907"/>
                <p:cNvSpPr>
                  <a:spLocks/>
                </p:cNvSpPr>
                <p:nvPr/>
              </p:nvSpPr>
              <p:spPr bwMode="auto">
                <a:xfrm>
                  <a:off x="7497763"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92" name="Freeform 3908"/>
                <p:cNvSpPr>
                  <a:spLocks/>
                </p:cNvSpPr>
                <p:nvPr/>
              </p:nvSpPr>
              <p:spPr bwMode="auto">
                <a:xfrm>
                  <a:off x="7500938"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93" name="Freeform 3909"/>
                <p:cNvSpPr>
                  <a:spLocks/>
                </p:cNvSpPr>
                <p:nvPr/>
              </p:nvSpPr>
              <p:spPr bwMode="auto">
                <a:xfrm>
                  <a:off x="7504113"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94" name="Freeform 3910"/>
                <p:cNvSpPr>
                  <a:spLocks/>
                </p:cNvSpPr>
                <p:nvPr/>
              </p:nvSpPr>
              <p:spPr bwMode="auto">
                <a:xfrm>
                  <a:off x="7507288"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8995" name="Freeform 3911"/>
                <p:cNvSpPr>
                  <a:spLocks/>
                </p:cNvSpPr>
                <p:nvPr/>
              </p:nvSpPr>
              <p:spPr bwMode="auto">
                <a:xfrm>
                  <a:off x="7507288"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96" name="Freeform 3912"/>
                <p:cNvSpPr>
                  <a:spLocks/>
                </p:cNvSpPr>
                <p:nvPr/>
              </p:nvSpPr>
              <p:spPr bwMode="auto">
                <a:xfrm>
                  <a:off x="7510463" y="2971801"/>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8997" name="Freeform 3913"/>
                <p:cNvSpPr>
                  <a:spLocks/>
                </p:cNvSpPr>
                <p:nvPr/>
              </p:nvSpPr>
              <p:spPr bwMode="auto">
                <a:xfrm>
                  <a:off x="7512051"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98" name="Freeform 3914"/>
                <p:cNvSpPr>
                  <a:spLocks/>
                </p:cNvSpPr>
                <p:nvPr/>
              </p:nvSpPr>
              <p:spPr bwMode="auto">
                <a:xfrm>
                  <a:off x="7515226"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8999" name="Freeform 3915"/>
                <p:cNvSpPr>
                  <a:spLocks/>
                </p:cNvSpPr>
                <p:nvPr/>
              </p:nvSpPr>
              <p:spPr bwMode="auto">
                <a:xfrm>
                  <a:off x="7518401"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00" name="Freeform 3916"/>
                <p:cNvSpPr>
                  <a:spLocks/>
                </p:cNvSpPr>
                <p:nvPr/>
              </p:nvSpPr>
              <p:spPr bwMode="auto">
                <a:xfrm>
                  <a:off x="7518401" y="2971801"/>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001" name="Freeform 3917"/>
                <p:cNvSpPr>
                  <a:spLocks/>
                </p:cNvSpPr>
                <p:nvPr/>
              </p:nvSpPr>
              <p:spPr bwMode="auto">
                <a:xfrm>
                  <a:off x="7521576"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02" name="Freeform 3918"/>
                <p:cNvSpPr>
                  <a:spLocks/>
                </p:cNvSpPr>
                <p:nvPr/>
              </p:nvSpPr>
              <p:spPr bwMode="auto">
                <a:xfrm>
                  <a:off x="7523163"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03" name="Freeform 3919"/>
                <p:cNvSpPr>
                  <a:spLocks/>
                </p:cNvSpPr>
                <p:nvPr/>
              </p:nvSpPr>
              <p:spPr bwMode="auto">
                <a:xfrm>
                  <a:off x="7523163" y="29718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004" name="Freeform 3920"/>
                <p:cNvSpPr>
                  <a:spLocks/>
                </p:cNvSpPr>
                <p:nvPr/>
              </p:nvSpPr>
              <p:spPr bwMode="auto">
                <a:xfrm>
                  <a:off x="7526338"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05" name="Freeform 3921"/>
                <p:cNvSpPr>
                  <a:spLocks/>
                </p:cNvSpPr>
                <p:nvPr/>
              </p:nvSpPr>
              <p:spPr bwMode="auto">
                <a:xfrm>
                  <a:off x="7529513" y="2971801"/>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006" name="Freeform 3922"/>
                <p:cNvSpPr>
                  <a:spLocks/>
                </p:cNvSpPr>
                <p:nvPr/>
              </p:nvSpPr>
              <p:spPr bwMode="auto">
                <a:xfrm>
                  <a:off x="7532688"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07" name="Freeform 3923"/>
                <p:cNvSpPr>
                  <a:spLocks/>
                </p:cNvSpPr>
                <p:nvPr/>
              </p:nvSpPr>
              <p:spPr bwMode="auto">
                <a:xfrm>
                  <a:off x="7534276"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08" name="Freeform 3924"/>
                <p:cNvSpPr>
                  <a:spLocks/>
                </p:cNvSpPr>
                <p:nvPr/>
              </p:nvSpPr>
              <p:spPr bwMode="auto">
                <a:xfrm>
                  <a:off x="7534276"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09" name="Freeform 3925"/>
                <p:cNvSpPr>
                  <a:spLocks/>
                </p:cNvSpPr>
                <p:nvPr/>
              </p:nvSpPr>
              <p:spPr bwMode="auto">
                <a:xfrm>
                  <a:off x="753745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10" name="Freeform 3926"/>
                <p:cNvSpPr>
                  <a:spLocks/>
                </p:cNvSpPr>
                <p:nvPr/>
              </p:nvSpPr>
              <p:spPr bwMode="auto">
                <a:xfrm>
                  <a:off x="7540626"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11" name="Freeform 3927"/>
                <p:cNvSpPr>
                  <a:spLocks/>
                </p:cNvSpPr>
                <p:nvPr/>
              </p:nvSpPr>
              <p:spPr bwMode="auto">
                <a:xfrm>
                  <a:off x="7540626"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12" name="Freeform 3928"/>
                <p:cNvSpPr>
                  <a:spLocks/>
                </p:cNvSpPr>
                <p:nvPr/>
              </p:nvSpPr>
              <p:spPr bwMode="auto">
                <a:xfrm>
                  <a:off x="7543801"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13" name="Freeform 3929"/>
                <p:cNvSpPr>
                  <a:spLocks/>
                </p:cNvSpPr>
                <p:nvPr/>
              </p:nvSpPr>
              <p:spPr bwMode="auto">
                <a:xfrm>
                  <a:off x="7546976" y="2971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14" name="Freeform 3930"/>
                <p:cNvSpPr>
                  <a:spLocks/>
                </p:cNvSpPr>
                <p:nvPr/>
              </p:nvSpPr>
              <p:spPr bwMode="auto">
                <a:xfrm>
                  <a:off x="7548563"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15" name="Freeform 3931"/>
                <p:cNvSpPr>
                  <a:spLocks/>
                </p:cNvSpPr>
                <p:nvPr/>
              </p:nvSpPr>
              <p:spPr bwMode="auto">
                <a:xfrm>
                  <a:off x="7551738" y="29718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16" name="Freeform 3932"/>
                <p:cNvSpPr>
                  <a:spLocks/>
                </p:cNvSpPr>
                <p:nvPr/>
              </p:nvSpPr>
              <p:spPr bwMode="auto">
                <a:xfrm>
                  <a:off x="7551738"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17" name="Freeform 3933"/>
                <p:cNvSpPr>
                  <a:spLocks/>
                </p:cNvSpPr>
                <p:nvPr/>
              </p:nvSpPr>
              <p:spPr bwMode="auto">
                <a:xfrm>
                  <a:off x="7554913" y="2971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18" name="Freeform 3934"/>
                <p:cNvSpPr>
                  <a:spLocks/>
                </p:cNvSpPr>
                <p:nvPr/>
              </p:nvSpPr>
              <p:spPr bwMode="auto">
                <a:xfrm>
                  <a:off x="7558088" y="2971801"/>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9019" name="Freeform 3935"/>
                <p:cNvSpPr>
                  <a:spLocks/>
                </p:cNvSpPr>
                <p:nvPr/>
              </p:nvSpPr>
              <p:spPr bwMode="auto">
                <a:xfrm>
                  <a:off x="7559676"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20" name="Freeform 3936"/>
                <p:cNvSpPr>
                  <a:spLocks/>
                </p:cNvSpPr>
                <p:nvPr/>
              </p:nvSpPr>
              <p:spPr bwMode="auto">
                <a:xfrm>
                  <a:off x="7559676"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21" name="Freeform 3937"/>
                <p:cNvSpPr>
                  <a:spLocks/>
                </p:cNvSpPr>
                <p:nvPr/>
              </p:nvSpPr>
              <p:spPr bwMode="auto">
                <a:xfrm>
                  <a:off x="7562851"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22" name="Freeform 3938"/>
                <p:cNvSpPr>
                  <a:spLocks/>
                </p:cNvSpPr>
                <p:nvPr/>
              </p:nvSpPr>
              <p:spPr bwMode="auto">
                <a:xfrm>
                  <a:off x="7566026"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23" name="Freeform 3939"/>
                <p:cNvSpPr>
                  <a:spLocks/>
                </p:cNvSpPr>
                <p:nvPr/>
              </p:nvSpPr>
              <p:spPr bwMode="auto">
                <a:xfrm>
                  <a:off x="7569201"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24" name="Freeform 3940"/>
                <p:cNvSpPr>
                  <a:spLocks/>
                </p:cNvSpPr>
                <p:nvPr/>
              </p:nvSpPr>
              <p:spPr bwMode="auto">
                <a:xfrm>
                  <a:off x="7569201"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25" name="Freeform 3941"/>
                <p:cNvSpPr>
                  <a:spLocks/>
                </p:cNvSpPr>
                <p:nvPr/>
              </p:nvSpPr>
              <p:spPr bwMode="auto">
                <a:xfrm>
                  <a:off x="7572376" y="29749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26" name="Freeform 3942"/>
                <p:cNvSpPr>
                  <a:spLocks/>
                </p:cNvSpPr>
                <p:nvPr/>
              </p:nvSpPr>
              <p:spPr bwMode="auto">
                <a:xfrm>
                  <a:off x="7573963"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27" name="Freeform 3943"/>
                <p:cNvSpPr>
                  <a:spLocks/>
                </p:cNvSpPr>
                <p:nvPr/>
              </p:nvSpPr>
              <p:spPr bwMode="auto">
                <a:xfrm>
                  <a:off x="7577138"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28" name="Freeform 3944"/>
                <p:cNvSpPr>
                  <a:spLocks/>
                </p:cNvSpPr>
                <p:nvPr/>
              </p:nvSpPr>
              <p:spPr bwMode="auto">
                <a:xfrm>
                  <a:off x="7577138"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29" name="Freeform 3945"/>
                <p:cNvSpPr>
                  <a:spLocks/>
                </p:cNvSpPr>
                <p:nvPr/>
              </p:nvSpPr>
              <p:spPr bwMode="auto">
                <a:xfrm>
                  <a:off x="7580313"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30" name="Freeform 3946"/>
                <p:cNvSpPr>
                  <a:spLocks/>
                </p:cNvSpPr>
                <p:nvPr/>
              </p:nvSpPr>
              <p:spPr bwMode="auto">
                <a:xfrm>
                  <a:off x="7583488" y="29749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31" name="Freeform 3947"/>
                <p:cNvSpPr>
                  <a:spLocks/>
                </p:cNvSpPr>
                <p:nvPr/>
              </p:nvSpPr>
              <p:spPr bwMode="auto">
                <a:xfrm>
                  <a:off x="7585076"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32" name="Freeform 3948"/>
                <p:cNvSpPr>
                  <a:spLocks/>
                </p:cNvSpPr>
                <p:nvPr/>
              </p:nvSpPr>
              <p:spPr bwMode="auto">
                <a:xfrm>
                  <a:off x="7588251"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33" name="Freeform 3949"/>
                <p:cNvSpPr>
                  <a:spLocks/>
                </p:cNvSpPr>
                <p:nvPr/>
              </p:nvSpPr>
              <p:spPr bwMode="auto">
                <a:xfrm>
                  <a:off x="7588251"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34" name="Freeform 3950"/>
                <p:cNvSpPr>
                  <a:spLocks/>
                </p:cNvSpPr>
                <p:nvPr/>
              </p:nvSpPr>
              <p:spPr bwMode="auto">
                <a:xfrm>
                  <a:off x="7591426"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35" name="Freeform 3951"/>
                <p:cNvSpPr>
                  <a:spLocks/>
                </p:cNvSpPr>
                <p:nvPr/>
              </p:nvSpPr>
              <p:spPr bwMode="auto">
                <a:xfrm>
                  <a:off x="7594601"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36" name="Freeform 3952"/>
                <p:cNvSpPr>
                  <a:spLocks/>
                </p:cNvSpPr>
                <p:nvPr/>
              </p:nvSpPr>
              <p:spPr bwMode="auto">
                <a:xfrm>
                  <a:off x="7594601" y="29749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37" name="Freeform 3953"/>
                <p:cNvSpPr>
                  <a:spLocks/>
                </p:cNvSpPr>
                <p:nvPr/>
              </p:nvSpPr>
              <p:spPr bwMode="auto">
                <a:xfrm>
                  <a:off x="7596188"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38" name="Freeform 3954"/>
                <p:cNvSpPr>
                  <a:spLocks/>
                </p:cNvSpPr>
                <p:nvPr/>
              </p:nvSpPr>
              <p:spPr bwMode="auto">
                <a:xfrm>
                  <a:off x="7599363"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39" name="Freeform 3955"/>
                <p:cNvSpPr>
                  <a:spLocks/>
                </p:cNvSpPr>
                <p:nvPr/>
              </p:nvSpPr>
              <p:spPr bwMode="auto">
                <a:xfrm>
                  <a:off x="7602538"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40" name="Freeform 3956"/>
                <p:cNvSpPr>
                  <a:spLocks/>
                </p:cNvSpPr>
                <p:nvPr/>
              </p:nvSpPr>
              <p:spPr bwMode="auto">
                <a:xfrm>
                  <a:off x="7605713"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41" name="Freeform 3957"/>
                <p:cNvSpPr>
                  <a:spLocks/>
                </p:cNvSpPr>
                <p:nvPr/>
              </p:nvSpPr>
              <p:spPr bwMode="auto">
                <a:xfrm>
                  <a:off x="7605713"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42" name="Freeform 3958"/>
                <p:cNvSpPr>
                  <a:spLocks/>
                </p:cNvSpPr>
                <p:nvPr/>
              </p:nvSpPr>
              <p:spPr bwMode="auto">
                <a:xfrm>
                  <a:off x="7608888" y="29749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43" name="Freeform 3959"/>
                <p:cNvSpPr>
                  <a:spLocks/>
                </p:cNvSpPr>
                <p:nvPr/>
              </p:nvSpPr>
              <p:spPr bwMode="auto">
                <a:xfrm>
                  <a:off x="7610476"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44" name="Freeform 3960"/>
                <p:cNvSpPr>
                  <a:spLocks/>
                </p:cNvSpPr>
                <p:nvPr/>
              </p:nvSpPr>
              <p:spPr bwMode="auto">
                <a:xfrm>
                  <a:off x="7610476"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45" name="Freeform 3961"/>
                <p:cNvSpPr>
                  <a:spLocks/>
                </p:cNvSpPr>
                <p:nvPr/>
              </p:nvSpPr>
              <p:spPr bwMode="auto">
                <a:xfrm>
                  <a:off x="7613651" y="29749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046" name="Freeform 3962"/>
                <p:cNvSpPr>
                  <a:spLocks/>
                </p:cNvSpPr>
                <p:nvPr/>
              </p:nvSpPr>
              <p:spPr bwMode="auto">
                <a:xfrm>
                  <a:off x="7616826"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47" name="Freeform 3963"/>
                <p:cNvSpPr>
                  <a:spLocks/>
                </p:cNvSpPr>
                <p:nvPr/>
              </p:nvSpPr>
              <p:spPr bwMode="auto">
                <a:xfrm>
                  <a:off x="7620001"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48" name="Freeform 3964"/>
                <p:cNvSpPr>
                  <a:spLocks/>
                </p:cNvSpPr>
                <p:nvPr/>
              </p:nvSpPr>
              <p:spPr bwMode="auto">
                <a:xfrm>
                  <a:off x="7621588"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49" name="Freeform 3965"/>
                <p:cNvSpPr>
                  <a:spLocks/>
                </p:cNvSpPr>
                <p:nvPr/>
              </p:nvSpPr>
              <p:spPr bwMode="auto">
                <a:xfrm>
                  <a:off x="762158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50" name="Freeform 3966"/>
                <p:cNvSpPr>
                  <a:spLocks/>
                </p:cNvSpPr>
                <p:nvPr/>
              </p:nvSpPr>
              <p:spPr bwMode="auto">
                <a:xfrm>
                  <a:off x="7624763"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51" name="Freeform 3967"/>
                <p:cNvSpPr>
                  <a:spLocks/>
                </p:cNvSpPr>
                <p:nvPr/>
              </p:nvSpPr>
              <p:spPr bwMode="auto">
                <a:xfrm>
                  <a:off x="762793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52" name="Freeform 3968"/>
                <p:cNvSpPr>
                  <a:spLocks/>
                </p:cNvSpPr>
                <p:nvPr/>
              </p:nvSpPr>
              <p:spPr bwMode="auto">
                <a:xfrm>
                  <a:off x="7631113"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53" name="Freeform 3969"/>
                <p:cNvSpPr>
                  <a:spLocks/>
                </p:cNvSpPr>
                <p:nvPr/>
              </p:nvSpPr>
              <p:spPr bwMode="auto">
                <a:xfrm>
                  <a:off x="7631113"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54" name="Freeform 3970"/>
                <p:cNvSpPr>
                  <a:spLocks/>
                </p:cNvSpPr>
                <p:nvPr/>
              </p:nvSpPr>
              <p:spPr bwMode="auto">
                <a:xfrm>
                  <a:off x="7634288"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55" name="Freeform 3971"/>
                <p:cNvSpPr>
                  <a:spLocks/>
                </p:cNvSpPr>
                <p:nvPr/>
              </p:nvSpPr>
              <p:spPr bwMode="auto">
                <a:xfrm>
                  <a:off x="7635876"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56" name="Freeform 3972"/>
                <p:cNvSpPr>
                  <a:spLocks/>
                </p:cNvSpPr>
                <p:nvPr/>
              </p:nvSpPr>
              <p:spPr bwMode="auto">
                <a:xfrm>
                  <a:off x="7639051" y="2974976"/>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6350" cap="sq">
                  <a:solidFill>
                    <a:srgbClr val="010101"/>
                  </a:solidFill>
                  <a:prstDash val="solid"/>
                  <a:miter lim="800000"/>
                  <a:headEnd/>
                  <a:tailEnd/>
                </a:ln>
              </p:spPr>
              <p:txBody>
                <a:bodyPr/>
                <a:lstStyle/>
                <a:p>
                  <a:endParaRPr lang="en-US"/>
                </a:p>
              </p:txBody>
            </p:sp>
            <p:sp>
              <p:nvSpPr>
                <p:cNvPr id="29057" name="Freeform 3973"/>
                <p:cNvSpPr>
                  <a:spLocks/>
                </p:cNvSpPr>
                <p:nvPr/>
              </p:nvSpPr>
              <p:spPr bwMode="auto">
                <a:xfrm>
                  <a:off x="7639051"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58" name="Freeform 3974"/>
                <p:cNvSpPr>
                  <a:spLocks/>
                </p:cNvSpPr>
                <p:nvPr/>
              </p:nvSpPr>
              <p:spPr bwMode="auto">
                <a:xfrm>
                  <a:off x="7642226" y="29749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059" name="Freeform 3975"/>
                <p:cNvSpPr>
                  <a:spLocks/>
                </p:cNvSpPr>
                <p:nvPr/>
              </p:nvSpPr>
              <p:spPr bwMode="auto">
                <a:xfrm>
                  <a:off x="7645401"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60" name="Freeform 3976"/>
                <p:cNvSpPr>
                  <a:spLocks/>
                </p:cNvSpPr>
                <p:nvPr/>
              </p:nvSpPr>
              <p:spPr bwMode="auto">
                <a:xfrm>
                  <a:off x="7646988"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61" name="Freeform 3977"/>
                <p:cNvSpPr>
                  <a:spLocks/>
                </p:cNvSpPr>
                <p:nvPr/>
              </p:nvSpPr>
              <p:spPr bwMode="auto">
                <a:xfrm>
                  <a:off x="764698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62" name="Freeform 3978"/>
                <p:cNvSpPr>
                  <a:spLocks/>
                </p:cNvSpPr>
                <p:nvPr/>
              </p:nvSpPr>
              <p:spPr bwMode="auto">
                <a:xfrm>
                  <a:off x="7650163"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63" name="Freeform 3979"/>
                <p:cNvSpPr>
                  <a:spLocks/>
                </p:cNvSpPr>
                <p:nvPr/>
              </p:nvSpPr>
              <p:spPr bwMode="auto">
                <a:xfrm>
                  <a:off x="765333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64" name="Freeform 3980"/>
                <p:cNvSpPr>
                  <a:spLocks/>
                </p:cNvSpPr>
                <p:nvPr/>
              </p:nvSpPr>
              <p:spPr bwMode="auto">
                <a:xfrm>
                  <a:off x="7656513"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65" name="Freeform 3981"/>
                <p:cNvSpPr>
                  <a:spLocks/>
                </p:cNvSpPr>
                <p:nvPr/>
              </p:nvSpPr>
              <p:spPr bwMode="auto">
                <a:xfrm>
                  <a:off x="7656513"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66" name="Freeform 3982"/>
                <p:cNvSpPr>
                  <a:spLocks/>
                </p:cNvSpPr>
                <p:nvPr/>
              </p:nvSpPr>
              <p:spPr bwMode="auto">
                <a:xfrm>
                  <a:off x="7659688"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67" name="Freeform 3983"/>
                <p:cNvSpPr>
                  <a:spLocks/>
                </p:cNvSpPr>
                <p:nvPr/>
              </p:nvSpPr>
              <p:spPr bwMode="auto">
                <a:xfrm>
                  <a:off x="7661276"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68" name="Freeform 3984"/>
                <p:cNvSpPr>
                  <a:spLocks/>
                </p:cNvSpPr>
                <p:nvPr/>
              </p:nvSpPr>
              <p:spPr bwMode="auto">
                <a:xfrm>
                  <a:off x="7664451"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69" name="Freeform 3985"/>
                <p:cNvSpPr>
                  <a:spLocks/>
                </p:cNvSpPr>
                <p:nvPr/>
              </p:nvSpPr>
              <p:spPr bwMode="auto">
                <a:xfrm>
                  <a:off x="7664451"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70" name="Freeform 3986"/>
                <p:cNvSpPr>
                  <a:spLocks/>
                </p:cNvSpPr>
                <p:nvPr/>
              </p:nvSpPr>
              <p:spPr bwMode="auto">
                <a:xfrm>
                  <a:off x="7667626"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71" name="Freeform 3987"/>
                <p:cNvSpPr>
                  <a:spLocks/>
                </p:cNvSpPr>
                <p:nvPr/>
              </p:nvSpPr>
              <p:spPr bwMode="auto">
                <a:xfrm>
                  <a:off x="7670801"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72" name="Freeform 3988"/>
                <p:cNvSpPr>
                  <a:spLocks/>
                </p:cNvSpPr>
                <p:nvPr/>
              </p:nvSpPr>
              <p:spPr bwMode="auto">
                <a:xfrm>
                  <a:off x="7672388"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73" name="Freeform 3989"/>
                <p:cNvSpPr>
                  <a:spLocks/>
                </p:cNvSpPr>
                <p:nvPr/>
              </p:nvSpPr>
              <p:spPr bwMode="auto">
                <a:xfrm>
                  <a:off x="767238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74" name="Freeform 3990"/>
                <p:cNvSpPr>
                  <a:spLocks/>
                </p:cNvSpPr>
                <p:nvPr/>
              </p:nvSpPr>
              <p:spPr bwMode="auto">
                <a:xfrm>
                  <a:off x="7675563"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75" name="Freeform 3991"/>
                <p:cNvSpPr>
                  <a:spLocks/>
                </p:cNvSpPr>
                <p:nvPr/>
              </p:nvSpPr>
              <p:spPr bwMode="auto">
                <a:xfrm>
                  <a:off x="767873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76" name="Freeform 3992"/>
                <p:cNvSpPr>
                  <a:spLocks/>
                </p:cNvSpPr>
                <p:nvPr/>
              </p:nvSpPr>
              <p:spPr bwMode="auto">
                <a:xfrm>
                  <a:off x="7681913"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77" name="Freeform 3993"/>
                <p:cNvSpPr>
                  <a:spLocks/>
                </p:cNvSpPr>
                <p:nvPr/>
              </p:nvSpPr>
              <p:spPr bwMode="auto">
                <a:xfrm>
                  <a:off x="7681913"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78" name="Freeform 3994"/>
                <p:cNvSpPr>
                  <a:spLocks/>
                </p:cNvSpPr>
                <p:nvPr/>
              </p:nvSpPr>
              <p:spPr bwMode="auto">
                <a:xfrm>
                  <a:off x="7683501"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79" name="Freeform 3995"/>
                <p:cNvSpPr>
                  <a:spLocks/>
                </p:cNvSpPr>
                <p:nvPr/>
              </p:nvSpPr>
              <p:spPr bwMode="auto">
                <a:xfrm>
                  <a:off x="7686676" y="297497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080" name="Freeform 3996"/>
                <p:cNvSpPr>
                  <a:spLocks/>
                </p:cNvSpPr>
                <p:nvPr/>
              </p:nvSpPr>
              <p:spPr bwMode="auto">
                <a:xfrm>
                  <a:off x="7689851" y="29749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81" name="Freeform 3997"/>
                <p:cNvSpPr>
                  <a:spLocks/>
                </p:cNvSpPr>
                <p:nvPr/>
              </p:nvSpPr>
              <p:spPr bwMode="auto">
                <a:xfrm>
                  <a:off x="7689851" y="2974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82" name="Freeform 3998"/>
                <p:cNvSpPr>
                  <a:spLocks/>
                </p:cNvSpPr>
                <p:nvPr/>
              </p:nvSpPr>
              <p:spPr bwMode="auto">
                <a:xfrm>
                  <a:off x="7693026" y="297497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083" name="Freeform 3999"/>
                <p:cNvSpPr>
                  <a:spLocks/>
                </p:cNvSpPr>
                <p:nvPr/>
              </p:nvSpPr>
              <p:spPr bwMode="auto">
                <a:xfrm>
                  <a:off x="7696201"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84" name="Freeform 4000"/>
                <p:cNvSpPr>
                  <a:spLocks/>
                </p:cNvSpPr>
                <p:nvPr/>
              </p:nvSpPr>
              <p:spPr bwMode="auto">
                <a:xfrm>
                  <a:off x="7697788"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85" name="Freeform 4001"/>
                <p:cNvSpPr>
                  <a:spLocks/>
                </p:cNvSpPr>
                <p:nvPr/>
              </p:nvSpPr>
              <p:spPr bwMode="auto">
                <a:xfrm>
                  <a:off x="769778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86" name="Freeform 4002"/>
                <p:cNvSpPr>
                  <a:spLocks/>
                </p:cNvSpPr>
                <p:nvPr/>
              </p:nvSpPr>
              <p:spPr bwMode="auto">
                <a:xfrm>
                  <a:off x="7700963"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87" name="Freeform 4003"/>
                <p:cNvSpPr>
                  <a:spLocks/>
                </p:cNvSpPr>
                <p:nvPr/>
              </p:nvSpPr>
              <p:spPr bwMode="auto">
                <a:xfrm>
                  <a:off x="770413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88" name="Freeform 4004"/>
                <p:cNvSpPr>
                  <a:spLocks/>
                </p:cNvSpPr>
                <p:nvPr/>
              </p:nvSpPr>
              <p:spPr bwMode="auto">
                <a:xfrm>
                  <a:off x="7707313"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89" name="Freeform 4005"/>
                <p:cNvSpPr>
                  <a:spLocks/>
                </p:cNvSpPr>
                <p:nvPr/>
              </p:nvSpPr>
              <p:spPr bwMode="auto">
                <a:xfrm>
                  <a:off x="7707313"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90" name="Freeform 4006"/>
                <p:cNvSpPr>
                  <a:spLocks/>
                </p:cNvSpPr>
                <p:nvPr/>
              </p:nvSpPr>
              <p:spPr bwMode="auto">
                <a:xfrm>
                  <a:off x="7708901"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91" name="Freeform 4007"/>
                <p:cNvSpPr>
                  <a:spLocks/>
                </p:cNvSpPr>
                <p:nvPr/>
              </p:nvSpPr>
              <p:spPr bwMode="auto">
                <a:xfrm>
                  <a:off x="7712076"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92" name="Freeform 4008"/>
                <p:cNvSpPr>
                  <a:spLocks/>
                </p:cNvSpPr>
                <p:nvPr/>
              </p:nvSpPr>
              <p:spPr bwMode="auto">
                <a:xfrm>
                  <a:off x="7715251"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93" name="Freeform 4009"/>
                <p:cNvSpPr>
                  <a:spLocks/>
                </p:cNvSpPr>
                <p:nvPr/>
              </p:nvSpPr>
              <p:spPr bwMode="auto">
                <a:xfrm>
                  <a:off x="7718426"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94" name="Freeform 4010"/>
                <p:cNvSpPr>
                  <a:spLocks/>
                </p:cNvSpPr>
                <p:nvPr/>
              </p:nvSpPr>
              <p:spPr bwMode="auto">
                <a:xfrm>
                  <a:off x="7718426"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95" name="Freeform 4011"/>
                <p:cNvSpPr>
                  <a:spLocks/>
                </p:cNvSpPr>
                <p:nvPr/>
              </p:nvSpPr>
              <p:spPr bwMode="auto">
                <a:xfrm>
                  <a:off x="7721601"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096" name="Freeform 4012"/>
                <p:cNvSpPr>
                  <a:spLocks/>
                </p:cNvSpPr>
                <p:nvPr/>
              </p:nvSpPr>
              <p:spPr bwMode="auto">
                <a:xfrm>
                  <a:off x="7723188"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097" name="Freeform 4013"/>
                <p:cNvSpPr>
                  <a:spLocks/>
                </p:cNvSpPr>
                <p:nvPr/>
              </p:nvSpPr>
              <p:spPr bwMode="auto">
                <a:xfrm>
                  <a:off x="772318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98" name="Freeform 4014"/>
                <p:cNvSpPr>
                  <a:spLocks/>
                </p:cNvSpPr>
                <p:nvPr/>
              </p:nvSpPr>
              <p:spPr bwMode="auto">
                <a:xfrm>
                  <a:off x="7726363"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099" name="Freeform 4015"/>
                <p:cNvSpPr>
                  <a:spLocks/>
                </p:cNvSpPr>
                <p:nvPr/>
              </p:nvSpPr>
              <p:spPr bwMode="auto">
                <a:xfrm>
                  <a:off x="7729538"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00" name="Freeform 4016"/>
                <p:cNvSpPr>
                  <a:spLocks/>
                </p:cNvSpPr>
                <p:nvPr/>
              </p:nvSpPr>
              <p:spPr bwMode="auto">
                <a:xfrm>
                  <a:off x="7732713"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01" name="Freeform 4017"/>
                <p:cNvSpPr>
                  <a:spLocks/>
                </p:cNvSpPr>
                <p:nvPr/>
              </p:nvSpPr>
              <p:spPr bwMode="auto">
                <a:xfrm>
                  <a:off x="7734301"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02" name="Freeform 4018"/>
                <p:cNvSpPr>
                  <a:spLocks/>
                </p:cNvSpPr>
                <p:nvPr/>
              </p:nvSpPr>
              <p:spPr bwMode="auto">
                <a:xfrm>
                  <a:off x="7734301"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03" name="Freeform 4019"/>
                <p:cNvSpPr>
                  <a:spLocks/>
                </p:cNvSpPr>
                <p:nvPr/>
              </p:nvSpPr>
              <p:spPr bwMode="auto">
                <a:xfrm>
                  <a:off x="7737476"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04" name="Freeform 4020"/>
                <p:cNvSpPr>
                  <a:spLocks/>
                </p:cNvSpPr>
                <p:nvPr/>
              </p:nvSpPr>
              <p:spPr bwMode="auto">
                <a:xfrm>
                  <a:off x="7740651" y="29781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05" name="Freeform 4021"/>
                <p:cNvSpPr>
                  <a:spLocks/>
                </p:cNvSpPr>
                <p:nvPr/>
              </p:nvSpPr>
              <p:spPr bwMode="auto">
                <a:xfrm>
                  <a:off x="7740651"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06" name="Freeform 4022"/>
                <p:cNvSpPr>
                  <a:spLocks/>
                </p:cNvSpPr>
                <p:nvPr/>
              </p:nvSpPr>
              <p:spPr bwMode="auto">
                <a:xfrm>
                  <a:off x="7743826" y="2978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07" name="Freeform 4023"/>
                <p:cNvSpPr>
                  <a:spLocks/>
                </p:cNvSpPr>
                <p:nvPr/>
              </p:nvSpPr>
              <p:spPr bwMode="auto">
                <a:xfrm>
                  <a:off x="7745413" y="2978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08" name="Freeform 4025"/>
                <p:cNvSpPr>
                  <a:spLocks/>
                </p:cNvSpPr>
                <p:nvPr/>
              </p:nvSpPr>
              <p:spPr bwMode="auto">
                <a:xfrm>
                  <a:off x="7748588"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09" name="Freeform 4026"/>
                <p:cNvSpPr>
                  <a:spLocks/>
                </p:cNvSpPr>
                <p:nvPr/>
              </p:nvSpPr>
              <p:spPr bwMode="auto">
                <a:xfrm>
                  <a:off x="7751763" y="297815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6350" cap="sq">
                  <a:solidFill>
                    <a:srgbClr val="010101"/>
                  </a:solidFill>
                  <a:prstDash val="solid"/>
                  <a:miter lim="800000"/>
                  <a:headEnd/>
                  <a:tailEnd/>
                </a:ln>
              </p:spPr>
              <p:txBody>
                <a:bodyPr/>
                <a:lstStyle/>
                <a:p>
                  <a:endParaRPr lang="en-US"/>
                </a:p>
              </p:txBody>
            </p:sp>
            <p:sp>
              <p:nvSpPr>
                <p:cNvPr id="29110" name="Freeform 4027"/>
                <p:cNvSpPr>
                  <a:spLocks/>
                </p:cNvSpPr>
                <p:nvPr/>
              </p:nvSpPr>
              <p:spPr bwMode="auto">
                <a:xfrm>
                  <a:off x="775176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11" name="Freeform 4028"/>
                <p:cNvSpPr>
                  <a:spLocks/>
                </p:cNvSpPr>
                <p:nvPr/>
              </p:nvSpPr>
              <p:spPr bwMode="auto">
                <a:xfrm>
                  <a:off x="7754938"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12" name="Freeform 4029"/>
                <p:cNvSpPr>
                  <a:spLocks/>
                </p:cNvSpPr>
                <p:nvPr/>
              </p:nvSpPr>
              <p:spPr bwMode="auto">
                <a:xfrm>
                  <a:off x="7758113"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13" name="Freeform 4030"/>
                <p:cNvSpPr>
                  <a:spLocks/>
                </p:cNvSpPr>
                <p:nvPr/>
              </p:nvSpPr>
              <p:spPr bwMode="auto">
                <a:xfrm>
                  <a:off x="7759701"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14" name="Freeform 4031"/>
                <p:cNvSpPr>
                  <a:spLocks/>
                </p:cNvSpPr>
                <p:nvPr/>
              </p:nvSpPr>
              <p:spPr bwMode="auto">
                <a:xfrm>
                  <a:off x="7759701"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15" name="Freeform 4032"/>
                <p:cNvSpPr>
                  <a:spLocks/>
                </p:cNvSpPr>
                <p:nvPr/>
              </p:nvSpPr>
              <p:spPr bwMode="auto">
                <a:xfrm>
                  <a:off x="7762876" y="2978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116" name="Freeform 4033"/>
                <p:cNvSpPr>
                  <a:spLocks/>
                </p:cNvSpPr>
                <p:nvPr/>
              </p:nvSpPr>
              <p:spPr bwMode="auto">
                <a:xfrm>
                  <a:off x="7766051"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17" name="Freeform 4034"/>
                <p:cNvSpPr>
                  <a:spLocks/>
                </p:cNvSpPr>
                <p:nvPr/>
              </p:nvSpPr>
              <p:spPr bwMode="auto">
                <a:xfrm>
                  <a:off x="7769226" y="2978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18" name="Freeform 4035"/>
                <p:cNvSpPr>
                  <a:spLocks/>
                </p:cNvSpPr>
                <p:nvPr/>
              </p:nvSpPr>
              <p:spPr bwMode="auto">
                <a:xfrm>
                  <a:off x="7769226" y="29781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19" name="Freeform 4036"/>
                <p:cNvSpPr>
                  <a:spLocks/>
                </p:cNvSpPr>
                <p:nvPr/>
              </p:nvSpPr>
              <p:spPr bwMode="auto">
                <a:xfrm>
                  <a:off x="7770813"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20" name="Freeform 4037"/>
                <p:cNvSpPr>
                  <a:spLocks/>
                </p:cNvSpPr>
                <p:nvPr/>
              </p:nvSpPr>
              <p:spPr bwMode="auto">
                <a:xfrm>
                  <a:off x="7773988"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21" name="Freeform 4038"/>
                <p:cNvSpPr>
                  <a:spLocks/>
                </p:cNvSpPr>
                <p:nvPr/>
              </p:nvSpPr>
              <p:spPr bwMode="auto">
                <a:xfrm>
                  <a:off x="7777163" y="2978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22" name="Freeform 4039"/>
                <p:cNvSpPr>
                  <a:spLocks/>
                </p:cNvSpPr>
                <p:nvPr/>
              </p:nvSpPr>
              <p:spPr bwMode="auto">
                <a:xfrm>
                  <a:off x="7777163"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23" name="Freeform 4040"/>
                <p:cNvSpPr>
                  <a:spLocks/>
                </p:cNvSpPr>
                <p:nvPr/>
              </p:nvSpPr>
              <p:spPr bwMode="auto">
                <a:xfrm>
                  <a:off x="7780338"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24" name="Freeform 4041"/>
                <p:cNvSpPr>
                  <a:spLocks/>
                </p:cNvSpPr>
                <p:nvPr/>
              </p:nvSpPr>
              <p:spPr bwMode="auto">
                <a:xfrm>
                  <a:off x="7783513" y="29781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25" name="Freeform 4042"/>
                <p:cNvSpPr>
                  <a:spLocks/>
                </p:cNvSpPr>
                <p:nvPr/>
              </p:nvSpPr>
              <p:spPr bwMode="auto">
                <a:xfrm>
                  <a:off x="7785101"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26" name="Freeform 4043"/>
                <p:cNvSpPr>
                  <a:spLocks/>
                </p:cNvSpPr>
                <p:nvPr/>
              </p:nvSpPr>
              <p:spPr bwMode="auto">
                <a:xfrm>
                  <a:off x="7788276" y="2978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27" name="Freeform 4044"/>
                <p:cNvSpPr>
                  <a:spLocks/>
                </p:cNvSpPr>
                <p:nvPr/>
              </p:nvSpPr>
              <p:spPr bwMode="auto">
                <a:xfrm>
                  <a:off x="7788276"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28" name="Freeform 4045"/>
                <p:cNvSpPr>
                  <a:spLocks/>
                </p:cNvSpPr>
                <p:nvPr/>
              </p:nvSpPr>
              <p:spPr bwMode="auto">
                <a:xfrm>
                  <a:off x="7791451"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29" name="Freeform 4046"/>
                <p:cNvSpPr>
                  <a:spLocks/>
                </p:cNvSpPr>
                <p:nvPr/>
              </p:nvSpPr>
              <p:spPr bwMode="auto">
                <a:xfrm>
                  <a:off x="7794626" y="2978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30" name="Freeform 4047"/>
                <p:cNvSpPr>
                  <a:spLocks/>
                </p:cNvSpPr>
                <p:nvPr/>
              </p:nvSpPr>
              <p:spPr bwMode="auto">
                <a:xfrm>
                  <a:off x="7794626" y="29781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31" name="Freeform 4048"/>
                <p:cNvSpPr>
                  <a:spLocks/>
                </p:cNvSpPr>
                <p:nvPr/>
              </p:nvSpPr>
              <p:spPr bwMode="auto">
                <a:xfrm>
                  <a:off x="7796213"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32" name="Freeform 4049"/>
                <p:cNvSpPr>
                  <a:spLocks/>
                </p:cNvSpPr>
                <p:nvPr/>
              </p:nvSpPr>
              <p:spPr bwMode="auto">
                <a:xfrm>
                  <a:off x="7799388"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33" name="Freeform 4050"/>
                <p:cNvSpPr>
                  <a:spLocks/>
                </p:cNvSpPr>
                <p:nvPr/>
              </p:nvSpPr>
              <p:spPr bwMode="auto">
                <a:xfrm>
                  <a:off x="7802563"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34" name="Freeform 4051"/>
                <p:cNvSpPr>
                  <a:spLocks/>
                </p:cNvSpPr>
                <p:nvPr/>
              </p:nvSpPr>
              <p:spPr bwMode="auto">
                <a:xfrm>
                  <a:off x="7805738" y="2978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35" name="Freeform 4052"/>
                <p:cNvSpPr>
                  <a:spLocks/>
                </p:cNvSpPr>
                <p:nvPr/>
              </p:nvSpPr>
              <p:spPr bwMode="auto">
                <a:xfrm>
                  <a:off x="7805738" y="29781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36" name="Freeform 4053"/>
                <p:cNvSpPr>
                  <a:spLocks/>
                </p:cNvSpPr>
                <p:nvPr/>
              </p:nvSpPr>
              <p:spPr bwMode="auto">
                <a:xfrm>
                  <a:off x="7807326"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37" name="Freeform 4054"/>
                <p:cNvSpPr>
                  <a:spLocks/>
                </p:cNvSpPr>
                <p:nvPr/>
              </p:nvSpPr>
              <p:spPr bwMode="auto">
                <a:xfrm>
                  <a:off x="7810501" y="29781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38" name="Freeform 4055"/>
                <p:cNvSpPr>
                  <a:spLocks/>
                </p:cNvSpPr>
                <p:nvPr/>
              </p:nvSpPr>
              <p:spPr bwMode="auto">
                <a:xfrm>
                  <a:off x="7810501"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39" name="Freeform 4056"/>
                <p:cNvSpPr>
                  <a:spLocks/>
                </p:cNvSpPr>
                <p:nvPr/>
              </p:nvSpPr>
              <p:spPr bwMode="auto">
                <a:xfrm>
                  <a:off x="7813676"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40" name="Freeform 4057"/>
                <p:cNvSpPr>
                  <a:spLocks/>
                </p:cNvSpPr>
                <p:nvPr/>
              </p:nvSpPr>
              <p:spPr bwMode="auto">
                <a:xfrm>
                  <a:off x="7816851" y="2978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41" name="Freeform 4058"/>
                <p:cNvSpPr>
                  <a:spLocks/>
                </p:cNvSpPr>
                <p:nvPr/>
              </p:nvSpPr>
              <p:spPr bwMode="auto">
                <a:xfrm>
                  <a:off x="7820026" y="29781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142" name="Freeform 4059"/>
                <p:cNvSpPr>
                  <a:spLocks/>
                </p:cNvSpPr>
                <p:nvPr/>
              </p:nvSpPr>
              <p:spPr bwMode="auto">
                <a:xfrm>
                  <a:off x="7821613"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43" name="Freeform 4060"/>
                <p:cNvSpPr>
                  <a:spLocks/>
                </p:cNvSpPr>
                <p:nvPr/>
              </p:nvSpPr>
              <p:spPr bwMode="auto">
                <a:xfrm>
                  <a:off x="782161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44" name="Freeform 4061"/>
                <p:cNvSpPr>
                  <a:spLocks/>
                </p:cNvSpPr>
                <p:nvPr/>
              </p:nvSpPr>
              <p:spPr bwMode="auto">
                <a:xfrm>
                  <a:off x="7824788"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45" name="Freeform 4062"/>
                <p:cNvSpPr>
                  <a:spLocks/>
                </p:cNvSpPr>
                <p:nvPr/>
              </p:nvSpPr>
              <p:spPr bwMode="auto">
                <a:xfrm>
                  <a:off x="782796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46" name="Freeform 4063"/>
                <p:cNvSpPr>
                  <a:spLocks/>
                </p:cNvSpPr>
                <p:nvPr/>
              </p:nvSpPr>
              <p:spPr bwMode="auto">
                <a:xfrm>
                  <a:off x="7831138"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47" name="Freeform 4064"/>
                <p:cNvSpPr>
                  <a:spLocks/>
                </p:cNvSpPr>
                <p:nvPr/>
              </p:nvSpPr>
              <p:spPr bwMode="auto">
                <a:xfrm>
                  <a:off x="7831138"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48" name="Freeform 4065"/>
                <p:cNvSpPr>
                  <a:spLocks/>
                </p:cNvSpPr>
                <p:nvPr/>
              </p:nvSpPr>
              <p:spPr bwMode="auto">
                <a:xfrm>
                  <a:off x="783272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49" name="Freeform 4066"/>
                <p:cNvSpPr>
                  <a:spLocks/>
                </p:cNvSpPr>
                <p:nvPr/>
              </p:nvSpPr>
              <p:spPr bwMode="auto">
                <a:xfrm>
                  <a:off x="7835901"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50" name="Freeform 4067"/>
                <p:cNvSpPr>
                  <a:spLocks/>
                </p:cNvSpPr>
                <p:nvPr/>
              </p:nvSpPr>
              <p:spPr bwMode="auto">
                <a:xfrm>
                  <a:off x="7839076"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51" name="Freeform 4068"/>
                <p:cNvSpPr>
                  <a:spLocks/>
                </p:cNvSpPr>
                <p:nvPr/>
              </p:nvSpPr>
              <p:spPr bwMode="auto">
                <a:xfrm>
                  <a:off x="783907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52" name="Freeform 4069"/>
                <p:cNvSpPr>
                  <a:spLocks/>
                </p:cNvSpPr>
                <p:nvPr/>
              </p:nvSpPr>
              <p:spPr bwMode="auto">
                <a:xfrm>
                  <a:off x="7842251"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53" name="Freeform 4070"/>
                <p:cNvSpPr>
                  <a:spLocks/>
                </p:cNvSpPr>
                <p:nvPr/>
              </p:nvSpPr>
              <p:spPr bwMode="auto">
                <a:xfrm>
                  <a:off x="7845426"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54" name="Freeform 4071"/>
                <p:cNvSpPr>
                  <a:spLocks/>
                </p:cNvSpPr>
                <p:nvPr/>
              </p:nvSpPr>
              <p:spPr bwMode="auto">
                <a:xfrm>
                  <a:off x="7847013"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55" name="Freeform 4072"/>
                <p:cNvSpPr>
                  <a:spLocks/>
                </p:cNvSpPr>
                <p:nvPr/>
              </p:nvSpPr>
              <p:spPr bwMode="auto">
                <a:xfrm>
                  <a:off x="784701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56" name="Freeform 4073"/>
                <p:cNvSpPr>
                  <a:spLocks/>
                </p:cNvSpPr>
                <p:nvPr/>
              </p:nvSpPr>
              <p:spPr bwMode="auto">
                <a:xfrm>
                  <a:off x="7850188"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57" name="Freeform 4074"/>
                <p:cNvSpPr>
                  <a:spLocks/>
                </p:cNvSpPr>
                <p:nvPr/>
              </p:nvSpPr>
              <p:spPr bwMode="auto">
                <a:xfrm>
                  <a:off x="785336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58" name="Freeform 4075"/>
                <p:cNvSpPr>
                  <a:spLocks/>
                </p:cNvSpPr>
                <p:nvPr/>
              </p:nvSpPr>
              <p:spPr bwMode="auto">
                <a:xfrm>
                  <a:off x="7856538"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59" name="Freeform 4076"/>
                <p:cNvSpPr>
                  <a:spLocks/>
                </p:cNvSpPr>
                <p:nvPr/>
              </p:nvSpPr>
              <p:spPr bwMode="auto">
                <a:xfrm>
                  <a:off x="7856538"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60" name="Freeform 4077"/>
                <p:cNvSpPr>
                  <a:spLocks/>
                </p:cNvSpPr>
                <p:nvPr/>
              </p:nvSpPr>
              <p:spPr bwMode="auto">
                <a:xfrm>
                  <a:off x="785812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61" name="Freeform 4078"/>
                <p:cNvSpPr>
                  <a:spLocks/>
                </p:cNvSpPr>
                <p:nvPr/>
              </p:nvSpPr>
              <p:spPr bwMode="auto">
                <a:xfrm>
                  <a:off x="7861301"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62" name="Freeform 4079"/>
                <p:cNvSpPr>
                  <a:spLocks/>
                </p:cNvSpPr>
                <p:nvPr/>
              </p:nvSpPr>
              <p:spPr bwMode="auto">
                <a:xfrm>
                  <a:off x="7864476"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63" name="Freeform 4080"/>
                <p:cNvSpPr>
                  <a:spLocks/>
                </p:cNvSpPr>
                <p:nvPr/>
              </p:nvSpPr>
              <p:spPr bwMode="auto">
                <a:xfrm>
                  <a:off x="786447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64" name="Freeform 4081"/>
                <p:cNvSpPr>
                  <a:spLocks/>
                </p:cNvSpPr>
                <p:nvPr/>
              </p:nvSpPr>
              <p:spPr bwMode="auto">
                <a:xfrm>
                  <a:off x="7867651"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65" name="Freeform 4082"/>
                <p:cNvSpPr>
                  <a:spLocks/>
                </p:cNvSpPr>
                <p:nvPr/>
              </p:nvSpPr>
              <p:spPr bwMode="auto">
                <a:xfrm>
                  <a:off x="7870826"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66" name="Freeform 4083"/>
                <p:cNvSpPr>
                  <a:spLocks/>
                </p:cNvSpPr>
                <p:nvPr/>
              </p:nvSpPr>
              <p:spPr bwMode="auto">
                <a:xfrm>
                  <a:off x="787241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67" name="Freeform 4084"/>
                <p:cNvSpPr>
                  <a:spLocks/>
                </p:cNvSpPr>
                <p:nvPr/>
              </p:nvSpPr>
              <p:spPr bwMode="auto">
                <a:xfrm>
                  <a:off x="7875588"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68" name="Freeform 4085"/>
                <p:cNvSpPr>
                  <a:spLocks/>
                </p:cNvSpPr>
                <p:nvPr/>
              </p:nvSpPr>
              <p:spPr bwMode="auto">
                <a:xfrm>
                  <a:off x="7875588"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69" name="Freeform 4086"/>
                <p:cNvSpPr>
                  <a:spLocks/>
                </p:cNvSpPr>
                <p:nvPr/>
              </p:nvSpPr>
              <p:spPr bwMode="auto">
                <a:xfrm>
                  <a:off x="787876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70" name="Freeform 4087"/>
                <p:cNvSpPr>
                  <a:spLocks/>
                </p:cNvSpPr>
                <p:nvPr/>
              </p:nvSpPr>
              <p:spPr bwMode="auto">
                <a:xfrm>
                  <a:off x="7881938"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71" name="Freeform 4088"/>
                <p:cNvSpPr>
                  <a:spLocks/>
                </p:cNvSpPr>
                <p:nvPr/>
              </p:nvSpPr>
              <p:spPr bwMode="auto">
                <a:xfrm>
                  <a:off x="7881938"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72" name="Freeform 4089"/>
                <p:cNvSpPr>
                  <a:spLocks/>
                </p:cNvSpPr>
                <p:nvPr/>
              </p:nvSpPr>
              <p:spPr bwMode="auto">
                <a:xfrm>
                  <a:off x="788352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73" name="Freeform 4090"/>
                <p:cNvSpPr>
                  <a:spLocks/>
                </p:cNvSpPr>
                <p:nvPr/>
              </p:nvSpPr>
              <p:spPr bwMode="auto">
                <a:xfrm>
                  <a:off x="7886701"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74" name="Freeform 4091"/>
                <p:cNvSpPr>
                  <a:spLocks/>
                </p:cNvSpPr>
                <p:nvPr/>
              </p:nvSpPr>
              <p:spPr bwMode="auto">
                <a:xfrm>
                  <a:off x="788987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75" name="Freeform 4092"/>
                <p:cNvSpPr>
                  <a:spLocks/>
                </p:cNvSpPr>
                <p:nvPr/>
              </p:nvSpPr>
              <p:spPr bwMode="auto">
                <a:xfrm>
                  <a:off x="7893051"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76" name="Freeform 4093"/>
                <p:cNvSpPr>
                  <a:spLocks/>
                </p:cNvSpPr>
                <p:nvPr/>
              </p:nvSpPr>
              <p:spPr bwMode="auto">
                <a:xfrm>
                  <a:off x="7893051"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77" name="Freeform 4094"/>
                <p:cNvSpPr>
                  <a:spLocks/>
                </p:cNvSpPr>
                <p:nvPr/>
              </p:nvSpPr>
              <p:spPr bwMode="auto">
                <a:xfrm>
                  <a:off x="7894638"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78" name="Freeform 4095"/>
                <p:cNvSpPr>
                  <a:spLocks/>
                </p:cNvSpPr>
                <p:nvPr/>
              </p:nvSpPr>
              <p:spPr bwMode="auto">
                <a:xfrm>
                  <a:off x="7897813"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79" name="Freeform 4096"/>
                <p:cNvSpPr>
                  <a:spLocks/>
                </p:cNvSpPr>
                <p:nvPr/>
              </p:nvSpPr>
              <p:spPr bwMode="auto">
                <a:xfrm>
                  <a:off x="789781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80" name="Freeform 4097"/>
                <p:cNvSpPr>
                  <a:spLocks/>
                </p:cNvSpPr>
                <p:nvPr/>
              </p:nvSpPr>
              <p:spPr bwMode="auto">
                <a:xfrm>
                  <a:off x="7900988"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81" name="Freeform 4098"/>
                <p:cNvSpPr>
                  <a:spLocks/>
                </p:cNvSpPr>
                <p:nvPr/>
              </p:nvSpPr>
              <p:spPr bwMode="auto">
                <a:xfrm>
                  <a:off x="790416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82" name="Freeform 4099"/>
                <p:cNvSpPr>
                  <a:spLocks/>
                </p:cNvSpPr>
                <p:nvPr/>
              </p:nvSpPr>
              <p:spPr bwMode="auto">
                <a:xfrm>
                  <a:off x="7907338"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83" name="Freeform 4100"/>
                <p:cNvSpPr>
                  <a:spLocks/>
                </p:cNvSpPr>
                <p:nvPr/>
              </p:nvSpPr>
              <p:spPr bwMode="auto">
                <a:xfrm>
                  <a:off x="7908926"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84" name="Freeform 4101"/>
                <p:cNvSpPr>
                  <a:spLocks/>
                </p:cNvSpPr>
                <p:nvPr/>
              </p:nvSpPr>
              <p:spPr bwMode="auto">
                <a:xfrm>
                  <a:off x="790892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85" name="Freeform 4102"/>
                <p:cNvSpPr>
                  <a:spLocks/>
                </p:cNvSpPr>
                <p:nvPr/>
              </p:nvSpPr>
              <p:spPr bwMode="auto">
                <a:xfrm>
                  <a:off x="7912101"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86" name="Freeform 4103"/>
                <p:cNvSpPr>
                  <a:spLocks/>
                </p:cNvSpPr>
                <p:nvPr/>
              </p:nvSpPr>
              <p:spPr bwMode="auto">
                <a:xfrm>
                  <a:off x="791527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87" name="Freeform 4104"/>
                <p:cNvSpPr>
                  <a:spLocks/>
                </p:cNvSpPr>
                <p:nvPr/>
              </p:nvSpPr>
              <p:spPr bwMode="auto">
                <a:xfrm>
                  <a:off x="7918451"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88" name="Freeform 4105"/>
                <p:cNvSpPr>
                  <a:spLocks/>
                </p:cNvSpPr>
                <p:nvPr/>
              </p:nvSpPr>
              <p:spPr bwMode="auto">
                <a:xfrm>
                  <a:off x="7918451"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89" name="Freeform 4106"/>
                <p:cNvSpPr>
                  <a:spLocks/>
                </p:cNvSpPr>
                <p:nvPr/>
              </p:nvSpPr>
              <p:spPr bwMode="auto">
                <a:xfrm>
                  <a:off x="7920038" y="297973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190" name="Freeform 4107"/>
                <p:cNvSpPr>
                  <a:spLocks/>
                </p:cNvSpPr>
                <p:nvPr/>
              </p:nvSpPr>
              <p:spPr bwMode="auto">
                <a:xfrm>
                  <a:off x="792321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91" name="Freeform 4108"/>
                <p:cNvSpPr>
                  <a:spLocks/>
                </p:cNvSpPr>
                <p:nvPr/>
              </p:nvSpPr>
              <p:spPr bwMode="auto">
                <a:xfrm>
                  <a:off x="7926388"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92" name="Freeform 4109"/>
                <p:cNvSpPr>
                  <a:spLocks/>
                </p:cNvSpPr>
                <p:nvPr/>
              </p:nvSpPr>
              <p:spPr bwMode="auto">
                <a:xfrm>
                  <a:off x="792638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93" name="Freeform 4110"/>
                <p:cNvSpPr>
                  <a:spLocks/>
                </p:cNvSpPr>
                <p:nvPr/>
              </p:nvSpPr>
              <p:spPr bwMode="auto">
                <a:xfrm>
                  <a:off x="792956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94" name="Freeform 4111"/>
                <p:cNvSpPr>
                  <a:spLocks/>
                </p:cNvSpPr>
                <p:nvPr/>
              </p:nvSpPr>
              <p:spPr bwMode="auto">
                <a:xfrm>
                  <a:off x="7932738"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195" name="Freeform 4112"/>
                <p:cNvSpPr>
                  <a:spLocks/>
                </p:cNvSpPr>
                <p:nvPr/>
              </p:nvSpPr>
              <p:spPr bwMode="auto">
                <a:xfrm>
                  <a:off x="7934326"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196" name="Freeform 4113"/>
                <p:cNvSpPr>
                  <a:spLocks/>
                </p:cNvSpPr>
                <p:nvPr/>
              </p:nvSpPr>
              <p:spPr bwMode="auto">
                <a:xfrm>
                  <a:off x="7934326"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97" name="Freeform 4114"/>
                <p:cNvSpPr>
                  <a:spLocks/>
                </p:cNvSpPr>
                <p:nvPr/>
              </p:nvSpPr>
              <p:spPr bwMode="auto">
                <a:xfrm>
                  <a:off x="7937501"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198" name="Freeform 4115"/>
                <p:cNvSpPr>
                  <a:spLocks/>
                </p:cNvSpPr>
                <p:nvPr/>
              </p:nvSpPr>
              <p:spPr bwMode="auto">
                <a:xfrm>
                  <a:off x="7940676" y="29797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199" name="Freeform 4116"/>
                <p:cNvSpPr>
                  <a:spLocks/>
                </p:cNvSpPr>
                <p:nvPr/>
              </p:nvSpPr>
              <p:spPr bwMode="auto">
                <a:xfrm>
                  <a:off x="7943851"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00" name="Freeform 4117"/>
                <p:cNvSpPr>
                  <a:spLocks/>
                </p:cNvSpPr>
                <p:nvPr/>
              </p:nvSpPr>
              <p:spPr bwMode="auto">
                <a:xfrm>
                  <a:off x="7943851"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01" name="Freeform 4118"/>
                <p:cNvSpPr>
                  <a:spLocks/>
                </p:cNvSpPr>
                <p:nvPr/>
              </p:nvSpPr>
              <p:spPr bwMode="auto">
                <a:xfrm>
                  <a:off x="7945438"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02" name="Freeform 4119"/>
                <p:cNvSpPr>
                  <a:spLocks/>
                </p:cNvSpPr>
                <p:nvPr/>
              </p:nvSpPr>
              <p:spPr bwMode="auto">
                <a:xfrm>
                  <a:off x="7948613"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03" name="Freeform 4120"/>
                <p:cNvSpPr>
                  <a:spLocks/>
                </p:cNvSpPr>
                <p:nvPr/>
              </p:nvSpPr>
              <p:spPr bwMode="auto">
                <a:xfrm>
                  <a:off x="7951788"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04" name="Freeform 4121"/>
                <p:cNvSpPr>
                  <a:spLocks/>
                </p:cNvSpPr>
                <p:nvPr/>
              </p:nvSpPr>
              <p:spPr bwMode="auto">
                <a:xfrm>
                  <a:off x="7951788"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05" name="Freeform 4122"/>
                <p:cNvSpPr>
                  <a:spLocks/>
                </p:cNvSpPr>
                <p:nvPr/>
              </p:nvSpPr>
              <p:spPr bwMode="auto">
                <a:xfrm>
                  <a:off x="7954963" y="2979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06" name="Freeform 4123"/>
                <p:cNvSpPr>
                  <a:spLocks/>
                </p:cNvSpPr>
                <p:nvPr/>
              </p:nvSpPr>
              <p:spPr bwMode="auto">
                <a:xfrm>
                  <a:off x="7956551"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07" name="Freeform 4124"/>
                <p:cNvSpPr>
                  <a:spLocks/>
                </p:cNvSpPr>
                <p:nvPr/>
              </p:nvSpPr>
              <p:spPr bwMode="auto">
                <a:xfrm>
                  <a:off x="7959726" y="29797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08" name="Freeform 4125"/>
                <p:cNvSpPr>
                  <a:spLocks/>
                </p:cNvSpPr>
                <p:nvPr/>
              </p:nvSpPr>
              <p:spPr bwMode="auto">
                <a:xfrm>
                  <a:off x="795972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09" name="Freeform 4126"/>
                <p:cNvSpPr>
                  <a:spLocks/>
                </p:cNvSpPr>
                <p:nvPr/>
              </p:nvSpPr>
              <p:spPr bwMode="auto">
                <a:xfrm>
                  <a:off x="7962901"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10" name="Freeform 4127"/>
                <p:cNvSpPr>
                  <a:spLocks/>
                </p:cNvSpPr>
                <p:nvPr/>
              </p:nvSpPr>
              <p:spPr bwMode="auto">
                <a:xfrm>
                  <a:off x="7966076" y="2979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11" name="Freeform 4128"/>
                <p:cNvSpPr>
                  <a:spLocks/>
                </p:cNvSpPr>
                <p:nvPr/>
              </p:nvSpPr>
              <p:spPr bwMode="auto">
                <a:xfrm>
                  <a:off x="7969251" y="29797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9212" name="Freeform 4129"/>
                <p:cNvSpPr>
                  <a:spLocks/>
                </p:cNvSpPr>
                <p:nvPr/>
              </p:nvSpPr>
              <p:spPr bwMode="auto">
                <a:xfrm>
                  <a:off x="7969251"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13" name="Freeform 4130"/>
                <p:cNvSpPr>
                  <a:spLocks/>
                </p:cNvSpPr>
                <p:nvPr/>
              </p:nvSpPr>
              <p:spPr bwMode="auto">
                <a:xfrm>
                  <a:off x="797083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14" name="Freeform 4131"/>
                <p:cNvSpPr>
                  <a:spLocks/>
                </p:cNvSpPr>
                <p:nvPr/>
              </p:nvSpPr>
              <p:spPr bwMode="auto">
                <a:xfrm>
                  <a:off x="797401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15" name="Freeform 4132"/>
                <p:cNvSpPr>
                  <a:spLocks/>
                </p:cNvSpPr>
                <p:nvPr/>
              </p:nvSpPr>
              <p:spPr bwMode="auto">
                <a:xfrm>
                  <a:off x="7977188"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16" name="Freeform 4133"/>
                <p:cNvSpPr>
                  <a:spLocks/>
                </p:cNvSpPr>
                <p:nvPr/>
              </p:nvSpPr>
              <p:spPr bwMode="auto">
                <a:xfrm>
                  <a:off x="797718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17" name="Freeform 4134"/>
                <p:cNvSpPr>
                  <a:spLocks/>
                </p:cNvSpPr>
                <p:nvPr/>
              </p:nvSpPr>
              <p:spPr bwMode="auto">
                <a:xfrm>
                  <a:off x="7980363"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18" name="Freeform 4135"/>
                <p:cNvSpPr>
                  <a:spLocks/>
                </p:cNvSpPr>
                <p:nvPr/>
              </p:nvSpPr>
              <p:spPr bwMode="auto">
                <a:xfrm>
                  <a:off x="7981951"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19" name="Freeform 4136"/>
                <p:cNvSpPr>
                  <a:spLocks/>
                </p:cNvSpPr>
                <p:nvPr/>
              </p:nvSpPr>
              <p:spPr bwMode="auto">
                <a:xfrm>
                  <a:off x="7985126"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20" name="Freeform 4137"/>
                <p:cNvSpPr>
                  <a:spLocks/>
                </p:cNvSpPr>
                <p:nvPr/>
              </p:nvSpPr>
              <p:spPr bwMode="auto">
                <a:xfrm>
                  <a:off x="7988301"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21" name="Freeform 4138"/>
                <p:cNvSpPr>
                  <a:spLocks/>
                </p:cNvSpPr>
                <p:nvPr/>
              </p:nvSpPr>
              <p:spPr bwMode="auto">
                <a:xfrm>
                  <a:off x="7988301"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22" name="Freeform 4139"/>
                <p:cNvSpPr>
                  <a:spLocks/>
                </p:cNvSpPr>
                <p:nvPr/>
              </p:nvSpPr>
              <p:spPr bwMode="auto">
                <a:xfrm>
                  <a:off x="7991476"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23" name="Freeform 4140"/>
                <p:cNvSpPr>
                  <a:spLocks/>
                </p:cNvSpPr>
                <p:nvPr/>
              </p:nvSpPr>
              <p:spPr bwMode="auto">
                <a:xfrm>
                  <a:off x="7994651"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24" name="Freeform 4141"/>
                <p:cNvSpPr>
                  <a:spLocks/>
                </p:cNvSpPr>
                <p:nvPr/>
              </p:nvSpPr>
              <p:spPr bwMode="auto">
                <a:xfrm>
                  <a:off x="7994651"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25" name="Freeform 4142"/>
                <p:cNvSpPr>
                  <a:spLocks/>
                </p:cNvSpPr>
                <p:nvPr/>
              </p:nvSpPr>
              <p:spPr bwMode="auto">
                <a:xfrm>
                  <a:off x="799623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26" name="Freeform 4143"/>
                <p:cNvSpPr>
                  <a:spLocks/>
                </p:cNvSpPr>
                <p:nvPr/>
              </p:nvSpPr>
              <p:spPr bwMode="auto">
                <a:xfrm>
                  <a:off x="799941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27" name="Freeform 4144"/>
                <p:cNvSpPr>
                  <a:spLocks/>
                </p:cNvSpPr>
                <p:nvPr/>
              </p:nvSpPr>
              <p:spPr bwMode="auto">
                <a:xfrm>
                  <a:off x="800258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28" name="Freeform 4145"/>
                <p:cNvSpPr>
                  <a:spLocks/>
                </p:cNvSpPr>
                <p:nvPr/>
              </p:nvSpPr>
              <p:spPr bwMode="auto">
                <a:xfrm>
                  <a:off x="8005763"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29" name="Freeform 4146"/>
                <p:cNvSpPr>
                  <a:spLocks/>
                </p:cNvSpPr>
                <p:nvPr/>
              </p:nvSpPr>
              <p:spPr bwMode="auto">
                <a:xfrm>
                  <a:off x="8005763"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30" name="Freeform 4147"/>
                <p:cNvSpPr>
                  <a:spLocks/>
                </p:cNvSpPr>
                <p:nvPr/>
              </p:nvSpPr>
              <p:spPr bwMode="auto">
                <a:xfrm>
                  <a:off x="8007351"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31" name="Freeform 4148"/>
                <p:cNvSpPr>
                  <a:spLocks/>
                </p:cNvSpPr>
                <p:nvPr/>
              </p:nvSpPr>
              <p:spPr bwMode="auto">
                <a:xfrm>
                  <a:off x="8010526"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32" name="Freeform 4149"/>
                <p:cNvSpPr>
                  <a:spLocks/>
                </p:cNvSpPr>
                <p:nvPr/>
              </p:nvSpPr>
              <p:spPr bwMode="auto">
                <a:xfrm>
                  <a:off x="8010526"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33" name="Freeform 4150"/>
                <p:cNvSpPr>
                  <a:spLocks/>
                </p:cNvSpPr>
                <p:nvPr/>
              </p:nvSpPr>
              <p:spPr bwMode="auto">
                <a:xfrm>
                  <a:off x="8013701"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34" name="Freeform 4151"/>
                <p:cNvSpPr>
                  <a:spLocks/>
                </p:cNvSpPr>
                <p:nvPr/>
              </p:nvSpPr>
              <p:spPr bwMode="auto">
                <a:xfrm>
                  <a:off x="8016876"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35" name="Freeform 4152"/>
                <p:cNvSpPr>
                  <a:spLocks/>
                </p:cNvSpPr>
                <p:nvPr/>
              </p:nvSpPr>
              <p:spPr bwMode="auto">
                <a:xfrm>
                  <a:off x="801846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36" name="Freeform 4153"/>
                <p:cNvSpPr>
                  <a:spLocks/>
                </p:cNvSpPr>
                <p:nvPr/>
              </p:nvSpPr>
              <p:spPr bwMode="auto">
                <a:xfrm>
                  <a:off x="8021638"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37" name="Freeform 4154"/>
                <p:cNvSpPr>
                  <a:spLocks/>
                </p:cNvSpPr>
                <p:nvPr/>
              </p:nvSpPr>
              <p:spPr bwMode="auto">
                <a:xfrm>
                  <a:off x="802163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38" name="Freeform 4155"/>
                <p:cNvSpPr>
                  <a:spLocks/>
                </p:cNvSpPr>
                <p:nvPr/>
              </p:nvSpPr>
              <p:spPr bwMode="auto">
                <a:xfrm>
                  <a:off x="802481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39" name="Freeform 4156"/>
                <p:cNvSpPr>
                  <a:spLocks/>
                </p:cNvSpPr>
                <p:nvPr/>
              </p:nvSpPr>
              <p:spPr bwMode="auto">
                <a:xfrm>
                  <a:off x="802798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40" name="Freeform 4157"/>
                <p:cNvSpPr>
                  <a:spLocks/>
                </p:cNvSpPr>
                <p:nvPr/>
              </p:nvSpPr>
              <p:spPr bwMode="auto">
                <a:xfrm>
                  <a:off x="8031163"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41" name="Freeform 4158"/>
                <p:cNvSpPr>
                  <a:spLocks/>
                </p:cNvSpPr>
                <p:nvPr/>
              </p:nvSpPr>
              <p:spPr bwMode="auto">
                <a:xfrm>
                  <a:off x="8031163"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42" name="Freeform 4159"/>
                <p:cNvSpPr>
                  <a:spLocks/>
                </p:cNvSpPr>
                <p:nvPr/>
              </p:nvSpPr>
              <p:spPr bwMode="auto">
                <a:xfrm>
                  <a:off x="8032751"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43" name="Freeform 4160"/>
                <p:cNvSpPr>
                  <a:spLocks/>
                </p:cNvSpPr>
                <p:nvPr/>
              </p:nvSpPr>
              <p:spPr bwMode="auto">
                <a:xfrm>
                  <a:off x="8035926"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44" name="Freeform 4161"/>
                <p:cNvSpPr>
                  <a:spLocks/>
                </p:cNvSpPr>
                <p:nvPr/>
              </p:nvSpPr>
              <p:spPr bwMode="auto">
                <a:xfrm>
                  <a:off x="8039101"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45" name="Freeform 4162"/>
                <p:cNvSpPr>
                  <a:spLocks/>
                </p:cNvSpPr>
                <p:nvPr/>
              </p:nvSpPr>
              <p:spPr bwMode="auto">
                <a:xfrm>
                  <a:off x="8039101"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46" name="Freeform 4163"/>
                <p:cNvSpPr>
                  <a:spLocks/>
                </p:cNvSpPr>
                <p:nvPr/>
              </p:nvSpPr>
              <p:spPr bwMode="auto">
                <a:xfrm>
                  <a:off x="8042276"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47" name="Freeform 4164"/>
                <p:cNvSpPr>
                  <a:spLocks/>
                </p:cNvSpPr>
                <p:nvPr/>
              </p:nvSpPr>
              <p:spPr bwMode="auto">
                <a:xfrm>
                  <a:off x="804386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48" name="Freeform 4165"/>
                <p:cNvSpPr>
                  <a:spLocks/>
                </p:cNvSpPr>
                <p:nvPr/>
              </p:nvSpPr>
              <p:spPr bwMode="auto">
                <a:xfrm>
                  <a:off x="8047038"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49" name="Freeform 4166"/>
                <p:cNvSpPr>
                  <a:spLocks/>
                </p:cNvSpPr>
                <p:nvPr/>
              </p:nvSpPr>
              <p:spPr bwMode="auto">
                <a:xfrm>
                  <a:off x="804703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50" name="Freeform 4167"/>
                <p:cNvSpPr>
                  <a:spLocks/>
                </p:cNvSpPr>
                <p:nvPr/>
              </p:nvSpPr>
              <p:spPr bwMode="auto">
                <a:xfrm>
                  <a:off x="805021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51" name="Freeform 4168"/>
                <p:cNvSpPr>
                  <a:spLocks/>
                </p:cNvSpPr>
                <p:nvPr/>
              </p:nvSpPr>
              <p:spPr bwMode="auto">
                <a:xfrm>
                  <a:off x="805338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52" name="Freeform 4169"/>
                <p:cNvSpPr>
                  <a:spLocks/>
                </p:cNvSpPr>
                <p:nvPr/>
              </p:nvSpPr>
              <p:spPr bwMode="auto">
                <a:xfrm>
                  <a:off x="8056563"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53" name="Freeform 4170"/>
                <p:cNvSpPr>
                  <a:spLocks/>
                </p:cNvSpPr>
                <p:nvPr/>
              </p:nvSpPr>
              <p:spPr bwMode="auto">
                <a:xfrm>
                  <a:off x="8056563"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54" name="Freeform 4171"/>
                <p:cNvSpPr>
                  <a:spLocks/>
                </p:cNvSpPr>
                <p:nvPr/>
              </p:nvSpPr>
              <p:spPr bwMode="auto">
                <a:xfrm>
                  <a:off x="8058151"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55" name="Freeform 4172"/>
                <p:cNvSpPr>
                  <a:spLocks/>
                </p:cNvSpPr>
                <p:nvPr/>
              </p:nvSpPr>
              <p:spPr bwMode="auto">
                <a:xfrm>
                  <a:off x="8061326"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56" name="Freeform 4173"/>
                <p:cNvSpPr>
                  <a:spLocks/>
                </p:cNvSpPr>
                <p:nvPr/>
              </p:nvSpPr>
              <p:spPr bwMode="auto">
                <a:xfrm>
                  <a:off x="8064501"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57" name="Freeform 4174"/>
                <p:cNvSpPr>
                  <a:spLocks/>
                </p:cNvSpPr>
                <p:nvPr/>
              </p:nvSpPr>
              <p:spPr bwMode="auto">
                <a:xfrm>
                  <a:off x="8064501"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58" name="Freeform 4175"/>
                <p:cNvSpPr>
                  <a:spLocks/>
                </p:cNvSpPr>
                <p:nvPr/>
              </p:nvSpPr>
              <p:spPr bwMode="auto">
                <a:xfrm>
                  <a:off x="8067676"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59" name="Freeform 4176"/>
                <p:cNvSpPr>
                  <a:spLocks/>
                </p:cNvSpPr>
                <p:nvPr/>
              </p:nvSpPr>
              <p:spPr bwMode="auto">
                <a:xfrm>
                  <a:off x="806926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60" name="Freeform 4177"/>
                <p:cNvSpPr>
                  <a:spLocks/>
                </p:cNvSpPr>
                <p:nvPr/>
              </p:nvSpPr>
              <p:spPr bwMode="auto">
                <a:xfrm>
                  <a:off x="807243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61" name="Freeform 4178"/>
                <p:cNvSpPr>
                  <a:spLocks/>
                </p:cNvSpPr>
                <p:nvPr/>
              </p:nvSpPr>
              <p:spPr bwMode="auto">
                <a:xfrm>
                  <a:off x="8075613"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62" name="Freeform 4179"/>
                <p:cNvSpPr>
                  <a:spLocks/>
                </p:cNvSpPr>
                <p:nvPr/>
              </p:nvSpPr>
              <p:spPr bwMode="auto">
                <a:xfrm>
                  <a:off x="8075613"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63" name="Freeform 4180"/>
                <p:cNvSpPr>
                  <a:spLocks/>
                </p:cNvSpPr>
                <p:nvPr/>
              </p:nvSpPr>
              <p:spPr bwMode="auto">
                <a:xfrm>
                  <a:off x="8078788"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64" name="Freeform 4181"/>
                <p:cNvSpPr>
                  <a:spLocks/>
                </p:cNvSpPr>
                <p:nvPr/>
              </p:nvSpPr>
              <p:spPr bwMode="auto">
                <a:xfrm>
                  <a:off x="8081963" y="29829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9265" name="Freeform 4182"/>
                <p:cNvSpPr>
                  <a:spLocks/>
                </p:cNvSpPr>
                <p:nvPr/>
              </p:nvSpPr>
              <p:spPr bwMode="auto">
                <a:xfrm>
                  <a:off x="8081963"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66" name="Freeform 4183"/>
                <p:cNvSpPr>
                  <a:spLocks/>
                </p:cNvSpPr>
                <p:nvPr/>
              </p:nvSpPr>
              <p:spPr bwMode="auto">
                <a:xfrm>
                  <a:off x="808355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67" name="Freeform 4184"/>
                <p:cNvSpPr>
                  <a:spLocks/>
                </p:cNvSpPr>
                <p:nvPr/>
              </p:nvSpPr>
              <p:spPr bwMode="auto">
                <a:xfrm>
                  <a:off x="808672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68" name="Freeform 4185"/>
                <p:cNvSpPr>
                  <a:spLocks/>
                </p:cNvSpPr>
                <p:nvPr/>
              </p:nvSpPr>
              <p:spPr bwMode="auto">
                <a:xfrm>
                  <a:off x="808990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69" name="Freeform 4186"/>
                <p:cNvSpPr>
                  <a:spLocks/>
                </p:cNvSpPr>
                <p:nvPr/>
              </p:nvSpPr>
              <p:spPr bwMode="auto">
                <a:xfrm>
                  <a:off x="8093076"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70" name="Freeform 4187"/>
                <p:cNvSpPr>
                  <a:spLocks/>
                </p:cNvSpPr>
                <p:nvPr/>
              </p:nvSpPr>
              <p:spPr bwMode="auto">
                <a:xfrm>
                  <a:off x="8093076"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71" name="Freeform 4188"/>
                <p:cNvSpPr>
                  <a:spLocks/>
                </p:cNvSpPr>
                <p:nvPr/>
              </p:nvSpPr>
              <p:spPr bwMode="auto">
                <a:xfrm>
                  <a:off x="809466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72" name="Freeform 4189"/>
                <p:cNvSpPr>
                  <a:spLocks/>
                </p:cNvSpPr>
                <p:nvPr/>
              </p:nvSpPr>
              <p:spPr bwMode="auto">
                <a:xfrm>
                  <a:off x="8097838"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73" name="Freeform 4190"/>
                <p:cNvSpPr>
                  <a:spLocks/>
                </p:cNvSpPr>
                <p:nvPr/>
              </p:nvSpPr>
              <p:spPr bwMode="auto">
                <a:xfrm>
                  <a:off x="80978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74" name="Freeform 4191"/>
                <p:cNvSpPr>
                  <a:spLocks/>
                </p:cNvSpPr>
                <p:nvPr/>
              </p:nvSpPr>
              <p:spPr bwMode="auto">
                <a:xfrm>
                  <a:off x="8101013" y="29829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275" name="Freeform 4192"/>
                <p:cNvSpPr>
                  <a:spLocks/>
                </p:cNvSpPr>
                <p:nvPr/>
              </p:nvSpPr>
              <p:spPr bwMode="auto">
                <a:xfrm>
                  <a:off x="8104188" y="29829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76" name="Freeform 4193"/>
                <p:cNvSpPr>
                  <a:spLocks/>
                </p:cNvSpPr>
                <p:nvPr/>
              </p:nvSpPr>
              <p:spPr bwMode="auto">
                <a:xfrm>
                  <a:off x="8105776" y="29829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77" name="Freeform 4194"/>
                <p:cNvSpPr>
                  <a:spLocks/>
                </p:cNvSpPr>
                <p:nvPr/>
              </p:nvSpPr>
              <p:spPr bwMode="auto">
                <a:xfrm>
                  <a:off x="8108951" y="29829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78" name="Freeform 4195"/>
                <p:cNvSpPr>
                  <a:spLocks/>
                </p:cNvSpPr>
                <p:nvPr/>
              </p:nvSpPr>
              <p:spPr bwMode="auto">
                <a:xfrm>
                  <a:off x="8108951" y="29829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279" name="Freeform 4196"/>
                <p:cNvSpPr>
                  <a:spLocks/>
                </p:cNvSpPr>
                <p:nvPr/>
              </p:nvSpPr>
              <p:spPr bwMode="auto">
                <a:xfrm>
                  <a:off x="811212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80" name="Freeform 4197"/>
                <p:cNvSpPr>
                  <a:spLocks/>
                </p:cNvSpPr>
                <p:nvPr/>
              </p:nvSpPr>
              <p:spPr bwMode="auto">
                <a:xfrm>
                  <a:off x="811530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81" name="Freeform 4198"/>
                <p:cNvSpPr>
                  <a:spLocks/>
                </p:cNvSpPr>
                <p:nvPr/>
              </p:nvSpPr>
              <p:spPr bwMode="auto">
                <a:xfrm>
                  <a:off x="8118476"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82" name="Freeform 4199"/>
                <p:cNvSpPr>
                  <a:spLocks/>
                </p:cNvSpPr>
                <p:nvPr/>
              </p:nvSpPr>
              <p:spPr bwMode="auto">
                <a:xfrm>
                  <a:off x="8118476"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83" name="Freeform 4200"/>
                <p:cNvSpPr>
                  <a:spLocks/>
                </p:cNvSpPr>
                <p:nvPr/>
              </p:nvSpPr>
              <p:spPr bwMode="auto">
                <a:xfrm>
                  <a:off x="812006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84" name="Freeform 4201"/>
                <p:cNvSpPr>
                  <a:spLocks/>
                </p:cNvSpPr>
                <p:nvPr/>
              </p:nvSpPr>
              <p:spPr bwMode="auto">
                <a:xfrm>
                  <a:off x="81232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85" name="Freeform 4202"/>
                <p:cNvSpPr>
                  <a:spLocks/>
                </p:cNvSpPr>
                <p:nvPr/>
              </p:nvSpPr>
              <p:spPr bwMode="auto">
                <a:xfrm>
                  <a:off x="8126413"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86" name="Freeform 4203"/>
                <p:cNvSpPr>
                  <a:spLocks/>
                </p:cNvSpPr>
                <p:nvPr/>
              </p:nvSpPr>
              <p:spPr bwMode="auto">
                <a:xfrm>
                  <a:off x="812641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87" name="Freeform 4204"/>
                <p:cNvSpPr>
                  <a:spLocks/>
                </p:cNvSpPr>
                <p:nvPr/>
              </p:nvSpPr>
              <p:spPr bwMode="auto">
                <a:xfrm>
                  <a:off x="8129588"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88" name="Freeform 4205"/>
                <p:cNvSpPr>
                  <a:spLocks/>
                </p:cNvSpPr>
                <p:nvPr/>
              </p:nvSpPr>
              <p:spPr bwMode="auto">
                <a:xfrm>
                  <a:off x="813117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89" name="Freeform 4206"/>
                <p:cNvSpPr>
                  <a:spLocks/>
                </p:cNvSpPr>
                <p:nvPr/>
              </p:nvSpPr>
              <p:spPr bwMode="auto">
                <a:xfrm>
                  <a:off x="8134351"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90" name="Freeform 4207"/>
                <p:cNvSpPr>
                  <a:spLocks/>
                </p:cNvSpPr>
                <p:nvPr/>
              </p:nvSpPr>
              <p:spPr bwMode="auto">
                <a:xfrm>
                  <a:off x="813435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91" name="Freeform 4208"/>
                <p:cNvSpPr>
                  <a:spLocks/>
                </p:cNvSpPr>
                <p:nvPr/>
              </p:nvSpPr>
              <p:spPr bwMode="auto">
                <a:xfrm>
                  <a:off x="813752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92" name="Freeform 4209"/>
                <p:cNvSpPr>
                  <a:spLocks/>
                </p:cNvSpPr>
                <p:nvPr/>
              </p:nvSpPr>
              <p:spPr bwMode="auto">
                <a:xfrm>
                  <a:off x="814070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93" name="Freeform 4210"/>
                <p:cNvSpPr>
                  <a:spLocks/>
                </p:cNvSpPr>
                <p:nvPr/>
              </p:nvSpPr>
              <p:spPr bwMode="auto">
                <a:xfrm>
                  <a:off x="8143876"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294" name="Freeform 4211"/>
                <p:cNvSpPr>
                  <a:spLocks/>
                </p:cNvSpPr>
                <p:nvPr/>
              </p:nvSpPr>
              <p:spPr bwMode="auto">
                <a:xfrm>
                  <a:off x="8145463"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95" name="Freeform 4212"/>
                <p:cNvSpPr>
                  <a:spLocks/>
                </p:cNvSpPr>
                <p:nvPr/>
              </p:nvSpPr>
              <p:spPr bwMode="auto">
                <a:xfrm>
                  <a:off x="814546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96" name="Freeform 4213"/>
                <p:cNvSpPr>
                  <a:spLocks/>
                </p:cNvSpPr>
                <p:nvPr/>
              </p:nvSpPr>
              <p:spPr bwMode="auto">
                <a:xfrm>
                  <a:off x="81486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97" name="Freeform 4214"/>
                <p:cNvSpPr>
                  <a:spLocks/>
                </p:cNvSpPr>
                <p:nvPr/>
              </p:nvSpPr>
              <p:spPr bwMode="auto">
                <a:xfrm>
                  <a:off x="8151813"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298" name="Freeform 4215"/>
                <p:cNvSpPr>
                  <a:spLocks/>
                </p:cNvSpPr>
                <p:nvPr/>
              </p:nvSpPr>
              <p:spPr bwMode="auto">
                <a:xfrm>
                  <a:off x="815181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299" name="Freeform 4216"/>
                <p:cNvSpPr>
                  <a:spLocks/>
                </p:cNvSpPr>
                <p:nvPr/>
              </p:nvSpPr>
              <p:spPr bwMode="auto">
                <a:xfrm>
                  <a:off x="8154988"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00" name="Freeform 4217"/>
                <p:cNvSpPr>
                  <a:spLocks/>
                </p:cNvSpPr>
                <p:nvPr/>
              </p:nvSpPr>
              <p:spPr bwMode="auto">
                <a:xfrm>
                  <a:off x="815657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01" name="Freeform 4218"/>
                <p:cNvSpPr>
                  <a:spLocks/>
                </p:cNvSpPr>
                <p:nvPr/>
              </p:nvSpPr>
              <p:spPr bwMode="auto">
                <a:xfrm>
                  <a:off x="815975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02" name="Freeform 4219"/>
                <p:cNvSpPr>
                  <a:spLocks/>
                </p:cNvSpPr>
                <p:nvPr/>
              </p:nvSpPr>
              <p:spPr bwMode="auto">
                <a:xfrm>
                  <a:off x="8162926"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03" name="Freeform 4220"/>
                <p:cNvSpPr>
                  <a:spLocks/>
                </p:cNvSpPr>
                <p:nvPr/>
              </p:nvSpPr>
              <p:spPr bwMode="auto">
                <a:xfrm>
                  <a:off x="816292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04" name="Freeform 4221"/>
                <p:cNvSpPr>
                  <a:spLocks/>
                </p:cNvSpPr>
                <p:nvPr/>
              </p:nvSpPr>
              <p:spPr bwMode="auto">
                <a:xfrm>
                  <a:off x="8166101"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05" name="Freeform 4222"/>
                <p:cNvSpPr>
                  <a:spLocks/>
                </p:cNvSpPr>
                <p:nvPr/>
              </p:nvSpPr>
              <p:spPr bwMode="auto">
                <a:xfrm>
                  <a:off x="8167688"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06" name="Freeform 4223"/>
                <p:cNvSpPr>
                  <a:spLocks/>
                </p:cNvSpPr>
                <p:nvPr/>
              </p:nvSpPr>
              <p:spPr bwMode="auto">
                <a:xfrm>
                  <a:off x="816768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07" name="Freeform 4224"/>
                <p:cNvSpPr>
                  <a:spLocks/>
                </p:cNvSpPr>
                <p:nvPr/>
              </p:nvSpPr>
              <p:spPr bwMode="auto">
                <a:xfrm>
                  <a:off x="817086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08" name="Freeform 4226"/>
                <p:cNvSpPr>
                  <a:spLocks/>
                </p:cNvSpPr>
                <p:nvPr/>
              </p:nvSpPr>
              <p:spPr bwMode="auto">
                <a:xfrm>
                  <a:off x="81740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09" name="Freeform 4227"/>
                <p:cNvSpPr>
                  <a:spLocks/>
                </p:cNvSpPr>
                <p:nvPr/>
              </p:nvSpPr>
              <p:spPr bwMode="auto">
                <a:xfrm>
                  <a:off x="817721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10" name="Freeform 4228"/>
                <p:cNvSpPr>
                  <a:spLocks/>
                </p:cNvSpPr>
                <p:nvPr/>
              </p:nvSpPr>
              <p:spPr bwMode="auto">
                <a:xfrm>
                  <a:off x="8180388"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11" name="Freeform 4229"/>
                <p:cNvSpPr>
                  <a:spLocks/>
                </p:cNvSpPr>
                <p:nvPr/>
              </p:nvSpPr>
              <p:spPr bwMode="auto">
                <a:xfrm>
                  <a:off x="8180388"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12" name="Freeform 4230"/>
                <p:cNvSpPr>
                  <a:spLocks/>
                </p:cNvSpPr>
                <p:nvPr/>
              </p:nvSpPr>
              <p:spPr bwMode="auto">
                <a:xfrm>
                  <a:off x="818197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13" name="Freeform 4231"/>
                <p:cNvSpPr>
                  <a:spLocks/>
                </p:cNvSpPr>
                <p:nvPr/>
              </p:nvSpPr>
              <p:spPr bwMode="auto">
                <a:xfrm>
                  <a:off x="818515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14" name="Freeform 4232"/>
                <p:cNvSpPr>
                  <a:spLocks/>
                </p:cNvSpPr>
                <p:nvPr/>
              </p:nvSpPr>
              <p:spPr bwMode="auto">
                <a:xfrm>
                  <a:off x="8188326"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15" name="Freeform 4233"/>
                <p:cNvSpPr>
                  <a:spLocks/>
                </p:cNvSpPr>
                <p:nvPr/>
              </p:nvSpPr>
              <p:spPr bwMode="auto">
                <a:xfrm>
                  <a:off x="818832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16" name="Freeform 4234"/>
                <p:cNvSpPr>
                  <a:spLocks/>
                </p:cNvSpPr>
                <p:nvPr/>
              </p:nvSpPr>
              <p:spPr bwMode="auto">
                <a:xfrm>
                  <a:off x="8191501"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17" name="Freeform 4235"/>
                <p:cNvSpPr>
                  <a:spLocks/>
                </p:cNvSpPr>
                <p:nvPr/>
              </p:nvSpPr>
              <p:spPr bwMode="auto">
                <a:xfrm>
                  <a:off x="819308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18" name="Freeform 4236"/>
                <p:cNvSpPr>
                  <a:spLocks/>
                </p:cNvSpPr>
                <p:nvPr/>
              </p:nvSpPr>
              <p:spPr bwMode="auto">
                <a:xfrm>
                  <a:off x="8196263"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19" name="Freeform 4237"/>
                <p:cNvSpPr>
                  <a:spLocks/>
                </p:cNvSpPr>
                <p:nvPr/>
              </p:nvSpPr>
              <p:spPr bwMode="auto">
                <a:xfrm>
                  <a:off x="819626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20" name="Freeform 4238"/>
                <p:cNvSpPr>
                  <a:spLocks/>
                </p:cNvSpPr>
                <p:nvPr/>
              </p:nvSpPr>
              <p:spPr bwMode="auto">
                <a:xfrm>
                  <a:off x="81994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21" name="Freeform 4239"/>
                <p:cNvSpPr>
                  <a:spLocks/>
                </p:cNvSpPr>
                <p:nvPr/>
              </p:nvSpPr>
              <p:spPr bwMode="auto">
                <a:xfrm>
                  <a:off x="820261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22" name="Freeform 4240"/>
                <p:cNvSpPr>
                  <a:spLocks/>
                </p:cNvSpPr>
                <p:nvPr/>
              </p:nvSpPr>
              <p:spPr bwMode="auto">
                <a:xfrm>
                  <a:off x="8205788"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23" name="Freeform 4241"/>
                <p:cNvSpPr>
                  <a:spLocks/>
                </p:cNvSpPr>
                <p:nvPr/>
              </p:nvSpPr>
              <p:spPr bwMode="auto">
                <a:xfrm>
                  <a:off x="8205788"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24" name="Freeform 4242"/>
                <p:cNvSpPr>
                  <a:spLocks/>
                </p:cNvSpPr>
                <p:nvPr/>
              </p:nvSpPr>
              <p:spPr bwMode="auto">
                <a:xfrm>
                  <a:off x="820737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25" name="Freeform 4243"/>
                <p:cNvSpPr>
                  <a:spLocks/>
                </p:cNvSpPr>
                <p:nvPr/>
              </p:nvSpPr>
              <p:spPr bwMode="auto">
                <a:xfrm>
                  <a:off x="821055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26" name="Freeform 4244"/>
                <p:cNvSpPr>
                  <a:spLocks/>
                </p:cNvSpPr>
                <p:nvPr/>
              </p:nvSpPr>
              <p:spPr bwMode="auto">
                <a:xfrm>
                  <a:off x="8213726"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27" name="Freeform 4245"/>
                <p:cNvSpPr>
                  <a:spLocks/>
                </p:cNvSpPr>
                <p:nvPr/>
              </p:nvSpPr>
              <p:spPr bwMode="auto">
                <a:xfrm>
                  <a:off x="821372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28" name="Freeform 4246"/>
                <p:cNvSpPr>
                  <a:spLocks/>
                </p:cNvSpPr>
                <p:nvPr/>
              </p:nvSpPr>
              <p:spPr bwMode="auto">
                <a:xfrm>
                  <a:off x="8216901"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29" name="Freeform 4247"/>
                <p:cNvSpPr>
                  <a:spLocks/>
                </p:cNvSpPr>
                <p:nvPr/>
              </p:nvSpPr>
              <p:spPr bwMode="auto">
                <a:xfrm>
                  <a:off x="821848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30" name="Freeform 4248"/>
                <p:cNvSpPr>
                  <a:spLocks/>
                </p:cNvSpPr>
                <p:nvPr/>
              </p:nvSpPr>
              <p:spPr bwMode="auto">
                <a:xfrm>
                  <a:off x="8221663"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31" name="Freeform 4249"/>
                <p:cNvSpPr>
                  <a:spLocks/>
                </p:cNvSpPr>
                <p:nvPr/>
              </p:nvSpPr>
              <p:spPr bwMode="auto">
                <a:xfrm>
                  <a:off x="822166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32" name="Freeform 4250"/>
                <p:cNvSpPr>
                  <a:spLocks/>
                </p:cNvSpPr>
                <p:nvPr/>
              </p:nvSpPr>
              <p:spPr bwMode="auto">
                <a:xfrm>
                  <a:off x="82248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33" name="Freeform 4251"/>
                <p:cNvSpPr>
                  <a:spLocks/>
                </p:cNvSpPr>
                <p:nvPr/>
              </p:nvSpPr>
              <p:spPr bwMode="auto">
                <a:xfrm>
                  <a:off x="8228013"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34" name="Freeform 4252"/>
                <p:cNvSpPr>
                  <a:spLocks/>
                </p:cNvSpPr>
                <p:nvPr/>
              </p:nvSpPr>
              <p:spPr bwMode="auto">
                <a:xfrm>
                  <a:off x="8229601"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35" name="Freeform 4253"/>
                <p:cNvSpPr>
                  <a:spLocks/>
                </p:cNvSpPr>
                <p:nvPr/>
              </p:nvSpPr>
              <p:spPr bwMode="auto">
                <a:xfrm>
                  <a:off x="822960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36" name="Freeform 4254"/>
                <p:cNvSpPr>
                  <a:spLocks/>
                </p:cNvSpPr>
                <p:nvPr/>
              </p:nvSpPr>
              <p:spPr bwMode="auto">
                <a:xfrm>
                  <a:off x="823277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37" name="Freeform 4255"/>
                <p:cNvSpPr>
                  <a:spLocks/>
                </p:cNvSpPr>
                <p:nvPr/>
              </p:nvSpPr>
              <p:spPr bwMode="auto">
                <a:xfrm>
                  <a:off x="823595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38" name="Freeform 4256"/>
                <p:cNvSpPr>
                  <a:spLocks/>
                </p:cNvSpPr>
                <p:nvPr/>
              </p:nvSpPr>
              <p:spPr bwMode="auto">
                <a:xfrm>
                  <a:off x="8239126"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39" name="Freeform 4257"/>
                <p:cNvSpPr>
                  <a:spLocks/>
                </p:cNvSpPr>
                <p:nvPr/>
              </p:nvSpPr>
              <p:spPr bwMode="auto">
                <a:xfrm>
                  <a:off x="823912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40" name="Freeform 4258"/>
                <p:cNvSpPr>
                  <a:spLocks/>
                </p:cNvSpPr>
                <p:nvPr/>
              </p:nvSpPr>
              <p:spPr bwMode="auto">
                <a:xfrm>
                  <a:off x="8242301"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41" name="Freeform 4259"/>
                <p:cNvSpPr>
                  <a:spLocks/>
                </p:cNvSpPr>
                <p:nvPr/>
              </p:nvSpPr>
              <p:spPr bwMode="auto">
                <a:xfrm>
                  <a:off x="824388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42" name="Freeform 4260"/>
                <p:cNvSpPr>
                  <a:spLocks/>
                </p:cNvSpPr>
                <p:nvPr/>
              </p:nvSpPr>
              <p:spPr bwMode="auto">
                <a:xfrm>
                  <a:off x="8247063"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43" name="Freeform 4261"/>
                <p:cNvSpPr>
                  <a:spLocks/>
                </p:cNvSpPr>
                <p:nvPr/>
              </p:nvSpPr>
              <p:spPr bwMode="auto">
                <a:xfrm>
                  <a:off x="8247063"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44" name="Freeform 4262"/>
                <p:cNvSpPr>
                  <a:spLocks/>
                </p:cNvSpPr>
                <p:nvPr/>
              </p:nvSpPr>
              <p:spPr bwMode="auto">
                <a:xfrm>
                  <a:off x="82502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45" name="Freeform 4263"/>
                <p:cNvSpPr>
                  <a:spLocks/>
                </p:cNvSpPr>
                <p:nvPr/>
              </p:nvSpPr>
              <p:spPr bwMode="auto">
                <a:xfrm>
                  <a:off x="8253413"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46" name="Freeform 4264"/>
                <p:cNvSpPr>
                  <a:spLocks/>
                </p:cNvSpPr>
                <p:nvPr/>
              </p:nvSpPr>
              <p:spPr bwMode="auto">
                <a:xfrm>
                  <a:off x="8255001"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47" name="Freeform 4265"/>
                <p:cNvSpPr>
                  <a:spLocks/>
                </p:cNvSpPr>
                <p:nvPr/>
              </p:nvSpPr>
              <p:spPr bwMode="auto">
                <a:xfrm>
                  <a:off x="825500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48" name="Freeform 4266"/>
                <p:cNvSpPr>
                  <a:spLocks/>
                </p:cNvSpPr>
                <p:nvPr/>
              </p:nvSpPr>
              <p:spPr bwMode="auto">
                <a:xfrm>
                  <a:off x="825817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49" name="Freeform 4267"/>
                <p:cNvSpPr>
                  <a:spLocks/>
                </p:cNvSpPr>
                <p:nvPr/>
              </p:nvSpPr>
              <p:spPr bwMode="auto">
                <a:xfrm>
                  <a:off x="8261351" y="29860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350" name="Freeform 4268"/>
                <p:cNvSpPr>
                  <a:spLocks/>
                </p:cNvSpPr>
                <p:nvPr/>
              </p:nvSpPr>
              <p:spPr bwMode="auto">
                <a:xfrm>
                  <a:off x="8264526" y="29892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51" name="Freeform 4269"/>
                <p:cNvSpPr>
                  <a:spLocks/>
                </p:cNvSpPr>
                <p:nvPr/>
              </p:nvSpPr>
              <p:spPr bwMode="auto">
                <a:xfrm>
                  <a:off x="8264526"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52" name="Freeform 4270"/>
                <p:cNvSpPr>
                  <a:spLocks/>
                </p:cNvSpPr>
                <p:nvPr/>
              </p:nvSpPr>
              <p:spPr bwMode="auto">
                <a:xfrm>
                  <a:off x="8267701" y="29892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53" name="Freeform 4271"/>
                <p:cNvSpPr>
                  <a:spLocks/>
                </p:cNvSpPr>
                <p:nvPr/>
              </p:nvSpPr>
              <p:spPr bwMode="auto">
                <a:xfrm>
                  <a:off x="8269288"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54" name="Freeform 4272"/>
                <p:cNvSpPr>
                  <a:spLocks/>
                </p:cNvSpPr>
                <p:nvPr/>
              </p:nvSpPr>
              <p:spPr bwMode="auto">
                <a:xfrm>
                  <a:off x="8272463" y="29860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355" name="Freeform 4273"/>
                <p:cNvSpPr>
                  <a:spLocks/>
                </p:cNvSpPr>
                <p:nvPr/>
              </p:nvSpPr>
              <p:spPr bwMode="auto">
                <a:xfrm>
                  <a:off x="8275638"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56" name="Freeform 4274"/>
                <p:cNvSpPr>
                  <a:spLocks/>
                </p:cNvSpPr>
                <p:nvPr/>
              </p:nvSpPr>
              <p:spPr bwMode="auto">
                <a:xfrm>
                  <a:off x="82756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57" name="Freeform 4275"/>
                <p:cNvSpPr>
                  <a:spLocks/>
                </p:cNvSpPr>
                <p:nvPr/>
              </p:nvSpPr>
              <p:spPr bwMode="auto">
                <a:xfrm>
                  <a:off x="8278813"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58" name="Freeform 4276"/>
                <p:cNvSpPr>
                  <a:spLocks/>
                </p:cNvSpPr>
                <p:nvPr/>
              </p:nvSpPr>
              <p:spPr bwMode="auto">
                <a:xfrm>
                  <a:off x="8280401"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59" name="Freeform 4277"/>
                <p:cNvSpPr>
                  <a:spLocks/>
                </p:cNvSpPr>
                <p:nvPr/>
              </p:nvSpPr>
              <p:spPr bwMode="auto">
                <a:xfrm>
                  <a:off x="828040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60" name="Freeform 4278"/>
                <p:cNvSpPr>
                  <a:spLocks/>
                </p:cNvSpPr>
                <p:nvPr/>
              </p:nvSpPr>
              <p:spPr bwMode="auto">
                <a:xfrm>
                  <a:off x="828357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61" name="Freeform 4279"/>
                <p:cNvSpPr>
                  <a:spLocks/>
                </p:cNvSpPr>
                <p:nvPr/>
              </p:nvSpPr>
              <p:spPr bwMode="auto">
                <a:xfrm>
                  <a:off x="828675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62" name="Freeform 4280"/>
                <p:cNvSpPr>
                  <a:spLocks/>
                </p:cNvSpPr>
                <p:nvPr/>
              </p:nvSpPr>
              <p:spPr bwMode="auto">
                <a:xfrm>
                  <a:off x="828992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63" name="Freeform 4281"/>
                <p:cNvSpPr>
                  <a:spLocks/>
                </p:cNvSpPr>
                <p:nvPr/>
              </p:nvSpPr>
              <p:spPr bwMode="auto">
                <a:xfrm>
                  <a:off x="8293101" y="29860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6350" cap="sq">
                  <a:solidFill>
                    <a:srgbClr val="010101"/>
                  </a:solidFill>
                  <a:prstDash val="solid"/>
                  <a:miter lim="800000"/>
                  <a:headEnd/>
                  <a:tailEnd/>
                </a:ln>
              </p:spPr>
              <p:txBody>
                <a:bodyPr/>
                <a:lstStyle/>
                <a:p>
                  <a:endParaRPr lang="en-US"/>
                </a:p>
              </p:txBody>
            </p:sp>
            <p:sp>
              <p:nvSpPr>
                <p:cNvPr id="29364" name="Freeform 4282"/>
                <p:cNvSpPr>
                  <a:spLocks/>
                </p:cNvSpPr>
                <p:nvPr/>
              </p:nvSpPr>
              <p:spPr bwMode="auto">
                <a:xfrm>
                  <a:off x="8293101" y="29892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65" name="Freeform 4283"/>
                <p:cNvSpPr>
                  <a:spLocks/>
                </p:cNvSpPr>
                <p:nvPr/>
              </p:nvSpPr>
              <p:spPr bwMode="auto">
                <a:xfrm>
                  <a:off x="8294688"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66" name="Freeform 4284"/>
                <p:cNvSpPr>
                  <a:spLocks/>
                </p:cNvSpPr>
                <p:nvPr/>
              </p:nvSpPr>
              <p:spPr bwMode="auto">
                <a:xfrm>
                  <a:off x="8297863" y="29892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67" name="Freeform 4285"/>
                <p:cNvSpPr>
                  <a:spLocks/>
                </p:cNvSpPr>
                <p:nvPr/>
              </p:nvSpPr>
              <p:spPr bwMode="auto">
                <a:xfrm>
                  <a:off x="8297863" y="29860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368" name="Freeform 4286"/>
                <p:cNvSpPr>
                  <a:spLocks/>
                </p:cNvSpPr>
                <p:nvPr/>
              </p:nvSpPr>
              <p:spPr bwMode="auto">
                <a:xfrm>
                  <a:off x="83010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69" name="Freeform 4287"/>
                <p:cNvSpPr>
                  <a:spLocks/>
                </p:cNvSpPr>
                <p:nvPr/>
              </p:nvSpPr>
              <p:spPr bwMode="auto">
                <a:xfrm>
                  <a:off x="8304213"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70" name="Freeform 4288"/>
                <p:cNvSpPr>
                  <a:spLocks/>
                </p:cNvSpPr>
                <p:nvPr/>
              </p:nvSpPr>
              <p:spPr bwMode="auto">
                <a:xfrm>
                  <a:off x="8305801" y="29860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371" name="Freeform 4289"/>
                <p:cNvSpPr>
                  <a:spLocks/>
                </p:cNvSpPr>
                <p:nvPr/>
              </p:nvSpPr>
              <p:spPr bwMode="auto">
                <a:xfrm>
                  <a:off x="8308976" y="29892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72" name="Freeform 4290"/>
                <p:cNvSpPr>
                  <a:spLocks/>
                </p:cNvSpPr>
                <p:nvPr/>
              </p:nvSpPr>
              <p:spPr bwMode="auto">
                <a:xfrm>
                  <a:off x="8308976"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73" name="Freeform 4291"/>
                <p:cNvSpPr>
                  <a:spLocks/>
                </p:cNvSpPr>
                <p:nvPr/>
              </p:nvSpPr>
              <p:spPr bwMode="auto">
                <a:xfrm>
                  <a:off x="8312151"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74" name="Freeform 4292"/>
                <p:cNvSpPr>
                  <a:spLocks/>
                </p:cNvSpPr>
                <p:nvPr/>
              </p:nvSpPr>
              <p:spPr bwMode="auto">
                <a:xfrm>
                  <a:off x="8315326" y="29892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75" name="Freeform 4293"/>
                <p:cNvSpPr>
                  <a:spLocks/>
                </p:cNvSpPr>
                <p:nvPr/>
              </p:nvSpPr>
              <p:spPr bwMode="auto">
                <a:xfrm>
                  <a:off x="8316913" y="29892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76" name="Freeform 4294"/>
                <p:cNvSpPr>
                  <a:spLocks/>
                </p:cNvSpPr>
                <p:nvPr/>
              </p:nvSpPr>
              <p:spPr bwMode="auto">
                <a:xfrm>
                  <a:off x="8316913"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77" name="Freeform 4295"/>
                <p:cNvSpPr>
                  <a:spLocks/>
                </p:cNvSpPr>
                <p:nvPr/>
              </p:nvSpPr>
              <p:spPr bwMode="auto">
                <a:xfrm>
                  <a:off x="8320088" y="29892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78" name="Freeform 4296"/>
                <p:cNvSpPr>
                  <a:spLocks/>
                </p:cNvSpPr>
                <p:nvPr/>
              </p:nvSpPr>
              <p:spPr bwMode="auto">
                <a:xfrm>
                  <a:off x="8323263" y="29860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379" name="Freeform 4297"/>
                <p:cNvSpPr>
                  <a:spLocks/>
                </p:cNvSpPr>
                <p:nvPr/>
              </p:nvSpPr>
              <p:spPr bwMode="auto">
                <a:xfrm>
                  <a:off x="8326438"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80" name="Freeform 4298"/>
                <p:cNvSpPr>
                  <a:spLocks/>
                </p:cNvSpPr>
                <p:nvPr/>
              </p:nvSpPr>
              <p:spPr bwMode="auto">
                <a:xfrm>
                  <a:off x="8326438"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81" name="Freeform 4299"/>
                <p:cNvSpPr>
                  <a:spLocks/>
                </p:cNvSpPr>
                <p:nvPr/>
              </p:nvSpPr>
              <p:spPr bwMode="auto">
                <a:xfrm>
                  <a:off x="8329613" y="29860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82" name="Freeform 4300"/>
                <p:cNvSpPr>
                  <a:spLocks/>
                </p:cNvSpPr>
                <p:nvPr/>
              </p:nvSpPr>
              <p:spPr bwMode="auto">
                <a:xfrm>
                  <a:off x="8331201"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83" name="Freeform 4301"/>
                <p:cNvSpPr>
                  <a:spLocks/>
                </p:cNvSpPr>
                <p:nvPr/>
              </p:nvSpPr>
              <p:spPr bwMode="auto">
                <a:xfrm>
                  <a:off x="8334376" y="29860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6350" cap="sq">
                  <a:solidFill>
                    <a:srgbClr val="010101"/>
                  </a:solidFill>
                  <a:prstDash val="solid"/>
                  <a:miter lim="800000"/>
                  <a:headEnd/>
                  <a:tailEnd/>
                </a:ln>
              </p:spPr>
              <p:txBody>
                <a:bodyPr/>
                <a:lstStyle/>
                <a:p>
                  <a:endParaRPr lang="en-US"/>
                </a:p>
              </p:txBody>
            </p:sp>
            <p:sp>
              <p:nvSpPr>
                <p:cNvPr id="29384" name="Freeform 4302"/>
                <p:cNvSpPr>
                  <a:spLocks/>
                </p:cNvSpPr>
                <p:nvPr/>
              </p:nvSpPr>
              <p:spPr bwMode="auto">
                <a:xfrm>
                  <a:off x="8334376" y="29860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85" name="Line 4303"/>
                <p:cNvSpPr>
                  <a:spLocks noChangeShapeType="1"/>
                </p:cNvSpPr>
                <p:nvPr/>
              </p:nvSpPr>
              <p:spPr bwMode="auto">
                <a:xfrm>
                  <a:off x="8337551" y="2986088"/>
                  <a:ext cx="1588" cy="1588"/>
                </a:xfrm>
                <a:prstGeom prst="line">
                  <a:avLst/>
                </a:prstGeom>
                <a:noFill/>
                <a:ln w="6350" cap="sq">
                  <a:solidFill>
                    <a:srgbClr val="010101"/>
                  </a:solidFill>
                  <a:miter lim="800000"/>
                  <a:headEnd/>
                  <a:tailEnd/>
                </a:ln>
              </p:spPr>
              <p:txBody>
                <a:bodyPr/>
                <a:lstStyle/>
                <a:p>
                  <a:endParaRPr lang="en-US"/>
                </a:p>
              </p:txBody>
            </p:sp>
            <p:sp>
              <p:nvSpPr>
                <p:cNvPr id="29386" name="Freeform 4318"/>
                <p:cNvSpPr>
                  <a:spLocks/>
                </p:cNvSpPr>
                <p:nvPr/>
              </p:nvSpPr>
              <p:spPr bwMode="auto">
                <a:xfrm>
                  <a:off x="668338" y="5010151"/>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387" name="Freeform 4319"/>
                <p:cNvSpPr>
                  <a:spLocks/>
                </p:cNvSpPr>
                <p:nvPr/>
              </p:nvSpPr>
              <p:spPr bwMode="auto">
                <a:xfrm>
                  <a:off x="67151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388" name="Freeform 4320"/>
                <p:cNvSpPr>
                  <a:spLocks/>
                </p:cNvSpPr>
                <p:nvPr/>
              </p:nvSpPr>
              <p:spPr bwMode="auto">
                <a:xfrm>
                  <a:off x="67786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89" name="Freeform 4321"/>
                <p:cNvSpPr>
                  <a:spLocks/>
                </p:cNvSpPr>
                <p:nvPr/>
              </p:nvSpPr>
              <p:spPr bwMode="auto">
                <a:xfrm>
                  <a:off x="679451"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390" name="Freeform 4322"/>
                <p:cNvSpPr>
                  <a:spLocks/>
                </p:cNvSpPr>
                <p:nvPr/>
              </p:nvSpPr>
              <p:spPr bwMode="auto">
                <a:xfrm>
                  <a:off x="685801"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91" name="Freeform 4323"/>
                <p:cNvSpPr>
                  <a:spLocks/>
                </p:cNvSpPr>
                <p:nvPr/>
              </p:nvSpPr>
              <p:spPr bwMode="auto">
                <a:xfrm>
                  <a:off x="688976"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392" name="Freeform 4324"/>
                <p:cNvSpPr>
                  <a:spLocks/>
                </p:cNvSpPr>
                <p:nvPr/>
              </p:nvSpPr>
              <p:spPr bwMode="auto">
                <a:xfrm>
                  <a:off x="69373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93" name="Freeform 4325"/>
                <p:cNvSpPr>
                  <a:spLocks/>
                </p:cNvSpPr>
                <p:nvPr/>
              </p:nvSpPr>
              <p:spPr bwMode="auto">
                <a:xfrm>
                  <a:off x="696913" y="5010151"/>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394" name="Freeform 4326"/>
                <p:cNvSpPr>
                  <a:spLocks/>
                </p:cNvSpPr>
                <p:nvPr/>
              </p:nvSpPr>
              <p:spPr bwMode="auto">
                <a:xfrm>
                  <a:off x="703263" y="5010151"/>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395" name="Freeform 4327"/>
                <p:cNvSpPr>
                  <a:spLocks/>
                </p:cNvSpPr>
                <p:nvPr/>
              </p:nvSpPr>
              <p:spPr bwMode="auto">
                <a:xfrm>
                  <a:off x="708026"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396" name="Freeform 4328"/>
                <p:cNvSpPr>
                  <a:spLocks/>
                </p:cNvSpPr>
                <p:nvPr/>
              </p:nvSpPr>
              <p:spPr bwMode="auto">
                <a:xfrm>
                  <a:off x="711201"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397" name="Freeform 4329"/>
                <p:cNvSpPr>
                  <a:spLocks/>
                </p:cNvSpPr>
                <p:nvPr/>
              </p:nvSpPr>
              <p:spPr bwMode="auto">
                <a:xfrm>
                  <a:off x="717551"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398" name="Freeform 4330"/>
                <p:cNvSpPr>
                  <a:spLocks/>
                </p:cNvSpPr>
                <p:nvPr/>
              </p:nvSpPr>
              <p:spPr bwMode="auto">
                <a:xfrm>
                  <a:off x="719138" y="5011738"/>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29399" name="Freeform 4331"/>
                <p:cNvSpPr>
                  <a:spLocks/>
                </p:cNvSpPr>
                <p:nvPr/>
              </p:nvSpPr>
              <p:spPr bwMode="auto">
                <a:xfrm>
                  <a:off x="72866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400" name="Freeform 4332"/>
                <p:cNvSpPr>
                  <a:spLocks/>
                </p:cNvSpPr>
                <p:nvPr/>
              </p:nvSpPr>
              <p:spPr bwMode="auto">
                <a:xfrm>
                  <a:off x="730251"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01" name="Freeform 4333"/>
                <p:cNvSpPr>
                  <a:spLocks/>
                </p:cNvSpPr>
                <p:nvPr/>
              </p:nvSpPr>
              <p:spPr bwMode="auto">
                <a:xfrm>
                  <a:off x="736601"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02" name="Freeform 4334"/>
                <p:cNvSpPr>
                  <a:spLocks/>
                </p:cNvSpPr>
                <p:nvPr/>
              </p:nvSpPr>
              <p:spPr bwMode="auto">
                <a:xfrm>
                  <a:off x="739776"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03" name="Freeform 4335"/>
                <p:cNvSpPr>
                  <a:spLocks/>
                </p:cNvSpPr>
                <p:nvPr/>
              </p:nvSpPr>
              <p:spPr bwMode="auto">
                <a:xfrm>
                  <a:off x="744538" y="5010151"/>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404" name="Freeform 4336"/>
                <p:cNvSpPr>
                  <a:spLocks/>
                </p:cNvSpPr>
                <p:nvPr/>
              </p:nvSpPr>
              <p:spPr bwMode="auto">
                <a:xfrm>
                  <a:off x="747713" y="5010151"/>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405" name="Freeform 4337"/>
                <p:cNvSpPr>
                  <a:spLocks/>
                </p:cNvSpPr>
                <p:nvPr/>
              </p:nvSpPr>
              <p:spPr bwMode="auto">
                <a:xfrm>
                  <a:off x="75406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406" name="Freeform 4338"/>
                <p:cNvSpPr>
                  <a:spLocks/>
                </p:cNvSpPr>
                <p:nvPr/>
              </p:nvSpPr>
              <p:spPr bwMode="auto">
                <a:xfrm>
                  <a:off x="755651"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07" name="Freeform 4339"/>
                <p:cNvSpPr>
                  <a:spLocks/>
                </p:cNvSpPr>
                <p:nvPr/>
              </p:nvSpPr>
              <p:spPr bwMode="auto">
                <a:xfrm>
                  <a:off x="762001" y="5010151"/>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408" name="Freeform 4340"/>
                <p:cNvSpPr>
                  <a:spLocks/>
                </p:cNvSpPr>
                <p:nvPr/>
              </p:nvSpPr>
              <p:spPr bwMode="auto">
                <a:xfrm>
                  <a:off x="765176" y="5010151"/>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409" name="Freeform 4341"/>
                <p:cNvSpPr>
                  <a:spLocks/>
                </p:cNvSpPr>
                <p:nvPr/>
              </p:nvSpPr>
              <p:spPr bwMode="auto">
                <a:xfrm>
                  <a:off x="7699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10" name="Freeform 4342"/>
                <p:cNvSpPr>
                  <a:spLocks/>
                </p:cNvSpPr>
                <p:nvPr/>
              </p:nvSpPr>
              <p:spPr bwMode="auto">
                <a:xfrm>
                  <a:off x="7762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11" name="Freeform 4343"/>
                <p:cNvSpPr>
                  <a:spLocks/>
                </p:cNvSpPr>
                <p:nvPr/>
              </p:nvSpPr>
              <p:spPr bwMode="auto">
                <a:xfrm>
                  <a:off x="7794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12" name="Freeform 4344"/>
                <p:cNvSpPr>
                  <a:spLocks/>
                </p:cNvSpPr>
                <p:nvPr/>
              </p:nvSpPr>
              <p:spPr bwMode="auto">
                <a:xfrm>
                  <a:off x="784226"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13" name="Freeform 4345"/>
                <p:cNvSpPr>
                  <a:spLocks/>
                </p:cNvSpPr>
                <p:nvPr/>
              </p:nvSpPr>
              <p:spPr bwMode="auto">
                <a:xfrm>
                  <a:off x="787401"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14" name="Freeform 4346"/>
                <p:cNvSpPr>
                  <a:spLocks/>
                </p:cNvSpPr>
                <p:nvPr/>
              </p:nvSpPr>
              <p:spPr bwMode="auto">
                <a:xfrm>
                  <a:off x="7921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15" name="Freeform 4347"/>
                <p:cNvSpPr>
                  <a:spLocks/>
                </p:cNvSpPr>
                <p:nvPr/>
              </p:nvSpPr>
              <p:spPr bwMode="auto">
                <a:xfrm>
                  <a:off x="7953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16" name="Freeform 4348"/>
                <p:cNvSpPr>
                  <a:spLocks/>
                </p:cNvSpPr>
                <p:nvPr/>
              </p:nvSpPr>
              <p:spPr bwMode="auto">
                <a:xfrm>
                  <a:off x="80168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17" name="Freeform 4349"/>
                <p:cNvSpPr>
                  <a:spLocks/>
                </p:cNvSpPr>
                <p:nvPr/>
              </p:nvSpPr>
              <p:spPr bwMode="auto">
                <a:xfrm>
                  <a:off x="806451"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18" name="Freeform 4350"/>
                <p:cNvSpPr>
                  <a:spLocks/>
                </p:cNvSpPr>
                <p:nvPr/>
              </p:nvSpPr>
              <p:spPr bwMode="auto">
                <a:xfrm>
                  <a:off x="812801"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19" name="Freeform 4351"/>
                <p:cNvSpPr>
                  <a:spLocks/>
                </p:cNvSpPr>
                <p:nvPr/>
              </p:nvSpPr>
              <p:spPr bwMode="auto">
                <a:xfrm>
                  <a:off x="815976"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20" name="Freeform 4352"/>
                <p:cNvSpPr>
                  <a:spLocks/>
                </p:cNvSpPr>
                <p:nvPr/>
              </p:nvSpPr>
              <p:spPr bwMode="auto">
                <a:xfrm>
                  <a:off x="8207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21" name="Freeform 4353"/>
                <p:cNvSpPr>
                  <a:spLocks/>
                </p:cNvSpPr>
                <p:nvPr/>
              </p:nvSpPr>
              <p:spPr bwMode="auto">
                <a:xfrm>
                  <a:off x="827088" y="50101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6350" cap="sq">
                  <a:solidFill>
                    <a:srgbClr val="010101"/>
                  </a:solidFill>
                  <a:prstDash val="solid"/>
                  <a:miter lim="800000"/>
                  <a:headEnd/>
                  <a:tailEnd/>
                </a:ln>
              </p:spPr>
              <p:txBody>
                <a:bodyPr/>
                <a:lstStyle/>
                <a:p>
                  <a:endParaRPr lang="en-US"/>
                </a:p>
              </p:txBody>
            </p:sp>
            <p:sp>
              <p:nvSpPr>
                <p:cNvPr id="29422" name="Freeform 4354"/>
                <p:cNvSpPr>
                  <a:spLocks/>
                </p:cNvSpPr>
                <p:nvPr/>
              </p:nvSpPr>
              <p:spPr bwMode="auto">
                <a:xfrm>
                  <a:off x="828676" y="5010151"/>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423" name="Freeform 4355"/>
                <p:cNvSpPr>
                  <a:spLocks/>
                </p:cNvSpPr>
                <p:nvPr/>
              </p:nvSpPr>
              <p:spPr bwMode="auto">
                <a:xfrm>
                  <a:off x="831851"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24" name="Freeform 4356"/>
                <p:cNvSpPr>
                  <a:spLocks/>
                </p:cNvSpPr>
                <p:nvPr/>
              </p:nvSpPr>
              <p:spPr bwMode="auto">
                <a:xfrm>
                  <a:off x="838201"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25" name="Freeform 4357"/>
                <p:cNvSpPr>
                  <a:spLocks/>
                </p:cNvSpPr>
                <p:nvPr/>
              </p:nvSpPr>
              <p:spPr bwMode="auto">
                <a:xfrm>
                  <a:off x="8429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26" name="Freeform 4358"/>
                <p:cNvSpPr>
                  <a:spLocks/>
                </p:cNvSpPr>
                <p:nvPr/>
              </p:nvSpPr>
              <p:spPr bwMode="auto">
                <a:xfrm>
                  <a:off x="8461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27" name="Freeform 4359"/>
                <p:cNvSpPr>
                  <a:spLocks/>
                </p:cNvSpPr>
                <p:nvPr/>
              </p:nvSpPr>
              <p:spPr bwMode="auto">
                <a:xfrm>
                  <a:off x="852488"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428" name="Freeform 4360"/>
                <p:cNvSpPr>
                  <a:spLocks/>
                </p:cNvSpPr>
                <p:nvPr/>
              </p:nvSpPr>
              <p:spPr bwMode="auto">
                <a:xfrm>
                  <a:off x="854076"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29" name="Freeform 4361"/>
                <p:cNvSpPr>
                  <a:spLocks/>
                </p:cNvSpPr>
                <p:nvPr/>
              </p:nvSpPr>
              <p:spPr bwMode="auto">
                <a:xfrm>
                  <a:off x="860426"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30" name="Freeform 4362"/>
                <p:cNvSpPr>
                  <a:spLocks/>
                </p:cNvSpPr>
                <p:nvPr/>
              </p:nvSpPr>
              <p:spPr bwMode="auto">
                <a:xfrm>
                  <a:off x="863601"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31" name="Freeform 4363"/>
                <p:cNvSpPr>
                  <a:spLocks/>
                </p:cNvSpPr>
                <p:nvPr/>
              </p:nvSpPr>
              <p:spPr bwMode="auto">
                <a:xfrm>
                  <a:off x="8683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32" name="Freeform 4364"/>
                <p:cNvSpPr>
                  <a:spLocks/>
                </p:cNvSpPr>
                <p:nvPr/>
              </p:nvSpPr>
              <p:spPr bwMode="auto">
                <a:xfrm>
                  <a:off x="8715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33" name="Freeform 4365"/>
                <p:cNvSpPr>
                  <a:spLocks/>
                </p:cNvSpPr>
                <p:nvPr/>
              </p:nvSpPr>
              <p:spPr bwMode="auto">
                <a:xfrm>
                  <a:off x="877888" y="5010151"/>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434" name="Freeform 4366"/>
                <p:cNvSpPr>
                  <a:spLocks/>
                </p:cNvSpPr>
                <p:nvPr/>
              </p:nvSpPr>
              <p:spPr bwMode="auto">
                <a:xfrm>
                  <a:off x="882651" y="5010151"/>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435" name="Freeform 4367"/>
                <p:cNvSpPr>
                  <a:spLocks/>
                </p:cNvSpPr>
                <p:nvPr/>
              </p:nvSpPr>
              <p:spPr bwMode="auto">
                <a:xfrm>
                  <a:off x="889001"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36" name="Freeform 4368"/>
                <p:cNvSpPr>
                  <a:spLocks/>
                </p:cNvSpPr>
                <p:nvPr/>
              </p:nvSpPr>
              <p:spPr bwMode="auto">
                <a:xfrm>
                  <a:off x="8937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37" name="Freeform 4369"/>
                <p:cNvSpPr>
                  <a:spLocks/>
                </p:cNvSpPr>
                <p:nvPr/>
              </p:nvSpPr>
              <p:spPr bwMode="auto">
                <a:xfrm>
                  <a:off x="896938" y="5010151"/>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438" name="Freeform 4370"/>
                <p:cNvSpPr>
                  <a:spLocks/>
                </p:cNvSpPr>
                <p:nvPr/>
              </p:nvSpPr>
              <p:spPr bwMode="auto">
                <a:xfrm>
                  <a:off x="901701" y="5010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39" name="Freeform 4371"/>
                <p:cNvSpPr>
                  <a:spLocks/>
                </p:cNvSpPr>
                <p:nvPr/>
              </p:nvSpPr>
              <p:spPr bwMode="auto">
                <a:xfrm>
                  <a:off x="904876" y="5010151"/>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440" name="Freeform 4372"/>
                <p:cNvSpPr>
                  <a:spLocks/>
                </p:cNvSpPr>
                <p:nvPr/>
              </p:nvSpPr>
              <p:spPr bwMode="auto">
                <a:xfrm>
                  <a:off x="911226"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41" name="Freeform 4373"/>
                <p:cNvSpPr>
                  <a:spLocks/>
                </p:cNvSpPr>
                <p:nvPr/>
              </p:nvSpPr>
              <p:spPr bwMode="auto">
                <a:xfrm>
                  <a:off x="914401" y="5010151"/>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442" name="Freeform 4374"/>
                <p:cNvSpPr>
                  <a:spLocks/>
                </p:cNvSpPr>
                <p:nvPr/>
              </p:nvSpPr>
              <p:spPr bwMode="auto">
                <a:xfrm>
                  <a:off x="919163" y="5010151"/>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443" name="Freeform 4375"/>
                <p:cNvSpPr>
                  <a:spLocks/>
                </p:cNvSpPr>
                <p:nvPr/>
              </p:nvSpPr>
              <p:spPr bwMode="auto">
                <a:xfrm>
                  <a:off x="922338" y="5010151"/>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444" name="Freeform 4376"/>
                <p:cNvSpPr>
                  <a:spLocks/>
                </p:cNvSpPr>
                <p:nvPr/>
              </p:nvSpPr>
              <p:spPr bwMode="auto">
                <a:xfrm>
                  <a:off x="927101" y="5010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45" name="Freeform 4377"/>
                <p:cNvSpPr>
                  <a:spLocks/>
                </p:cNvSpPr>
                <p:nvPr/>
              </p:nvSpPr>
              <p:spPr bwMode="auto">
                <a:xfrm>
                  <a:off x="930276" y="5010151"/>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446" name="Freeform 4378"/>
                <p:cNvSpPr>
                  <a:spLocks/>
                </p:cNvSpPr>
                <p:nvPr/>
              </p:nvSpPr>
              <p:spPr bwMode="auto">
                <a:xfrm>
                  <a:off x="936626"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47" name="Freeform 4379"/>
                <p:cNvSpPr>
                  <a:spLocks/>
                </p:cNvSpPr>
                <p:nvPr/>
              </p:nvSpPr>
              <p:spPr bwMode="auto">
                <a:xfrm>
                  <a:off x="939801"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48" name="Freeform 4380"/>
                <p:cNvSpPr>
                  <a:spLocks/>
                </p:cNvSpPr>
                <p:nvPr/>
              </p:nvSpPr>
              <p:spPr bwMode="auto">
                <a:xfrm>
                  <a:off x="944563" y="5010151"/>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449" name="Freeform 4381"/>
                <p:cNvSpPr>
                  <a:spLocks/>
                </p:cNvSpPr>
                <p:nvPr/>
              </p:nvSpPr>
              <p:spPr bwMode="auto">
                <a:xfrm>
                  <a:off x="950913" y="50101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450" name="Freeform 4382"/>
                <p:cNvSpPr>
                  <a:spLocks/>
                </p:cNvSpPr>
                <p:nvPr/>
              </p:nvSpPr>
              <p:spPr bwMode="auto">
                <a:xfrm>
                  <a:off x="952501"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51" name="Freeform 4383"/>
                <p:cNvSpPr>
                  <a:spLocks/>
                </p:cNvSpPr>
                <p:nvPr/>
              </p:nvSpPr>
              <p:spPr bwMode="auto">
                <a:xfrm>
                  <a:off x="958851"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52" name="Freeform 4384"/>
                <p:cNvSpPr>
                  <a:spLocks/>
                </p:cNvSpPr>
                <p:nvPr/>
              </p:nvSpPr>
              <p:spPr bwMode="auto">
                <a:xfrm>
                  <a:off x="962026" y="5011738"/>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29453" name="Freeform 4385"/>
                <p:cNvSpPr>
                  <a:spLocks/>
                </p:cNvSpPr>
                <p:nvPr/>
              </p:nvSpPr>
              <p:spPr bwMode="auto">
                <a:xfrm>
                  <a:off x="969963" y="5010151"/>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454" name="Freeform 4386"/>
                <p:cNvSpPr>
                  <a:spLocks/>
                </p:cNvSpPr>
                <p:nvPr/>
              </p:nvSpPr>
              <p:spPr bwMode="auto">
                <a:xfrm>
                  <a:off x="973138" y="5010151"/>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455" name="Freeform 4387"/>
                <p:cNvSpPr>
                  <a:spLocks/>
                </p:cNvSpPr>
                <p:nvPr/>
              </p:nvSpPr>
              <p:spPr bwMode="auto">
                <a:xfrm>
                  <a:off x="977901" y="5010151"/>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456" name="Freeform 4388"/>
                <p:cNvSpPr>
                  <a:spLocks/>
                </p:cNvSpPr>
                <p:nvPr/>
              </p:nvSpPr>
              <p:spPr bwMode="auto">
                <a:xfrm>
                  <a:off x="981076" y="501015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57" name="Freeform 4389"/>
                <p:cNvSpPr>
                  <a:spLocks/>
                </p:cNvSpPr>
                <p:nvPr/>
              </p:nvSpPr>
              <p:spPr bwMode="auto">
                <a:xfrm>
                  <a:off x="987426" y="50101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458" name="Freeform 4390"/>
                <p:cNvSpPr>
                  <a:spLocks/>
                </p:cNvSpPr>
                <p:nvPr/>
              </p:nvSpPr>
              <p:spPr bwMode="auto">
                <a:xfrm>
                  <a:off x="98901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59" name="Freeform 4391"/>
                <p:cNvSpPr>
                  <a:spLocks/>
                </p:cNvSpPr>
                <p:nvPr/>
              </p:nvSpPr>
              <p:spPr bwMode="auto">
                <a:xfrm>
                  <a:off x="9953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60" name="Freeform 4392"/>
                <p:cNvSpPr>
                  <a:spLocks/>
                </p:cNvSpPr>
                <p:nvPr/>
              </p:nvSpPr>
              <p:spPr bwMode="auto">
                <a:xfrm>
                  <a:off x="99853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61" name="Freeform 4393"/>
                <p:cNvSpPr>
                  <a:spLocks/>
                </p:cNvSpPr>
                <p:nvPr/>
              </p:nvSpPr>
              <p:spPr bwMode="auto">
                <a:xfrm>
                  <a:off x="1003301"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62" name="Freeform 4394"/>
                <p:cNvSpPr>
                  <a:spLocks/>
                </p:cNvSpPr>
                <p:nvPr/>
              </p:nvSpPr>
              <p:spPr bwMode="auto">
                <a:xfrm>
                  <a:off x="1006476"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63" name="Freeform 4395"/>
                <p:cNvSpPr>
                  <a:spLocks/>
                </p:cNvSpPr>
                <p:nvPr/>
              </p:nvSpPr>
              <p:spPr bwMode="auto">
                <a:xfrm>
                  <a:off x="1012826" y="5010151"/>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464" name="Freeform 4396"/>
                <p:cNvSpPr>
                  <a:spLocks/>
                </p:cNvSpPr>
                <p:nvPr/>
              </p:nvSpPr>
              <p:spPr bwMode="auto">
                <a:xfrm>
                  <a:off x="1017588" y="5010151"/>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465" name="Freeform 4397"/>
                <p:cNvSpPr>
                  <a:spLocks/>
                </p:cNvSpPr>
                <p:nvPr/>
              </p:nvSpPr>
              <p:spPr bwMode="auto">
                <a:xfrm>
                  <a:off x="10207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66" name="Freeform 4398"/>
                <p:cNvSpPr>
                  <a:spLocks/>
                </p:cNvSpPr>
                <p:nvPr/>
              </p:nvSpPr>
              <p:spPr bwMode="auto">
                <a:xfrm>
                  <a:off x="102711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467" name="Freeform 4399"/>
                <p:cNvSpPr>
                  <a:spLocks/>
                </p:cNvSpPr>
                <p:nvPr/>
              </p:nvSpPr>
              <p:spPr bwMode="auto">
                <a:xfrm>
                  <a:off x="1028701"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68" name="Freeform 4400"/>
                <p:cNvSpPr>
                  <a:spLocks/>
                </p:cNvSpPr>
                <p:nvPr/>
              </p:nvSpPr>
              <p:spPr bwMode="auto">
                <a:xfrm>
                  <a:off x="1035051"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69" name="Freeform 4401"/>
                <p:cNvSpPr>
                  <a:spLocks/>
                </p:cNvSpPr>
                <p:nvPr/>
              </p:nvSpPr>
              <p:spPr bwMode="auto">
                <a:xfrm>
                  <a:off x="1038226"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70" name="Freeform 4402"/>
                <p:cNvSpPr>
                  <a:spLocks/>
                </p:cNvSpPr>
                <p:nvPr/>
              </p:nvSpPr>
              <p:spPr bwMode="auto">
                <a:xfrm>
                  <a:off x="104298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71" name="Freeform 4403"/>
                <p:cNvSpPr>
                  <a:spLocks/>
                </p:cNvSpPr>
                <p:nvPr/>
              </p:nvSpPr>
              <p:spPr bwMode="auto">
                <a:xfrm>
                  <a:off x="104933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72" name="Freeform 4404"/>
                <p:cNvSpPr>
                  <a:spLocks/>
                </p:cNvSpPr>
                <p:nvPr/>
              </p:nvSpPr>
              <p:spPr bwMode="auto">
                <a:xfrm>
                  <a:off x="1054101"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73" name="Freeform 4405"/>
                <p:cNvSpPr>
                  <a:spLocks/>
                </p:cNvSpPr>
                <p:nvPr/>
              </p:nvSpPr>
              <p:spPr bwMode="auto">
                <a:xfrm>
                  <a:off x="1057276"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74" name="Freeform 4406"/>
                <p:cNvSpPr>
                  <a:spLocks/>
                </p:cNvSpPr>
                <p:nvPr/>
              </p:nvSpPr>
              <p:spPr bwMode="auto">
                <a:xfrm>
                  <a:off x="1063626" y="5010151"/>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475" name="Freeform 4407"/>
                <p:cNvSpPr>
                  <a:spLocks/>
                </p:cNvSpPr>
                <p:nvPr/>
              </p:nvSpPr>
              <p:spPr bwMode="auto">
                <a:xfrm>
                  <a:off x="1068388" y="5010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76" name="Freeform 4408"/>
                <p:cNvSpPr>
                  <a:spLocks/>
                </p:cNvSpPr>
                <p:nvPr/>
              </p:nvSpPr>
              <p:spPr bwMode="auto">
                <a:xfrm>
                  <a:off x="1071563" y="5010151"/>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477" name="Freeform 4409"/>
                <p:cNvSpPr>
                  <a:spLocks/>
                </p:cNvSpPr>
                <p:nvPr/>
              </p:nvSpPr>
              <p:spPr bwMode="auto">
                <a:xfrm>
                  <a:off x="1074738" y="5010151"/>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478" name="Freeform 4410"/>
                <p:cNvSpPr>
                  <a:spLocks/>
                </p:cNvSpPr>
                <p:nvPr/>
              </p:nvSpPr>
              <p:spPr bwMode="auto">
                <a:xfrm>
                  <a:off x="1079501" y="5010151"/>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479" name="Freeform 4411"/>
                <p:cNvSpPr>
                  <a:spLocks/>
                </p:cNvSpPr>
                <p:nvPr/>
              </p:nvSpPr>
              <p:spPr bwMode="auto">
                <a:xfrm>
                  <a:off x="1085851" y="5010151"/>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480" name="Freeform 4412"/>
                <p:cNvSpPr>
                  <a:spLocks/>
                </p:cNvSpPr>
                <p:nvPr/>
              </p:nvSpPr>
              <p:spPr bwMode="auto">
                <a:xfrm>
                  <a:off x="1089026" y="5010151"/>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481" name="Freeform 4413"/>
                <p:cNvSpPr>
                  <a:spLocks/>
                </p:cNvSpPr>
                <p:nvPr/>
              </p:nvSpPr>
              <p:spPr bwMode="auto">
                <a:xfrm>
                  <a:off x="10937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82" name="Freeform 4414"/>
                <p:cNvSpPr>
                  <a:spLocks/>
                </p:cNvSpPr>
                <p:nvPr/>
              </p:nvSpPr>
              <p:spPr bwMode="auto">
                <a:xfrm>
                  <a:off x="10969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83" name="Freeform 4415"/>
                <p:cNvSpPr>
                  <a:spLocks/>
                </p:cNvSpPr>
                <p:nvPr/>
              </p:nvSpPr>
              <p:spPr bwMode="auto">
                <a:xfrm>
                  <a:off x="1101726"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84" name="Freeform 4416"/>
                <p:cNvSpPr>
                  <a:spLocks/>
                </p:cNvSpPr>
                <p:nvPr/>
              </p:nvSpPr>
              <p:spPr bwMode="auto">
                <a:xfrm>
                  <a:off x="1104901"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85" name="Freeform 4417"/>
                <p:cNvSpPr>
                  <a:spLocks/>
                </p:cNvSpPr>
                <p:nvPr/>
              </p:nvSpPr>
              <p:spPr bwMode="auto">
                <a:xfrm>
                  <a:off x="1111251"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486" name="Freeform 4418"/>
                <p:cNvSpPr>
                  <a:spLocks/>
                </p:cNvSpPr>
                <p:nvPr/>
              </p:nvSpPr>
              <p:spPr bwMode="auto">
                <a:xfrm>
                  <a:off x="11128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87" name="Freeform 4419"/>
                <p:cNvSpPr>
                  <a:spLocks/>
                </p:cNvSpPr>
                <p:nvPr/>
              </p:nvSpPr>
              <p:spPr bwMode="auto">
                <a:xfrm>
                  <a:off x="11191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88" name="Freeform 4420"/>
                <p:cNvSpPr>
                  <a:spLocks/>
                </p:cNvSpPr>
                <p:nvPr/>
              </p:nvSpPr>
              <p:spPr bwMode="auto">
                <a:xfrm>
                  <a:off x="1122363" y="5010151"/>
                  <a:ext cx="7938" cy="1588"/>
                </a:xfrm>
                <a:custGeom>
                  <a:avLst/>
                  <a:gdLst>
                    <a:gd name="T0" fmla="*/ 0 w 5"/>
                    <a:gd name="T1" fmla="*/ 1588 h 1"/>
                    <a:gd name="T2" fmla="*/ 0 w 5"/>
                    <a:gd name="T3" fmla="*/ 1588 h 1"/>
                    <a:gd name="T4" fmla="*/ 0 w 5"/>
                    <a:gd name="T5" fmla="*/ 1588 h 1"/>
                    <a:gd name="T6" fmla="*/ 7938 w 5"/>
                    <a:gd name="T7" fmla="*/ 0 h 1"/>
                    <a:gd name="T8" fmla="*/ 0 60000 65536"/>
                    <a:gd name="T9" fmla="*/ 0 60000 65536"/>
                    <a:gd name="T10" fmla="*/ 0 60000 65536"/>
                    <a:gd name="T11" fmla="*/ 0 60000 65536"/>
                    <a:gd name="T12" fmla="*/ 0 w 5"/>
                    <a:gd name="T13" fmla="*/ 0 h 1"/>
                    <a:gd name="T14" fmla="*/ 5 w 5"/>
                    <a:gd name="T15" fmla="*/ 1 h 1"/>
                  </a:gdLst>
                  <a:ahLst/>
                  <a:cxnLst>
                    <a:cxn ang="T8">
                      <a:pos x="T0" y="T1"/>
                    </a:cxn>
                    <a:cxn ang="T9">
                      <a:pos x="T2" y="T3"/>
                    </a:cxn>
                    <a:cxn ang="T10">
                      <a:pos x="T4" y="T5"/>
                    </a:cxn>
                    <a:cxn ang="T11">
                      <a:pos x="T6" y="T7"/>
                    </a:cxn>
                  </a:cxnLst>
                  <a:rect l="T12" t="T13" r="T14" b="T15"/>
                  <a:pathLst>
                    <a:path w="5" h="1">
                      <a:moveTo>
                        <a:pt x="0" y="1"/>
                      </a:moveTo>
                      <a:lnTo>
                        <a:pt x="0" y="1"/>
                      </a:lnTo>
                      <a:lnTo>
                        <a:pt x="5" y="0"/>
                      </a:lnTo>
                    </a:path>
                  </a:pathLst>
                </a:custGeom>
                <a:noFill/>
                <a:ln w="6350" cap="sq">
                  <a:solidFill>
                    <a:srgbClr val="010101"/>
                  </a:solidFill>
                  <a:prstDash val="solid"/>
                  <a:miter lim="800000"/>
                  <a:headEnd/>
                  <a:tailEnd/>
                </a:ln>
              </p:spPr>
              <p:txBody>
                <a:bodyPr/>
                <a:lstStyle/>
                <a:p>
                  <a:endParaRPr lang="en-US"/>
                </a:p>
              </p:txBody>
            </p:sp>
            <p:sp>
              <p:nvSpPr>
                <p:cNvPr id="29489" name="Freeform 4421"/>
                <p:cNvSpPr>
                  <a:spLocks/>
                </p:cNvSpPr>
                <p:nvPr/>
              </p:nvSpPr>
              <p:spPr bwMode="auto">
                <a:xfrm>
                  <a:off x="1130301" y="5010151"/>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490" name="Freeform 4422"/>
                <p:cNvSpPr>
                  <a:spLocks/>
                </p:cNvSpPr>
                <p:nvPr/>
              </p:nvSpPr>
              <p:spPr bwMode="auto">
                <a:xfrm>
                  <a:off x="1136651"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491" name="Freeform 4423"/>
                <p:cNvSpPr>
                  <a:spLocks/>
                </p:cNvSpPr>
                <p:nvPr/>
              </p:nvSpPr>
              <p:spPr bwMode="auto">
                <a:xfrm>
                  <a:off x="11382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92" name="Freeform 4424"/>
                <p:cNvSpPr>
                  <a:spLocks/>
                </p:cNvSpPr>
                <p:nvPr/>
              </p:nvSpPr>
              <p:spPr bwMode="auto">
                <a:xfrm>
                  <a:off x="1144588" y="5010151"/>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493" name="Freeform 4425"/>
                <p:cNvSpPr>
                  <a:spLocks/>
                </p:cNvSpPr>
                <p:nvPr/>
              </p:nvSpPr>
              <p:spPr bwMode="auto">
                <a:xfrm>
                  <a:off x="1147763" y="501015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494" name="Freeform 4427"/>
                <p:cNvSpPr>
                  <a:spLocks/>
                </p:cNvSpPr>
                <p:nvPr/>
              </p:nvSpPr>
              <p:spPr bwMode="auto">
                <a:xfrm>
                  <a:off x="1152525"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495" name="Freeform 4428"/>
                <p:cNvSpPr>
                  <a:spLocks/>
                </p:cNvSpPr>
                <p:nvPr/>
              </p:nvSpPr>
              <p:spPr bwMode="auto">
                <a:xfrm>
                  <a:off x="1155700"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496" name="Freeform 4429"/>
                <p:cNvSpPr>
                  <a:spLocks/>
                </p:cNvSpPr>
                <p:nvPr/>
              </p:nvSpPr>
              <p:spPr bwMode="auto">
                <a:xfrm>
                  <a:off x="1162050" y="50101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497" name="Freeform 4430"/>
                <p:cNvSpPr>
                  <a:spLocks/>
                </p:cNvSpPr>
                <p:nvPr/>
              </p:nvSpPr>
              <p:spPr bwMode="auto">
                <a:xfrm>
                  <a:off x="11636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498" name="Freeform 4431"/>
                <p:cNvSpPr>
                  <a:spLocks/>
                </p:cNvSpPr>
                <p:nvPr/>
              </p:nvSpPr>
              <p:spPr bwMode="auto">
                <a:xfrm>
                  <a:off x="11699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499" name="Freeform 4432"/>
                <p:cNvSpPr>
                  <a:spLocks/>
                </p:cNvSpPr>
                <p:nvPr/>
              </p:nvSpPr>
              <p:spPr bwMode="auto">
                <a:xfrm>
                  <a:off x="1173163" y="5010150"/>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500" name="Freeform 4433"/>
                <p:cNvSpPr>
                  <a:spLocks/>
                </p:cNvSpPr>
                <p:nvPr/>
              </p:nvSpPr>
              <p:spPr bwMode="auto">
                <a:xfrm>
                  <a:off x="1177925"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501" name="Freeform 4434"/>
                <p:cNvSpPr>
                  <a:spLocks/>
                </p:cNvSpPr>
                <p:nvPr/>
              </p:nvSpPr>
              <p:spPr bwMode="auto">
                <a:xfrm>
                  <a:off x="118110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02" name="Freeform 4435"/>
                <p:cNvSpPr>
                  <a:spLocks/>
                </p:cNvSpPr>
                <p:nvPr/>
              </p:nvSpPr>
              <p:spPr bwMode="auto">
                <a:xfrm>
                  <a:off x="1187450"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503" name="Freeform 4436"/>
                <p:cNvSpPr>
                  <a:spLocks/>
                </p:cNvSpPr>
                <p:nvPr/>
              </p:nvSpPr>
              <p:spPr bwMode="auto">
                <a:xfrm>
                  <a:off x="11890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04" name="Freeform 4437"/>
                <p:cNvSpPr>
                  <a:spLocks/>
                </p:cNvSpPr>
                <p:nvPr/>
              </p:nvSpPr>
              <p:spPr bwMode="auto">
                <a:xfrm>
                  <a:off x="119538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05" name="Freeform 4438"/>
                <p:cNvSpPr>
                  <a:spLocks/>
                </p:cNvSpPr>
                <p:nvPr/>
              </p:nvSpPr>
              <p:spPr bwMode="auto">
                <a:xfrm>
                  <a:off x="1200150" y="5010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506" name="Freeform 4439"/>
                <p:cNvSpPr>
                  <a:spLocks/>
                </p:cNvSpPr>
                <p:nvPr/>
              </p:nvSpPr>
              <p:spPr bwMode="auto">
                <a:xfrm>
                  <a:off x="1203325" y="5010150"/>
                  <a:ext cx="9525" cy="1588"/>
                </a:xfrm>
                <a:custGeom>
                  <a:avLst/>
                  <a:gdLst>
                    <a:gd name="T0" fmla="*/ 0 w 6"/>
                    <a:gd name="T1" fmla="*/ 0 h 1"/>
                    <a:gd name="T2" fmla="*/ 0 w 6"/>
                    <a:gd name="T3" fmla="*/ 0 h 1"/>
                    <a:gd name="T4" fmla="*/ 0 w 6"/>
                    <a:gd name="T5" fmla="*/ 0 h 1"/>
                    <a:gd name="T6" fmla="*/ 9525 w 6"/>
                    <a:gd name="T7" fmla="*/ 1588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0"/>
                      </a:moveTo>
                      <a:lnTo>
                        <a:pt x="0" y="0"/>
                      </a:lnTo>
                      <a:lnTo>
                        <a:pt x="6" y="1"/>
                      </a:lnTo>
                    </a:path>
                  </a:pathLst>
                </a:custGeom>
                <a:noFill/>
                <a:ln w="6350" cap="sq">
                  <a:solidFill>
                    <a:srgbClr val="010101"/>
                  </a:solidFill>
                  <a:prstDash val="solid"/>
                  <a:miter lim="800000"/>
                  <a:headEnd/>
                  <a:tailEnd/>
                </a:ln>
              </p:spPr>
              <p:txBody>
                <a:bodyPr/>
                <a:lstStyle/>
                <a:p>
                  <a:endParaRPr lang="en-US"/>
                </a:p>
              </p:txBody>
            </p:sp>
            <p:sp>
              <p:nvSpPr>
                <p:cNvPr id="29507" name="Freeform 4440"/>
                <p:cNvSpPr>
                  <a:spLocks/>
                </p:cNvSpPr>
                <p:nvPr/>
              </p:nvSpPr>
              <p:spPr bwMode="auto">
                <a:xfrm>
                  <a:off x="1212850"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508" name="Freeform 4441"/>
                <p:cNvSpPr>
                  <a:spLocks/>
                </p:cNvSpPr>
                <p:nvPr/>
              </p:nvSpPr>
              <p:spPr bwMode="auto">
                <a:xfrm>
                  <a:off x="12144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09" name="Freeform 4442"/>
                <p:cNvSpPr>
                  <a:spLocks/>
                </p:cNvSpPr>
                <p:nvPr/>
              </p:nvSpPr>
              <p:spPr bwMode="auto">
                <a:xfrm>
                  <a:off x="12207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10" name="Freeform 4443"/>
                <p:cNvSpPr>
                  <a:spLocks/>
                </p:cNvSpPr>
                <p:nvPr/>
              </p:nvSpPr>
              <p:spPr bwMode="auto">
                <a:xfrm>
                  <a:off x="12239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11" name="Freeform 4444"/>
                <p:cNvSpPr>
                  <a:spLocks/>
                </p:cNvSpPr>
                <p:nvPr/>
              </p:nvSpPr>
              <p:spPr bwMode="auto">
                <a:xfrm>
                  <a:off x="12287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12" name="Freeform 4445"/>
                <p:cNvSpPr>
                  <a:spLocks/>
                </p:cNvSpPr>
                <p:nvPr/>
              </p:nvSpPr>
              <p:spPr bwMode="auto">
                <a:xfrm>
                  <a:off x="123190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13" name="Freeform 4446"/>
                <p:cNvSpPr>
                  <a:spLocks/>
                </p:cNvSpPr>
                <p:nvPr/>
              </p:nvSpPr>
              <p:spPr bwMode="auto">
                <a:xfrm>
                  <a:off x="1238250"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514" name="Freeform 4447"/>
                <p:cNvSpPr>
                  <a:spLocks/>
                </p:cNvSpPr>
                <p:nvPr/>
              </p:nvSpPr>
              <p:spPr bwMode="auto">
                <a:xfrm>
                  <a:off x="12398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15" name="Freeform 4448"/>
                <p:cNvSpPr>
                  <a:spLocks/>
                </p:cNvSpPr>
                <p:nvPr/>
              </p:nvSpPr>
              <p:spPr bwMode="auto">
                <a:xfrm>
                  <a:off x="1246188" y="5010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516" name="Freeform 4449"/>
                <p:cNvSpPr>
                  <a:spLocks/>
                </p:cNvSpPr>
                <p:nvPr/>
              </p:nvSpPr>
              <p:spPr bwMode="auto">
                <a:xfrm>
                  <a:off x="1249363" y="5010150"/>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517" name="Freeform 4450"/>
                <p:cNvSpPr>
                  <a:spLocks/>
                </p:cNvSpPr>
                <p:nvPr/>
              </p:nvSpPr>
              <p:spPr bwMode="auto">
                <a:xfrm>
                  <a:off x="12541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18" name="Freeform 4451"/>
                <p:cNvSpPr>
                  <a:spLocks/>
                </p:cNvSpPr>
                <p:nvPr/>
              </p:nvSpPr>
              <p:spPr bwMode="auto">
                <a:xfrm>
                  <a:off x="125730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19" name="Freeform 4452"/>
                <p:cNvSpPr>
                  <a:spLocks/>
                </p:cNvSpPr>
                <p:nvPr/>
              </p:nvSpPr>
              <p:spPr bwMode="auto">
                <a:xfrm>
                  <a:off x="12620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20" name="Freeform 4453"/>
                <p:cNvSpPr>
                  <a:spLocks/>
                </p:cNvSpPr>
                <p:nvPr/>
              </p:nvSpPr>
              <p:spPr bwMode="auto">
                <a:xfrm>
                  <a:off x="126841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21" name="Freeform 4454"/>
                <p:cNvSpPr>
                  <a:spLocks/>
                </p:cNvSpPr>
                <p:nvPr/>
              </p:nvSpPr>
              <p:spPr bwMode="auto">
                <a:xfrm>
                  <a:off x="1271588" y="5010150"/>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522" name="Freeform 4455"/>
                <p:cNvSpPr>
                  <a:spLocks/>
                </p:cNvSpPr>
                <p:nvPr/>
              </p:nvSpPr>
              <p:spPr bwMode="auto">
                <a:xfrm>
                  <a:off x="1276350"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523" name="Freeform 4456"/>
                <p:cNvSpPr>
                  <a:spLocks/>
                </p:cNvSpPr>
                <p:nvPr/>
              </p:nvSpPr>
              <p:spPr bwMode="auto">
                <a:xfrm>
                  <a:off x="127952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24" name="Freeform 4457"/>
                <p:cNvSpPr>
                  <a:spLocks/>
                </p:cNvSpPr>
                <p:nvPr/>
              </p:nvSpPr>
              <p:spPr bwMode="auto">
                <a:xfrm>
                  <a:off x="128587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25" name="Freeform 4458"/>
                <p:cNvSpPr>
                  <a:spLocks/>
                </p:cNvSpPr>
                <p:nvPr/>
              </p:nvSpPr>
              <p:spPr bwMode="auto">
                <a:xfrm>
                  <a:off x="1290638"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526" name="Freeform 4459"/>
                <p:cNvSpPr>
                  <a:spLocks/>
                </p:cNvSpPr>
                <p:nvPr/>
              </p:nvSpPr>
              <p:spPr bwMode="auto">
                <a:xfrm>
                  <a:off x="1296988"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527" name="Freeform 4460"/>
                <p:cNvSpPr>
                  <a:spLocks/>
                </p:cNvSpPr>
                <p:nvPr/>
              </p:nvSpPr>
              <p:spPr bwMode="auto">
                <a:xfrm>
                  <a:off x="13001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28" name="Freeform 4461"/>
                <p:cNvSpPr>
                  <a:spLocks/>
                </p:cNvSpPr>
                <p:nvPr/>
              </p:nvSpPr>
              <p:spPr bwMode="auto">
                <a:xfrm>
                  <a:off x="13049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29" name="Freeform 4462"/>
                <p:cNvSpPr>
                  <a:spLocks/>
                </p:cNvSpPr>
                <p:nvPr/>
              </p:nvSpPr>
              <p:spPr bwMode="auto">
                <a:xfrm>
                  <a:off x="130810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30" name="Freeform 4463"/>
                <p:cNvSpPr>
                  <a:spLocks/>
                </p:cNvSpPr>
                <p:nvPr/>
              </p:nvSpPr>
              <p:spPr bwMode="auto">
                <a:xfrm>
                  <a:off x="13128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31" name="Freeform 4464"/>
                <p:cNvSpPr>
                  <a:spLocks/>
                </p:cNvSpPr>
                <p:nvPr/>
              </p:nvSpPr>
              <p:spPr bwMode="auto">
                <a:xfrm>
                  <a:off x="13160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32" name="Freeform 4465"/>
                <p:cNvSpPr>
                  <a:spLocks/>
                </p:cNvSpPr>
                <p:nvPr/>
              </p:nvSpPr>
              <p:spPr bwMode="auto">
                <a:xfrm>
                  <a:off x="1322388"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533" name="Freeform 4466"/>
                <p:cNvSpPr>
                  <a:spLocks/>
                </p:cNvSpPr>
                <p:nvPr/>
              </p:nvSpPr>
              <p:spPr bwMode="auto">
                <a:xfrm>
                  <a:off x="132397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34" name="Freeform 4467"/>
                <p:cNvSpPr>
                  <a:spLocks/>
                </p:cNvSpPr>
                <p:nvPr/>
              </p:nvSpPr>
              <p:spPr bwMode="auto">
                <a:xfrm>
                  <a:off x="1330325"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535" name="Freeform 4468"/>
                <p:cNvSpPr>
                  <a:spLocks/>
                </p:cNvSpPr>
                <p:nvPr/>
              </p:nvSpPr>
              <p:spPr bwMode="auto">
                <a:xfrm>
                  <a:off x="1336675" y="50101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536" name="Freeform 4469"/>
                <p:cNvSpPr>
                  <a:spLocks/>
                </p:cNvSpPr>
                <p:nvPr/>
              </p:nvSpPr>
              <p:spPr bwMode="auto">
                <a:xfrm>
                  <a:off x="13382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37" name="Freeform 4470"/>
                <p:cNvSpPr>
                  <a:spLocks/>
                </p:cNvSpPr>
                <p:nvPr/>
              </p:nvSpPr>
              <p:spPr bwMode="auto">
                <a:xfrm>
                  <a:off x="1344613" y="5010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538" name="Freeform 4471"/>
                <p:cNvSpPr>
                  <a:spLocks/>
                </p:cNvSpPr>
                <p:nvPr/>
              </p:nvSpPr>
              <p:spPr bwMode="auto">
                <a:xfrm>
                  <a:off x="1347788" y="5010150"/>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539" name="Freeform 4472"/>
                <p:cNvSpPr>
                  <a:spLocks/>
                </p:cNvSpPr>
                <p:nvPr/>
              </p:nvSpPr>
              <p:spPr bwMode="auto">
                <a:xfrm>
                  <a:off x="13525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40" name="Freeform 4473"/>
                <p:cNvSpPr>
                  <a:spLocks/>
                </p:cNvSpPr>
                <p:nvPr/>
              </p:nvSpPr>
              <p:spPr bwMode="auto">
                <a:xfrm>
                  <a:off x="1355725"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541" name="Freeform 4474"/>
                <p:cNvSpPr>
                  <a:spLocks/>
                </p:cNvSpPr>
                <p:nvPr/>
              </p:nvSpPr>
              <p:spPr bwMode="auto">
                <a:xfrm>
                  <a:off x="1362075" y="50101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542" name="Freeform 4475"/>
                <p:cNvSpPr>
                  <a:spLocks/>
                </p:cNvSpPr>
                <p:nvPr/>
              </p:nvSpPr>
              <p:spPr bwMode="auto">
                <a:xfrm>
                  <a:off x="1363663" y="5011738"/>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29543" name="Freeform 4476"/>
                <p:cNvSpPr>
                  <a:spLocks/>
                </p:cNvSpPr>
                <p:nvPr/>
              </p:nvSpPr>
              <p:spPr bwMode="auto">
                <a:xfrm>
                  <a:off x="1373188"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544" name="Freeform 4477"/>
                <p:cNvSpPr>
                  <a:spLocks/>
                </p:cNvSpPr>
                <p:nvPr/>
              </p:nvSpPr>
              <p:spPr bwMode="auto">
                <a:xfrm>
                  <a:off x="137477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45" name="Freeform 4478"/>
                <p:cNvSpPr>
                  <a:spLocks/>
                </p:cNvSpPr>
                <p:nvPr/>
              </p:nvSpPr>
              <p:spPr bwMode="auto">
                <a:xfrm>
                  <a:off x="13811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46" name="Freeform 4479"/>
                <p:cNvSpPr>
                  <a:spLocks/>
                </p:cNvSpPr>
                <p:nvPr/>
              </p:nvSpPr>
              <p:spPr bwMode="auto">
                <a:xfrm>
                  <a:off x="13858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47" name="Freeform 4480"/>
                <p:cNvSpPr>
                  <a:spLocks/>
                </p:cNvSpPr>
                <p:nvPr/>
              </p:nvSpPr>
              <p:spPr bwMode="auto">
                <a:xfrm>
                  <a:off x="13890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48" name="Freeform 4481"/>
                <p:cNvSpPr>
                  <a:spLocks/>
                </p:cNvSpPr>
                <p:nvPr/>
              </p:nvSpPr>
              <p:spPr bwMode="auto">
                <a:xfrm>
                  <a:off x="13922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49" name="Freeform 4482"/>
                <p:cNvSpPr>
                  <a:spLocks/>
                </p:cNvSpPr>
                <p:nvPr/>
              </p:nvSpPr>
              <p:spPr bwMode="auto">
                <a:xfrm>
                  <a:off x="139858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50" name="Freeform 4483"/>
                <p:cNvSpPr>
                  <a:spLocks/>
                </p:cNvSpPr>
                <p:nvPr/>
              </p:nvSpPr>
              <p:spPr bwMode="auto">
                <a:xfrm>
                  <a:off x="14033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51" name="Freeform 4484"/>
                <p:cNvSpPr>
                  <a:spLocks/>
                </p:cNvSpPr>
                <p:nvPr/>
              </p:nvSpPr>
              <p:spPr bwMode="auto">
                <a:xfrm>
                  <a:off x="1406525" y="5010150"/>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552" name="Freeform 4485"/>
                <p:cNvSpPr>
                  <a:spLocks/>
                </p:cNvSpPr>
                <p:nvPr/>
              </p:nvSpPr>
              <p:spPr bwMode="auto">
                <a:xfrm>
                  <a:off x="1411288"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553" name="Freeform 4486"/>
                <p:cNvSpPr>
                  <a:spLocks/>
                </p:cNvSpPr>
                <p:nvPr/>
              </p:nvSpPr>
              <p:spPr bwMode="auto">
                <a:xfrm>
                  <a:off x="14144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54" name="Freeform 4487"/>
                <p:cNvSpPr>
                  <a:spLocks/>
                </p:cNvSpPr>
                <p:nvPr/>
              </p:nvSpPr>
              <p:spPr bwMode="auto">
                <a:xfrm>
                  <a:off x="142081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55" name="Freeform 4488"/>
                <p:cNvSpPr>
                  <a:spLocks/>
                </p:cNvSpPr>
                <p:nvPr/>
              </p:nvSpPr>
              <p:spPr bwMode="auto">
                <a:xfrm>
                  <a:off x="142398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56" name="Freeform 4489"/>
                <p:cNvSpPr>
                  <a:spLocks/>
                </p:cNvSpPr>
                <p:nvPr/>
              </p:nvSpPr>
              <p:spPr bwMode="auto">
                <a:xfrm>
                  <a:off x="1428750" y="5010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557" name="Freeform 4490"/>
                <p:cNvSpPr>
                  <a:spLocks/>
                </p:cNvSpPr>
                <p:nvPr/>
              </p:nvSpPr>
              <p:spPr bwMode="auto">
                <a:xfrm>
                  <a:off x="1431925" y="5010150"/>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58" name="Freeform 4491"/>
                <p:cNvSpPr>
                  <a:spLocks/>
                </p:cNvSpPr>
                <p:nvPr/>
              </p:nvSpPr>
              <p:spPr bwMode="auto">
                <a:xfrm>
                  <a:off x="1436688" y="5010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59" name="Freeform 4492"/>
                <p:cNvSpPr>
                  <a:spLocks/>
                </p:cNvSpPr>
                <p:nvPr/>
              </p:nvSpPr>
              <p:spPr bwMode="auto">
                <a:xfrm>
                  <a:off x="1439863" y="5010150"/>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560" name="Freeform 4493"/>
                <p:cNvSpPr>
                  <a:spLocks/>
                </p:cNvSpPr>
                <p:nvPr/>
              </p:nvSpPr>
              <p:spPr bwMode="auto">
                <a:xfrm>
                  <a:off x="1446213" y="5010150"/>
                  <a:ext cx="7938" cy="1588"/>
                </a:xfrm>
                <a:custGeom>
                  <a:avLst/>
                  <a:gdLst>
                    <a:gd name="T0" fmla="*/ 0 w 5"/>
                    <a:gd name="T1" fmla="*/ 1588 h 1"/>
                    <a:gd name="T2" fmla="*/ 0 w 5"/>
                    <a:gd name="T3" fmla="*/ 1588 h 1"/>
                    <a:gd name="T4" fmla="*/ 0 w 5"/>
                    <a:gd name="T5" fmla="*/ 1588 h 1"/>
                    <a:gd name="T6" fmla="*/ 7938 w 5"/>
                    <a:gd name="T7" fmla="*/ 0 h 1"/>
                    <a:gd name="T8" fmla="*/ 0 60000 65536"/>
                    <a:gd name="T9" fmla="*/ 0 60000 65536"/>
                    <a:gd name="T10" fmla="*/ 0 60000 65536"/>
                    <a:gd name="T11" fmla="*/ 0 60000 65536"/>
                    <a:gd name="T12" fmla="*/ 0 w 5"/>
                    <a:gd name="T13" fmla="*/ 0 h 1"/>
                    <a:gd name="T14" fmla="*/ 5 w 5"/>
                    <a:gd name="T15" fmla="*/ 1 h 1"/>
                  </a:gdLst>
                  <a:ahLst/>
                  <a:cxnLst>
                    <a:cxn ang="T8">
                      <a:pos x="T0" y="T1"/>
                    </a:cxn>
                    <a:cxn ang="T9">
                      <a:pos x="T2" y="T3"/>
                    </a:cxn>
                    <a:cxn ang="T10">
                      <a:pos x="T4" y="T5"/>
                    </a:cxn>
                    <a:cxn ang="T11">
                      <a:pos x="T6" y="T7"/>
                    </a:cxn>
                  </a:cxnLst>
                  <a:rect l="T12" t="T13" r="T14" b="T15"/>
                  <a:pathLst>
                    <a:path w="5" h="1">
                      <a:moveTo>
                        <a:pt x="0" y="1"/>
                      </a:moveTo>
                      <a:lnTo>
                        <a:pt x="0" y="1"/>
                      </a:lnTo>
                      <a:lnTo>
                        <a:pt x="5" y="0"/>
                      </a:lnTo>
                    </a:path>
                  </a:pathLst>
                </a:custGeom>
                <a:noFill/>
                <a:ln w="6350" cap="sq">
                  <a:solidFill>
                    <a:srgbClr val="010101"/>
                  </a:solidFill>
                  <a:prstDash val="solid"/>
                  <a:miter lim="800000"/>
                  <a:headEnd/>
                  <a:tailEnd/>
                </a:ln>
              </p:spPr>
              <p:txBody>
                <a:bodyPr/>
                <a:lstStyle/>
                <a:p>
                  <a:endParaRPr lang="en-US"/>
                </a:p>
              </p:txBody>
            </p:sp>
            <p:sp>
              <p:nvSpPr>
                <p:cNvPr id="29561" name="Freeform 4494"/>
                <p:cNvSpPr>
                  <a:spLocks/>
                </p:cNvSpPr>
                <p:nvPr/>
              </p:nvSpPr>
              <p:spPr bwMode="auto">
                <a:xfrm>
                  <a:off x="1454150"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562" name="Freeform 4495"/>
                <p:cNvSpPr>
                  <a:spLocks/>
                </p:cNvSpPr>
                <p:nvPr/>
              </p:nvSpPr>
              <p:spPr bwMode="auto">
                <a:xfrm>
                  <a:off x="14573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63" name="Freeform 4496"/>
                <p:cNvSpPr>
                  <a:spLocks/>
                </p:cNvSpPr>
                <p:nvPr/>
              </p:nvSpPr>
              <p:spPr bwMode="auto">
                <a:xfrm>
                  <a:off x="14620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64" name="Freeform 4497"/>
                <p:cNvSpPr>
                  <a:spLocks/>
                </p:cNvSpPr>
                <p:nvPr/>
              </p:nvSpPr>
              <p:spPr bwMode="auto">
                <a:xfrm>
                  <a:off x="14652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65" name="Freeform 4498"/>
                <p:cNvSpPr>
                  <a:spLocks/>
                </p:cNvSpPr>
                <p:nvPr/>
              </p:nvSpPr>
              <p:spPr bwMode="auto">
                <a:xfrm>
                  <a:off x="147161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566" name="Freeform 4499"/>
                <p:cNvSpPr>
                  <a:spLocks/>
                </p:cNvSpPr>
                <p:nvPr/>
              </p:nvSpPr>
              <p:spPr bwMode="auto">
                <a:xfrm>
                  <a:off x="147320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67" name="Freeform 4500"/>
                <p:cNvSpPr>
                  <a:spLocks/>
                </p:cNvSpPr>
                <p:nvPr/>
              </p:nvSpPr>
              <p:spPr bwMode="auto">
                <a:xfrm>
                  <a:off x="14795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68" name="Freeform 4501"/>
                <p:cNvSpPr>
                  <a:spLocks/>
                </p:cNvSpPr>
                <p:nvPr/>
              </p:nvSpPr>
              <p:spPr bwMode="auto">
                <a:xfrm>
                  <a:off x="14827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69" name="Freeform 4502"/>
                <p:cNvSpPr>
                  <a:spLocks/>
                </p:cNvSpPr>
                <p:nvPr/>
              </p:nvSpPr>
              <p:spPr bwMode="auto">
                <a:xfrm>
                  <a:off x="14874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70" name="Freeform 4503"/>
                <p:cNvSpPr>
                  <a:spLocks/>
                </p:cNvSpPr>
                <p:nvPr/>
              </p:nvSpPr>
              <p:spPr bwMode="auto">
                <a:xfrm>
                  <a:off x="14906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71" name="Freeform 4504"/>
                <p:cNvSpPr>
                  <a:spLocks/>
                </p:cNvSpPr>
                <p:nvPr/>
              </p:nvSpPr>
              <p:spPr bwMode="auto">
                <a:xfrm>
                  <a:off x="149701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572" name="Freeform 4505"/>
                <p:cNvSpPr>
                  <a:spLocks/>
                </p:cNvSpPr>
                <p:nvPr/>
              </p:nvSpPr>
              <p:spPr bwMode="auto">
                <a:xfrm>
                  <a:off x="149860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73" name="Freeform 4506"/>
                <p:cNvSpPr>
                  <a:spLocks/>
                </p:cNvSpPr>
                <p:nvPr/>
              </p:nvSpPr>
              <p:spPr bwMode="auto">
                <a:xfrm>
                  <a:off x="15049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74" name="Freeform 4507"/>
                <p:cNvSpPr>
                  <a:spLocks/>
                </p:cNvSpPr>
                <p:nvPr/>
              </p:nvSpPr>
              <p:spPr bwMode="auto">
                <a:xfrm>
                  <a:off x="15081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75" name="Freeform 4508"/>
                <p:cNvSpPr>
                  <a:spLocks/>
                </p:cNvSpPr>
                <p:nvPr/>
              </p:nvSpPr>
              <p:spPr bwMode="auto">
                <a:xfrm>
                  <a:off x="151288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576" name="Freeform 4509"/>
                <p:cNvSpPr>
                  <a:spLocks/>
                </p:cNvSpPr>
                <p:nvPr/>
              </p:nvSpPr>
              <p:spPr bwMode="auto">
                <a:xfrm>
                  <a:off x="151923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77" name="Freeform 4510"/>
                <p:cNvSpPr>
                  <a:spLocks/>
                </p:cNvSpPr>
                <p:nvPr/>
              </p:nvSpPr>
              <p:spPr bwMode="auto">
                <a:xfrm>
                  <a:off x="152241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578" name="Freeform 4511"/>
                <p:cNvSpPr>
                  <a:spLocks/>
                </p:cNvSpPr>
                <p:nvPr/>
              </p:nvSpPr>
              <p:spPr bwMode="auto">
                <a:xfrm>
                  <a:off x="1524000" y="5010150"/>
                  <a:ext cx="9525" cy="1588"/>
                </a:xfrm>
                <a:custGeom>
                  <a:avLst/>
                  <a:gdLst>
                    <a:gd name="T0" fmla="*/ 0 w 6"/>
                    <a:gd name="T1" fmla="*/ 1588 h 1"/>
                    <a:gd name="T2" fmla="*/ 0 w 6"/>
                    <a:gd name="T3" fmla="*/ 1588 h 1"/>
                    <a:gd name="T4" fmla="*/ 0 w 6"/>
                    <a:gd name="T5" fmla="*/ 1588 h 1"/>
                    <a:gd name="T6" fmla="*/ 9525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0" y="1"/>
                      </a:moveTo>
                      <a:lnTo>
                        <a:pt x="0" y="1"/>
                      </a:lnTo>
                      <a:lnTo>
                        <a:pt x="6" y="0"/>
                      </a:lnTo>
                    </a:path>
                  </a:pathLst>
                </a:custGeom>
                <a:noFill/>
                <a:ln w="6350" cap="sq">
                  <a:solidFill>
                    <a:srgbClr val="010101"/>
                  </a:solidFill>
                  <a:prstDash val="solid"/>
                  <a:miter lim="800000"/>
                  <a:headEnd/>
                  <a:tailEnd/>
                </a:ln>
              </p:spPr>
              <p:txBody>
                <a:bodyPr/>
                <a:lstStyle/>
                <a:p>
                  <a:endParaRPr lang="en-US"/>
                </a:p>
              </p:txBody>
            </p:sp>
            <p:sp>
              <p:nvSpPr>
                <p:cNvPr id="29579" name="Freeform 4512"/>
                <p:cNvSpPr>
                  <a:spLocks/>
                </p:cNvSpPr>
                <p:nvPr/>
              </p:nvSpPr>
              <p:spPr bwMode="auto">
                <a:xfrm>
                  <a:off x="1533525" y="5010150"/>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580" name="Freeform 4513"/>
                <p:cNvSpPr>
                  <a:spLocks/>
                </p:cNvSpPr>
                <p:nvPr/>
              </p:nvSpPr>
              <p:spPr bwMode="auto">
                <a:xfrm>
                  <a:off x="1538288" y="5010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581" name="Freeform 4514"/>
                <p:cNvSpPr>
                  <a:spLocks/>
                </p:cNvSpPr>
                <p:nvPr/>
              </p:nvSpPr>
              <p:spPr bwMode="auto">
                <a:xfrm>
                  <a:off x="1541463"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29582" name="Freeform 4515"/>
                <p:cNvSpPr>
                  <a:spLocks/>
                </p:cNvSpPr>
                <p:nvPr/>
              </p:nvSpPr>
              <p:spPr bwMode="auto">
                <a:xfrm>
                  <a:off x="1547813" y="50038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9583" name="Freeform 4516"/>
                <p:cNvSpPr>
                  <a:spLocks/>
                </p:cNvSpPr>
                <p:nvPr/>
              </p:nvSpPr>
              <p:spPr bwMode="auto">
                <a:xfrm>
                  <a:off x="1549400" y="4995863"/>
                  <a:ext cx="6350" cy="7938"/>
                </a:xfrm>
                <a:custGeom>
                  <a:avLst/>
                  <a:gdLst>
                    <a:gd name="T0" fmla="*/ 0 w 4"/>
                    <a:gd name="T1" fmla="*/ 7938 h 5"/>
                    <a:gd name="T2" fmla="*/ 0 w 4"/>
                    <a:gd name="T3" fmla="*/ 7938 h 5"/>
                    <a:gd name="T4" fmla="*/ 0 w 4"/>
                    <a:gd name="T5" fmla="*/ 7938 h 5"/>
                    <a:gd name="T6" fmla="*/ 6350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5"/>
                      </a:moveTo>
                      <a:lnTo>
                        <a:pt x="0" y="5"/>
                      </a:lnTo>
                      <a:lnTo>
                        <a:pt x="4" y="0"/>
                      </a:lnTo>
                    </a:path>
                  </a:pathLst>
                </a:custGeom>
                <a:noFill/>
                <a:ln w="6350" cap="sq">
                  <a:solidFill>
                    <a:srgbClr val="010101"/>
                  </a:solidFill>
                  <a:prstDash val="solid"/>
                  <a:miter lim="800000"/>
                  <a:headEnd/>
                  <a:tailEnd/>
                </a:ln>
              </p:spPr>
              <p:txBody>
                <a:bodyPr/>
                <a:lstStyle/>
                <a:p>
                  <a:endParaRPr lang="en-US"/>
                </a:p>
              </p:txBody>
            </p:sp>
            <p:sp>
              <p:nvSpPr>
                <p:cNvPr id="29584" name="Freeform 4517"/>
                <p:cNvSpPr>
                  <a:spLocks/>
                </p:cNvSpPr>
                <p:nvPr/>
              </p:nvSpPr>
              <p:spPr bwMode="auto">
                <a:xfrm>
                  <a:off x="1555750" y="49926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585" name="Freeform 4518"/>
                <p:cNvSpPr>
                  <a:spLocks/>
                </p:cNvSpPr>
                <p:nvPr/>
              </p:nvSpPr>
              <p:spPr bwMode="auto">
                <a:xfrm>
                  <a:off x="1558925" y="4984750"/>
                  <a:ext cx="4763" cy="7938"/>
                </a:xfrm>
                <a:custGeom>
                  <a:avLst/>
                  <a:gdLst>
                    <a:gd name="T0" fmla="*/ 0 w 3"/>
                    <a:gd name="T1" fmla="*/ 7938 h 5"/>
                    <a:gd name="T2" fmla="*/ 0 w 3"/>
                    <a:gd name="T3" fmla="*/ 7938 h 5"/>
                    <a:gd name="T4" fmla="*/ 0 w 3"/>
                    <a:gd name="T5" fmla="*/ 7938 h 5"/>
                    <a:gd name="T6" fmla="*/ 4763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5"/>
                      </a:moveTo>
                      <a:lnTo>
                        <a:pt x="0" y="5"/>
                      </a:lnTo>
                      <a:lnTo>
                        <a:pt x="3" y="0"/>
                      </a:lnTo>
                    </a:path>
                  </a:pathLst>
                </a:custGeom>
                <a:noFill/>
                <a:ln w="6350" cap="sq">
                  <a:solidFill>
                    <a:srgbClr val="010101"/>
                  </a:solidFill>
                  <a:prstDash val="solid"/>
                  <a:miter lim="800000"/>
                  <a:headEnd/>
                  <a:tailEnd/>
                </a:ln>
              </p:spPr>
              <p:txBody>
                <a:bodyPr/>
                <a:lstStyle/>
                <a:p>
                  <a:endParaRPr lang="en-US"/>
                </a:p>
              </p:txBody>
            </p:sp>
            <p:sp>
              <p:nvSpPr>
                <p:cNvPr id="29586" name="Freeform 4519"/>
                <p:cNvSpPr>
                  <a:spLocks/>
                </p:cNvSpPr>
                <p:nvPr/>
              </p:nvSpPr>
              <p:spPr bwMode="auto">
                <a:xfrm>
                  <a:off x="1563688" y="4984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87" name="Freeform 4520"/>
                <p:cNvSpPr>
                  <a:spLocks/>
                </p:cNvSpPr>
                <p:nvPr/>
              </p:nvSpPr>
              <p:spPr bwMode="auto">
                <a:xfrm>
                  <a:off x="1566863" y="49815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29588" name="Freeform 4521"/>
                <p:cNvSpPr>
                  <a:spLocks/>
                </p:cNvSpPr>
                <p:nvPr/>
              </p:nvSpPr>
              <p:spPr bwMode="auto">
                <a:xfrm>
                  <a:off x="1573213" y="49815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589" name="Freeform 4522"/>
                <p:cNvSpPr>
                  <a:spLocks/>
                </p:cNvSpPr>
                <p:nvPr/>
              </p:nvSpPr>
              <p:spPr bwMode="auto">
                <a:xfrm>
                  <a:off x="1574800" y="4981575"/>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29590" name="Freeform 4523"/>
                <p:cNvSpPr>
                  <a:spLocks/>
                </p:cNvSpPr>
                <p:nvPr/>
              </p:nvSpPr>
              <p:spPr bwMode="auto">
                <a:xfrm>
                  <a:off x="1581150" y="4986338"/>
                  <a:ext cx="4763" cy="6350"/>
                </a:xfrm>
                <a:custGeom>
                  <a:avLst/>
                  <a:gdLst>
                    <a:gd name="T0" fmla="*/ 0 w 3"/>
                    <a:gd name="T1" fmla="*/ 0 h 4"/>
                    <a:gd name="T2" fmla="*/ 0 w 3"/>
                    <a:gd name="T3" fmla="*/ 0 h 4"/>
                    <a:gd name="T4" fmla="*/ 0 w 3"/>
                    <a:gd name="T5" fmla="*/ 0 h 4"/>
                    <a:gd name="T6" fmla="*/ 4763 w 3"/>
                    <a:gd name="T7" fmla="*/ 635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0" y="0"/>
                      </a:lnTo>
                      <a:lnTo>
                        <a:pt x="3" y="4"/>
                      </a:lnTo>
                    </a:path>
                  </a:pathLst>
                </a:custGeom>
                <a:noFill/>
                <a:ln w="6350" cap="sq">
                  <a:solidFill>
                    <a:srgbClr val="010101"/>
                  </a:solidFill>
                  <a:prstDash val="solid"/>
                  <a:miter lim="800000"/>
                  <a:headEnd/>
                  <a:tailEnd/>
                </a:ln>
              </p:spPr>
              <p:txBody>
                <a:bodyPr/>
                <a:lstStyle/>
                <a:p>
                  <a:endParaRPr lang="en-US"/>
                </a:p>
              </p:txBody>
            </p:sp>
            <p:sp>
              <p:nvSpPr>
                <p:cNvPr id="29591" name="Freeform 4524"/>
                <p:cNvSpPr>
                  <a:spLocks/>
                </p:cNvSpPr>
                <p:nvPr/>
              </p:nvSpPr>
              <p:spPr bwMode="auto">
                <a:xfrm>
                  <a:off x="1585913" y="49926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9592" name="Freeform 4525"/>
                <p:cNvSpPr>
                  <a:spLocks/>
                </p:cNvSpPr>
                <p:nvPr/>
              </p:nvSpPr>
              <p:spPr bwMode="auto">
                <a:xfrm>
                  <a:off x="1589088" y="4999038"/>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593" name="Freeform 4526"/>
                <p:cNvSpPr>
                  <a:spLocks/>
                </p:cNvSpPr>
                <p:nvPr/>
              </p:nvSpPr>
              <p:spPr bwMode="auto">
                <a:xfrm>
                  <a:off x="1595438" y="5000625"/>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29594" name="Freeform 4527"/>
                <p:cNvSpPr>
                  <a:spLocks/>
                </p:cNvSpPr>
                <p:nvPr/>
              </p:nvSpPr>
              <p:spPr bwMode="auto">
                <a:xfrm>
                  <a:off x="1597025"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29595" name="Freeform 4528"/>
                <p:cNvSpPr>
                  <a:spLocks/>
                </p:cNvSpPr>
                <p:nvPr/>
              </p:nvSpPr>
              <p:spPr bwMode="auto">
                <a:xfrm>
                  <a:off x="1603375"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596" name="Freeform 4529"/>
                <p:cNvSpPr>
                  <a:spLocks/>
                </p:cNvSpPr>
                <p:nvPr/>
              </p:nvSpPr>
              <p:spPr bwMode="auto">
                <a:xfrm>
                  <a:off x="1606550" y="5011738"/>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29597" name="Freeform 4530"/>
                <p:cNvSpPr>
                  <a:spLocks/>
                </p:cNvSpPr>
                <p:nvPr/>
              </p:nvSpPr>
              <p:spPr bwMode="auto">
                <a:xfrm>
                  <a:off x="16144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598" name="Freeform 4531"/>
                <p:cNvSpPr>
                  <a:spLocks/>
                </p:cNvSpPr>
                <p:nvPr/>
              </p:nvSpPr>
              <p:spPr bwMode="auto">
                <a:xfrm>
                  <a:off x="16176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599" name="Freeform 4532"/>
                <p:cNvSpPr>
                  <a:spLocks/>
                </p:cNvSpPr>
                <p:nvPr/>
              </p:nvSpPr>
              <p:spPr bwMode="auto">
                <a:xfrm>
                  <a:off x="16224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00" name="Freeform 4533"/>
                <p:cNvSpPr>
                  <a:spLocks/>
                </p:cNvSpPr>
                <p:nvPr/>
              </p:nvSpPr>
              <p:spPr bwMode="auto">
                <a:xfrm>
                  <a:off x="162560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01" name="Freeform 4534"/>
                <p:cNvSpPr>
                  <a:spLocks/>
                </p:cNvSpPr>
                <p:nvPr/>
              </p:nvSpPr>
              <p:spPr bwMode="auto">
                <a:xfrm>
                  <a:off x="16319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02" name="Freeform 4535"/>
                <p:cNvSpPr>
                  <a:spLocks/>
                </p:cNvSpPr>
                <p:nvPr/>
              </p:nvSpPr>
              <p:spPr bwMode="auto">
                <a:xfrm>
                  <a:off x="16351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03" name="Freeform 4536"/>
                <p:cNvSpPr>
                  <a:spLocks/>
                </p:cNvSpPr>
                <p:nvPr/>
              </p:nvSpPr>
              <p:spPr bwMode="auto">
                <a:xfrm>
                  <a:off x="16398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04" name="Freeform 4537"/>
                <p:cNvSpPr>
                  <a:spLocks/>
                </p:cNvSpPr>
                <p:nvPr/>
              </p:nvSpPr>
              <p:spPr bwMode="auto">
                <a:xfrm>
                  <a:off x="16430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05" name="Freeform 4538"/>
                <p:cNvSpPr>
                  <a:spLocks/>
                </p:cNvSpPr>
                <p:nvPr/>
              </p:nvSpPr>
              <p:spPr bwMode="auto">
                <a:xfrm>
                  <a:off x="164782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06" name="Freeform 4539"/>
                <p:cNvSpPr>
                  <a:spLocks/>
                </p:cNvSpPr>
                <p:nvPr/>
              </p:nvSpPr>
              <p:spPr bwMode="auto">
                <a:xfrm>
                  <a:off x="165417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07" name="Freeform 4540"/>
                <p:cNvSpPr>
                  <a:spLocks/>
                </p:cNvSpPr>
                <p:nvPr/>
              </p:nvSpPr>
              <p:spPr bwMode="auto">
                <a:xfrm>
                  <a:off x="165735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08" name="Freeform 4541"/>
                <p:cNvSpPr>
                  <a:spLocks/>
                </p:cNvSpPr>
                <p:nvPr/>
              </p:nvSpPr>
              <p:spPr bwMode="auto">
                <a:xfrm>
                  <a:off x="166211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09" name="Freeform 4542"/>
                <p:cNvSpPr>
                  <a:spLocks/>
                </p:cNvSpPr>
                <p:nvPr/>
              </p:nvSpPr>
              <p:spPr bwMode="auto">
                <a:xfrm>
                  <a:off x="166528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10" name="Freeform 4543"/>
                <p:cNvSpPr>
                  <a:spLocks/>
                </p:cNvSpPr>
                <p:nvPr/>
              </p:nvSpPr>
              <p:spPr bwMode="auto">
                <a:xfrm>
                  <a:off x="1671638"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611" name="Freeform 4544"/>
                <p:cNvSpPr>
                  <a:spLocks/>
                </p:cNvSpPr>
                <p:nvPr/>
              </p:nvSpPr>
              <p:spPr bwMode="auto">
                <a:xfrm>
                  <a:off x="1673225"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612" name="Freeform 4545"/>
                <p:cNvSpPr>
                  <a:spLocks/>
                </p:cNvSpPr>
                <p:nvPr/>
              </p:nvSpPr>
              <p:spPr bwMode="auto">
                <a:xfrm>
                  <a:off x="1679575"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613" name="Freeform 4546"/>
                <p:cNvSpPr>
                  <a:spLocks/>
                </p:cNvSpPr>
                <p:nvPr/>
              </p:nvSpPr>
              <p:spPr bwMode="auto">
                <a:xfrm>
                  <a:off x="168275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14" name="Freeform 4547"/>
                <p:cNvSpPr>
                  <a:spLocks/>
                </p:cNvSpPr>
                <p:nvPr/>
              </p:nvSpPr>
              <p:spPr bwMode="auto">
                <a:xfrm>
                  <a:off x="1687513"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615" name="Freeform 4548"/>
                <p:cNvSpPr>
                  <a:spLocks/>
                </p:cNvSpPr>
                <p:nvPr/>
              </p:nvSpPr>
              <p:spPr bwMode="auto">
                <a:xfrm>
                  <a:off x="1693863" y="5010150"/>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616" name="Freeform 4549"/>
                <p:cNvSpPr>
                  <a:spLocks/>
                </p:cNvSpPr>
                <p:nvPr/>
              </p:nvSpPr>
              <p:spPr bwMode="auto">
                <a:xfrm>
                  <a:off x="169862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17" name="Freeform 4550"/>
                <p:cNvSpPr>
                  <a:spLocks/>
                </p:cNvSpPr>
                <p:nvPr/>
              </p:nvSpPr>
              <p:spPr bwMode="auto">
                <a:xfrm>
                  <a:off x="170497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18" name="Freeform 4551"/>
                <p:cNvSpPr>
                  <a:spLocks/>
                </p:cNvSpPr>
                <p:nvPr/>
              </p:nvSpPr>
              <p:spPr bwMode="auto">
                <a:xfrm>
                  <a:off x="1708150"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619" name="Freeform 4552"/>
                <p:cNvSpPr>
                  <a:spLocks/>
                </p:cNvSpPr>
                <p:nvPr/>
              </p:nvSpPr>
              <p:spPr bwMode="auto">
                <a:xfrm>
                  <a:off x="17097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20" name="Freeform 4553"/>
                <p:cNvSpPr>
                  <a:spLocks/>
                </p:cNvSpPr>
                <p:nvPr/>
              </p:nvSpPr>
              <p:spPr bwMode="auto">
                <a:xfrm>
                  <a:off x="171608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21" name="Freeform 4554"/>
                <p:cNvSpPr>
                  <a:spLocks/>
                </p:cNvSpPr>
                <p:nvPr/>
              </p:nvSpPr>
              <p:spPr bwMode="auto">
                <a:xfrm>
                  <a:off x="1722438"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622" name="Freeform 4555"/>
                <p:cNvSpPr>
                  <a:spLocks/>
                </p:cNvSpPr>
                <p:nvPr/>
              </p:nvSpPr>
              <p:spPr bwMode="auto">
                <a:xfrm>
                  <a:off x="172402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23" name="Freeform 4556"/>
                <p:cNvSpPr>
                  <a:spLocks/>
                </p:cNvSpPr>
                <p:nvPr/>
              </p:nvSpPr>
              <p:spPr bwMode="auto">
                <a:xfrm>
                  <a:off x="173037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24" name="Freeform 4557"/>
                <p:cNvSpPr>
                  <a:spLocks/>
                </p:cNvSpPr>
                <p:nvPr/>
              </p:nvSpPr>
              <p:spPr bwMode="auto">
                <a:xfrm>
                  <a:off x="173355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25" name="Freeform 4558"/>
                <p:cNvSpPr>
                  <a:spLocks/>
                </p:cNvSpPr>
                <p:nvPr/>
              </p:nvSpPr>
              <p:spPr bwMode="auto">
                <a:xfrm>
                  <a:off x="173831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26" name="Freeform 4559"/>
                <p:cNvSpPr>
                  <a:spLocks/>
                </p:cNvSpPr>
                <p:nvPr/>
              </p:nvSpPr>
              <p:spPr bwMode="auto">
                <a:xfrm>
                  <a:off x="174148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27" name="Freeform 4560"/>
                <p:cNvSpPr>
                  <a:spLocks/>
                </p:cNvSpPr>
                <p:nvPr/>
              </p:nvSpPr>
              <p:spPr bwMode="auto">
                <a:xfrm>
                  <a:off x="17462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28" name="Freeform 4561"/>
                <p:cNvSpPr>
                  <a:spLocks/>
                </p:cNvSpPr>
                <p:nvPr/>
              </p:nvSpPr>
              <p:spPr bwMode="auto">
                <a:xfrm>
                  <a:off x="174942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29" name="Freeform 4562"/>
                <p:cNvSpPr>
                  <a:spLocks/>
                </p:cNvSpPr>
                <p:nvPr/>
              </p:nvSpPr>
              <p:spPr bwMode="auto">
                <a:xfrm>
                  <a:off x="175577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30" name="Freeform 4563"/>
                <p:cNvSpPr>
                  <a:spLocks/>
                </p:cNvSpPr>
                <p:nvPr/>
              </p:nvSpPr>
              <p:spPr bwMode="auto">
                <a:xfrm>
                  <a:off x="176053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31" name="Freeform 4564"/>
                <p:cNvSpPr>
                  <a:spLocks/>
                </p:cNvSpPr>
                <p:nvPr/>
              </p:nvSpPr>
              <p:spPr bwMode="auto">
                <a:xfrm>
                  <a:off x="176371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32" name="Freeform 4565"/>
                <p:cNvSpPr>
                  <a:spLocks/>
                </p:cNvSpPr>
                <p:nvPr/>
              </p:nvSpPr>
              <p:spPr bwMode="auto">
                <a:xfrm>
                  <a:off x="17700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33" name="Freeform 4566"/>
                <p:cNvSpPr>
                  <a:spLocks/>
                </p:cNvSpPr>
                <p:nvPr/>
              </p:nvSpPr>
              <p:spPr bwMode="auto">
                <a:xfrm>
                  <a:off x="177482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34" name="Freeform 4567"/>
                <p:cNvSpPr>
                  <a:spLocks/>
                </p:cNvSpPr>
                <p:nvPr/>
              </p:nvSpPr>
              <p:spPr bwMode="auto">
                <a:xfrm>
                  <a:off x="178117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35" name="Freeform 4568"/>
                <p:cNvSpPr>
                  <a:spLocks/>
                </p:cNvSpPr>
                <p:nvPr/>
              </p:nvSpPr>
              <p:spPr bwMode="auto">
                <a:xfrm>
                  <a:off x="178435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36" name="Freeform 4569"/>
                <p:cNvSpPr>
                  <a:spLocks/>
                </p:cNvSpPr>
                <p:nvPr/>
              </p:nvSpPr>
              <p:spPr bwMode="auto">
                <a:xfrm>
                  <a:off x="1789113" y="5010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637" name="Freeform 4570"/>
                <p:cNvSpPr>
                  <a:spLocks/>
                </p:cNvSpPr>
                <p:nvPr/>
              </p:nvSpPr>
              <p:spPr bwMode="auto">
                <a:xfrm>
                  <a:off x="1792288" y="5006975"/>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29638" name="Freeform 4571"/>
                <p:cNvSpPr>
                  <a:spLocks/>
                </p:cNvSpPr>
                <p:nvPr/>
              </p:nvSpPr>
              <p:spPr bwMode="auto">
                <a:xfrm>
                  <a:off x="1797050" y="500062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9639" name="Freeform 4572"/>
                <p:cNvSpPr>
                  <a:spLocks/>
                </p:cNvSpPr>
                <p:nvPr/>
              </p:nvSpPr>
              <p:spPr bwMode="auto">
                <a:xfrm>
                  <a:off x="1800225"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640" name="Freeform 4573"/>
                <p:cNvSpPr>
                  <a:spLocks/>
                </p:cNvSpPr>
                <p:nvPr/>
              </p:nvSpPr>
              <p:spPr bwMode="auto">
                <a:xfrm>
                  <a:off x="1806575" y="4992688"/>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29641" name="Freeform 4574"/>
                <p:cNvSpPr>
                  <a:spLocks/>
                </p:cNvSpPr>
                <p:nvPr/>
              </p:nvSpPr>
              <p:spPr bwMode="auto">
                <a:xfrm>
                  <a:off x="1808163" y="4984750"/>
                  <a:ext cx="6350" cy="7938"/>
                </a:xfrm>
                <a:custGeom>
                  <a:avLst/>
                  <a:gdLst>
                    <a:gd name="T0" fmla="*/ 0 w 4"/>
                    <a:gd name="T1" fmla="*/ 7938 h 5"/>
                    <a:gd name="T2" fmla="*/ 0 w 4"/>
                    <a:gd name="T3" fmla="*/ 7938 h 5"/>
                    <a:gd name="T4" fmla="*/ 0 w 4"/>
                    <a:gd name="T5" fmla="*/ 7938 h 5"/>
                    <a:gd name="T6" fmla="*/ 6350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5"/>
                      </a:moveTo>
                      <a:lnTo>
                        <a:pt x="0" y="5"/>
                      </a:lnTo>
                      <a:lnTo>
                        <a:pt x="4" y="0"/>
                      </a:lnTo>
                    </a:path>
                  </a:pathLst>
                </a:custGeom>
                <a:noFill/>
                <a:ln w="6350" cap="sq">
                  <a:solidFill>
                    <a:srgbClr val="010101"/>
                  </a:solidFill>
                  <a:prstDash val="solid"/>
                  <a:miter lim="800000"/>
                  <a:headEnd/>
                  <a:tailEnd/>
                </a:ln>
              </p:spPr>
              <p:txBody>
                <a:bodyPr/>
                <a:lstStyle/>
                <a:p>
                  <a:endParaRPr lang="en-US"/>
                </a:p>
              </p:txBody>
            </p:sp>
            <p:sp>
              <p:nvSpPr>
                <p:cNvPr id="29642" name="Freeform 4575"/>
                <p:cNvSpPr>
                  <a:spLocks/>
                </p:cNvSpPr>
                <p:nvPr/>
              </p:nvSpPr>
              <p:spPr bwMode="auto">
                <a:xfrm>
                  <a:off x="1814513" y="4978400"/>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9643" name="Freeform 4576"/>
                <p:cNvSpPr>
                  <a:spLocks/>
                </p:cNvSpPr>
                <p:nvPr/>
              </p:nvSpPr>
              <p:spPr bwMode="auto">
                <a:xfrm>
                  <a:off x="1817688" y="4978400"/>
                  <a:ext cx="4763" cy="6350"/>
                </a:xfrm>
                <a:custGeom>
                  <a:avLst/>
                  <a:gdLst>
                    <a:gd name="T0" fmla="*/ 0 w 3"/>
                    <a:gd name="T1" fmla="*/ 0 h 4"/>
                    <a:gd name="T2" fmla="*/ 0 w 3"/>
                    <a:gd name="T3" fmla="*/ 0 h 4"/>
                    <a:gd name="T4" fmla="*/ 0 w 3"/>
                    <a:gd name="T5" fmla="*/ 0 h 4"/>
                    <a:gd name="T6" fmla="*/ 4763 w 3"/>
                    <a:gd name="T7" fmla="*/ 635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0" y="0"/>
                      </a:lnTo>
                      <a:lnTo>
                        <a:pt x="3" y="4"/>
                      </a:lnTo>
                    </a:path>
                  </a:pathLst>
                </a:custGeom>
                <a:noFill/>
                <a:ln w="6350" cap="sq">
                  <a:solidFill>
                    <a:srgbClr val="010101"/>
                  </a:solidFill>
                  <a:prstDash val="solid"/>
                  <a:miter lim="800000"/>
                  <a:headEnd/>
                  <a:tailEnd/>
                </a:ln>
              </p:spPr>
              <p:txBody>
                <a:bodyPr/>
                <a:lstStyle/>
                <a:p>
                  <a:endParaRPr lang="en-US"/>
                </a:p>
              </p:txBody>
            </p:sp>
            <p:sp>
              <p:nvSpPr>
                <p:cNvPr id="29644" name="Freeform 4577"/>
                <p:cNvSpPr>
                  <a:spLocks/>
                </p:cNvSpPr>
                <p:nvPr/>
              </p:nvSpPr>
              <p:spPr bwMode="auto">
                <a:xfrm>
                  <a:off x="1822450" y="4975225"/>
                  <a:ext cx="6350" cy="9525"/>
                </a:xfrm>
                <a:custGeom>
                  <a:avLst/>
                  <a:gdLst>
                    <a:gd name="T0" fmla="*/ 0 w 4"/>
                    <a:gd name="T1" fmla="*/ 9525 h 6"/>
                    <a:gd name="T2" fmla="*/ 0 w 4"/>
                    <a:gd name="T3" fmla="*/ 9525 h 6"/>
                    <a:gd name="T4" fmla="*/ 0 w 4"/>
                    <a:gd name="T5" fmla="*/ 9525 h 6"/>
                    <a:gd name="T6" fmla="*/ 6350 w 4"/>
                    <a:gd name="T7" fmla="*/ 0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0" y="6"/>
                      </a:lnTo>
                      <a:lnTo>
                        <a:pt x="4" y="0"/>
                      </a:lnTo>
                    </a:path>
                  </a:pathLst>
                </a:custGeom>
                <a:noFill/>
                <a:ln w="6350" cap="sq">
                  <a:solidFill>
                    <a:srgbClr val="010101"/>
                  </a:solidFill>
                  <a:prstDash val="solid"/>
                  <a:miter lim="800000"/>
                  <a:headEnd/>
                  <a:tailEnd/>
                </a:ln>
              </p:spPr>
              <p:txBody>
                <a:bodyPr/>
                <a:lstStyle/>
                <a:p>
                  <a:endParaRPr lang="en-US"/>
                </a:p>
              </p:txBody>
            </p:sp>
            <p:sp>
              <p:nvSpPr>
                <p:cNvPr id="29645" name="Freeform 4578"/>
                <p:cNvSpPr>
                  <a:spLocks/>
                </p:cNvSpPr>
                <p:nvPr/>
              </p:nvSpPr>
              <p:spPr bwMode="auto">
                <a:xfrm>
                  <a:off x="1828800" y="4975225"/>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9646" name="Freeform 4579"/>
                <p:cNvSpPr>
                  <a:spLocks/>
                </p:cNvSpPr>
                <p:nvPr/>
              </p:nvSpPr>
              <p:spPr bwMode="auto">
                <a:xfrm>
                  <a:off x="1831975" y="49815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29647" name="Freeform 4580"/>
                <p:cNvSpPr>
                  <a:spLocks/>
                </p:cNvSpPr>
                <p:nvPr/>
              </p:nvSpPr>
              <p:spPr bwMode="auto">
                <a:xfrm>
                  <a:off x="1836738" y="49815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648" name="Freeform 4581"/>
                <p:cNvSpPr>
                  <a:spLocks/>
                </p:cNvSpPr>
                <p:nvPr/>
              </p:nvSpPr>
              <p:spPr bwMode="auto">
                <a:xfrm>
                  <a:off x="1839913" y="4978400"/>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29649" name="Freeform 4582"/>
                <p:cNvSpPr>
                  <a:spLocks/>
                </p:cNvSpPr>
                <p:nvPr/>
              </p:nvSpPr>
              <p:spPr bwMode="auto">
                <a:xfrm>
                  <a:off x="1846263" y="4967288"/>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6350" cap="sq">
                  <a:solidFill>
                    <a:srgbClr val="010101"/>
                  </a:solidFill>
                  <a:prstDash val="solid"/>
                  <a:miter lim="800000"/>
                  <a:headEnd/>
                  <a:tailEnd/>
                </a:ln>
              </p:spPr>
              <p:txBody>
                <a:bodyPr/>
                <a:lstStyle/>
                <a:p>
                  <a:endParaRPr lang="en-US"/>
                </a:p>
              </p:txBody>
            </p:sp>
            <p:sp>
              <p:nvSpPr>
                <p:cNvPr id="29650" name="Freeform 4583"/>
                <p:cNvSpPr>
                  <a:spLocks/>
                </p:cNvSpPr>
                <p:nvPr/>
              </p:nvSpPr>
              <p:spPr bwMode="auto">
                <a:xfrm>
                  <a:off x="1847850" y="4919663"/>
                  <a:ext cx="9525" cy="47625"/>
                </a:xfrm>
                <a:custGeom>
                  <a:avLst/>
                  <a:gdLst>
                    <a:gd name="T0" fmla="*/ 0 w 6"/>
                    <a:gd name="T1" fmla="*/ 47625 h 30"/>
                    <a:gd name="T2" fmla="*/ 0 w 6"/>
                    <a:gd name="T3" fmla="*/ 47625 h 30"/>
                    <a:gd name="T4" fmla="*/ 0 w 6"/>
                    <a:gd name="T5" fmla="*/ 47625 h 30"/>
                    <a:gd name="T6" fmla="*/ 9525 w 6"/>
                    <a:gd name="T7" fmla="*/ 0 h 30"/>
                    <a:gd name="T8" fmla="*/ 0 60000 65536"/>
                    <a:gd name="T9" fmla="*/ 0 60000 65536"/>
                    <a:gd name="T10" fmla="*/ 0 60000 65536"/>
                    <a:gd name="T11" fmla="*/ 0 60000 65536"/>
                    <a:gd name="T12" fmla="*/ 0 w 6"/>
                    <a:gd name="T13" fmla="*/ 0 h 30"/>
                    <a:gd name="T14" fmla="*/ 6 w 6"/>
                    <a:gd name="T15" fmla="*/ 30 h 30"/>
                  </a:gdLst>
                  <a:ahLst/>
                  <a:cxnLst>
                    <a:cxn ang="T8">
                      <a:pos x="T0" y="T1"/>
                    </a:cxn>
                    <a:cxn ang="T9">
                      <a:pos x="T2" y="T3"/>
                    </a:cxn>
                    <a:cxn ang="T10">
                      <a:pos x="T4" y="T5"/>
                    </a:cxn>
                    <a:cxn ang="T11">
                      <a:pos x="T6" y="T7"/>
                    </a:cxn>
                  </a:cxnLst>
                  <a:rect l="T12" t="T13" r="T14" b="T15"/>
                  <a:pathLst>
                    <a:path w="6" h="30">
                      <a:moveTo>
                        <a:pt x="0" y="30"/>
                      </a:moveTo>
                      <a:lnTo>
                        <a:pt x="0" y="30"/>
                      </a:lnTo>
                      <a:lnTo>
                        <a:pt x="6" y="0"/>
                      </a:lnTo>
                    </a:path>
                  </a:pathLst>
                </a:custGeom>
                <a:noFill/>
                <a:ln w="6350" cap="sq">
                  <a:solidFill>
                    <a:srgbClr val="010101"/>
                  </a:solidFill>
                  <a:prstDash val="solid"/>
                  <a:miter lim="800000"/>
                  <a:headEnd/>
                  <a:tailEnd/>
                </a:ln>
              </p:spPr>
              <p:txBody>
                <a:bodyPr/>
                <a:lstStyle/>
                <a:p>
                  <a:endParaRPr lang="en-US"/>
                </a:p>
              </p:txBody>
            </p:sp>
            <p:sp>
              <p:nvSpPr>
                <p:cNvPr id="29651" name="Freeform 4584"/>
                <p:cNvSpPr>
                  <a:spLocks/>
                </p:cNvSpPr>
                <p:nvPr/>
              </p:nvSpPr>
              <p:spPr bwMode="auto">
                <a:xfrm>
                  <a:off x="1857375" y="4865688"/>
                  <a:ext cx="1588" cy="53975"/>
                </a:xfrm>
                <a:custGeom>
                  <a:avLst/>
                  <a:gdLst>
                    <a:gd name="T0" fmla="*/ 0 w 1"/>
                    <a:gd name="T1" fmla="*/ 53975 h 34"/>
                    <a:gd name="T2" fmla="*/ 0 w 1"/>
                    <a:gd name="T3" fmla="*/ 53975 h 34"/>
                    <a:gd name="T4" fmla="*/ 0 w 1"/>
                    <a:gd name="T5" fmla="*/ 53975 h 34"/>
                    <a:gd name="T6" fmla="*/ 1588 w 1"/>
                    <a:gd name="T7" fmla="*/ 0 h 34"/>
                    <a:gd name="T8" fmla="*/ 0 60000 65536"/>
                    <a:gd name="T9" fmla="*/ 0 60000 65536"/>
                    <a:gd name="T10" fmla="*/ 0 60000 65536"/>
                    <a:gd name="T11" fmla="*/ 0 60000 65536"/>
                    <a:gd name="T12" fmla="*/ 0 w 1"/>
                    <a:gd name="T13" fmla="*/ 0 h 34"/>
                    <a:gd name="T14" fmla="*/ 1 w 1"/>
                    <a:gd name="T15" fmla="*/ 34 h 34"/>
                  </a:gdLst>
                  <a:ahLst/>
                  <a:cxnLst>
                    <a:cxn ang="T8">
                      <a:pos x="T0" y="T1"/>
                    </a:cxn>
                    <a:cxn ang="T9">
                      <a:pos x="T2" y="T3"/>
                    </a:cxn>
                    <a:cxn ang="T10">
                      <a:pos x="T4" y="T5"/>
                    </a:cxn>
                    <a:cxn ang="T11">
                      <a:pos x="T6" y="T7"/>
                    </a:cxn>
                  </a:cxnLst>
                  <a:rect l="T12" t="T13" r="T14" b="T15"/>
                  <a:pathLst>
                    <a:path w="1" h="34">
                      <a:moveTo>
                        <a:pt x="0" y="34"/>
                      </a:moveTo>
                      <a:lnTo>
                        <a:pt x="0" y="34"/>
                      </a:lnTo>
                      <a:lnTo>
                        <a:pt x="1" y="0"/>
                      </a:lnTo>
                    </a:path>
                  </a:pathLst>
                </a:custGeom>
                <a:noFill/>
                <a:ln w="6350" cap="sq">
                  <a:solidFill>
                    <a:srgbClr val="010101"/>
                  </a:solidFill>
                  <a:prstDash val="solid"/>
                  <a:miter lim="800000"/>
                  <a:headEnd/>
                  <a:tailEnd/>
                </a:ln>
              </p:spPr>
              <p:txBody>
                <a:bodyPr/>
                <a:lstStyle/>
                <a:p>
                  <a:endParaRPr lang="en-US"/>
                </a:p>
              </p:txBody>
            </p:sp>
            <p:sp>
              <p:nvSpPr>
                <p:cNvPr id="29652" name="Freeform 4585"/>
                <p:cNvSpPr>
                  <a:spLocks/>
                </p:cNvSpPr>
                <p:nvPr/>
              </p:nvSpPr>
              <p:spPr bwMode="auto">
                <a:xfrm>
                  <a:off x="1858963" y="4775200"/>
                  <a:ext cx="6350" cy="90488"/>
                </a:xfrm>
                <a:custGeom>
                  <a:avLst/>
                  <a:gdLst>
                    <a:gd name="T0" fmla="*/ 0 w 4"/>
                    <a:gd name="T1" fmla="*/ 90488 h 57"/>
                    <a:gd name="T2" fmla="*/ 0 w 4"/>
                    <a:gd name="T3" fmla="*/ 90488 h 57"/>
                    <a:gd name="T4" fmla="*/ 0 w 4"/>
                    <a:gd name="T5" fmla="*/ 90488 h 57"/>
                    <a:gd name="T6" fmla="*/ 6350 w 4"/>
                    <a:gd name="T7" fmla="*/ 0 h 57"/>
                    <a:gd name="T8" fmla="*/ 0 60000 65536"/>
                    <a:gd name="T9" fmla="*/ 0 60000 65536"/>
                    <a:gd name="T10" fmla="*/ 0 60000 65536"/>
                    <a:gd name="T11" fmla="*/ 0 60000 65536"/>
                    <a:gd name="T12" fmla="*/ 0 w 4"/>
                    <a:gd name="T13" fmla="*/ 0 h 57"/>
                    <a:gd name="T14" fmla="*/ 4 w 4"/>
                    <a:gd name="T15" fmla="*/ 57 h 57"/>
                  </a:gdLst>
                  <a:ahLst/>
                  <a:cxnLst>
                    <a:cxn ang="T8">
                      <a:pos x="T0" y="T1"/>
                    </a:cxn>
                    <a:cxn ang="T9">
                      <a:pos x="T2" y="T3"/>
                    </a:cxn>
                    <a:cxn ang="T10">
                      <a:pos x="T4" y="T5"/>
                    </a:cxn>
                    <a:cxn ang="T11">
                      <a:pos x="T6" y="T7"/>
                    </a:cxn>
                  </a:cxnLst>
                  <a:rect l="T12" t="T13" r="T14" b="T15"/>
                  <a:pathLst>
                    <a:path w="4" h="57">
                      <a:moveTo>
                        <a:pt x="0" y="57"/>
                      </a:moveTo>
                      <a:lnTo>
                        <a:pt x="0" y="57"/>
                      </a:lnTo>
                      <a:lnTo>
                        <a:pt x="4" y="0"/>
                      </a:lnTo>
                    </a:path>
                  </a:pathLst>
                </a:custGeom>
                <a:noFill/>
                <a:ln w="6350" cap="sq">
                  <a:solidFill>
                    <a:srgbClr val="010101"/>
                  </a:solidFill>
                  <a:prstDash val="solid"/>
                  <a:miter lim="800000"/>
                  <a:headEnd/>
                  <a:tailEnd/>
                </a:ln>
              </p:spPr>
              <p:txBody>
                <a:bodyPr/>
                <a:lstStyle/>
                <a:p>
                  <a:endParaRPr lang="en-US"/>
                </a:p>
              </p:txBody>
            </p:sp>
            <p:sp>
              <p:nvSpPr>
                <p:cNvPr id="29653" name="Freeform 4586"/>
                <p:cNvSpPr>
                  <a:spLocks/>
                </p:cNvSpPr>
                <p:nvPr/>
              </p:nvSpPr>
              <p:spPr bwMode="auto">
                <a:xfrm>
                  <a:off x="1865313" y="4679950"/>
                  <a:ext cx="3175" cy="95250"/>
                </a:xfrm>
                <a:custGeom>
                  <a:avLst/>
                  <a:gdLst>
                    <a:gd name="T0" fmla="*/ 0 w 2"/>
                    <a:gd name="T1" fmla="*/ 95250 h 60"/>
                    <a:gd name="T2" fmla="*/ 0 w 2"/>
                    <a:gd name="T3" fmla="*/ 95250 h 60"/>
                    <a:gd name="T4" fmla="*/ 0 w 2"/>
                    <a:gd name="T5" fmla="*/ 95250 h 60"/>
                    <a:gd name="T6" fmla="*/ 3175 w 2"/>
                    <a:gd name="T7" fmla="*/ 0 h 60"/>
                    <a:gd name="T8" fmla="*/ 0 60000 65536"/>
                    <a:gd name="T9" fmla="*/ 0 60000 65536"/>
                    <a:gd name="T10" fmla="*/ 0 60000 65536"/>
                    <a:gd name="T11" fmla="*/ 0 60000 65536"/>
                    <a:gd name="T12" fmla="*/ 0 w 2"/>
                    <a:gd name="T13" fmla="*/ 0 h 60"/>
                    <a:gd name="T14" fmla="*/ 2 w 2"/>
                    <a:gd name="T15" fmla="*/ 60 h 60"/>
                  </a:gdLst>
                  <a:ahLst/>
                  <a:cxnLst>
                    <a:cxn ang="T8">
                      <a:pos x="T0" y="T1"/>
                    </a:cxn>
                    <a:cxn ang="T9">
                      <a:pos x="T2" y="T3"/>
                    </a:cxn>
                    <a:cxn ang="T10">
                      <a:pos x="T4" y="T5"/>
                    </a:cxn>
                    <a:cxn ang="T11">
                      <a:pos x="T6" y="T7"/>
                    </a:cxn>
                  </a:cxnLst>
                  <a:rect l="T12" t="T13" r="T14" b="T15"/>
                  <a:pathLst>
                    <a:path w="2" h="60">
                      <a:moveTo>
                        <a:pt x="0" y="60"/>
                      </a:moveTo>
                      <a:lnTo>
                        <a:pt x="0" y="60"/>
                      </a:lnTo>
                      <a:lnTo>
                        <a:pt x="2" y="0"/>
                      </a:lnTo>
                    </a:path>
                  </a:pathLst>
                </a:custGeom>
                <a:noFill/>
                <a:ln w="6350" cap="sq">
                  <a:solidFill>
                    <a:srgbClr val="010101"/>
                  </a:solidFill>
                  <a:prstDash val="solid"/>
                  <a:miter lim="800000"/>
                  <a:headEnd/>
                  <a:tailEnd/>
                </a:ln>
              </p:spPr>
              <p:txBody>
                <a:bodyPr/>
                <a:lstStyle/>
                <a:p>
                  <a:endParaRPr lang="en-US"/>
                </a:p>
              </p:txBody>
            </p:sp>
            <p:sp>
              <p:nvSpPr>
                <p:cNvPr id="29654" name="Freeform 4587"/>
                <p:cNvSpPr>
                  <a:spLocks/>
                </p:cNvSpPr>
                <p:nvPr/>
              </p:nvSpPr>
              <p:spPr bwMode="auto">
                <a:xfrm>
                  <a:off x="1868488" y="4548188"/>
                  <a:ext cx="4763" cy="131763"/>
                </a:xfrm>
                <a:custGeom>
                  <a:avLst/>
                  <a:gdLst>
                    <a:gd name="T0" fmla="*/ 0 w 3"/>
                    <a:gd name="T1" fmla="*/ 131763 h 83"/>
                    <a:gd name="T2" fmla="*/ 0 w 3"/>
                    <a:gd name="T3" fmla="*/ 131763 h 83"/>
                    <a:gd name="T4" fmla="*/ 0 w 3"/>
                    <a:gd name="T5" fmla="*/ 131763 h 83"/>
                    <a:gd name="T6" fmla="*/ 4763 w 3"/>
                    <a:gd name="T7" fmla="*/ 0 h 83"/>
                    <a:gd name="T8" fmla="*/ 0 60000 65536"/>
                    <a:gd name="T9" fmla="*/ 0 60000 65536"/>
                    <a:gd name="T10" fmla="*/ 0 60000 65536"/>
                    <a:gd name="T11" fmla="*/ 0 60000 65536"/>
                    <a:gd name="T12" fmla="*/ 0 w 3"/>
                    <a:gd name="T13" fmla="*/ 0 h 83"/>
                    <a:gd name="T14" fmla="*/ 3 w 3"/>
                    <a:gd name="T15" fmla="*/ 83 h 83"/>
                  </a:gdLst>
                  <a:ahLst/>
                  <a:cxnLst>
                    <a:cxn ang="T8">
                      <a:pos x="T0" y="T1"/>
                    </a:cxn>
                    <a:cxn ang="T9">
                      <a:pos x="T2" y="T3"/>
                    </a:cxn>
                    <a:cxn ang="T10">
                      <a:pos x="T4" y="T5"/>
                    </a:cxn>
                    <a:cxn ang="T11">
                      <a:pos x="T6" y="T7"/>
                    </a:cxn>
                  </a:cxnLst>
                  <a:rect l="T12" t="T13" r="T14" b="T15"/>
                  <a:pathLst>
                    <a:path w="3" h="83">
                      <a:moveTo>
                        <a:pt x="0" y="83"/>
                      </a:moveTo>
                      <a:lnTo>
                        <a:pt x="0" y="83"/>
                      </a:lnTo>
                      <a:lnTo>
                        <a:pt x="3" y="0"/>
                      </a:lnTo>
                    </a:path>
                  </a:pathLst>
                </a:custGeom>
                <a:noFill/>
                <a:ln w="6350" cap="sq">
                  <a:solidFill>
                    <a:srgbClr val="010101"/>
                  </a:solidFill>
                  <a:prstDash val="solid"/>
                  <a:miter lim="800000"/>
                  <a:headEnd/>
                  <a:tailEnd/>
                </a:ln>
              </p:spPr>
              <p:txBody>
                <a:bodyPr/>
                <a:lstStyle/>
                <a:p>
                  <a:endParaRPr lang="en-US"/>
                </a:p>
              </p:txBody>
            </p:sp>
            <p:sp>
              <p:nvSpPr>
                <p:cNvPr id="29655" name="Freeform 4588"/>
                <p:cNvSpPr>
                  <a:spLocks/>
                </p:cNvSpPr>
                <p:nvPr/>
              </p:nvSpPr>
              <p:spPr bwMode="auto">
                <a:xfrm>
                  <a:off x="1873250" y="4371975"/>
                  <a:ext cx="6350" cy="176213"/>
                </a:xfrm>
                <a:custGeom>
                  <a:avLst/>
                  <a:gdLst>
                    <a:gd name="T0" fmla="*/ 0 w 4"/>
                    <a:gd name="T1" fmla="*/ 176213 h 111"/>
                    <a:gd name="T2" fmla="*/ 0 w 4"/>
                    <a:gd name="T3" fmla="*/ 176213 h 111"/>
                    <a:gd name="T4" fmla="*/ 0 w 4"/>
                    <a:gd name="T5" fmla="*/ 176213 h 111"/>
                    <a:gd name="T6" fmla="*/ 6350 w 4"/>
                    <a:gd name="T7" fmla="*/ 0 h 111"/>
                    <a:gd name="T8" fmla="*/ 0 60000 65536"/>
                    <a:gd name="T9" fmla="*/ 0 60000 65536"/>
                    <a:gd name="T10" fmla="*/ 0 60000 65536"/>
                    <a:gd name="T11" fmla="*/ 0 60000 65536"/>
                    <a:gd name="T12" fmla="*/ 0 w 4"/>
                    <a:gd name="T13" fmla="*/ 0 h 111"/>
                    <a:gd name="T14" fmla="*/ 4 w 4"/>
                    <a:gd name="T15" fmla="*/ 111 h 111"/>
                  </a:gdLst>
                  <a:ahLst/>
                  <a:cxnLst>
                    <a:cxn ang="T8">
                      <a:pos x="T0" y="T1"/>
                    </a:cxn>
                    <a:cxn ang="T9">
                      <a:pos x="T2" y="T3"/>
                    </a:cxn>
                    <a:cxn ang="T10">
                      <a:pos x="T4" y="T5"/>
                    </a:cxn>
                    <a:cxn ang="T11">
                      <a:pos x="T6" y="T7"/>
                    </a:cxn>
                  </a:cxnLst>
                  <a:rect l="T12" t="T13" r="T14" b="T15"/>
                  <a:pathLst>
                    <a:path w="4" h="111">
                      <a:moveTo>
                        <a:pt x="0" y="111"/>
                      </a:moveTo>
                      <a:lnTo>
                        <a:pt x="0" y="111"/>
                      </a:lnTo>
                      <a:lnTo>
                        <a:pt x="4" y="0"/>
                      </a:lnTo>
                    </a:path>
                  </a:pathLst>
                </a:custGeom>
                <a:noFill/>
                <a:ln w="6350" cap="sq">
                  <a:solidFill>
                    <a:srgbClr val="010101"/>
                  </a:solidFill>
                  <a:prstDash val="solid"/>
                  <a:miter lim="800000"/>
                  <a:headEnd/>
                  <a:tailEnd/>
                </a:ln>
              </p:spPr>
              <p:txBody>
                <a:bodyPr/>
                <a:lstStyle/>
                <a:p>
                  <a:endParaRPr lang="en-US"/>
                </a:p>
              </p:txBody>
            </p:sp>
            <p:sp>
              <p:nvSpPr>
                <p:cNvPr id="29656" name="Freeform 4589"/>
                <p:cNvSpPr>
                  <a:spLocks/>
                </p:cNvSpPr>
                <p:nvPr/>
              </p:nvSpPr>
              <p:spPr bwMode="auto">
                <a:xfrm>
                  <a:off x="1879600" y="4214813"/>
                  <a:ext cx="3175" cy="157163"/>
                </a:xfrm>
                <a:custGeom>
                  <a:avLst/>
                  <a:gdLst>
                    <a:gd name="T0" fmla="*/ 0 w 2"/>
                    <a:gd name="T1" fmla="*/ 157163 h 99"/>
                    <a:gd name="T2" fmla="*/ 0 w 2"/>
                    <a:gd name="T3" fmla="*/ 157163 h 99"/>
                    <a:gd name="T4" fmla="*/ 0 w 2"/>
                    <a:gd name="T5" fmla="*/ 157163 h 99"/>
                    <a:gd name="T6" fmla="*/ 3175 w 2"/>
                    <a:gd name="T7" fmla="*/ 0 h 99"/>
                    <a:gd name="T8" fmla="*/ 0 60000 65536"/>
                    <a:gd name="T9" fmla="*/ 0 60000 65536"/>
                    <a:gd name="T10" fmla="*/ 0 60000 65536"/>
                    <a:gd name="T11" fmla="*/ 0 60000 65536"/>
                    <a:gd name="T12" fmla="*/ 0 w 2"/>
                    <a:gd name="T13" fmla="*/ 0 h 99"/>
                    <a:gd name="T14" fmla="*/ 2 w 2"/>
                    <a:gd name="T15" fmla="*/ 99 h 99"/>
                  </a:gdLst>
                  <a:ahLst/>
                  <a:cxnLst>
                    <a:cxn ang="T8">
                      <a:pos x="T0" y="T1"/>
                    </a:cxn>
                    <a:cxn ang="T9">
                      <a:pos x="T2" y="T3"/>
                    </a:cxn>
                    <a:cxn ang="T10">
                      <a:pos x="T4" y="T5"/>
                    </a:cxn>
                    <a:cxn ang="T11">
                      <a:pos x="T6" y="T7"/>
                    </a:cxn>
                  </a:cxnLst>
                  <a:rect l="T12" t="T13" r="T14" b="T15"/>
                  <a:pathLst>
                    <a:path w="2" h="99">
                      <a:moveTo>
                        <a:pt x="0" y="99"/>
                      </a:moveTo>
                      <a:lnTo>
                        <a:pt x="0" y="99"/>
                      </a:lnTo>
                      <a:lnTo>
                        <a:pt x="2" y="0"/>
                      </a:lnTo>
                    </a:path>
                  </a:pathLst>
                </a:custGeom>
                <a:noFill/>
                <a:ln w="6350" cap="sq">
                  <a:solidFill>
                    <a:srgbClr val="010101"/>
                  </a:solidFill>
                  <a:prstDash val="solid"/>
                  <a:miter lim="800000"/>
                  <a:headEnd/>
                  <a:tailEnd/>
                </a:ln>
              </p:spPr>
              <p:txBody>
                <a:bodyPr/>
                <a:lstStyle/>
                <a:p>
                  <a:endParaRPr lang="en-US"/>
                </a:p>
              </p:txBody>
            </p:sp>
            <p:sp>
              <p:nvSpPr>
                <p:cNvPr id="29657" name="Freeform 4590"/>
                <p:cNvSpPr>
                  <a:spLocks/>
                </p:cNvSpPr>
                <p:nvPr/>
              </p:nvSpPr>
              <p:spPr bwMode="auto">
                <a:xfrm>
                  <a:off x="1882775" y="4098925"/>
                  <a:ext cx="1588" cy="115888"/>
                </a:xfrm>
                <a:custGeom>
                  <a:avLst/>
                  <a:gdLst>
                    <a:gd name="T0" fmla="*/ 0 w 1"/>
                    <a:gd name="T1" fmla="*/ 115888 h 73"/>
                    <a:gd name="T2" fmla="*/ 0 w 1"/>
                    <a:gd name="T3" fmla="*/ 115888 h 73"/>
                    <a:gd name="T4" fmla="*/ 0 w 1"/>
                    <a:gd name="T5" fmla="*/ 115888 h 73"/>
                    <a:gd name="T6" fmla="*/ 1588 w 1"/>
                    <a:gd name="T7" fmla="*/ 0 h 73"/>
                    <a:gd name="T8" fmla="*/ 0 60000 65536"/>
                    <a:gd name="T9" fmla="*/ 0 60000 65536"/>
                    <a:gd name="T10" fmla="*/ 0 60000 65536"/>
                    <a:gd name="T11" fmla="*/ 0 60000 65536"/>
                    <a:gd name="T12" fmla="*/ 0 w 1"/>
                    <a:gd name="T13" fmla="*/ 0 h 73"/>
                    <a:gd name="T14" fmla="*/ 1 w 1"/>
                    <a:gd name="T15" fmla="*/ 73 h 73"/>
                  </a:gdLst>
                  <a:ahLst/>
                  <a:cxnLst>
                    <a:cxn ang="T8">
                      <a:pos x="T0" y="T1"/>
                    </a:cxn>
                    <a:cxn ang="T9">
                      <a:pos x="T2" y="T3"/>
                    </a:cxn>
                    <a:cxn ang="T10">
                      <a:pos x="T4" y="T5"/>
                    </a:cxn>
                    <a:cxn ang="T11">
                      <a:pos x="T6" y="T7"/>
                    </a:cxn>
                  </a:cxnLst>
                  <a:rect l="T12" t="T13" r="T14" b="T15"/>
                  <a:pathLst>
                    <a:path w="1" h="73">
                      <a:moveTo>
                        <a:pt x="0" y="73"/>
                      </a:moveTo>
                      <a:lnTo>
                        <a:pt x="0" y="73"/>
                      </a:lnTo>
                      <a:lnTo>
                        <a:pt x="1" y="0"/>
                      </a:lnTo>
                    </a:path>
                  </a:pathLst>
                </a:custGeom>
                <a:noFill/>
                <a:ln w="6350" cap="sq">
                  <a:solidFill>
                    <a:srgbClr val="010101"/>
                  </a:solidFill>
                  <a:prstDash val="solid"/>
                  <a:miter lim="800000"/>
                  <a:headEnd/>
                  <a:tailEnd/>
                </a:ln>
              </p:spPr>
              <p:txBody>
                <a:bodyPr/>
                <a:lstStyle/>
                <a:p>
                  <a:endParaRPr lang="en-US"/>
                </a:p>
              </p:txBody>
            </p:sp>
            <p:sp>
              <p:nvSpPr>
                <p:cNvPr id="29658" name="Freeform 4591"/>
                <p:cNvSpPr>
                  <a:spLocks/>
                </p:cNvSpPr>
                <p:nvPr/>
              </p:nvSpPr>
              <p:spPr bwMode="auto">
                <a:xfrm>
                  <a:off x="1884363" y="3997325"/>
                  <a:ext cx="6350" cy="101600"/>
                </a:xfrm>
                <a:custGeom>
                  <a:avLst/>
                  <a:gdLst>
                    <a:gd name="T0" fmla="*/ 0 w 4"/>
                    <a:gd name="T1" fmla="*/ 101600 h 64"/>
                    <a:gd name="T2" fmla="*/ 0 w 4"/>
                    <a:gd name="T3" fmla="*/ 101600 h 64"/>
                    <a:gd name="T4" fmla="*/ 0 w 4"/>
                    <a:gd name="T5" fmla="*/ 101600 h 64"/>
                    <a:gd name="T6" fmla="*/ 6350 w 4"/>
                    <a:gd name="T7" fmla="*/ 0 h 64"/>
                    <a:gd name="T8" fmla="*/ 0 60000 65536"/>
                    <a:gd name="T9" fmla="*/ 0 60000 65536"/>
                    <a:gd name="T10" fmla="*/ 0 60000 65536"/>
                    <a:gd name="T11" fmla="*/ 0 60000 65536"/>
                    <a:gd name="T12" fmla="*/ 0 w 4"/>
                    <a:gd name="T13" fmla="*/ 0 h 64"/>
                    <a:gd name="T14" fmla="*/ 4 w 4"/>
                    <a:gd name="T15" fmla="*/ 64 h 64"/>
                  </a:gdLst>
                  <a:ahLst/>
                  <a:cxnLst>
                    <a:cxn ang="T8">
                      <a:pos x="T0" y="T1"/>
                    </a:cxn>
                    <a:cxn ang="T9">
                      <a:pos x="T2" y="T3"/>
                    </a:cxn>
                    <a:cxn ang="T10">
                      <a:pos x="T4" y="T5"/>
                    </a:cxn>
                    <a:cxn ang="T11">
                      <a:pos x="T6" y="T7"/>
                    </a:cxn>
                  </a:cxnLst>
                  <a:rect l="T12" t="T13" r="T14" b="T15"/>
                  <a:pathLst>
                    <a:path w="4" h="64">
                      <a:moveTo>
                        <a:pt x="0" y="64"/>
                      </a:moveTo>
                      <a:lnTo>
                        <a:pt x="0" y="64"/>
                      </a:lnTo>
                      <a:lnTo>
                        <a:pt x="4" y="0"/>
                      </a:lnTo>
                    </a:path>
                  </a:pathLst>
                </a:custGeom>
                <a:noFill/>
                <a:ln w="6350" cap="sq">
                  <a:solidFill>
                    <a:srgbClr val="010101"/>
                  </a:solidFill>
                  <a:prstDash val="solid"/>
                  <a:miter lim="800000"/>
                  <a:headEnd/>
                  <a:tailEnd/>
                </a:ln>
              </p:spPr>
              <p:txBody>
                <a:bodyPr/>
                <a:lstStyle/>
                <a:p>
                  <a:endParaRPr lang="en-US"/>
                </a:p>
              </p:txBody>
            </p:sp>
            <p:sp>
              <p:nvSpPr>
                <p:cNvPr id="29659" name="Freeform 4592"/>
                <p:cNvSpPr>
                  <a:spLocks/>
                </p:cNvSpPr>
                <p:nvPr/>
              </p:nvSpPr>
              <p:spPr bwMode="auto">
                <a:xfrm>
                  <a:off x="1890713" y="3997325"/>
                  <a:ext cx="4763" cy="46038"/>
                </a:xfrm>
                <a:custGeom>
                  <a:avLst/>
                  <a:gdLst>
                    <a:gd name="T0" fmla="*/ 0 w 3"/>
                    <a:gd name="T1" fmla="*/ 0 h 29"/>
                    <a:gd name="T2" fmla="*/ 0 w 3"/>
                    <a:gd name="T3" fmla="*/ 0 h 29"/>
                    <a:gd name="T4" fmla="*/ 0 w 3"/>
                    <a:gd name="T5" fmla="*/ 0 h 29"/>
                    <a:gd name="T6" fmla="*/ 4763 w 3"/>
                    <a:gd name="T7" fmla="*/ 46038 h 29"/>
                    <a:gd name="T8" fmla="*/ 0 60000 65536"/>
                    <a:gd name="T9" fmla="*/ 0 60000 65536"/>
                    <a:gd name="T10" fmla="*/ 0 60000 65536"/>
                    <a:gd name="T11" fmla="*/ 0 60000 65536"/>
                    <a:gd name="T12" fmla="*/ 0 w 3"/>
                    <a:gd name="T13" fmla="*/ 0 h 29"/>
                    <a:gd name="T14" fmla="*/ 3 w 3"/>
                    <a:gd name="T15" fmla="*/ 29 h 29"/>
                  </a:gdLst>
                  <a:ahLst/>
                  <a:cxnLst>
                    <a:cxn ang="T8">
                      <a:pos x="T0" y="T1"/>
                    </a:cxn>
                    <a:cxn ang="T9">
                      <a:pos x="T2" y="T3"/>
                    </a:cxn>
                    <a:cxn ang="T10">
                      <a:pos x="T4" y="T5"/>
                    </a:cxn>
                    <a:cxn ang="T11">
                      <a:pos x="T6" y="T7"/>
                    </a:cxn>
                  </a:cxnLst>
                  <a:rect l="T12" t="T13" r="T14" b="T15"/>
                  <a:pathLst>
                    <a:path w="3" h="29">
                      <a:moveTo>
                        <a:pt x="0" y="0"/>
                      </a:moveTo>
                      <a:lnTo>
                        <a:pt x="0" y="0"/>
                      </a:lnTo>
                      <a:lnTo>
                        <a:pt x="3" y="29"/>
                      </a:lnTo>
                    </a:path>
                  </a:pathLst>
                </a:custGeom>
                <a:noFill/>
                <a:ln w="6350" cap="sq">
                  <a:solidFill>
                    <a:srgbClr val="010101"/>
                  </a:solidFill>
                  <a:prstDash val="solid"/>
                  <a:miter lim="800000"/>
                  <a:headEnd/>
                  <a:tailEnd/>
                </a:ln>
              </p:spPr>
              <p:txBody>
                <a:bodyPr/>
                <a:lstStyle/>
                <a:p>
                  <a:endParaRPr lang="en-US"/>
                </a:p>
              </p:txBody>
            </p:sp>
            <p:sp>
              <p:nvSpPr>
                <p:cNvPr id="29660" name="Freeform 4593"/>
                <p:cNvSpPr>
                  <a:spLocks/>
                </p:cNvSpPr>
                <p:nvPr/>
              </p:nvSpPr>
              <p:spPr bwMode="auto">
                <a:xfrm>
                  <a:off x="1895475" y="4043363"/>
                  <a:ext cx="3175" cy="84138"/>
                </a:xfrm>
                <a:custGeom>
                  <a:avLst/>
                  <a:gdLst>
                    <a:gd name="T0" fmla="*/ 0 w 2"/>
                    <a:gd name="T1" fmla="*/ 0 h 53"/>
                    <a:gd name="T2" fmla="*/ 0 w 2"/>
                    <a:gd name="T3" fmla="*/ 0 h 53"/>
                    <a:gd name="T4" fmla="*/ 0 w 2"/>
                    <a:gd name="T5" fmla="*/ 0 h 53"/>
                    <a:gd name="T6" fmla="*/ 3175 w 2"/>
                    <a:gd name="T7" fmla="*/ 84138 h 53"/>
                    <a:gd name="T8" fmla="*/ 0 60000 65536"/>
                    <a:gd name="T9" fmla="*/ 0 60000 65536"/>
                    <a:gd name="T10" fmla="*/ 0 60000 65536"/>
                    <a:gd name="T11" fmla="*/ 0 60000 65536"/>
                    <a:gd name="T12" fmla="*/ 0 w 2"/>
                    <a:gd name="T13" fmla="*/ 0 h 53"/>
                    <a:gd name="T14" fmla="*/ 2 w 2"/>
                    <a:gd name="T15" fmla="*/ 53 h 53"/>
                  </a:gdLst>
                  <a:ahLst/>
                  <a:cxnLst>
                    <a:cxn ang="T8">
                      <a:pos x="T0" y="T1"/>
                    </a:cxn>
                    <a:cxn ang="T9">
                      <a:pos x="T2" y="T3"/>
                    </a:cxn>
                    <a:cxn ang="T10">
                      <a:pos x="T4" y="T5"/>
                    </a:cxn>
                    <a:cxn ang="T11">
                      <a:pos x="T6" y="T7"/>
                    </a:cxn>
                  </a:cxnLst>
                  <a:rect l="T12" t="T13" r="T14" b="T15"/>
                  <a:pathLst>
                    <a:path w="2" h="53">
                      <a:moveTo>
                        <a:pt x="0" y="0"/>
                      </a:moveTo>
                      <a:lnTo>
                        <a:pt x="0" y="0"/>
                      </a:lnTo>
                      <a:lnTo>
                        <a:pt x="2" y="53"/>
                      </a:lnTo>
                    </a:path>
                  </a:pathLst>
                </a:custGeom>
                <a:noFill/>
                <a:ln w="6350" cap="sq">
                  <a:solidFill>
                    <a:srgbClr val="010101"/>
                  </a:solidFill>
                  <a:prstDash val="solid"/>
                  <a:miter lim="800000"/>
                  <a:headEnd/>
                  <a:tailEnd/>
                </a:ln>
              </p:spPr>
              <p:txBody>
                <a:bodyPr/>
                <a:lstStyle/>
                <a:p>
                  <a:endParaRPr lang="en-US"/>
                </a:p>
              </p:txBody>
            </p:sp>
            <p:sp>
              <p:nvSpPr>
                <p:cNvPr id="29661" name="Freeform 4594"/>
                <p:cNvSpPr>
                  <a:spLocks/>
                </p:cNvSpPr>
                <p:nvPr/>
              </p:nvSpPr>
              <p:spPr bwMode="auto">
                <a:xfrm>
                  <a:off x="1898650" y="4127500"/>
                  <a:ext cx="6350" cy="182563"/>
                </a:xfrm>
                <a:custGeom>
                  <a:avLst/>
                  <a:gdLst>
                    <a:gd name="T0" fmla="*/ 0 w 4"/>
                    <a:gd name="T1" fmla="*/ 0 h 115"/>
                    <a:gd name="T2" fmla="*/ 0 w 4"/>
                    <a:gd name="T3" fmla="*/ 0 h 115"/>
                    <a:gd name="T4" fmla="*/ 0 w 4"/>
                    <a:gd name="T5" fmla="*/ 0 h 115"/>
                    <a:gd name="T6" fmla="*/ 6350 w 4"/>
                    <a:gd name="T7" fmla="*/ 182563 h 115"/>
                    <a:gd name="T8" fmla="*/ 0 60000 65536"/>
                    <a:gd name="T9" fmla="*/ 0 60000 65536"/>
                    <a:gd name="T10" fmla="*/ 0 60000 65536"/>
                    <a:gd name="T11" fmla="*/ 0 60000 65536"/>
                    <a:gd name="T12" fmla="*/ 0 w 4"/>
                    <a:gd name="T13" fmla="*/ 0 h 115"/>
                    <a:gd name="T14" fmla="*/ 4 w 4"/>
                    <a:gd name="T15" fmla="*/ 115 h 115"/>
                  </a:gdLst>
                  <a:ahLst/>
                  <a:cxnLst>
                    <a:cxn ang="T8">
                      <a:pos x="T0" y="T1"/>
                    </a:cxn>
                    <a:cxn ang="T9">
                      <a:pos x="T2" y="T3"/>
                    </a:cxn>
                    <a:cxn ang="T10">
                      <a:pos x="T4" y="T5"/>
                    </a:cxn>
                    <a:cxn ang="T11">
                      <a:pos x="T6" y="T7"/>
                    </a:cxn>
                  </a:cxnLst>
                  <a:rect l="T12" t="T13" r="T14" b="T15"/>
                  <a:pathLst>
                    <a:path w="4" h="115">
                      <a:moveTo>
                        <a:pt x="0" y="0"/>
                      </a:moveTo>
                      <a:lnTo>
                        <a:pt x="0" y="0"/>
                      </a:lnTo>
                      <a:lnTo>
                        <a:pt x="4" y="115"/>
                      </a:lnTo>
                    </a:path>
                  </a:pathLst>
                </a:custGeom>
                <a:noFill/>
                <a:ln w="6350" cap="sq">
                  <a:solidFill>
                    <a:srgbClr val="010101"/>
                  </a:solidFill>
                  <a:prstDash val="solid"/>
                  <a:miter lim="800000"/>
                  <a:headEnd/>
                  <a:tailEnd/>
                </a:ln>
              </p:spPr>
              <p:txBody>
                <a:bodyPr/>
                <a:lstStyle/>
                <a:p>
                  <a:endParaRPr lang="en-US"/>
                </a:p>
              </p:txBody>
            </p:sp>
            <p:sp>
              <p:nvSpPr>
                <p:cNvPr id="29662" name="Freeform 4595"/>
                <p:cNvSpPr>
                  <a:spLocks/>
                </p:cNvSpPr>
                <p:nvPr/>
              </p:nvSpPr>
              <p:spPr bwMode="auto">
                <a:xfrm>
                  <a:off x="1905000" y="4310063"/>
                  <a:ext cx="3175" cy="144463"/>
                </a:xfrm>
                <a:custGeom>
                  <a:avLst/>
                  <a:gdLst>
                    <a:gd name="T0" fmla="*/ 0 w 2"/>
                    <a:gd name="T1" fmla="*/ 0 h 91"/>
                    <a:gd name="T2" fmla="*/ 0 w 2"/>
                    <a:gd name="T3" fmla="*/ 0 h 91"/>
                    <a:gd name="T4" fmla="*/ 0 w 2"/>
                    <a:gd name="T5" fmla="*/ 0 h 91"/>
                    <a:gd name="T6" fmla="*/ 3175 w 2"/>
                    <a:gd name="T7" fmla="*/ 144463 h 91"/>
                    <a:gd name="T8" fmla="*/ 0 60000 65536"/>
                    <a:gd name="T9" fmla="*/ 0 60000 65536"/>
                    <a:gd name="T10" fmla="*/ 0 60000 65536"/>
                    <a:gd name="T11" fmla="*/ 0 60000 65536"/>
                    <a:gd name="T12" fmla="*/ 0 w 2"/>
                    <a:gd name="T13" fmla="*/ 0 h 91"/>
                    <a:gd name="T14" fmla="*/ 2 w 2"/>
                    <a:gd name="T15" fmla="*/ 91 h 91"/>
                  </a:gdLst>
                  <a:ahLst/>
                  <a:cxnLst>
                    <a:cxn ang="T8">
                      <a:pos x="T0" y="T1"/>
                    </a:cxn>
                    <a:cxn ang="T9">
                      <a:pos x="T2" y="T3"/>
                    </a:cxn>
                    <a:cxn ang="T10">
                      <a:pos x="T4" y="T5"/>
                    </a:cxn>
                    <a:cxn ang="T11">
                      <a:pos x="T6" y="T7"/>
                    </a:cxn>
                  </a:cxnLst>
                  <a:rect l="T12" t="T13" r="T14" b="T15"/>
                  <a:pathLst>
                    <a:path w="2" h="91">
                      <a:moveTo>
                        <a:pt x="0" y="0"/>
                      </a:moveTo>
                      <a:lnTo>
                        <a:pt x="0" y="0"/>
                      </a:lnTo>
                      <a:lnTo>
                        <a:pt x="2" y="91"/>
                      </a:lnTo>
                    </a:path>
                  </a:pathLst>
                </a:custGeom>
                <a:noFill/>
                <a:ln w="6350" cap="sq">
                  <a:solidFill>
                    <a:srgbClr val="010101"/>
                  </a:solidFill>
                  <a:prstDash val="solid"/>
                  <a:miter lim="800000"/>
                  <a:headEnd/>
                  <a:tailEnd/>
                </a:ln>
              </p:spPr>
              <p:txBody>
                <a:bodyPr/>
                <a:lstStyle/>
                <a:p>
                  <a:endParaRPr lang="en-US"/>
                </a:p>
              </p:txBody>
            </p:sp>
            <p:sp>
              <p:nvSpPr>
                <p:cNvPr id="29663" name="Freeform 4596"/>
                <p:cNvSpPr>
                  <a:spLocks/>
                </p:cNvSpPr>
                <p:nvPr/>
              </p:nvSpPr>
              <p:spPr bwMode="auto">
                <a:xfrm>
                  <a:off x="1908175" y="4454525"/>
                  <a:ext cx="4763" cy="127000"/>
                </a:xfrm>
                <a:custGeom>
                  <a:avLst/>
                  <a:gdLst>
                    <a:gd name="T0" fmla="*/ 0 w 3"/>
                    <a:gd name="T1" fmla="*/ 0 h 80"/>
                    <a:gd name="T2" fmla="*/ 0 w 3"/>
                    <a:gd name="T3" fmla="*/ 0 h 80"/>
                    <a:gd name="T4" fmla="*/ 0 w 3"/>
                    <a:gd name="T5" fmla="*/ 0 h 80"/>
                    <a:gd name="T6" fmla="*/ 4763 w 3"/>
                    <a:gd name="T7" fmla="*/ 127000 h 80"/>
                    <a:gd name="T8" fmla="*/ 0 60000 65536"/>
                    <a:gd name="T9" fmla="*/ 0 60000 65536"/>
                    <a:gd name="T10" fmla="*/ 0 60000 65536"/>
                    <a:gd name="T11" fmla="*/ 0 60000 65536"/>
                    <a:gd name="T12" fmla="*/ 0 w 3"/>
                    <a:gd name="T13" fmla="*/ 0 h 80"/>
                    <a:gd name="T14" fmla="*/ 3 w 3"/>
                    <a:gd name="T15" fmla="*/ 80 h 80"/>
                  </a:gdLst>
                  <a:ahLst/>
                  <a:cxnLst>
                    <a:cxn ang="T8">
                      <a:pos x="T0" y="T1"/>
                    </a:cxn>
                    <a:cxn ang="T9">
                      <a:pos x="T2" y="T3"/>
                    </a:cxn>
                    <a:cxn ang="T10">
                      <a:pos x="T4" y="T5"/>
                    </a:cxn>
                    <a:cxn ang="T11">
                      <a:pos x="T6" y="T7"/>
                    </a:cxn>
                  </a:cxnLst>
                  <a:rect l="T12" t="T13" r="T14" b="T15"/>
                  <a:pathLst>
                    <a:path w="3" h="80">
                      <a:moveTo>
                        <a:pt x="0" y="0"/>
                      </a:moveTo>
                      <a:lnTo>
                        <a:pt x="0" y="0"/>
                      </a:lnTo>
                      <a:lnTo>
                        <a:pt x="3" y="80"/>
                      </a:lnTo>
                    </a:path>
                  </a:pathLst>
                </a:custGeom>
                <a:noFill/>
                <a:ln w="6350" cap="sq">
                  <a:solidFill>
                    <a:srgbClr val="010101"/>
                  </a:solidFill>
                  <a:prstDash val="solid"/>
                  <a:miter lim="800000"/>
                  <a:headEnd/>
                  <a:tailEnd/>
                </a:ln>
              </p:spPr>
              <p:txBody>
                <a:bodyPr/>
                <a:lstStyle/>
                <a:p>
                  <a:endParaRPr lang="en-US"/>
                </a:p>
              </p:txBody>
            </p:sp>
            <p:sp>
              <p:nvSpPr>
                <p:cNvPr id="29664" name="Freeform 4597"/>
                <p:cNvSpPr>
                  <a:spLocks/>
                </p:cNvSpPr>
                <p:nvPr/>
              </p:nvSpPr>
              <p:spPr bwMode="auto">
                <a:xfrm>
                  <a:off x="1912938" y="4581525"/>
                  <a:ext cx="3175" cy="120650"/>
                </a:xfrm>
                <a:custGeom>
                  <a:avLst/>
                  <a:gdLst>
                    <a:gd name="T0" fmla="*/ 0 w 2"/>
                    <a:gd name="T1" fmla="*/ 0 h 76"/>
                    <a:gd name="T2" fmla="*/ 0 w 2"/>
                    <a:gd name="T3" fmla="*/ 0 h 76"/>
                    <a:gd name="T4" fmla="*/ 0 w 2"/>
                    <a:gd name="T5" fmla="*/ 0 h 76"/>
                    <a:gd name="T6" fmla="*/ 3175 w 2"/>
                    <a:gd name="T7" fmla="*/ 120650 h 76"/>
                    <a:gd name="T8" fmla="*/ 0 60000 65536"/>
                    <a:gd name="T9" fmla="*/ 0 60000 65536"/>
                    <a:gd name="T10" fmla="*/ 0 60000 65536"/>
                    <a:gd name="T11" fmla="*/ 0 60000 65536"/>
                    <a:gd name="T12" fmla="*/ 0 w 2"/>
                    <a:gd name="T13" fmla="*/ 0 h 76"/>
                    <a:gd name="T14" fmla="*/ 2 w 2"/>
                    <a:gd name="T15" fmla="*/ 76 h 76"/>
                  </a:gdLst>
                  <a:ahLst/>
                  <a:cxnLst>
                    <a:cxn ang="T8">
                      <a:pos x="T0" y="T1"/>
                    </a:cxn>
                    <a:cxn ang="T9">
                      <a:pos x="T2" y="T3"/>
                    </a:cxn>
                    <a:cxn ang="T10">
                      <a:pos x="T4" y="T5"/>
                    </a:cxn>
                    <a:cxn ang="T11">
                      <a:pos x="T6" y="T7"/>
                    </a:cxn>
                  </a:cxnLst>
                  <a:rect l="T12" t="T13" r="T14" b="T15"/>
                  <a:pathLst>
                    <a:path w="2" h="76">
                      <a:moveTo>
                        <a:pt x="0" y="0"/>
                      </a:moveTo>
                      <a:lnTo>
                        <a:pt x="0" y="0"/>
                      </a:lnTo>
                      <a:lnTo>
                        <a:pt x="2" y="76"/>
                      </a:lnTo>
                    </a:path>
                  </a:pathLst>
                </a:custGeom>
                <a:noFill/>
                <a:ln w="6350" cap="sq">
                  <a:solidFill>
                    <a:srgbClr val="010101"/>
                  </a:solidFill>
                  <a:prstDash val="solid"/>
                  <a:miter lim="800000"/>
                  <a:headEnd/>
                  <a:tailEnd/>
                </a:ln>
              </p:spPr>
              <p:txBody>
                <a:bodyPr/>
                <a:lstStyle/>
                <a:p>
                  <a:endParaRPr lang="en-US"/>
                </a:p>
              </p:txBody>
            </p:sp>
            <p:sp>
              <p:nvSpPr>
                <p:cNvPr id="29665" name="Freeform 4598"/>
                <p:cNvSpPr>
                  <a:spLocks/>
                </p:cNvSpPr>
                <p:nvPr/>
              </p:nvSpPr>
              <p:spPr bwMode="auto">
                <a:xfrm>
                  <a:off x="1916113" y="4702175"/>
                  <a:ext cx="4763" cy="104775"/>
                </a:xfrm>
                <a:custGeom>
                  <a:avLst/>
                  <a:gdLst>
                    <a:gd name="T0" fmla="*/ 0 w 3"/>
                    <a:gd name="T1" fmla="*/ 0 h 66"/>
                    <a:gd name="T2" fmla="*/ 0 w 3"/>
                    <a:gd name="T3" fmla="*/ 0 h 66"/>
                    <a:gd name="T4" fmla="*/ 0 w 3"/>
                    <a:gd name="T5" fmla="*/ 0 h 66"/>
                    <a:gd name="T6" fmla="*/ 4763 w 3"/>
                    <a:gd name="T7" fmla="*/ 104775 h 66"/>
                    <a:gd name="T8" fmla="*/ 0 60000 65536"/>
                    <a:gd name="T9" fmla="*/ 0 60000 65536"/>
                    <a:gd name="T10" fmla="*/ 0 60000 65536"/>
                    <a:gd name="T11" fmla="*/ 0 60000 65536"/>
                    <a:gd name="T12" fmla="*/ 0 w 3"/>
                    <a:gd name="T13" fmla="*/ 0 h 66"/>
                    <a:gd name="T14" fmla="*/ 3 w 3"/>
                    <a:gd name="T15" fmla="*/ 66 h 66"/>
                  </a:gdLst>
                  <a:ahLst/>
                  <a:cxnLst>
                    <a:cxn ang="T8">
                      <a:pos x="T0" y="T1"/>
                    </a:cxn>
                    <a:cxn ang="T9">
                      <a:pos x="T2" y="T3"/>
                    </a:cxn>
                    <a:cxn ang="T10">
                      <a:pos x="T4" y="T5"/>
                    </a:cxn>
                    <a:cxn ang="T11">
                      <a:pos x="T6" y="T7"/>
                    </a:cxn>
                  </a:cxnLst>
                  <a:rect l="T12" t="T13" r="T14" b="T15"/>
                  <a:pathLst>
                    <a:path w="3" h="66">
                      <a:moveTo>
                        <a:pt x="0" y="0"/>
                      </a:moveTo>
                      <a:lnTo>
                        <a:pt x="0" y="0"/>
                      </a:lnTo>
                      <a:lnTo>
                        <a:pt x="3" y="66"/>
                      </a:lnTo>
                    </a:path>
                  </a:pathLst>
                </a:custGeom>
                <a:noFill/>
                <a:ln w="6350" cap="sq">
                  <a:solidFill>
                    <a:srgbClr val="010101"/>
                  </a:solidFill>
                  <a:prstDash val="solid"/>
                  <a:miter lim="800000"/>
                  <a:headEnd/>
                  <a:tailEnd/>
                </a:ln>
              </p:spPr>
              <p:txBody>
                <a:bodyPr/>
                <a:lstStyle/>
                <a:p>
                  <a:endParaRPr lang="en-US"/>
                </a:p>
              </p:txBody>
            </p:sp>
            <p:sp>
              <p:nvSpPr>
                <p:cNvPr id="29666" name="Freeform 4599"/>
                <p:cNvSpPr>
                  <a:spLocks/>
                </p:cNvSpPr>
                <p:nvPr/>
              </p:nvSpPr>
              <p:spPr bwMode="auto">
                <a:xfrm>
                  <a:off x="1920875" y="4806950"/>
                  <a:ext cx="3175" cy="61913"/>
                </a:xfrm>
                <a:custGeom>
                  <a:avLst/>
                  <a:gdLst>
                    <a:gd name="T0" fmla="*/ 0 w 2"/>
                    <a:gd name="T1" fmla="*/ 0 h 39"/>
                    <a:gd name="T2" fmla="*/ 0 w 2"/>
                    <a:gd name="T3" fmla="*/ 0 h 39"/>
                    <a:gd name="T4" fmla="*/ 0 w 2"/>
                    <a:gd name="T5" fmla="*/ 0 h 39"/>
                    <a:gd name="T6" fmla="*/ 3175 w 2"/>
                    <a:gd name="T7" fmla="*/ 61913 h 39"/>
                    <a:gd name="T8" fmla="*/ 0 60000 65536"/>
                    <a:gd name="T9" fmla="*/ 0 60000 65536"/>
                    <a:gd name="T10" fmla="*/ 0 60000 65536"/>
                    <a:gd name="T11" fmla="*/ 0 60000 65536"/>
                    <a:gd name="T12" fmla="*/ 0 w 2"/>
                    <a:gd name="T13" fmla="*/ 0 h 39"/>
                    <a:gd name="T14" fmla="*/ 2 w 2"/>
                    <a:gd name="T15" fmla="*/ 39 h 39"/>
                  </a:gdLst>
                  <a:ahLst/>
                  <a:cxnLst>
                    <a:cxn ang="T8">
                      <a:pos x="T0" y="T1"/>
                    </a:cxn>
                    <a:cxn ang="T9">
                      <a:pos x="T2" y="T3"/>
                    </a:cxn>
                    <a:cxn ang="T10">
                      <a:pos x="T4" y="T5"/>
                    </a:cxn>
                    <a:cxn ang="T11">
                      <a:pos x="T6" y="T7"/>
                    </a:cxn>
                  </a:cxnLst>
                  <a:rect l="T12" t="T13" r="T14" b="T15"/>
                  <a:pathLst>
                    <a:path w="2" h="39">
                      <a:moveTo>
                        <a:pt x="0" y="0"/>
                      </a:moveTo>
                      <a:lnTo>
                        <a:pt x="0" y="0"/>
                      </a:lnTo>
                      <a:lnTo>
                        <a:pt x="2" y="39"/>
                      </a:lnTo>
                    </a:path>
                  </a:pathLst>
                </a:custGeom>
                <a:noFill/>
                <a:ln w="6350" cap="sq">
                  <a:solidFill>
                    <a:srgbClr val="010101"/>
                  </a:solidFill>
                  <a:prstDash val="solid"/>
                  <a:miter lim="800000"/>
                  <a:headEnd/>
                  <a:tailEnd/>
                </a:ln>
              </p:spPr>
              <p:txBody>
                <a:bodyPr/>
                <a:lstStyle/>
                <a:p>
                  <a:endParaRPr lang="en-US"/>
                </a:p>
              </p:txBody>
            </p:sp>
            <p:sp>
              <p:nvSpPr>
                <p:cNvPr id="29667" name="Freeform 4600"/>
                <p:cNvSpPr>
                  <a:spLocks/>
                </p:cNvSpPr>
                <p:nvPr/>
              </p:nvSpPr>
              <p:spPr bwMode="auto">
                <a:xfrm>
                  <a:off x="1924050" y="4868863"/>
                  <a:ext cx="6350" cy="53975"/>
                </a:xfrm>
                <a:custGeom>
                  <a:avLst/>
                  <a:gdLst>
                    <a:gd name="T0" fmla="*/ 0 w 4"/>
                    <a:gd name="T1" fmla="*/ 0 h 34"/>
                    <a:gd name="T2" fmla="*/ 0 w 4"/>
                    <a:gd name="T3" fmla="*/ 0 h 34"/>
                    <a:gd name="T4" fmla="*/ 0 w 4"/>
                    <a:gd name="T5" fmla="*/ 0 h 34"/>
                    <a:gd name="T6" fmla="*/ 6350 w 4"/>
                    <a:gd name="T7" fmla="*/ 53975 h 34"/>
                    <a:gd name="T8" fmla="*/ 0 60000 65536"/>
                    <a:gd name="T9" fmla="*/ 0 60000 65536"/>
                    <a:gd name="T10" fmla="*/ 0 60000 65536"/>
                    <a:gd name="T11" fmla="*/ 0 60000 65536"/>
                    <a:gd name="T12" fmla="*/ 0 w 4"/>
                    <a:gd name="T13" fmla="*/ 0 h 34"/>
                    <a:gd name="T14" fmla="*/ 4 w 4"/>
                    <a:gd name="T15" fmla="*/ 34 h 34"/>
                  </a:gdLst>
                  <a:ahLst/>
                  <a:cxnLst>
                    <a:cxn ang="T8">
                      <a:pos x="T0" y="T1"/>
                    </a:cxn>
                    <a:cxn ang="T9">
                      <a:pos x="T2" y="T3"/>
                    </a:cxn>
                    <a:cxn ang="T10">
                      <a:pos x="T4" y="T5"/>
                    </a:cxn>
                    <a:cxn ang="T11">
                      <a:pos x="T6" y="T7"/>
                    </a:cxn>
                  </a:cxnLst>
                  <a:rect l="T12" t="T13" r="T14" b="T15"/>
                  <a:pathLst>
                    <a:path w="4" h="34">
                      <a:moveTo>
                        <a:pt x="0" y="0"/>
                      </a:moveTo>
                      <a:lnTo>
                        <a:pt x="0" y="0"/>
                      </a:lnTo>
                      <a:lnTo>
                        <a:pt x="4" y="34"/>
                      </a:lnTo>
                    </a:path>
                  </a:pathLst>
                </a:custGeom>
                <a:noFill/>
                <a:ln w="6350" cap="sq">
                  <a:solidFill>
                    <a:srgbClr val="010101"/>
                  </a:solidFill>
                  <a:prstDash val="solid"/>
                  <a:miter lim="800000"/>
                  <a:headEnd/>
                  <a:tailEnd/>
                </a:ln>
              </p:spPr>
              <p:txBody>
                <a:bodyPr/>
                <a:lstStyle/>
                <a:p>
                  <a:endParaRPr lang="en-US"/>
                </a:p>
              </p:txBody>
            </p:sp>
            <p:sp>
              <p:nvSpPr>
                <p:cNvPr id="29668" name="Freeform 4601"/>
                <p:cNvSpPr>
                  <a:spLocks/>
                </p:cNvSpPr>
                <p:nvPr/>
              </p:nvSpPr>
              <p:spPr bwMode="auto">
                <a:xfrm>
                  <a:off x="1930400" y="4922838"/>
                  <a:ext cx="4763" cy="44450"/>
                </a:xfrm>
                <a:custGeom>
                  <a:avLst/>
                  <a:gdLst>
                    <a:gd name="T0" fmla="*/ 0 w 3"/>
                    <a:gd name="T1" fmla="*/ 0 h 28"/>
                    <a:gd name="T2" fmla="*/ 0 w 3"/>
                    <a:gd name="T3" fmla="*/ 0 h 28"/>
                    <a:gd name="T4" fmla="*/ 0 w 3"/>
                    <a:gd name="T5" fmla="*/ 0 h 28"/>
                    <a:gd name="T6" fmla="*/ 4763 w 3"/>
                    <a:gd name="T7" fmla="*/ 44450 h 28"/>
                    <a:gd name="T8" fmla="*/ 0 60000 65536"/>
                    <a:gd name="T9" fmla="*/ 0 60000 65536"/>
                    <a:gd name="T10" fmla="*/ 0 60000 65536"/>
                    <a:gd name="T11" fmla="*/ 0 60000 65536"/>
                    <a:gd name="T12" fmla="*/ 0 w 3"/>
                    <a:gd name="T13" fmla="*/ 0 h 28"/>
                    <a:gd name="T14" fmla="*/ 3 w 3"/>
                    <a:gd name="T15" fmla="*/ 28 h 28"/>
                  </a:gdLst>
                  <a:ahLst/>
                  <a:cxnLst>
                    <a:cxn ang="T8">
                      <a:pos x="T0" y="T1"/>
                    </a:cxn>
                    <a:cxn ang="T9">
                      <a:pos x="T2" y="T3"/>
                    </a:cxn>
                    <a:cxn ang="T10">
                      <a:pos x="T4" y="T5"/>
                    </a:cxn>
                    <a:cxn ang="T11">
                      <a:pos x="T6" y="T7"/>
                    </a:cxn>
                  </a:cxnLst>
                  <a:rect l="T12" t="T13" r="T14" b="T15"/>
                  <a:pathLst>
                    <a:path w="3" h="28">
                      <a:moveTo>
                        <a:pt x="0" y="0"/>
                      </a:moveTo>
                      <a:lnTo>
                        <a:pt x="0" y="0"/>
                      </a:lnTo>
                      <a:lnTo>
                        <a:pt x="3" y="28"/>
                      </a:lnTo>
                    </a:path>
                  </a:pathLst>
                </a:custGeom>
                <a:noFill/>
                <a:ln w="6350" cap="sq">
                  <a:solidFill>
                    <a:srgbClr val="010101"/>
                  </a:solidFill>
                  <a:prstDash val="solid"/>
                  <a:miter lim="800000"/>
                  <a:headEnd/>
                  <a:tailEnd/>
                </a:ln>
              </p:spPr>
              <p:txBody>
                <a:bodyPr/>
                <a:lstStyle/>
                <a:p>
                  <a:endParaRPr lang="en-US"/>
                </a:p>
              </p:txBody>
            </p:sp>
            <p:sp>
              <p:nvSpPr>
                <p:cNvPr id="29669" name="Freeform 4602"/>
                <p:cNvSpPr>
                  <a:spLocks/>
                </p:cNvSpPr>
                <p:nvPr/>
              </p:nvSpPr>
              <p:spPr bwMode="auto">
                <a:xfrm>
                  <a:off x="1935163" y="4967288"/>
                  <a:ext cx="6350" cy="14288"/>
                </a:xfrm>
                <a:custGeom>
                  <a:avLst/>
                  <a:gdLst>
                    <a:gd name="T0" fmla="*/ 0 w 4"/>
                    <a:gd name="T1" fmla="*/ 0 h 9"/>
                    <a:gd name="T2" fmla="*/ 0 w 4"/>
                    <a:gd name="T3" fmla="*/ 0 h 9"/>
                    <a:gd name="T4" fmla="*/ 0 w 4"/>
                    <a:gd name="T5" fmla="*/ 0 h 9"/>
                    <a:gd name="T6" fmla="*/ 6350 w 4"/>
                    <a:gd name="T7" fmla="*/ 14288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0"/>
                      </a:moveTo>
                      <a:lnTo>
                        <a:pt x="0" y="0"/>
                      </a:lnTo>
                      <a:lnTo>
                        <a:pt x="4" y="9"/>
                      </a:lnTo>
                    </a:path>
                  </a:pathLst>
                </a:custGeom>
                <a:noFill/>
                <a:ln w="6350" cap="sq">
                  <a:solidFill>
                    <a:srgbClr val="010101"/>
                  </a:solidFill>
                  <a:prstDash val="solid"/>
                  <a:miter lim="800000"/>
                  <a:headEnd/>
                  <a:tailEnd/>
                </a:ln>
              </p:spPr>
              <p:txBody>
                <a:bodyPr/>
                <a:lstStyle/>
                <a:p>
                  <a:endParaRPr lang="en-US"/>
                </a:p>
              </p:txBody>
            </p:sp>
            <p:sp>
              <p:nvSpPr>
                <p:cNvPr id="29670" name="Freeform 4603"/>
                <p:cNvSpPr>
                  <a:spLocks/>
                </p:cNvSpPr>
                <p:nvPr/>
              </p:nvSpPr>
              <p:spPr bwMode="auto">
                <a:xfrm>
                  <a:off x="1941513" y="4981575"/>
                  <a:ext cx="4763" cy="4763"/>
                </a:xfrm>
                <a:custGeom>
                  <a:avLst/>
                  <a:gdLst>
                    <a:gd name="T0" fmla="*/ 0 w 3"/>
                    <a:gd name="T1" fmla="*/ 0 h 3"/>
                    <a:gd name="T2" fmla="*/ 0 w 3"/>
                    <a:gd name="T3" fmla="*/ 0 h 3"/>
                    <a:gd name="T4" fmla="*/ 0 w 3"/>
                    <a:gd name="T5" fmla="*/ 0 h 3"/>
                    <a:gd name="T6" fmla="*/ 4763 w 3"/>
                    <a:gd name="T7" fmla="*/ 476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lnTo>
                        <a:pt x="0" y="0"/>
                      </a:lnTo>
                      <a:lnTo>
                        <a:pt x="3" y="3"/>
                      </a:lnTo>
                    </a:path>
                  </a:pathLst>
                </a:custGeom>
                <a:noFill/>
                <a:ln w="6350" cap="sq">
                  <a:solidFill>
                    <a:srgbClr val="010101"/>
                  </a:solidFill>
                  <a:prstDash val="solid"/>
                  <a:miter lim="800000"/>
                  <a:headEnd/>
                  <a:tailEnd/>
                </a:ln>
              </p:spPr>
              <p:txBody>
                <a:bodyPr/>
                <a:lstStyle/>
                <a:p>
                  <a:endParaRPr lang="en-US"/>
                </a:p>
              </p:txBody>
            </p:sp>
            <p:sp>
              <p:nvSpPr>
                <p:cNvPr id="29671" name="Freeform 4604"/>
                <p:cNvSpPr>
                  <a:spLocks/>
                </p:cNvSpPr>
                <p:nvPr/>
              </p:nvSpPr>
              <p:spPr bwMode="auto">
                <a:xfrm>
                  <a:off x="1946275" y="4986338"/>
                  <a:ext cx="3175" cy="12700"/>
                </a:xfrm>
                <a:custGeom>
                  <a:avLst/>
                  <a:gdLst>
                    <a:gd name="T0" fmla="*/ 0 w 2"/>
                    <a:gd name="T1" fmla="*/ 0 h 8"/>
                    <a:gd name="T2" fmla="*/ 0 w 2"/>
                    <a:gd name="T3" fmla="*/ 0 h 8"/>
                    <a:gd name="T4" fmla="*/ 0 w 2"/>
                    <a:gd name="T5" fmla="*/ 0 h 8"/>
                    <a:gd name="T6" fmla="*/ 3175 w 2"/>
                    <a:gd name="T7" fmla="*/ 1270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0"/>
                      </a:moveTo>
                      <a:lnTo>
                        <a:pt x="0" y="0"/>
                      </a:lnTo>
                      <a:lnTo>
                        <a:pt x="2" y="8"/>
                      </a:lnTo>
                    </a:path>
                  </a:pathLst>
                </a:custGeom>
                <a:noFill/>
                <a:ln w="6350" cap="sq">
                  <a:solidFill>
                    <a:srgbClr val="010101"/>
                  </a:solidFill>
                  <a:prstDash val="solid"/>
                  <a:miter lim="800000"/>
                  <a:headEnd/>
                  <a:tailEnd/>
                </a:ln>
              </p:spPr>
              <p:txBody>
                <a:bodyPr/>
                <a:lstStyle/>
                <a:p>
                  <a:endParaRPr lang="en-US"/>
                </a:p>
              </p:txBody>
            </p:sp>
            <p:sp>
              <p:nvSpPr>
                <p:cNvPr id="29672" name="Freeform 4605"/>
                <p:cNvSpPr>
                  <a:spLocks/>
                </p:cNvSpPr>
                <p:nvPr/>
              </p:nvSpPr>
              <p:spPr bwMode="auto">
                <a:xfrm>
                  <a:off x="1949450" y="4999038"/>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29673" name="Freeform 4606"/>
                <p:cNvSpPr>
                  <a:spLocks/>
                </p:cNvSpPr>
                <p:nvPr/>
              </p:nvSpPr>
              <p:spPr bwMode="auto">
                <a:xfrm>
                  <a:off x="1955800" y="5003800"/>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9674" name="Freeform 4607"/>
                <p:cNvSpPr>
                  <a:spLocks/>
                </p:cNvSpPr>
                <p:nvPr/>
              </p:nvSpPr>
              <p:spPr bwMode="auto">
                <a:xfrm>
                  <a:off x="1957388"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75" name="Freeform 4608"/>
                <p:cNvSpPr>
                  <a:spLocks/>
                </p:cNvSpPr>
                <p:nvPr/>
              </p:nvSpPr>
              <p:spPr bwMode="auto">
                <a:xfrm>
                  <a:off x="1963738" y="5006975"/>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9676" name="Freeform 4609"/>
                <p:cNvSpPr>
                  <a:spLocks/>
                </p:cNvSpPr>
                <p:nvPr/>
              </p:nvSpPr>
              <p:spPr bwMode="auto">
                <a:xfrm>
                  <a:off x="1966913" y="5010150"/>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677" name="Freeform 4610"/>
                <p:cNvSpPr>
                  <a:spLocks/>
                </p:cNvSpPr>
                <p:nvPr/>
              </p:nvSpPr>
              <p:spPr bwMode="auto">
                <a:xfrm>
                  <a:off x="1971675"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678" name="Freeform 4611"/>
                <p:cNvSpPr>
                  <a:spLocks/>
                </p:cNvSpPr>
                <p:nvPr/>
              </p:nvSpPr>
              <p:spPr bwMode="auto">
                <a:xfrm>
                  <a:off x="1974850"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679" name="Freeform 4612"/>
                <p:cNvSpPr>
                  <a:spLocks/>
                </p:cNvSpPr>
                <p:nvPr/>
              </p:nvSpPr>
              <p:spPr bwMode="auto">
                <a:xfrm>
                  <a:off x="1981200" y="50101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680" name="Freeform 4613"/>
                <p:cNvSpPr>
                  <a:spLocks/>
                </p:cNvSpPr>
                <p:nvPr/>
              </p:nvSpPr>
              <p:spPr bwMode="auto">
                <a:xfrm>
                  <a:off x="198278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81" name="Freeform 4614"/>
                <p:cNvSpPr>
                  <a:spLocks/>
                </p:cNvSpPr>
                <p:nvPr/>
              </p:nvSpPr>
              <p:spPr bwMode="auto">
                <a:xfrm>
                  <a:off x="1989138" y="5010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682" name="Freeform 4615"/>
                <p:cNvSpPr>
                  <a:spLocks/>
                </p:cNvSpPr>
                <p:nvPr/>
              </p:nvSpPr>
              <p:spPr bwMode="auto">
                <a:xfrm>
                  <a:off x="1992313" y="5010150"/>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683" name="Freeform 4616"/>
                <p:cNvSpPr>
                  <a:spLocks/>
                </p:cNvSpPr>
                <p:nvPr/>
              </p:nvSpPr>
              <p:spPr bwMode="auto">
                <a:xfrm>
                  <a:off x="199707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84" name="Freeform 4617"/>
                <p:cNvSpPr>
                  <a:spLocks/>
                </p:cNvSpPr>
                <p:nvPr/>
              </p:nvSpPr>
              <p:spPr bwMode="auto">
                <a:xfrm>
                  <a:off x="200025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85" name="Freeform 4618"/>
                <p:cNvSpPr>
                  <a:spLocks/>
                </p:cNvSpPr>
                <p:nvPr/>
              </p:nvSpPr>
              <p:spPr bwMode="auto">
                <a:xfrm>
                  <a:off x="200660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86" name="Freeform 4619"/>
                <p:cNvSpPr>
                  <a:spLocks/>
                </p:cNvSpPr>
                <p:nvPr/>
              </p:nvSpPr>
              <p:spPr bwMode="auto">
                <a:xfrm>
                  <a:off x="20113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87" name="Freeform 4620"/>
                <p:cNvSpPr>
                  <a:spLocks/>
                </p:cNvSpPr>
                <p:nvPr/>
              </p:nvSpPr>
              <p:spPr bwMode="auto">
                <a:xfrm>
                  <a:off x="201771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88" name="Freeform 4621"/>
                <p:cNvSpPr>
                  <a:spLocks/>
                </p:cNvSpPr>
                <p:nvPr/>
              </p:nvSpPr>
              <p:spPr bwMode="auto">
                <a:xfrm>
                  <a:off x="202247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89" name="Freeform 4622"/>
                <p:cNvSpPr>
                  <a:spLocks/>
                </p:cNvSpPr>
                <p:nvPr/>
              </p:nvSpPr>
              <p:spPr bwMode="auto">
                <a:xfrm>
                  <a:off x="2025650"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690" name="Freeform 4623"/>
                <p:cNvSpPr>
                  <a:spLocks/>
                </p:cNvSpPr>
                <p:nvPr/>
              </p:nvSpPr>
              <p:spPr bwMode="auto">
                <a:xfrm>
                  <a:off x="2032000" y="50101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691" name="Freeform 4624"/>
                <p:cNvSpPr>
                  <a:spLocks/>
                </p:cNvSpPr>
                <p:nvPr/>
              </p:nvSpPr>
              <p:spPr bwMode="auto">
                <a:xfrm>
                  <a:off x="2033588"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692" name="Freeform 4625"/>
                <p:cNvSpPr>
                  <a:spLocks/>
                </p:cNvSpPr>
                <p:nvPr/>
              </p:nvSpPr>
              <p:spPr bwMode="auto">
                <a:xfrm>
                  <a:off x="2039938"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693" name="Freeform 4626"/>
                <p:cNvSpPr>
                  <a:spLocks/>
                </p:cNvSpPr>
                <p:nvPr/>
              </p:nvSpPr>
              <p:spPr bwMode="auto">
                <a:xfrm>
                  <a:off x="204311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694" name="Freeform 4628"/>
                <p:cNvSpPr>
                  <a:spLocks/>
                </p:cNvSpPr>
                <p:nvPr/>
              </p:nvSpPr>
              <p:spPr bwMode="auto">
                <a:xfrm>
                  <a:off x="204787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95" name="Freeform 4629"/>
                <p:cNvSpPr>
                  <a:spLocks/>
                </p:cNvSpPr>
                <p:nvPr/>
              </p:nvSpPr>
              <p:spPr bwMode="auto">
                <a:xfrm>
                  <a:off x="205105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96" name="Freeform 4630"/>
                <p:cNvSpPr>
                  <a:spLocks/>
                </p:cNvSpPr>
                <p:nvPr/>
              </p:nvSpPr>
              <p:spPr bwMode="auto">
                <a:xfrm>
                  <a:off x="2057400"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697" name="Freeform 4631"/>
                <p:cNvSpPr>
                  <a:spLocks/>
                </p:cNvSpPr>
                <p:nvPr/>
              </p:nvSpPr>
              <p:spPr bwMode="auto">
                <a:xfrm>
                  <a:off x="205898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698" name="Freeform 4632"/>
                <p:cNvSpPr>
                  <a:spLocks/>
                </p:cNvSpPr>
                <p:nvPr/>
              </p:nvSpPr>
              <p:spPr bwMode="auto">
                <a:xfrm>
                  <a:off x="206533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699" name="Freeform 4633"/>
                <p:cNvSpPr>
                  <a:spLocks/>
                </p:cNvSpPr>
                <p:nvPr/>
              </p:nvSpPr>
              <p:spPr bwMode="auto">
                <a:xfrm>
                  <a:off x="206851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00" name="Freeform 4634"/>
                <p:cNvSpPr>
                  <a:spLocks/>
                </p:cNvSpPr>
                <p:nvPr/>
              </p:nvSpPr>
              <p:spPr bwMode="auto">
                <a:xfrm>
                  <a:off x="207327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01" name="Freeform 4635"/>
                <p:cNvSpPr>
                  <a:spLocks/>
                </p:cNvSpPr>
                <p:nvPr/>
              </p:nvSpPr>
              <p:spPr bwMode="auto">
                <a:xfrm>
                  <a:off x="20796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02" name="Freeform 4636"/>
                <p:cNvSpPr>
                  <a:spLocks/>
                </p:cNvSpPr>
                <p:nvPr/>
              </p:nvSpPr>
              <p:spPr bwMode="auto">
                <a:xfrm>
                  <a:off x="208280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03" name="Freeform 4637"/>
                <p:cNvSpPr>
                  <a:spLocks/>
                </p:cNvSpPr>
                <p:nvPr/>
              </p:nvSpPr>
              <p:spPr bwMode="auto">
                <a:xfrm>
                  <a:off x="20875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04" name="Freeform 4638"/>
                <p:cNvSpPr>
                  <a:spLocks/>
                </p:cNvSpPr>
                <p:nvPr/>
              </p:nvSpPr>
              <p:spPr bwMode="auto">
                <a:xfrm>
                  <a:off x="2090738" y="5011738"/>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29705" name="Freeform 4639"/>
                <p:cNvSpPr>
                  <a:spLocks/>
                </p:cNvSpPr>
                <p:nvPr/>
              </p:nvSpPr>
              <p:spPr bwMode="auto">
                <a:xfrm>
                  <a:off x="209867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06" name="Freeform 4640"/>
                <p:cNvSpPr>
                  <a:spLocks/>
                </p:cNvSpPr>
                <p:nvPr/>
              </p:nvSpPr>
              <p:spPr bwMode="auto">
                <a:xfrm>
                  <a:off x="210185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07" name="Freeform 4641"/>
                <p:cNvSpPr>
                  <a:spLocks/>
                </p:cNvSpPr>
                <p:nvPr/>
              </p:nvSpPr>
              <p:spPr bwMode="auto">
                <a:xfrm>
                  <a:off x="2106613" y="5010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708" name="Freeform 4642"/>
                <p:cNvSpPr>
                  <a:spLocks/>
                </p:cNvSpPr>
                <p:nvPr/>
              </p:nvSpPr>
              <p:spPr bwMode="auto">
                <a:xfrm>
                  <a:off x="2109788" y="5010150"/>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709" name="Freeform 4643"/>
                <p:cNvSpPr>
                  <a:spLocks/>
                </p:cNvSpPr>
                <p:nvPr/>
              </p:nvSpPr>
              <p:spPr bwMode="auto">
                <a:xfrm>
                  <a:off x="211613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10" name="Freeform 4644"/>
                <p:cNvSpPr>
                  <a:spLocks/>
                </p:cNvSpPr>
                <p:nvPr/>
              </p:nvSpPr>
              <p:spPr bwMode="auto">
                <a:xfrm>
                  <a:off x="211931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11" name="Freeform 4645"/>
                <p:cNvSpPr>
                  <a:spLocks/>
                </p:cNvSpPr>
                <p:nvPr/>
              </p:nvSpPr>
              <p:spPr bwMode="auto">
                <a:xfrm>
                  <a:off x="212407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12" name="Freeform 4646"/>
                <p:cNvSpPr>
                  <a:spLocks/>
                </p:cNvSpPr>
                <p:nvPr/>
              </p:nvSpPr>
              <p:spPr bwMode="auto">
                <a:xfrm>
                  <a:off x="212725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13" name="Freeform 4647"/>
                <p:cNvSpPr>
                  <a:spLocks/>
                </p:cNvSpPr>
                <p:nvPr/>
              </p:nvSpPr>
              <p:spPr bwMode="auto">
                <a:xfrm>
                  <a:off x="213201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14" name="Freeform 4648"/>
                <p:cNvSpPr>
                  <a:spLocks/>
                </p:cNvSpPr>
                <p:nvPr/>
              </p:nvSpPr>
              <p:spPr bwMode="auto">
                <a:xfrm>
                  <a:off x="213518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15" name="Freeform 4649"/>
                <p:cNvSpPr>
                  <a:spLocks/>
                </p:cNvSpPr>
                <p:nvPr/>
              </p:nvSpPr>
              <p:spPr bwMode="auto">
                <a:xfrm>
                  <a:off x="214153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16" name="Freeform 4650"/>
                <p:cNvSpPr>
                  <a:spLocks/>
                </p:cNvSpPr>
                <p:nvPr/>
              </p:nvSpPr>
              <p:spPr bwMode="auto">
                <a:xfrm>
                  <a:off x="2146300" y="5006975"/>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9717" name="Freeform 4651"/>
                <p:cNvSpPr>
                  <a:spLocks/>
                </p:cNvSpPr>
                <p:nvPr/>
              </p:nvSpPr>
              <p:spPr bwMode="auto">
                <a:xfrm>
                  <a:off x="2149475" y="5003800"/>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29718" name="Freeform 4652"/>
                <p:cNvSpPr>
                  <a:spLocks/>
                </p:cNvSpPr>
                <p:nvPr/>
              </p:nvSpPr>
              <p:spPr bwMode="auto">
                <a:xfrm>
                  <a:off x="2155825" y="500062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9719" name="Freeform 4653"/>
                <p:cNvSpPr>
                  <a:spLocks/>
                </p:cNvSpPr>
                <p:nvPr/>
              </p:nvSpPr>
              <p:spPr bwMode="auto">
                <a:xfrm>
                  <a:off x="2157413"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720" name="Freeform 4654"/>
                <p:cNvSpPr>
                  <a:spLocks/>
                </p:cNvSpPr>
                <p:nvPr/>
              </p:nvSpPr>
              <p:spPr bwMode="auto">
                <a:xfrm>
                  <a:off x="2163763"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21" name="Freeform 4655"/>
                <p:cNvSpPr>
                  <a:spLocks/>
                </p:cNvSpPr>
                <p:nvPr/>
              </p:nvSpPr>
              <p:spPr bwMode="auto">
                <a:xfrm>
                  <a:off x="2166938" y="49990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22" name="Freeform 4656"/>
                <p:cNvSpPr>
                  <a:spLocks/>
                </p:cNvSpPr>
                <p:nvPr/>
              </p:nvSpPr>
              <p:spPr bwMode="auto">
                <a:xfrm>
                  <a:off x="2171700" y="499586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29723" name="Freeform 4657"/>
                <p:cNvSpPr>
                  <a:spLocks/>
                </p:cNvSpPr>
                <p:nvPr/>
              </p:nvSpPr>
              <p:spPr bwMode="auto">
                <a:xfrm>
                  <a:off x="2178050" y="4992688"/>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29724" name="Freeform 4658"/>
                <p:cNvSpPr>
                  <a:spLocks/>
                </p:cNvSpPr>
                <p:nvPr/>
              </p:nvSpPr>
              <p:spPr bwMode="auto">
                <a:xfrm>
                  <a:off x="2182813" y="49926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9725" name="Freeform 4659"/>
                <p:cNvSpPr>
                  <a:spLocks/>
                </p:cNvSpPr>
                <p:nvPr/>
              </p:nvSpPr>
              <p:spPr bwMode="auto">
                <a:xfrm>
                  <a:off x="2185988" y="4999038"/>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29726" name="Freeform 4660"/>
                <p:cNvSpPr>
                  <a:spLocks/>
                </p:cNvSpPr>
                <p:nvPr/>
              </p:nvSpPr>
              <p:spPr bwMode="auto">
                <a:xfrm>
                  <a:off x="2192338" y="5003800"/>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27" name="Freeform 4661"/>
                <p:cNvSpPr>
                  <a:spLocks/>
                </p:cNvSpPr>
                <p:nvPr/>
              </p:nvSpPr>
              <p:spPr bwMode="auto">
                <a:xfrm>
                  <a:off x="2197100" y="5003800"/>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9728" name="Freeform 4662"/>
                <p:cNvSpPr>
                  <a:spLocks/>
                </p:cNvSpPr>
                <p:nvPr/>
              </p:nvSpPr>
              <p:spPr bwMode="auto">
                <a:xfrm>
                  <a:off x="2200275"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729" name="Freeform 4663"/>
                <p:cNvSpPr>
                  <a:spLocks/>
                </p:cNvSpPr>
                <p:nvPr/>
              </p:nvSpPr>
              <p:spPr bwMode="auto">
                <a:xfrm>
                  <a:off x="220345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30" name="Freeform 4664"/>
                <p:cNvSpPr>
                  <a:spLocks/>
                </p:cNvSpPr>
                <p:nvPr/>
              </p:nvSpPr>
              <p:spPr bwMode="auto">
                <a:xfrm>
                  <a:off x="220821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31" name="Freeform 4665"/>
                <p:cNvSpPr>
                  <a:spLocks/>
                </p:cNvSpPr>
                <p:nvPr/>
              </p:nvSpPr>
              <p:spPr bwMode="auto">
                <a:xfrm>
                  <a:off x="22145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32" name="Freeform 4666"/>
                <p:cNvSpPr>
                  <a:spLocks/>
                </p:cNvSpPr>
                <p:nvPr/>
              </p:nvSpPr>
              <p:spPr bwMode="auto">
                <a:xfrm>
                  <a:off x="221773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33" name="Freeform 4667"/>
                <p:cNvSpPr>
                  <a:spLocks/>
                </p:cNvSpPr>
                <p:nvPr/>
              </p:nvSpPr>
              <p:spPr bwMode="auto">
                <a:xfrm>
                  <a:off x="222250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34" name="Freeform 4668"/>
                <p:cNvSpPr>
                  <a:spLocks/>
                </p:cNvSpPr>
                <p:nvPr/>
              </p:nvSpPr>
              <p:spPr bwMode="auto">
                <a:xfrm>
                  <a:off x="2225675"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735" name="Freeform 4669"/>
                <p:cNvSpPr>
                  <a:spLocks/>
                </p:cNvSpPr>
                <p:nvPr/>
              </p:nvSpPr>
              <p:spPr bwMode="auto">
                <a:xfrm>
                  <a:off x="2232025" y="50069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9736" name="Freeform 4670"/>
                <p:cNvSpPr>
                  <a:spLocks/>
                </p:cNvSpPr>
                <p:nvPr/>
              </p:nvSpPr>
              <p:spPr bwMode="auto">
                <a:xfrm>
                  <a:off x="2233613" y="4999038"/>
                  <a:ext cx="6350" cy="7938"/>
                </a:xfrm>
                <a:custGeom>
                  <a:avLst/>
                  <a:gdLst>
                    <a:gd name="T0" fmla="*/ 0 w 4"/>
                    <a:gd name="T1" fmla="*/ 7938 h 5"/>
                    <a:gd name="T2" fmla="*/ 0 w 4"/>
                    <a:gd name="T3" fmla="*/ 7938 h 5"/>
                    <a:gd name="T4" fmla="*/ 0 w 4"/>
                    <a:gd name="T5" fmla="*/ 7938 h 5"/>
                    <a:gd name="T6" fmla="*/ 6350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5"/>
                      </a:moveTo>
                      <a:lnTo>
                        <a:pt x="0" y="5"/>
                      </a:lnTo>
                      <a:lnTo>
                        <a:pt x="4" y="0"/>
                      </a:lnTo>
                    </a:path>
                  </a:pathLst>
                </a:custGeom>
                <a:noFill/>
                <a:ln w="6350" cap="sq">
                  <a:solidFill>
                    <a:srgbClr val="010101"/>
                  </a:solidFill>
                  <a:prstDash val="solid"/>
                  <a:miter lim="800000"/>
                  <a:headEnd/>
                  <a:tailEnd/>
                </a:ln>
              </p:spPr>
              <p:txBody>
                <a:bodyPr/>
                <a:lstStyle/>
                <a:p>
                  <a:endParaRPr lang="en-US"/>
                </a:p>
              </p:txBody>
            </p:sp>
            <p:sp>
              <p:nvSpPr>
                <p:cNvPr id="29737" name="Freeform 4671"/>
                <p:cNvSpPr>
                  <a:spLocks/>
                </p:cNvSpPr>
                <p:nvPr/>
              </p:nvSpPr>
              <p:spPr bwMode="auto">
                <a:xfrm>
                  <a:off x="2239963" y="4999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738" name="Freeform 4672"/>
                <p:cNvSpPr>
                  <a:spLocks/>
                </p:cNvSpPr>
                <p:nvPr/>
              </p:nvSpPr>
              <p:spPr bwMode="auto">
                <a:xfrm>
                  <a:off x="2243138" y="4999038"/>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739" name="Freeform 4673"/>
                <p:cNvSpPr>
                  <a:spLocks/>
                </p:cNvSpPr>
                <p:nvPr/>
              </p:nvSpPr>
              <p:spPr bwMode="auto">
                <a:xfrm>
                  <a:off x="2247900"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40" name="Freeform 4674"/>
                <p:cNvSpPr>
                  <a:spLocks/>
                </p:cNvSpPr>
                <p:nvPr/>
              </p:nvSpPr>
              <p:spPr bwMode="auto">
                <a:xfrm>
                  <a:off x="2251075" y="4995863"/>
                  <a:ext cx="7938" cy="3175"/>
                </a:xfrm>
                <a:custGeom>
                  <a:avLst/>
                  <a:gdLst>
                    <a:gd name="T0" fmla="*/ 0 w 5"/>
                    <a:gd name="T1" fmla="*/ 3175 h 2"/>
                    <a:gd name="T2" fmla="*/ 0 w 5"/>
                    <a:gd name="T3" fmla="*/ 3175 h 2"/>
                    <a:gd name="T4" fmla="*/ 0 w 5"/>
                    <a:gd name="T5" fmla="*/ 3175 h 2"/>
                    <a:gd name="T6" fmla="*/ 7938 w 5"/>
                    <a:gd name="T7" fmla="*/ 0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2"/>
                      </a:moveTo>
                      <a:lnTo>
                        <a:pt x="0" y="2"/>
                      </a:lnTo>
                      <a:lnTo>
                        <a:pt x="5" y="0"/>
                      </a:lnTo>
                    </a:path>
                  </a:pathLst>
                </a:custGeom>
                <a:noFill/>
                <a:ln w="6350" cap="sq">
                  <a:solidFill>
                    <a:srgbClr val="010101"/>
                  </a:solidFill>
                  <a:prstDash val="solid"/>
                  <a:miter lim="800000"/>
                  <a:headEnd/>
                  <a:tailEnd/>
                </a:ln>
              </p:spPr>
              <p:txBody>
                <a:bodyPr/>
                <a:lstStyle/>
                <a:p>
                  <a:endParaRPr lang="en-US"/>
                </a:p>
              </p:txBody>
            </p:sp>
            <p:sp>
              <p:nvSpPr>
                <p:cNvPr id="29741" name="Freeform 4675"/>
                <p:cNvSpPr>
                  <a:spLocks/>
                </p:cNvSpPr>
                <p:nvPr/>
              </p:nvSpPr>
              <p:spPr bwMode="auto">
                <a:xfrm>
                  <a:off x="2259013" y="4989513"/>
                  <a:ext cx="6350" cy="6350"/>
                </a:xfrm>
                <a:custGeom>
                  <a:avLst/>
                  <a:gdLst>
                    <a:gd name="T0" fmla="*/ 0 w 4"/>
                    <a:gd name="T1" fmla="*/ 6350 h 4"/>
                    <a:gd name="T2" fmla="*/ 0 w 4"/>
                    <a:gd name="T3" fmla="*/ 6350 h 4"/>
                    <a:gd name="T4" fmla="*/ 0 w 4"/>
                    <a:gd name="T5" fmla="*/ 6350 h 4"/>
                    <a:gd name="T6" fmla="*/ 6350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0" y="4"/>
                      </a:lnTo>
                      <a:lnTo>
                        <a:pt x="4" y="0"/>
                      </a:lnTo>
                    </a:path>
                  </a:pathLst>
                </a:custGeom>
                <a:noFill/>
                <a:ln w="6350" cap="sq">
                  <a:solidFill>
                    <a:srgbClr val="010101"/>
                  </a:solidFill>
                  <a:prstDash val="solid"/>
                  <a:miter lim="800000"/>
                  <a:headEnd/>
                  <a:tailEnd/>
                </a:ln>
              </p:spPr>
              <p:txBody>
                <a:bodyPr/>
                <a:lstStyle/>
                <a:p>
                  <a:endParaRPr lang="en-US"/>
                </a:p>
              </p:txBody>
            </p:sp>
            <p:sp>
              <p:nvSpPr>
                <p:cNvPr id="29742" name="Freeform 4676"/>
                <p:cNvSpPr>
                  <a:spLocks/>
                </p:cNvSpPr>
                <p:nvPr/>
              </p:nvSpPr>
              <p:spPr bwMode="auto">
                <a:xfrm>
                  <a:off x="2265363" y="4981575"/>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9743" name="Freeform 4677"/>
                <p:cNvSpPr>
                  <a:spLocks/>
                </p:cNvSpPr>
                <p:nvPr/>
              </p:nvSpPr>
              <p:spPr bwMode="auto">
                <a:xfrm>
                  <a:off x="2268538" y="4975225"/>
                  <a:ext cx="4763" cy="6350"/>
                </a:xfrm>
                <a:custGeom>
                  <a:avLst/>
                  <a:gdLst>
                    <a:gd name="T0" fmla="*/ 0 w 3"/>
                    <a:gd name="T1" fmla="*/ 6350 h 4"/>
                    <a:gd name="T2" fmla="*/ 0 w 3"/>
                    <a:gd name="T3" fmla="*/ 6350 h 4"/>
                    <a:gd name="T4" fmla="*/ 0 w 3"/>
                    <a:gd name="T5" fmla="*/ 6350 h 4"/>
                    <a:gd name="T6" fmla="*/ 476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4"/>
                      </a:moveTo>
                      <a:lnTo>
                        <a:pt x="0" y="4"/>
                      </a:lnTo>
                      <a:lnTo>
                        <a:pt x="3" y="0"/>
                      </a:lnTo>
                    </a:path>
                  </a:pathLst>
                </a:custGeom>
                <a:noFill/>
                <a:ln w="6350" cap="sq">
                  <a:solidFill>
                    <a:srgbClr val="010101"/>
                  </a:solidFill>
                  <a:prstDash val="solid"/>
                  <a:miter lim="800000"/>
                  <a:headEnd/>
                  <a:tailEnd/>
                </a:ln>
              </p:spPr>
              <p:txBody>
                <a:bodyPr/>
                <a:lstStyle/>
                <a:p>
                  <a:endParaRPr lang="en-US"/>
                </a:p>
              </p:txBody>
            </p:sp>
            <p:sp>
              <p:nvSpPr>
                <p:cNvPr id="29744" name="Freeform 4678"/>
                <p:cNvSpPr>
                  <a:spLocks/>
                </p:cNvSpPr>
                <p:nvPr/>
              </p:nvSpPr>
              <p:spPr bwMode="auto">
                <a:xfrm>
                  <a:off x="2273300" y="49736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745" name="Freeform 4679"/>
                <p:cNvSpPr>
                  <a:spLocks/>
                </p:cNvSpPr>
                <p:nvPr/>
              </p:nvSpPr>
              <p:spPr bwMode="auto">
                <a:xfrm>
                  <a:off x="2276475" y="49736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46" name="Freeform 4680"/>
                <p:cNvSpPr>
                  <a:spLocks/>
                </p:cNvSpPr>
                <p:nvPr/>
              </p:nvSpPr>
              <p:spPr bwMode="auto">
                <a:xfrm>
                  <a:off x="2281238" y="49736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9747" name="Freeform 4681"/>
                <p:cNvSpPr>
                  <a:spLocks/>
                </p:cNvSpPr>
                <p:nvPr/>
              </p:nvSpPr>
              <p:spPr bwMode="auto">
                <a:xfrm>
                  <a:off x="2284413" y="4978400"/>
                  <a:ext cx="6350" cy="6350"/>
                </a:xfrm>
                <a:custGeom>
                  <a:avLst/>
                  <a:gdLst>
                    <a:gd name="T0" fmla="*/ 0 w 4"/>
                    <a:gd name="T1" fmla="*/ 0 h 4"/>
                    <a:gd name="T2" fmla="*/ 0 w 4"/>
                    <a:gd name="T3" fmla="*/ 0 h 4"/>
                    <a:gd name="T4" fmla="*/ 0 w 4"/>
                    <a:gd name="T5" fmla="*/ 0 h 4"/>
                    <a:gd name="T6" fmla="*/ 6350 w 4"/>
                    <a:gd name="T7" fmla="*/ 635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0"/>
                      </a:moveTo>
                      <a:lnTo>
                        <a:pt x="0" y="0"/>
                      </a:lnTo>
                      <a:lnTo>
                        <a:pt x="4" y="4"/>
                      </a:lnTo>
                    </a:path>
                  </a:pathLst>
                </a:custGeom>
                <a:noFill/>
                <a:ln w="6350" cap="sq">
                  <a:solidFill>
                    <a:srgbClr val="010101"/>
                  </a:solidFill>
                  <a:prstDash val="solid"/>
                  <a:miter lim="800000"/>
                  <a:headEnd/>
                  <a:tailEnd/>
                </a:ln>
              </p:spPr>
              <p:txBody>
                <a:bodyPr/>
                <a:lstStyle/>
                <a:p>
                  <a:endParaRPr lang="en-US"/>
                </a:p>
              </p:txBody>
            </p:sp>
            <p:sp>
              <p:nvSpPr>
                <p:cNvPr id="29748" name="Freeform 4682"/>
                <p:cNvSpPr>
                  <a:spLocks/>
                </p:cNvSpPr>
                <p:nvPr/>
              </p:nvSpPr>
              <p:spPr bwMode="auto">
                <a:xfrm>
                  <a:off x="2290763" y="4984750"/>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9749" name="Freeform 4683"/>
                <p:cNvSpPr>
                  <a:spLocks/>
                </p:cNvSpPr>
                <p:nvPr/>
              </p:nvSpPr>
              <p:spPr bwMode="auto">
                <a:xfrm>
                  <a:off x="2293938" y="4989513"/>
                  <a:ext cx="4763" cy="9525"/>
                </a:xfrm>
                <a:custGeom>
                  <a:avLst/>
                  <a:gdLst>
                    <a:gd name="T0" fmla="*/ 0 w 3"/>
                    <a:gd name="T1" fmla="*/ 0 h 6"/>
                    <a:gd name="T2" fmla="*/ 0 w 3"/>
                    <a:gd name="T3" fmla="*/ 0 h 6"/>
                    <a:gd name="T4" fmla="*/ 0 w 3"/>
                    <a:gd name="T5" fmla="*/ 0 h 6"/>
                    <a:gd name="T6" fmla="*/ 4763 w 3"/>
                    <a:gd name="T7" fmla="*/ 9525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0" y="0"/>
                      </a:moveTo>
                      <a:lnTo>
                        <a:pt x="0" y="0"/>
                      </a:lnTo>
                      <a:lnTo>
                        <a:pt x="3" y="6"/>
                      </a:lnTo>
                    </a:path>
                  </a:pathLst>
                </a:custGeom>
                <a:noFill/>
                <a:ln w="6350" cap="sq">
                  <a:solidFill>
                    <a:srgbClr val="010101"/>
                  </a:solidFill>
                  <a:prstDash val="solid"/>
                  <a:miter lim="800000"/>
                  <a:headEnd/>
                  <a:tailEnd/>
                </a:ln>
              </p:spPr>
              <p:txBody>
                <a:bodyPr/>
                <a:lstStyle/>
                <a:p>
                  <a:endParaRPr lang="en-US"/>
                </a:p>
              </p:txBody>
            </p:sp>
            <p:sp>
              <p:nvSpPr>
                <p:cNvPr id="29750" name="Freeform 4684"/>
                <p:cNvSpPr>
                  <a:spLocks/>
                </p:cNvSpPr>
                <p:nvPr/>
              </p:nvSpPr>
              <p:spPr bwMode="auto">
                <a:xfrm>
                  <a:off x="2298700" y="4999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751" name="Freeform 4685"/>
                <p:cNvSpPr>
                  <a:spLocks/>
                </p:cNvSpPr>
                <p:nvPr/>
              </p:nvSpPr>
              <p:spPr bwMode="auto">
                <a:xfrm>
                  <a:off x="2301875" y="5000625"/>
                  <a:ext cx="4763" cy="6350"/>
                </a:xfrm>
                <a:custGeom>
                  <a:avLst/>
                  <a:gdLst>
                    <a:gd name="T0" fmla="*/ 0 w 3"/>
                    <a:gd name="T1" fmla="*/ 0 h 4"/>
                    <a:gd name="T2" fmla="*/ 0 w 3"/>
                    <a:gd name="T3" fmla="*/ 0 h 4"/>
                    <a:gd name="T4" fmla="*/ 0 w 3"/>
                    <a:gd name="T5" fmla="*/ 0 h 4"/>
                    <a:gd name="T6" fmla="*/ 4763 w 3"/>
                    <a:gd name="T7" fmla="*/ 635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0" y="0"/>
                      </a:lnTo>
                      <a:lnTo>
                        <a:pt x="3" y="4"/>
                      </a:lnTo>
                    </a:path>
                  </a:pathLst>
                </a:custGeom>
                <a:noFill/>
                <a:ln w="6350" cap="sq">
                  <a:solidFill>
                    <a:srgbClr val="010101"/>
                  </a:solidFill>
                  <a:prstDash val="solid"/>
                  <a:miter lim="800000"/>
                  <a:headEnd/>
                  <a:tailEnd/>
                </a:ln>
              </p:spPr>
              <p:txBody>
                <a:bodyPr/>
                <a:lstStyle/>
                <a:p>
                  <a:endParaRPr lang="en-US"/>
                </a:p>
              </p:txBody>
            </p:sp>
            <p:sp>
              <p:nvSpPr>
                <p:cNvPr id="29752" name="Freeform 4686"/>
                <p:cNvSpPr>
                  <a:spLocks/>
                </p:cNvSpPr>
                <p:nvPr/>
              </p:nvSpPr>
              <p:spPr bwMode="auto">
                <a:xfrm>
                  <a:off x="2306638" y="5006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753" name="Freeform 4687"/>
                <p:cNvSpPr>
                  <a:spLocks/>
                </p:cNvSpPr>
                <p:nvPr/>
              </p:nvSpPr>
              <p:spPr bwMode="auto">
                <a:xfrm>
                  <a:off x="2309813" y="5010150"/>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29754" name="Freeform 4688"/>
                <p:cNvSpPr>
                  <a:spLocks/>
                </p:cNvSpPr>
                <p:nvPr/>
              </p:nvSpPr>
              <p:spPr bwMode="auto">
                <a:xfrm>
                  <a:off x="231616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755" name="Freeform 4689"/>
                <p:cNvSpPr>
                  <a:spLocks/>
                </p:cNvSpPr>
                <p:nvPr/>
              </p:nvSpPr>
              <p:spPr bwMode="auto">
                <a:xfrm>
                  <a:off x="231775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56" name="Freeform 4690"/>
                <p:cNvSpPr>
                  <a:spLocks/>
                </p:cNvSpPr>
                <p:nvPr/>
              </p:nvSpPr>
              <p:spPr bwMode="auto">
                <a:xfrm>
                  <a:off x="232410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57" name="Freeform 4691"/>
                <p:cNvSpPr>
                  <a:spLocks/>
                </p:cNvSpPr>
                <p:nvPr/>
              </p:nvSpPr>
              <p:spPr bwMode="auto">
                <a:xfrm>
                  <a:off x="2330450"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758" name="Freeform 4692"/>
                <p:cNvSpPr>
                  <a:spLocks/>
                </p:cNvSpPr>
                <p:nvPr/>
              </p:nvSpPr>
              <p:spPr bwMode="auto">
                <a:xfrm>
                  <a:off x="2332038" y="5011738"/>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29759" name="Freeform 4693"/>
                <p:cNvSpPr>
                  <a:spLocks/>
                </p:cNvSpPr>
                <p:nvPr/>
              </p:nvSpPr>
              <p:spPr bwMode="auto">
                <a:xfrm>
                  <a:off x="234156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760" name="Freeform 4694"/>
                <p:cNvSpPr>
                  <a:spLocks/>
                </p:cNvSpPr>
                <p:nvPr/>
              </p:nvSpPr>
              <p:spPr bwMode="auto">
                <a:xfrm>
                  <a:off x="2343150"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761" name="Freeform 4695"/>
                <p:cNvSpPr>
                  <a:spLocks/>
                </p:cNvSpPr>
                <p:nvPr/>
              </p:nvSpPr>
              <p:spPr bwMode="auto">
                <a:xfrm>
                  <a:off x="2349500" y="50101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762" name="Freeform 4696"/>
                <p:cNvSpPr>
                  <a:spLocks/>
                </p:cNvSpPr>
                <p:nvPr/>
              </p:nvSpPr>
              <p:spPr bwMode="auto">
                <a:xfrm>
                  <a:off x="235267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63" name="Freeform 4697"/>
                <p:cNvSpPr>
                  <a:spLocks/>
                </p:cNvSpPr>
                <p:nvPr/>
              </p:nvSpPr>
              <p:spPr bwMode="auto">
                <a:xfrm>
                  <a:off x="235743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64" name="Freeform 4698"/>
                <p:cNvSpPr>
                  <a:spLocks/>
                </p:cNvSpPr>
                <p:nvPr/>
              </p:nvSpPr>
              <p:spPr bwMode="auto">
                <a:xfrm>
                  <a:off x="236061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65" name="Freeform 4699"/>
                <p:cNvSpPr>
                  <a:spLocks/>
                </p:cNvSpPr>
                <p:nvPr/>
              </p:nvSpPr>
              <p:spPr bwMode="auto">
                <a:xfrm>
                  <a:off x="236696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766" name="Freeform 4700"/>
                <p:cNvSpPr>
                  <a:spLocks/>
                </p:cNvSpPr>
                <p:nvPr/>
              </p:nvSpPr>
              <p:spPr bwMode="auto">
                <a:xfrm>
                  <a:off x="236855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67" name="Freeform 4701"/>
                <p:cNvSpPr>
                  <a:spLocks/>
                </p:cNvSpPr>
                <p:nvPr/>
              </p:nvSpPr>
              <p:spPr bwMode="auto">
                <a:xfrm>
                  <a:off x="2374900" y="50101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768" name="Freeform 4702"/>
                <p:cNvSpPr>
                  <a:spLocks/>
                </p:cNvSpPr>
                <p:nvPr/>
              </p:nvSpPr>
              <p:spPr bwMode="auto">
                <a:xfrm>
                  <a:off x="2378075" y="5010150"/>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769" name="Freeform 4703"/>
                <p:cNvSpPr>
                  <a:spLocks/>
                </p:cNvSpPr>
                <p:nvPr/>
              </p:nvSpPr>
              <p:spPr bwMode="auto">
                <a:xfrm>
                  <a:off x="238283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70" name="Freeform 4704"/>
                <p:cNvSpPr>
                  <a:spLocks/>
                </p:cNvSpPr>
                <p:nvPr/>
              </p:nvSpPr>
              <p:spPr bwMode="auto">
                <a:xfrm>
                  <a:off x="238601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71" name="Freeform 4705"/>
                <p:cNvSpPr>
                  <a:spLocks/>
                </p:cNvSpPr>
                <p:nvPr/>
              </p:nvSpPr>
              <p:spPr bwMode="auto">
                <a:xfrm>
                  <a:off x="23923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72" name="Freeform 4706"/>
                <p:cNvSpPr>
                  <a:spLocks/>
                </p:cNvSpPr>
                <p:nvPr/>
              </p:nvSpPr>
              <p:spPr bwMode="auto">
                <a:xfrm>
                  <a:off x="23971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73" name="Freeform 4707"/>
                <p:cNvSpPr>
                  <a:spLocks/>
                </p:cNvSpPr>
                <p:nvPr/>
              </p:nvSpPr>
              <p:spPr bwMode="auto">
                <a:xfrm>
                  <a:off x="240030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74" name="Freeform 4708"/>
                <p:cNvSpPr>
                  <a:spLocks/>
                </p:cNvSpPr>
                <p:nvPr/>
              </p:nvSpPr>
              <p:spPr bwMode="auto">
                <a:xfrm>
                  <a:off x="24050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75" name="Freeform 4709"/>
                <p:cNvSpPr>
                  <a:spLocks/>
                </p:cNvSpPr>
                <p:nvPr/>
              </p:nvSpPr>
              <p:spPr bwMode="auto">
                <a:xfrm>
                  <a:off x="24082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76" name="Freeform 4710"/>
                <p:cNvSpPr>
                  <a:spLocks/>
                </p:cNvSpPr>
                <p:nvPr/>
              </p:nvSpPr>
              <p:spPr bwMode="auto">
                <a:xfrm>
                  <a:off x="241458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77" name="Freeform 4711"/>
                <p:cNvSpPr>
                  <a:spLocks/>
                </p:cNvSpPr>
                <p:nvPr/>
              </p:nvSpPr>
              <p:spPr bwMode="auto">
                <a:xfrm>
                  <a:off x="241935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78" name="Freeform 4712"/>
                <p:cNvSpPr>
                  <a:spLocks/>
                </p:cNvSpPr>
                <p:nvPr/>
              </p:nvSpPr>
              <p:spPr bwMode="auto">
                <a:xfrm>
                  <a:off x="242570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79" name="Freeform 4713"/>
                <p:cNvSpPr>
                  <a:spLocks/>
                </p:cNvSpPr>
                <p:nvPr/>
              </p:nvSpPr>
              <p:spPr bwMode="auto">
                <a:xfrm>
                  <a:off x="242887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80" name="Freeform 4714"/>
                <p:cNvSpPr>
                  <a:spLocks/>
                </p:cNvSpPr>
                <p:nvPr/>
              </p:nvSpPr>
              <p:spPr bwMode="auto">
                <a:xfrm>
                  <a:off x="243363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81" name="Freeform 4715"/>
                <p:cNvSpPr>
                  <a:spLocks/>
                </p:cNvSpPr>
                <p:nvPr/>
              </p:nvSpPr>
              <p:spPr bwMode="auto">
                <a:xfrm>
                  <a:off x="2436813" y="50101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782" name="Freeform 4716"/>
                <p:cNvSpPr>
                  <a:spLocks/>
                </p:cNvSpPr>
                <p:nvPr/>
              </p:nvSpPr>
              <p:spPr bwMode="auto">
                <a:xfrm>
                  <a:off x="2443163" y="50101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783" name="Freeform 4717"/>
                <p:cNvSpPr>
                  <a:spLocks/>
                </p:cNvSpPr>
                <p:nvPr/>
              </p:nvSpPr>
              <p:spPr bwMode="auto">
                <a:xfrm>
                  <a:off x="244475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84" name="Freeform 4718"/>
                <p:cNvSpPr>
                  <a:spLocks/>
                </p:cNvSpPr>
                <p:nvPr/>
              </p:nvSpPr>
              <p:spPr bwMode="auto">
                <a:xfrm>
                  <a:off x="245110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85" name="Freeform 4719"/>
                <p:cNvSpPr>
                  <a:spLocks/>
                </p:cNvSpPr>
                <p:nvPr/>
              </p:nvSpPr>
              <p:spPr bwMode="auto">
                <a:xfrm>
                  <a:off x="245427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86" name="Freeform 4720"/>
                <p:cNvSpPr>
                  <a:spLocks/>
                </p:cNvSpPr>
                <p:nvPr/>
              </p:nvSpPr>
              <p:spPr bwMode="auto">
                <a:xfrm>
                  <a:off x="24590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87" name="Freeform 4721"/>
                <p:cNvSpPr>
                  <a:spLocks/>
                </p:cNvSpPr>
                <p:nvPr/>
              </p:nvSpPr>
              <p:spPr bwMode="auto">
                <a:xfrm>
                  <a:off x="2465388"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788" name="Freeform 4722"/>
                <p:cNvSpPr>
                  <a:spLocks/>
                </p:cNvSpPr>
                <p:nvPr/>
              </p:nvSpPr>
              <p:spPr bwMode="auto">
                <a:xfrm>
                  <a:off x="246697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89" name="Freeform 4723"/>
                <p:cNvSpPr>
                  <a:spLocks/>
                </p:cNvSpPr>
                <p:nvPr/>
              </p:nvSpPr>
              <p:spPr bwMode="auto">
                <a:xfrm>
                  <a:off x="24733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90" name="Freeform 4724"/>
                <p:cNvSpPr>
                  <a:spLocks/>
                </p:cNvSpPr>
                <p:nvPr/>
              </p:nvSpPr>
              <p:spPr bwMode="auto">
                <a:xfrm>
                  <a:off x="247650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791" name="Freeform 4725"/>
                <p:cNvSpPr>
                  <a:spLocks/>
                </p:cNvSpPr>
                <p:nvPr/>
              </p:nvSpPr>
              <p:spPr bwMode="auto">
                <a:xfrm>
                  <a:off x="24812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92" name="Freeform 4726"/>
                <p:cNvSpPr>
                  <a:spLocks/>
                </p:cNvSpPr>
                <p:nvPr/>
              </p:nvSpPr>
              <p:spPr bwMode="auto">
                <a:xfrm>
                  <a:off x="24844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793" name="Freeform 4727"/>
                <p:cNvSpPr>
                  <a:spLocks/>
                </p:cNvSpPr>
                <p:nvPr/>
              </p:nvSpPr>
              <p:spPr bwMode="auto">
                <a:xfrm>
                  <a:off x="2490788"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794" name="Freeform 4728"/>
                <p:cNvSpPr>
                  <a:spLocks/>
                </p:cNvSpPr>
                <p:nvPr/>
              </p:nvSpPr>
              <p:spPr bwMode="auto">
                <a:xfrm>
                  <a:off x="2492375" y="5011738"/>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29795" name="Freeform 4729"/>
                <p:cNvSpPr>
                  <a:spLocks/>
                </p:cNvSpPr>
                <p:nvPr/>
              </p:nvSpPr>
              <p:spPr bwMode="auto">
                <a:xfrm>
                  <a:off x="250190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796" name="Freeform 4730"/>
                <p:cNvSpPr>
                  <a:spLocks/>
                </p:cNvSpPr>
                <p:nvPr/>
              </p:nvSpPr>
              <p:spPr bwMode="auto">
                <a:xfrm>
                  <a:off x="2505075" y="5010150"/>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797" name="Freeform 4731"/>
                <p:cNvSpPr>
                  <a:spLocks/>
                </p:cNvSpPr>
                <p:nvPr/>
              </p:nvSpPr>
              <p:spPr bwMode="auto">
                <a:xfrm>
                  <a:off x="2509838"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29798" name="Freeform 4732"/>
                <p:cNvSpPr>
                  <a:spLocks/>
                </p:cNvSpPr>
                <p:nvPr/>
              </p:nvSpPr>
              <p:spPr bwMode="auto">
                <a:xfrm>
                  <a:off x="2516188" y="50038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9799" name="Freeform 4733"/>
                <p:cNvSpPr>
                  <a:spLocks/>
                </p:cNvSpPr>
                <p:nvPr/>
              </p:nvSpPr>
              <p:spPr bwMode="auto">
                <a:xfrm>
                  <a:off x="2517775" y="499903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9800" name="Freeform 4734"/>
                <p:cNvSpPr>
                  <a:spLocks/>
                </p:cNvSpPr>
                <p:nvPr/>
              </p:nvSpPr>
              <p:spPr bwMode="auto">
                <a:xfrm>
                  <a:off x="2520950"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01" name="Freeform 4735"/>
                <p:cNvSpPr>
                  <a:spLocks/>
                </p:cNvSpPr>
                <p:nvPr/>
              </p:nvSpPr>
              <p:spPr bwMode="auto">
                <a:xfrm>
                  <a:off x="2527300" y="49990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02" name="Freeform 4736"/>
                <p:cNvSpPr>
                  <a:spLocks/>
                </p:cNvSpPr>
                <p:nvPr/>
              </p:nvSpPr>
              <p:spPr bwMode="auto">
                <a:xfrm>
                  <a:off x="2532063"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03" name="Freeform 4737"/>
                <p:cNvSpPr>
                  <a:spLocks/>
                </p:cNvSpPr>
                <p:nvPr/>
              </p:nvSpPr>
              <p:spPr bwMode="auto">
                <a:xfrm>
                  <a:off x="2535238"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04" name="Freeform 4738"/>
                <p:cNvSpPr>
                  <a:spLocks/>
                </p:cNvSpPr>
                <p:nvPr/>
              </p:nvSpPr>
              <p:spPr bwMode="auto">
                <a:xfrm>
                  <a:off x="2541588" y="49990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805" name="Freeform 4739"/>
                <p:cNvSpPr>
                  <a:spLocks/>
                </p:cNvSpPr>
                <p:nvPr/>
              </p:nvSpPr>
              <p:spPr bwMode="auto">
                <a:xfrm>
                  <a:off x="2543175" y="5000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06" name="Freeform 4740"/>
                <p:cNvSpPr>
                  <a:spLocks/>
                </p:cNvSpPr>
                <p:nvPr/>
              </p:nvSpPr>
              <p:spPr bwMode="auto">
                <a:xfrm>
                  <a:off x="2549525" y="500062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807" name="Freeform 4741"/>
                <p:cNvSpPr>
                  <a:spLocks/>
                </p:cNvSpPr>
                <p:nvPr/>
              </p:nvSpPr>
              <p:spPr bwMode="auto">
                <a:xfrm>
                  <a:off x="2552700" y="5003800"/>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08" name="Freeform 4742"/>
                <p:cNvSpPr>
                  <a:spLocks/>
                </p:cNvSpPr>
                <p:nvPr/>
              </p:nvSpPr>
              <p:spPr bwMode="auto">
                <a:xfrm>
                  <a:off x="2557463" y="50038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09" name="Freeform 4743"/>
                <p:cNvSpPr>
                  <a:spLocks/>
                </p:cNvSpPr>
                <p:nvPr/>
              </p:nvSpPr>
              <p:spPr bwMode="auto">
                <a:xfrm>
                  <a:off x="2560638" y="50038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29810" name="Freeform 4744"/>
                <p:cNvSpPr>
                  <a:spLocks/>
                </p:cNvSpPr>
                <p:nvPr/>
              </p:nvSpPr>
              <p:spPr bwMode="auto">
                <a:xfrm>
                  <a:off x="2566988" y="5003800"/>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29811" name="Freeform 4745"/>
                <p:cNvSpPr>
                  <a:spLocks/>
                </p:cNvSpPr>
                <p:nvPr/>
              </p:nvSpPr>
              <p:spPr bwMode="auto">
                <a:xfrm>
                  <a:off x="2571750" y="499903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9812" name="Freeform 4746"/>
                <p:cNvSpPr>
                  <a:spLocks/>
                </p:cNvSpPr>
                <p:nvPr/>
              </p:nvSpPr>
              <p:spPr bwMode="auto">
                <a:xfrm>
                  <a:off x="2574925" y="4992688"/>
                  <a:ext cx="7938" cy="6350"/>
                </a:xfrm>
                <a:custGeom>
                  <a:avLst/>
                  <a:gdLst>
                    <a:gd name="T0" fmla="*/ 0 w 5"/>
                    <a:gd name="T1" fmla="*/ 6350 h 4"/>
                    <a:gd name="T2" fmla="*/ 0 w 5"/>
                    <a:gd name="T3" fmla="*/ 6350 h 4"/>
                    <a:gd name="T4" fmla="*/ 0 w 5"/>
                    <a:gd name="T5" fmla="*/ 6350 h 4"/>
                    <a:gd name="T6" fmla="*/ 7938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0" y="4"/>
                      </a:lnTo>
                      <a:lnTo>
                        <a:pt x="5" y="0"/>
                      </a:lnTo>
                    </a:path>
                  </a:pathLst>
                </a:custGeom>
                <a:noFill/>
                <a:ln w="6350" cap="sq">
                  <a:solidFill>
                    <a:srgbClr val="010101"/>
                  </a:solidFill>
                  <a:prstDash val="solid"/>
                  <a:miter lim="800000"/>
                  <a:headEnd/>
                  <a:tailEnd/>
                </a:ln>
              </p:spPr>
              <p:txBody>
                <a:bodyPr/>
                <a:lstStyle/>
                <a:p>
                  <a:endParaRPr lang="en-US"/>
                </a:p>
              </p:txBody>
            </p:sp>
            <p:sp>
              <p:nvSpPr>
                <p:cNvPr id="29813" name="Freeform 4747"/>
                <p:cNvSpPr>
                  <a:spLocks/>
                </p:cNvSpPr>
                <p:nvPr/>
              </p:nvSpPr>
              <p:spPr bwMode="auto">
                <a:xfrm>
                  <a:off x="2582863" y="498633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9814" name="Freeform 4748"/>
                <p:cNvSpPr>
                  <a:spLocks/>
                </p:cNvSpPr>
                <p:nvPr/>
              </p:nvSpPr>
              <p:spPr bwMode="auto">
                <a:xfrm>
                  <a:off x="2586038" y="4981575"/>
                  <a:ext cx="4763" cy="4763"/>
                </a:xfrm>
                <a:custGeom>
                  <a:avLst/>
                  <a:gdLst>
                    <a:gd name="T0" fmla="*/ 0 w 3"/>
                    <a:gd name="T1" fmla="*/ 4763 h 3"/>
                    <a:gd name="T2" fmla="*/ 0 w 3"/>
                    <a:gd name="T3" fmla="*/ 4763 h 3"/>
                    <a:gd name="T4" fmla="*/ 0 w 3"/>
                    <a:gd name="T5" fmla="*/ 4763 h 3"/>
                    <a:gd name="T6" fmla="*/ 4763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0" y="3"/>
                      </a:lnTo>
                      <a:lnTo>
                        <a:pt x="3" y="0"/>
                      </a:lnTo>
                    </a:path>
                  </a:pathLst>
                </a:custGeom>
                <a:noFill/>
                <a:ln w="6350" cap="sq">
                  <a:solidFill>
                    <a:srgbClr val="010101"/>
                  </a:solidFill>
                  <a:prstDash val="solid"/>
                  <a:miter lim="800000"/>
                  <a:headEnd/>
                  <a:tailEnd/>
                </a:ln>
              </p:spPr>
              <p:txBody>
                <a:bodyPr/>
                <a:lstStyle/>
                <a:p>
                  <a:endParaRPr lang="en-US"/>
                </a:p>
              </p:txBody>
            </p:sp>
            <p:sp>
              <p:nvSpPr>
                <p:cNvPr id="29815" name="Freeform 4749"/>
                <p:cNvSpPr>
                  <a:spLocks/>
                </p:cNvSpPr>
                <p:nvPr/>
              </p:nvSpPr>
              <p:spPr bwMode="auto">
                <a:xfrm>
                  <a:off x="2590800" y="4964113"/>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29816" name="Freeform 4750"/>
                <p:cNvSpPr>
                  <a:spLocks/>
                </p:cNvSpPr>
                <p:nvPr/>
              </p:nvSpPr>
              <p:spPr bwMode="auto">
                <a:xfrm>
                  <a:off x="2593975" y="4964113"/>
                  <a:ext cx="6350" cy="6350"/>
                </a:xfrm>
                <a:custGeom>
                  <a:avLst/>
                  <a:gdLst>
                    <a:gd name="T0" fmla="*/ 0 w 4"/>
                    <a:gd name="T1" fmla="*/ 0 h 4"/>
                    <a:gd name="T2" fmla="*/ 0 w 4"/>
                    <a:gd name="T3" fmla="*/ 0 h 4"/>
                    <a:gd name="T4" fmla="*/ 0 w 4"/>
                    <a:gd name="T5" fmla="*/ 0 h 4"/>
                    <a:gd name="T6" fmla="*/ 6350 w 4"/>
                    <a:gd name="T7" fmla="*/ 635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0"/>
                      </a:moveTo>
                      <a:lnTo>
                        <a:pt x="0" y="0"/>
                      </a:lnTo>
                      <a:lnTo>
                        <a:pt x="4" y="4"/>
                      </a:lnTo>
                    </a:path>
                  </a:pathLst>
                </a:custGeom>
                <a:noFill/>
                <a:ln w="6350" cap="sq">
                  <a:solidFill>
                    <a:srgbClr val="010101"/>
                  </a:solidFill>
                  <a:prstDash val="solid"/>
                  <a:miter lim="800000"/>
                  <a:headEnd/>
                  <a:tailEnd/>
                </a:ln>
              </p:spPr>
              <p:txBody>
                <a:bodyPr/>
                <a:lstStyle/>
                <a:p>
                  <a:endParaRPr lang="en-US"/>
                </a:p>
              </p:txBody>
            </p:sp>
            <p:sp>
              <p:nvSpPr>
                <p:cNvPr id="29817" name="Freeform 4751"/>
                <p:cNvSpPr>
                  <a:spLocks/>
                </p:cNvSpPr>
                <p:nvPr/>
              </p:nvSpPr>
              <p:spPr bwMode="auto">
                <a:xfrm>
                  <a:off x="2600325" y="49704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18" name="Freeform 4752"/>
                <p:cNvSpPr>
                  <a:spLocks/>
                </p:cNvSpPr>
                <p:nvPr/>
              </p:nvSpPr>
              <p:spPr bwMode="auto">
                <a:xfrm>
                  <a:off x="2603500" y="4967288"/>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29819" name="Freeform 4753"/>
                <p:cNvSpPr>
                  <a:spLocks/>
                </p:cNvSpPr>
                <p:nvPr/>
              </p:nvSpPr>
              <p:spPr bwMode="auto">
                <a:xfrm>
                  <a:off x="2608263" y="49672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9820" name="Freeform 4754"/>
                <p:cNvSpPr>
                  <a:spLocks/>
                </p:cNvSpPr>
                <p:nvPr/>
              </p:nvSpPr>
              <p:spPr bwMode="auto">
                <a:xfrm>
                  <a:off x="2611438" y="4973638"/>
                  <a:ext cx="4763" cy="4763"/>
                </a:xfrm>
                <a:custGeom>
                  <a:avLst/>
                  <a:gdLst>
                    <a:gd name="T0" fmla="*/ 0 w 3"/>
                    <a:gd name="T1" fmla="*/ 0 h 3"/>
                    <a:gd name="T2" fmla="*/ 0 w 3"/>
                    <a:gd name="T3" fmla="*/ 0 h 3"/>
                    <a:gd name="T4" fmla="*/ 0 w 3"/>
                    <a:gd name="T5" fmla="*/ 0 h 3"/>
                    <a:gd name="T6" fmla="*/ 4763 w 3"/>
                    <a:gd name="T7" fmla="*/ 476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lnTo>
                        <a:pt x="0" y="0"/>
                      </a:lnTo>
                      <a:lnTo>
                        <a:pt x="3" y="3"/>
                      </a:lnTo>
                    </a:path>
                  </a:pathLst>
                </a:custGeom>
                <a:noFill/>
                <a:ln w="6350" cap="sq">
                  <a:solidFill>
                    <a:srgbClr val="010101"/>
                  </a:solidFill>
                  <a:prstDash val="solid"/>
                  <a:miter lim="800000"/>
                  <a:headEnd/>
                  <a:tailEnd/>
                </a:ln>
              </p:spPr>
              <p:txBody>
                <a:bodyPr/>
                <a:lstStyle/>
                <a:p>
                  <a:endParaRPr lang="en-US"/>
                </a:p>
              </p:txBody>
            </p:sp>
            <p:sp>
              <p:nvSpPr>
                <p:cNvPr id="29821" name="Freeform 4755"/>
                <p:cNvSpPr>
                  <a:spLocks/>
                </p:cNvSpPr>
                <p:nvPr/>
              </p:nvSpPr>
              <p:spPr bwMode="auto">
                <a:xfrm>
                  <a:off x="2616200" y="4978400"/>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9822" name="Freeform 4756"/>
                <p:cNvSpPr>
                  <a:spLocks/>
                </p:cNvSpPr>
                <p:nvPr/>
              </p:nvSpPr>
              <p:spPr bwMode="auto">
                <a:xfrm>
                  <a:off x="2619375" y="49815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29823" name="Freeform 4757"/>
                <p:cNvSpPr>
                  <a:spLocks/>
                </p:cNvSpPr>
                <p:nvPr/>
              </p:nvSpPr>
              <p:spPr bwMode="auto">
                <a:xfrm>
                  <a:off x="2625725" y="4981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24" name="Freeform 4758"/>
                <p:cNvSpPr>
                  <a:spLocks/>
                </p:cNvSpPr>
                <p:nvPr/>
              </p:nvSpPr>
              <p:spPr bwMode="auto">
                <a:xfrm>
                  <a:off x="2628900" y="49815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25" name="Freeform 4759"/>
                <p:cNvSpPr>
                  <a:spLocks/>
                </p:cNvSpPr>
                <p:nvPr/>
              </p:nvSpPr>
              <p:spPr bwMode="auto">
                <a:xfrm>
                  <a:off x="2633663" y="49815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26" name="Freeform 4760"/>
                <p:cNvSpPr>
                  <a:spLocks/>
                </p:cNvSpPr>
                <p:nvPr/>
              </p:nvSpPr>
              <p:spPr bwMode="auto">
                <a:xfrm>
                  <a:off x="2640013" y="4981575"/>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9827" name="Freeform 4761"/>
                <p:cNvSpPr>
                  <a:spLocks/>
                </p:cNvSpPr>
                <p:nvPr/>
              </p:nvSpPr>
              <p:spPr bwMode="auto">
                <a:xfrm>
                  <a:off x="2641600" y="4992688"/>
                  <a:ext cx="6350" cy="6350"/>
                </a:xfrm>
                <a:custGeom>
                  <a:avLst/>
                  <a:gdLst>
                    <a:gd name="T0" fmla="*/ 0 w 4"/>
                    <a:gd name="T1" fmla="*/ 0 h 4"/>
                    <a:gd name="T2" fmla="*/ 0 w 4"/>
                    <a:gd name="T3" fmla="*/ 0 h 4"/>
                    <a:gd name="T4" fmla="*/ 0 w 4"/>
                    <a:gd name="T5" fmla="*/ 0 h 4"/>
                    <a:gd name="T6" fmla="*/ 6350 w 4"/>
                    <a:gd name="T7" fmla="*/ 635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0"/>
                      </a:moveTo>
                      <a:lnTo>
                        <a:pt x="0" y="0"/>
                      </a:lnTo>
                      <a:lnTo>
                        <a:pt x="4" y="4"/>
                      </a:lnTo>
                    </a:path>
                  </a:pathLst>
                </a:custGeom>
                <a:noFill/>
                <a:ln w="6350" cap="sq">
                  <a:solidFill>
                    <a:srgbClr val="010101"/>
                  </a:solidFill>
                  <a:prstDash val="solid"/>
                  <a:miter lim="800000"/>
                  <a:headEnd/>
                  <a:tailEnd/>
                </a:ln>
              </p:spPr>
              <p:txBody>
                <a:bodyPr/>
                <a:lstStyle/>
                <a:p>
                  <a:endParaRPr lang="en-US"/>
                </a:p>
              </p:txBody>
            </p:sp>
            <p:sp>
              <p:nvSpPr>
                <p:cNvPr id="29828" name="Freeform 4762"/>
                <p:cNvSpPr>
                  <a:spLocks/>
                </p:cNvSpPr>
                <p:nvPr/>
              </p:nvSpPr>
              <p:spPr bwMode="auto">
                <a:xfrm>
                  <a:off x="2647950" y="49990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9829" name="Freeform 4763"/>
                <p:cNvSpPr>
                  <a:spLocks/>
                </p:cNvSpPr>
                <p:nvPr/>
              </p:nvSpPr>
              <p:spPr bwMode="auto">
                <a:xfrm>
                  <a:off x="2651125" y="5003800"/>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29830" name="Freeform 4764"/>
                <p:cNvSpPr>
                  <a:spLocks/>
                </p:cNvSpPr>
                <p:nvPr/>
              </p:nvSpPr>
              <p:spPr bwMode="auto">
                <a:xfrm>
                  <a:off x="2655888" y="5006975"/>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29831" name="Freeform 4765"/>
                <p:cNvSpPr>
                  <a:spLocks/>
                </p:cNvSpPr>
                <p:nvPr/>
              </p:nvSpPr>
              <p:spPr bwMode="auto">
                <a:xfrm>
                  <a:off x="266223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32" name="Freeform 4766"/>
                <p:cNvSpPr>
                  <a:spLocks/>
                </p:cNvSpPr>
                <p:nvPr/>
              </p:nvSpPr>
              <p:spPr bwMode="auto">
                <a:xfrm>
                  <a:off x="266700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33" name="Freeform 4767"/>
                <p:cNvSpPr>
                  <a:spLocks/>
                </p:cNvSpPr>
                <p:nvPr/>
              </p:nvSpPr>
              <p:spPr bwMode="auto">
                <a:xfrm>
                  <a:off x="267017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34" name="Freeform 4768"/>
                <p:cNvSpPr>
                  <a:spLocks/>
                </p:cNvSpPr>
                <p:nvPr/>
              </p:nvSpPr>
              <p:spPr bwMode="auto">
                <a:xfrm>
                  <a:off x="2676525"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835" name="Freeform 4769"/>
                <p:cNvSpPr>
                  <a:spLocks/>
                </p:cNvSpPr>
                <p:nvPr/>
              </p:nvSpPr>
              <p:spPr bwMode="auto">
                <a:xfrm>
                  <a:off x="267811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36" name="Freeform 4770"/>
                <p:cNvSpPr>
                  <a:spLocks/>
                </p:cNvSpPr>
                <p:nvPr/>
              </p:nvSpPr>
              <p:spPr bwMode="auto">
                <a:xfrm>
                  <a:off x="26844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37" name="Freeform 4771"/>
                <p:cNvSpPr>
                  <a:spLocks/>
                </p:cNvSpPr>
                <p:nvPr/>
              </p:nvSpPr>
              <p:spPr bwMode="auto">
                <a:xfrm>
                  <a:off x="268763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38" name="Freeform 4772"/>
                <p:cNvSpPr>
                  <a:spLocks/>
                </p:cNvSpPr>
                <p:nvPr/>
              </p:nvSpPr>
              <p:spPr bwMode="auto">
                <a:xfrm>
                  <a:off x="269240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39" name="Freeform 4773"/>
                <p:cNvSpPr>
                  <a:spLocks/>
                </p:cNvSpPr>
                <p:nvPr/>
              </p:nvSpPr>
              <p:spPr bwMode="auto">
                <a:xfrm>
                  <a:off x="269557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40" name="Freeform 4774"/>
                <p:cNvSpPr>
                  <a:spLocks/>
                </p:cNvSpPr>
                <p:nvPr/>
              </p:nvSpPr>
              <p:spPr bwMode="auto">
                <a:xfrm>
                  <a:off x="27019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41" name="Freeform 4775"/>
                <p:cNvSpPr>
                  <a:spLocks/>
                </p:cNvSpPr>
                <p:nvPr/>
              </p:nvSpPr>
              <p:spPr bwMode="auto">
                <a:xfrm>
                  <a:off x="27066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42" name="Freeform 4776"/>
                <p:cNvSpPr>
                  <a:spLocks/>
                </p:cNvSpPr>
                <p:nvPr/>
              </p:nvSpPr>
              <p:spPr bwMode="auto">
                <a:xfrm>
                  <a:off x="27098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43" name="Freeform 4777"/>
                <p:cNvSpPr>
                  <a:spLocks/>
                </p:cNvSpPr>
                <p:nvPr/>
              </p:nvSpPr>
              <p:spPr bwMode="auto">
                <a:xfrm>
                  <a:off x="2716213"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844" name="Freeform 4778"/>
                <p:cNvSpPr>
                  <a:spLocks/>
                </p:cNvSpPr>
                <p:nvPr/>
              </p:nvSpPr>
              <p:spPr bwMode="auto">
                <a:xfrm>
                  <a:off x="271780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45" name="Freeform 4779"/>
                <p:cNvSpPr>
                  <a:spLocks/>
                </p:cNvSpPr>
                <p:nvPr/>
              </p:nvSpPr>
              <p:spPr bwMode="auto">
                <a:xfrm>
                  <a:off x="27241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46" name="Freeform 4780"/>
                <p:cNvSpPr>
                  <a:spLocks/>
                </p:cNvSpPr>
                <p:nvPr/>
              </p:nvSpPr>
              <p:spPr bwMode="auto">
                <a:xfrm>
                  <a:off x="27273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47" name="Freeform 4781"/>
                <p:cNvSpPr>
                  <a:spLocks/>
                </p:cNvSpPr>
                <p:nvPr/>
              </p:nvSpPr>
              <p:spPr bwMode="auto">
                <a:xfrm>
                  <a:off x="27320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48" name="Freeform 4782"/>
                <p:cNvSpPr>
                  <a:spLocks/>
                </p:cNvSpPr>
                <p:nvPr/>
              </p:nvSpPr>
              <p:spPr bwMode="auto">
                <a:xfrm>
                  <a:off x="2735263" y="5011738"/>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29849" name="Freeform 4783"/>
                <p:cNvSpPr>
                  <a:spLocks/>
                </p:cNvSpPr>
                <p:nvPr/>
              </p:nvSpPr>
              <p:spPr bwMode="auto">
                <a:xfrm>
                  <a:off x="274320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50" name="Freeform 4784"/>
                <p:cNvSpPr>
                  <a:spLocks/>
                </p:cNvSpPr>
                <p:nvPr/>
              </p:nvSpPr>
              <p:spPr bwMode="auto">
                <a:xfrm>
                  <a:off x="274637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51" name="Freeform 4785"/>
                <p:cNvSpPr>
                  <a:spLocks/>
                </p:cNvSpPr>
                <p:nvPr/>
              </p:nvSpPr>
              <p:spPr bwMode="auto">
                <a:xfrm>
                  <a:off x="27527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52" name="Freeform 4786"/>
                <p:cNvSpPr>
                  <a:spLocks/>
                </p:cNvSpPr>
                <p:nvPr/>
              </p:nvSpPr>
              <p:spPr bwMode="auto">
                <a:xfrm>
                  <a:off x="27574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53" name="Freeform 4787"/>
                <p:cNvSpPr>
                  <a:spLocks/>
                </p:cNvSpPr>
                <p:nvPr/>
              </p:nvSpPr>
              <p:spPr bwMode="auto">
                <a:xfrm>
                  <a:off x="27606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54" name="Freeform 4788"/>
                <p:cNvSpPr>
                  <a:spLocks/>
                </p:cNvSpPr>
                <p:nvPr/>
              </p:nvSpPr>
              <p:spPr bwMode="auto">
                <a:xfrm>
                  <a:off x="276383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55" name="Freeform 4789"/>
                <p:cNvSpPr>
                  <a:spLocks/>
                </p:cNvSpPr>
                <p:nvPr/>
              </p:nvSpPr>
              <p:spPr bwMode="auto">
                <a:xfrm>
                  <a:off x="276860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56" name="Freeform 4790"/>
                <p:cNvSpPr>
                  <a:spLocks/>
                </p:cNvSpPr>
                <p:nvPr/>
              </p:nvSpPr>
              <p:spPr bwMode="auto">
                <a:xfrm>
                  <a:off x="27749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57" name="Freeform 4791"/>
                <p:cNvSpPr>
                  <a:spLocks/>
                </p:cNvSpPr>
                <p:nvPr/>
              </p:nvSpPr>
              <p:spPr bwMode="auto">
                <a:xfrm>
                  <a:off x="27781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58" name="Freeform 4792"/>
                <p:cNvSpPr>
                  <a:spLocks/>
                </p:cNvSpPr>
                <p:nvPr/>
              </p:nvSpPr>
              <p:spPr bwMode="auto">
                <a:xfrm>
                  <a:off x="27828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59" name="Freeform 4793"/>
                <p:cNvSpPr>
                  <a:spLocks/>
                </p:cNvSpPr>
                <p:nvPr/>
              </p:nvSpPr>
              <p:spPr bwMode="auto">
                <a:xfrm>
                  <a:off x="27860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860" name="Freeform 4794"/>
                <p:cNvSpPr>
                  <a:spLocks/>
                </p:cNvSpPr>
                <p:nvPr/>
              </p:nvSpPr>
              <p:spPr bwMode="auto">
                <a:xfrm>
                  <a:off x="27908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861" name="Freeform 4795"/>
                <p:cNvSpPr>
                  <a:spLocks/>
                </p:cNvSpPr>
                <p:nvPr/>
              </p:nvSpPr>
              <p:spPr bwMode="auto">
                <a:xfrm>
                  <a:off x="2794000"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62" name="Freeform 4796"/>
                <p:cNvSpPr>
                  <a:spLocks/>
                </p:cNvSpPr>
                <p:nvPr/>
              </p:nvSpPr>
              <p:spPr bwMode="auto">
                <a:xfrm>
                  <a:off x="2800350"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863" name="Freeform 4797"/>
                <p:cNvSpPr>
                  <a:spLocks/>
                </p:cNvSpPr>
                <p:nvPr/>
              </p:nvSpPr>
              <p:spPr bwMode="auto">
                <a:xfrm>
                  <a:off x="28019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864" name="Freeform 4798"/>
                <p:cNvSpPr>
                  <a:spLocks/>
                </p:cNvSpPr>
                <p:nvPr/>
              </p:nvSpPr>
              <p:spPr bwMode="auto">
                <a:xfrm>
                  <a:off x="2808288" y="5003800"/>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9865" name="Freeform 4799"/>
                <p:cNvSpPr>
                  <a:spLocks/>
                </p:cNvSpPr>
                <p:nvPr/>
              </p:nvSpPr>
              <p:spPr bwMode="auto">
                <a:xfrm>
                  <a:off x="2811463" y="4995863"/>
                  <a:ext cx="4763" cy="7938"/>
                </a:xfrm>
                <a:custGeom>
                  <a:avLst/>
                  <a:gdLst>
                    <a:gd name="T0" fmla="*/ 0 w 3"/>
                    <a:gd name="T1" fmla="*/ 7938 h 5"/>
                    <a:gd name="T2" fmla="*/ 0 w 3"/>
                    <a:gd name="T3" fmla="*/ 7938 h 5"/>
                    <a:gd name="T4" fmla="*/ 0 w 3"/>
                    <a:gd name="T5" fmla="*/ 7938 h 5"/>
                    <a:gd name="T6" fmla="*/ 4763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5"/>
                      </a:moveTo>
                      <a:lnTo>
                        <a:pt x="0" y="5"/>
                      </a:lnTo>
                      <a:lnTo>
                        <a:pt x="3" y="0"/>
                      </a:lnTo>
                    </a:path>
                  </a:pathLst>
                </a:custGeom>
                <a:noFill/>
                <a:ln w="6350" cap="sq">
                  <a:solidFill>
                    <a:srgbClr val="010101"/>
                  </a:solidFill>
                  <a:prstDash val="solid"/>
                  <a:miter lim="800000"/>
                  <a:headEnd/>
                  <a:tailEnd/>
                </a:ln>
              </p:spPr>
              <p:txBody>
                <a:bodyPr/>
                <a:lstStyle/>
                <a:p>
                  <a:endParaRPr lang="en-US"/>
                </a:p>
              </p:txBody>
            </p:sp>
            <p:sp>
              <p:nvSpPr>
                <p:cNvPr id="29866" name="Freeform 4800"/>
                <p:cNvSpPr>
                  <a:spLocks/>
                </p:cNvSpPr>
                <p:nvPr/>
              </p:nvSpPr>
              <p:spPr bwMode="auto">
                <a:xfrm>
                  <a:off x="2816225" y="4981575"/>
                  <a:ext cx="9525" cy="14288"/>
                </a:xfrm>
                <a:custGeom>
                  <a:avLst/>
                  <a:gdLst>
                    <a:gd name="T0" fmla="*/ 0 w 6"/>
                    <a:gd name="T1" fmla="*/ 14288 h 9"/>
                    <a:gd name="T2" fmla="*/ 0 w 6"/>
                    <a:gd name="T3" fmla="*/ 14288 h 9"/>
                    <a:gd name="T4" fmla="*/ 0 w 6"/>
                    <a:gd name="T5" fmla="*/ 14288 h 9"/>
                    <a:gd name="T6" fmla="*/ 9525 w 6"/>
                    <a:gd name="T7" fmla="*/ 0 h 9"/>
                    <a:gd name="T8" fmla="*/ 0 60000 65536"/>
                    <a:gd name="T9" fmla="*/ 0 60000 65536"/>
                    <a:gd name="T10" fmla="*/ 0 60000 65536"/>
                    <a:gd name="T11" fmla="*/ 0 60000 65536"/>
                    <a:gd name="T12" fmla="*/ 0 w 6"/>
                    <a:gd name="T13" fmla="*/ 0 h 9"/>
                    <a:gd name="T14" fmla="*/ 6 w 6"/>
                    <a:gd name="T15" fmla="*/ 9 h 9"/>
                  </a:gdLst>
                  <a:ahLst/>
                  <a:cxnLst>
                    <a:cxn ang="T8">
                      <a:pos x="T0" y="T1"/>
                    </a:cxn>
                    <a:cxn ang="T9">
                      <a:pos x="T2" y="T3"/>
                    </a:cxn>
                    <a:cxn ang="T10">
                      <a:pos x="T4" y="T5"/>
                    </a:cxn>
                    <a:cxn ang="T11">
                      <a:pos x="T6" y="T7"/>
                    </a:cxn>
                  </a:cxnLst>
                  <a:rect l="T12" t="T13" r="T14" b="T15"/>
                  <a:pathLst>
                    <a:path w="6" h="9">
                      <a:moveTo>
                        <a:pt x="0" y="9"/>
                      </a:moveTo>
                      <a:lnTo>
                        <a:pt x="0" y="9"/>
                      </a:lnTo>
                      <a:lnTo>
                        <a:pt x="6" y="0"/>
                      </a:lnTo>
                    </a:path>
                  </a:pathLst>
                </a:custGeom>
                <a:noFill/>
                <a:ln w="6350" cap="sq">
                  <a:solidFill>
                    <a:srgbClr val="010101"/>
                  </a:solidFill>
                  <a:prstDash val="solid"/>
                  <a:miter lim="800000"/>
                  <a:headEnd/>
                  <a:tailEnd/>
                </a:ln>
              </p:spPr>
              <p:txBody>
                <a:bodyPr/>
                <a:lstStyle/>
                <a:p>
                  <a:endParaRPr lang="en-US"/>
                </a:p>
              </p:txBody>
            </p:sp>
            <p:sp>
              <p:nvSpPr>
                <p:cNvPr id="29867" name="Freeform 4801"/>
                <p:cNvSpPr>
                  <a:spLocks/>
                </p:cNvSpPr>
                <p:nvPr/>
              </p:nvSpPr>
              <p:spPr bwMode="auto">
                <a:xfrm>
                  <a:off x="2825750" y="4967288"/>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6350" cap="sq">
                  <a:solidFill>
                    <a:srgbClr val="010101"/>
                  </a:solidFill>
                  <a:prstDash val="solid"/>
                  <a:miter lim="800000"/>
                  <a:headEnd/>
                  <a:tailEnd/>
                </a:ln>
              </p:spPr>
              <p:txBody>
                <a:bodyPr/>
                <a:lstStyle/>
                <a:p>
                  <a:endParaRPr lang="en-US"/>
                </a:p>
              </p:txBody>
            </p:sp>
            <p:sp>
              <p:nvSpPr>
                <p:cNvPr id="29868" name="Freeform 4802"/>
                <p:cNvSpPr>
                  <a:spLocks/>
                </p:cNvSpPr>
                <p:nvPr/>
              </p:nvSpPr>
              <p:spPr bwMode="auto">
                <a:xfrm>
                  <a:off x="2827338" y="4948238"/>
                  <a:ext cx="6350" cy="19050"/>
                </a:xfrm>
                <a:custGeom>
                  <a:avLst/>
                  <a:gdLst>
                    <a:gd name="T0" fmla="*/ 0 w 4"/>
                    <a:gd name="T1" fmla="*/ 19050 h 12"/>
                    <a:gd name="T2" fmla="*/ 0 w 4"/>
                    <a:gd name="T3" fmla="*/ 19050 h 12"/>
                    <a:gd name="T4" fmla="*/ 0 w 4"/>
                    <a:gd name="T5" fmla="*/ 19050 h 12"/>
                    <a:gd name="T6" fmla="*/ 6350 w 4"/>
                    <a:gd name="T7" fmla="*/ 0 h 12"/>
                    <a:gd name="T8" fmla="*/ 0 60000 65536"/>
                    <a:gd name="T9" fmla="*/ 0 60000 65536"/>
                    <a:gd name="T10" fmla="*/ 0 60000 65536"/>
                    <a:gd name="T11" fmla="*/ 0 60000 65536"/>
                    <a:gd name="T12" fmla="*/ 0 w 4"/>
                    <a:gd name="T13" fmla="*/ 0 h 12"/>
                    <a:gd name="T14" fmla="*/ 4 w 4"/>
                    <a:gd name="T15" fmla="*/ 12 h 12"/>
                  </a:gdLst>
                  <a:ahLst/>
                  <a:cxnLst>
                    <a:cxn ang="T8">
                      <a:pos x="T0" y="T1"/>
                    </a:cxn>
                    <a:cxn ang="T9">
                      <a:pos x="T2" y="T3"/>
                    </a:cxn>
                    <a:cxn ang="T10">
                      <a:pos x="T4" y="T5"/>
                    </a:cxn>
                    <a:cxn ang="T11">
                      <a:pos x="T6" y="T7"/>
                    </a:cxn>
                  </a:cxnLst>
                  <a:rect l="T12" t="T13" r="T14" b="T15"/>
                  <a:pathLst>
                    <a:path w="4" h="12">
                      <a:moveTo>
                        <a:pt x="0" y="12"/>
                      </a:moveTo>
                      <a:lnTo>
                        <a:pt x="0" y="12"/>
                      </a:lnTo>
                      <a:lnTo>
                        <a:pt x="4" y="0"/>
                      </a:lnTo>
                    </a:path>
                  </a:pathLst>
                </a:custGeom>
                <a:noFill/>
                <a:ln w="6350" cap="sq">
                  <a:solidFill>
                    <a:srgbClr val="010101"/>
                  </a:solidFill>
                  <a:prstDash val="solid"/>
                  <a:miter lim="800000"/>
                  <a:headEnd/>
                  <a:tailEnd/>
                </a:ln>
              </p:spPr>
              <p:txBody>
                <a:bodyPr/>
                <a:lstStyle/>
                <a:p>
                  <a:endParaRPr lang="en-US"/>
                </a:p>
              </p:txBody>
            </p:sp>
            <p:sp>
              <p:nvSpPr>
                <p:cNvPr id="29869" name="Freeform 4803"/>
                <p:cNvSpPr>
                  <a:spLocks/>
                </p:cNvSpPr>
                <p:nvPr/>
              </p:nvSpPr>
              <p:spPr bwMode="auto">
                <a:xfrm>
                  <a:off x="2833688" y="4927600"/>
                  <a:ext cx="3175" cy="20638"/>
                </a:xfrm>
                <a:custGeom>
                  <a:avLst/>
                  <a:gdLst>
                    <a:gd name="T0" fmla="*/ 0 w 2"/>
                    <a:gd name="T1" fmla="*/ 20638 h 13"/>
                    <a:gd name="T2" fmla="*/ 0 w 2"/>
                    <a:gd name="T3" fmla="*/ 20638 h 13"/>
                    <a:gd name="T4" fmla="*/ 0 w 2"/>
                    <a:gd name="T5" fmla="*/ 20638 h 13"/>
                    <a:gd name="T6" fmla="*/ 3175 w 2"/>
                    <a:gd name="T7" fmla="*/ 0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13"/>
                      </a:moveTo>
                      <a:lnTo>
                        <a:pt x="0" y="13"/>
                      </a:lnTo>
                      <a:lnTo>
                        <a:pt x="2" y="0"/>
                      </a:lnTo>
                    </a:path>
                  </a:pathLst>
                </a:custGeom>
                <a:noFill/>
                <a:ln w="6350" cap="sq">
                  <a:solidFill>
                    <a:srgbClr val="010101"/>
                  </a:solidFill>
                  <a:prstDash val="solid"/>
                  <a:miter lim="800000"/>
                  <a:headEnd/>
                  <a:tailEnd/>
                </a:ln>
              </p:spPr>
              <p:txBody>
                <a:bodyPr/>
                <a:lstStyle/>
                <a:p>
                  <a:endParaRPr lang="en-US"/>
                </a:p>
              </p:txBody>
            </p:sp>
            <p:sp>
              <p:nvSpPr>
                <p:cNvPr id="29870" name="Freeform 4804"/>
                <p:cNvSpPr>
                  <a:spLocks/>
                </p:cNvSpPr>
                <p:nvPr/>
              </p:nvSpPr>
              <p:spPr bwMode="auto">
                <a:xfrm>
                  <a:off x="2836863" y="4916488"/>
                  <a:ext cx="4763" cy="11113"/>
                </a:xfrm>
                <a:custGeom>
                  <a:avLst/>
                  <a:gdLst>
                    <a:gd name="T0" fmla="*/ 0 w 3"/>
                    <a:gd name="T1" fmla="*/ 11113 h 7"/>
                    <a:gd name="T2" fmla="*/ 0 w 3"/>
                    <a:gd name="T3" fmla="*/ 11113 h 7"/>
                    <a:gd name="T4" fmla="*/ 0 w 3"/>
                    <a:gd name="T5" fmla="*/ 11113 h 7"/>
                    <a:gd name="T6" fmla="*/ 4763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7"/>
                      </a:moveTo>
                      <a:lnTo>
                        <a:pt x="0" y="7"/>
                      </a:lnTo>
                      <a:lnTo>
                        <a:pt x="3" y="0"/>
                      </a:lnTo>
                    </a:path>
                  </a:pathLst>
                </a:custGeom>
                <a:noFill/>
                <a:ln w="6350" cap="sq">
                  <a:solidFill>
                    <a:srgbClr val="010101"/>
                  </a:solidFill>
                  <a:prstDash val="solid"/>
                  <a:miter lim="800000"/>
                  <a:headEnd/>
                  <a:tailEnd/>
                </a:ln>
              </p:spPr>
              <p:txBody>
                <a:bodyPr/>
                <a:lstStyle/>
                <a:p>
                  <a:endParaRPr lang="en-US"/>
                </a:p>
              </p:txBody>
            </p:sp>
            <p:sp>
              <p:nvSpPr>
                <p:cNvPr id="29871" name="Freeform 4805"/>
                <p:cNvSpPr>
                  <a:spLocks/>
                </p:cNvSpPr>
                <p:nvPr/>
              </p:nvSpPr>
              <p:spPr bwMode="auto">
                <a:xfrm>
                  <a:off x="2841625" y="4908550"/>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9872" name="Freeform 4806"/>
                <p:cNvSpPr>
                  <a:spLocks/>
                </p:cNvSpPr>
                <p:nvPr/>
              </p:nvSpPr>
              <p:spPr bwMode="auto">
                <a:xfrm>
                  <a:off x="2844800" y="490855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29873" name="Freeform 4807"/>
                <p:cNvSpPr>
                  <a:spLocks/>
                </p:cNvSpPr>
                <p:nvPr/>
              </p:nvSpPr>
              <p:spPr bwMode="auto">
                <a:xfrm>
                  <a:off x="2851150" y="49117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874" name="Freeform 4808"/>
                <p:cNvSpPr>
                  <a:spLocks/>
                </p:cNvSpPr>
                <p:nvPr/>
              </p:nvSpPr>
              <p:spPr bwMode="auto">
                <a:xfrm>
                  <a:off x="2852738" y="4911725"/>
                  <a:ext cx="6350" cy="11113"/>
                </a:xfrm>
                <a:custGeom>
                  <a:avLst/>
                  <a:gdLst>
                    <a:gd name="T0" fmla="*/ 0 w 4"/>
                    <a:gd name="T1" fmla="*/ 0 h 7"/>
                    <a:gd name="T2" fmla="*/ 0 w 4"/>
                    <a:gd name="T3" fmla="*/ 0 h 7"/>
                    <a:gd name="T4" fmla="*/ 0 w 4"/>
                    <a:gd name="T5" fmla="*/ 0 h 7"/>
                    <a:gd name="T6" fmla="*/ 6350 w 4"/>
                    <a:gd name="T7" fmla="*/ 11113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0"/>
                      </a:moveTo>
                      <a:lnTo>
                        <a:pt x="0" y="0"/>
                      </a:lnTo>
                      <a:lnTo>
                        <a:pt x="4" y="7"/>
                      </a:lnTo>
                    </a:path>
                  </a:pathLst>
                </a:custGeom>
                <a:noFill/>
                <a:ln w="6350" cap="sq">
                  <a:solidFill>
                    <a:srgbClr val="010101"/>
                  </a:solidFill>
                  <a:prstDash val="solid"/>
                  <a:miter lim="800000"/>
                  <a:headEnd/>
                  <a:tailEnd/>
                </a:ln>
              </p:spPr>
              <p:txBody>
                <a:bodyPr/>
                <a:lstStyle/>
                <a:p>
                  <a:endParaRPr lang="en-US"/>
                </a:p>
              </p:txBody>
            </p:sp>
            <p:sp>
              <p:nvSpPr>
                <p:cNvPr id="29875" name="Freeform 4809"/>
                <p:cNvSpPr>
                  <a:spLocks/>
                </p:cNvSpPr>
                <p:nvPr/>
              </p:nvSpPr>
              <p:spPr bwMode="auto">
                <a:xfrm>
                  <a:off x="2859088" y="49228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876" name="Freeform 4810"/>
                <p:cNvSpPr>
                  <a:spLocks/>
                </p:cNvSpPr>
                <p:nvPr/>
              </p:nvSpPr>
              <p:spPr bwMode="auto">
                <a:xfrm>
                  <a:off x="2862263" y="4924425"/>
                  <a:ext cx="4763" cy="23813"/>
                </a:xfrm>
                <a:custGeom>
                  <a:avLst/>
                  <a:gdLst>
                    <a:gd name="T0" fmla="*/ 0 w 3"/>
                    <a:gd name="T1" fmla="*/ 0 h 15"/>
                    <a:gd name="T2" fmla="*/ 0 w 3"/>
                    <a:gd name="T3" fmla="*/ 0 h 15"/>
                    <a:gd name="T4" fmla="*/ 0 w 3"/>
                    <a:gd name="T5" fmla="*/ 0 h 15"/>
                    <a:gd name="T6" fmla="*/ 4763 w 3"/>
                    <a:gd name="T7" fmla="*/ 23813 h 15"/>
                    <a:gd name="T8" fmla="*/ 0 60000 65536"/>
                    <a:gd name="T9" fmla="*/ 0 60000 65536"/>
                    <a:gd name="T10" fmla="*/ 0 60000 65536"/>
                    <a:gd name="T11" fmla="*/ 0 60000 65536"/>
                    <a:gd name="T12" fmla="*/ 0 w 3"/>
                    <a:gd name="T13" fmla="*/ 0 h 15"/>
                    <a:gd name="T14" fmla="*/ 3 w 3"/>
                    <a:gd name="T15" fmla="*/ 15 h 15"/>
                  </a:gdLst>
                  <a:ahLst/>
                  <a:cxnLst>
                    <a:cxn ang="T8">
                      <a:pos x="T0" y="T1"/>
                    </a:cxn>
                    <a:cxn ang="T9">
                      <a:pos x="T2" y="T3"/>
                    </a:cxn>
                    <a:cxn ang="T10">
                      <a:pos x="T4" y="T5"/>
                    </a:cxn>
                    <a:cxn ang="T11">
                      <a:pos x="T6" y="T7"/>
                    </a:cxn>
                  </a:cxnLst>
                  <a:rect l="T12" t="T13" r="T14" b="T15"/>
                  <a:pathLst>
                    <a:path w="3" h="15">
                      <a:moveTo>
                        <a:pt x="0" y="0"/>
                      </a:moveTo>
                      <a:lnTo>
                        <a:pt x="0" y="0"/>
                      </a:lnTo>
                      <a:lnTo>
                        <a:pt x="3" y="15"/>
                      </a:lnTo>
                    </a:path>
                  </a:pathLst>
                </a:custGeom>
                <a:noFill/>
                <a:ln w="6350" cap="sq">
                  <a:solidFill>
                    <a:srgbClr val="010101"/>
                  </a:solidFill>
                  <a:prstDash val="solid"/>
                  <a:miter lim="800000"/>
                  <a:headEnd/>
                  <a:tailEnd/>
                </a:ln>
              </p:spPr>
              <p:txBody>
                <a:bodyPr/>
                <a:lstStyle/>
                <a:p>
                  <a:endParaRPr lang="en-US"/>
                </a:p>
              </p:txBody>
            </p:sp>
            <p:sp>
              <p:nvSpPr>
                <p:cNvPr id="29877" name="Freeform 4811"/>
                <p:cNvSpPr>
                  <a:spLocks/>
                </p:cNvSpPr>
                <p:nvPr/>
              </p:nvSpPr>
              <p:spPr bwMode="auto">
                <a:xfrm>
                  <a:off x="2867025" y="4948238"/>
                  <a:ext cx="3175" cy="15875"/>
                </a:xfrm>
                <a:custGeom>
                  <a:avLst/>
                  <a:gdLst>
                    <a:gd name="T0" fmla="*/ 0 w 2"/>
                    <a:gd name="T1" fmla="*/ 0 h 10"/>
                    <a:gd name="T2" fmla="*/ 0 w 2"/>
                    <a:gd name="T3" fmla="*/ 0 h 10"/>
                    <a:gd name="T4" fmla="*/ 0 w 2"/>
                    <a:gd name="T5" fmla="*/ 0 h 10"/>
                    <a:gd name="T6" fmla="*/ 3175 w 2"/>
                    <a:gd name="T7" fmla="*/ 15875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0"/>
                      </a:moveTo>
                      <a:lnTo>
                        <a:pt x="0" y="0"/>
                      </a:lnTo>
                      <a:lnTo>
                        <a:pt x="2" y="10"/>
                      </a:lnTo>
                    </a:path>
                  </a:pathLst>
                </a:custGeom>
                <a:noFill/>
                <a:ln w="6350" cap="sq">
                  <a:solidFill>
                    <a:srgbClr val="010101"/>
                  </a:solidFill>
                  <a:prstDash val="solid"/>
                  <a:miter lim="800000"/>
                  <a:headEnd/>
                  <a:tailEnd/>
                </a:ln>
              </p:spPr>
              <p:txBody>
                <a:bodyPr/>
                <a:lstStyle/>
                <a:p>
                  <a:endParaRPr lang="en-US"/>
                </a:p>
              </p:txBody>
            </p:sp>
            <p:sp>
              <p:nvSpPr>
                <p:cNvPr id="29878" name="Freeform 4812"/>
                <p:cNvSpPr>
                  <a:spLocks/>
                </p:cNvSpPr>
                <p:nvPr/>
              </p:nvSpPr>
              <p:spPr bwMode="auto">
                <a:xfrm>
                  <a:off x="2870200" y="4964113"/>
                  <a:ext cx="6350" cy="11113"/>
                </a:xfrm>
                <a:custGeom>
                  <a:avLst/>
                  <a:gdLst>
                    <a:gd name="T0" fmla="*/ 0 w 4"/>
                    <a:gd name="T1" fmla="*/ 0 h 7"/>
                    <a:gd name="T2" fmla="*/ 0 w 4"/>
                    <a:gd name="T3" fmla="*/ 0 h 7"/>
                    <a:gd name="T4" fmla="*/ 0 w 4"/>
                    <a:gd name="T5" fmla="*/ 0 h 7"/>
                    <a:gd name="T6" fmla="*/ 6350 w 4"/>
                    <a:gd name="T7" fmla="*/ 11113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0"/>
                      </a:moveTo>
                      <a:lnTo>
                        <a:pt x="0" y="0"/>
                      </a:lnTo>
                      <a:lnTo>
                        <a:pt x="4" y="7"/>
                      </a:lnTo>
                    </a:path>
                  </a:pathLst>
                </a:custGeom>
                <a:noFill/>
                <a:ln w="6350" cap="sq">
                  <a:solidFill>
                    <a:srgbClr val="010101"/>
                  </a:solidFill>
                  <a:prstDash val="solid"/>
                  <a:miter lim="800000"/>
                  <a:headEnd/>
                  <a:tailEnd/>
                </a:ln>
              </p:spPr>
              <p:txBody>
                <a:bodyPr/>
                <a:lstStyle/>
                <a:p>
                  <a:endParaRPr lang="en-US"/>
                </a:p>
              </p:txBody>
            </p:sp>
            <p:sp>
              <p:nvSpPr>
                <p:cNvPr id="29879" name="Freeform 4813"/>
                <p:cNvSpPr>
                  <a:spLocks/>
                </p:cNvSpPr>
                <p:nvPr/>
              </p:nvSpPr>
              <p:spPr bwMode="auto">
                <a:xfrm>
                  <a:off x="2876550" y="4975225"/>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6350" cap="sq">
                  <a:solidFill>
                    <a:srgbClr val="010101"/>
                  </a:solidFill>
                  <a:prstDash val="solid"/>
                  <a:miter lim="800000"/>
                  <a:headEnd/>
                  <a:tailEnd/>
                </a:ln>
              </p:spPr>
              <p:txBody>
                <a:bodyPr/>
                <a:lstStyle/>
                <a:p>
                  <a:endParaRPr lang="en-US"/>
                </a:p>
              </p:txBody>
            </p:sp>
            <p:sp>
              <p:nvSpPr>
                <p:cNvPr id="29880" name="Freeform 4814"/>
                <p:cNvSpPr>
                  <a:spLocks/>
                </p:cNvSpPr>
                <p:nvPr/>
              </p:nvSpPr>
              <p:spPr bwMode="auto">
                <a:xfrm>
                  <a:off x="2878138" y="4986338"/>
                  <a:ext cx="6350" cy="6350"/>
                </a:xfrm>
                <a:custGeom>
                  <a:avLst/>
                  <a:gdLst>
                    <a:gd name="T0" fmla="*/ 0 w 4"/>
                    <a:gd name="T1" fmla="*/ 0 h 4"/>
                    <a:gd name="T2" fmla="*/ 0 w 4"/>
                    <a:gd name="T3" fmla="*/ 0 h 4"/>
                    <a:gd name="T4" fmla="*/ 0 w 4"/>
                    <a:gd name="T5" fmla="*/ 0 h 4"/>
                    <a:gd name="T6" fmla="*/ 6350 w 4"/>
                    <a:gd name="T7" fmla="*/ 635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0"/>
                      </a:moveTo>
                      <a:lnTo>
                        <a:pt x="0" y="0"/>
                      </a:lnTo>
                      <a:lnTo>
                        <a:pt x="4" y="4"/>
                      </a:lnTo>
                    </a:path>
                  </a:pathLst>
                </a:custGeom>
                <a:noFill/>
                <a:ln w="6350" cap="sq">
                  <a:solidFill>
                    <a:srgbClr val="010101"/>
                  </a:solidFill>
                  <a:prstDash val="solid"/>
                  <a:miter lim="800000"/>
                  <a:headEnd/>
                  <a:tailEnd/>
                </a:ln>
              </p:spPr>
              <p:txBody>
                <a:bodyPr/>
                <a:lstStyle/>
                <a:p>
                  <a:endParaRPr lang="en-US"/>
                </a:p>
              </p:txBody>
            </p:sp>
            <p:sp>
              <p:nvSpPr>
                <p:cNvPr id="29881" name="Freeform 4815"/>
                <p:cNvSpPr>
                  <a:spLocks/>
                </p:cNvSpPr>
                <p:nvPr/>
              </p:nvSpPr>
              <p:spPr bwMode="auto">
                <a:xfrm>
                  <a:off x="2884488" y="4992688"/>
                  <a:ext cx="4763" cy="6350"/>
                </a:xfrm>
                <a:custGeom>
                  <a:avLst/>
                  <a:gdLst>
                    <a:gd name="T0" fmla="*/ 0 w 3"/>
                    <a:gd name="T1" fmla="*/ 0 h 4"/>
                    <a:gd name="T2" fmla="*/ 0 w 3"/>
                    <a:gd name="T3" fmla="*/ 0 h 4"/>
                    <a:gd name="T4" fmla="*/ 0 w 3"/>
                    <a:gd name="T5" fmla="*/ 0 h 4"/>
                    <a:gd name="T6" fmla="*/ 4763 w 3"/>
                    <a:gd name="T7" fmla="*/ 635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0" y="0"/>
                      </a:lnTo>
                      <a:lnTo>
                        <a:pt x="3" y="4"/>
                      </a:lnTo>
                    </a:path>
                  </a:pathLst>
                </a:custGeom>
                <a:noFill/>
                <a:ln w="6350" cap="sq">
                  <a:solidFill>
                    <a:srgbClr val="010101"/>
                  </a:solidFill>
                  <a:prstDash val="solid"/>
                  <a:miter lim="800000"/>
                  <a:headEnd/>
                  <a:tailEnd/>
                </a:ln>
              </p:spPr>
              <p:txBody>
                <a:bodyPr/>
                <a:lstStyle/>
                <a:p>
                  <a:endParaRPr lang="en-US"/>
                </a:p>
              </p:txBody>
            </p:sp>
            <p:sp>
              <p:nvSpPr>
                <p:cNvPr id="29882" name="Freeform 4816"/>
                <p:cNvSpPr>
                  <a:spLocks/>
                </p:cNvSpPr>
                <p:nvPr/>
              </p:nvSpPr>
              <p:spPr bwMode="auto">
                <a:xfrm>
                  <a:off x="2889250" y="4999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883" name="Freeform 4817"/>
                <p:cNvSpPr>
                  <a:spLocks/>
                </p:cNvSpPr>
                <p:nvPr/>
              </p:nvSpPr>
              <p:spPr bwMode="auto">
                <a:xfrm>
                  <a:off x="2892425" y="5000625"/>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9884" name="Freeform 4818"/>
                <p:cNvSpPr>
                  <a:spLocks/>
                </p:cNvSpPr>
                <p:nvPr/>
              </p:nvSpPr>
              <p:spPr bwMode="auto">
                <a:xfrm>
                  <a:off x="2895600" y="5003800"/>
                  <a:ext cx="7938" cy="3175"/>
                </a:xfrm>
                <a:custGeom>
                  <a:avLst/>
                  <a:gdLst>
                    <a:gd name="T0" fmla="*/ 0 w 5"/>
                    <a:gd name="T1" fmla="*/ 3175 h 2"/>
                    <a:gd name="T2" fmla="*/ 0 w 5"/>
                    <a:gd name="T3" fmla="*/ 3175 h 2"/>
                    <a:gd name="T4" fmla="*/ 0 w 5"/>
                    <a:gd name="T5" fmla="*/ 3175 h 2"/>
                    <a:gd name="T6" fmla="*/ 7938 w 5"/>
                    <a:gd name="T7" fmla="*/ 0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2"/>
                      </a:moveTo>
                      <a:lnTo>
                        <a:pt x="0" y="2"/>
                      </a:lnTo>
                      <a:lnTo>
                        <a:pt x="5" y="0"/>
                      </a:lnTo>
                    </a:path>
                  </a:pathLst>
                </a:custGeom>
                <a:noFill/>
                <a:ln w="6350" cap="sq">
                  <a:solidFill>
                    <a:srgbClr val="010101"/>
                  </a:solidFill>
                  <a:prstDash val="solid"/>
                  <a:miter lim="800000"/>
                  <a:headEnd/>
                  <a:tailEnd/>
                </a:ln>
              </p:spPr>
              <p:txBody>
                <a:bodyPr/>
                <a:lstStyle/>
                <a:p>
                  <a:endParaRPr lang="en-US"/>
                </a:p>
              </p:txBody>
            </p:sp>
            <p:sp>
              <p:nvSpPr>
                <p:cNvPr id="29885" name="Freeform 4819"/>
                <p:cNvSpPr>
                  <a:spLocks/>
                </p:cNvSpPr>
                <p:nvPr/>
              </p:nvSpPr>
              <p:spPr bwMode="auto">
                <a:xfrm>
                  <a:off x="2903538" y="4999038"/>
                  <a:ext cx="6350" cy="4763"/>
                </a:xfrm>
                <a:custGeom>
                  <a:avLst/>
                  <a:gdLst>
                    <a:gd name="T0" fmla="*/ 0 w 4"/>
                    <a:gd name="T1" fmla="*/ 4763 h 3"/>
                    <a:gd name="T2" fmla="*/ 0 w 4"/>
                    <a:gd name="T3" fmla="*/ 4763 h 3"/>
                    <a:gd name="T4" fmla="*/ 0 w 4"/>
                    <a:gd name="T5" fmla="*/ 4763 h 3"/>
                    <a:gd name="T6" fmla="*/ 635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3"/>
                      </a:moveTo>
                      <a:lnTo>
                        <a:pt x="0" y="3"/>
                      </a:lnTo>
                      <a:lnTo>
                        <a:pt x="4" y="0"/>
                      </a:lnTo>
                    </a:path>
                  </a:pathLst>
                </a:custGeom>
                <a:noFill/>
                <a:ln w="6350" cap="sq">
                  <a:solidFill>
                    <a:srgbClr val="010101"/>
                  </a:solidFill>
                  <a:prstDash val="solid"/>
                  <a:miter lim="800000"/>
                  <a:headEnd/>
                  <a:tailEnd/>
                </a:ln>
              </p:spPr>
              <p:txBody>
                <a:bodyPr/>
                <a:lstStyle/>
                <a:p>
                  <a:endParaRPr lang="en-US"/>
                </a:p>
              </p:txBody>
            </p:sp>
            <p:sp>
              <p:nvSpPr>
                <p:cNvPr id="29886" name="Freeform 4820"/>
                <p:cNvSpPr>
                  <a:spLocks/>
                </p:cNvSpPr>
                <p:nvPr/>
              </p:nvSpPr>
              <p:spPr bwMode="auto">
                <a:xfrm>
                  <a:off x="2909888" y="4989513"/>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29887" name="Freeform 4821"/>
                <p:cNvSpPr>
                  <a:spLocks/>
                </p:cNvSpPr>
                <p:nvPr/>
              </p:nvSpPr>
              <p:spPr bwMode="auto">
                <a:xfrm>
                  <a:off x="2913063" y="4975225"/>
                  <a:ext cx="4763" cy="14288"/>
                </a:xfrm>
                <a:custGeom>
                  <a:avLst/>
                  <a:gdLst>
                    <a:gd name="T0" fmla="*/ 0 w 3"/>
                    <a:gd name="T1" fmla="*/ 14288 h 9"/>
                    <a:gd name="T2" fmla="*/ 0 w 3"/>
                    <a:gd name="T3" fmla="*/ 14288 h 9"/>
                    <a:gd name="T4" fmla="*/ 0 w 3"/>
                    <a:gd name="T5" fmla="*/ 14288 h 9"/>
                    <a:gd name="T6" fmla="*/ 4763 w 3"/>
                    <a:gd name="T7" fmla="*/ 0 h 9"/>
                    <a:gd name="T8" fmla="*/ 0 60000 65536"/>
                    <a:gd name="T9" fmla="*/ 0 60000 65536"/>
                    <a:gd name="T10" fmla="*/ 0 60000 65536"/>
                    <a:gd name="T11" fmla="*/ 0 60000 65536"/>
                    <a:gd name="T12" fmla="*/ 0 w 3"/>
                    <a:gd name="T13" fmla="*/ 0 h 9"/>
                    <a:gd name="T14" fmla="*/ 3 w 3"/>
                    <a:gd name="T15" fmla="*/ 9 h 9"/>
                  </a:gdLst>
                  <a:ahLst/>
                  <a:cxnLst>
                    <a:cxn ang="T8">
                      <a:pos x="T0" y="T1"/>
                    </a:cxn>
                    <a:cxn ang="T9">
                      <a:pos x="T2" y="T3"/>
                    </a:cxn>
                    <a:cxn ang="T10">
                      <a:pos x="T4" y="T5"/>
                    </a:cxn>
                    <a:cxn ang="T11">
                      <a:pos x="T6" y="T7"/>
                    </a:cxn>
                  </a:cxnLst>
                  <a:rect l="T12" t="T13" r="T14" b="T15"/>
                  <a:pathLst>
                    <a:path w="3" h="9">
                      <a:moveTo>
                        <a:pt x="0" y="9"/>
                      </a:moveTo>
                      <a:lnTo>
                        <a:pt x="0" y="9"/>
                      </a:lnTo>
                      <a:lnTo>
                        <a:pt x="3" y="0"/>
                      </a:lnTo>
                    </a:path>
                  </a:pathLst>
                </a:custGeom>
                <a:noFill/>
                <a:ln w="6350" cap="sq">
                  <a:solidFill>
                    <a:srgbClr val="010101"/>
                  </a:solidFill>
                  <a:prstDash val="solid"/>
                  <a:miter lim="800000"/>
                  <a:headEnd/>
                  <a:tailEnd/>
                </a:ln>
              </p:spPr>
              <p:txBody>
                <a:bodyPr/>
                <a:lstStyle/>
                <a:p>
                  <a:endParaRPr lang="en-US"/>
                </a:p>
              </p:txBody>
            </p:sp>
            <p:sp>
              <p:nvSpPr>
                <p:cNvPr id="29888" name="Freeform 4822"/>
                <p:cNvSpPr>
                  <a:spLocks/>
                </p:cNvSpPr>
                <p:nvPr/>
              </p:nvSpPr>
              <p:spPr bwMode="auto">
                <a:xfrm>
                  <a:off x="2917825" y="496728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29889" name="Freeform 4823"/>
                <p:cNvSpPr>
                  <a:spLocks/>
                </p:cNvSpPr>
                <p:nvPr/>
              </p:nvSpPr>
              <p:spPr bwMode="auto">
                <a:xfrm>
                  <a:off x="2921000" y="4953000"/>
                  <a:ext cx="6350" cy="14288"/>
                </a:xfrm>
                <a:custGeom>
                  <a:avLst/>
                  <a:gdLst>
                    <a:gd name="T0" fmla="*/ 0 w 4"/>
                    <a:gd name="T1" fmla="*/ 14288 h 9"/>
                    <a:gd name="T2" fmla="*/ 0 w 4"/>
                    <a:gd name="T3" fmla="*/ 14288 h 9"/>
                    <a:gd name="T4" fmla="*/ 0 w 4"/>
                    <a:gd name="T5" fmla="*/ 14288 h 9"/>
                    <a:gd name="T6" fmla="*/ 6350 w 4"/>
                    <a:gd name="T7" fmla="*/ 0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9"/>
                      </a:moveTo>
                      <a:lnTo>
                        <a:pt x="0" y="9"/>
                      </a:lnTo>
                      <a:lnTo>
                        <a:pt x="4" y="0"/>
                      </a:lnTo>
                    </a:path>
                  </a:pathLst>
                </a:custGeom>
                <a:noFill/>
                <a:ln w="6350" cap="sq">
                  <a:solidFill>
                    <a:srgbClr val="010101"/>
                  </a:solidFill>
                  <a:prstDash val="solid"/>
                  <a:miter lim="800000"/>
                  <a:headEnd/>
                  <a:tailEnd/>
                </a:ln>
              </p:spPr>
              <p:txBody>
                <a:bodyPr/>
                <a:lstStyle/>
                <a:p>
                  <a:endParaRPr lang="en-US"/>
                </a:p>
              </p:txBody>
            </p:sp>
            <p:sp>
              <p:nvSpPr>
                <p:cNvPr id="29890" name="Freeform 4824"/>
                <p:cNvSpPr>
                  <a:spLocks/>
                </p:cNvSpPr>
                <p:nvPr/>
              </p:nvSpPr>
              <p:spPr bwMode="auto">
                <a:xfrm>
                  <a:off x="2927350" y="494982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9891" name="Freeform 4825"/>
                <p:cNvSpPr>
                  <a:spLocks/>
                </p:cNvSpPr>
                <p:nvPr/>
              </p:nvSpPr>
              <p:spPr bwMode="auto">
                <a:xfrm>
                  <a:off x="2928938" y="4937125"/>
                  <a:ext cx="6350" cy="12700"/>
                </a:xfrm>
                <a:custGeom>
                  <a:avLst/>
                  <a:gdLst>
                    <a:gd name="T0" fmla="*/ 0 w 4"/>
                    <a:gd name="T1" fmla="*/ 12700 h 8"/>
                    <a:gd name="T2" fmla="*/ 0 w 4"/>
                    <a:gd name="T3" fmla="*/ 12700 h 8"/>
                    <a:gd name="T4" fmla="*/ 0 w 4"/>
                    <a:gd name="T5" fmla="*/ 12700 h 8"/>
                    <a:gd name="T6" fmla="*/ 635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8"/>
                      </a:moveTo>
                      <a:lnTo>
                        <a:pt x="0" y="8"/>
                      </a:lnTo>
                      <a:lnTo>
                        <a:pt x="4" y="0"/>
                      </a:lnTo>
                    </a:path>
                  </a:pathLst>
                </a:custGeom>
                <a:noFill/>
                <a:ln w="6350" cap="sq">
                  <a:solidFill>
                    <a:srgbClr val="010101"/>
                  </a:solidFill>
                  <a:prstDash val="solid"/>
                  <a:miter lim="800000"/>
                  <a:headEnd/>
                  <a:tailEnd/>
                </a:ln>
              </p:spPr>
              <p:txBody>
                <a:bodyPr/>
                <a:lstStyle/>
                <a:p>
                  <a:endParaRPr lang="en-US"/>
                </a:p>
              </p:txBody>
            </p:sp>
            <p:sp>
              <p:nvSpPr>
                <p:cNvPr id="29892" name="Freeform 4826"/>
                <p:cNvSpPr>
                  <a:spLocks/>
                </p:cNvSpPr>
                <p:nvPr/>
              </p:nvSpPr>
              <p:spPr bwMode="auto">
                <a:xfrm>
                  <a:off x="2935288" y="49371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893" name="Freeform 4827"/>
                <p:cNvSpPr>
                  <a:spLocks/>
                </p:cNvSpPr>
                <p:nvPr/>
              </p:nvSpPr>
              <p:spPr bwMode="auto">
                <a:xfrm>
                  <a:off x="2938463" y="4937125"/>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894" name="Freeform 4829"/>
                <p:cNvSpPr>
                  <a:spLocks/>
                </p:cNvSpPr>
                <p:nvPr/>
              </p:nvSpPr>
              <p:spPr bwMode="auto">
                <a:xfrm>
                  <a:off x="2943225" y="4937126"/>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9895" name="Freeform 4830"/>
                <p:cNvSpPr>
                  <a:spLocks/>
                </p:cNvSpPr>
                <p:nvPr/>
              </p:nvSpPr>
              <p:spPr bwMode="auto">
                <a:xfrm>
                  <a:off x="2946400" y="4945063"/>
                  <a:ext cx="4763" cy="4763"/>
                </a:xfrm>
                <a:custGeom>
                  <a:avLst/>
                  <a:gdLst>
                    <a:gd name="T0" fmla="*/ 0 w 3"/>
                    <a:gd name="T1" fmla="*/ 0 h 3"/>
                    <a:gd name="T2" fmla="*/ 0 w 3"/>
                    <a:gd name="T3" fmla="*/ 0 h 3"/>
                    <a:gd name="T4" fmla="*/ 0 w 3"/>
                    <a:gd name="T5" fmla="*/ 0 h 3"/>
                    <a:gd name="T6" fmla="*/ 4763 w 3"/>
                    <a:gd name="T7" fmla="*/ 476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lnTo>
                        <a:pt x="0" y="0"/>
                      </a:lnTo>
                      <a:lnTo>
                        <a:pt x="3" y="3"/>
                      </a:lnTo>
                    </a:path>
                  </a:pathLst>
                </a:custGeom>
                <a:noFill/>
                <a:ln w="6350" cap="sq">
                  <a:solidFill>
                    <a:srgbClr val="010101"/>
                  </a:solidFill>
                  <a:prstDash val="solid"/>
                  <a:miter lim="800000"/>
                  <a:headEnd/>
                  <a:tailEnd/>
                </a:ln>
              </p:spPr>
              <p:txBody>
                <a:bodyPr/>
                <a:lstStyle/>
                <a:p>
                  <a:endParaRPr lang="en-US"/>
                </a:p>
              </p:txBody>
            </p:sp>
            <p:sp>
              <p:nvSpPr>
                <p:cNvPr id="29896" name="Freeform 4831"/>
                <p:cNvSpPr>
                  <a:spLocks/>
                </p:cNvSpPr>
                <p:nvPr/>
              </p:nvSpPr>
              <p:spPr bwMode="auto">
                <a:xfrm>
                  <a:off x="2951163" y="4949826"/>
                  <a:ext cx="6350" cy="14288"/>
                </a:xfrm>
                <a:custGeom>
                  <a:avLst/>
                  <a:gdLst>
                    <a:gd name="T0" fmla="*/ 0 w 4"/>
                    <a:gd name="T1" fmla="*/ 0 h 9"/>
                    <a:gd name="T2" fmla="*/ 0 w 4"/>
                    <a:gd name="T3" fmla="*/ 0 h 9"/>
                    <a:gd name="T4" fmla="*/ 0 w 4"/>
                    <a:gd name="T5" fmla="*/ 0 h 9"/>
                    <a:gd name="T6" fmla="*/ 6350 w 4"/>
                    <a:gd name="T7" fmla="*/ 14288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0"/>
                      </a:moveTo>
                      <a:lnTo>
                        <a:pt x="0" y="0"/>
                      </a:lnTo>
                      <a:lnTo>
                        <a:pt x="4" y="9"/>
                      </a:lnTo>
                    </a:path>
                  </a:pathLst>
                </a:custGeom>
                <a:noFill/>
                <a:ln w="6350" cap="sq">
                  <a:solidFill>
                    <a:srgbClr val="010101"/>
                  </a:solidFill>
                  <a:prstDash val="solid"/>
                  <a:miter lim="800000"/>
                  <a:headEnd/>
                  <a:tailEnd/>
                </a:ln>
              </p:spPr>
              <p:txBody>
                <a:bodyPr/>
                <a:lstStyle/>
                <a:p>
                  <a:endParaRPr lang="en-US"/>
                </a:p>
              </p:txBody>
            </p:sp>
            <p:sp>
              <p:nvSpPr>
                <p:cNvPr id="29897" name="Freeform 4832"/>
                <p:cNvSpPr>
                  <a:spLocks/>
                </p:cNvSpPr>
                <p:nvPr/>
              </p:nvSpPr>
              <p:spPr bwMode="auto">
                <a:xfrm>
                  <a:off x="2957513" y="4964113"/>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29898" name="Freeform 4833"/>
                <p:cNvSpPr>
                  <a:spLocks/>
                </p:cNvSpPr>
                <p:nvPr/>
              </p:nvSpPr>
              <p:spPr bwMode="auto">
                <a:xfrm>
                  <a:off x="2960688" y="4973638"/>
                  <a:ext cx="4763" cy="11113"/>
                </a:xfrm>
                <a:custGeom>
                  <a:avLst/>
                  <a:gdLst>
                    <a:gd name="T0" fmla="*/ 0 w 3"/>
                    <a:gd name="T1" fmla="*/ 0 h 7"/>
                    <a:gd name="T2" fmla="*/ 0 w 3"/>
                    <a:gd name="T3" fmla="*/ 0 h 7"/>
                    <a:gd name="T4" fmla="*/ 0 w 3"/>
                    <a:gd name="T5" fmla="*/ 0 h 7"/>
                    <a:gd name="T6" fmla="*/ 4763 w 3"/>
                    <a:gd name="T7" fmla="*/ 11113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0"/>
                      </a:moveTo>
                      <a:lnTo>
                        <a:pt x="0" y="0"/>
                      </a:lnTo>
                      <a:lnTo>
                        <a:pt x="3" y="7"/>
                      </a:lnTo>
                    </a:path>
                  </a:pathLst>
                </a:custGeom>
                <a:noFill/>
                <a:ln w="6350" cap="sq">
                  <a:solidFill>
                    <a:srgbClr val="010101"/>
                  </a:solidFill>
                  <a:prstDash val="solid"/>
                  <a:miter lim="800000"/>
                  <a:headEnd/>
                  <a:tailEnd/>
                </a:ln>
              </p:spPr>
              <p:txBody>
                <a:bodyPr/>
                <a:lstStyle/>
                <a:p>
                  <a:endParaRPr lang="en-US"/>
                </a:p>
              </p:txBody>
            </p:sp>
            <p:sp>
              <p:nvSpPr>
                <p:cNvPr id="29899" name="Freeform 4834"/>
                <p:cNvSpPr>
                  <a:spLocks/>
                </p:cNvSpPr>
                <p:nvPr/>
              </p:nvSpPr>
              <p:spPr bwMode="auto">
                <a:xfrm>
                  <a:off x="2965450" y="4984751"/>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9900" name="Freeform 4835"/>
                <p:cNvSpPr>
                  <a:spLocks/>
                </p:cNvSpPr>
                <p:nvPr/>
              </p:nvSpPr>
              <p:spPr bwMode="auto">
                <a:xfrm>
                  <a:off x="2968625" y="4995863"/>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29901" name="Freeform 4836"/>
                <p:cNvSpPr>
                  <a:spLocks/>
                </p:cNvSpPr>
                <p:nvPr/>
              </p:nvSpPr>
              <p:spPr bwMode="auto">
                <a:xfrm>
                  <a:off x="2974975" y="4999038"/>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29902" name="Freeform 4837"/>
                <p:cNvSpPr>
                  <a:spLocks/>
                </p:cNvSpPr>
                <p:nvPr/>
              </p:nvSpPr>
              <p:spPr bwMode="auto">
                <a:xfrm>
                  <a:off x="2976563" y="5006976"/>
                  <a:ext cx="9525" cy="3175"/>
                </a:xfrm>
                <a:custGeom>
                  <a:avLst/>
                  <a:gdLst>
                    <a:gd name="T0" fmla="*/ 0 w 6"/>
                    <a:gd name="T1" fmla="*/ 0 h 2"/>
                    <a:gd name="T2" fmla="*/ 0 w 6"/>
                    <a:gd name="T3" fmla="*/ 0 h 2"/>
                    <a:gd name="T4" fmla="*/ 0 w 6"/>
                    <a:gd name="T5" fmla="*/ 0 h 2"/>
                    <a:gd name="T6" fmla="*/ 9525 w 6"/>
                    <a:gd name="T7" fmla="*/ 3175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0"/>
                      </a:lnTo>
                      <a:lnTo>
                        <a:pt x="6" y="2"/>
                      </a:lnTo>
                    </a:path>
                  </a:pathLst>
                </a:custGeom>
                <a:noFill/>
                <a:ln w="6350" cap="sq">
                  <a:solidFill>
                    <a:srgbClr val="010101"/>
                  </a:solidFill>
                  <a:prstDash val="solid"/>
                  <a:miter lim="800000"/>
                  <a:headEnd/>
                  <a:tailEnd/>
                </a:ln>
              </p:spPr>
              <p:txBody>
                <a:bodyPr/>
                <a:lstStyle/>
                <a:p>
                  <a:endParaRPr lang="en-US"/>
                </a:p>
              </p:txBody>
            </p:sp>
            <p:sp>
              <p:nvSpPr>
                <p:cNvPr id="29903" name="Freeform 4838"/>
                <p:cNvSpPr>
                  <a:spLocks/>
                </p:cNvSpPr>
                <p:nvPr/>
              </p:nvSpPr>
              <p:spPr bwMode="auto">
                <a:xfrm>
                  <a:off x="2986088" y="5010151"/>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904" name="Freeform 4839"/>
                <p:cNvSpPr>
                  <a:spLocks/>
                </p:cNvSpPr>
                <p:nvPr/>
              </p:nvSpPr>
              <p:spPr bwMode="auto">
                <a:xfrm>
                  <a:off x="298926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905" name="Freeform 4840"/>
                <p:cNvSpPr>
                  <a:spLocks/>
                </p:cNvSpPr>
                <p:nvPr/>
              </p:nvSpPr>
              <p:spPr bwMode="auto">
                <a:xfrm>
                  <a:off x="29940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06" name="Freeform 4841"/>
                <p:cNvSpPr>
                  <a:spLocks/>
                </p:cNvSpPr>
                <p:nvPr/>
              </p:nvSpPr>
              <p:spPr bwMode="auto">
                <a:xfrm>
                  <a:off x="299720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907" name="Freeform 4842"/>
                <p:cNvSpPr>
                  <a:spLocks/>
                </p:cNvSpPr>
                <p:nvPr/>
              </p:nvSpPr>
              <p:spPr bwMode="auto">
                <a:xfrm>
                  <a:off x="30019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08" name="Freeform 4843"/>
                <p:cNvSpPr>
                  <a:spLocks/>
                </p:cNvSpPr>
                <p:nvPr/>
              </p:nvSpPr>
              <p:spPr bwMode="auto">
                <a:xfrm>
                  <a:off x="300831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09" name="Freeform 4844"/>
                <p:cNvSpPr>
                  <a:spLocks/>
                </p:cNvSpPr>
                <p:nvPr/>
              </p:nvSpPr>
              <p:spPr bwMode="auto">
                <a:xfrm>
                  <a:off x="3011488"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910" name="Freeform 4845"/>
                <p:cNvSpPr>
                  <a:spLocks/>
                </p:cNvSpPr>
                <p:nvPr/>
              </p:nvSpPr>
              <p:spPr bwMode="auto">
                <a:xfrm>
                  <a:off x="301307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11" name="Freeform 4846"/>
                <p:cNvSpPr>
                  <a:spLocks/>
                </p:cNvSpPr>
                <p:nvPr/>
              </p:nvSpPr>
              <p:spPr bwMode="auto">
                <a:xfrm>
                  <a:off x="301942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12" name="Freeform 4847"/>
                <p:cNvSpPr>
                  <a:spLocks/>
                </p:cNvSpPr>
                <p:nvPr/>
              </p:nvSpPr>
              <p:spPr bwMode="auto">
                <a:xfrm>
                  <a:off x="3025775"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913" name="Freeform 4848"/>
                <p:cNvSpPr>
                  <a:spLocks/>
                </p:cNvSpPr>
                <p:nvPr/>
              </p:nvSpPr>
              <p:spPr bwMode="auto">
                <a:xfrm>
                  <a:off x="30273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14" name="Freeform 4849"/>
                <p:cNvSpPr>
                  <a:spLocks/>
                </p:cNvSpPr>
                <p:nvPr/>
              </p:nvSpPr>
              <p:spPr bwMode="auto">
                <a:xfrm>
                  <a:off x="303371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15" name="Freeform 4850"/>
                <p:cNvSpPr>
                  <a:spLocks/>
                </p:cNvSpPr>
                <p:nvPr/>
              </p:nvSpPr>
              <p:spPr bwMode="auto">
                <a:xfrm>
                  <a:off x="303688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916" name="Freeform 4851"/>
                <p:cNvSpPr>
                  <a:spLocks/>
                </p:cNvSpPr>
                <p:nvPr/>
              </p:nvSpPr>
              <p:spPr bwMode="auto">
                <a:xfrm>
                  <a:off x="30416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17" name="Freeform 4852"/>
                <p:cNvSpPr>
                  <a:spLocks/>
                </p:cNvSpPr>
                <p:nvPr/>
              </p:nvSpPr>
              <p:spPr bwMode="auto">
                <a:xfrm>
                  <a:off x="304482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18" name="Freeform 4853"/>
                <p:cNvSpPr>
                  <a:spLocks/>
                </p:cNvSpPr>
                <p:nvPr/>
              </p:nvSpPr>
              <p:spPr bwMode="auto">
                <a:xfrm>
                  <a:off x="3051175" y="50117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919" name="Freeform 4854"/>
                <p:cNvSpPr>
                  <a:spLocks/>
                </p:cNvSpPr>
                <p:nvPr/>
              </p:nvSpPr>
              <p:spPr bwMode="auto">
                <a:xfrm>
                  <a:off x="30527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20" name="Freeform 4855"/>
                <p:cNvSpPr>
                  <a:spLocks/>
                </p:cNvSpPr>
                <p:nvPr/>
              </p:nvSpPr>
              <p:spPr bwMode="auto">
                <a:xfrm>
                  <a:off x="3059113"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921" name="Freeform 4856"/>
                <p:cNvSpPr>
                  <a:spLocks/>
                </p:cNvSpPr>
                <p:nvPr/>
              </p:nvSpPr>
              <p:spPr bwMode="auto">
                <a:xfrm>
                  <a:off x="3063875"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22" name="Freeform 4857"/>
                <p:cNvSpPr>
                  <a:spLocks/>
                </p:cNvSpPr>
                <p:nvPr/>
              </p:nvSpPr>
              <p:spPr bwMode="auto">
                <a:xfrm>
                  <a:off x="3070225" y="5010151"/>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923" name="Freeform 4858"/>
                <p:cNvSpPr>
                  <a:spLocks/>
                </p:cNvSpPr>
                <p:nvPr/>
              </p:nvSpPr>
              <p:spPr bwMode="auto">
                <a:xfrm>
                  <a:off x="3076575" y="50101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29924" name="Freeform 4859"/>
                <p:cNvSpPr>
                  <a:spLocks/>
                </p:cNvSpPr>
                <p:nvPr/>
              </p:nvSpPr>
              <p:spPr bwMode="auto">
                <a:xfrm>
                  <a:off x="307816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25" name="Freeform 4860"/>
                <p:cNvSpPr>
                  <a:spLocks/>
                </p:cNvSpPr>
                <p:nvPr/>
              </p:nvSpPr>
              <p:spPr bwMode="auto">
                <a:xfrm>
                  <a:off x="3081338"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26" name="Freeform 4861"/>
                <p:cNvSpPr>
                  <a:spLocks/>
                </p:cNvSpPr>
                <p:nvPr/>
              </p:nvSpPr>
              <p:spPr bwMode="auto">
                <a:xfrm>
                  <a:off x="3087688"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927" name="Freeform 4862"/>
                <p:cNvSpPr>
                  <a:spLocks/>
                </p:cNvSpPr>
                <p:nvPr/>
              </p:nvSpPr>
              <p:spPr bwMode="auto">
                <a:xfrm>
                  <a:off x="3092450"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28" name="Freeform 4863"/>
                <p:cNvSpPr>
                  <a:spLocks/>
                </p:cNvSpPr>
                <p:nvPr/>
              </p:nvSpPr>
              <p:spPr bwMode="auto">
                <a:xfrm>
                  <a:off x="3095625"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929" name="Freeform 4864"/>
                <p:cNvSpPr>
                  <a:spLocks/>
                </p:cNvSpPr>
                <p:nvPr/>
              </p:nvSpPr>
              <p:spPr bwMode="auto">
                <a:xfrm>
                  <a:off x="3100388"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30" name="Freeform 4865"/>
                <p:cNvSpPr>
                  <a:spLocks/>
                </p:cNvSpPr>
                <p:nvPr/>
              </p:nvSpPr>
              <p:spPr bwMode="auto">
                <a:xfrm>
                  <a:off x="31035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31" name="Freeform 4866"/>
                <p:cNvSpPr>
                  <a:spLocks/>
                </p:cNvSpPr>
                <p:nvPr/>
              </p:nvSpPr>
              <p:spPr bwMode="auto">
                <a:xfrm>
                  <a:off x="3109913" y="5006976"/>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29932" name="Freeform 4867"/>
                <p:cNvSpPr>
                  <a:spLocks/>
                </p:cNvSpPr>
                <p:nvPr/>
              </p:nvSpPr>
              <p:spPr bwMode="auto">
                <a:xfrm>
                  <a:off x="3113088" y="500697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29933" name="Freeform 4868"/>
                <p:cNvSpPr>
                  <a:spLocks/>
                </p:cNvSpPr>
                <p:nvPr/>
              </p:nvSpPr>
              <p:spPr bwMode="auto">
                <a:xfrm>
                  <a:off x="3117850" y="500697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29934" name="Freeform 4869"/>
                <p:cNvSpPr>
                  <a:spLocks/>
                </p:cNvSpPr>
                <p:nvPr/>
              </p:nvSpPr>
              <p:spPr bwMode="auto">
                <a:xfrm>
                  <a:off x="3121025" y="5003801"/>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29935" name="Freeform 4870"/>
                <p:cNvSpPr>
                  <a:spLocks/>
                </p:cNvSpPr>
                <p:nvPr/>
              </p:nvSpPr>
              <p:spPr bwMode="auto">
                <a:xfrm>
                  <a:off x="3125788" y="50038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936" name="Freeform 4871"/>
                <p:cNvSpPr>
                  <a:spLocks/>
                </p:cNvSpPr>
                <p:nvPr/>
              </p:nvSpPr>
              <p:spPr bwMode="auto">
                <a:xfrm>
                  <a:off x="3128963" y="500697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37" name="Freeform 4872"/>
                <p:cNvSpPr>
                  <a:spLocks/>
                </p:cNvSpPr>
                <p:nvPr/>
              </p:nvSpPr>
              <p:spPr bwMode="auto">
                <a:xfrm>
                  <a:off x="3135313" y="5000626"/>
                  <a:ext cx="4763" cy="6350"/>
                </a:xfrm>
                <a:custGeom>
                  <a:avLst/>
                  <a:gdLst>
                    <a:gd name="T0" fmla="*/ 0 w 3"/>
                    <a:gd name="T1" fmla="*/ 6350 h 4"/>
                    <a:gd name="T2" fmla="*/ 0 w 3"/>
                    <a:gd name="T3" fmla="*/ 6350 h 4"/>
                    <a:gd name="T4" fmla="*/ 0 w 3"/>
                    <a:gd name="T5" fmla="*/ 6350 h 4"/>
                    <a:gd name="T6" fmla="*/ 476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4"/>
                      </a:moveTo>
                      <a:lnTo>
                        <a:pt x="0" y="4"/>
                      </a:lnTo>
                      <a:lnTo>
                        <a:pt x="3" y="0"/>
                      </a:lnTo>
                    </a:path>
                  </a:pathLst>
                </a:custGeom>
                <a:noFill/>
                <a:ln w="6350" cap="sq">
                  <a:solidFill>
                    <a:srgbClr val="010101"/>
                  </a:solidFill>
                  <a:prstDash val="solid"/>
                  <a:miter lim="800000"/>
                  <a:headEnd/>
                  <a:tailEnd/>
                </a:ln>
              </p:spPr>
              <p:txBody>
                <a:bodyPr/>
                <a:lstStyle/>
                <a:p>
                  <a:endParaRPr lang="en-US"/>
                </a:p>
              </p:txBody>
            </p:sp>
            <p:sp>
              <p:nvSpPr>
                <p:cNvPr id="29938" name="Freeform 4873"/>
                <p:cNvSpPr>
                  <a:spLocks/>
                </p:cNvSpPr>
                <p:nvPr/>
              </p:nvSpPr>
              <p:spPr bwMode="auto">
                <a:xfrm>
                  <a:off x="3140075"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939" name="Freeform 4874"/>
                <p:cNvSpPr>
                  <a:spLocks/>
                </p:cNvSpPr>
                <p:nvPr/>
              </p:nvSpPr>
              <p:spPr bwMode="auto">
                <a:xfrm>
                  <a:off x="3146425" y="4995863"/>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29940" name="Freeform 4875"/>
                <p:cNvSpPr>
                  <a:spLocks/>
                </p:cNvSpPr>
                <p:nvPr/>
              </p:nvSpPr>
              <p:spPr bwMode="auto">
                <a:xfrm>
                  <a:off x="3151188" y="498951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9941" name="Freeform 4876"/>
                <p:cNvSpPr>
                  <a:spLocks/>
                </p:cNvSpPr>
                <p:nvPr/>
              </p:nvSpPr>
              <p:spPr bwMode="auto">
                <a:xfrm>
                  <a:off x="3154363" y="4984751"/>
                  <a:ext cx="6350" cy="4763"/>
                </a:xfrm>
                <a:custGeom>
                  <a:avLst/>
                  <a:gdLst>
                    <a:gd name="T0" fmla="*/ 0 w 4"/>
                    <a:gd name="T1" fmla="*/ 4763 h 3"/>
                    <a:gd name="T2" fmla="*/ 0 w 4"/>
                    <a:gd name="T3" fmla="*/ 4763 h 3"/>
                    <a:gd name="T4" fmla="*/ 0 w 4"/>
                    <a:gd name="T5" fmla="*/ 4763 h 3"/>
                    <a:gd name="T6" fmla="*/ 635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3"/>
                      </a:moveTo>
                      <a:lnTo>
                        <a:pt x="0" y="3"/>
                      </a:lnTo>
                      <a:lnTo>
                        <a:pt x="4" y="0"/>
                      </a:lnTo>
                    </a:path>
                  </a:pathLst>
                </a:custGeom>
                <a:noFill/>
                <a:ln w="6350" cap="sq">
                  <a:solidFill>
                    <a:srgbClr val="010101"/>
                  </a:solidFill>
                  <a:prstDash val="solid"/>
                  <a:miter lim="800000"/>
                  <a:headEnd/>
                  <a:tailEnd/>
                </a:ln>
              </p:spPr>
              <p:txBody>
                <a:bodyPr/>
                <a:lstStyle/>
                <a:p>
                  <a:endParaRPr lang="en-US"/>
                </a:p>
              </p:txBody>
            </p:sp>
            <p:sp>
              <p:nvSpPr>
                <p:cNvPr id="29942" name="Freeform 4877"/>
                <p:cNvSpPr>
                  <a:spLocks/>
                </p:cNvSpPr>
                <p:nvPr/>
              </p:nvSpPr>
              <p:spPr bwMode="auto">
                <a:xfrm>
                  <a:off x="3160713" y="4970463"/>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6350" cap="sq">
                  <a:solidFill>
                    <a:srgbClr val="010101"/>
                  </a:solidFill>
                  <a:prstDash val="solid"/>
                  <a:miter lim="800000"/>
                  <a:headEnd/>
                  <a:tailEnd/>
                </a:ln>
              </p:spPr>
              <p:txBody>
                <a:bodyPr/>
                <a:lstStyle/>
                <a:p>
                  <a:endParaRPr lang="en-US"/>
                </a:p>
              </p:txBody>
            </p:sp>
            <p:sp>
              <p:nvSpPr>
                <p:cNvPr id="29943" name="Freeform 4878"/>
                <p:cNvSpPr>
                  <a:spLocks/>
                </p:cNvSpPr>
                <p:nvPr/>
              </p:nvSpPr>
              <p:spPr bwMode="auto">
                <a:xfrm>
                  <a:off x="3162300" y="4953001"/>
                  <a:ext cx="6350" cy="17463"/>
                </a:xfrm>
                <a:custGeom>
                  <a:avLst/>
                  <a:gdLst>
                    <a:gd name="T0" fmla="*/ 0 w 4"/>
                    <a:gd name="T1" fmla="*/ 17463 h 11"/>
                    <a:gd name="T2" fmla="*/ 0 w 4"/>
                    <a:gd name="T3" fmla="*/ 17463 h 11"/>
                    <a:gd name="T4" fmla="*/ 0 w 4"/>
                    <a:gd name="T5" fmla="*/ 17463 h 11"/>
                    <a:gd name="T6" fmla="*/ 6350 w 4"/>
                    <a:gd name="T7" fmla="*/ 0 h 11"/>
                    <a:gd name="T8" fmla="*/ 0 60000 65536"/>
                    <a:gd name="T9" fmla="*/ 0 60000 65536"/>
                    <a:gd name="T10" fmla="*/ 0 60000 65536"/>
                    <a:gd name="T11" fmla="*/ 0 60000 65536"/>
                    <a:gd name="T12" fmla="*/ 0 w 4"/>
                    <a:gd name="T13" fmla="*/ 0 h 11"/>
                    <a:gd name="T14" fmla="*/ 4 w 4"/>
                    <a:gd name="T15" fmla="*/ 11 h 11"/>
                  </a:gdLst>
                  <a:ahLst/>
                  <a:cxnLst>
                    <a:cxn ang="T8">
                      <a:pos x="T0" y="T1"/>
                    </a:cxn>
                    <a:cxn ang="T9">
                      <a:pos x="T2" y="T3"/>
                    </a:cxn>
                    <a:cxn ang="T10">
                      <a:pos x="T4" y="T5"/>
                    </a:cxn>
                    <a:cxn ang="T11">
                      <a:pos x="T6" y="T7"/>
                    </a:cxn>
                  </a:cxnLst>
                  <a:rect l="T12" t="T13" r="T14" b="T15"/>
                  <a:pathLst>
                    <a:path w="4" h="11">
                      <a:moveTo>
                        <a:pt x="0" y="11"/>
                      </a:moveTo>
                      <a:lnTo>
                        <a:pt x="0" y="11"/>
                      </a:lnTo>
                      <a:lnTo>
                        <a:pt x="4" y="0"/>
                      </a:lnTo>
                    </a:path>
                  </a:pathLst>
                </a:custGeom>
                <a:noFill/>
                <a:ln w="6350" cap="sq">
                  <a:solidFill>
                    <a:srgbClr val="010101"/>
                  </a:solidFill>
                  <a:prstDash val="solid"/>
                  <a:miter lim="800000"/>
                  <a:headEnd/>
                  <a:tailEnd/>
                </a:ln>
              </p:spPr>
              <p:txBody>
                <a:bodyPr/>
                <a:lstStyle/>
                <a:p>
                  <a:endParaRPr lang="en-US"/>
                </a:p>
              </p:txBody>
            </p:sp>
            <p:sp>
              <p:nvSpPr>
                <p:cNvPr id="29944" name="Freeform 4879"/>
                <p:cNvSpPr>
                  <a:spLocks/>
                </p:cNvSpPr>
                <p:nvPr/>
              </p:nvSpPr>
              <p:spPr bwMode="auto">
                <a:xfrm>
                  <a:off x="3168650" y="4927601"/>
                  <a:ext cx="3175" cy="25400"/>
                </a:xfrm>
                <a:custGeom>
                  <a:avLst/>
                  <a:gdLst>
                    <a:gd name="T0" fmla="*/ 0 w 2"/>
                    <a:gd name="T1" fmla="*/ 25400 h 16"/>
                    <a:gd name="T2" fmla="*/ 0 w 2"/>
                    <a:gd name="T3" fmla="*/ 25400 h 16"/>
                    <a:gd name="T4" fmla="*/ 0 w 2"/>
                    <a:gd name="T5" fmla="*/ 25400 h 16"/>
                    <a:gd name="T6" fmla="*/ 3175 w 2"/>
                    <a:gd name="T7" fmla="*/ 0 h 16"/>
                    <a:gd name="T8" fmla="*/ 0 60000 65536"/>
                    <a:gd name="T9" fmla="*/ 0 60000 65536"/>
                    <a:gd name="T10" fmla="*/ 0 60000 65536"/>
                    <a:gd name="T11" fmla="*/ 0 60000 65536"/>
                    <a:gd name="T12" fmla="*/ 0 w 2"/>
                    <a:gd name="T13" fmla="*/ 0 h 16"/>
                    <a:gd name="T14" fmla="*/ 2 w 2"/>
                    <a:gd name="T15" fmla="*/ 16 h 16"/>
                  </a:gdLst>
                  <a:ahLst/>
                  <a:cxnLst>
                    <a:cxn ang="T8">
                      <a:pos x="T0" y="T1"/>
                    </a:cxn>
                    <a:cxn ang="T9">
                      <a:pos x="T2" y="T3"/>
                    </a:cxn>
                    <a:cxn ang="T10">
                      <a:pos x="T4" y="T5"/>
                    </a:cxn>
                    <a:cxn ang="T11">
                      <a:pos x="T6" y="T7"/>
                    </a:cxn>
                  </a:cxnLst>
                  <a:rect l="T12" t="T13" r="T14" b="T15"/>
                  <a:pathLst>
                    <a:path w="2" h="16">
                      <a:moveTo>
                        <a:pt x="0" y="16"/>
                      </a:moveTo>
                      <a:lnTo>
                        <a:pt x="0" y="16"/>
                      </a:lnTo>
                      <a:lnTo>
                        <a:pt x="2" y="0"/>
                      </a:lnTo>
                    </a:path>
                  </a:pathLst>
                </a:custGeom>
                <a:noFill/>
                <a:ln w="6350" cap="sq">
                  <a:solidFill>
                    <a:srgbClr val="010101"/>
                  </a:solidFill>
                  <a:prstDash val="solid"/>
                  <a:miter lim="800000"/>
                  <a:headEnd/>
                  <a:tailEnd/>
                </a:ln>
              </p:spPr>
              <p:txBody>
                <a:bodyPr/>
                <a:lstStyle/>
                <a:p>
                  <a:endParaRPr lang="en-US"/>
                </a:p>
              </p:txBody>
            </p:sp>
            <p:sp>
              <p:nvSpPr>
                <p:cNvPr id="29945" name="Freeform 4880"/>
                <p:cNvSpPr>
                  <a:spLocks/>
                </p:cNvSpPr>
                <p:nvPr/>
              </p:nvSpPr>
              <p:spPr bwMode="auto">
                <a:xfrm>
                  <a:off x="3171825" y="4913313"/>
                  <a:ext cx="4763" cy="14288"/>
                </a:xfrm>
                <a:custGeom>
                  <a:avLst/>
                  <a:gdLst>
                    <a:gd name="T0" fmla="*/ 0 w 3"/>
                    <a:gd name="T1" fmla="*/ 14288 h 9"/>
                    <a:gd name="T2" fmla="*/ 0 w 3"/>
                    <a:gd name="T3" fmla="*/ 14288 h 9"/>
                    <a:gd name="T4" fmla="*/ 0 w 3"/>
                    <a:gd name="T5" fmla="*/ 14288 h 9"/>
                    <a:gd name="T6" fmla="*/ 4763 w 3"/>
                    <a:gd name="T7" fmla="*/ 0 h 9"/>
                    <a:gd name="T8" fmla="*/ 0 60000 65536"/>
                    <a:gd name="T9" fmla="*/ 0 60000 65536"/>
                    <a:gd name="T10" fmla="*/ 0 60000 65536"/>
                    <a:gd name="T11" fmla="*/ 0 60000 65536"/>
                    <a:gd name="T12" fmla="*/ 0 w 3"/>
                    <a:gd name="T13" fmla="*/ 0 h 9"/>
                    <a:gd name="T14" fmla="*/ 3 w 3"/>
                    <a:gd name="T15" fmla="*/ 9 h 9"/>
                  </a:gdLst>
                  <a:ahLst/>
                  <a:cxnLst>
                    <a:cxn ang="T8">
                      <a:pos x="T0" y="T1"/>
                    </a:cxn>
                    <a:cxn ang="T9">
                      <a:pos x="T2" y="T3"/>
                    </a:cxn>
                    <a:cxn ang="T10">
                      <a:pos x="T4" y="T5"/>
                    </a:cxn>
                    <a:cxn ang="T11">
                      <a:pos x="T6" y="T7"/>
                    </a:cxn>
                  </a:cxnLst>
                  <a:rect l="T12" t="T13" r="T14" b="T15"/>
                  <a:pathLst>
                    <a:path w="3" h="9">
                      <a:moveTo>
                        <a:pt x="0" y="9"/>
                      </a:moveTo>
                      <a:lnTo>
                        <a:pt x="0" y="9"/>
                      </a:lnTo>
                      <a:lnTo>
                        <a:pt x="3" y="0"/>
                      </a:lnTo>
                    </a:path>
                  </a:pathLst>
                </a:custGeom>
                <a:noFill/>
                <a:ln w="6350" cap="sq">
                  <a:solidFill>
                    <a:srgbClr val="010101"/>
                  </a:solidFill>
                  <a:prstDash val="solid"/>
                  <a:miter lim="800000"/>
                  <a:headEnd/>
                  <a:tailEnd/>
                </a:ln>
              </p:spPr>
              <p:txBody>
                <a:bodyPr/>
                <a:lstStyle/>
                <a:p>
                  <a:endParaRPr lang="en-US"/>
                </a:p>
              </p:txBody>
            </p:sp>
            <p:sp>
              <p:nvSpPr>
                <p:cNvPr id="29946" name="Freeform 4881"/>
                <p:cNvSpPr>
                  <a:spLocks/>
                </p:cNvSpPr>
                <p:nvPr/>
              </p:nvSpPr>
              <p:spPr bwMode="auto">
                <a:xfrm>
                  <a:off x="3176588" y="4891088"/>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29947" name="Freeform 4882"/>
                <p:cNvSpPr>
                  <a:spLocks/>
                </p:cNvSpPr>
                <p:nvPr/>
              </p:nvSpPr>
              <p:spPr bwMode="auto">
                <a:xfrm>
                  <a:off x="3179763" y="4883151"/>
                  <a:ext cx="6350" cy="7938"/>
                </a:xfrm>
                <a:custGeom>
                  <a:avLst/>
                  <a:gdLst>
                    <a:gd name="T0" fmla="*/ 0 w 4"/>
                    <a:gd name="T1" fmla="*/ 7938 h 5"/>
                    <a:gd name="T2" fmla="*/ 0 w 4"/>
                    <a:gd name="T3" fmla="*/ 7938 h 5"/>
                    <a:gd name="T4" fmla="*/ 0 w 4"/>
                    <a:gd name="T5" fmla="*/ 7938 h 5"/>
                    <a:gd name="T6" fmla="*/ 6350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5"/>
                      </a:moveTo>
                      <a:lnTo>
                        <a:pt x="0" y="5"/>
                      </a:lnTo>
                      <a:lnTo>
                        <a:pt x="4" y="0"/>
                      </a:lnTo>
                    </a:path>
                  </a:pathLst>
                </a:custGeom>
                <a:noFill/>
                <a:ln w="6350" cap="sq">
                  <a:solidFill>
                    <a:srgbClr val="010101"/>
                  </a:solidFill>
                  <a:prstDash val="solid"/>
                  <a:miter lim="800000"/>
                  <a:headEnd/>
                  <a:tailEnd/>
                </a:ln>
              </p:spPr>
              <p:txBody>
                <a:bodyPr/>
                <a:lstStyle/>
                <a:p>
                  <a:endParaRPr lang="en-US"/>
                </a:p>
              </p:txBody>
            </p:sp>
            <p:sp>
              <p:nvSpPr>
                <p:cNvPr id="29948" name="Freeform 4883"/>
                <p:cNvSpPr>
                  <a:spLocks/>
                </p:cNvSpPr>
                <p:nvPr/>
              </p:nvSpPr>
              <p:spPr bwMode="auto">
                <a:xfrm>
                  <a:off x="3186113" y="4879976"/>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9949" name="Freeform 4884"/>
                <p:cNvSpPr>
                  <a:spLocks/>
                </p:cNvSpPr>
                <p:nvPr/>
              </p:nvSpPr>
              <p:spPr bwMode="auto">
                <a:xfrm>
                  <a:off x="3187700" y="4879976"/>
                  <a:ext cx="6350" cy="6350"/>
                </a:xfrm>
                <a:custGeom>
                  <a:avLst/>
                  <a:gdLst>
                    <a:gd name="T0" fmla="*/ 0 w 4"/>
                    <a:gd name="T1" fmla="*/ 0 h 4"/>
                    <a:gd name="T2" fmla="*/ 0 w 4"/>
                    <a:gd name="T3" fmla="*/ 0 h 4"/>
                    <a:gd name="T4" fmla="*/ 0 w 4"/>
                    <a:gd name="T5" fmla="*/ 0 h 4"/>
                    <a:gd name="T6" fmla="*/ 6350 w 4"/>
                    <a:gd name="T7" fmla="*/ 635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0"/>
                      </a:moveTo>
                      <a:lnTo>
                        <a:pt x="0" y="0"/>
                      </a:lnTo>
                      <a:lnTo>
                        <a:pt x="4" y="4"/>
                      </a:lnTo>
                    </a:path>
                  </a:pathLst>
                </a:custGeom>
                <a:noFill/>
                <a:ln w="6350" cap="sq">
                  <a:solidFill>
                    <a:srgbClr val="010101"/>
                  </a:solidFill>
                  <a:prstDash val="solid"/>
                  <a:miter lim="800000"/>
                  <a:headEnd/>
                  <a:tailEnd/>
                </a:ln>
              </p:spPr>
              <p:txBody>
                <a:bodyPr/>
                <a:lstStyle/>
                <a:p>
                  <a:endParaRPr lang="en-US"/>
                </a:p>
              </p:txBody>
            </p:sp>
            <p:sp>
              <p:nvSpPr>
                <p:cNvPr id="29950" name="Freeform 4885"/>
                <p:cNvSpPr>
                  <a:spLocks/>
                </p:cNvSpPr>
                <p:nvPr/>
              </p:nvSpPr>
              <p:spPr bwMode="auto">
                <a:xfrm>
                  <a:off x="3194050" y="4886326"/>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29951" name="Freeform 4886"/>
                <p:cNvSpPr>
                  <a:spLocks/>
                </p:cNvSpPr>
                <p:nvPr/>
              </p:nvSpPr>
              <p:spPr bwMode="auto">
                <a:xfrm>
                  <a:off x="3197225" y="4905376"/>
                  <a:ext cx="4763" cy="17463"/>
                </a:xfrm>
                <a:custGeom>
                  <a:avLst/>
                  <a:gdLst>
                    <a:gd name="T0" fmla="*/ 0 w 3"/>
                    <a:gd name="T1" fmla="*/ 0 h 11"/>
                    <a:gd name="T2" fmla="*/ 0 w 3"/>
                    <a:gd name="T3" fmla="*/ 0 h 11"/>
                    <a:gd name="T4" fmla="*/ 0 w 3"/>
                    <a:gd name="T5" fmla="*/ 0 h 11"/>
                    <a:gd name="T6" fmla="*/ 4763 w 3"/>
                    <a:gd name="T7" fmla="*/ 17463 h 11"/>
                    <a:gd name="T8" fmla="*/ 0 60000 65536"/>
                    <a:gd name="T9" fmla="*/ 0 60000 65536"/>
                    <a:gd name="T10" fmla="*/ 0 60000 65536"/>
                    <a:gd name="T11" fmla="*/ 0 60000 65536"/>
                    <a:gd name="T12" fmla="*/ 0 w 3"/>
                    <a:gd name="T13" fmla="*/ 0 h 11"/>
                    <a:gd name="T14" fmla="*/ 3 w 3"/>
                    <a:gd name="T15" fmla="*/ 11 h 11"/>
                  </a:gdLst>
                  <a:ahLst/>
                  <a:cxnLst>
                    <a:cxn ang="T8">
                      <a:pos x="T0" y="T1"/>
                    </a:cxn>
                    <a:cxn ang="T9">
                      <a:pos x="T2" y="T3"/>
                    </a:cxn>
                    <a:cxn ang="T10">
                      <a:pos x="T4" y="T5"/>
                    </a:cxn>
                    <a:cxn ang="T11">
                      <a:pos x="T6" y="T7"/>
                    </a:cxn>
                  </a:cxnLst>
                  <a:rect l="T12" t="T13" r="T14" b="T15"/>
                  <a:pathLst>
                    <a:path w="3" h="11">
                      <a:moveTo>
                        <a:pt x="0" y="0"/>
                      </a:moveTo>
                      <a:lnTo>
                        <a:pt x="0" y="0"/>
                      </a:lnTo>
                      <a:lnTo>
                        <a:pt x="3" y="11"/>
                      </a:lnTo>
                    </a:path>
                  </a:pathLst>
                </a:custGeom>
                <a:noFill/>
                <a:ln w="6350" cap="sq">
                  <a:solidFill>
                    <a:srgbClr val="010101"/>
                  </a:solidFill>
                  <a:prstDash val="solid"/>
                  <a:miter lim="800000"/>
                  <a:headEnd/>
                  <a:tailEnd/>
                </a:ln>
              </p:spPr>
              <p:txBody>
                <a:bodyPr/>
                <a:lstStyle/>
                <a:p>
                  <a:endParaRPr lang="en-US"/>
                </a:p>
              </p:txBody>
            </p:sp>
            <p:sp>
              <p:nvSpPr>
                <p:cNvPr id="29952" name="Freeform 4887"/>
                <p:cNvSpPr>
                  <a:spLocks/>
                </p:cNvSpPr>
                <p:nvPr/>
              </p:nvSpPr>
              <p:spPr bwMode="auto">
                <a:xfrm>
                  <a:off x="3201988" y="4922838"/>
                  <a:ext cx="6350" cy="19050"/>
                </a:xfrm>
                <a:custGeom>
                  <a:avLst/>
                  <a:gdLst>
                    <a:gd name="T0" fmla="*/ 0 w 4"/>
                    <a:gd name="T1" fmla="*/ 0 h 12"/>
                    <a:gd name="T2" fmla="*/ 0 w 4"/>
                    <a:gd name="T3" fmla="*/ 0 h 12"/>
                    <a:gd name="T4" fmla="*/ 0 w 4"/>
                    <a:gd name="T5" fmla="*/ 0 h 12"/>
                    <a:gd name="T6" fmla="*/ 6350 w 4"/>
                    <a:gd name="T7" fmla="*/ 19050 h 12"/>
                    <a:gd name="T8" fmla="*/ 0 60000 65536"/>
                    <a:gd name="T9" fmla="*/ 0 60000 65536"/>
                    <a:gd name="T10" fmla="*/ 0 60000 65536"/>
                    <a:gd name="T11" fmla="*/ 0 60000 65536"/>
                    <a:gd name="T12" fmla="*/ 0 w 4"/>
                    <a:gd name="T13" fmla="*/ 0 h 12"/>
                    <a:gd name="T14" fmla="*/ 4 w 4"/>
                    <a:gd name="T15" fmla="*/ 12 h 12"/>
                  </a:gdLst>
                  <a:ahLst/>
                  <a:cxnLst>
                    <a:cxn ang="T8">
                      <a:pos x="T0" y="T1"/>
                    </a:cxn>
                    <a:cxn ang="T9">
                      <a:pos x="T2" y="T3"/>
                    </a:cxn>
                    <a:cxn ang="T10">
                      <a:pos x="T4" y="T5"/>
                    </a:cxn>
                    <a:cxn ang="T11">
                      <a:pos x="T6" y="T7"/>
                    </a:cxn>
                  </a:cxnLst>
                  <a:rect l="T12" t="T13" r="T14" b="T15"/>
                  <a:pathLst>
                    <a:path w="4" h="12">
                      <a:moveTo>
                        <a:pt x="0" y="0"/>
                      </a:moveTo>
                      <a:lnTo>
                        <a:pt x="0" y="0"/>
                      </a:lnTo>
                      <a:lnTo>
                        <a:pt x="4" y="12"/>
                      </a:lnTo>
                    </a:path>
                  </a:pathLst>
                </a:custGeom>
                <a:noFill/>
                <a:ln w="6350" cap="sq">
                  <a:solidFill>
                    <a:srgbClr val="010101"/>
                  </a:solidFill>
                  <a:prstDash val="solid"/>
                  <a:miter lim="800000"/>
                  <a:headEnd/>
                  <a:tailEnd/>
                </a:ln>
              </p:spPr>
              <p:txBody>
                <a:bodyPr/>
                <a:lstStyle/>
                <a:p>
                  <a:endParaRPr lang="en-US"/>
                </a:p>
              </p:txBody>
            </p:sp>
            <p:sp>
              <p:nvSpPr>
                <p:cNvPr id="29953" name="Freeform 4888"/>
                <p:cNvSpPr>
                  <a:spLocks/>
                </p:cNvSpPr>
                <p:nvPr/>
              </p:nvSpPr>
              <p:spPr bwMode="auto">
                <a:xfrm>
                  <a:off x="3208338" y="4941888"/>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29954" name="Freeform 4889"/>
                <p:cNvSpPr>
                  <a:spLocks/>
                </p:cNvSpPr>
                <p:nvPr/>
              </p:nvSpPr>
              <p:spPr bwMode="auto">
                <a:xfrm>
                  <a:off x="3211513" y="4956176"/>
                  <a:ext cx="4763" cy="17463"/>
                </a:xfrm>
                <a:custGeom>
                  <a:avLst/>
                  <a:gdLst>
                    <a:gd name="T0" fmla="*/ 0 w 3"/>
                    <a:gd name="T1" fmla="*/ 0 h 11"/>
                    <a:gd name="T2" fmla="*/ 0 w 3"/>
                    <a:gd name="T3" fmla="*/ 0 h 11"/>
                    <a:gd name="T4" fmla="*/ 0 w 3"/>
                    <a:gd name="T5" fmla="*/ 0 h 11"/>
                    <a:gd name="T6" fmla="*/ 4763 w 3"/>
                    <a:gd name="T7" fmla="*/ 17463 h 11"/>
                    <a:gd name="T8" fmla="*/ 0 60000 65536"/>
                    <a:gd name="T9" fmla="*/ 0 60000 65536"/>
                    <a:gd name="T10" fmla="*/ 0 60000 65536"/>
                    <a:gd name="T11" fmla="*/ 0 60000 65536"/>
                    <a:gd name="T12" fmla="*/ 0 w 3"/>
                    <a:gd name="T13" fmla="*/ 0 h 11"/>
                    <a:gd name="T14" fmla="*/ 3 w 3"/>
                    <a:gd name="T15" fmla="*/ 11 h 11"/>
                  </a:gdLst>
                  <a:ahLst/>
                  <a:cxnLst>
                    <a:cxn ang="T8">
                      <a:pos x="T0" y="T1"/>
                    </a:cxn>
                    <a:cxn ang="T9">
                      <a:pos x="T2" y="T3"/>
                    </a:cxn>
                    <a:cxn ang="T10">
                      <a:pos x="T4" y="T5"/>
                    </a:cxn>
                    <a:cxn ang="T11">
                      <a:pos x="T6" y="T7"/>
                    </a:cxn>
                  </a:cxnLst>
                  <a:rect l="T12" t="T13" r="T14" b="T15"/>
                  <a:pathLst>
                    <a:path w="3" h="11">
                      <a:moveTo>
                        <a:pt x="0" y="0"/>
                      </a:moveTo>
                      <a:lnTo>
                        <a:pt x="0" y="0"/>
                      </a:lnTo>
                      <a:lnTo>
                        <a:pt x="3" y="11"/>
                      </a:lnTo>
                    </a:path>
                  </a:pathLst>
                </a:custGeom>
                <a:noFill/>
                <a:ln w="6350" cap="sq">
                  <a:solidFill>
                    <a:srgbClr val="010101"/>
                  </a:solidFill>
                  <a:prstDash val="solid"/>
                  <a:miter lim="800000"/>
                  <a:headEnd/>
                  <a:tailEnd/>
                </a:ln>
              </p:spPr>
              <p:txBody>
                <a:bodyPr/>
                <a:lstStyle/>
                <a:p>
                  <a:endParaRPr lang="en-US"/>
                </a:p>
              </p:txBody>
            </p:sp>
            <p:sp>
              <p:nvSpPr>
                <p:cNvPr id="29955" name="Freeform 4890"/>
                <p:cNvSpPr>
                  <a:spLocks/>
                </p:cNvSpPr>
                <p:nvPr/>
              </p:nvSpPr>
              <p:spPr bwMode="auto">
                <a:xfrm>
                  <a:off x="3216275" y="497363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29956" name="Freeform 4891"/>
                <p:cNvSpPr>
                  <a:spLocks/>
                </p:cNvSpPr>
                <p:nvPr/>
              </p:nvSpPr>
              <p:spPr bwMode="auto">
                <a:xfrm>
                  <a:off x="3219450" y="4984751"/>
                  <a:ext cx="7938" cy="14288"/>
                </a:xfrm>
                <a:custGeom>
                  <a:avLst/>
                  <a:gdLst>
                    <a:gd name="T0" fmla="*/ 0 w 5"/>
                    <a:gd name="T1" fmla="*/ 0 h 9"/>
                    <a:gd name="T2" fmla="*/ 0 w 5"/>
                    <a:gd name="T3" fmla="*/ 0 h 9"/>
                    <a:gd name="T4" fmla="*/ 0 w 5"/>
                    <a:gd name="T5" fmla="*/ 0 h 9"/>
                    <a:gd name="T6" fmla="*/ 7938 w 5"/>
                    <a:gd name="T7" fmla="*/ 14288 h 9"/>
                    <a:gd name="T8" fmla="*/ 0 60000 65536"/>
                    <a:gd name="T9" fmla="*/ 0 60000 65536"/>
                    <a:gd name="T10" fmla="*/ 0 60000 65536"/>
                    <a:gd name="T11" fmla="*/ 0 60000 65536"/>
                    <a:gd name="T12" fmla="*/ 0 w 5"/>
                    <a:gd name="T13" fmla="*/ 0 h 9"/>
                    <a:gd name="T14" fmla="*/ 5 w 5"/>
                    <a:gd name="T15" fmla="*/ 9 h 9"/>
                  </a:gdLst>
                  <a:ahLst/>
                  <a:cxnLst>
                    <a:cxn ang="T8">
                      <a:pos x="T0" y="T1"/>
                    </a:cxn>
                    <a:cxn ang="T9">
                      <a:pos x="T2" y="T3"/>
                    </a:cxn>
                    <a:cxn ang="T10">
                      <a:pos x="T4" y="T5"/>
                    </a:cxn>
                    <a:cxn ang="T11">
                      <a:pos x="T6" y="T7"/>
                    </a:cxn>
                  </a:cxnLst>
                  <a:rect l="T12" t="T13" r="T14" b="T15"/>
                  <a:pathLst>
                    <a:path w="5" h="9">
                      <a:moveTo>
                        <a:pt x="0" y="0"/>
                      </a:moveTo>
                      <a:lnTo>
                        <a:pt x="0" y="0"/>
                      </a:lnTo>
                      <a:lnTo>
                        <a:pt x="5" y="9"/>
                      </a:lnTo>
                    </a:path>
                  </a:pathLst>
                </a:custGeom>
                <a:noFill/>
                <a:ln w="6350" cap="sq">
                  <a:solidFill>
                    <a:srgbClr val="010101"/>
                  </a:solidFill>
                  <a:prstDash val="solid"/>
                  <a:miter lim="800000"/>
                  <a:headEnd/>
                  <a:tailEnd/>
                </a:ln>
              </p:spPr>
              <p:txBody>
                <a:bodyPr/>
                <a:lstStyle/>
                <a:p>
                  <a:endParaRPr lang="en-US"/>
                </a:p>
              </p:txBody>
            </p:sp>
            <p:sp>
              <p:nvSpPr>
                <p:cNvPr id="29957" name="Freeform 4892"/>
                <p:cNvSpPr>
                  <a:spLocks/>
                </p:cNvSpPr>
                <p:nvPr/>
              </p:nvSpPr>
              <p:spPr bwMode="auto">
                <a:xfrm>
                  <a:off x="3227388" y="499903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9958" name="Freeform 4893"/>
                <p:cNvSpPr>
                  <a:spLocks/>
                </p:cNvSpPr>
                <p:nvPr/>
              </p:nvSpPr>
              <p:spPr bwMode="auto">
                <a:xfrm>
                  <a:off x="3230563" y="500697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59" name="Freeform 4894"/>
                <p:cNvSpPr>
                  <a:spLocks/>
                </p:cNvSpPr>
                <p:nvPr/>
              </p:nvSpPr>
              <p:spPr bwMode="auto">
                <a:xfrm>
                  <a:off x="3236913" y="500697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29960" name="Freeform 4895"/>
                <p:cNvSpPr>
                  <a:spLocks/>
                </p:cNvSpPr>
                <p:nvPr/>
              </p:nvSpPr>
              <p:spPr bwMode="auto">
                <a:xfrm>
                  <a:off x="3238500" y="5006976"/>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29961" name="Freeform 4896"/>
                <p:cNvSpPr>
                  <a:spLocks/>
                </p:cNvSpPr>
                <p:nvPr/>
              </p:nvSpPr>
              <p:spPr bwMode="auto">
                <a:xfrm>
                  <a:off x="3244850" y="5006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62" name="Freeform 4897"/>
                <p:cNvSpPr>
                  <a:spLocks/>
                </p:cNvSpPr>
                <p:nvPr/>
              </p:nvSpPr>
              <p:spPr bwMode="auto">
                <a:xfrm>
                  <a:off x="3248025" y="5006976"/>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29963" name="Freeform 4898"/>
                <p:cNvSpPr>
                  <a:spLocks/>
                </p:cNvSpPr>
                <p:nvPr/>
              </p:nvSpPr>
              <p:spPr bwMode="auto">
                <a:xfrm>
                  <a:off x="3252788" y="5000626"/>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29964" name="Freeform 4899"/>
                <p:cNvSpPr>
                  <a:spLocks/>
                </p:cNvSpPr>
                <p:nvPr/>
              </p:nvSpPr>
              <p:spPr bwMode="auto">
                <a:xfrm>
                  <a:off x="3255963" y="4992688"/>
                  <a:ext cx="6350" cy="7938"/>
                </a:xfrm>
                <a:custGeom>
                  <a:avLst/>
                  <a:gdLst>
                    <a:gd name="T0" fmla="*/ 0 w 4"/>
                    <a:gd name="T1" fmla="*/ 7938 h 5"/>
                    <a:gd name="T2" fmla="*/ 0 w 4"/>
                    <a:gd name="T3" fmla="*/ 7938 h 5"/>
                    <a:gd name="T4" fmla="*/ 0 w 4"/>
                    <a:gd name="T5" fmla="*/ 7938 h 5"/>
                    <a:gd name="T6" fmla="*/ 6350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5"/>
                      </a:moveTo>
                      <a:lnTo>
                        <a:pt x="0" y="5"/>
                      </a:lnTo>
                      <a:lnTo>
                        <a:pt x="4" y="0"/>
                      </a:lnTo>
                    </a:path>
                  </a:pathLst>
                </a:custGeom>
                <a:noFill/>
                <a:ln w="6350" cap="sq">
                  <a:solidFill>
                    <a:srgbClr val="010101"/>
                  </a:solidFill>
                  <a:prstDash val="solid"/>
                  <a:miter lim="800000"/>
                  <a:headEnd/>
                  <a:tailEnd/>
                </a:ln>
              </p:spPr>
              <p:txBody>
                <a:bodyPr/>
                <a:lstStyle/>
                <a:p>
                  <a:endParaRPr lang="en-US"/>
                </a:p>
              </p:txBody>
            </p:sp>
            <p:sp>
              <p:nvSpPr>
                <p:cNvPr id="29965" name="Freeform 4900"/>
                <p:cNvSpPr>
                  <a:spLocks/>
                </p:cNvSpPr>
                <p:nvPr/>
              </p:nvSpPr>
              <p:spPr bwMode="auto">
                <a:xfrm>
                  <a:off x="3262313" y="49926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29966" name="Freeform 4901"/>
                <p:cNvSpPr>
                  <a:spLocks/>
                </p:cNvSpPr>
                <p:nvPr/>
              </p:nvSpPr>
              <p:spPr bwMode="auto">
                <a:xfrm>
                  <a:off x="3263900" y="4986338"/>
                  <a:ext cx="6350" cy="6350"/>
                </a:xfrm>
                <a:custGeom>
                  <a:avLst/>
                  <a:gdLst>
                    <a:gd name="T0" fmla="*/ 0 w 4"/>
                    <a:gd name="T1" fmla="*/ 6350 h 4"/>
                    <a:gd name="T2" fmla="*/ 0 w 4"/>
                    <a:gd name="T3" fmla="*/ 6350 h 4"/>
                    <a:gd name="T4" fmla="*/ 0 w 4"/>
                    <a:gd name="T5" fmla="*/ 6350 h 4"/>
                    <a:gd name="T6" fmla="*/ 6350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0" y="4"/>
                      </a:lnTo>
                      <a:lnTo>
                        <a:pt x="4" y="0"/>
                      </a:lnTo>
                    </a:path>
                  </a:pathLst>
                </a:custGeom>
                <a:noFill/>
                <a:ln w="6350" cap="sq">
                  <a:solidFill>
                    <a:srgbClr val="010101"/>
                  </a:solidFill>
                  <a:prstDash val="solid"/>
                  <a:miter lim="800000"/>
                  <a:headEnd/>
                  <a:tailEnd/>
                </a:ln>
              </p:spPr>
              <p:txBody>
                <a:bodyPr/>
                <a:lstStyle/>
                <a:p>
                  <a:endParaRPr lang="en-US"/>
                </a:p>
              </p:txBody>
            </p:sp>
            <p:sp>
              <p:nvSpPr>
                <p:cNvPr id="29967" name="Freeform 4902"/>
                <p:cNvSpPr>
                  <a:spLocks/>
                </p:cNvSpPr>
                <p:nvPr/>
              </p:nvSpPr>
              <p:spPr bwMode="auto">
                <a:xfrm>
                  <a:off x="3270250" y="4984751"/>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29968" name="Freeform 4903"/>
                <p:cNvSpPr>
                  <a:spLocks/>
                </p:cNvSpPr>
                <p:nvPr/>
              </p:nvSpPr>
              <p:spPr bwMode="auto">
                <a:xfrm>
                  <a:off x="3275013" y="4984751"/>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29969" name="Freeform 4904"/>
                <p:cNvSpPr>
                  <a:spLocks/>
                </p:cNvSpPr>
                <p:nvPr/>
              </p:nvSpPr>
              <p:spPr bwMode="auto">
                <a:xfrm>
                  <a:off x="3278188" y="4981576"/>
                  <a:ext cx="6350" cy="4763"/>
                </a:xfrm>
                <a:custGeom>
                  <a:avLst/>
                  <a:gdLst>
                    <a:gd name="T0" fmla="*/ 0 w 4"/>
                    <a:gd name="T1" fmla="*/ 4763 h 3"/>
                    <a:gd name="T2" fmla="*/ 0 w 4"/>
                    <a:gd name="T3" fmla="*/ 4763 h 3"/>
                    <a:gd name="T4" fmla="*/ 0 w 4"/>
                    <a:gd name="T5" fmla="*/ 4763 h 3"/>
                    <a:gd name="T6" fmla="*/ 635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3"/>
                      </a:moveTo>
                      <a:lnTo>
                        <a:pt x="0" y="3"/>
                      </a:lnTo>
                      <a:lnTo>
                        <a:pt x="4" y="0"/>
                      </a:lnTo>
                    </a:path>
                  </a:pathLst>
                </a:custGeom>
                <a:noFill/>
                <a:ln w="6350" cap="sq">
                  <a:solidFill>
                    <a:srgbClr val="010101"/>
                  </a:solidFill>
                  <a:prstDash val="solid"/>
                  <a:miter lim="800000"/>
                  <a:headEnd/>
                  <a:tailEnd/>
                </a:ln>
              </p:spPr>
              <p:txBody>
                <a:bodyPr/>
                <a:lstStyle/>
                <a:p>
                  <a:endParaRPr lang="en-US"/>
                </a:p>
              </p:txBody>
            </p:sp>
            <p:sp>
              <p:nvSpPr>
                <p:cNvPr id="29970" name="Freeform 4905"/>
                <p:cNvSpPr>
                  <a:spLocks/>
                </p:cNvSpPr>
                <p:nvPr/>
              </p:nvSpPr>
              <p:spPr bwMode="auto">
                <a:xfrm>
                  <a:off x="3284538" y="4981576"/>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29971" name="Freeform 4906"/>
                <p:cNvSpPr>
                  <a:spLocks/>
                </p:cNvSpPr>
                <p:nvPr/>
              </p:nvSpPr>
              <p:spPr bwMode="auto">
                <a:xfrm>
                  <a:off x="3287713" y="4986338"/>
                  <a:ext cx="4763" cy="6350"/>
                </a:xfrm>
                <a:custGeom>
                  <a:avLst/>
                  <a:gdLst>
                    <a:gd name="T0" fmla="*/ 0 w 3"/>
                    <a:gd name="T1" fmla="*/ 0 h 4"/>
                    <a:gd name="T2" fmla="*/ 0 w 3"/>
                    <a:gd name="T3" fmla="*/ 0 h 4"/>
                    <a:gd name="T4" fmla="*/ 0 w 3"/>
                    <a:gd name="T5" fmla="*/ 0 h 4"/>
                    <a:gd name="T6" fmla="*/ 4763 w 3"/>
                    <a:gd name="T7" fmla="*/ 635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0" y="0"/>
                      </a:lnTo>
                      <a:lnTo>
                        <a:pt x="3" y="4"/>
                      </a:lnTo>
                    </a:path>
                  </a:pathLst>
                </a:custGeom>
                <a:noFill/>
                <a:ln w="6350" cap="sq">
                  <a:solidFill>
                    <a:srgbClr val="010101"/>
                  </a:solidFill>
                  <a:prstDash val="solid"/>
                  <a:miter lim="800000"/>
                  <a:headEnd/>
                  <a:tailEnd/>
                </a:ln>
              </p:spPr>
              <p:txBody>
                <a:bodyPr/>
                <a:lstStyle/>
                <a:p>
                  <a:endParaRPr lang="en-US"/>
                </a:p>
              </p:txBody>
            </p:sp>
            <p:sp>
              <p:nvSpPr>
                <p:cNvPr id="29972" name="Freeform 4907"/>
                <p:cNvSpPr>
                  <a:spLocks/>
                </p:cNvSpPr>
                <p:nvPr/>
              </p:nvSpPr>
              <p:spPr bwMode="auto">
                <a:xfrm>
                  <a:off x="3292475" y="49926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29973" name="Freeform 4908"/>
                <p:cNvSpPr>
                  <a:spLocks/>
                </p:cNvSpPr>
                <p:nvPr/>
              </p:nvSpPr>
              <p:spPr bwMode="auto">
                <a:xfrm>
                  <a:off x="3295650" y="4999038"/>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974" name="Freeform 4909"/>
                <p:cNvSpPr>
                  <a:spLocks/>
                </p:cNvSpPr>
                <p:nvPr/>
              </p:nvSpPr>
              <p:spPr bwMode="auto">
                <a:xfrm>
                  <a:off x="3300413" y="5000626"/>
                  <a:ext cx="6350" cy="6350"/>
                </a:xfrm>
                <a:custGeom>
                  <a:avLst/>
                  <a:gdLst>
                    <a:gd name="T0" fmla="*/ 0 w 4"/>
                    <a:gd name="T1" fmla="*/ 0 h 4"/>
                    <a:gd name="T2" fmla="*/ 0 w 4"/>
                    <a:gd name="T3" fmla="*/ 0 h 4"/>
                    <a:gd name="T4" fmla="*/ 0 w 4"/>
                    <a:gd name="T5" fmla="*/ 0 h 4"/>
                    <a:gd name="T6" fmla="*/ 6350 w 4"/>
                    <a:gd name="T7" fmla="*/ 635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0"/>
                      </a:moveTo>
                      <a:lnTo>
                        <a:pt x="0" y="0"/>
                      </a:lnTo>
                      <a:lnTo>
                        <a:pt x="4" y="4"/>
                      </a:lnTo>
                    </a:path>
                  </a:pathLst>
                </a:custGeom>
                <a:noFill/>
                <a:ln w="6350" cap="sq">
                  <a:solidFill>
                    <a:srgbClr val="010101"/>
                  </a:solidFill>
                  <a:prstDash val="solid"/>
                  <a:miter lim="800000"/>
                  <a:headEnd/>
                  <a:tailEnd/>
                </a:ln>
              </p:spPr>
              <p:txBody>
                <a:bodyPr/>
                <a:lstStyle/>
                <a:p>
                  <a:endParaRPr lang="en-US"/>
                </a:p>
              </p:txBody>
            </p:sp>
            <p:sp>
              <p:nvSpPr>
                <p:cNvPr id="29975" name="Freeform 4910"/>
                <p:cNvSpPr>
                  <a:spLocks/>
                </p:cNvSpPr>
                <p:nvPr/>
              </p:nvSpPr>
              <p:spPr bwMode="auto">
                <a:xfrm>
                  <a:off x="3306763" y="5006976"/>
                  <a:ext cx="4763" cy="4763"/>
                </a:xfrm>
                <a:custGeom>
                  <a:avLst/>
                  <a:gdLst>
                    <a:gd name="T0" fmla="*/ 0 w 3"/>
                    <a:gd name="T1" fmla="*/ 0 h 3"/>
                    <a:gd name="T2" fmla="*/ 0 w 3"/>
                    <a:gd name="T3" fmla="*/ 0 h 3"/>
                    <a:gd name="T4" fmla="*/ 0 w 3"/>
                    <a:gd name="T5" fmla="*/ 0 h 3"/>
                    <a:gd name="T6" fmla="*/ 4763 w 3"/>
                    <a:gd name="T7" fmla="*/ 476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lnTo>
                        <a:pt x="0" y="0"/>
                      </a:lnTo>
                      <a:lnTo>
                        <a:pt x="3" y="3"/>
                      </a:lnTo>
                    </a:path>
                  </a:pathLst>
                </a:custGeom>
                <a:noFill/>
                <a:ln w="6350" cap="sq">
                  <a:solidFill>
                    <a:srgbClr val="010101"/>
                  </a:solidFill>
                  <a:prstDash val="solid"/>
                  <a:miter lim="800000"/>
                  <a:headEnd/>
                  <a:tailEnd/>
                </a:ln>
              </p:spPr>
              <p:txBody>
                <a:bodyPr/>
                <a:lstStyle/>
                <a:p>
                  <a:endParaRPr lang="en-US"/>
                </a:p>
              </p:txBody>
            </p:sp>
            <p:sp>
              <p:nvSpPr>
                <p:cNvPr id="29976" name="Freeform 4911"/>
                <p:cNvSpPr>
                  <a:spLocks/>
                </p:cNvSpPr>
                <p:nvPr/>
              </p:nvSpPr>
              <p:spPr bwMode="auto">
                <a:xfrm>
                  <a:off x="3311525"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77" name="Freeform 4912"/>
                <p:cNvSpPr>
                  <a:spLocks/>
                </p:cNvSpPr>
                <p:nvPr/>
              </p:nvSpPr>
              <p:spPr bwMode="auto">
                <a:xfrm>
                  <a:off x="3314700" y="5010151"/>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29978" name="Freeform 4913"/>
                <p:cNvSpPr>
                  <a:spLocks/>
                </p:cNvSpPr>
                <p:nvPr/>
              </p:nvSpPr>
              <p:spPr bwMode="auto">
                <a:xfrm>
                  <a:off x="3321050" y="5010151"/>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29979" name="Freeform 4914"/>
                <p:cNvSpPr>
                  <a:spLocks/>
                </p:cNvSpPr>
                <p:nvPr/>
              </p:nvSpPr>
              <p:spPr bwMode="auto">
                <a:xfrm>
                  <a:off x="3325813" y="50117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29980" name="Freeform 4915"/>
                <p:cNvSpPr>
                  <a:spLocks/>
                </p:cNvSpPr>
                <p:nvPr/>
              </p:nvSpPr>
              <p:spPr bwMode="auto">
                <a:xfrm>
                  <a:off x="3328988" y="5010151"/>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981" name="Freeform 4916"/>
                <p:cNvSpPr>
                  <a:spLocks/>
                </p:cNvSpPr>
                <p:nvPr/>
              </p:nvSpPr>
              <p:spPr bwMode="auto">
                <a:xfrm>
                  <a:off x="3332163" y="5006976"/>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29982" name="Freeform 4917"/>
                <p:cNvSpPr>
                  <a:spLocks/>
                </p:cNvSpPr>
                <p:nvPr/>
              </p:nvSpPr>
              <p:spPr bwMode="auto">
                <a:xfrm>
                  <a:off x="3336925" y="5000626"/>
                  <a:ext cx="6350" cy="6350"/>
                </a:xfrm>
                <a:custGeom>
                  <a:avLst/>
                  <a:gdLst>
                    <a:gd name="T0" fmla="*/ 0 w 4"/>
                    <a:gd name="T1" fmla="*/ 6350 h 4"/>
                    <a:gd name="T2" fmla="*/ 0 w 4"/>
                    <a:gd name="T3" fmla="*/ 6350 h 4"/>
                    <a:gd name="T4" fmla="*/ 0 w 4"/>
                    <a:gd name="T5" fmla="*/ 6350 h 4"/>
                    <a:gd name="T6" fmla="*/ 6350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0" y="4"/>
                      </a:lnTo>
                      <a:lnTo>
                        <a:pt x="4" y="0"/>
                      </a:lnTo>
                    </a:path>
                  </a:pathLst>
                </a:custGeom>
                <a:noFill/>
                <a:ln w="6350" cap="sq">
                  <a:solidFill>
                    <a:srgbClr val="010101"/>
                  </a:solidFill>
                  <a:prstDash val="solid"/>
                  <a:miter lim="800000"/>
                  <a:headEnd/>
                  <a:tailEnd/>
                </a:ln>
              </p:spPr>
              <p:txBody>
                <a:bodyPr/>
                <a:lstStyle/>
                <a:p>
                  <a:endParaRPr lang="en-US"/>
                </a:p>
              </p:txBody>
            </p:sp>
            <p:sp>
              <p:nvSpPr>
                <p:cNvPr id="29983" name="Freeform 4918"/>
                <p:cNvSpPr>
                  <a:spLocks/>
                </p:cNvSpPr>
                <p:nvPr/>
              </p:nvSpPr>
              <p:spPr bwMode="auto">
                <a:xfrm>
                  <a:off x="3343275" y="49990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984" name="Freeform 4919"/>
                <p:cNvSpPr>
                  <a:spLocks/>
                </p:cNvSpPr>
                <p:nvPr/>
              </p:nvSpPr>
              <p:spPr bwMode="auto">
                <a:xfrm>
                  <a:off x="3346450" y="4986338"/>
                  <a:ext cx="4763" cy="12700"/>
                </a:xfrm>
                <a:custGeom>
                  <a:avLst/>
                  <a:gdLst>
                    <a:gd name="T0" fmla="*/ 0 w 3"/>
                    <a:gd name="T1" fmla="*/ 12700 h 8"/>
                    <a:gd name="T2" fmla="*/ 0 w 3"/>
                    <a:gd name="T3" fmla="*/ 12700 h 8"/>
                    <a:gd name="T4" fmla="*/ 0 w 3"/>
                    <a:gd name="T5" fmla="*/ 12700 h 8"/>
                    <a:gd name="T6" fmla="*/ 4763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8"/>
                      </a:moveTo>
                      <a:lnTo>
                        <a:pt x="0" y="8"/>
                      </a:lnTo>
                      <a:lnTo>
                        <a:pt x="3" y="0"/>
                      </a:lnTo>
                    </a:path>
                  </a:pathLst>
                </a:custGeom>
                <a:noFill/>
                <a:ln w="6350" cap="sq">
                  <a:solidFill>
                    <a:srgbClr val="010101"/>
                  </a:solidFill>
                  <a:prstDash val="solid"/>
                  <a:miter lim="800000"/>
                  <a:headEnd/>
                  <a:tailEnd/>
                </a:ln>
              </p:spPr>
              <p:txBody>
                <a:bodyPr/>
                <a:lstStyle/>
                <a:p>
                  <a:endParaRPr lang="en-US"/>
                </a:p>
              </p:txBody>
            </p:sp>
            <p:sp>
              <p:nvSpPr>
                <p:cNvPr id="29985" name="Freeform 4920"/>
                <p:cNvSpPr>
                  <a:spLocks/>
                </p:cNvSpPr>
                <p:nvPr/>
              </p:nvSpPr>
              <p:spPr bwMode="auto">
                <a:xfrm>
                  <a:off x="3351213" y="4984751"/>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29986" name="Freeform 4921"/>
                <p:cNvSpPr>
                  <a:spLocks/>
                </p:cNvSpPr>
                <p:nvPr/>
              </p:nvSpPr>
              <p:spPr bwMode="auto">
                <a:xfrm>
                  <a:off x="3354388" y="4975226"/>
                  <a:ext cx="6350" cy="9525"/>
                </a:xfrm>
                <a:custGeom>
                  <a:avLst/>
                  <a:gdLst>
                    <a:gd name="T0" fmla="*/ 0 w 4"/>
                    <a:gd name="T1" fmla="*/ 9525 h 6"/>
                    <a:gd name="T2" fmla="*/ 0 w 4"/>
                    <a:gd name="T3" fmla="*/ 9525 h 6"/>
                    <a:gd name="T4" fmla="*/ 0 w 4"/>
                    <a:gd name="T5" fmla="*/ 9525 h 6"/>
                    <a:gd name="T6" fmla="*/ 6350 w 4"/>
                    <a:gd name="T7" fmla="*/ 0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0" y="6"/>
                      </a:lnTo>
                      <a:lnTo>
                        <a:pt x="4" y="0"/>
                      </a:lnTo>
                    </a:path>
                  </a:pathLst>
                </a:custGeom>
                <a:noFill/>
                <a:ln w="6350" cap="sq">
                  <a:solidFill>
                    <a:srgbClr val="010101"/>
                  </a:solidFill>
                  <a:prstDash val="solid"/>
                  <a:miter lim="800000"/>
                  <a:headEnd/>
                  <a:tailEnd/>
                </a:ln>
              </p:spPr>
              <p:txBody>
                <a:bodyPr/>
                <a:lstStyle/>
                <a:p>
                  <a:endParaRPr lang="en-US"/>
                </a:p>
              </p:txBody>
            </p:sp>
            <p:sp>
              <p:nvSpPr>
                <p:cNvPr id="29987" name="Freeform 4922"/>
                <p:cNvSpPr>
                  <a:spLocks/>
                </p:cNvSpPr>
                <p:nvPr/>
              </p:nvSpPr>
              <p:spPr bwMode="auto">
                <a:xfrm>
                  <a:off x="3360738" y="4970463"/>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29988" name="Freeform 4923"/>
                <p:cNvSpPr>
                  <a:spLocks/>
                </p:cNvSpPr>
                <p:nvPr/>
              </p:nvSpPr>
              <p:spPr bwMode="auto">
                <a:xfrm>
                  <a:off x="3362325" y="497046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29989" name="Freeform 4924"/>
                <p:cNvSpPr>
                  <a:spLocks/>
                </p:cNvSpPr>
                <p:nvPr/>
              </p:nvSpPr>
              <p:spPr bwMode="auto">
                <a:xfrm>
                  <a:off x="3368675" y="49704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29990" name="Freeform 4925"/>
                <p:cNvSpPr>
                  <a:spLocks/>
                </p:cNvSpPr>
                <p:nvPr/>
              </p:nvSpPr>
              <p:spPr bwMode="auto">
                <a:xfrm>
                  <a:off x="3371850" y="4970463"/>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29991" name="Freeform 4926"/>
                <p:cNvSpPr>
                  <a:spLocks/>
                </p:cNvSpPr>
                <p:nvPr/>
              </p:nvSpPr>
              <p:spPr bwMode="auto">
                <a:xfrm>
                  <a:off x="3376613" y="4970463"/>
                  <a:ext cx="6350" cy="7938"/>
                </a:xfrm>
                <a:custGeom>
                  <a:avLst/>
                  <a:gdLst>
                    <a:gd name="T0" fmla="*/ 0 w 4"/>
                    <a:gd name="T1" fmla="*/ 0 h 5"/>
                    <a:gd name="T2" fmla="*/ 0 w 4"/>
                    <a:gd name="T3" fmla="*/ 0 h 5"/>
                    <a:gd name="T4" fmla="*/ 0 w 4"/>
                    <a:gd name="T5" fmla="*/ 0 h 5"/>
                    <a:gd name="T6" fmla="*/ 6350 w 4"/>
                    <a:gd name="T7" fmla="*/ 7938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0"/>
                      </a:moveTo>
                      <a:lnTo>
                        <a:pt x="0" y="0"/>
                      </a:lnTo>
                      <a:lnTo>
                        <a:pt x="4" y="5"/>
                      </a:lnTo>
                    </a:path>
                  </a:pathLst>
                </a:custGeom>
                <a:noFill/>
                <a:ln w="6350" cap="sq">
                  <a:solidFill>
                    <a:srgbClr val="010101"/>
                  </a:solidFill>
                  <a:prstDash val="solid"/>
                  <a:miter lim="800000"/>
                  <a:headEnd/>
                  <a:tailEnd/>
                </a:ln>
              </p:spPr>
              <p:txBody>
                <a:bodyPr/>
                <a:lstStyle/>
                <a:p>
                  <a:endParaRPr lang="en-US"/>
                </a:p>
              </p:txBody>
            </p:sp>
            <p:sp>
              <p:nvSpPr>
                <p:cNvPr id="29992" name="Freeform 4927"/>
                <p:cNvSpPr>
                  <a:spLocks/>
                </p:cNvSpPr>
                <p:nvPr/>
              </p:nvSpPr>
              <p:spPr bwMode="auto">
                <a:xfrm>
                  <a:off x="3382963" y="4978401"/>
                  <a:ext cx="4763" cy="7938"/>
                </a:xfrm>
                <a:custGeom>
                  <a:avLst/>
                  <a:gdLst>
                    <a:gd name="T0" fmla="*/ 0 w 3"/>
                    <a:gd name="T1" fmla="*/ 0 h 5"/>
                    <a:gd name="T2" fmla="*/ 0 w 3"/>
                    <a:gd name="T3" fmla="*/ 0 h 5"/>
                    <a:gd name="T4" fmla="*/ 0 w 3"/>
                    <a:gd name="T5" fmla="*/ 0 h 5"/>
                    <a:gd name="T6" fmla="*/ 4763 w 3"/>
                    <a:gd name="T7" fmla="*/ 7938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0"/>
                      </a:moveTo>
                      <a:lnTo>
                        <a:pt x="0" y="0"/>
                      </a:lnTo>
                      <a:lnTo>
                        <a:pt x="3" y="5"/>
                      </a:lnTo>
                    </a:path>
                  </a:pathLst>
                </a:custGeom>
                <a:noFill/>
                <a:ln w="6350" cap="sq">
                  <a:solidFill>
                    <a:srgbClr val="010101"/>
                  </a:solidFill>
                  <a:prstDash val="solid"/>
                  <a:miter lim="800000"/>
                  <a:headEnd/>
                  <a:tailEnd/>
                </a:ln>
              </p:spPr>
              <p:txBody>
                <a:bodyPr/>
                <a:lstStyle/>
                <a:p>
                  <a:endParaRPr lang="en-US"/>
                </a:p>
              </p:txBody>
            </p:sp>
            <p:sp>
              <p:nvSpPr>
                <p:cNvPr id="29993" name="Freeform 4928"/>
                <p:cNvSpPr>
                  <a:spLocks/>
                </p:cNvSpPr>
                <p:nvPr/>
              </p:nvSpPr>
              <p:spPr bwMode="auto">
                <a:xfrm>
                  <a:off x="3387725" y="4986338"/>
                  <a:ext cx="6350" cy="9525"/>
                </a:xfrm>
                <a:custGeom>
                  <a:avLst/>
                  <a:gdLst>
                    <a:gd name="T0" fmla="*/ 0 w 4"/>
                    <a:gd name="T1" fmla="*/ 0 h 6"/>
                    <a:gd name="T2" fmla="*/ 0 w 4"/>
                    <a:gd name="T3" fmla="*/ 0 h 6"/>
                    <a:gd name="T4" fmla="*/ 0 w 4"/>
                    <a:gd name="T5" fmla="*/ 0 h 6"/>
                    <a:gd name="T6" fmla="*/ 6350 w 4"/>
                    <a:gd name="T7" fmla="*/ 9525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0"/>
                      </a:moveTo>
                      <a:lnTo>
                        <a:pt x="0" y="0"/>
                      </a:lnTo>
                      <a:lnTo>
                        <a:pt x="4" y="6"/>
                      </a:lnTo>
                    </a:path>
                  </a:pathLst>
                </a:custGeom>
                <a:noFill/>
                <a:ln w="6350" cap="sq">
                  <a:solidFill>
                    <a:srgbClr val="010101"/>
                  </a:solidFill>
                  <a:prstDash val="solid"/>
                  <a:miter lim="800000"/>
                  <a:headEnd/>
                  <a:tailEnd/>
                </a:ln>
              </p:spPr>
              <p:txBody>
                <a:bodyPr/>
                <a:lstStyle/>
                <a:p>
                  <a:endParaRPr lang="en-US"/>
                </a:p>
              </p:txBody>
            </p:sp>
            <p:sp>
              <p:nvSpPr>
                <p:cNvPr id="29994" name="Freeform 4929"/>
                <p:cNvSpPr>
                  <a:spLocks/>
                </p:cNvSpPr>
                <p:nvPr/>
              </p:nvSpPr>
              <p:spPr bwMode="auto">
                <a:xfrm>
                  <a:off x="3394075" y="4995863"/>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29995" name="Freeform 4930"/>
                <p:cNvSpPr>
                  <a:spLocks/>
                </p:cNvSpPr>
                <p:nvPr/>
              </p:nvSpPr>
              <p:spPr bwMode="auto">
                <a:xfrm>
                  <a:off x="3397250" y="5000626"/>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29996" name="Freeform 4931"/>
                <p:cNvSpPr>
                  <a:spLocks/>
                </p:cNvSpPr>
                <p:nvPr/>
              </p:nvSpPr>
              <p:spPr bwMode="auto">
                <a:xfrm>
                  <a:off x="3398838" y="5000626"/>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29997" name="Freeform 4932"/>
                <p:cNvSpPr>
                  <a:spLocks/>
                </p:cNvSpPr>
                <p:nvPr/>
              </p:nvSpPr>
              <p:spPr bwMode="auto">
                <a:xfrm>
                  <a:off x="3405188" y="5000626"/>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29998" name="Freeform 4933"/>
                <p:cNvSpPr>
                  <a:spLocks/>
                </p:cNvSpPr>
                <p:nvPr/>
              </p:nvSpPr>
              <p:spPr bwMode="auto">
                <a:xfrm>
                  <a:off x="3411538" y="49990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6350" cap="sq">
                  <a:solidFill>
                    <a:srgbClr val="010101"/>
                  </a:solidFill>
                  <a:prstDash val="solid"/>
                  <a:miter lim="800000"/>
                  <a:headEnd/>
                  <a:tailEnd/>
                </a:ln>
              </p:spPr>
              <p:txBody>
                <a:bodyPr/>
                <a:lstStyle/>
                <a:p>
                  <a:endParaRPr lang="en-US"/>
                </a:p>
              </p:txBody>
            </p:sp>
            <p:sp>
              <p:nvSpPr>
                <p:cNvPr id="29999" name="Freeform 4934"/>
                <p:cNvSpPr>
                  <a:spLocks/>
                </p:cNvSpPr>
                <p:nvPr/>
              </p:nvSpPr>
              <p:spPr bwMode="auto">
                <a:xfrm>
                  <a:off x="3413125" y="4992688"/>
                  <a:ext cx="6350" cy="6350"/>
                </a:xfrm>
                <a:custGeom>
                  <a:avLst/>
                  <a:gdLst>
                    <a:gd name="T0" fmla="*/ 0 w 4"/>
                    <a:gd name="T1" fmla="*/ 6350 h 4"/>
                    <a:gd name="T2" fmla="*/ 0 w 4"/>
                    <a:gd name="T3" fmla="*/ 6350 h 4"/>
                    <a:gd name="T4" fmla="*/ 0 w 4"/>
                    <a:gd name="T5" fmla="*/ 6350 h 4"/>
                    <a:gd name="T6" fmla="*/ 6350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0" y="4"/>
                      </a:lnTo>
                      <a:lnTo>
                        <a:pt x="4" y="0"/>
                      </a:lnTo>
                    </a:path>
                  </a:pathLst>
                </a:custGeom>
                <a:noFill/>
                <a:ln w="6350" cap="sq">
                  <a:solidFill>
                    <a:srgbClr val="010101"/>
                  </a:solidFill>
                  <a:prstDash val="solid"/>
                  <a:miter lim="800000"/>
                  <a:headEnd/>
                  <a:tailEnd/>
                </a:ln>
              </p:spPr>
              <p:txBody>
                <a:bodyPr/>
                <a:lstStyle/>
                <a:p>
                  <a:endParaRPr lang="en-US"/>
                </a:p>
              </p:txBody>
            </p:sp>
            <p:sp>
              <p:nvSpPr>
                <p:cNvPr id="30000" name="Freeform 4935"/>
                <p:cNvSpPr>
                  <a:spLocks/>
                </p:cNvSpPr>
                <p:nvPr/>
              </p:nvSpPr>
              <p:spPr bwMode="auto">
                <a:xfrm>
                  <a:off x="3419475" y="498633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001" name="Freeform 4936"/>
                <p:cNvSpPr>
                  <a:spLocks/>
                </p:cNvSpPr>
                <p:nvPr/>
              </p:nvSpPr>
              <p:spPr bwMode="auto">
                <a:xfrm>
                  <a:off x="3422650" y="4975226"/>
                  <a:ext cx="4763" cy="11113"/>
                </a:xfrm>
                <a:custGeom>
                  <a:avLst/>
                  <a:gdLst>
                    <a:gd name="T0" fmla="*/ 0 w 3"/>
                    <a:gd name="T1" fmla="*/ 11113 h 7"/>
                    <a:gd name="T2" fmla="*/ 0 w 3"/>
                    <a:gd name="T3" fmla="*/ 11113 h 7"/>
                    <a:gd name="T4" fmla="*/ 0 w 3"/>
                    <a:gd name="T5" fmla="*/ 11113 h 7"/>
                    <a:gd name="T6" fmla="*/ 4763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7"/>
                      </a:moveTo>
                      <a:lnTo>
                        <a:pt x="0" y="7"/>
                      </a:lnTo>
                      <a:lnTo>
                        <a:pt x="3" y="0"/>
                      </a:lnTo>
                    </a:path>
                  </a:pathLst>
                </a:custGeom>
                <a:noFill/>
                <a:ln w="6350" cap="sq">
                  <a:solidFill>
                    <a:srgbClr val="010101"/>
                  </a:solidFill>
                  <a:prstDash val="solid"/>
                  <a:miter lim="800000"/>
                  <a:headEnd/>
                  <a:tailEnd/>
                </a:ln>
              </p:spPr>
              <p:txBody>
                <a:bodyPr/>
                <a:lstStyle/>
                <a:p>
                  <a:endParaRPr lang="en-US"/>
                </a:p>
              </p:txBody>
            </p:sp>
            <p:sp>
              <p:nvSpPr>
                <p:cNvPr id="30002" name="Freeform 4937"/>
                <p:cNvSpPr>
                  <a:spLocks/>
                </p:cNvSpPr>
                <p:nvPr/>
              </p:nvSpPr>
              <p:spPr bwMode="auto">
                <a:xfrm>
                  <a:off x="3427413" y="49752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003" name="Freeform 4938"/>
                <p:cNvSpPr>
                  <a:spLocks/>
                </p:cNvSpPr>
                <p:nvPr/>
              </p:nvSpPr>
              <p:spPr bwMode="auto">
                <a:xfrm>
                  <a:off x="3430588" y="4970463"/>
                  <a:ext cx="4763" cy="4763"/>
                </a:xfrm>
                <a:custGeom>
                  <a:avLst/>
                  <a:gdLst>
                    <a:gd name="T0" fmla="*/ 0 w 3"/>
                    <a:gd name="T1" fmla="*/ 4763 h 3"/>
                    <a:gd name="T2" fmla="*/ 0 w 3"/>
                    <a:gd name="T3" fmla="*/ 4763 h 3"/>
                    <a:gd name="T4" fmla="*/ 0 w 3"/>
                    <a:gd name="T5" fmla="*/ 4763 h 3"/>
                    <a:gd name="T6" fmla="*/ 4763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0" y="3"/>
                      </a:lnTo>
                      <a:lnTo>
                        <a:pt x="3" y="0"/>
                      </a:lnTo>
                    </a:path>
                  </a:pathLst>
                </a:custGeom>
                <a:noFill/>
                <a:ln w="6350" cap="sq">
                  <a:solidFill>
                    <a:srgbClr val="010101"/>
                  </a:solidFill>
                  <a:prstDash val="solid"/>
                  <a:miter lim="800000"/>
                  <a:headEnd/>
                  <a:tailEnd/>
                </a:ln>
              </p:spPr>
              <p:txBody>
                <a:bodyPr/>
                <a:lstStyle/>
                <a:p>
                  <a:endParaRPr lang="en-US"/>
                </a:p>
              </p:txBody>
            </p:sp>
            <p:sp>
              <p:nvSpPr>
                <p:cNvPr id="30004" name="Freeform 4939"/>
                <p:cNvSpPr>
                  <a:spLocks/>
                </p:cNvSpPr>
                <p:nvPr/>
              </p:nvSpPr>
              <p:spPr bwMode="auto">
                <a:xfrm>
                  <a:off x="3435350" y="4960938"/>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30005" name="Freeform 4940"/>
                <p:cNvSpPr>
                  <a:spLocks/>
                </p:cNvSpPr>
                <p:nvPr/>
              </p:nvSpPr>
              <p:spPr bwMode="auto">
                <a:xfrm>
                  <a:off x="3438525" y="4933951"/>
                  <a:ext cx="6350" cy="26988"/>
                </a:xfrm>
                <a:custGeom>
                  <a:avLst/>
                  <a:gdLst>
                    <a:gd name="T0" fmla="*/ 0 w 4"/>
                    <a:gd name="T1" fmla="*/ 26988 h 17"/>
                    <a:gd name="T2" fmla="*/ 0 w 4"/>
                    <a:gd name="T3" fmla="*/ 26988 h 17"/>
                    <a:gd name="T4" fmla="*/ 0 w 4"/>
                    <a:gd name="T5" fmla="*/ 26988 h 17"/>
                    <a:gd name="T6" fmla="*/ 6350 w 4"/>
                    <a:gd name="T7" fmla="*/ 0 h 17"/>
                    <a:gd name="T8" fmla="*/ 0 60000 65536"/>
                    <a:gd name="T9" fmla="*/ 0 60000 65536"/>
                    <a:gd name="T10" fmla="*/ 0 60000 65536"/>
                    <a:gd name="T11" fmla="*/ 0 60000 65536"/>
                    <a:gd name="T12" fmla="*/ 0 w 4"/>
                    <a:gd name="T13" fmla="*/ 0 h 17"/>
                    <a:gd name="T14" fmla="*/ 4 w 4"/>
                    <a:gd name="T15" fmla="*/ 17 h 17"/>
                  </a:gdLst>
                  <a:ahLst/>
                  <a:cxnLst>
                    <a:cxn ang="T8">
                      <a:pos x="T0" y="T1"/>
                    </a:cxn>
                    <a:cxn ang="T9">
                      <a:pos x="T2" y="T3"/>
                    </a:cxn>
                    <a:cxn ang="T10">
                      <a:pos x="T4" y="T5"/>
                    </a:cxn>
                    <a:cxn ang="T11">
                      <a:pos x="T6" y="T7"/>
                    </a:cxn>
                  </a:cxnLst>
                  <a:rect l="T12" t="T13" r="T14" b="T15"/>
                  <a:pathLst>
                    <a:path w="4" h="17">
                      <a:moveTo>
                        <a:pt x="0" y="17"/>
                      </a:moveTo>
                      <a:lnTo>
                        <a:pt x="0" y="17"/>
                      </a:lnTo>
                      <a:lnTo>
                        <a:pt x="4" y="0"/>
                      </a:lnTo>
                    </a:path>
                  </a:pathLst>
                </a:custGeom>
                <a:noFill/>
                <a:ln w="6350" cap="sq">
                  <a:solidFill>
                    <a:srgbClr val="010101"/>
                  </a:solidFill>
                  <a:prstDash val="solid"/>
                  <a:miter lim="800000"/>
                  <a:headEnd/>
                  <a:tailEnd/>
                </a:ln>
              </p:spPr>
              <p:txBody>
                <a:bodyPr/>
                <a:lstStyle/>
                <a:p>
                  <a:endParaRPr lang="en-US"/>
                </a:p>
              </p:txBody>
            </p:sp>
            <p:sp>
              <p:nvSpPr>
                <p:cNvPr id="30006" name="Freeform 4941"/>
                <p:cNvSpPr>
                  <a:spLocks/>
                </p:cNvSpPr>
                <p:nvPr/>
              </p:nvSpPr>
              <p:spPr bwMode="auto">
                <a:xfrm>
                  <a:off x="3444875" y="4905376"/>
                  <a:ext cx="4763" cy="28575"/>
                </a:xfrm>
                <a:custGeom>
                  <a:avLst/>
                  <a:gdLst>
                    <a:gd name="T0" fmla="*/ 0 w 3"/>
                    <a:gd name="T1" fmla="*/ 28575 h 18"/>
                    <a:gd name="T2" fmla="*/ 0 w 3"/>
                    <a:gd name="T3" fmla="*/ 28575 h 18"/>
                    <a:gd name="T4" fmla="*/ 0 w 3"/>
                    <a:gd name="T5" fmla="*/ 28575 h 18"/>
                    <a:gd name="T6" fmla="*/ 4763 w 3"/>
                    <a:gd name="T7" fmla="*/ 0 h 18"/>
                    <a:gd name="T8" fmla="*/ 0 60000 65536"/>
                    <a:gd name="T9" fmla="*/ 0 60000 65536"/>
                    <a:gd name="T10" fmla="*/ 0 60000 65536"/>
                    <a:gd name="T11" fmla="*/ 0 60000 65536"/>
                    <a:gd name="T12" fmla="*/ 0 w 3"/>
                    <a:gd name="T13" fmla="*/ 0 h 18"/>
                    <a:gd name="T14" fmla="*/ 3 w 3"/>
                    <a:gd name="T15" fmla="*/ 18 h 18"/>
                  </a:gdLst>
                  <a:ahLst/>
                  <a:cxnLst>
                    <a:cxn ang="T8">
                      <a:pos x="T0" y="T1"/>
                    </a:cxn>
                    <a:cxn ang="T9">
                      <a:pos x="T2" y="T3"/>
                    </a:cxn>
                    <a:cxn ang="T10">
                      <a:pos x="T4" y="T5"/>
                    </a:cxn>
                    <a:cxn ang="T11">
                      <a:pos x="T6" y="T7"/>
                    </a:cxn>
                  </a:cxnLst>
                  <a:rect l="T12" t="T13" r="T14" b="T15"/>
                  <a:pathLst>
                    <a:path w="3" h="18">
                      <a:moveTo>
                        <a:pt x="0" y="18"/>
                      </a:moveTo>
                      <a:lnTo>
                        <a:pt x="0" y="18"/>
                      </a:lnTo>
                      <a:lnTo>
                        <a:pt x="3" y="0"/>
                      </a:lnTo>
                    </a:path>
                  </a:pathLst>
                </a:custGeom>
                <a:noFill/>
                <a:ln w="6350" cap="sq">
                  <a:solidFill>
                    <a:srgbClr val="010101"/>
                  </a:solidFill>
                  <a:prstDash val="solid"/>
                  <a:miter lim="800000"/>
                  <a:headEnd/>
                  <a:tailEnd/>
                </a:ln>
              </p:spPr>
              <p:txBody>
                <a:bodyPr/>
                <a:lstStyle/>
                <a:p>
                  <a:endParaRPr lang="en-US"/>
                </a:p>
              </p:txBody>
            </p:sp>
            <p:sp>
              <p:nvSpPr>
                <p:cNvPr id="30007" name="Freeform 4942"/>
                <p:cNvSpPr>
                  <a:spLocks/>
                </p:cNvSpPr>
                <p:nvPr/>
              </p:nvSpPr>
              <p:spPr bwMode="auto">
                <a:xfrm>
                  <a:off x="3449638" y="4872038"/>
                  <a:ext cx="3175" cy="33338"/>
                </a:xfrm>
                <a:custGeom>
                  <a:avLst/>
                  <a:gdLst>
                    <a:gd name="T0" fmla="*/ 0 w 2"/>
                    <a:gd name="T1" fmla="*/ 33338 h 21"/>
                    <a:gd name="T2" fmla="*/ 0 w 2"/>
                    <a:gd name="T3" fmla="*/ 33338 h 21"/>
                    <a:gd name="T4" fmla="*/ 0 w 2"/>
                    <a:gd name="T5" fmla="*/ 33338 h 21"/>
                    <a:gd name="T6" fmla="*/ 3175 w 2"/>
                    <a:gd name="T7" fmla="*/ 0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21"/>
                      </a:moveTo>
                      <a:lnTo>
                        <a:pt x="0" y="21"/>
                      </a:lnTo>
                      <a:lnTo>
                        <a:pt x="2" y="0"/>
                      </a:lnTo>
                    </a:path>
                  </a:pathLst>
                </a:custGeom>
                <a:noFill/>
                <a:ln w="6350" cap="sq">
                  <a:solidFill>
                    <a:srgbClr val="010101"/>
                  </a:solidFill>
                  <a:prstDash val="solid"/>
                  <a:miter lim="800000"/>
                  <a:headEnd/>
                  <a:tailEnd/>
                </a:ln>
              </p:spPr>
              <p:txBody>
                <a:bodyPr/>
                <a:lstStyle/>
                <a:p>
                  <a:endParaRPr lang="en-US"/>
                </a:p>
              </p:txBody>
            </p:sp>
            <p:sp>
              <p:nvSpPr>
                <p:cNvPr id="30008" name="Freeform 4943"/>
                <p:cNvSpPr>
                  <a:spLocks/>
                </p:cNvSpPr>
                <p:nvPr/>
              </p:nvSpPr>
              <p:spPr bwMode="auto">
                <a:xfrm>
                  <a:off x="3452813" y="4826001"/>
                  <a:ext cx="6350" cy="46038"/>
                </a:xfrm>
                <a:custGeom>
                  <a:avLst/>
                  <a:gdLst>
                    <a:gd name="T0" fmla="*/ 0 w 4"/>
                    <a:gd name="T1" fmla="*/ 46038 h 29"/>
                    <a:gd name="T2" fmla="*/ 0 w 4"/>
                    <a:gd name="T3" fmla="*/ 46038 h 29"/>
                    <a:gd name="T4" fmla="*/ 0 w 4"/>
                    <a:gd name="T5" fmla="*/ 46038 h 29"/>
                    <a:gd name="T6" fmla="*/ 6350 w 4"/>
                    <a:gd name="T7" fmla="*/ 0 h 29"/>
                    <a:gd name="T8" fmla="*/ 0 60000 65536"/>
                    <a:gd name="T9" fmla="*/ 0 60000 65536"/>
                    <a:gd name="T10" fmla="*/ 0 60000 65536"/>
                    <a:gd name="T11" fmla="*/ 0 60000 65536"/>
                    <a:gd name="T12" fmla="*/ 0 w 4"/>
                    <a:gd name="T13" fmla="*/ 0 h 29"/>
                    <a:gd name="T14" fmla="*/ 4 w 4"/>
                    <a:gd name="T15" fmla="*/ 29 h 29"/>
                  </a:gdLst>
                  <a:ahLst/>
                  <a:cxnLst>
                    <a:cxn ang="T8">
                      <a:pos x="T0" y="T1"/>
                    </a:cxn>
                    <a:cxn ang="T9">
                      <a:pos x="T2" y="T3"/>
                    </a:cxn>
                    <a:cxn ang="T10">
                      <a:pos x="T4" y="T5"/>
                    </a:cxn>
                    <a:cxn ang="T11">
                      <a:pos x="T6" y="T7"/>
                    </a:cxn>
                  </a:cxnLst>
                  <a:rect l="T12" t="T13" r="T14" b="T15"/>
                  <a:pathLst>
                    <a:path w="4" h="29">
                      <a:moveTo>
                        <a:pt x="0" y="29"/>
                      </a:moveTo>
                      <a:lnTo>
                        <a:pt x="0" y="29"/>
                      </a:lnTo>
                      <a:lnTo>
                        <a:pt x="4" y="0"/>
                      </a:lnTo>
                    </a:path>
                  </a:pathLst>
                </a:custGeom>
                <a:noFill/>
                <a:ln w="6350" cap="sq">
                  <a:solidFill>
                    <a:srgbClr val="010101"/>
                  </a:solidFill>
                  <a:prstDash val="solid"/>
                  <a:miter lim="800000"/>
                  <a:headEnd/>
                  <a:tailEnd/>
                </a:ln>
              </p:spPr>
              <p:txBody>
                <a:bodyPr/>
                <a:lstStyle/>
                <a:p>
                  <a:endParaRPr lang="en-US"/>
                </a:p>
              </p:txBody>
            </p:sp>
            <p:sp>
              <p:nvSpPr>
                <p:cNvPr id="30009" name="Freeform 4944"/>
                <p:cNvSpPr>
                  <a:spLocks/>
                </p:cNvSpPr>
                <p:nvPr/>
              </p:nvSpPr>
              <p:spPr bwMode="auto">
                <a:xfrm>
                  <a:off x="3459163" y="4778376"/>
                  <a:ext cx="1588" cy="47625"/>
                </a:xfrm>
                <a:custGeom>
                  <a:avLst/>
                  <a:gdLst>
                    <a:gd name="T0" fmla="*/ 0 w 1"/>
                    <a:gd name="T1" fmla="*/ 47625 h 30"/>
                    <a:gd name="T2" fmla="*/ 0 w 1"/>
                    <a:gd name="T3" fmla="*/ 47625 h 30"/>
                    <a:gd name="T4" fmla="*/ 0 w 1"/>
                    <a:gd name="T5" fmla="*/ 47625 h 30"/>
                    <a:gd name="T6" fmla="*/ 1588 w 1"/>
                    <a:gd name="T7" fmla="*/ 0 h 30"/>
                    <a:gd name="T8" fmla="*/ 0 60000 65536"/>
                    <a:gd name="T9" fmla="*/ 0 60000 65536"/>
                    <a:gd name="T10" fmla="*/ 0 60000 65536"/>
                    <a:gd name="T11" fmla="*/ 0 60000 65536"/>
                    <a:gd name="T12" fmla="*/ 0 w 1"/>
                    <a:gd name="T13" fmla="*/ 0 h 30"/>
                    <a:gd name="T14" fmla="*/ 1 w 1"/>
                    <a:gd name="T15" fmla="*/ 30 h 30"/>
                  </a:gdLst>
                  <a:ahLst/>
                  <a:cxnLst>
                    <a:cxn ang="T8">
                      <a:pos x="T0" y="T1"/>
                    </a:cxn>
                    <a:cxn ang="T9">
                      <a:pos x="T2" y="T3"/>
                    </a:cxn>
                    <a:cxn ang="T10">
                      <a:pos x="T4" y="T5"/>
                    </a:cxn>
                    <a:cxn ang="T11">
                      <a:pos x="T6" y="T7"/>
                    </a:cxn>
                  </a:cxnLst>
                  <a:rect l="T12" t="T13" r="T14" b="T15"/>
                  <a:pathLst>
                    <a:path w="1" h="30">
                      <a:moveTo>
                        <a:pt x="0" y="30"/>
                      </a:moveTo>
                      <a:lnTo>
                        <a:pt x="0" y="30"/>
                      </a:lnTo>
                      <a:lnTo>
                        <a:pt x="1" y="0"/>
                      </a:lnTo>
                    </a:path>
                  </a:pathLst>
                </a:custGeom>
                <a:noFill/>
                <a:ln w="6350" cap="sq">
                  <a:solidFill>
                    <a:srgbClr val="010101"/>
                  </a:solidFill>
                  <a:prstDash val="solid"/>
                  <a:miter lim="800000"/>
                  <a:headEnd/>
                  <a:tailEnd/>
                </a:ln>
              </p:spPr>
              <p:txBody>
                <a:bodyPr/>
                <a:lstStyle/>
                <a:p>
                  <a:endParaRPr lang="en-US"/>
                </a:p>
              </p:txBody>
            </p:sp>
            <p:sp>
              <p:nvSpPr>
                <p:cNvPr id="30010" name="Freeform 4945"/>
                <p:cNvSpPr>
                  <a:spLocks/>
                </p:cNvSpPr>
                <p:nvPr/>
              </p:nvSpPr>
              <p:spPr bwMode="auto">
                <a:xfrm>
                  <a:off x="3460750" y="4719638"/>
                  <a:ext cx="9525" cy="58738"/>
                </a:xfrm>
                <a:custGeom>
                  <a:avLst/>
                  <a:gdLst>
                    <a:gd name="T0" fmla="*/ 0 w 6"/>
                    <a:gd name="T1" fmla="*/ 58738 h 37"/>
                    <a:gd name="T2" fmla="*/ 0 w 6"/>
                    <a:gd name="T3" fmla="*/ 58738 h 37"/>
                    <a:gd name="T4" fmla="*/ 0 w 6"/>
                    <a:gd name="T5" fmla="*/ 58738 h 37"/>
                    <a:gd name="T6" fmla="*/ 9525 w 6"/>
                    <a:gd name="T7" fmla="*/ 0 h 37"/>
                    <a:gd name="T8" fmla="*/ 0 60000 65536"/>
                    <a:gd name="T9" fmla="*/ 0 60000 65536"/>
                    <a:gd name="T10" fmla="*/ 0 60000 65536"/>
                    <a:gd name="T11" fmla="*/ 0 60000 65536"/>
                    <a:gd name="T12" fmla="*/ 0 w 6"/>
                    <a:gd name="T13" fmla="*/ 0 h 37"/>
                    <a:gd name="T14" fmla="*/ 6 w 6"/>
                    <a:gd name="T15" fmla="*/ 37 h 37"/>
                  </a:gdLst>
                  <a:ahLst/>
                  <a:cxnLst>
                    <a:cxn ang="T8">
                      <a:pos x="T0" y="T1"/>
                    </a:cxn>
                    <a:cxn ang="T9">
                      <a:pos x="T2" y="T3"/>
                    </a:cxn>
                    <a:cxn ang="T10">
                      <a:pos x="T4" y="T5"/>
                    </a:cxn>
                    <a:cxn ang="T11">
                      <a:pos x="T6" y="T7"/>
                    </a:cxn>
                  </a:cxnLst>
                  <a:rect l="T12" t="T13" r="T14" b="T15"/>
                  <a:pathLst>
                    <a:path w="6" h="37">
                      <a:moveTo>
                        <a:pt x="0" y="37"/>
                      </a:moveTo>
                      <a:lnTo>
                        <a:pt x="0" y="37"/>
                      </a:lnTo>
                      <a:lnTo>
                        <a:pt x="6" y="0"/>
                      </a:lnTo>
                    </a:path>
                  </a:pathLst>
                </a:custGeom>
                <a:noFill/>
                <a:ln w="6350" cap="sq">
                  <a:solidFill>
                    <a:srgbClr val="010101"/>
                  </a:solidFill>
                  <a:prstDash val="solid"/>
                  <a:miter lim="800000"/>
                  <a:headEnd/>
                  <a:tailEnd/>
                </a:ln>
              </p:spPr>
              <p:txBody>
                <a:bodyPr/>
                <a:lstStyle/>
                <a:p>
                  <a:endParaRPr lang="en-US"/>
                </a:p>
              </p:txBody>
            </p:sp>
            <p:sp>
              <p:nvSpPr>
                <p:cNvPr id="30011" name="Freeform 4946"/>
                <p:cNvSpPr>
                  <a:spLocks/>
                </p:cNvSpPr>
                <p:nvPr/>
              </p:nvSpPr>
              <p:spPr bwMode="auto">
                <a:xfrm>
                  <a:off x="3470275" y="47196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012" name="Freeform 4947"/>
                <p:cNvSpPr>
                  <a:spLocks/>
                </p:cNvSpPr>
                <p:nvPr/>
              </p:nvSpPr>
              <p:spPr bwMode="auto">
                <a:xfrm>
                  <a:off x="3473450" y="4719638"/>
                  <a:ext cx="4763" cy="15875"/>
                </a:xfrm>
                <a:custGeom>
                  <a:avLst/>
                  <a:gdLst>
                    <a:gd name="T0" fmla="*/ 0 w 3"/>
                    <a:gd name="T1" fmla="*/ 0 h 10"/>
                    <a:gd name="T2" fmla="*/ 0 w 3"/>
                    <a:gd name="T3" fmla="*/ 0 h 10"/>
                    <a:gd name="T4" fmla="*/ 0 w 3"/>
                    <a:gd name="T5" fmla="*/ 0 h 10"/>
                    <a:gd name="T6" fmla="*/ 4763 w 3"/>
                    <a:gd name="T7" fmla="*/ 15875 h 10"/>
                    <a:gd name="T8" fmla="*/ 0 60000 65536"/>
                    <a:gd name="T9" fmla="*/ 0 60000 65536"/>
                    <a:gd name="T10" fmla="*/ 0 60000 65536"/>
                    <a:gd name="T11" fmla="*/ 0 60000 65536"/>
                    <a:gd name="T12" fmla="*/ 0 w 3"/>
                    <a:gd name="T13" fmla="*/ 0 h 10"/>
                    <a:gd name="T14" fmla="*/ 3 w 3"/>
                    <a:gd name="T15" fmla="*/ 10 h 10"/>
                  </a:gdLst>
                  <a:ahLst/>
                  <a:cxnLst>
                    <a:cxn ang="T8">
                      <a:pos x="T0" y="T1"/>
                    </a:cxn>
                    <a:cxn ang="T9">
                      <a:pos x="T2" y="T3"/>
                    </a:cxn>
                    <a:cxn ang="T10">
                      <a:pos x="T4" y="T5"/>
                    </a:cxn>
                    <a:cxn ang="T11">
                      <a:pos x="T6" y="T7"/>
                    </a:cxn>
                  </a:cxnLst>
                  <a:rect l="T12" t="T13" r="T14" b="T15"/>
                  <a:pathLst>
                    <a:path w="3" h="10">
                      <a:moveTo>
                        <a:pt x="0" y="0"/>
                      </a:moveTo>
                      <a:lnTo>
                        <a:pt x="0" y="0"/>
                      </a:lnTo>
                      <a:lnTo>
                        <a:pt x="3" y="10"/>
                      </a:lnTo>
                    </a:path>
                  </a:pathLst>
                </a:custGeom>
                <a:noFill/>
                <a:ln w="6350" cap="sq">
                  <a:solidFill>
                    <a:srgbClr val="010101"/>
                  </a:solidFill>
                  <a:prstDash val="solid"/>
                  <a:miter lim="800000"/>
                  <a:headEnd/>
                  <a:tailEnd/>
                </a:ln>
              </p:spPr>
              <p:txBody>
                <a:bodyPr/>
                <a:lstStyle/>
                <a:p>
                  <a:endParaRPr lang="en-US"/>
                </a:p>
              </p:txBody>
            </p:sp>
            <p:sp>
              <p:nvSpPr>
                <p:cNvPr id="30013" name="Freeform 4948"/>
                <p:cNvSpPr>
                  <a:spLocks/>
                </p:cNvSpPr>
                <p:nvPr/>
              </p:nvSpPr>
              <p:spPr bwMode="auto">
                <a:xfrm>
                  <a:off x="3478213" y="4735513"/>
                  <a:ext cx="3175" cy="39688"/>
                </a:xfrm>
                <a:custGeom>
                  <a:avLst/>
                  <a:gdLst>
                    <a:gd name="T0" fmla="*/ 0 w 2"/>
                    <a:gd name="T1" fmla="*/ 0 h 25"/>
                    <a:gd name="T2" fmla="*/ 0 w 2"/>
                    <a:gd name="T3" fmla="*/ 0 h 25"/>
                    <a:gd name="T4" fmla="*/ 0 w 2"/>
                    <a:gd name="T5" fmla="*/ 0 h 25"/>
                    <a:gd name="T6" fmla="*/ 3175 w 2"/>
                    <a:gd name="T7" fmla="*/ 39688 h 25"/>
                    <a:gd name="T8" fmla="*/ 0 60000 65536"/>
                    <a:gd name="T9" fmla="*/ 0 60000 65536"/>
                    <a:gd name="T10" fmla="*/ 0 60000 65536"/>
                    <a:gd name="T11" fmla="*/ 0 60000 65536"/>
                    <a:gd name="T12" fmla="*/ 0 w 2"/>
                    <a:gd name="T13" fmla="*/ 0 h 25"/>
                    <a:gd name="T14" fmla="*/ 2 w 2"/>
                    <a:gd name="T15" fmla="*/ 25 h 25"/>
                  </a:gdLst>
                  <a:ahLst/>
                  <a:cxnLst>
                    <a:cxn ang="T8">
                      <a:pos x="T0" y="T1"/>
                    </a:cxn>
                    <a:cxn ang="T9">
                      <a:pos x="T2" y="T3"/>
                    </a:cxn>
                    <a:cxn ang="T10">
                      <a:pos x="T4" y="T5"/>
                    </a:cxn>
                    <a:cxn ang="T11">
                      <a:pos x="T6" y="T7"/>
                    </a:cxn>
                  </a:cxnLst>
                  <a:rect l="T12" t="T13" r="T14" b="T15"/>
                  <a:pathLst>
                    <a:path w="2" h="25">
                      <a:moveTo>
                        <a:pt x="0" y="0"/>
                      </a:moveTo>
                      <a:lnTo>
                        <a:pt x="0" y="0"/>
                      </a:lnTo>
                      <a:lnTo>
                        <a:pt x="2" y="25"/>
                      </a:lnTo>
                    </a:path>
                  </a:pathLst>
                </a:custGeom>
                <a:noFill/>
                <a:ln w="6350" cap="sq">
                  <a:solidFill>
                    <a:srgbClr val="010101"/>
                  </a:solidFill>
                  <a:prstDash val="solid"/>
                  <a:miter lim="800000"/>
                  <a:headEnd/>
                  <a:tailEnd/>
                </a:ln>
              </p:spPr>
              <p:txBody>
                <a:bodyPr/>
                <a:lstStyle/>
                <a:p>
                  <a:endParaRPr lang="en-US"/>
                </a:p>
              </p:txBody>
            </p:sp>
            <p:sp>
              <p:nvSpPr>
                <p:cNvPr id="30014" name="Freeform 4949"/>
                <p:cNvSpPr>
                  <a:spLocks/>
                </p:cNvSpPr>
                <p:nvPr/>
              </p:nvSpPr>
              <p:spPr bwMode="auto">
                <a:xfrm>
                  <a:off x="3481388" y="4775201"/>
                  <a:ext cx="4763" cy="20638"/>
                </a:xfrm>
                <a:custGeom>
                  <a:avLst/>
                  <a:gdLst>
                    <a:gd name="T0" fmla="*/ 0 w 3"/>
                    <a:gd name="T1" fmla="*/ 0 h 13"/>
                    <a:gd name="T2" fmla="*/ 0 w 3"/>
                    <a:gd name="T3" fmla="*/ 0 h 13"/>
                    <a:gd name="T4" fmla="*/ 0 w 3"/>
                    <a:gd name="T5" fmla="*/ 0 h 13"/>
                    <a:gd name="T6" fmla="*/ 4763 w 3"/>
                    <a:gd name="T7" fmla="*/ 20638 h 13"/>
                    <a:gd name="T8" fmla="*/ 0 60000 65536"/>
                    <a:gd name="T9" fmla="*/ 0 60000 65536"/>
                    <a:gd name="T10" fmla="*/ 0 60000 65536"/>
                    <a:gd name="T11" fmla="*/ 0 60000 65536"/>
                    <a:gd name="T12" fmla="*/ 0 w 3"/>
                    <a:gd name="T13" fmla="*/ 0 h 13"/>
                    <a:gd name="T14" fmla="*/ 3 w 3"/>
                    <a:gd name="T15" fmla="*/ 13 h 13"/>
                  </a:gdLst>
                  <a:ahLst/>
                  <a:cxnLst>
                    <a:cxn ang="T8">
                      <a:pos x="T0" y="T1"/>
                    </a:cxn>
                    <a:cxn ang="T9">
                      <a:pos x="T2" y="T3"/>
                    </a:cxn>
                    <a:cxn ang="T10">
                      <a:pos x="T4" y="T5"/>
                    </a:cxn>
                    <a:cxn ang="T11">
                      <a:pos x="T6" y="T7"/>
                    </a:cxn>
                  </a:cxnLst>
                  <a:rect l="T12" t="T13" r="T14" b="T15"/>
                  <a:pathLst>
                    <a:path w="3" h="13">
                      <a:moveTo>
                        <a:pt x="0" y="0"/>
                      </a:moveTo>
                      <a:lnTo>
                        <a:pt x="0" y="0"/>
                      </a:lnTo>
                      <a:lnTo>
                        <a:pt x="3" y="13"/>
                      </a:lnTo>
                    </a:path>
                  </a:pathLst>
                </a:custGeom>
                <a:noFill/>
                <a:ln w="6350" cap="sq">
                  <a:solidFill>
                    <a:srgbClr val="010101"/>
                  </a:solidFill>
                  <a:prstDash val="solid"/>
                  <a:miter lim="800000"/>
                  <a:headEnd/>
                  <a:tailEnd/>
                </a:ln>
              </p:spPr>
              <p:txBody>
                <a:bodyPr/>
                <a:lstStyle/>
                <a:p>
                  <a:endParaRPr lang="en-US"/>
                </a:p>
              </p:txBody>
            </p:sp>
            <p:sp>
              <p:nvSpPr>
                <p:cNvPr id="30015" name="Freeform 4950"/>
                <p:cNvSpPr>
                  <a:spLocks/>
                </p:cNvSpPr>
                <p:nvPr/>
              </p:nvSpPr>
              <p:spPr bwMode="auto">
                <a:xfrm>
                  <a:off x="3486150" y="4795838"/>
                  <a:ext cx="3175" cy="58738"/>
                </a:xfrm>
                <a:custGeom>
                  <a:avLst/>
                  <a:gdLst>
                    <a:gd name="T0" fmla="*/ 0 w 2"/>
                    <a:gd name="T1" fmla="*/ 0 h 37"/>
                    <a:gd name="T2" fmla="*/ 0 w 2"/>
                    <a:gd name="T3" fmla="*/ 0 h 37"/>
                    <a:gd name="T4" fmla="*/ 0 w 2"/>
                    <a:gd name="T5" fmla="*/ 0 h 37"/>
                    <a:gd name="T6" fmla="*/ 3175 w 2"/>
                    <a:gd name="T7" fmla="*/ 58738 h 37"/>
                    <a:gd name="T8" fmla="*/ 0 60000 65536"/>
                    <a:gd name="T9" fmla="*/ 0 60000 65536"/>
                    <a:gd name="T10" fmla="*/ 0 60000 65536"/>
                    <a:gd name="T11" fmla="*/ 0 60000 65536"/>
                    <a:gd name="T12" fmla="*/ 0 w 2"/>
                    <a:gd name="T13" fmla="*/ 0 h 37"/>
                    <a:gd name="T14" fmla="*/ 2 w 2"/>
                    <a:gd name="T15" fmla="*/ 37 h 37"/>
                  </a:gdLst>
                  <a:ahLst/>
                  <a:cxnLst>
                    <a:cxn ang="T8">
                      <a:pos x="T0" y="T1"/>
                    </a:cxn>
                    <a:cxn ang="T9">
                      <a:pos x="T2" y="T3"/>
                    </a:cxn>
                    <a:cxn ang="T10">
                      <a:pos x="T4" y="T5"/>
                    </a:cxn>
                    <a:cxn ang="T11">
                      <a:pos x="T6" y="T7"/>
                    </a:cxn>
                  </a:cxnLst>
                  <a:rect l="T12" t="T13" r="T14" b="T15"/>
                  <a:pathLst>
                    <a:path w="2" h="37">
                      <a:moveTo>
                        <a:pt x="0" y="0"/>
                      </a:moveTo>
                      <a:lnTo>
                        <a:pt x="0" y="0"/>
                      </a:lnTo>
                      <a:lnTo>
                        <a:pt x="2" y="37"/>
                      </a:lnTo>
                    </a:path>
                  </a:pathLst>
                </a:custGeom>
                <a:noFill/>
                <a:ln w="6350" cap="sq">
                  <a:solidFill>
                    <a:srgbClr val="010101"/>
                  </a:solidFill>
                  <a:prstDash val="solid"/>
                  <a:miter lim="800000"/>
                  <a:headEnd/>
                  <a:tailEnd/>
                </a:ln>
              </p:spPr>
              <p:txBody>
                <a:bodyPr/>
                <a:lstStyle/>
                <a:p>
                  <a:endParaRPr lang="en-US"/>
                </a:p>
              </p:txBody>
            </p:sp>
            <p:sp>
              <p:nvSpPr>
                <p:cNvPr id="30016" name="Freeform 4951"/>
                <p:cNvSpPr>
                  <a:spLocks/>
                </p:cNvSpPr>
                <p:nvPr/>
              </p:nvSpPr>
              <p:spPr bwMode="auto">
                <a:xfrm>
                  <a:off x="3489325" y="4854576"/>
                  <a:ext cx="6350" cy="39688"/>
                </a:xfrm>
                <a:custGeom>
                  <a:avLst/>
                  <a:gdLst>
                    <a:gd name="T0" fmla="*/ 0 w 4"/>
                    <a:gd name="T1" fmla="*/ 0 h 25"/>
                    <a:gd name="T2" fmla="*/ 0 w 4"/>
                    <a:gd name="T3" fmla="*/ 0 h 25"/>
                    <a:gd name="T4" fmla="*/ 0 w 4"/>
                    <a:gd name="T5" fmla="*/ 0 h 25"/>
                    <a:gd name="T6" fmla="*/ 6350 w 4"/>
                    <a:gd name="T7" fmla="*/ 39688 h 25"/>
                    <a:gd name="T8" fmla="*/ 0 60000 65536"/>
                    <a:gd name="T9" fmla="*/ 0 60000 65536"/>
                    <a:gd name="T10" fmla="*/ 0 60000 65536"/>
                    <a:gd name="T11" fmla="*/ 0 60000 65536"/>
                    <a:gd name="T12" fmla="*/ 0 w 4"/>
                    <a:gd name="T13" fmla="*/ 0 h 25"/>
                    <a:gd name="T14" fmla="*/ 4 w 4"/>
                    <a:gd name="T15" fmla="*/ 25 h 25"/>
                  </a:gdLst>
                  <a:ahLst/>
                  <a:cxnLst>
                    <a:cxn ang="T8">
                      <a:pos x="T0" y="T1"/>
                    </a:cxn>
                    <a:cxn ang="T9">
                      <a:pos x="T2" y="T3"/>
                    </a:cxn>
                    <a:cxn ang="T10">
                      <a:pos x="T4" y="T5"/>
                    </a:cxn>
                    <a:cxn ang="T11">
                      <a:pos x="T6" y="T7"/>
                    </a:cxn>
                  </a:cxnLst>
                  <a:rect l="T12" t="T13" r="T14" b="T15"/>
                  <a:pathLst>
                    <a:path w="4" h="25">
                      <a:moveTo>
                        <a:pt x="0" y="0"/>
                      </a:moveTo>
                      <a:lnTo>
                        <a:pt x="0" y="0"/>
                      </a:lnTo>
                      <a:lnTo>
                        <a:pt x="4" y="25"/>
                      </a:lnTo>
                    </a:path>
                  </a:pathLst>
                </a:custGeom>
                <a:noFill/>
                <a:ln w="6350" cap="sq">
                  <a:solidFill>
                    <a:srgbClr val="010101"/>
                  </a:solidFill>
                  <a:prstDash val="solid"/>
                  <a:miter lim="800000"/>
                  <a:headEnd/>
                  <a:tailEnd/>
                </a:ln>
              </p:spPr>
              <p:txBody>
                <a:bodyPr/>
                <a:lstStyle/>
                <a:p>
                  <a:endParaRPr lang="en-US"/>
                </a:p>
              </p:txBody>
            </p:sp>
            <p:sp>
              <p:nvSpPr>
                <p:cNvPr id="30017" name="Freeform 4952"/>
                <p:cNvSpPr>
                  <a:spLocks/>
                </p:cNvSpPr>
                <p:nvPr/>
              </p:nvSpPr>
              <p:spPr bwMode="auto">
                <a:xfrm>
                  <a:off x="3495675" y="4894263"/>
                  <a:ext cx="3175" cy="28575"/>
                </a:xfrm>
                <a:custGeom>
                  <a:avLst/>
                  <a:gdLst>
                    <a:gd name="T0" fmla="*/ 0 w 2"/>
                    <a:gd name="T1" fmla="*/ 0 h 18"/>
                    <a:gd name="T2" fmla="*/ 0 w 2"/>
                    <a:gd name="T3" fmla="*/ 0 h 18"/>
                    <a:gd name="T4" fmla="*/ 0 w 2"/>
                    <a:gd name="T5" fmla="*/ 0 h 18"/>
                    <a:gd name="T6" fmla="*/ 3175 w 2"/>
                    <a:gd name="T7" fmla="*/ 28575 h 18"/>
                    <a:gd name="T8" fmla="*/ 0 60000 65536"/>
                    <a:gd name="T9" fmla="*/ 0 60000 65536"/>
                    <a:gd name="T10" fmla="*/ 0 60000 65536"/>
                    <a:gd name="T11" fmla="*/ 0 60000 65536"/>
                    <a:gd name="T12" fmla="*/ 0 w 2"/>
                    <a:gd name="T13" fmla="*/ 0 h 18"/>
                    <a:gd name="T14" fmla="*/ 2 w 2"/>
                    <a:gd name="T15" fmla="*/ 18 h 18"/>
                  </a:gdLst>
                  <a:ahLst/>
                  <a:cxnLst>
                    <a:cxn ang="T8">
                      <a:pos x="T0" y="T1"/>
                    </a:cxn>
                    <a:cxn ang="T9">
                      <a:pos x="T2" y="T3"/>
                    </a:cxn>
                    <a:cxn ang="T10">
                      <a:pos x="T4" y="T5"/>
                    </a:cxn>
                    <a:cxn ang="T11">
                      <a:pos x="T6" y="T7"/>
                    </a:cxn>
                  </a:cxnLst>
                  <a:rect l="T12" t="T13" r="T14" b="T15"/>
                  <a:pathLst>
                    <a:path w="2" h="18">
                      <a:moveTo>
                        <a:pt x="0" y="0"/>
                      </a:moveTo>
                      <a:lnTo>
                        <a:pt x="0" y="0"/>
                      </a:lnTo>
                      <a:lnTo>
                        <a:pt x="2" y="18"/>
                      </a:lnTo>
                    </a:path>
                  </a:pathLst>
                </a:custGeom>
                <a:noFill/>
                <a:ln w="6350" cap="sq">
                  <a:solidFill>
                    <a:srgbClr val="010101"/>
                  </a:solidFill>
                  <a:prstDash val="solid"/>
                  <a:miter lim="800000"/>
                  <a:headEnd/>
                  <a:tailEnd/>
                </a:ln>
              </p:spPr>
              <p:txBody>
                <a:bodyPr/>
                <a:lstStyle/>
                <a:p>
                  <a:endParaRPr lang="en-US"/>
                </a:p>
              </p:txBody>
            </p:sp>
            <p:sp>
              <p:nvSpPr>
                <p:cNvPr id="30018" name="Freeform 4953"/>
                <p:cNvSpPr>
                  <a:spLocks/>
                </p:cNvSpPr>
                <p:nvPr/>
              </p:nvSpPr>
              <p:spPr bwMode="auto">
                <a:xfrm>
                  <a:off x="3498850" y="4922838"/>
                  <a:ext cx="4763" cy="26988"/>
                </a:xfrm>
                <a:custGeom>
                  <a:avLst/>
                  <a:gdLst>
                    <a:gd name="T0" fmla="*/ 0 w 3"/>
                    <a:gd name="T1" fmla="*/ 0 h 17"/>
                    <a:gd name="T2" fmla="*/ 0 w 3"/>
                    <a:gd name="T3" fmla="*/ 0 h 17"/>
                    <a:gd name="T4" fmla="*/ 0 w 3"/>
                    <a:gd name="T5" fmla="*/ 0 h 17"/>
                    <a:gd name="T6" fmla="*/ 4763 w 3"/>
                    <a:gd name="T7" fmla="*/ 26988 h 17"/>
                    <a:gd name="T8" fmla="*/ 0 60000 65536"/>
                    <a:gd name="T9" fmla="*/ 0 60000 65536"/>
                    <a:gd name="T10" fmla="*/ 0 60000 65536"/>
                    <a:gd name="T11" fmla="*/ 0 60000 65536"/>
                    <a:gd name="T12" fmla="*/ 0 w 3"/>
                    <a:gd name="T13" fmla="*/ 0 h 17"/>
                    <a:gd name="T14" fmla="*/ 3 w 3"/>
                    <a:gd name="T15" fmla="*/ 17 h 17"/>
                  </a:gdLst>
                  <a:ahLst/>
                  <a:cxnLst>
                    <a:cxn ang="T8">
                      <a:pos x="T0" y="T1"/>
                    </a:cxn>
                    <a:cxn ang="T9">
                      <a:pos x="T2" y="T3"/>
                    </a:cxn>
                    <a:cxn ang="T10">
                      <a:pos x="T4" y="T5"/>
                    </a:cxn>
                    <a:cxn ang="T11">
                      <a:pos x="T6" y="T7"/>
                    </a:cxn>
                  </a:cxnLst>
                  <a:rect l="T12" t="T13" r="T14" b="T15"/>
                  <a:pathLst>
                    <a:path w="3" h="17">
                      <a:moveTo>
                        <a:pt x="0" y="0"/>
                      </a:moveTo>
                      <a:lnTo>
                        <a:pt x="0" y="0"/>
                      </a:lnTo>
                      <a:lnTo>
                        <a:pt x="3" y="17"/>
                      </a:lnTo>
                    </a:path>
                  </a:pathLst>
                </a:custGeom>
                <a:noFill/>
                <a:ln w="6350" cap="sq">
                  <a:solidFill>
                    <a:srgbClr val="010101"/>
                  </a:solidFill>
                  <a:prstDash val="solid"/>
                  <a:miter lim="800000"/>
                  <a:headEnd/>
                  <a:tailEnd/>
                </a:ln>
              </p:spPr>
              <p:txBody>
                <a:bodyPr/>
                <a:lstStyle/>
                <a:p>
                  <a:endParaRPr lang="en-US"/>
                </a:p>
              </p:txBody>
            </p:sp>
            <p:sp>
              <p:nvSpPr>
                <p:cNvPr id="30019" name="Freeform 4954"/>
                <p:cNvSpPr>
                  <a:spLocks/>
                </p:cNvSpPr>
                <p:nvPr/>
              </p:nvSpPr>
              <p:spPr bwMode="auto">
                <a:xfrm>
                  <a:off x="3503613" y="4949826"/>
                  <a:ext cx="3175" cy="23813"/>
                </a:xfrm>
                <a:custGeom>
                  <a:avLst/>
                  <a:gdLst>
                    <a:gd name="T0" fmla="*/ 0 w 2"/>
                    <a:gd name="T1" fmla="*/ 0 h 15"/>
                    <a:gd name="T2" fmla="*/ 0 w 2"/>
                    <a:gd name="T3" fmla="*/ 0 h 15"/>
                    <a:gd name="T4" fmla="*/ 0 w 2"/>
                    <a:gd name="T5" fmla="*/ 0 h 15"/>
                    <a:gd name="T6" fmla="*/ 3175 w 2"/>
                    <a:gd name="T7" fmla="*/ 23813 h 15"/>
                    <a:gd name="T8" fmla="*/ 0 60000 65536"/>
                    <a:gd name="T9" fmla="*/ 0 60000 65536"/>
                    <a:gd name="T10" fmla="*/ 0 60000 65536"/>
                    <a:gd name="T11" fmla="*/ 0 60000 65536"/>
                    <a:gd name="T12" fmla="*/ 0 w 2"/>
                    <a:gd name="T13" fmla="*/ 0 h 15"/>
                    <a:gd name="T14" fmla="*/ 2 w 2"/>
                    <a:gd name="T15" fmla="*/ 15 h 15"/>
                  </a:gdLst>
                  <a:ahLst/>
                  <a:cxnLst>
                    <a:cxn ang="T8">
                      <a:pos x="T0" y="T1"/>
                    </a:cxn>
                    <a:cxn ang="T9">
                      <a:pos x="T2" y="T3"/>
                    </a:cxn>
                    <a:cxn ang="T10">
                      <a:pos x="T4" y="T5"/>
                    </a:cxn>
                    <a:cxn ang="T11">
                      <a:pos x="T6" y="T7"/>
                    </a:cxn>
                  </a:cxnLst>
                  <a:rect l="T12" t="T13" r="T14" b="T15"/>
                  <a:pathLst>
                    <a:path w="2" h="15">
                      <a:moveTo>
                        <a:pt x="0" y="0"/>
                      </a:moveTo>
                      <a:lnTo>
                        <a:pt x="0" y="0"/>
                      </a:lnTo>
                      <a:lnTo>
                        <a:pt x="2" y="15"/>
                      </a:lnTo>
                    </a:path>
                  </a:pathLst>
                </a:custGeom>
                <a:noFill/>
                <a:ln w="6350" cap="sq">
                  <a:solidFill>
                    <a:srgbClr val="010101"/>
                  </a:solidFill>
                  <a:prstDash val="solid"/>
                  <a:miter lim="800000"/>
                  <a:headEnd/>
                  <a:tailEnd/>
                </a:ln>
              </p:spPr>
              <p:txBody>
                <a:bodyPr/>
                <a:lstStyle/>
                <a:p>
                  <a:endParaRPr lang="en-US"/>
                </a:p>
              </p:txBody>
            </p:sp>
            <p:sp>
              <p:nvSpPr>
                <p:cNvPr id="30020" name="Freeform 4955"/>
                <p:cNvSpPr>
                  <a:spLocks/>
                </p:cNvSpPr>
                <p:nvPr/>
              </p:nvSpPr>
              <p:spPr bwMode="auto">
                <a:xfrm>
                  <a:off x="3506788" y="4973638"/>
                  <a:ext cx="4763" cy="7938"/>
                </a:xfrm>
                <a:custGeom>
                  <a:avLst/>
                  <a:gdLst>
                    <a:gd name="T0" fmla="*/ 0 w 3"/>
                    <a:gd name="T1" fmla="*/ 0 h 5"/>
                    <a:gd name="T2" fmla="*/ 0 w 3"/>
                    <a:gd name="T3" fmla="*/ 0 h 5"/>
                    <a:gd name="T4" fmla="*/ 0 w 3"/>
                    <a:gd name="T5" fmla="*/ 0 h 5"/>
                    <a:gd name="T6" fmla="*/ 4763 w 3"/>
                    <a:gd name="T7" fmla="*/ 7938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0"/>
                      </a:moveTo>
                      <a:lnTo>
                        <a:pt x="0" y="0"/>
                      </a:lnTo>
                      <a:lnTo>
                        <a:pt x="3" y="5"/>
                      </a:lnTo>
                    </a:path>
                  </a:pathLst>
                </a:custGeom>
                <a:noFill/>
                <a:ln w="6350" cap="sq">
                  <a:solidFill>
                    <a:srgbClr val="010101"/>
                  </a:solidFill>
                  <a:prstDash val="solid"/>
                  <a:miter lim="800000"/>
                  <a:headEnd/>
                  <a:tailEnd/>
                </a:ln>
              </p:spPr>
              <p:txBody>
                <a:bodyPr/>
                <a:lstStyle/>
                <a:p>
                  <a:endParaRPr lang="en-US"/>
                </a:p>
              </p:txBody>
            </p:sp>
            <p:sp>
              <p:nvSpPr>
                <p:cNvPr id="30021" name="Freeform 4956"/>
                <p:cNvSpPr>
                  <a:spLocks/>
                </p:cNvSpPr>
                <p:nvPr/>
              </p:nvSpPr>
              <p:spPr bwMode="auto">
                <a:xfrm>
                  <a:off x="3511550" y="4981576"/>
                  <a:ext cx="6350" cy="14288"/>
                </a:xfrm>
                <a:custGeom>
                  <a:avLst/>
                  <a:gdLst>
                    <a:gd name="T0" fmla="*/ 0 w 4"/>
                    <a:gd name="T1" fmla="*/ 0 h 9"/>
                    <a:gd name="T2" fmla="*/ 0 w 4"/>
                    <a:gd name="T3" fmla="*/ 0 h 9"/>
                    <a:gd name="T4" fmla="*/ 0 w 4"/>
                    <a:gd name="T5" fmla="*/ 0 h 9"/>
                    <a:gd name="T6" fmla="*/ 6350 w 4"/>
                    <a:gd name="T7" fmla="*/ 14288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0"/>
                      </a:moveTo>
                      <a:lnTo>
                        <a:pt x="0" y="0"/>
                      </a:lnTo>
                      <a:lnTo>
                        <a:pt x="4" y="9"/>
                      </a:lnTo>
                    </a:path>
                  </a:pathLst>
                </a:custGeom>
                <a:noFill/>
                <a:ln w="6350" cap="sq">
                  <a:solidFill>
                    <a:srgbClr val="010101"/>
                  </a:solidFill>
                  <a:prstDash val="solid"/>
                  <a:miter lim="800000"/>
                  <a:headEnd/>
                  <a:tailEnd/>
                </a:ln>
              </p:spPr>
              <p:txBody>
                <a:bodyPr/>
                <a:lstStyle/>
                <a:p>
                  <a:endParaRPr lang="en-US"/>
                </a:p>
              </p:txBody>
            </p:sp>
            <p:sp>
              <p:nvSpPr>
                <p:cNvPr id="30022" name="Freeform 4957"/>
                <p:cNvSpPr>
                  <a:spLocks/>
                </p:cNvSpPr>
                <p:nvPr/>
              </p:nvSpPr>
              <p:spPr bwMode="auto">
                <a:xfrm>
                  <a:off x="3517900" y="499586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023" name="Freeform 4958"/>
                <p:cNvSpPr>
                  <a:spLocks/>
                </p:cNvSpPr>
                <p:nvPr/>
              </p:nvSpPr>
              <p:spPr bwMode="auto">
                <a:xfrm>
                  <a:off x="3521075" y="500062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024" name="Freeform 4959"/>
                <p:cNvSpPr>
                  <a:spLocks/>
                </p:cNvSpPr>
                <p:nvPr/>
              </p:nvSpPr>
              <p:spPr bwMode="auto">
                <a:xfrm>
                  <a:off x="3525838" y="50038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025" name="Freeform 4960"/>
                <p:cNvSpPr>
                  <a:spLocks/>
                </p:cNvSpPr>
                <p:nvPr/>
              </p:nvSpPr>
              <p:spPr bwMode="auto">
                <a:xfrm>
                  <a:off x="3529013" y="5006976"/>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026" name="Freeform 4961"/>
                <p:cNvSpPr>
                  <a:spLocks/>
                </p:cNvSpPr>
                <p:nvPr/>
              </p:nvSpPr>
              <p:spPr bwMode="auto">
                <a:xfrm>
                  <a:off x="3535363" y="50101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027" name="Freeform 4962"/>
                <p:cNvSpPr>
                  <a:spLocks/>
                </p:cNvSpPr>
                <p:nvPr/>
              </p:nvSpPr>
              <p:spPr bwMode="auto">
                <a:xfrm>
                  <a:off x="3536950" y="5010151"/>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30028" name="Freeform 4963"/>
                <p:cNvSpPr>
                  <a:spLocks/>
                </p:cNvSpPr>
                <p:nvPr/>
              </p:nvSpPr>
              <p:spPr bwMode="auto">
                <a:xfrm>
                  <a:off x="3543300" y="50117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029" name="Freeform 4964"/>
                <p:cNvSpPr>
                  <a:spLocks/>
                </p:cNvSpPr>
                <p:nvPr/>
              </p:nvSpPr>
              <p:spPr bwMode="auto">
                <a:xfrm>
                  <a:off x="3548063" y="50117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030" name="Freeform 4965"/>
                <p:cNvSpPr>
                  <a:spLocks/>
                </p:cNvSpPr>
                <p:nvPr/>
              </p:nvSpPr>
              <p:spPr bwMode="auto">
                <a:xfrm>
                  <a:off x="3554413" y="5010151"/>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031" name="Freeform 4966"/>
                <p:cNvSpPr>
                  <a:spLocks/>
                </p:cNvSpPr>
                <p:nvPr/>
              </p:nvSpPr>
              <p:spPr bwMode="auto">
                <a:xfrm>
                  <a:off x="3557588" y="5006976"/>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032" name="Freeform 4967"/>
                <p:cNvSpPr>
                  <a:spLocks/>
                </p:cNvSpPr>
                <p:nvPr/>
              </p:nvSpPr>
              <p:spPr bwMode="auto">
                <a:xfrm>
                  <a:off x="3562350" y="5000626"/>
                  <a:ext cx="6350" cy="6350"/>
                </a:xfrm>
                <a:custGeom>
                  <a:avLst/>
                  <a:gdLst>
                    <a:gd name="T0" fmla="*/ 0 w 4"/>
                    <a:gd name="T1" fmla="*/ 6350 h 4"/>
                    <a:gd name="T2" fmla="*/ 0 w 4"/>
                    <a:gd name="T3" fmla="*/ 6350 h 4"/>
                    <a:gd name="T4" fmla="*/ 0 w 4"/>
                    <a:gd name="T5" fmla="*/ 6350 h 4"/>
                    <a:gd name="T6" fmla="*/ 6350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0" y="4"/>
                      </a:lnTo>
                      <a:lnTo>
                        <a:pt x="4" y="0"/>
                      </a:lnTo>
                    </a:path>
                  </a:pathLst>
                </a:custGeom>
                <a:noFill/>
                <a:ln w="6350" cap="sq">
                  <a:solidFill>
                    <a:srgbClr val="010101"/>
                  </a:solidFill>
                  <a:prstDash val="solid"/>
                  <a:miter lim="800000"/>
                  <a:headEnd/>
                  <a:tailEnd/>
                </a:ln>
              </p:spPr>
              <p:txBody>
                <a:bodyPr/>
                <a:lstStyle/>
                <a:p>
                  <a:endParaRPr lang="en-US"/>
                </a:p>
              </p:txBody>
            </p:sp>
            <p:sp>
              <p:nvSpPr>
                <p:cNvPr id="30033" name="Freeform 4968"/>
                <p:cNvSpPr>
                  <a:spLocks/>
                </p:cNvSpPr>
                <p:nvPr/>
              </p:nvSpPr>
              <p:spPr bwMode="auto">
                <a:xfrm>
                  <a:off x="3568700" y="5000626"/>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30034" name="Freeform 4969"/>
                <p:cNvSpPr>
                  <a:spLocks/>
                </p:cNvSpPr>
                <p:nvPr/>
              </p:nvSpPr>
              <p:spPr bwMode="auto">
                <a:xfrm>
                  <a:off x="3571875" y="5000626"/>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30035" name="Freeform 4970"/>
                <p:cNvSpPr>
                  <a:spLocks/>
                </p:cNvSpPr>
                <p:nvPr/>
              </p:nvSpPr>
              <p:spPr bwMode="auto">
                <a:xfrm>
                  <a:off x="3573463" y="500062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036" name="Freeform 4971"/>
                <p:cNvSpPr>
                  <a:spLocks/>
                </p:cNvSpPr>
                <p:nvPr/>
              </p:nvSpPr>
              <p:spPr bwMode="auto">
                <a:xfrm>
                  <a:off x="3579813" y="500062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037" name="Freeform 4972"/>
                <p:cNvSpPr>
                  <a:spLocks/>
                </p:cNvSpPr>
                <p:nvPr/>
              </p:nvSpPr>
              <p:spPr bwMode="auto">
                <a:xfrm>
                  <a:off x="3584575"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038" name="Freeform 4973"/>
                <p:cNvSpPr>
                  <a:spLocks/>
                </p:cNvSpPr>
                <p:nvPr/>
              </p:nvSpPr>
              <p:spPr bwMode="auto">
                <a:xfrm>
                  <a:off x="3587750"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039" name="Freeform 4974"/>
                <p:cNvSpPr>
                  <a:spLocks/>
                </p:cNvSpPr>
                <p:nvPr/>
              </p:nvSpPr>
              <p:spPr bwMode="auto">
                <a:xfrm>
                  <a:off x="3594100" y="50038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040" name="Freeform 4975"/>
                <p:cNvSpPr>
                  <a:spLocks/>
                </p:cNvSpPr>
                <p:nvPr/>
              </p:nvSpPr>
              <p:spPr bwMode="auto">
                <a:xfrm>
                  <a:off x="3597275" y="500697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041" name="Freeform 4976"/>
                <p:cNvSpPr>
                  <a:spLocks/>
                </p:cNvSpPr>
                <p:nvPr/>
              </p:nvSpPr>
              <p:spPr bwMode="auto">
                <a:xfrm>
                  <a:off x="3602038" y="5010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042" name="Freeform 4977"/>
                <p:cNvSpPr>
                  <a:spLocks/>
                </p:cNvSpPr>
                <p:nvPr/>
              </p:nvSpPr>
              <p:spPr bwMode="auto">
                <a:xfrm>
                  <a:off x="3605213" y="501015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043" name="Freeform 4978"/>
                <p:cNvSpPr>
                  <a:spLocks/>
                </p:cNvSpPr>
                <p:nvPr/>
              </p:nvSpPr>
              <p:spPr bwMode="auto">
                <a:xfrm>
                  <a:off x="3609975" y="501015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044" name="Freeform 4979"/>
                <p:cNvSpPr>
                  <a:spLocks/>
                </p:cNvSpPr>
                <p:nvPr/>
              </p:nvSpPr>
              <p:spPr bwMode="auto">
                <a:xfrm>
                  <a:off x="3613150" y="5006976"/>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045" name="Freeform 4980"/>
                <p:cNvSpPr>
                  <a:spLocks/>
                </p:cNvSpPr>
                <p:nvPr/>
              </p:nvSpPr>
              <p:spPr bwMode="auto">
                <a:xfrm>
                  <a:off x="3619500" y="5006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046" name="Freeform 4981"/>
                <p:cNvSpPr>
                  <a:spLocks/>
                </p:cNvSpPr>
                <p:nvPr/>
              </p:nvSpPr>
              <p:spPr bwMode="auto">
                <a:xfrm>
                  <a:off x="3622675" y="5006976"/>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30047" name="Freeform 4982"/>
                <p:cNvSpPr>
                  <a:spLocks/>
                </p:cNvSpPr>
                <p:nvPr/>
              </p:nvSpPr>
              <p:spPr bwMode="auto">
                <a:xfrm>
                  <a:off x="3630613" y="5000626"/>
                  <a:ext cx="4763" cy="6350"/>
                </a:xfrm>
                <a:custGeom>
                  <a:avLst/>
                  <a:gdLst>
                    <a:gd name="T0" fmla="*/ 0 w 3"/>
                    <a:gd name="T1" fmla="*/ 6350 h 4"/>
                    <a:gd name="T2" fmla="*/ 0 w 3"/>
                    <a:gd name="T3" fmla="*/ 6350 h 4"/>
                    <a:gd name="T4" fmla="*/ 0 w 3"/>
                    <a:gd name="T5" fmla="*/ 6350 h 4"/>
                    <a:gd name="T6" fmla="*/ 476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4"/>
                      </a:moveTo>
                      <a:lnTo>
                        <a:pt x="0" y="4"/>
                      </a:lnTo>
                      <a:lnTo>
                        <a:pt x="3" y="0"/>
                      </a:lnTo>
                    </a:path>
                  </a:pathLst>
                </a:custGeom>
                <a:noFill/>
                <a:ln w="6350" cap="sq">
                  <a:solidFill>
                    <a:srgbClr val="010101"/>
                  </a:solidFill>
                  <a:prstDash val="solid"/>
                  <a:miter lim="800000"/>
                  <a:headEnd/>
                  <a:tailEnd/>
                </a:ln>
              </p:spPr>
              <p:txBody>
                <a:bodyPr/>
                <a:lstStyle/>
                <a:p>
                  <a:endParaRPr lang="en-US"/>
                </a:p>
              </p:txBody>
            </p:sp>
            <p:sp>
              <p:nvSpPr>
                <p:cNvPr id="30048" name="Freeform 4983"/>
                <p:cNvSpPr>
                  <a:spLocks/>
                </p:cNvSpPr>
                <p:nvPr/>
              </p:nvSpPr>
              <p:spPr bwMode="auto">
                <a:xfrm>
                  <a:off x="3635375" y="49990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049" name="Freeform 4984"/>
                <p:cNvSpPr>
                  <a:spLocks/>
                </p:cNvSpPr>
                <p:nvPr/>
              </p:nvSpPr>
              <p:spPr bwMode="auto">
                <a:xfrm>
                  <a:off x="3638550" y="4992688"/>
                  <a:ext cx="6350" cy="6350"/>
                </a:xfrm>
                <a:custGeom>
                  <a:avLst/>
                  <a:gdLst>
                    <a:gd name="T0" fmla="*/ 0 w 4"/>
                    <a:gd name="T1" fmla="*/ 6350 h 4"/>
                    <a:gd name="T2" fmla="*/ 0 w 4"/>
                    <a:gd name="T3" fmla="*/ 6350 h 4"/>
                    <a:gd name="T4" fmla="*/ 0 w 4"/>
                    <a:gd name="T5" fmla="*/ 6350 h 4"/>
                    <a:gd name="T6" fmla="*/ 6350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0" y="4"/>
                      </a:lnTo>
                      <a:lnTo>
                        <a:pt x="4" y="0"/>
                      </a:lnTo>
                    </a:path>
                  </a:pathLst>
                </a:custGeom>
                <a:noFill/>
                <a:ln w="6350" cap="sq">
                  <a:solidFill>
                    <a:srgbClr val="010101"/>
                  </a:solidFill>
                  <a:prstDash val="solid"/>
                  <a:miter lim="800000"/>
                  <a:headEnd/>
                  <a:tailEnd/>
                </a:ln>
              </p:spPr>
              <p:txBody>
                <a:bodyPr/>
                <a:lstStyle/>
                <a:p>
                  <a:endParaRPr lang="en-US"/>
                </a:p>
              </p:txBody>
            </p:sp>
            <p:sp>
              <p:nvSpPr>
                <p:cNvPr id="30050" name="Freeform 4985"/>
                <p:cNvSpPr>
                  <a:spLocks/>
                </p:cNvSpPr>
                <p:nvPr/>
              </p:nvSpPr>
              <p:spPr bwMode="auto">
                <a:xfrm>
                  <a:off x="3644900" y="4984751"/>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6350" cap="sq">
                  <a:solidFill>
                    <a:srgbClr val="010101"/>
                  </a:solidFill>
                  <a:prstDash val="solid"/>
                  <a:miter lim="800000"/>
                  <a:headEnd/>
                  <a:tailEnd/>
                </a:ln>
              </p:spPr>
              <p:txBody>
                <a:bodyPr/>
                <a:lstStyle/>
                <a:p>
                  <a:endParaRPr lang="en-US"/>
                </a:p>
              </p:txBody>
            </p:sp>
            <p:sp>
              <p:nvSpPr>
                <p:cNvPr id="30051" name="Freeform 4986"/>
                <p:cNvSpPr>
                  <a:spLocks/>
                </p:cNvSpPr>
                <p:nvPr/>
              </p:nvSpPr>
              <p:spPr bwMode="auto">
                <a:xfrm>
                  <a:off x="3646488" y="4970463"/>
                  <a:ext cx="6350" cy="14288"/>
                </a:xfrm>
                <a:custGeom>
                  <a:avLst/>
                  <a:gdLst>
                    <a:gd name="T0" fmla="*/ 0 w 4"/>
                    <a:gd name="T1" fmla="*/ 14288 h 9"/>
                    <a:gd name="T2" fmla="*/ 0 w 4"/>
                    <a:gd name="T3" fmla="*/ 14288 h 9"/>
                    <a:gd name="T4" fmla="*/ 0 w 4"/>
                    <a:gd name="T5" fmla="*/ 14288 h 9"/>
                    <a:gd name="T6" fmla="*/ 6350 w 4"/>
                    <a:gd name="T7" fmla="*/ 0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9"/>
                      </a:moveTo>
                      <a:lnTo>
                        <a:pt x="0" y="9"/>
                      </a:lnTo>
                      <a:lnTo>
                        <a:pt x="4" y="0"/>
                      </a:lnTo>
                    </a:path>
                  </a:pathLst>
                </a:custGeom>
                <a:noFill/>
                <a:ln w="6350" cap="sq">
                  <a:solidFill>
                    <a:srgbClr val="010101"/>
                  </a:solidFill>
                  <a:prstDash val="solid"/>
                  <a:miter lim="800000"/>
                  <a:headEnd/>
                  <a:tailEnd/>
                </a:ln>
              </p:spPr>
              <p:txBody>
                <a:bodyPr/>
                <a:lstStyle/>
                <a:p>
                  <a:endParaRPr lang="en-US"/>
                </a:p>
              </p:txBody>
            </p:sp>
            <p:sp>
              <p:nvSpPr>
                <p:cNvPr id="30052" name="Freeform 4987"/>
                <p:cNvSpPr>
                  <a:spLocks/>
                </p:cNvSpPr>
                <p:nvPr/>
              </p:nvSpPr>
              <p:spPr bwMode="auto">
                <a:xfrm>
                  <a:off x="3652838" y="4956176"/>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30053" name="Freeform 4988"/>
                <p:cNvSpPr>
                  <a:spLocks/>
                </p:cNvSpPr>
                <p:nvPr/>
              </p:nvSpPr>
              <p:spPr bwMode="auto">
                <a:xfrm>
                  <a:off x="3656013" y="4941888"/>
                  <a:ext cx="4763" cy="14288"/>
                </a:xfrm>
                <a:custGeom>
                  <a:avLst/>
                  <a:gdLst>
                    <a:gd name="T0" fmla="*/ 0 w 3"/>
                    <a:gd name="T1" fmla="*/ 14288 h 9"/>
                    <a:gd name="T2" fmla="*/ 0 w 3"/>
                    <a:gd name="T3" fmla="*/ 14288 h 9"/>
                    <a:gd name="T4" fmla="*/ 0 w 3"/>
                    <a:gd name="T5" fmla="*/ 14288 h 9"/>
                    <a:gd name="T6" fmla="*/ 4763 w 3"/>
                    <a:gd name="T7" fmla="*/ 0 h 9"/>
                    <a:gd name="T8" fmla="*/ 0 60000 65536"/>
                    <a:gd name="T9" fmla="*/ 0 60000 65536"/>
                    <a:gd name="T10" fmla="*/ 0 60000 65536"/>
                    <a:gd name="T11" fmla="*/ 0 60000 65536"/>
                    <a:gd name="T12" fmla="*/ 0 w 3"/>
                    <a:gd name="T13" fmla="*/ 0 h 9"/>
                    <a:gd name="T14" fmla="*/ 3 w 3"/>
                    <a:gd name="T15" fmla="*/ 9 h 9"/>
                  </a:gdLst>
                  <a:ahLst/>
                  <a:cxnLst>
                    <a:cxn ang="T8">
                      <a:pos x="T0" y="T1"/>
                    </a:cxn>
                    <a:cxn ang="T9">
                      <a:pos x="T2" y="T3"/>
                    </a:cxn>
                    <a:cxn ang="T10">
                      <a:pos x="T4" y="T5"/>
                    </a:cxn>
                    <a:cxn ang="T11">
                      <a:pos x="T6" y="T7"/>
                    </a:cxn>
                  </a:cxnLst>
                  <a:rect l="T12" t="T13" r="T14" b="T15"/>
                  <a:pathLst>
                    <a:path w="3" h="9">
                      <a:moveTo>
                        <a:pt x="0" y="9"/>
                      </a:moveTo>
                      <a:lnTo>
                        <a:pt x="0" y="9"/>
                      </a:lnTo>
                      <a:lnTo>
                        <a:pt x="3" y="0"/>
                      </a:lnTo>
                    </a:path>
                  </a:pathLst>
                </a:custGeom>
                <a:noFill/>
                <a:ln w="6350" cap="sq">
                  <a:solidFill>
                    <a:srgbClr val="010101"/>
                  </a:solidFill>
                  <a:prstDash val="solid"/>
                  <a:miter lim="800000"/>
                  <a:headEnd/>
                  <a:tailEnd/>
                </a:ln>
              </p:spPr>
              <p:txBody>
                <a:bodyPr/>
                <a:lstStyle/>
                <a:p>
                  <a:endParaRPr lang="en-US"/>
                </a:p>
              </p:txBody>
            </p:sp>
            <p:sp>
              <p:nvSpPr>
                <p:cNvPr id="30054" name="Freeform 4989"/>
                <p:cNvSpPr>
                  <a:spLocks/>
                </p:cNvSpPr>
                <p:nvPr/>
              </p:nvSpPr>
              <p:spPr bwMode="auto">
                <a:xfrm>
                  <a:off x="3660775" y="4924426"/>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30055" name="Freeform 4990"/>
                <p:cNvSpPr>
                  <a:spLocks/>
                </p:cNvSpPr>
                <p:nvPr/>
              </p:nvSpPr>
              <p:spPr bwMode="auto">
                <a:xfrm>
                  <a:off x="3663950" y="4897438"/>
                  <a:ext cx="6350" cy="26988"/>
                </a:xfrm>
                <a:custGeom>
                  <a:avLst/>
                  <a:gdLst>
                    <a:gd name="T0" fmla="*/ 0 w 4"/>
                    <a:gd name="T1" fmla="*/ 26988 h 17"/>
                    <a:gd name="T2" fmla="*/ 0 w 4"/>
                    <a:gd name="T3" fmla="*/ 26988 h 17"/>
                    <a:gd name="T4" fmla="*/ 0 w 4"/>
                    <a:gd name="T5" fmla="*/ 26988 h 17"/>
                    <a:gd name="T6" fmla="*/ 6350 w 4"/>
                    <a:gd name="T7" fmla="*/ 0 h 17"/>
                    <a:gd name="T8" fmla="*/ 0 60000 65536"/>
                    <a:gd name="T9" fmla="*/ 0 60000 65536"/>
                    <a:gd name="T10" fmla="*/ 0 60000 65536"/>
                    <a:gd name="T11" fmla="*/ 0 60000 65536"/>
                    <a:gd name="T12" fmla="*/ 0 w 4"/>
                    <a:gd name="T13" fmla="*/ 0 h 17"/>
                    <a:gd name="T14" fmla="*/ 4 w 4"/>
                    <a:gd name="T15" fmla="*/ 17 h 17"/>
                  </a:gdLst>
                  <a:ahLst/>
                  <a:cxnLst>
                    <a:cxn ang="T8">
                      <a:pos x="T0" y="T1"/>
                    </a:cxn>
                    <a:cxn ang="T9">
                      <a:pos x="T2" y="T3"/>
                    </a:cxn>
                    <a:cxn ang="T10">
                      <a:pos x="T4" y="T5"/>
                    </a:cxn>
                    <a:cxn ang="T11">
                      <a:pos x="T6" y="T7"/>
                    </a:cxn>
                  </a:cxnLst>
                  <a:rect l="T12" t="T13" r="T14" b="T15"/>
                  <a:pathLst>
                    <a:path w="4" h="17">
                      <a:moveTo>
                        <a:pt x="0" y="17"/>
                      </a:moveTo>
                      <a:lnTo>
                        <a:pt x="0" y="17"/>
                      </a:lnTo>
                      <a:lnTo>
                        <a:pt x="4" y="0"/>
                      </a:lnTo>
                    </a:path>
                  </a:pathLst>
                </a:custGeom>
                <a:noFill/>
                <a:ln w="6350" cap="sq">
                  <a:solidFill>
                    <a:srgbClr val="010101"/>
                  </a:solidFill>
                  <a:prstDash val="solid"/>
                  <a:miter lim="800000"/>
                  <a:headEnd/>
                  <a:tailEnd/>
                </a:ln>
              </p:spPr>
              <p:txBody>
                <a:bodyPr/>
                <a:lstStyle/>
                <a:p>
                  <a:endParaRPr lang="en-US"/>
                </a:p>
              </p:txBody>
            </p:sp>
            <p:sp>
              <p:nvSpPr>
                <p:cNvPr id="30056" name="Freeform 4991"/>
                <p:cNvSpPr>
                  <a:spLocks/>
                </p:cNvSpPr>
                <p:nvPr/>
              </p:nvSpPr>
              <p:spPr bwMode="auto">
                <a:xfrm>
                  <a:off x="3670300" y="4897438"/>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30057" name="Freeform 4992"/>
                <p:cNvSpPr>
                  <a:spLocks/>
                </p:cNvSpPr>
                <p:nvPr/>
              </p:nvSpPr>
              <p:spPr bwMode="auto">
                <a:xfrm>
                  <a:off x="3671888" y="4887913"/>
                  <a:ext cx="6350" cy="17463"/>
                </a:xfrm>
                <a:custGeom>
                  <a:avLst/>
                  <a:gdLst>
                    <a:gd name="T0" fmla="*/ 0 w 4"/>
                    <a:gd name="T1" fmla="*/ 17463 h 11"/>
                    <a:gd name="T2" fmla="*/ 0 w 4"/>
                    <a:gd name="T3" fmla="*/ 17463 h 11"/>
                    <a:gd name="T4" fmla="*/ 0 w 4"/>
                    <a:gd name="T5" fmla="*/ 17463 h 11"/>
                    <a:gd name="T6" fmla="*/ 6350 w 4"/>
                    <a:gd name="T7" fmla="*/ 0 h 11"/>
                    <a:gd name="T8" fmla="*/ 0 60000 65536"/>
                    <a:gd name="T9" fmla="*/ 0 60000 65536"/>
                    <a:gd name="T10" fmla="*/ 0 60000 65536"/>
                    <a:gd name="T11" fmla="*/ 0 60000 65536"/>
                    <a:gd name="T12" fmla="*/ 0 w 4"/>
                    <a:gd name="T13" fmla="*/ 0 h 11"/>
                    <a:gd name="T14" fmla="*/ 4 w 4"/>
                    <a:gd name="T15" fmla="*/ 11 h 11"/>
                  </a:gdLst>
                  <a:ahLst/>
                  <a:cxnLst>
                    <a:cxn ang="T8">
                      <a:pos x="T0" y="T1"/>
                    </a:cxn>
                    <a:cxn ang="T9">
                      <a:pos x="T2" y="T3"/>
                    </a:cxn>
                    <a:cxn ang="T10">
                      <a:pos x="T4" y="T5"/>
                    </a:cxn>
                    <a:cxn ang="T11">
                      <a:pos x="T6" y="T7"/>
                    </a:cxn>
                  </a:cxnLst>
                  <a:rect l="T12" t="T13" r="T14" b="T15"/>
                  <a:pathLst>
                    <a:path w="4" h="11">
                      <a:moveTo>
                        <a:pt x="0" y="11"/>
                      </a:moveTo>
                      <a:lnTo>
                        <a:pt x="0" y="11"/>
                      </a:lnTo>
                      <a:lnTo>
                        <a:pt x="4" y="0"/>
                      </a:lnTo>
                    </a:path>
                  </a:pathLst>
                </a:custGeom>
                <a:noFill/>
                <a:ln w="6350" cap="sq">
                  <a:solidFill>
                    <a:srgbClr val="010101"/>
                  </a:solidFill>
                  <a:prstDash val="solid"/>
                  <a:miter lim="800000"/>
                  <a:headEnd/>
                  <a:tailEnd/>
                </a:ln>
              </p:spPr>
              <p:txBody>
                <a:bodyPr/>
                <a:lstStyle/>
                <a:p>
                  <a:endParaRPr lang="en-US"/>
                </a:p>
              </p:txBody>
            </p:sp>
            <p:sp>
              <p:nvSpPr>
                <p:cNvPr id="30058" name="Freeform 4993"/>
                <p:cNvSpPr>
                  <a:spLocks/>
                </p:cNvSpPr>
                <p:nvPr/>
              </p:nvSpPr>
              <p:spPr bwMode="auto">
                <a:xfrm>
                  <a:off x="3678238" y="4887913"/>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30059" name="Freeform 4994"/>
                <p:cNvSpPr>
                  <a:spLocks/>
                </p:cNvSpPr>
                <p:nvPr/>
              </p:nvSpPr>
              <p:spPr bwMode="auto">
                <a:xfrm>
                  <a:off x="3681413" y="4905376"/>
                  <a:ext cx="4763" cy="11113"/>
                </a:xfrm>
                <a:custGeom>
                  <a:avLst/>
                  <a:gdLst>
                    <a:gd name="T0" fmla="*/ 0 w 3"/>
                    <a:gd name="T1" fmla="*/ 0 h 7"/>
                    <a:gd name="T2" fmla="*/ 0 w 3"/>
                    <a:gd name="T3" fmla="*/ 0 h 7"/>
                    <a:gd name="T4" fmla="*/ 0 w 3"/>
                    <a:gd name="T5" fmla="*/ 0 h 7"/>
                    <a:gd name="T6" fmla="*/ 4763 w 3"/>
                    <a:gd name="T7" fmla="*/ 11113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0"/>
                      </a:moveTo>
                      <a:lnTo>
                        <a:pt x="0" y="0"/>
                      </a:lnTo>
                      <a:lnTo>
                        <a:pt x="3" y="7"/>
                      </a:lnTo>
                    </a:path>
                  </a:pathLst>
                </a:custGeom>
                <a:noFill/>
                <a:ln w="6350" cap="sq">
                  <a:solidFill>
                    <a:srgbClr val="010101"/>
                  </a:solidFill>
                  <a:prstDash val="solid"/>
                  <a:miter lim="800000"/>
                  <a:headEnd/>
                  <a:tailEnd/>
                </a:ln>
              </p:spPr>
              <p:txBody>
                <a:bodyPr/>
                <a:lstStyle/>
                <a:p>
                  <a:endParaRPr lang="en-US"/>
                </a:p>
              </p:txBody>
            </p:sp>
            <p:sp>
              <p:nvSpPr>
                <p:cNvPr id="30060" name="Freeform 4995"/>
                <p:cNvSpPr>
                  <a:spLocks/>
                </p:cNvSpPr>
                <p:nvPr/>
              </p:nvSpPr>
              <p:spPr bwMode="auto">
                <a:xfrm>
                  <a:off x="3686175" y="4916488"/>
                  <a:ext cx="3175" cy="20638"/>
                </a:xfrm>
                <a:custGeom>
                  <a:avLst/>
                  <a:gdLst>
                    <a:gd name="T0" fmla="*/ 0 w 2"/>
                    <a:gd name="T1" fmla="*/ 0 h 13"/>
                    <a:gd name="T2" fmla="*/ 0 w 2"/>
                    <a:gd name="T3" fmla="*/ 0 h 13"/>
                    <a:gd name="T4" fmla="*/ 0 w 2"/>
                    <a:gd name="T5" fmla="*/ 0 h 13"/>
                    <a:gd name="T6" fmla="*/ 3175 w 2"/>
                    <a:gd name="T7" fmla="*/ 20638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0"/>
                      </a:moveTo>
                      <a:lnTo>
                        <a:pt x="0" y="0"/>
                      </a:lnTo>
                      <a:lnTo>
                        <a:pt x="2" y="13"/>
                      </a:lnTo>
                    </a:path>
                  </a:pathLst>
                </a:custGeom>
                <a:noFill/>
                <a:ln w="6350" cap="sq">
                  <a:solidFill>
                    <a:srgbClr val="010101"/>
                  </a:solidFill>
                  <a:prstDash val="solid"/>
                  <a:miter lim="800000"/>
                  <a:headEnd/>
                  <a:tailEnd/>
                </a:ln>
              </p:spPr>
              <p:txBody>
                <a:bodyPr/>
                <a:lstStyle/>
                <a:p>
                  <a:endParaRPr lang="en-US"/>
                </a:p>
              </p:txBody>
            </p:sp>
            <p:sp>
              <p:nvSpPr>
                <p:cNvPr id="30061" name="Freeform 4996"/>
                <p:cNvSpPr>
                  <a:spLocks/>
                </p:cNvSpPr>
                <p:nvPr/>
              </p:nvSpPr>
              <p:spPr bwMode="auto">
                <a:xfrm>
                  <a:off x="3689350" y="4937126"/>
                  <a:ext cx="6350" cy="15875"/>
                </a:xfrm>
                <a:custGeom>
                  <a:avLst/>
                  <a:gdLst>
                    <a:gd name="T0" fmla="*/ 0 w 4"/>
                    <a:gd name="T1" fmla="*/ 0 h 10"/>
                    <a:gd name="T2" fmla="*/ 0 w 4"/>
                    <a:gd name="T3" fmla="*/ 0 h 10"/>
                    <a:gd name="T4" fmla="*/ 0 w 4"/>
                    <a:gd name="T5" fmla="*/ 0 h 10"/>
                    <a:gd name="T6" fmla="*/ 6350 w 4"/>
                    <a:gd name="T7" fmla="*/ 15875 h 10"/>
                    <a:gd name="T8" fmla="*/ 0 60000 65536"/>
                    <a:gd name="T9" fmla="*/ 0 60000 65536"/>
                    <a:gd name="T10" fmla="*/ 0 60000 65536"/>
                    <a:gd name="T11" fmla="*/ 0 60000 65536"/>
                    <a:gd name="T12" fmla="*/ 0 w 4"/>
                    <a:gd name="T13" fmla="*/ 0 h 10"/>
                    <a:gd name="T14" fmla="*/ 4 w 4"/>
                    <a:gd name="T15" fmla="*/ 10 h 10"/>
                  </a:gdLst>
                  <a:ahLst/>
                  <a:cxnLst>
                    <a:cxn ang="T8">
                      <a:pos x="T0" y="T1"/>
                    </a:cxn>
                    <a:cxn ang="T9">
                      <a:pos x="T2" y="T3"/>
                    </a:cxn>
                    <a:cxn ang="T10">
                      <a:pos x="T4" y="T5"/>
                    </a:cxn>
                    <a:cxn ang="T11">
                      <a:pos x="T6" y="T7"/>
                    </a:cxn>
                  </a:cxnLst>
                  <a:rect l="T12" t="T13" r="T14" b="T15"/>
                  <a:pathLst>
                    <a:path w="4" h="10">
                      <a:moveTo>
                        <a:pt x="0" y="0"/>
                      </a:moveTo>
                      <a:lnTo>
                        <a:pt x="0" y="0"/>
                      </a:lnTo>
                      <a:lnTo>
                        <a:pt x="4" y="10"/>
                      </a:lnTo>
                    </a:path>
                  </a:pathLst>
                </a:custGeom>
                <a:noFill/>
                <a:ln w="6350" cap="sq">
                  <a:solidFill>
                    <a:srgbClr val="010101"/>
                  </a:solidFill>
                  <a:prstDash val="solid"/>
                  <a:miter lim="800000"/>
                  <a:headEnd/>
                  <a:tailEnd/>
                </a:ln>
              </p:spPr>
              <p:txBody>
                <a:bodyPr/>
                <a:lstStyle/>
                <a:p>
                  <a:endParaRPr lang="en-US"/>
                </a:p>
              </p:txBody>
            </p:sp>
            <p:sp>
              <p:nvSpPr>
                <p:cNvPr id="30062" name="Freeform 4997"/>
                <p:cNvSpPr>
                  <a:spLocks/>
                </p:cNvSpPr>
                <p:nvPr/>
              </p:nvSpPr>
              <p:spPr bwMode="auto">
                <a:xfrm>
                  <a:off x="3695700" y="4953001"/>
                  <a:ext cx="4763" cy="14288"/>
                </a:xfrm>
                <a:custGeom>
                  <a:avLst/>
                  <a:gdLst>
                    <a:gd name="T0" fmla="*/ 0 w 3"/>
                    <a:gd name="T1" fmla="*/ 0 h 9"/>
                    <a:gd name="T2" fmla="*/ 0 w 3"/>
                    <a:gd name="T3" fmla="*/ 0 h 9"/>
                    <a:gd name="T4" fmla="*/ 0 w 3"/>
                    <a:gd name="T5" fmla="*/ 0 h 9"/>
                    <a:gd name="T6" fmla="*/ 4763 w 3"/>
                    <a:gd name="T7" fmla="*/ 14288 h 9"/>
                    <a:gd name="T8" fmla="*/ 0 60000 65536"/>
                    <a:gd name="T9" fmla="*/ 0 60000 65536"/>
                    <a:gd name="T10" fmla="*/ 0 60000 65536"/>
                    <a:gd name="T11" fmla="*/ 0 60000 65536"/>
                    <a:gd name="T12" fmla="*/ 0 w 3"/>
                    <a:gd name="T13" fmla="*/ 0 h 9"/>
                    <a:gd name="T14" fmla="*/ 3 w 3"/>
                    <a:gd name="T15" fmla="*/ 9 h 9"/>
                  </a:gdLst>
                  <a:ahLst/>
                  <a:cxnLst>
                    <a:cxn ang="T8">
                      <a:pos x="T0" y="T1"/>
                    </a:cxn>
                    <a:cxn ang="T9">
                      <a:pos x="T2" y="T3"/>
                    </a:cxn>
                    <a:cxn ang="T10">
                      <a:pos x="T4" y="T5"/>
                    </a:cxn>
                    <a:cxn ang="T11">
                      <a:pos x="T6" y="T7"/>
                    </a:cxn>
                  </a:cxnLst>
                  <a:rect l="T12" t="T13" r="T14" b="T15"/>
                  <a:pathLst>
                    <a:path w="3" h="9">
                      <a:moveTo>
                        <a:pt x="0" y="0"/>
                      </a:moveTo>
                      <a:lnTo>
                        <a:pt x="0" y="0"/>
                      </a:lnTo>
                      <a:lnTo>
                        <a:pt x="3" y="9"/>
                      </a:lnTo>
                    </a:path>
                  </a:pathLst>
                </a:custGeom>
                <a:noFill/>
                <a:ln w="6350" cap="sq">
                  <a:solidFill>
                    <a:srgbClr val="010101"/>
                  </a:solidFill>
                  <a:prstDash val="solid"/>
                  <a:miter lim="800000"/>
                  <a:headEnd/>
                  <a:tailEnd/>
                </a:ln>
              </p:spPr>
              <p:txBody>
                <a:bodyPr/>
                <a:lstStyle/>
                <a:p>
                  <a:endParaRPr lang="en-US"/>
                </a:p>
              </p:txBody>
            </p:sp>
            <p:sp>
              <p:nvSpPr>
                <p:cNvPr id="30063" name="Freeform 4998"/>
                <p:cNvSpPr>
                  <a:spLocks/>
                </p:cNvSpPr>
                <p:nvPr/>
              </p:nvSpPr>
              <p:spPr bwMode="auto">
                <a:xfrm>
                  <a:off x="3700463" y="4967288"/>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30064" name="Freeform 4999"/>
                <p:cNvSpPr>
                  <a:spLocks/>
                </p:cNvSpPr>
                <p:nvPr/>
              </p:nvSpPr>
              <p:spPr bwMode="auto">
                <a:xfrm>
                  <a:off x="3703638" y="4978401"/>
                  <a:ext cx="7938" cy="17463"/>
                </a:xfrm>
                <a:custGeom>
                  <a:avLst/>
                  <a:gdLst>
                    <a:gd name="T0" fmla="*/ 0 w 5"/>
                    <a:gd name="T1" fmla="*/ 0 h 11"/>
                    <a:gd name="T2" fmla="*/ 0 w 5"/>
                    <a:gd name="T3" fmla="*/ 0 h 11"/>
                    <a:gd name="T4" fmla="*/ 0 w 5"/>
                    <a:gd name="T5" fmla="*/ 0 h 11"/>
                    <a:gd name="T6" fmla="*/ 7938 w 5"/>
                    <a:gd name="T7" fmla="*/ 17463 h 11"/>
                    <a:gd name="T8" fmla="*/ 0 60000 65536"/>
                    <a:gd name="T9" fmla="*/ 0 60000 65536"/>
                    <a:gd name="T10" fmla="*/ 0 60000 65536"/>
                    <a:gd name="T11" fmla="*/ 0 60000 65536"/>
                    <a:gd name="T12" fmla="*/ 0 w 5"/>
                    <a:gd name="T13" fmla="*/ 0 h 11"/>
                    <a:gd name="T14" fmla="*/ 5 w 5"/>
                    <a:gd name="T15" fmla="*/ 11 h 11"/>
                  </a:gdLst>
                  <a:ahLst/>
                  <a:cxnLst>
                    <a:cxn ang="T8">
                      <a:pos x="T0" y="T1"/>
                    </a:cxn>
                    <a:cxn ang="T9">
                      <a:pos x="T2" y="T3"/>
                    </a:cxn>
                    <a:cxn ang="T10">
                      <a:pos x="T4" y="T5"/>
                    </a:cxn>
                    <a:cxn ang="T11">
                      <a:pos x="T6" y="T7"/>
                    </a:cxn>
                  </a:cxnLst>
                  <a:rect l="T12" t="T13" r="T14" b="T15"/>
                  <a:pathLst>
                    <a:path w="5" h="11">
                      <a:moveTo>
                        <a:pt x="0" y="0"/>
                      </a:moveTo>
                      <a:lnTo>
                        <a:pt x="0" y="0"/>
                      </a:lnTo>
                      <a:lnTo>
                        <a:pt x="5" y="11"/>
                      </a:lnTo>
                    </a:path>
                  </a:pathLst>
                </a:custGeom>
                <a:noFill/>
                <a:ln w="6350" cap="sq">
                  <a:solidFill>
                    <a:srgbClr val="010101"/>
                  </a:solidFill>
                  <a:prstDash val="solid"/>
                  <a:miter lim="800000"/>
                  <a:headEnd/>
                  <a:tailEnd/>
                </a:ln>
              </p:spPr>
              <p:txBody>
                <a:bodyPr/>
                <a:lstStyle/>
                <a:p>
                  <a:endParaRPr lang="en-US"/>
                </a:p>
              </p:txBody>
            </p:sp>
            <p:sp>
              <p:nvSpPr>
                <p:cNvPr id="30065" name="Freeform 5000"/>
                <p:cNvSpPr>
                  <a:spLocks/>
                </p:cNvSpPr>
                <p:nvPr/>
              </p:nvSpPr>
              <p:spPr bwMode="auto">
                <a:xfrm>
                  <a:off x="3711575" y="499586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066" name="Freeform 5001"/>
                <p:cNvSpPr>
                  <a:spLocks/>
                </p:cNvSpPr>
                <p:nvPr/>
              </p:nvSpPr>
              <p:spPr bwMode="auto">
                <a:xfrm>
                  <a:off x="3714750" y="5000626"/>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067" name="Freeform 5002"/>
                <p:cNvSpPr>
                  <a:spLocks/>
                </p:cNvSpPr>
                <p:nvPr/>
              </p:nvSpPr>
              <p:spPr bwMode="auto">
                <a:xfrm>
                  <a:off x="3721100" y="5003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068" name="Freeform 5003"/>
                <p:cNvSpPr>
                  <a:spLocks/>
                </p:cNvSpPr>
                <p:nvPr/>
              </p:nvSpPr>
              <p:spPr bwMode="auto">
                <a:xfrm>
                  <a:off x="3722688" y="5003801"/>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069" name="Freeform 5004"/>
                <p:cNvSpPr>
                  <a:spLocks/>
                </p:cNvSpPr>
                <p:nvPr/>
              </p:nvSpPr>
              <p:spPr bwMode="auto">
                <a:xfrm>
                  <a:off x="3729038" y="500697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070" name="Freeform 5005"/>
                <p:cNvSpPr>
                  <a:spLocks/>
                </p:cNvSpPr>
                <p:nvPr/>
              </p:nvSpPr>
              <p:spPr bwMode="auto">
                <a:xfrm>
                  <a:off x="3732213" y="5006976"/>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071" name="Freeform 5006"/>
                <p:cNvSpPr>
                  <a:spLocks/>
                </p:cNvSpPr>
                <p:nvPr/>
              </p:nvSpPr>
              <p:spPr bwMode="auto">
                <a:xfrm>
                  <a:off x="3736975" y="5000626"/>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072" name="Freeform 5007"/>
                <p:cNvSpPr>
                  <a:spLocks/>
                </p:cNvSpPr>
                <p:nvPr/>
              </p:nvSpPr>
              <p:spPr bwMode="auto">
                <a:xfrm>
                  <a:off x="3740150" y="4992688"/>
                  <a:ext cx="6350" cy="7938"/>
                </a:xfrm>
                <a:custGeom>
                  <a:avLst/>
                  <a:gdLst>
                    <a:gd name="T0" fmla="*/ 0 w 4"/>
                    <a:gd name="T1" fmla="*/ 7938 h 5"/>
                    <a:gd name="T2" fmla="*/ 0 w 4"/>
                    <a:gd name="T3" fmla="*/ 7938 h 5"/>
                    <a:gd name="T4" fmla="*/ 0 w 4"/>
                    <a:gd name="T5" fmla="*/ 7938 h 5"/>
                    <a:gd name="T6" fmla="*/ 6350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5"/>
                      </a:moveTo>
                      <a:lnTo>
                        <a:pt x="0" y="5"/>
                      </a:lnTo>
                      <a:lnTo>
                        <a:pt x="4" y="0"/>
                      </a:lnTo>
                    </a:path>
                  </a:pathLst>
                </a:custGeom>
                <a:noFill/>
                <a:ln w="6350" cap="sq">
                  <a:solidFill>
                    <a:srgbClr val="010101"/>
                  </a:solidFill>
                  <a:prstDash val="solid"/>
                  <a:miter lim="800000"/>
                  <a:headEnd/>
                  <a:tailEnd/>
                </a:ln>
              </p:spPr>
              <p:txBody>
                <a:bodyPr/>
                <a:lstStyle/>
                <a:p>
                  <a:endParaRPr lang="en-US"/>
                </a:p>
              </p:txBody>
            </p:sp>
            <p:sp>
              <p:nvSpPr>
                <p:cNvPr id="30073" name="Freeform 5008"/>
                <p:cNvSpPr>
                  <a:spLocks/>
                </p:cNvSpPr>
                <p:nvPr/>
              </p:nvSpPr>
              <p:spPr bwMode="auto">
                <a:xfrm>
                  <a:off x="3746500" y="498951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074" name="Freeform 5009"/>
                <p:cNvSpPr>
                  <a:spLocks/>
                </p:cNvSpPr>
                <p:nvPr/>
              </p:nvSpPr>
              <p:spPr bwMode="auto">
                <a:xfrm>
                  <a:off x="3748088" y="4978401"/>
                  <a:ext cx="6350" cy="11113"/>
                </a:xfrm>
                <a:custGeom>
                  <a:avLst/>
                  <a:gdLst>
                    <a:gd name="T0" fmla="*/ 0 w 4"/>
                    <a:gd name="T1" fmla="*/ 11113 h 7"/>
                    <a:gd name="T2" fmla="*/ 0 w 4"/>
                    <a:gd name="T3" fmla="*/ 11113 h 7"/>
                    <a:gd name="T4" fmla="*/ 0 w 4"/>
                    <a:gd name="T5" fmla="*/ 11113 h 7"/>
                    <a:gd name="T6" fmla="*/ 635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7"/>
                      </a:moveTo>
                      <a:lnTo>
                        <a:pt x="0" y="7"/>
                      </a:lnTo>
                      <a:lnTo>
                        <a:pt x="4" y="0"/>
                      </a:lnTo>
                    </a:path>
                  </a:pathLst>
                </a:custGeom>
                <a:noFill/>
                <a:ln w="6350" cap="sq">
                  <a:solidFill>
                    <a:srgbClr val="010101"/>
                  </a:solidFill>
                  <a:prstDash val="solid"/>
                  <a:miter lim="800000"/>
                  <a:headEnd/>
                  <a:tailEnd/>
                </a:ln>
              </p:spPr>
              <p:txBody>
                <a:bodyPr/>
                <a:lstStyle/>
                <a:p>
                  <a:endParaRPr lang="en-US"/>
                </a:p>
              </p:txBody>
            </p:sp>
            <p:sp>
              <p:nvSpPr>
                <p:cNvPr id="30075" name="Freeform 5010"/>
                <p:cNvSpPr>
                  <a:spLocks/>
                </p:cNvSpPr>
                <p:nvPr/>
              </p:nvSpPr>
              <p:spPr bwMode="auto">
                <a:xfrm>
                  <a:off x="3754438" y="4960938"/>
                  <a:ext cx="3175" cy="17463"/>
                </a:xfrm>
                <a:custGeom>
                  <a:avLst/>
                  <a:gdLst>
                    <a:gd name="T0" fmla="*/ 0 w 2"/>
                    <a:gd name="T1" fmla="*/ 17463 h 11"/>
                    <a:gd name="T2" fmla="*/ 0 w 2"/>
                    <a:gd name="T3" fmla="*/ 17463 h 11"/>
                    <a:gd name="T4" fmla="*/ 0 w 2"/>
                    <a:gd name="T5" fmla="*/ 17463 h 11"/>
                    <a:gd name="T6" fmla="*/ 3175 w 2"/>
                    <a:gd name="T7" fmla="*/ 0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11"/>
                      </a:moveTo>
                      <a:lnTo>
                        <a:pt x="0" y="11"/>
                      </a:lnTo>
                      <a:lnTo>
                        <a:pt x="2" y="0"/>
                      </a:lnTo>
                    </a:path>
                  </a:pathLst>
                </a:custGeom>
                <a:noFill/>
                <a:ln w="6350" cap="sq">
                  <a:solidFill>
                    <a:srgbClr val="010101"/>
                  </a:solidFill>
                  <a:prstDash val="solid"/>
                  <a:miter lim="800000"/>
                  <a:headEnd/>
                  <a:tailEnd/>
                </a:ln>
              </p:spPr>
              <p:txBody>
                <a:bodyPr/>
                <a:lstStyle/>
                <a:p>
                  <a:endParaRPr lang="en-US"/>
                </a:p>
              </p:txBody>
            </p:sp>
            <p:sp>
              <p:nvSpPr>
                <p:cNvPr id="30076" name="Freeform 5011"/>
                <p:cNvSpPr>
                  <a:spLocks/>
                </p:cNvSpPr>
                <p:nvPr/>
              </p:nvSpPr>
              <p:spPr bwMode="auto">
                <a:xfrm>
                  <a:off x="3757613" y="4945063"/>
                  <a:ext cx="4763" cy="15875"/>
                </a:xfrm>
                <a:custGeom>
                  <a:avLst/>
                  <a:gdLst>
                    <a:gd name="T0" fmla="*/ 0 w 3"/>
                    <a:gd name="T1" fmla="*/ 15875 h 10"/>
                    <a:gd name="T2" fmla="*/ 0 w 3"/>
                    <a:gd name="T3" fmla="*/ 15875 h 10"/>
                    <a:gd name="T4" fmla="*/ 0 w 3"/>
                    <a:gd name="T5" fmla="*/ 15875 h 10"/>
                    <a:gd name="T6" fmla="*/ 4763 w 3"/>
                    <a:gd name="T7" fmla="*/ 0 h 10"/>
                    <a:gd name="T8" fmla="*/ 0 60000 65536"/>
                    <a:gd name="T9" fmla="*/ 0 60000 65536"/>
                    <a:gd name="T10" fmla="*/ 0 60000 65536"/>
                    <a:gd name="T11" fmla="*/ 0 60000 65536"/>
                    <a:gd name="T12" fmla="*/ 0 w 3"/>
                    <a:gd name="T13" fmla="*/ 0 h 10"/>
                    <a:gd name="T14" fmla="*/ 3 w 3"/>
                    <a:gd name="T15" fmla="*/ 10 h 10"/>
                  </a:gdLst>
                  <a:ahLst/>
                  <a:cxnLst>
                    <a:cxn ang="T8">
                      <a:pos x="T0" y="T1"/>
                    </a:cxn>
                    <a:cxn ang="T9">
                      <a:pos x="T2" y="T3"/>
                    </a:cxn>
                    <a:cxn ang="T10">
                      <a:pos x="T4" y="T5"/>
                    </a:cxn>
                    <a:cxn ang="T11">
                      <a:pos x="T6" y="T7"/>
                    </a:cxn>
                  </a:cxnLst>
                  <a:rect l="T12" t="T13" r="T14" b="T15"/>
                  <a:pathLst>
                    <a:path w="3" h="10">
                      <a:moveTo>
                        <a:pt x="0" y="10"/>
                      </a:moveTo>
                      <a:lnTo>
                        <a:pt x="0" y="10"/>
                      </a:lnTo>
                      <a:lnTo>
                        <a:pt x="3" y="0"/>
                      </a:lnTo>
                    </a:path>
                  </a:pathLst>
                </a:custGeom>
                <a:noFill/>
                <a:ln w="6350" cap="sq">
                  <a:solidFill>
                    <a:srgbClr val="010101"/>
                  </a:solidFill>
                  <a:prstDash val="solid"/>
                  <a:miter lim="800000"/>
                  <a:headEnd/>
                  <a:tailEnd/>
                </a:ln>
              </p:spPr>
              <p:txBody>
                <a:bodyPr/>
                <a:lstStyle/>
                <a:p>
                  <a:endParaRPr lang="en-US"/>
                </a:p>
              </p:txBody>
            </p:sp>
            <p:sp>
              <p:nvSpPr>
                <p:cNvPr id="30077" name="Freeform 5012"/>
                <p:cNvSpPr>
                  <a:spLocks/>
                </p:cNvSpPr>
                <p:nvPr/>
              </p:nvSpPr>
              <p:spPr bwMode="auto">
                <a:xfrm>
                  <a:off x="3762375" y="4930776"/>
                  <a:ext cx="6350" cy="14288"/>
                </a:xfrm>
                <a:custGeom>
                  <a:avLst/>
                  <a:gdLst>
                    <a:gd name="T0" fmla="*/ 0 w 4"/>
                    <a:gd name="T1" fmla="*/ 14288 h 9"/>
                    <a:gd name="T2" fmla="*/ 0 w 4"/>
                    <a:gd name="T3" fmla="*/ 14288 h 9"/>
                    <a:gd name="T4" fmla="*/ 0 w 4"/>
                    <a:gd name="T5" fmla="*/ 14288 h 9"/>
                    <a:gd name="T6" fmla="*/ 6350 w 4"/>
                    <a:gd name="T7" fmla="*/ 0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9"/>
                      </a:moveTo>
                      <a:lnTo>
                        <a:pt x="0" y="9"/>
                      </a:lnTo>
                      <a:lnTo>
                        <a:pt x="4" y="0"/>
                      </a:lnTo>
                    </a:path>
                  </a:pathLst>
                </a:custGeom>
                <a:noFill/>
                <a:ln w="6350" cap="sq">
                  <a:solidFill>
                    <a:srgbClr val="010101"/>
                  </a:solidFill>
                  <a:prstDash val="solid"/>
                  <a:miter lim="800000"/>
                  <a:headEnd/>
                  <a:tailEnd/>
                </a:ln>
              </p:spPr>
              <p:txBody>
                <a:bodyPr/>
                <a:lstStyle/>
                <a:p>
                  <a:endParaRPr lang="en-US"/>
                </a:p>
              </p:txBody>
            </p:sp>
            <p:sp>
              <p:nvSpPr>
                <p:cNvPr id="30078" name="Freeform 5013"/>
                <p:cNvSpPr>
                  <a:spLocks/>
                </p:cNvSpPr>
                <p:nvPr/>
              </p:nvSpPr>
              <p:spPr bwMode="auto">
                <a:xfrm>
                  <a:off x="3768725" y="4916488"/>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30079" name="Freeform 5014"/>
                <p:cNvSpPr>
                  <a:spLocks/>
                </p:cNvSpPr>
                <p:nvPr/>
              </p:nvSpPr>
              <p:spPr bwMode="auto">
                <a:xfrm>
                  <a:off x="3771900" y="4908551"/>
                  <a:ext cx="4763" cy="7938"/>
                </a:xfrm>
                <a:custGeom>
                  <a:avLst/>
                  <a:gdLst>
                    <a:gd name="T0" fmla="*/ 0 w 3"/>
                    <a:gd name="T1" fmla="*/ 7938 h 5"/>
                    <a:gd name="T2" fmla="*/ 0 w 3"/>
                    <a:gd name="T3" fmla="*/ 7938 h 5"/>
                    <a:gd name="T4" fmla="*/ 0 w 3"/>
                    <a:gd name="T5" fmla="*/ 7938 h 5"/>
                    <a:gd name="T6" fmla="*/ 4763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5"/>
                      </a:moveTo>
                      <a:lnTo>
                        <a:pt x="0" y="5"/>
                      </a:lnTo>
                      <a:lnTo>
                        <a:pt x="3" y="0"/>
                      </a:lnTo>
                    </a:path>
                  </a:pathLst>
                </a:custGeom>
                <a:noFill/>
                <a:ln w="6350" cap="sq">
                  <a:solidFill>
                    <a:srgbClr val="010101"/>
                  </a:solidFill>
                  <a:prstDash val="solid"/>
                  <a:miter lim="800000"/>
                  <a:headEnd/>
                  <a:tailEnd/>
                </a:ln>
              </p:spPr>
              <p:txBody>
                <a:bodyPr/>
                <a:lstStyle/>
                <a:p>
                  <a:endParaRPr lang="en-US"/>
                </a:p>
              </p:txBody>
            </p:sp>
            <p:sp>
              <p:nvSpPr>
                <p:cNvPr id="30080" name="Freeform 5015"/>
                <p:cNvSpPr>
                  <a:spLocks/>
                </p:cNvSpPr>
                <p:nvPr/>
              </p:nvSpPr>
              <p:spPr bwMode="auto">
                <a:xfrm>
                  <a:off x="3776663" y="4908551"/>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081" name="Freeform 5016"/>
                <p:cNvSpPr>
                  <a:spLocks/>
                </p:cNvSpPr>
                <p:nvPr/>
              </p:nvSpPr>
              <p:spPr bwMode="auto">
                <a:xfrm>
                  <a:off x="3779838" y="4913313"/>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082" name="Freeform 5017"/>
                <p:cNvSpPr>
                  <a:spLocks/>
                </p:cNvSpPr>
                <p:nvPr/>
              </p:nvSpPr>
              <p:spPr bwMode="auto">
                <a:xfrm>
                  <a:off x="3784600" y="4916488"/>
                  <a:ext cx="6350" cy="20638"/>
                </a:xfrm>
                <a:custGeom>
                  <a:avLst/>
                  <a:gdLst>
                    <a:gd name="T0" fmla="*/ 0 w 4"/>
                    <a:gd name="T1" fmla="*/ 0 h 13"/>
                    <a:gd name="T2" fmla="*/ 0 w 4"/>
                    <a:gd name="T3" fmla="*/ 0 h 13"/>
                    <a:gd name="T4" fmla="*/ 0 w 4"/>
                    <a:gd name="T5" fmla="*/ 0 h 13"/>
                    <a:gd name="T6" fmla="*/ 6350 w 4"/>
                    <a:gd name="T7" fmla="*/ 20638 h 13"/>
                    <a:gd name="T8" fmla="*/ 0 60000 65536"/>
                    <a:gd name="T9" fmla="*/ 0 60000 65536"/>
                    <a:gd name="T10" fmla="*/ 0 60000 65536"/>
                    <a:gd name="T11" fmla="*/ 0 60000 65536"/>
                    <a:gd name="T12" fmla="*/ 0 w 4"/>
                    <a:gd name="T13" fmla="*/ 0 h 13"/>
                    <a:gd name="T14" fmla="*/ 4 w 4"/>
                    <a:gd name="T15" fmla="*/ 13 h 13"/>
                  </a:gdLst>
                  <a:ahLst/>
                  <a:cxnLst>
                    <a:cxn ang="T8">
                      <a:pos x="T0" y="T1"/>
                    </a:cxn>
                    <a:cxn ang="T9">
                      <a:pos x="T2" y="T3"/>
                    </a:cxn>
                    <a:cxn ang="T10">
                      <a:pos x="T4" y="T5"/>
                    </a:cxn>
                    <a:cxn ang="T11">
                      <a:pos x="T6" y="T7"/>
                    </a:cxn>
                  </a:cxnLst>
                  <a:rect l="T12" t="T13" r="T14" b="T15"/>
                  <a:pathLst>
                    <a:path w="4" h="13">
                      <a:moveTo>
                        <a:pt x="0" y="0"/>
                      </a:moveTo>
                      <a:lnTo>
                        <a:pt x="0" y="0"/>
                      </a:lnTo>
                      <a:lnTo>
                        <a:pt x="4" y="13"/>
                      </a:lnTo>
                    </a:path>
                  </a:pathLst>
                </a:custGeom>
                <a:noFill/>
                <a:ln w="6350" cap="sq">
                  <a:solidFill>
                    <a:srgbClr val="010101"/>
                  </a:solidFill>
                  <a:prstDash val="solid"/>
                  <a:miter lim="800000"/>
                  <a:headEnd/>
                  <a:tailEnd/>
                </a:ln>
              </p:spPr>
              <p:txBody>
                <a:bodyPr/>
                <a:lstStyle/>
                <a:p>
                  <a:endParaRPr lang="en-US"/>
                </a:p>
              </p:txBody>
            </p:sp>
            <p:sp>
              <p:nvSpPr>
                <p:cNvPr id="30083" name="Freeform 5018"/>
                <p:cNvSpPr>
                  <a:spLocks/>
                </p:cNvSpPr>
                <p:nvPr/>
              </p:nvSpPr>
              <p:spPr bwMode="auto">
                <a:xfrm>
                  <a:off x="3790950" y="4937126"/>
                  <a:ext cx="4763" cy="11113"/>
                </a:xfrm>
                <a:custGeom>
                  <a:avLst/>
                  <a:gdLst>
                    <a:gd name="T0" fmla="*/ 0 w 3"/>
                    <a:gd name="T1" fmla="*/ 0 h 7"/>
                    <a:gd name="T2" fmla="*/ 0 w 3"/>
                    <a:gd name="T3" fmla="*/ 0 h 7"/>
                    <a:gd name="T4" fmla="*/ 0 w 3"/>
                    <a:gd name="T5" fmla="*/ 0 h 7"/>
                    <a:gd name="T6" fmla="*/ 4763 w 3"/>
                    <a:gd name="T7" fmla="*/ 11113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0"/>
                      </a:moveTo>
                      <a:lnTo>
                        <a:pt x="0" y="0"/>
                      </a:lnTo>
                      <a:lnTo>
                        <a:pt x="3" y="7"/>
                      </a:lnTo>
                    </a:path>
                  </a:pathLst>
                </a:custGeom>
                <a:noFill/>
                <a:ln w="6350" cap="sq">
                  <a:solidFill>
                    <a:srgbClr val="010101"/>
                  </a:solidFill>
                  <a:prstDash val="solid"/>
                  <a:miter lim="800000"/>
                  <a:headEnd/>
                  <a:tailEnd/>
                </a:ln>
              </p:spPr>
              <p:txBody>
                <a:bodyPr/>
                <a:lstStyle/>
                <a:p>
                  <a:endParaRPr lang="en-US"/>
                </a:p>
              </p:txBody>
            </p:sp>
            <p:sp>
              <p:nvSpPr>
                <p:cNvPr id="30084" name="Freeform 5019"/>
                <p:cNvSpPr>
                  <a:spLocks/>
                </p:cNvSpPr>
                <p:nvPr/>
              </p:nvSpPr>
              <p:spPr bwMode="auto">
                <a:xfrm>
                  <a:off x="3795713" y="4948238"/>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30085" name="Freeform 5020"/>
                <p:cNvSpPr>
                  <a:spLocks/>
                </p:cNvSpPr>
                <p:nvPr/>
              </p:nvSpPr>
              <p:spPr bwMode="auto">
                <a:xfrm>
                  <a:off x="3798888" y="4970463"/>
                  <a:ext cx="6350" cy="7938"/>
                </a:xfrm>
                <a:custGeom>
                  <a:avLst/>
                  <a:gdLst>
                    <a:gd name="T0" fmla="*/ 0 w 4"/>
                    <a:gd name="T1" fmla="*/ 0 h 5"/>
                    <a:gd name="T2" fmla="*/ 0 w 4"/>
                    <a:gd name="T3" fmla="*/ 0 h 5"/>
                    <a:gd name="T4" fmla="*/ 0 w 4"/>
                    <a:gd name="T5" fmla="*/ 0 h 5"/>
                    <a:gd name="T6" fmla="*/ 6350 w 4"/>
                    <a:gd name="T7" fmla="*/ 7938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0"/>
                      </a:moveTo>
                      <a:lnTo>
                        <a:pt x="0" y="0"/>
                      </a:lnTo>
                      <a:lnTo>
                        <a:pt x="4" y="5"/>
                      </a:lnTo>
                    </a:path>
                  </a:pathLst>
                </a:custGeom>
                <a:noFill/>
                <a:ln w="6350" cap="sq">
                  <a:solidFill>
                    <a:srgbClr val="010101"/>
                  </a:solidFill>
                  <a:prstDash val="solid"/>
                  <a:miter lim="800000"/>
                  <a:headEnd/>
                  <a:tailEnd/>
                </a:ln>
              </p:spPr>
              <p:txBody>
                <a:bodyPr/>
                <a:lstStyle/>
                <a:p>
                  <a:endParaRPr lang="en-US"/>
                </a:p>
              </p:txBody>
            </p:sp>
            <p:sp>
              <p:nvSpPr>
                <p:cNvPr id="30086" name="Freeform 5021"/>
                <p:cNvSpPr>
                  <a:spLocks/>
                </p:cNvSpPr>
                <p:nvPr/>
              </p:nvSpPr>
              <p:spPr bwMode="auto">
                <a:xfrm>
                  <a:off x="3805238" y="4978401"/>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30087" name="Freeform 5022"/>
                <p:cNvSpPr>
                  <a:spLocks/>
                </p:cNvSpPr>
                <p:nvPr/>
              </p:nvSpPr>
              <p:spPr bwMode="auto">
                <a:xfrm>
                  <a:off x="3808413" y="4992688"/>
                  <a:ext cx="4763" cy="6350"/>
                </a:xfrm>
                <a:custGeom>
                  <a:avLst/>
                  <a:gdLst>
                    <a:gd name="T0" fmla="*/ 0 w 3"/>
                    <a:gd name="T1" fmla="*/ 0 h 4"/>
                    <a:gd name="T2" fmla="*/ 0 w 3"/>
                    <a:gd name="T3" fmla="*/ 0 h 4"/>
                    <a:gd name="T4" fmla="*/ 0 w 3"/>
                    <a:gd name="T5" fmla="*/ 0 h 4"/>
                    <a:gd name="T6" fmla="*/ 4763 w 3"/>
                    <a:gd name="T7" fmla="*/ 635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0" y="0"/>
                      </a:lnTo>
                      <a:lnTo>
                        <a:pt x="3" y="4"/>
                      </a:lnTo>
                    </a:path>
                  </a:pathLst>
                </a:custGeom>
                <a:noFill/>
                <a:ln w="6350" cap="sq">
                  <a:solidFill>
                    <a:srgbClr val="010101"/>
                  </a:solidFill>
                  <a:prstDash val="solid"/>
                  <a:miter lim="800000"/>
                  <a:headEnd/>
                  <a:tailEnd/>
                </a:ln>
              </p:spPr>
              <p:txBody>
                <a:bodyPr/>
                <a:lstStyle/>
                <a:p>
                  <a:endParaRPr lang="en-US"/>
                </a:p>
              </p:txBody>
            </p:sp>
            <p:sp>
              <p:nvSpPr>
                <p:cNvPr id="30088" name="Freeform 5023"/>
                <p:cNvSpPr>
                  <a:spLocks/>
                </p:cNvSpPr>
                <p:nvPr/>
              </p:nvSpPr>
              <p:spPr bwMode="auto">
                <a:xfrm>
                  <a:off x="3813175"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089" name="Freeform 5024"/>
                <p:cNvSpPr>
                  <a:spLocks/>
                </p:cNvSpPr>
                <p:nvPr/>
              </p:nvSpPr>
              <p:spPr bwMode="auto">
                <a:xfrm>
                  <a:off x="3816350" y="4986338"/>
                  <a:ext cx="4763" cy="12700"/>
                </a:xfrm>
                <a:custGeom>
                  <a:avLst/>
                  <a:gdLst>
                    <a:gd name="T0" fmla="*/ 0 w 3"/>
                    <a:gd name="T1" fmla="*/ 12700 h 8"/>
                    <a:gd name="T2" fmla="*/ 0 w 3"/>
                    <a:gd name="T3" fmla="*/ 12700 h 8"/>
                    <a:gd name="T4" fmla="*/ 0 w 3"/>
                    <a:gd name="T5" fmla="*/ 12700 h 8"/>
                    <a:gd name="T6" fmla="*/ 4763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8"/>
                      </a:moveTo>
                      <a:lnTo>
                        <a:pt x="0" y="8"/>
                      </a:lnTo>
                      <a:lnTo>
                        <a:pt x="3" y="0"/>
                      </a:lnTo>
                    </a:path>
                  </a:pathLst>
                </a:custGeom>
                <a:noFill/>
                <a:ln w="6350" cap="sq">
                  <a:solidFill>
                    <a:srgbClr val="010101"/>
                  </a:solidFill>
                  <a:prstDash val="solid"/>
                  <a:miter lim="800000"/>
                  <a:headEnd/>
                  <a:tailEnd/>
                </a:ln>
              </p:spPr>
              <p:txBody>
                <a:bodyPr/>
                <a:lstStyle/>
                <a:p>
                  <a:endParaRPr lang="en-US"/>
                </a:p>
              </p:txBody>
            </p:sp>
            <p:sp>
              <p:nvSpPr>
                <p:cNvPr id="30090" name="Freeform 5025"/>
                <p:cNvSpPr>
                  <a:spLocks/>
                </p:cNvSpPr>
                <p:nvPr/>
              </p:nvSpPr>
              <p:spPr bwMode="auto">
                <a:xfrm>
                  <a:off x="3821113" y="4981576"/>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30091" name="Freeform 5026"/>
                <p:cNvSpPr>
                  <a:spLocks/>
                </p:cNvSpPr>
                <p:nvPr/>
              </p:nvSpPr>
              <p:spPr bwMode="auto">
                <a:xfrm>
                  <a:off x="3824288" y="4970463"/>
                  <a:ext cx="6350" cy="11113"/>
                </a:xfrm>
                <a:custGeom>
                  <a:avLst/>
                  <a:gdLst>
                    <a:gd name="T0" fmla="*/ 0 w 4"/>
                    <a:gd name="T1" fmla="*/ 11113 h 7"/>
                    <a:gd name="T2" fmla="*/ 0 w 4"/>
                    <a:gd name="T3" fmla="*/ 11113 h 7"/>
                    <a:gd name="T4" fmla="*/ 0 w 4"/>
                    <a:gd name="T5" fmla="*/ 11113 h 7"/>
                    <a:gd name="T6" fmla="*/ 635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7"/>
                      </a:moveTo>
                      <a:lnTo>
                        <a:pt x="0" y="7"/>
                      </a:lnTo>
                      <a:lnTo>
                        <a:pt x="4" y="0"/>
                      </a:lnTo>
                    </a:path>
                  </a:pathLst>
                </a:custGeom>
                <a:noFill/>
                <a:ln w="6350" cap="sq">
                  <a:solidFill>
                    <a:srgbClr val="010101"/>
                  </a:solidFill>
                  <a:prstDash val="solid"/>
                  <a:miter lim="800000"/>
                  <a:headEnd/>
                  <a:tailEnd/>
                </a:ln>
              </p:spPr>
              <p:txBody>
                <a:bodyPr/>
                <a:lstStyle/>
                <a:p>
                  <a:endParaRPr lang="en-US"/>
                </a:p>
              </p:txBody>
            </p:sp>
            <p:sp>
              <p:nvSpPr>
                <p:cNvPr id="30092" name="Freeform 5027"/>
                <p:cNvSpPr>
                  <a:spLocks/>
                </p:cNvSpPr>
                <p:nvPr/>
              </p:nvSpPr>
              <p:spPr bwMode="auto">
                <a:xfrm>
                  <a:off x="3830638" y="4964113"/>
                  <a:ext cx="4763" cy="6350"/>
                </a:xfrm>
                <a:custGeom>
                  <a:avLst/>
                  <a:gdLst>
                    <a:gd name="T0" fmla="*/ 0 w 3"/>
                    <a:gd name="T1" fmla="*/ 6350 h 4"/>
                    <a:gd name="T2" fmla="*/ 0 w 3"/>
                    <a:gd name="T3" fmla="*/ 6350 h 4"/>
                    <a:gd name="T4" fmla="*/ 0 w 3"/>
                    <a:gd name="T5" fmla="*/ 6350 h 4"/>
                    <a:gd name="T6" fmla="*/ 476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4"/>
                      </a:moveTo>
                      <a:lnTo>
                        <a:pt x="0" y="4"/>
                      </a:lnTo>
                      <a:lnTo>
                        <a:pt x="3" y="0"/>
                      </a:lnTo>
                    </a:path>
                  </a:pathLst>
                </a:custGeom>
                <a:noFill/>
                <a:ln w="6350" cap="sq">
                  <a:solidFill>
                    <a:srgbClr val="010101"/>
                  </a:solidFill>
                  <a:prstDash val="solid"/>
                  <a:miter lim="800000"/>
                  <a:headEnd/>
                  <a:tailEnd/>
                </a:ln>
              </p:spPr>
              <p:txBody>
                <a:bodyPr/>
                <a:lstStyle/>
                <a:p>
                  <a:endParaRPr lang="en-US"/>
                </a:p>
              </p:txBody>
            </p:sp>
            <p:sp>
              <p:nvSpPr>
                <p:cNvPr id="30093" name="Freeform 5028"/>
                <p:cNvSpPr>
                  <a:spLocks/>
                </p:cNvSpPr>
                <p:nvPr/>
              </p:nvSpPr>
              <p:spPr bwMode="auto">
                <a:xfrm>
                  <a:off x="3835400" y="496411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30094" name="Freeform 5030"/>
                <p:cNvSpPr>
                  <a:spLocks/>
                </p:cNvSpPr>
                <p:nvPr/>
              </p:nvSpPr>
              <p:spPr bwMode="auto">
                <a:xfrm>
                  <a:off x="3838575" y="4956175"/>
                  <a:ext cx="6350" cy="14288"/>
                </a:xfrm>
                <a:custGeom>
                  <a:avLst/>
                  <a:gdLst>
                    <a:gd name="T0" fmla="*/ 0 w 4"/>
                    <a:gd name="T1" fmla="*/ 14288 h 9"/>
                    <a:gd name="T2" fmla="*/ 0 w 4"/>
                    <a:gd name="T3" fmla="*/ 14288 h 9"/>
                    <a:gd name="T4" fmla="*/ 0 w 4"/>
                    <a:gd name="T5" fmla="*/ 14288 h 9"/>
                    <a:gd name="T6" fmla="*/ 6350 w 4"/>
                    <a:gd name="T7" fmla="*/ 0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9"/>
                      </a:moveTo>
                      <a:lnTo>
                        <a:pt x="0" y="9"/>
                      </a:lnTo>
                      <a:lnTo>
                        <a:pt x="4" y="0"/>
                      </a:lnTo>
                    </a:path>
                  </a:pathLst>
                </a:custGeom>
                <a:noFill/>
                <a:ln w="6350" cap="sq">
                  <a:solidFill>
                    <a:srgbClr val="010101"/>
                  </a:solidFill>
                  <a:prstDash val="solid"/>
                  <a:miter lim="800000"/>
                  <a:headEnd/>
                  <a:tailEnd/>
                </a:ln>
              </p:spPr>
              <p:txBody>
                <a:bodyPr/>
                <a:lstStyle/>
                <a:p>
                  <a:endParaRPr lang="en-US"/>
                </a:p>
              </p:txBody>
            </p:sp>
            <p:sp>
              <p:nvSpPr>
                <p:cNvPr id="30095" name="Freeform 5031"/>
                <p:cNvSpPr>
                  <a:spLocks/>
                </p:cNvSpPr>
                <p:nvPr/>
              </p:nvSpPr>
              <p:spPr bwMode="auto">
                <a:xfrm>
                  <a:off x="3844925" y="4956175"/>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30096" name="Freeform 5032"/>
                <p:cNvSpPr>
                  <a:spLocks/>
                </p:cNvSpPr>
                <p:nvPr/>
              </p:nvSpPr>
              <p:spPr bwMode="auto">
                <a:xfrm>
                  <a:off x="3846513" y="4960938"/>
                  <a:ext cx="6350" cy="12700"/>
                </a:xfrm>
                <a:custGeom>
                  <a:avLst/>
                  <a:gdLst>
                    <a:gd name="T0" fmla="*/ 0 w 4"/>
                    <a:gd name="T1" fmla="*/ 0 h 8"/>
                    <a:gd name="T2" fmla="*/ 0 w 4"/>
                    <a:gd name="T3" fmla="*/ 0 h 8"/>
                    <a:gd name="T4" fmla="*/ 0 w 4"/>
                    <a:gd name="T5" fmla="*/ 0 h 8"/>
                    <a:gd name="T6" fmla="*/ 6350 w 4"/>
                    <a:gd name="T7" fmla="*/ 1270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0" y="0"/>
                      </a:lnTo>
                      <a:lnTo>
                        <a:pt x="4" y="8"/>
                      </a:lnTo>
                    </a:path>
                  </a:pathLst>
                </a:custGeom>
                <a:noFill/>
                <a:ln w="6350" cap="sq">
                  <a:solidFill>
                    <a:srgbClr val="010101"/>
                  </a:solidFill>
                  <a:prstDash val="solid"/>
                  <a:miter lim="800000"/>
                  <a:headEnd/>
                  <a:tailEnd/>
                </a:ln>
              </p:spPr>
              <p:txBody>
                <a:bodyPr/>
                <a:lstStyle/>
                <a:p>
                  <a:endParaRPr lang="en-US"/>
                </a:p>
              </p:txBody>
            </p:sp>
            <p:sp>
              <p:nvSpPr>
                <p:cNvPr id="30097" name="Freeform 5033"/>
                <p:cNvSpPr>
                  <a:spLocks/>
                </p:cNvSpPr>
                <p:nvPr/>
              </p:nvSpPr>
              <p:spPr bwMode="auto">
                <a:xfrm>
                  <a:off x="3852863" y="497363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30098" name="Freeform 5034"/>
                <p:cNvSpPr>
                  <a:spLocks/>
                </p:cNvSpPr>
                <p:nvPr/>
              </p:nvSpPr>
              <p:spPr bwMode="auto">
                <a:xfrm>
                  <a:off x="3856038" y="4981575"/>
                  <a:ext cx="4763" cy="7938"/>
                </a:xfrm>
                <a:custGeom>
                  <a:avLst/>
                  <a:gdLst>
                    <a:gd name="T0" fmla="*/ 0 w 3"/>
                    <a:gd name="T1" fmla="*/ 0 h 5"/>
                    <a:gd name="T2" fmla="*/ 0 w 3"/>
                    <a:gd name="T3" fmla="*/ 0 h 5"/>
                    <a:gd name="T4" fmla="*/ 0 w 3"/>
                    <a:gd name="T5" fmla="*/ 0 h 5"/>
                    <a:gd name="T6" fmla="*/ 4763 w 3"/>
                    <a:gd name="T7" fmla="*/ 7938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0"/>
                      </a:moveTo>
                      <a:lnTo>
                        <a:pt x="0" y="0"/>
                      </a:lnTo>
                      <a:lnTo>
                        <a:pt x="3" y="5"/>
                      </a:lnTo>
                    </a:path>
                  </a:pathLst>
                </a:custGeom>
                <a:noFill/>
                <a:ln w="6350" cap="sq">
                  <a:solidFill>
                    <a:srgbClr val="010101"/>
                  </a:solidFill>
                  <a:prstDash val="solid"/>
                  <a:miter lim="800000"/>
                  <a:headEnd/>
                  <a:tailEnd/>
                </a:ln>
              </p:spPr>
              <p:txBody>
                <a:bodyPr/>
                <a:lstStyle/>
                <a:p>
                  <a:endParaRPr lang="en-US"/>
                </a:p>
              </p:txBody>
            </p:sp>
            <p:sp>
              <p:nvSpPr>
                <p:cNvPr id="30099" name="Freeform 5035"/>
                <p:cNvSpPr>
                  <a:spLocks/>
                </p:cNvSpPr>
                <p:nvPr/>
              </p:nvSpPr>
              <p:spPr bwMode="auto">
                <a:xfrm>
                  <a:off x="3860800" y="4989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00" name="Freeform 5036"/>
                <p:cNvSpPr>
                  <a:spLocks/>
                </p:cNvSpPr>
                <p:nvPr/>
              </p:nvSpPr>
              <p:spPr bwMode="auto">
                <a:xfrm>
                  <a:off x="3863975" y="4970463"/>
                  <a:ext cx="7938" cy="19050"/>
                </a:xfrm>
                <a:custGeom>
                  <a:avLst/>
                  <a:gdLst>
                    <a:gd name="T0" fmla="*/ 0 w 5"/>
                    <a:gd name="T1" fmla="*/ 19050 h 12"/>
                    <a:gd name="T2" fmla="*/ 0 w 5"/>
                    <a:gd name="T3" fmla="*/ 19050 h 12"/>
                    <a:gd name="T4" fmla="*/ 0 w 5"/>
                    <a:gd name="T5" fmla="*/ 19050 h 12"/>
                    <a:gd name="T6" fmla="*/ 7938 w 5"/>
                    <a:gd name="T7" fmla="*/ 0 h 12"/>
                    <a:gd name="T8" fmla="*/ 0 60000 65536"/>
                    <a:gd name="T9" fmla="*/ 0 60000 65536"/>
                    <a:gd name="T10" fmla="*/ 0 60000 65536"/>
                    <a:gd name="T11" fmla="*/ 0 60000 65536"/>
                    <a:gd name="T12" fmla="*/ 0 w 5"/>
                    <a:gd name="T13" fmla="*/ 0 h 12"/>
                    <a:gd name="T14" fmla="*/ 5 w 5"/>
                    <a:gd name="T15" fmla="*/ 12 h 12"/>
                  </a:gdLst>
                  <a:ahLst/>
                  <a:cxnLst>
                    <a:cxn ang="T8">
                      <a:pos x="T0" y="T1"/>
                    </a:cxn>
                    <a:cxn ang="T9">
                      <a:pos x="T2" y="T3"/>
                    </a:cxn>
                    <a:cxn ang="T10">
                      <a:pos x="T4" y="T5"/>
                    </a:cxn>
                    <a:cxn ang="T11">
                      <a:pos x="T6" y="T7"/>
                    </a:cxn>
                  </a:cxnLst>
                  <a:rect l="T12" t="T13" r="T14" b="T15"/>
                  <a:pathLst>
                    <a:path w="5" h="12">
                      <a:moveTo>
                        <a:pt x="0" y="12"/>
                      </a:moveTo>
                      <a:lnTo>
                        <a:pt x="0" y="12"/>
                      </a:lnTo>
                      <a:lnTo>
                        <a:pt x="5" y="0"/>
                      </a:lnTo>
                    </a:path>
                  </a:pathLst>
                </a:custGeom>
                <a:noFill/>
                <a:ln w="6350" cap="sq">
                  <a:solidFill>
                    <a:srgbClr val="010101"/>
                  </a:solidFill>
                  <a:prstDash val="solid"/>
                  <a:miter lim="800000"/>
                  <a:headEnd/>
                  <a:tailEnd/>
                </a:ln>
              </p:spPr>
              <p:txBody>
                <a:bodyPr/>
                <a:lstStyle/>
                <a:p>
                  <a:endParaRPr lang="en-US"/>
                </a:p>
              </p:txBody>
            </p:sp>
            <p:sp>
              <p:nvSpPr>
                <p:cNvPr id="30101" name="Freeform 5037"/>
                <p:cNvSpPr>
                  <a:spLocks/>
                </p:cNvSpPr>
                <p:nvPr/>
              </p:nvSpPr>
              <p:spPr bwMode="auto">
                <a:xfrm>
                  <a:off x="3871913" y="4960938"/>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30102" name="Freeform 5038"/>
                <p:cNvSpPr>
                  <a:spLocks/>
                </p:cNvSpPr>
                <p:nvPr/>
              </p:nvSpPr>
              <p:spPr bwMode="auto">
                <a:xfrm>
                  <a:off x="3875088" y="4948238"/>
                  <a:ext cx="6350" cy="12700"/>
                </a:xfrm>
                <a:custGeom>
                  <a:avLst/>
                  <a:gdLst>
                    <a:gd name="T0" fmla="*/ 0 w 4"/>
                    <a:gd name="T1" fmla="*/ 12700 h 8"/>
                    <a:gd name="T2" fmla="*/ 0 w 4"/>
                    <a:gd name="T3" fmla="*/ 12700 h 8"/>
                    <a:gd name="T4" fmla="*/ 0 w 4"/>
                    <a:gd name="T5" fmla="*/ 12700 h 8"/>
                    <a:gd name="T6" fmla="*/ 635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8"/>
                      </a:moveTo>
                      <a:lnTo>
                        <a:pt x="0" y="8"/>
                      </a:lnTo>
                      <a:lnTo>
                        <a:pt x="4" y="0"/>
                      </a:lnTo>
                    </a:path>
                  </a:pathLst>
                </a:custGeom>
                <a:noFill/>
                <a:ln w="6350" cap="sq">
                  <a:solidFill>
                    <a:srgbClr val="010101"/>
                  </a:solidFill>
                  <a:prstDash val="solid"/>
                  <a:miter lim="800000"/>
                  <a:headEnd/>
                  <a:tailEnd/>
                </a:ln>
              </p:spPr>
              <p:txBody>
                <a:bodyPr/>
                <a:lstStyle/>
                <a:p>
                  <a:endParaRPr lang="en-US"/>
                </a:p>
              </p:txBody>
            </p:sp>
            <p:sp>
              <p:nvSpPr>
                <p:cNvPr id="30103" name="Freeform 5039"/>
                <p:cNvSpPr>
                  <a:spLocks/>
                </p:cNvSpPr>
                <p:nvPr/>
              </p:nvSpPr>
              <p:spPr bwMode="auto">
                <a:xfrm>
                  <a:off x="3881438" y="4933950"/>
                  <a:ext cx="4763" cy="14288"/>
                </a:xfrm>
                <a:custGeom>
                  <a:avLst/>
                  <a:gdLst>
                    <a:gd name="T0" fmla="*/ 0 w 3"/>
                    <a:gd name="T1" fmla="*/ 14288 h 9"/>
                    <a:gd name="T2" fmla="*/ 0 w 3"/>
                    <a:gd name="T3" fmla="*/ 14288 h 9"/>
                    <a:gd name="T4" fmla="*/ 0 w 3"/>
                    <a:gd name="T5" fmla="*/ 14288 h 9"/>
                    <a:gd name="T6" fmla="*/ 4763 w 3"/>
                    <a:gd name="T7" fmla="*/ 0 h 9"/>
                    <a:gd name="T8" fmla="*/ 0 60000 65536"/>
                    <a:gd name="T9" fmla="*/ 0 60000 65536"/>
                    <a:gd name="T10" fmla="*/ 0 60000 65536"/>
                    <a:gd name="T11" fmla="*/ 0 60000 65536"/>
                    <a:gd name="T12" fmla="*/ 0 w 3"/>
                    <a:gd name="T13" fmla="*/ 0 h 9"/>
                    <a:gd name="T14" fmla="*/ 3 w 3"/>
                    <a:gd name="T15" fmla="*/ 9 h 9"/>
                  </a:gdLst>
                  <a:ahLst/>
                  <a:cxnLst>
                    <a:cxn ang="T8">
                      <a:pos x="T0" y="T1"/>
                    </a:cxn>
                    <a:cxn ang="T9">
                      <a:pos x="T2" y="T3"/>
                    </a:cxn>
                    <a:cxn ang="T10">
                      <a:pos x="T4" y="T5"/>
                    </a:cxn>
                    <a:cxn ang="T11">
                      <a:pos x="T6" y="T7"/>
                    </a:cxn>
                  </a:cxnLst>
                  <a:rect l="T12" t="T13" r="T14" b="T15"/>
                  <a:pathLst>
                    <a:path w="3" h="9">
                      <a:moveTo>
                        <a:pt x="0" y="9"/>
                      </a:moveTo>
                      <a:lnTo>
                        <a:pt x="0" y="9"/>
                      </a:lnTo>
                      <a:lnTo>
                        <a:pt x="3" y="0"/>
                      </a:lnTo>
                    </a:path>
                  </a:pathLst>
                </a:custGeom>
                <a:noFill/>
                <a:ln w="6350" cap="sq">
                  <a:solidFill>
                    <a:srgbClr val="010101"/>
                  </a:solidFill>
                  <a:prstDash val="solid"/>
                  <a:miter lim="800000"/>
                  <a:headEnd/>
                  <a:tailEnd/>
                </a:ln>
              </p:spPr>
              <p:txBody>
                <a:bodyPr/>
                <a:lstStyle/>
                <a:p>
                  <a:endParaRPr lang="en-US"/>
                </a:p>
              </p:txBody>
            </p:sp>
            <p:sp>
              <p:nvSpPr>
                <p:cNvPr id="30104" name="Freeform 5040"/>
                <p:cNvSpPr>
                  <a:spLocks/>
                </p:cNvSpPr>
                <p:nvPr/>
              </p:nvSpPr>
              <p:spPr bwMode="auto">
                <a:xfrm>
                  <a:off x="3886200" y="4899025"/>
                  <a:ext cx="3175" cy="34925"/>
                </a:xfrm>
                <a:custGeom>
                  <a:avLst/>
                  <a:gdLst>
                    <a:gd name="T0" fmla="*/ 0 w 2"/>
                    <a:gd name="T1" fmla="*/ 34925 h 22"/>
                    <a:gd name="T2" fmla="*/ 0 w 2"/>
                    <a:gd name="T3" fmla="*/ 34925 h 22"/>
                    <a:gd name="T4" fmla="*/ 0 w 2"/>
                    <a:gd name="T5" fmla="*/ 34925 h 22"/>
                    <a:gd name="T6" fmla="*/ 3175 w 2"/>
                    <a:gd name="T7" fmla="*/ 0 h 22"/>
                    <a:gd name="T8" fmla="*/ 0 60000 65536"/>
                    <a:gd name="T9" fmla="*/ 0 60000 65536"/>
                    <a:gd name="T10" fmla="*/ 0 60000 65536"/>
                    <a:gd name="T11" fmla="*/ 0 60000 65536"/>
                    <a:gd name="T12" fmla="*/ 0 w 2"/>
                    <a:gd name="T13" fmla="*/ 0 h 22"/>
                    <a:gd name="T14" fmla="*/ 2 w 2"/>
                    <a:gd name="T15" fmla="*/ 22 h 22"/>
                  </a:gdLst>
                  <a:ahLst/>
                  <a:cxnLst>
                    <a:cxn ang="T8">
                      <a:pos x="T0" y="T1"/>
                    </a:cxn>
                    <a:cxn ang="T9">
                      <a:pos x="T2" y="T3"/>
                    </a:cxn>
                    <a:cxn ang="T10">
                      <a:pos x="T4" y="T5"/>
                    </a:cxn>
                    <a:cxn ang="T11">
                      <a:pos x="T6" y="T7"/>
                    </a:cxn>
                  </a:cxnLst>
                  <a:rect l="T12" t="T13" r="T14" b="T15"/>
                  <a:pathLst>
                    <a:path w="2" h="22">
                      <a:moveTo>
                        <a:pt x="0" y="22"/>
                      </a:moveTo>
                      <a:lnTo>
                        <a:pt x="0" y="22"/>
                      </a:lnTo>
                      <a:lnTo>
                        <a:pt x="2" y="0"/>
                      </a:lnTo>
                    </a:path>
                  </a:pathLst>
                </a:custGeom>
                <a:noFill/>
                <a:ln w="6350" cap="sq">
                  <a:solidFill>
                    <a:srgbClr val="010101"/>
                  </a:solidFill>
                  <a:prstDash val="solid"/>
                  <a:miter lim="800000"/>
                  <a:headEnd/>
                  <a:tailEnd/>
                </a:ln>
              </p:spPr>
              <p:txBody>
                <a:bodyPr/>
                <a:lstStyle/>
                <a:p>
                  <a:endParaRPr lang="en-US"/>
                </a:p>
              </p:txBody>
            </p:sp>
            <p:sp>
              <p:nvSpPr>
                <p:cNvPr id="30105" name="Freeform 5041"/>
                <p:cNvSpPr>
                  <a:spLocks/>
                </p:cNvSpPr>
                <p:nvPr/>
              </p:nvSpPr>
              <p:spPr bwMode="auto">
                <a:xfrm>
                  <a:off x="3889375" y="4872038"/>
                  <a:ext cx="3175" cy="26988"/>
                </a:xfrm>
                <a:custGeom>
                  <a:avLst/>
                  <a:gdLst>
                    <a:gd name="T0" fmla="*/ 0 w 2"/>
                    <a:gd name="T1" fmla="*/ 26988 h 17"/>
                    <a:gd name="T2" fmla="*/ 0 w 2"/>
                    <a:gd name="T3" fmla="*/ 26988 h 17"/>
                    <a:gd name="T4" fmla="*/ 0 w 2"/>
                    <a:gd name="T5" fmla="*/ 26988 h 17"/>
                    <a:gd name="T6" fmla="*/ 3175 w 2"/>
                    <a:gd name="T7" fmla="*/ 0 h 17"/>
                    <a:gd name="T8" fmla="*/ 0 60000 65536"/>
                    <a:gd name="T9" fmla="*/ 0 60000 65536"/>
                    <a:gd name="T10" fmla="*/ 0 60000 65536"/>
                    <a:gd name="T11" fmla="*/ 0 60000 65536"/>
                    <a:gd name="T12" fmla="*/ 0 w 2"/>
                    <a:gd name="T13" fmla="*/ 0 h 17"/>
                    <a:gd name="T14" fmla="*/ 2 w 2"/>
                    <a:gd name="T15" fmla="*/ 17 h 17"/>
                  </a:gdLst>
                  <a:ahLst/>
                  <a:cxnLst>
                    <a:cxn ang="T8">
                      <a:pos x="T0" y="T1"/>
                    </a:cxn>
                    <a:cxn ang="T9">
                      <a:pos x="T2" y="T3"/>
                    </a:cxn>
                    <a:cxn ang="T10">
                      <a:pos x="T4" y="T5"/>
                    </a:cxn>
                    <a:cxn ang="T11">
                      <a:pos x="T6" y="T7"/>
                    </a:cxn>
                  </a:cxnLst>
                  <a:rect l="T12" t="T13" r="T14" b="T15"/>
                  <a:pathLst>
                    <a:path w="2" h="17">
                      <a:moveTo>
                        <a:pt x="0" y="17"/>
                      </a:moveTo>
                      <a:lnTo>
                        <a:pt x="0" y="17"/>
                      </a:lnTo>
                      <a:lnTo>
                        <a:pt x="2" y="0"/>
                      </a:lnTo>
                    </a:path>
                  </a:pathLst>
                </a:custGeom>
                <a:noFill/>
                <a:ln w="6350" cap="sq">
                  <a:solidFill>
                    <a:srgbClr val="010101"/>
                  </a:solidFill>
                  <a:prstDash val="solid"/>
                  <a:miter lim="800000"/>
                  <a:headEnd/>
                  <a:tailEnd/>
                </a:ln>
              </p:spPr>
              <p:txBody>
                <a:bodyPr/>
                <a:lstStyle/>
                <a:p>
                  <a:endParaRPr lang="en-US"/>
                </a:p>
              </p:txBody>
            </p:sp>
            <p:sp>
              <p:nvSpPr>
                <p:cNvPr id="30106" name="Freeform 5042"/>
                <p:cNvSpPr>
                  <a:spLocks/>
                </p:cNvSpPr>
                <p:nvPr/>
              </p:nvSpPr>
              <p:spPr bwMode="auto">
                <a:xfrm>
                  <a:off x="3892550" y="4840288"/>
                  <a:ext cx="4763" cy="31750"/>
                </a:xfrm>
                <a:custGeom>
                  <a:avLst/>
                  <a:gdLst>
                    <a:gd name="T0" fmla="*/ 0 w 3"/>
                    <a:gd name="T1" fmla="*/ 31750 h 20"/>
                    <a:gd name="T2" fmla="*/ 0 w 3"/>
                    <a:gd name="T3" fmla="*/ 31750 h 20"/>
                    <a:gd name="T4" fmla="*/ 0 w 3"/>
                    <a:gd name="T5" fmla="*/ 31750 h 20"/>
                    <a:gd name="T6" fmla="*/ 4763 w 3"/>
                    <a:gd name="T7" fmla="*/ 0 h 20"/>
                    <a:gd name="T8" fmla="*/ 0 60000 65536"/>
                    <a:gd name="T9" fmla="*/ 0 60000 65536"/>
                    <a:gd name="T10" fmla="*/ 0 60000 65536"/>
                    <a:gd name="T11" fmla="*/ 0 60000 65536"/>
                    <a:gd name="T12" fmla="*/ 0 w 3"/>
                    <a:gd name="T13" fmla="*/ 0 h 20"/>
                    <a:gd name="T14" fmla="*/ 3 w 3"/>
                    <a:gd name="T15" fmla="*/ 20 h 20"/>
                  </a:gdLst>
                  <a:ahLst/>
                  <a:cxnLst>
                    <a:cxn ang="T8">
                      <a:pos x="T0" y="T1"/>
                    </a:cxn>
                    <a:cxn ang="T9">
                      <a:pos x="T2" y="T3"/>
                    </a:cxn>
                    <a:cxn ang="T10">
                      <a:pos x="T4" y="T5"/>
                    </a:cxn>
                    <a:cxn ang="T11">
                      <a:pos x="T6" y="T7"/>
                    </a:cxn>
                  </a:cxnLst>
                  <a:rect l="T12" t="T13" r="T14" b="T15"/>
                  <a:pathLst>
                    <a:path w="3" h="20">
                      <a:moveTo>
                        <a:pt x="0" y="20"/>
                      </a:moveTo>
                      <a:lnTo>
                        <a:pt x="0" y="20"/>
                      </a:lnTo>
                      <a:lnTo>
                        <a:pt x="3" y="0"/>
                      </a:lnTo>
                    </a:path>
                  </a:pathLst>
                </a:custGeom>
                <a:noFill/>
                <a:ln w="6350" cap="sq">
                  <a:solidFill>
                    <a:srgbClr val="010101"/>
                  </a:solidFill>
                  <a:prstDash val="solid"/>
                  <a:miter lim="800000"/>
                  <a:headEnd/>
                  <a:tailEnd/>
                </a:ln>
              </p:spPr>
              <p:txBody>
                <a:bodyPr/>
                <a:lstStyle/>
                <a:p>
                  <a:endParaRPr lang="en-US"/>
                </a:p>
              </p:txBody>
            </p:sp>
            <p:sp>
              <p:nvSpPr>
                <p:cNvPr id="30107" name="Freeform 5043"/>
                <p:cNvSpPr>
                  <a:spLocks/>
                </p:cNvSpPr>
                <p:nvPr/>
              </p:nvSpPr>
              <p:spPr bwMode="auto">
                <a:xfrm>
                  <a:off x="3897313" y="4806950"/>
                  <a:ext cx="6350" cy="33338"/>
                </a:xfrm>
                <a:custGeom>
                  <a:avLst/>
                  <a:gdLst>
                    <a:gd name="T0" fmla="*/ 0 w 4"/>
                    <a:gd name="T1" fmla="*/ 33338 h 21"/>
                    <a:gd name="T2" fmla="*/ 0 w 4"/>
                    <a:gd name="T3" fmla="*/ 33338 h 21"/>
                    <a:gd name="T4" fmla="*/ 0 w 4"/>
                    <a:gd name="T5" fmla="*/ 33338 h 21"/>
                    <a:gd name="T6" fmla="*/ 6350 w 4"/>
                    <a:gd name="T7" fmla="*/ 0 h 21"/>
                    <a:gd name="T8" fmla="*/ 0 60000 65536"/>
                    <a:gd name="T9" fmla="*/ 0 60000 65536"/>
                    <a:gd name="T10" fmla="*/ 0 60000 65536"/>
                    <a:gd name="T11" fmla="*/ 0 60000 65536"/>
                    <a:gd name="T12" fmla="*/ 0 w 4"/>
                    <a:gd name="T13" fmla="*/ 0 h 21"/>
                    <a:gd name="T14" fmla="*/ 4 w 4"/>
                    <a:gd name="T15" fmla="*/ 21 h 21"/>
                  </a:gdLst>
                  <a:ahLst/>
                  <a:cxnLst>
                    <a:cxn ang="T8">
                      <a:pos x="T0" y="T1"/>
                    </a:cxn>
                    <a:cxn ang="T9">
                      <a:pos x="T2" y="T3"/>
                    </a:cxn>
                    <a:cxn ang="T10">
                      <a:pos x="T4" y="T5"/>
                    </a:cxn>
                    <a:cxn ang="T11">
                      <a:pos x="T6" y="T7"/>
                    </a:cxn>
                  </a:cxnLst>
                  <a:rect l="T12" t="T13" r="T14" b="T15"/>
                  <a:pathLst>
                    <a:path w="4" h="21">
                      <a:moveTo>
                        <a:pt x="0" y="21"/>
                      </a:moveTo>
                      <a:lnTo>
                        <a:pt x="0" y="21"/>
                      </a:lnTo>
                      <a:lnTo>
                        <a:pt x="4" y="0"/>
                      </a:lnTo>
                    </a:path>
                  </a:pathLst>
                </a:custGeom>
                <a:noFill/>
                <a:ln w="6350" cap="sq">
                  <a:solidFill>
                    <a:srgbClr val="010101"/>
                  </a:solidFill>
                  <a:prstDash val="solid"/>
                  <a:miter lim="800000"/>
                  <a:headEnd/>
                  <a:tailEnd/>
                </a:ln>
              </p:spPr>
              <p:txBody>
                <a:bodyPr/>
                <a:lstStyle/>
                <a:p>
                  <a:endParaRPr lang="en-US"/>
                </a:p>
              </p:txBody>
            </p:sp>
            <p:sp>
              <p:nvSpPr>
                <p:cNvPr id="30108" name="Freeform 5044"/>
                <p:cNvSpPr>
                  <a:spLocks/>
                </p:cNvSpPr>
                <p:nvPr/>
              </p:nvSpPr>
              <p:spPr bwMode="auto">
                <a:xfrm>
                  <a:off x="3903663" y="4792663"/>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30109" name="Freeform 5045"/>
                <p:cNvSpPr>
                  <a:spLocks/>
                </p:cNvSpPr>
                <p:nvPr/>
              </p:nvSpPr>
              <p:spPr bwMode="auto">
                <a:xfrm>
                  <a:off x="3906838" y="4735513"/>
                  <a:ext cx="4763" cy="57150"/>
                </a:xfrm>
                <a:custGeom>
                  <a:avLst/>
                  <a:gdLst>
                    <a:gd name="T0" fmla="*/ 0 w 3"/>
                    <a:gd name="T1" fmla="*/ 57150 h 36"/>
                    <a:gd name="T2" fmla="*/ 0 w 3"/>
                    <a:gd name="T3" fmla="*/ 57150 h 36"/>
                    <a:gd name="T4" fmla="*/ 0 w 3"/>
                    <a:gd name="T5" fmla="*/ 57150 h 36"/>
                    <a:gd name="T6" fmla="*/ 4763 w 3"/>
                    <a:gd name="T7" fmla="*/ 0 h 36"/>
                    <a:gd name="T8" fmla="*/ 0 60000 65536"/>
                    <a:gd name="T9" fmla="*/ 0 60000 65536"/>
                    <a:gd name="T10" fmla="*/ 0 60000 65536"/>
                    <a:gd name="T11" fmla="*/ 0 60000 65536"/>
                    <a:gd name="T12" fmla="*/ 0 w 3"/>
                    <a:gd name="T13" fmla="*/ 0 h 36"/>
                    <a:gd name="T14" fmla="*/ 3 w 3"/>
                    <a:gd name="T15" fmla="*/ 36 h 36"/>
                  </a:gdLst>
                  <a:ahLst/>
                  <a:cxnLst>
                    <a:cxn ang="T8">
                      <a:pos x="T0" y="T1"/>
                    </a:cxn>
                    <a:cxn ang="T9">
                      <a:pos x="T2" y="T3"/>
                    </a:cxn>
                    <a:cxn ang="T10">
                      <a:pos x="T4" y="T5"/>
                    </a:cxn>
                    <a:cxn ang="T11">
                      <a:pos x="T6" y="T7"/>
                    </a:cxn>
                  </a:cxnLst>
                  <a:rect l="T12" t="T13" r="T14" b="T15"/>
                  <a:pathLst>
                    <a:path w="3" h="36">
                      <a:moveTo>
                        <a:pt x="0" y="36"/>
                      </a:moveTo>
                      <a:lnTo>
                        <a:pt x="0" y="36"/>
                      </a:lnTo>
                      <a:lnTo>
                        <a:pt x="3" y="0"/>
                      </a:lnTo>
                    </a:path>
                  </a:pathLst>
                </a:custGeom>
                <a:noFill/>
                <a:ln w="6350" cap="sq">
                  <a:solidFill>
                    <a:srgbClr val="010101"/>
                  </a:solidFill>
                  <a:prstDash val="solid"/>
                  <a:miter lim="800000"/>
                  <a:headEnd/>
                  <a:tailEnd/>
                </a:ln>
              </p:spPr>
              <p:txBody>
                <a:bodyPr/>
                <a:lstStyle/>
                <a:p>
                  <a:endParaRPr lang="en-US"/>
                </a:p>
              </p:txBody>
            </p:sp>
            <p:sp>
              <p:nvSpPr>
                <p:cNvPr id="30110" name="Freeform 5046"/>
                <p:cNvSpPr>
                  <a:spLocks/>
                </p:cNvSpPr>
                <p:nvPr/>
              </p:nvSpPr>
              <p:spPr bwMode="auto">
                <a:xfrm>
                  <a:off x="3911600" y="4662488"/>
                  <a:ext cx="3175" cy="73025"/>
                </a:xfrm>
                <a:custGeom>
                  <a:avLst/>
                  <a:gdLst>
                    <a:gd name="T0" fmla="*/ 0 w 2"/>
                    <a:gd name="T1" fmla="*/ 73025 h 46"/>
                    <a:gd name="T2" fmla="*/ 0 w 2"/>
                    <a:gd name="T3" fmla="*/ 73025 h 46"/>
                    <a:gd name="T4" fmla="*/ 0 w 2"/>
                    <a:gd name="T5" fmla="*/ 73025 h 46"/>
                    <a:gd name="T6" fmla="*/ 3175 w 2"/>
                    <a:gd name="T7" fmla="*/ 0 h 46"/>
                    <a:gd name="T8" fmla="*/ 0 60000 65536"/>
                    <a:gd name="T9" fmla="*/ 0 60000 65536"/>
                    <a:gd name="T10" fmla="*/ 0 60000 65536"/>
                    <a:gd name="T11" fmla="*/ 0 60000 65536"/>
                    <a:gd name="T12" fmla="*/ 0 w 2"/>
                    <a:gd name="T13" fmla="*/ 0 h 46"/>
                    <a:gd name="T14" fmla="*/ 2 w 2"/>
                    <a:gd name="T15" fmla="*/ 46 h 46"/>
                  </a:gdLst>
                  <a:ahLst/>
                  <a:cxnLst>
                    <a:cxn ang="T8">
                      <a:pos x="T0" y="T1"/>
                    </a:cxn>
                    <a:cxn ang="T9">
                      <a:pos x="T2" y="T3"/>
                    </a:cxn>
                    <a:cxn ang="T10">
                      <a:pos x="T4" y="T5"/>
                    </a:cxn>
                    <a:cxn ang="T11">
                      <a:pos x="T6" y="T7"/>
                    </a:cxn>
                  </a:cxnLst>
                  <a:rect l="T12" t="T13" r="T14" b="T15"/>
                  <a:pathLst>
                    <a:path w="2" h="46">
                      <a:moveTo>
                        <a:pt x="0" y="46"/>
                      </a:moveTo>
                      <a:lnTo>
                        <a:pt x="0" y="46"/>
                      </a:lnTo>
                      <a:lnTo>
                        <a:pt x="2" y="0"/>
                      </a:lnTo>
                    </a:path>
                  </a:pathLst>
                </a:custGeom>
                <a:noFill/>
                <a:ln w="6350" cap="sq">
                  <a:solidFill>
                    <a:srgbClr val="010101"/>
                  </a:solidFill>
                  <a:prstDash val="solid"/>
                  <a:miter lim="800000"/>
                  <a:headEnd/>
                  <a:tailEnd/>
                </a:ln>
              </p:spPr>
              <p:txBody>
                <a:bodyPr/>
                <a:lstStyle/>
                <a:p>
                  <a:endParaRPr lang="en-US"/>
                </a:p>
              </p:txBody>
            </p:sp>
            <p:sp>
              <p:nvSpPr>
                <p:cNvPr id="30111" name="Freeform 5047"/>
                <p:cNvSpPr>
                  <a:spLocks/>
                </p:cNvSpPr>
                <p:nvPr/>
              </p:nvSpPr>
              <p:spPr bwMode="auto">
                <a:xfrm>
                  <a:off x="3914775" y="4541838"/>
                  <a:ext cx="6350" cy="120650"/>
                </a:xfrm>
                <a:custGeom>
                  <a:avLst/>
                  <a:gdLst>
                    <a:gd name="T0" fmla="*/ 0 w 4"/>
                    <a:gd name="T1" fmla="*/ 120650 h 76"/>
                    <a:gd name="T2" fmla="*/ 0 w 4"/>
                    <a:gd name="T3" fmla="*/ 120650 h 76"/>
                    <a:gd name="T4" fmla="*/ 0 w 4"/>
                    <a:gd name="T5" fmla="*/ 120650 h 76"/>
                    <a:gd name="T6" fmla="*/ 6350 w 4"/>
                    <a:gd name="T7" fmla="*/ 0 h 76"/>
                    <a:gd name="T8" fmla="*/ 0 60000 65536"/>
                    <a:gd name="T9" fmla="*/ 0 60000 65536"/>
                    <a:gd name="T10" fmla="*/ 0 60000 65536"/>
                    <a:gd name="T11" fmla="*/ 0 60000 65536"/>
                    <a:gd name="T12" fmla="*/ 0 w 4"/>
                    <a:gd name="T13" fmla="*/ 0 h 76"/>
                    <a:gd name="T14" fmla="*/ 4 w 4"/>
                    <a:gd name="T15" fmla="*/ 76 h 76"/>
                  </a:gdLst>
                  <a:ahLst/>
                  <a:cxnLst>
                    <a:cxn ang="T8">
                      <a:pos x="T0" y="T1"/>
                    </a:cxn>
                    <a:cxn ang="T9">
                      <a:pos x="T2" y="T3"/>
                    </a:cxn>
                    <a:cxn ang="T10">
                      <a:pos x="T4" y="T5"/>
                    </a:cxn>
                    <a:cxn ang="T11">
                      <a:pos x="T6" y="T7"/>
                    </a:cxn>
                  </a:cxnLst>
                  <a:rect l="T12" t="T13" r="T14" b="T15"/>
                  <a:pathLst>
                    <a:path w="4" h="76">
                      <a:moveTo>
                        <a:pt x="0" y="76"/>
                      </a:moveTo>
                      <a:lnTo>
                        <a:pt x="0" y="76"/>
                      </a:lnTo>
                      <a:lnTo>
                        <a:pt x="4" y="0"/>
                      </a:lnTo>
                    </a:path>
                  </a:pathLst>
                </a:custGeom>
                <a:noFill/>
                <a:ln w="6350" cap="sq">
                  <a:solidFill>
                    <a:srgbClr val="010101"/>
                  </a:solidFill>
                  <a:prstDash val="solid"/>
                  <a:miter lim="800000"/>
                  <a:headEnd/>
                  <a:tailEnd/>
                </a:ln>
              </p:spPr>
              <p:txBody>
                <a:bodyPr/>
                <a:lstStyle/>
                <a:p>
                  <a:endParaRPr lang="en-US"/>
                </a:p>
              </p:txBody>
            </p:sp>
            <p:sp>
              <p:nvSpPr>
                <p:cNvPr id="30112" name="Freeform 5048"/>
                <p:cNvSpPr>
                  <a:spLocks/>
                </p:cNvSpPr>
                <p:nvPr/>
              </p:nvSpPr>
              <p:spPr bwMode="auto">
                <a:xfrm>
                  <a:off x="3921125" y="4302125"/>
                  <a:ext cx="1588" cy="239713"/>
                </a:xfrm>
                <a:custGeom>
                  <a:avLst/>
                  <a:gdLst>
                    <a:gd name="T0" fmla="*/ 0 w 1"/>
                    <a:gd name="T1" fmla="*/ 239713 h 151"/>
                    <a:gd name="T2" fmla="*/ 0 w 1"/>
                    <a:gd name="T3" fmla="*/ 239713 h 151"/>
                    <a:gd name="T4" fmla="*/ 0 w 1"/>
                    <a:gd name="T5" fmla="*/ 239713 h 151"/>
                    <a:gd name="T6" fmla="*/ 1588 w 1"/>
                    <a:gd name="T7" fmla="*/ 0 h 151"/>
                    <a:gd name="T8" fmla="*/ 0 60000 65536"/>
                    <a:gd name="T9" fmla="*/ 0 60000 65536"/>
                    <a:gd name="T10" fmla="*/ 0 60000 65536"/>
                    <a:gd name="T11" fmla="*/ 0 60000 65536"/>
                    <a:gd name="T12" fmla="*/ 0 w 1"/>
                    <a:gd name="T13" fmla="*/ 0 h 151"/>
                    <a:gd name="T14" fmla="*/ 1 w 1"/>
                    <a:gd name="T15" fmla="*/ 151 h 151"/>
                  </a:gdLst>
                  <a:ahLst/>
                  <a:cxnLst>
                    <a:cxn ang="T8">
                      <a:pos x="T0" y="T1"/>
                    </a:cxn>
                    <a:cxn ang="T9">
                      <a:pos x="T2" y="T3"/>
                    </a:cxn>
                    <a:cxn ang="T10">
                      <a:pos x="T4" y="T5"/>
                    </a:cxn>
                    <a:cxn ang="T11">
                      <a:pos x="T6" y="T7"/>
                    </a:cxn>
                  </a:cxnLst>
                  <a:rect l="T12" t="T13" r="T14" b="T15"/>
                  <a:pathLst>
                    <a:path w="1" h="151">
                      <a:moveTo>
                        <a:pt x="0" y="151"/>
                      </a:moveTo>
                      <a:lnTo>
                        <a:pt x="0" y="151"/>
                      </a:lnTo>
                      <a:lnTo>
                        <a:pt x="1" y="0"/>
                      </a:lnTo>
                    </a:path>
                  </a:pathLst>
                </a:custGeom>
                <a:noFill/>
                <a:ln w="6350" cap="sq">
                  <a:solidFill>
                    <a:srgbClr val="010101"/>
                  </a:solidFill>
                  <a:prstDash val="solid"/>
                  <a:miter lim="800000"/>
                  <a:headEnd/>
                  <a:tailEnd/>
                </a:ln>
              </p:spPr>
              <p:txBody>
                <a:bodyPr/>
                <a:lstStyle/>
                <a:p>
                  <a:endParaRPr lang="en-US"/>
                </a:p>
              </p:txBody>
            </p:sp>
            <p:sp>
              <p:nvSpPr>
                <p:cNvPr id="30113" name="Freeform 5049"/>
                <p:cNvSpPr>
                  <a:spLocks/>
                </p:cNvSpPr>
                <p:nvPr/>
              </p:nvSpPr>
              <p:spPr bwMode="auto">
                <a:xfrm>
                  <a:off x="3922713" y="3887788"/>
                  <a:ext cx="6350" cy="414338"/>
                </a:xfrm>
                <a:custGeom>
                  <a:avLst/>
                  <a:gdLst>
                    <a:gd name="T0" fmla="*/ 0 w 4"/>
                    <a:gd name="T1" fmla="*/ 414338 h 261"/>
                    <a:gd name="T2" fmla="*/ 0 w 4"/>
                    <a:gd name="T3" fmla="*/ 414338 h 261"/>
                    <a:gd name="T4" fmla="*/ 0 w 4"/>
                    <a:gd name="T5" fmla="*/ 414338 h 261"/>
                    <a:gd name="T6" fmla="*/ 6350 w 4"/>
                    <a:gd name="T7" fmla="*/ 0 h 261"/>
                    <a:gd name="T8" fmla="*/ 0 60000 65536"/>
                    <a:gd name="T9" fmla="*/ 0 60000 65536"/>
                    <a:gd name="T10" fmla="*/ 0 60000 65536"/>
                    <a:gd name="T11" fmla="*/ 0 60000 65536"/>
                    <a:gd name="T12" fmla="*/ 0 w 4"/>
                    <a:gd name="T13" fmla="*/ 0 h 261"/>
                    <a:gd name="T14" fmla="*/ 4 w 4"/>
                    <a:gd name="T15" fmla="*/ 261 h 261"/>
                  </a:gdLst>
                  <a:ahLst/>
                  <a:cxnLst>
                    <a:cxn ang="T8">
                      <a:pos x="T0" y="T1"/>
                    </a:cxn>
                    <a:cxn ang="T9">
                      <a:pos x="T2" y="T3"/>
                    </a:cxn>
                    <a:cxn ang="T10">
                      <a:pos x="T4" y="T5"/>
                    </a:cxn>
                    <a:cxn ang="T11">
                      <a:pos x="T6" y="T7"/>
                    </a:cxn>
                  </a:cxnLst>
                  <a:rect l="T12" t="T13" r="T14" b="T15"/>
                  <a:pathLst>
                    <a:path w="4" h="261">
                      <a:moveTo>
                        <a:pt x="0" y="261"/>
                      </a:moveTo>
                      <a:lnTo>
                        <a:pt x="0" y="261"/>
                      </a:lnTo>
                      <a:lnTo>
                        <a:pt x="4" y="0"/>
                      </a:lnTo>
                    </a:path>
                  </a:pathLst>
                </a:custGeom>
                <a:noFill/>
                <a:ln w="6350" cap="sq">
                  <a:solidFill>
                    <a:srgbClr val="010101"/>
                  </a:solidFill>
                  <a:prstDash val="solid"/>
                  <a:miter lim="800000"/>
                  <a:headEnd/>
                  <a:tailEnd/>
                </a:ln>
              </p:spPr>
              <p:txBody>
                <a:bodyPr/>
                <a:lstStyle/>
                <a:p>
                  <a:endParaRPr lang="en-US"/>
                </a:p>
              </p:txBody>
            </p:sp>
            <p:sp>
              <p:nvSpPr>
                <p:cNvPr id="30114" name="Freeform 5050"/>
                <p:cNvSpPr>
                  <a:spLocks/>
                </p:cNvSpPr>
                <p:nvPr/>
              </p:nvSpPr>
              <p:spPr bwMode="auto">
                <a:xfrm>
                  <a:off x="3929063" y="3330575"/>
                  <a:ext cx="3175" cy="557213"/>
                </a:xfrm>
                <a:custGeom>
                  <a:avLst/>
                  <a:gdLst>
                    <a:gd name="T0" fmla="*/ 0 w 2"/>
                    <a:gd name="T1" fmla="*/ 557213 h 351"/>
                    <a:gd name="T2" fmla="*/ 0 w 2"/>
                    <a:gd name="T3" fmla="*/ 557213 h 351"/>
                    <a:gd name="T4" fmla="*/ 0 w 2"/>
                    <a:gd name="T5" fmla="*/ 557213 h 351"/>
                    <a:gd name="T6" fmla="*/ 3175 w 2"/>
                    <a:gd name="T7" fmla="*/ 0 h 351"/>
                    <a:gd name="T8" fmla="*/ 0 60000 65536"/>
                    <a:gd name="T9" fmla="*/ 0 60000 65536"/>
                    <a:gd name="T10" fmla="*/ 0 60000 65536"/>
                    <a:gd name="T11" fmla="*/ 0 60000 65536"/>
                    <a:gd name="T12" fmla="*/ 0 w 2"/>
                    <a:gd name="T13" fmla="*/ 0 h 351"/>
                    <a:gd name="T14" fmla="*/ 2 w 2"/>
                    <a:gd name="T15" fmla="*/ 351 h 351"/>
                  </a:gdLst>
                  <a:ahLst/>
                  <a:cxnLst>
                    <a:cxn ang="T8">
                      <a:pos x="T0" y="T1"/>
                    </a:cxn>
                    <a:cxn ang="T9">
                      <a:pos x="T2" y="T3"/>
                    </a:cxn>
                    <a:cxn ang="T10">
                      <a:pos x="T4" y="T5"/>
                    </a:cxn>
                    <a:cxn ang="T11">
                      <a:pos x="T6" y="T7"/>
                    </a:cxn>
                  </a:cxnLst>
                  <a:rect l="T12" t="T13" r="T14" b="T15"/>
                  <a:pathLst>
                    <a:path w="2" h="351">
                      <a:moveTo>
                        <a:pt x="0" y="351"/>
                      </a:moveTo>
                      <a:lnTo>
                        <a:pt x="0" y="351"/>
                      </a:lnTo>
                      <a:lnTo>
                        <a:pt x="2" y="0"/>
                      </a:lnTo>
                    </a:path>
                  </a:pathLst>
                </a:custGeom>
                <a:noFill/>
                <a:ln w="6350" cap="sq">
                  <a:solidFill>
                    <a:srgbClr val="010101"/>
                  </a:solidFill>
                  <a:prstDash val="solid"/>
                  <a:miter lim="800000"/>
                  <a:headEnd/>
                  <a:tailEnd/>
                </a:ln>
              </p:spPr>
              <p:txBody>
                <a:bodyPr/>
                <a:lstStyle/>
                <a:p>
                  <a:endParaRPr lang="en-US"/>
                </a:p>
              </p:txBody>
            </p:sp>
            <p:sp>
              <p:nvSpPr>
                <p:cNvPr id="30115" name="Freeform 5051"/>
                <p:cNvSpPr>
                  <a:spLocks/>
                </p:cNvSpPr>
                <p:nvPr/>
              </p:nvSpPr>
              <p:spPr bwMode="auto">
                <a:xfrm>
                  <a:off x="3932238" y="3222625"/>
                  <a:ext cx="4763" cy="107950"/>
                </a:xfrm>
                <a:custGeom>
                  <a:avLst/>
                  <a:gdLst>
                    <a:gd name="T0" fmla="*/ 0 w 3"/>
                    <a:gd name="T1" fmla="*/ 107950 h 68"/>
                    <a:gd name="T2" fmla="*/ 0 w 3"/>
                    <a:gd name="T3" fmla="*/ 107950 h 68"/>
                    <a:gd name="T4" fmla="*/ 0 w 3"/>
                    <a:gd name="T5" fmla="*/ 107950 h 68"/>
                    <a:gd name="T6" fmla="*/ 4763 w 3"/>
                    <a:gd name="T7" fmla="*/ 0 h 68"/>
                    <a:gd name="T8" fmla="*/ 0 60000 65536"/>
                    <a:gd name="T9" fmla="*/ 0 60000 65536"/>
                    <a:gd name="T10" fmla="*/ 0 60000 65536"/>
                    <a:gd name="T11" fmla="*/ 0 60000 65536"/>
                    <a:gd name="T12" fmla="*/ 0 w 3"/>
                    <a:gd name="T13" fmla="*/ 0 h 68"/>
                    <a:gd name="T14" fmla="*/ 3 w 3"/>
                    <a:gd name="T15" fmla="*/ 68 h 68"/>
                  </a:gdLst>
                  <a:ahLst/>
                  <a:cxnLst>
                    <a:cxn ang="T8">
                      <a:pos x="T0" y="T1"/>
                    </a:cxn>
                    <a:cxn ang="T9">
                      <a:pos x="T2" y="T3"/>
                    </a:cxn>
                    <a:cxn ang="T10">
                      <a:pos x="T4" y="T5"/>
                    </a:cxn>
                    <a:cxn ang="T11">
                      <a:pos x="T6" y="T7"/>
                    </a:cxn>
                  </a:cxnLst>
                  <a:rect l="T12" t="T13" r="T14" b="T15"/>
                  <a:pathLst>
                    <a:path w="3" h="68">
                      <a:moveTo>
                        <a:pt x="0" y="68"/>
                      </a:moveTo>
                      <a:lnTo>
                        <a:pt x="0" y="68"/>
                      </a:lnTo>
                      <a:lnTo>
                        <a:pt x="3" y="0"/>
                      </a:lnTo>
                    </a:path>
                  </a:pathLst>
                </a:custGeom>
                <a:noFill/>
                <a:ln w="6350" cap="sq">
                  <a:solidFill>
                    <a:srgbClr val="010101"/>
                  </a:solidFill>
                  <a:prstDash val="solid"/>
                  <a:miter lim="800000"/>
                  <a:headEnd/>
                  <a:tailEnd/>
                </a:ln>
              </p:spPr>
              <p:txBody>
                <a:bodyPr/>
                <a:lstStyle/>
                <a:p>
                  <a:endParaRPr lang="en-US"/>
                </a:p>
              </p:txBody>
            </p:sp>
            <p:sp>
              <p:nvSpPr>
                <p:cNvPr id="30116" name="Freeform 5052"/>
                <p:cNvSpPr>
                  <a:spLocks/>
                </p:cNvSpPr>
                <p:nvPr/>
              </p:nvSpPr>
              <p:spPr bwMode="auto">
                <a:xfrm>
                  <a:off x="3937000"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17" name="Freeform 5053"/>
                <p:cNvSpPr>
                  <a:spLocks/>
                </p:cNvSpPr>
                <p:nvPr/>
              </p:nvSpPr>
              <p:spPr bwMode="auto">
                <a:xfrm>
                  <a:off x="3940175"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118" name="Freeform 5054"/>
                <p:cNvSpPr>
                  <a:spLocks/>
                </p:cNvSpPr>
                <p:nvPr/>
              </p:nvSpPr>
              <p:spPr bwMode="auto">
                <a:xfrm>
                  <a:off x="3944938" y="3222625"/>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30119" name="Freeform 5055"/>
                <p:cNvSpPr>
                  <a:spLocks/>
                </p:cNvSpPr>
                <p:nvPr/>
              </p:nvSpPr>
              <p:spPr bwMode="auto">
                <a:xfrm>
                  <a:off x="3954463"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20" name="Freeform 5056"/>
                <p:cNvSpPr>
                  <a:spLocks/>
                </p:cNvSpPr>
                <p:nvPr/>
              </p:nvSpPr>
              <p:spPr bwMode="auto">
                <a:xfrm>
                  <a:off x="3957638"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121" name="Freeform 5057"/>
                <p:cNvSpPr>
                  <a:spLocks/>
                </p:cNvSpPr>
                <p:nvPr/>
              </p:nvSpPr>
              <p:spPr bwMode="auto">
                <a:xfrm>
                  <a:off x="3962400"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22" name="Freeform 5058"/>
                <p:cNvSpPr>
                  <a:spLocks/>
                </p:cNvSpPr>
                <p:nvPr/>
              </p:nvSpPr>
              <p:spPr bwMode="auto">
                <a:xfrm>
                  <a:off x="3965575"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123" name="Freeform 5059"/>
                <p:cNvSpPr>
                  <a:spLocks/>
                </p:cNvSpPr>
                <p:nvPr/>
              </p:nvSpPr>
              <p:spPr bwMode="auto">
                <a:xfrm>
                  <a:off x="3970338"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24" name="Freeform 5060"/>
                <p:cNvSpPr>
                  <a:spLocks/>
                </p:cNvSpPr>
                <p:nvPr/>
              </p:nvSpPr>
              <p:spPr bwMode="auto">
                <a:xfrm>
                  <a:off x="3973513"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125" name="Freeform 5061"/>
                <p:cNvSpPr>
                  <a:spLocks/>
                </p:cNvSpPr>
                <p:nvPr/>
              </p:nvSpPr>
              <p:spPr bwMode="auto">
                <a:xfrm>
                  <a:off x="3979863" y="3222625"/>
                  <a:ext cx="3175" cy="46038"/>
                </a:xfrm>
                <a:custGeom>
                  <a:avLst/>
                  <a:gdLst>
                    <a:gd name="T0" fmla="*/ 0 w 2"/>
                    <a:gd name="T1" fmla="*/ 0 h 29"/>
                    <a:gd name="T2" fmla="*/ 0 w 2"/>
                    <a:gd name="T3" fmla="*/ 0 h 29"/>
                    <a:gd name="T4" fmla="*/ 0 w 2"/>
                    <a:gd name="T5" fmla="*/ 0 h 29"/>
                    <a:gd name="T6" fmla="*/ 3175 w 2"/>
                    <a:gd name="T7" fmla="*/ 46038 h 29"/>
                    <a:gd name="T8" fmla="*/ 0 60000 65536"/>
                    <a:gd name="T9" fmla="*/ 0 60000 65536"/>
                    <a:gd name="T10" fmla="*/ 0 60000 65536"/>
                    <a:gd name="T11" fmla="*/ 0 60000 65536"/>
                    <a:gd name="T12" fmla="*/ 0 w 2"/>
                    <a:gd name="T13" fmla="*/ 0 h 29"/>
                    <a:gd name="T14" fmla="*/ 2 w 2"/>
                    <a:gd name="T15" fmla="*/ 29 h 29"/>
                  </a:gdLst>
                  <a:ahLst/>
                  <a:cxnLst>
                    <a:cxn ang="T8">
                      <a:pos x="T0" y="T1"/>
                    </a:cxn>
                    <a:cxn ang="T9">
                      <a:pos x="T2" y="T3"/>
                    </a:cxn>
                    <a:cxn ang="T10">
                      <a:pos x="T4" y="T5"/>
                    </a:cxn>
                    <a:cxn ang="T11">
                      <a:pos x="T6" y="T7"/>
                    </a:cxn>
                  </a:cxnLst>
                  <a:rect l="T12" t="T13" r="T14" b="T15"/>
                  <a:pathLst>
                    <a:path w="2" h="29">
                      <a:moveTo>
                        <a:pt x="0" y="0"/>
                      </a:moveTo>
                      <a:lnTo>
                        <a:pt x="0" y="0"/>
                      </a:lnTo>
                      <a:lnTo>
                        <a:pt x="2" y="29"/>
                      </a:lnTo>
                    </a:path>
                  </a:pathLst>
                </a:custGeom>
                <a:noFill/>
                <a:ln w="6350" cap="sq">
                  <a:solidFill>
                    <a:srgbClr val="010101"/>
                  </a:solidFill>
                  <a:prstDash val="solid"/>
                  <a:miter lim="800000"/>
                  <a:headEnd/>
                  <a:tailEnd/>
                </a:ln>
              </p:spPr>
              <p:txBody>
                <a:bodyPr/>
                <a:lstStyle/>
                <a:p>
                  <a:endParaRPr lang="en-US"/>
                </a:p>
              </p:txBody>
            </p:sp>
            <p:sp>
              <p:nvSpPr>
                <p:cNvPr id="30126" name="Freeform 5062"/>
                <p:cNvSpPr>
                  <a:spLocks/>
                </p:cNvSpPr>
                <p:nvPr/>
              </p:nvSpPr>
              <p:spPr bwMode="auto">
                <a:xfrm>
                  <a:off x="3983038" y="3268663"/>
                  <a:ext cx="4763" cy="622300"/>
                </a:xfrm>
                <a:custGeom>
                  <a:avLst/>
                  <a:gdLst>
                    <a:gd name="T0" fmla="*/ 0 w 3"/>
                    <a:gd name="T1" fmla="*/ 0 h 392"/>
                    <a:gd name="T2" fmla="*/ 0 w 3"/>
                    <a:gd name="T3" fmla="*/ 0 h 392"/>
                    <a:gd name="T4" fmla="*/ 0 w 3"/>
                    <a:gd name="T5" fmla="*/ 0 h 392"/>
                    <a:gd name="T6" fmla="*/ 4763 w 3"/>
                    <a:gd name="T7" fmla="*/ 622300 h 392"/>
                    <a:gd name="T8" fmla="*/ 0 60000 65536"/>
                    <a:gd name="T9" fmla="*/ 0 60000 65536"/>
                    <a:gd name="T10" fmla="*/ 0 60000 65536"/>
                    <a:gd name="T11" fmla="*/ 0 60000 65536"/>
                    <a:gd name="T12" fmla="*/ 0 w 3"/>
                    <a:gd name="T13" fmla="*/ 0 h 392"/>
                    <a:gd name="T14" fmla="*/ 3 w 3"/>
                    <a:gd name="T15" fmla="*/ 392 h 392"/>
                  </a:gdLst>
                  <a:ahLst/>
                  <a:cxnLst>
                    <a:cxn ang="T8">
                      <a:pos x="T0" y="T1"/>
                    </a:cxn>
                    <a:cxn ang="T9">
                      <a:pos x="T2" y="T3"/>
                    </a:cxn>
                    <a:cxn ang="T10">
                      <a:pos x="T4" y="T5"/>
                    </a:cxn>
                    <a:cxn ang="T11">
                      <a:pos x="T6" y="T7"/>
                    </a:cxn>
                  </a:cxnLst>
                  <a:rect l="T12" t="T13" r="T14" b="T15"/>
                  <a:pathLst>
                    <a:path w="3" h="392">
                      <a:moveTo>
                        <a:pt x="0" y="0"/>
                      </a:moveTo>
                      <a:lnTo>
                        <a:pt x="0" y="0"/>
                      </a:lnTo>
                      <a:lnTo>
                        <a:pt x="3" y="392"/>
                      </a:lnTo>
                    </a:path>
                  </a:pathLst>
                </a:custGeom>
                <a:noFill/>
                <a:ln w="6350" cap="sq">
                  <a:solidFill>
                    <a:srgbClr val="010101"/>
                  </a:solidFill>
                  <a:prstDash val="solid"/>
                  <a:miter lim="800000"/>
                  <a:headEnd/>
                  <a:tailEnd/>
                </a:ln>
              </p:spPr>
              <p:txBody>
                <a:bodyPr/>
                <a:lstStyle/>
                <a:p>
                  <a:endParaRPr lang="en-US"/>
                </a:p>
              </p:txBody>
            </p:sp>
            <p:sp>
              <p:nvSpPr>
                <p:cNvPr id="30127" name="Freeform 5063"/>
                <p:cNvSpPr>
                  <a:spLocks/>
                </p:cNvSpPr>
                <p:nvPr/>
              </p:nvSpPr>
              <p:spPr bwMode="auto">
                <a:xfrm>
                  <a:off x="3987800" y="3890963"/>
                  <a:ext cx="3175" cy="385763"/>
                </a:xfrm>
                <a:custGeom>
                  <a:avLst/>
                  <a:gdLst>
                    <a:gd name="T0" fmla="*/ 0 w 2"/>
                    <a:gd name="T1" fmla="*/ 0 h 243"/>
                    <a:gd name="T2" fmla="*/ 0 w 2"/>
                    <a:gd name="T3" fmla="*/ 0 h 243"/>
                    <a:gd name="T4" fmla="*/ 0 w 2"/>
                    <a:gd name="T5" fmla="*/ 0 h 243"/>
                    <a:gd name="T6" fmla="*/ 3175 w 2"/>
                    <a:gd name="T7" fmla="*/ 385763 h 243"/>
                    <a:gd name="T8" fmla="*/ 0 60000 65536"/>
                    <a:gd name="T9" fmla="*/ 0 60000 65536"/>
                    <a:gd name="T10" fmla="*/ 0 60000 65536"/>
                    <a:gd name="T11" fmla="*/ 0 60000 65536"/>
                    <a:gd name="T12" fmla="*/ 0 w 2"/>
                    <a:gd name="T13" fmla="*/ 0 h 243"/>
                    <a:gd name="T14" fmla="*/ 2 w 2"/>
                    <a:gd name="T15" fmla="*/ 243 h 243"/>
                  </a:gdLst>
                  <a:ahLst/>
                  <a:cxnLst>
                    <a:cxn ang="T8">
                      <a:pos x="T0" y="T1"/>
                    </a:cxn>
                    <a:cxn ang="T9">
                      <a:pos x="T2" y="T3"/>
                    </a:cxn>
                    <a:cxn ang="T10">
                      <a:pos x="T4" y="T5"/>
                    </a:cxn>
                    <a:cxn ang="T11">
                      <a:pos x="T6" y="T7"/>
                    </a:cxn>
                  </a:cxnLst>
                  <a:rect l="T12" t="T13" r="T14" b="T15"/>
                  <a:pathLst>
                    <a:path w="2" h="243">
                      <a:moveTo>
                        <a:pt x="0" y="0"/>
                      </a:moveTo>
                      <a:lnTo>
                        <a:pt x="0" y="0"/>
                      </a:lnTo>
                      <a:lnTo>
                        <a:pt x="2" y="243"/>
                      </a:lnTo>
                    </a:path>
                  </a:pathLst>
                </a:custGeom>
                <a:noFill/>
                <a:ln w="6350" cap="sq">
                  <a:solidFill>
                    <a:srgbClr val="010101"/>
                  </a:solidFill>
                  <a:prstDash val="solid"/>
                  <a:miter lim="800000"/>
                  <a:headEnd/>
                  <a:tailEnd/>
                </a:ln>
              </p:spPr>
              <p:txBody>
                <a:bodyPr/>
                <a:lstStyle/>
                <a:p>
                  <a:endParaRPr lang="en-US"/>
                </a:p>
              </p:txBody>
            </p:sp>
            <p:sp>
              <p:nvSpPr>
                <p:cNvPr id="30128" name="Freeform 5064"/>
                <p:cNvSpPr>
                  <a:spLocks/>
                </p:cNvSpPr>
                <p:nvPr/>
              </p:nvSpPr>
              <p:spPr bwMode="auto">
                <a:xfrm>
                  <a:off x="3990975" y="4276725"/>
                  <a:ext cx="4763" cy="268288"/>
                </a:xfrm>
                <a:custGeom>
                  <a:avLst/>
                  <a:gdLst>
                    <a:gd name="T0" fmla="*/ 0 w 3"/>
                    <a:gd name="T1" fmla="*/ 0 h 169"/>
                    <a:gd name="T2" fmla="*/ 0 w 3"/>
                    <a:gd name="T3" fmla="*/ 0 h 169"/>
                    <a:gd name="T4" fmla="*/ 0 w 3"/>
                    <a:gd name="T5" fmla="*/ 0 h 169"/>
                    <a:gd name="T6" fmla="*/ 4763 w 3"/>
                    <a:gd name="T7" fmla="*/ 268288 h 169"/>
                    <a:gd name="T8" fmla="*/ 0 60000 65536"/>
                    <a:gd name="T9" fmla="*/ 0 60000 65536"/>
                    <a:gd name="T10" fmla="*/ 0 60000 65536"/>
                    <a:gd name="T11" fmla="*/ 0 60000 65536"/>
                    <a:gd name="T12" fmla="*/ 0 w 3"/>
                    <a:gd name="T13" fmla="*/ 0 h 169"/>
                    <a:gd name="T14" fmla="*/ 3 w 3"/>
                    <a:gd name="T15" fmla="*/ 169 h 169"/>
                  </a:gdLst>
                  <a:ahLst/>
                  <a:cxnLst>
                    <a:cxn ang="T8">
                      <a:pos x="T0" y="T1"/>
                    </a:cxn>
                    <a:cxn ang="T9">
                      <a:pos x="T2" y="T3"/>
                    </a:cxn>
                    <a:cxn ang="T10">
                      <a:pos x="T4" y="T5"/>
                    </a:cxn>
                    <a:cxn ang="T11">
                      <a:pos x="T6" y="T7"/>
                    </a:cxn>
                  </a:cxnLst>
                  <a:rect l="T12" t="T13" r="T14" b="T15"/>
                  <a:pathLst>
                    <a:path w="3" h="169">
                      <a:moveTo>
                        <a:pt x="0" y="0"/>
                      </a:moveTo>
                      <a:lnTo>
                        <a:pt x="0" y="0"/>
                      </a:lnTo>
                      <a:lnTo>
                        <a:pt x="3" y="169"/>
                      </a:lnTo>
                    </a:path>
                  </a:pathLst>
                </a:custGeom>
                <a:noFill/>
                <a:ln w="6350" cap="sq">
                  <a:solidFill>
                    <a:srgbClr val="010101"/>
                  </a:solidFill>
                  <a:prstDash val="solid"/>
                  <a:miter lim="800000"/>
                  <a:headEnd/>
                  <a:tailEnd/>
                </a:ln>
              </p:spPr>
              <p:txBody>
                <a:bodyPr/>
                <a:lstStyle/>
                <a:p>
                  <a:endParaRPr lang="en-US"/>
                </a:p>
              </p:txBody>
            </p:sp>
            <p:sp>
              <p:nvSpPr>
                <p:cNvPr id="30129" name="Freeform 5065"/>
                <p:cNvSpPr>
                  <a:spLocks/>
                </p:cNvSpPr>
                <p:nvPr/>
              </p:nvSpPr>
              <p:spPr bwMode="auto">
                <a:xfrm>
                  <a:off x="3995738" y="4545013"/>
                  <a:ext cx="3175" cy="166688"/>
                </a:xfrm>
                <a:custGeom>
                  <a:avLst/>
                  <a:gdLst>
                    <a:gd name="T0" fmla="*/ 0 w 2"/>
                    <a:gd name="T1" fmla="*/ 0 h 105"/>
                    <a:gd name="T2" fmla="*/ 0 w 2"/>
                    <a:gd name="T3" fmla="*/ 0 h 105"/>
                    <a:gd name="T4" fmla="*/ 0 w 2"/>
                    <a:gd name="T5" fmla="*/ 0 h 105"/>
                    <a:gd name="T6" fmla="*/ 3175 w 2"/>
                    <a:gd name="T7" fmla="*/ 166688 h 105"/>
                    <a:gd name="T8" fmla="*/ 0 60000 65536"/>
                    <a:gd name="T9" fmla="*/ 0 60000 65536"/>
                    <a:gd name="T10" fmla="*/ 0 60000 65536"/>
                    <a:gd name="T11" fmla="*/ 0 60000 65536"/>
                    <a:gd name="T12" fmla="*/ 0 w 2"/>
                    <a:gd name="T13" fmla="*/ 0 h 105"/>
                    <a:gd name="T14" fmla="*/ 2 w 2"/>
                    <a:gd name="T15" fmla="*/ 105 h 105"/>
                  </a:gdLst>
                  <a:ahLst/>
                  <a:cxnLst>
                    <a:cxn ang="T8">
                      <a:pos x="T0" y="T1"/>
                    </a:cxn>
                    <a:cxn ang="T9">
                      <a:pos x="T2" y="T3"/>
                    </a:cxn>
                    <a:cxn ang="T10">
                      <a:pos x="T4" y="T5"/>
                    </a:cxn>
                    <a:cxn ang="T11">
                      <a:pos x="T6" y="T7"/>
                    </a:cxn>
                  </a:cxnLst>
                  <a:rect l="T12" t="T13" r="T14" b="T15"/>
                  <a:pathLst>
                    <a:path w="2" h="105">
                      <a:moveTo>
                        <a:pt x="0" y="0"/>
                      </a:moveTo>
                      <a:lnTo>
                        <a:pt x="0" y="0"/>
                      </a:lnTo>
                      <a:lnTo>
                        <a:pt x="2" y="105"/>
                      </a:lnTo>
                    </a:path>
                  </a:pathLst>
                </a:custGeom>
                <a:noFill/>
                <a:ln w="6350" cap="sq">
                  <a:solidFill>
                    <a:srgbClr val="010101"/>
                  </a:solidFill>
                  <a:prstDash val="solid"/>
                  <a:miter lim="800000"/>
                  <a:headEnd/>
                  <a:tailEnd/>
                </a:ln>
              </p:spPr>
              <p:txBody>
                <a:bodyPr/>
                <a:lstStyle/>
                <a:p>
                  <a:endParaRPr lang="en-US"/>
                </a:p>
              </p:txBody>
            </p:sp>
            <p:sp>
              <p:nvSpPr>
                <p:cNvPr id="30130" name="Freeform 5066"/>
                <p:cNvSpPr>
                  <a:spLocks/>
                </p:cNvSpPr>
                <p:nvPr/>
              </p:nvSpPr>
              <p:spPr bwMode="auto">
                <a:xfrm>
                  <a:off x="3998913" y="4711700"/>
                  <a:ext cx="6350" cy="95250"/>
                </a:xfrm>
                <a:custGeom>
                  <a:avLst/>
                  <a:gdLst>
                    <a:gd name="T0" fmla="*/ 0 w 4"/>
                    <a:gd name="T1" fmla="*/ 0 h 60"/>
                    <a:gd name="T2" fmla="*/ 0 w 4"/>
                    <a:gd name="T3" fmla="*/ 0 h 60"/>
                    <a:gd name="T4" fmla="*/ 0 w 4"/>
                    <a:gd name="T5" fmla="*/ 0 h 60"/>
                    <a:gd name="T6" fmla="*/ 6350 w 4"/>
                    <a:gd name="T7" fmla="*/ 95250 h 60"/>
                    <a:gd name="T8" fmla="*/ 0 60000 65536"/>
                    <a:gd name="T9" fmla="*/ 0 60000 65536"/>
                    <a:gd name="T10" fmla="*/ 0 60000 65536"/>
                    <a:gd name="T11" fmla="*/ 0 60000 65536"/>
                    <a:gd name="T12" fmla="*/ 0 w 4"/>
                    <a:gd name="T13" fmla="*/ 0 h 60"/>
                    <a:gd name="T14" fmla="*/ 4 w 4"/>
                    <a:gd name="T15" fmla="*/ 60 h 60"/>
                  </a:gdLst>
                  <a:ahLst/>
                  <a:cxnLst>
                    <a:cxn ang="T8">
                      <a:pos x="T0" y="T1"/>
                    </a:cxn>
                    <a:cxn ang="T9">
                      <a:pos x="T2" y="T3"/>
                    </a:cxn>
                    <a:cxn ang="T10">
                      <a:pos x="T4" y="T5"/>
                    </a:cxn>
                    <a:cxn ang="T11">
                      <a:pos x="T6" y="T7"/>
                    </a:cxn>
                  </a:cxnLst>
                  <a:rect l="T12" t="T13" r="T14" b="T15"/>
                  <a:pathLst>
                    <a:path w="4" h="60">
                      <a:moveTo>
                        <a:pt x="0" y="0"/>
                      </a:moveTo>
                      <a:lnTo>
                        <a:pt x="0" y="0"/>
                      </a:lnTo>
                      <a:lnTo>
                        <a:pt x="4" y="60"/>
                      </a:lnTo>
                    </a:path>
                  </a:pathLst>
                </a:custGeom>
                <a:noFill/>
                <a:ln w="6350" cap="sq">
                  <a:solidFill>
                    <a:srgbClr val="010101"/>
                  </a:solidFill>
                  <a:prstDash val="solid"/>
                  <a:miter lim="800000"/>
                  <a:headEnd/>
                  <a:tailEnd/>
                </a:ln>
              </p:spPr>
              <p:txBody>
                <a:bodyPr/>
                <a:lstStyle/>
                <a:p>
                  <a:endParaRPr lang="en-US"/>
                </a:p>
              </p:txBody>
            </p:sp>
            <p:sp>
              <p:nvSpPr>
                <p:cNvPr id="30131" name="Freeform 5067"/>
                <p:cNvSpPr>
                  <a:spLocks/>
                </p:cNvSpPr>
                <p:nvPr/>
              </p:nvSpPr>
              <p:spPr bwMode="auto">
                <a:xfrm>
                  <a:off x="4005263" y="4806950"/>
                  <a:ext cx="1588" cy="50800"/>
                </a:xfrm>
                <a:custGeom>
                  <a:avLst/>
                  <a:gdLst>
                    <a:gd name="T0" fmla="*/ 0 w 1"/>
                    <a:gd name="T1" fmla="*/ 0 h 32"/>
                    <a:gd name="T2" fmla="*/ 0 w 1"/>
                    <a:gd name="T3" fmla="*/ 0 h 32"/>
                    <a:gd name="T4" fmla="*/ 0 w 1"/>
                    <a:gd name="T5" fmla="*/ 0 h 32"/>
                    <a:gd name="T6" fmla="*/ 1588 w 1"/>
                    <a:gd name="T7" fmla="*/ 50800 h 32"/>
                    <a:gd name="T8" fmla="*/ 0 60000 65536"/>
                    <a:gd name="T9" fmla="*/ 0 60000 65536"/>
                    <a:gd name="T10" fmla="*/ 0 60000 65536"/>
                    <a:gd name="T11" fmla="*/ 0 60000 65536"/>
                    <a:gd name="T12" fmla="*/ 0 w 1"/>
                    <a:gd name="T13" fmla="*/ 0 h 32"/>
                    <a:gd name="T14" fmla="*/ 1 w 1"/>
                    <a:gd name="T15" fmla="*/ 32 h 32"/>
                  </a:gdLst>
                  <a:ahLst/>
                  <a:cxnLst>
                    <a:cxn ang="T8">
                      <a:pos x="T0" y="T1"/>
                    </a:cxn>
                    <a:cxn ang="T9">
                      <a:pos x="T2" y="T3"/>
                    </a:cxn>
                    <a:cxn ang="T10">
                      <a:pos x="T4" y="T5"/>
                    </a:cxn>
                    <a:cxn ang="T11">
                      <a:pos x="T6" y="T7"/>
                    </a:cxn>
                  </a:cxnLst>
                  <a:rect l="T12" t="T13" r="T14" b="T15"/>
                  <a:pathLst>
                    <a:path w="1" h="32">
                      <a:moveTo>
                        <a:pt x="0" y="0"/>
                      </a:moveTo>
                      <a:lnTo>
                        <a:pt x="0" y="0"/>
                      </a:lnTo>
                      <a:lnTo>
                        <a:pt x="1" y="32"/>
                      </a:lnTo>
                    </a:path>
                  </a:pathLst>
                </a:custGeom>
                <a:noFill/>
                <a:ln w="6350" cap="sq">
                  <a:solidFill>
                    <a:srgbClr val="010101"/>
                  </a:solidFill>
                  <a:prstDash val="solid"/>
                  <a:miter lim="800000"/>
                  <a:headEnd/>
                  <a:tailEnd/>
                </a:ln>
              </p:spPr>
              <p:txBody>
                <a:bodyPr/>
                <a:lstStyle/>
                <a:p>
                  <a:endParaRPr lang="en-US"/>
                </a:p>
              </p:txBody>
            </p:sp>
            <p:sp>
              <p:nvSpPr>
                <p:cNvPr id="30132" name="Freeform 5068"/>
                <p:cNvSpPr>
                  <a:spLocks/>
                </p:cNvSpPr>
                <p:nvPr/>
              </p:nvSpPr>
              <p:spPr bwMode="auto">
                <a:xfrm>
                  <a:off x="4006850" y="4857750"/>
                  <a:ext cx="6350" cy="36513"/>
                </a:xfrm>
                <a:custGeom>
                  <a:avLst/>
                  <a:gdLst>
                    <a:gd name="T0" fmla="*/ 0 w 4"/>
                    <a:gd name="T1" fmla="*/ 0 h 23"/>
                    <a:gd name="T2" fmla="*/ 0 w 4"/>
                    <a:gd name="T3" fmla="*/ 0 h 23"/>
                    <a:gd name="T4" fmla="*/ 0 w 4"/>
                    <a:gd name="T5" fmla="*/ 0 h 23"/>
                    <a:gd name="T6" fmla="*/ 6350 w 4"/>
                    <a:gd name="T7" fmla="*/ 36513 h 23"/>
                    <a:gd name="T8" fmla="*/ 0 60000 65536"/>
                    <a:gd name="T9" fmla="*/ 0 60000 65536"/>
                    <a:gd name="T10" fmla="*/ 0 60000 65536"/>
                    <a:gd name="T11" fmla="*/ 0 60000 65536"/>
                    <a:gd name="T12" fmla="*/ 0 w 4"/>
                    <a:gd name="T13" fmla="*/ 0 h 23"/>
                    <a:gd name="T14" fmla="*/ 4 w 4"/>
                    <a:gd name="T15" fmla="*/ 23 h 23"/>
                  </a:gdLst>
                  <a:ahLst/>
                  <a:cxnLst>
                    <a:cxn ang="T8">
                      <a:pos x="T0" y="T1"/>
                    </a:cxn>
                    <a:cxn ang="T9">
                      <a:pos x="T2" y="T3"/>
                    </a:cxn>
                    <a:cxn ang="T10">
                      <a:pos x="T4" y="T5"/>
                    </a:cxn>
                    <a:cxn ang="T11">
                      <a:pos x="T6" y="T7"/>
                    </a:cxn>
                  </a:cxnLst>
                  <a:rect l="T12" t="T13" r="T14" b="T15"/>
                  <a:pathLst>
                    <a:path w="4" h="23">
                      <a:moveTo>
                        <a:pt x="0" y="0"/>
                      </a:moveTo>
                      <a:lnTo>
                        <a:pt x="0" y="0"/>
                      </a:lnTo>
                      <a:lnTo>
                        <a:pt x="4" y="23"/>
                      </a:lnTo>
                    </a:path>
                  </a:pathLst>
                </a:custGeom>
                <a:noFill/>
                <a:ln w="6350" cap="sq">
                  <a:solidFill>
                    <a:srgbClr val="010101"/>
                  </a:solidFill>
                  <a:prstDash val="solid"/>
                  <a:miter lim="800000"/>
                  <a:headEnd/>
                  <a:tailEnd/>
                </a:ln>
              </p:spPr>
              <p:txBody>
                <a:bodyPr/>
                <a:lstStyle/>
                <a:p>
                  <a:endParaRPr lang="en-US"/>
                </a:p>
              </p:txBody>
            </p:sp>
            <p:sp>
              <p:nvSpPr>
                <p:cNvPr id="30133" name="Freeform 5069"/>
                <p:cNvSpPr>
                  <a:spLocks/>
                </p:cNvSpPr>
                <p:nvPr/>
              </p:nvSpPr>
              <p:spPr bwMode="auto">
                <a:xfrm>
                  <a:off x="4013200" y="4894263"/>
                  <a:ext cx="6350" cy="25400"/>
                </a:xfrm>
                <a:custGeom>
                  <a:avLst/>
                  <a:gdLst>
                    <a:gd name="T0" fmla="*/ 0 w 4"/>
                    <a:gd name="T1" fmla="*/ 0 h 16"/>
                    <a:gd name="T2" fmla="*/ 0 w 4"/>
                    <a:gd name="T3" fmla="*/ 0 h 16"/>
                    <a:gd name="T4" fmla="*/ 0 w 4"/>
                    <a:gd name="T5" fmla="*/ 0 h 16"/>
                    <a:gd name="T6" fmla="*/ 6350 w 4"/>
                    <a:gd name="T7" fmla="*/ 25400 h 16"/>
                    <a:gd name="T8" fmla="*/ 0 60000 65536"/>
                    <a:gd name="T9" fmla="*/ 0 60000 65536"/>
                    <a:gd name="T10" fmla="*/ 0 60000 65536"/>
                    <a:gd name="T11" fmla="*/ 0 60000 65536"/>
                    <a:gd name="T12" fmla="*/ 0 w 4"/>
                    <a:gd name="T13" fmla="*/ 0 h 16"/>
                    <a:gd name="T14" fmla="*/ 4 w 4"/>
                    <a:gd name="T15" fmla="*/ 16 h 16"/>
                  </a:gdLst>
                  <a:ahLst/>
                  <a:cxnLst>
                    <a:cxn ang="T8">
                      <a:pos x="T0" y="T1"/>
                    </a:cxn>
                    <a:cxn ang="T9">
                      <a:pos x="T2" y="T3"/>
                    </a:cxn>
                    <a:cxn ang="T10">
                      <a:pos x="T4" y="T5"/>
                    </a:cxn>
                    <a:cxn ang="T11">
                      <a:pos x="T6" y="T7"/>
                    </a:cxn>
                  </a:cxnLst>
                  <a:rect l="T12" t="T13" r="T14" b="T15"/>
                  <a:pathLst>
                    <a:path w="4" h="16">
                      <a:moveTo>
                        <a:pt x="0" y="0"/>
                      </a:moveTo>
                      <a:lnTo>
                        <a:pt x="0" y="0"/>
                      </a:lnTo>
                      <a:lnTo>
                        <a:pt x="4" y="16"/>
                      </a:lnTo>
                    </a:path>
                  </a:pathLst>
                </a:custGeom>
                <a:noFill/>
                <a:ln w="6350" cap="sq">
                  <a:solidFill>
                    <a:srgbClr val="010101"/>
                  </a:solidFill>
                  <a:prstDash val="solid"/>
                  <a:miter lim="800000"/>
                  <a:headEnd/>
                  <a:tailEnd/>
                </a:ln>
              </p:spPr>
              <p:txBody>
                <a:bodyPr/>
                <a:lstStyle/>
                <a:p>
                  <a:endParaRPr lang="en-US"/>
                </a:p>
              </p:txBody>
            </p:sp>
            <p:sp>
              <p:nvSpPr>
                <p:cNvPr id="30134" name="Freeform 5070"/>
                <p:cNvSpPr>
                  <a:spLocks/>
                </p:cNvSpPr>
                <p:nvPr/>
              </p:nvSpPr>
              <p:spPr bwMode="auto">
                <a:xfrm>
                  <a:off x="4019550" y="4919663"/>
                  <a:ext cx="1588" cy="25400"/>
                </a:xfrm>
                <a:custGeom>
                  <a:avLst/>
                  <a:gdLst>
                    <a:gd name="T0" fmla="*/ 0 w 1"/>
                    <a:gd name="T1" fmla="*/ 0 h 16"/>
                    <a:gd name="T2" fmla="*/ 0 w 1"/>
                    <a:gd name="T3" fmla="*/ 0 h 16"/>
                    <a:gd name="T4" fmla="*/ 0 w 1"/>
                    <a:gd name="T5" fmla="*/ 0 h 16"/>
                    <a:gd name="T6" fmla="*/ 1588 w 1"/>
                    <a:gd name="T7" fmla="*/ 25400 h 16"/>
                    <a:gd name="T8" fmla="*/ 0 60000 65536"/>
                    <a:gd name="T9" fmla="*/ 0 60000 65536"/>
                    <a:gd name="T10" fmla="*/ 0 60000 65536"/>
                    <a:gd name="T11" fmla="*/ 0 60000 65536"/>
                    <a:gd name="T12" fmla="*/ 0 w 1"/>
                    <a:gd name="T13" fmla="*/ 0 h 16"/>
                    <a:gd name="T14" fmla="*/ 1 w 1"/>
                    <a:gd name="T15" fmla="*/ 16 h 16"/>
                  </a:gdLst>
                  <a:ahLst/>
                  <a:cxnLst>
                    <a:cxn ang="T8">
                      <a:pos x="T0" y="T1"/>
                    </a:cxn>
                    <a:cxn ang="T9">
                      <a:pos x="T2" y="T3"/>
                    </a:cxn>
                    <a:cxn ang="T10">
                      <a:pos x="T4" y="T5"/>
                    </a:cxn>
                    <a:cxn ang="T11">
                      <a:pos x="T6" y="T7"/>
                    </a:cxn>
                  </a:cxnLst>
                  <a:rect l="T12" t="T13" r="T14" b="T15"/>
                  <a:pathLst>
                    <a:path w="1" h="16">
                      <a:moveTo>
                        <a:pt x="0" y="0"/>
                      </a:moveTo>
                      <a:lnTo>
                        <a:pt x="0" y="0"/>
                      </a:lnTo>
                      <a:lnTo>
                        <a:pt x="1" y="16"/>
                      </a:lnTo>
                    </a:path>
                  </a:pathLst>
                </a:custGeom>
                <a:noFill/>
                <a:ln w="6350" cap="sq">
                  <a:solidFill>
                    <a:srgbClr val="010101"/>
                  </a:solidFill>
                  <a:prstDash val="solid"/>
                  <a:miter lim="800000"/>
                  <a:headEnd/>
                  <a:tailEnd/>
                </a:ln>
              </p:spPr>
              <p:txBody>
                <a:bodyPr/>
                <a:lstStyle/>
                <a:p>
                  <a:endParaRPr lang="en-US"/>
                </a:p>
              </p:txBody>
            </p:sp>
            <p:sp>
              <p:nvSpPr>
                <p:cNvPr id="30135" name="Freeform 5071"/>
                <p:cNvSpPr>
                  <a:spLocks/>
                </p:cNvSpPr>
                <p:nvPr/>
              </p:nvSpPr>
              <p:spPr bwMode="auto">
                <a:xfrm>
                  <a:off x="4021138" y="4945063"/>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30136" name="Freeform 5072"/>
                <p:cNvSpPr>
                  <a:spLocks/>
                </p:cNvSpPr>
                <p:nvPr/>
              </p:nvSpPr>
              <p:spPr bwMode="auto">
                <a:xfrm>
                  <a:off x="4024313" y="4953000"/>
                  <a:ext cx="7938" cy="11113"/>
                </a:xfrm>
                <a:custGeom>
                  <a:avLst/>
                  <a:gdLst>
                    <a:gd name="T0" fmla="*/ 0 w 5"/>
                    <a:gd name="T1" fmla="*/ 0 h 7"/>
                    <a:gd name="T2" fmla="*/ 0 w 5"/>
                    <a:gd name="T3" fmla="*/ 0 h 7"/>
                    <a:gd name="T4" fmla="*/ 0 w 5"/>
                    <a:gd name="T5" fmla="*/ 0 h 7"/>
                    <a:gd name="T6" fmla="*/ 7938 w 5"/>
                    <a:gd name="T7" fmla="*/ 11113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0"/>
                      </a:moveTo>
                      <a:lnTo>
                        <a:pt x="0" y="0"/>
                      </a:lnTo>
                      <a:lnTo>
                        <a:pt x="5" y="7"/>
                      </a:lnTo>
                    </a:path>
                  </a:pathLst>
                </a:custGeom>
                <a:noFill/>
                <a:ln w="6350" cap="sq">
                  <a:solidFill>
                    <a:srgbClr val="010101"/>
                  </a:solidFill>
                  <a:prstDash val="solid"/>
                  <a:miter lim="800000"/>
                  <a:headEnd/>
                  <a:tailEnd/>
                </a:ln>
              </p:spPr>
              <p:txBody>
                <a:bodyPr/>
                <a:lstStyle/>
                <a:p>
                  <a:endParaRPr lang="en-US"/>
                </a:p>
              </p:txBody>
            </p:sp>
            <p:sp>
              <p:nvSpPr>
                <p:cNvPr id="30137" name="Freeform 5073"/>
                <p:cNvSpPr>
                  <a:spLocks/>
                </p:cNvSpPr>
                <p:nvPr/>
              </p:nvSpPr>
              <p:spPr bwMode="auto">
                <a:xfrm>
                  <a:off x="4032250" y="4964113"/>
                  <a:ext cx="6350" cy="9525"/>
                </a:xfrm>
                <a:custGeom>
                  <a:avLst/>
                  <a:gdLst>
                    <a:gd name="T0" fmla="*/ 0 w 4"/>
                    <a:gd name="T1" fmla="*/ 0 h 6"/>
                    <a:gd name="T2" fmla="*/ 0 w 4"/>
                    <a:gd name="T3" fmla="*/ 0 h 6"/>
                    <a:gd name="T4" fmla="*/ 0 w 4"/>
                    <a:gd name="T5" fmla="*/ 0 h 6"/>
                    <a:gd name="T6" fmla="*/ 6350 w 4"/>
                    <a:gd name="T7" fmla="*/ 9525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0"/>
                      </a:moveTo>
                      <a:lnTo>
                        <a:pt x="0" y="0"/>
                      </a:lnTo>
                      <a:lnTo>
                        <a:pt x="4" y="6"/>
                      </a:lnTo>
                    </a:path>
                  </a:pathLst>
                </a:custGeom>
                <a:noFill/>
                <a:ln w="6350" cap="sq">
                  <a:solidFill>
                    <a:srgbClr val="010101"/>
                  </a:solidFill>
                  <a:prstDash val="solid"/>
                  <a:miter lim="800000"/>
                  <a:headEnd/>
                  <a:tailEnd/>
                </a:ln>
              </p:spPr>
              <p:txBody>
                <a:bodyPr/>
                <a:lstStyle/>
                <a:p>
                  <a:endParaRPr lang="en-US"/>
                </a:p>
              </p:txBody>
            </p:sp>
            <p:sp>
              <p:nvSpPr>
                <p:cNvPr id="30138" name="Freeform 5074"/>
                <p:cNvSpPr>
                  <a:spLocks/>
                </p:cNvSpPr>
                <p:nvPr/>
              </p:nvSpPr>
              <p:spPr bwMode="auto">
                <a:xfrm>
                  <a:off x="4038600" y="49736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139" name="Freeform 5075"/>
                <p:cNvSpPr>
                  <a:spLocks/>
                </p:cNvSpPr>
                <p:nvPr/>
              </p:nvSpPr>
              <p:spPr bwMode="auto">
                <a:xfrm>
                  <a:off x="4041775" y="4978400"/>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140" name="Freeform 5076"/>
                <p:cNvSpPr>
                  <a:spLocks/>
                </p:cNvSpPr>
                <p:nvPr/>
              </p:nvSpPr>
              <p:spPr bwMode="auto">
                <a:xfrm>
                  <a:off x="4046538" y="4981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41" name="Freeform 5077"/>
                <p:cNvSpPr>
                  <a:spLocks/>
                </p:cNvSpPr>
                <p:nvPr/>
              </p:nvSpPr>
              <p:spPr bwMode="auto">
                <a:xfrm>
                  <a:off x="4049713" y="4981575"/>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30142" name="Freeform 5078"/>
                <p:cNvSpPr>
                  <a:spLocks/>
                </p:cNvSpPr>
                <p:nvPr/>
              </p:nvSpPr>
              <p:spPr bwMode="auto">
                <a:xfrm>
                  <a:off x="4056063" y="49863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143" name="Freeform 5079"/>
                <p:cNvSpPr>
                  <a:spLocks/>
                </p:cNvSpPr>
                <p:nvPr/>
              </p:nvSpPr>
              <p:spPr bwMode="auto">
                <a:xfrm>
                  <a:off x="4057650" y="498951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144" name="Freeform 5080"/>
                <p:cNvSpPr>
                  <a:spLocks/>
                </p:cNvSpPr>
                <p:nvPr/>
              </p:nvSpPr>
              <p:spPr bwMode="auto">
                <a:xfrm>
                  <a:off x="4064000" y="49895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145" name="Freeform 5081"/>
                <p:cNvSpPr>
                  <a:spLocks/>
                </p:cNvSpPr>
                <p:nvPr/>
              </p:nvSpPr>
              <p:spPr bwMode="auto">
                <a:xfrm>
                  <a:off x="4067175" y="4992688"/>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146" name="Freeform 5082"/>
                <p:cNvSpPr>
                  <a:spLocks/>
                </p:cNvSpPr>
                <p:nvPr/>
              </p:nvSpPr>
              <p:spPr bwMode="auto">
                <a:xfrm>
                  <a:off x="4071938" y="49958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147" name="Freeform 5083"/>
                <p:cNvSpPr>
                  <a:spLocks/>
                </p:cNvSpPr>
                <p:nvPr/>
              </p:nvSpPr>
              <p:spPr bwMode="auto">
                <a:xfrm>
                  <a:off x="4075113"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148" name="Freeform 5084"/>
                <p:cNvSpPr>
                  <a:spLocks/>
                </p:cNvSpPr>
                <p:nvPr/>
              </p:nvSpPr>
              <p:spPr bwMode="auto">
                <a:xfrm>
                  <a:off x="4081463" y="49990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149" name="Freeform 5085"/>
                <p:cNvSpPr>
                  <a:spLocks/>
                </p:cNvSpPr>
                <p:nvPr/>
              </p:nvSpPr>
              <p:spPr bwMode="auto">
                <a:xfrm>
                  <a:off x="4086225"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50" name="Freeform 5086"/>
                <p:cNvSpPr>
                  <a:spLocks/>
                </p:cNvSpPr>
                <p:nvPr/>
              </p:nvSpPr>
              <p:spPr bwMode="auto">
                <a:xfrm>
                  <a:off x="4089400" y="4992688"/>
                  <a:ext cx="4763" cy="6350"/>
                </a:xfrm>
                <a:custGeom>
                  <a:avLst/>
                  <a:gdLst>
                    <a:gd name="T0" fmla="*/ 0 w 3"/>
                    <a:gd name="T1" fmla="*/ 6350 h 4"/>
                    <a:gd name="T2" fmla="*/ 0 w 3"/>
                    <a:gd name="T3" fmla="*/ 6350 h 4"/>
                    <a:gd name="T4" fmla="*/ 0 w 3"/>
                    <a:gd name="T5" fmla="*/ 6350 h 4"/>
                    <a:gd name="T6" fmla="*/ 476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4"/>
                      </a:moveTo>
                      <a:lnTo>
                        <a:pt x="0" y="4"/>
                      </a:lnTo>
                      <a:lnTo>
                        <a:pt x="3" y="0"/>
                      </a:lnTo>
                    </a:path>
                  </a:pathLst>
                </a:custGeom>
                <a:noFill/>
                <a:ln w="6350" cap="sq">
                  <a:solidFill>
                    <a:srgbClr val="010101"/>
                  </a:solidFill>
                  <a:prstDash val="solid"/>
                  <a:miter lim="800000"/>
                  <a:headEnd/>
                  <a:tailEnd/>
                </a:ln>
              </p:spPr>
              <p:txBody>
                <a:bodyPr/>
                <a:lstStyle/>
                <a:p>
                  <a:endParaRPr lang="en-US"/>
                </a:p>
              </p:txBody>
            </p:sp>
            <p:sp>
              <p:nvSpPr>
                <p:cNvPr id="30151" name="Freeform 5087"/>
                <p:cNvSpPr>
                  <a:spLocks/>
                </p:cNvSpPr>
                <p:nvPr/>
              </p:nvSpPr>
              <p:spPr bwMode="auto">
                <a:xfrm>
                  <a:off x="4094163" y="498633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152" name="Freeform 5088"/>
                <p:cNvSpPr>
                  <a:spLocks/>
                </p:cNvSpPr>
                <p:nvPr/>
              </p:nvSpPr>
              <p:spPr bwMode="auto">
                <a:xfrm>
                  <a:off x="4097338" y="4981575"/>
                  <a:ext cx="6350" cy="4763"/>
                </a:xfrm>
                <a:custGeom>
                  <a:avLst/>
                  <a:gdLst>
                    <a:gd name="T0" fmla="*/ 0 w 4"/>
                    <a:gd name="T1" fmla="*/ 4763 h 3"/>
                    <a:gd name="T2" fmla="*/ 0 w 4"/>
                    <a:gd name="T3" fmla="*/ 4763 h 3"/>
                    <a:gd name="T4" fmla="*/ 0 w 4"/>
                    <a:gd name="T5" fmla="*/ 4763 h 3"/>
                    <a:gd name="T6" fmla="*/ 635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3"/>
                      </a:moveTo>
                      <a:lnTo>
                        <a:pt x="0" y="3"/>
                      </a:lnTo>
                      <a:lnTo>
                        <a:pt x="4" y="0"/>
                      </a:lnTo>
                    </a:path>
                  </a:pathLst>
                </a:custGeom>
                <a:noFill/>
                <a:ln w="6350" cap="sq">
                  <a:solidFill>
                    <a:srgbClr val="010101"/>
                  </a:solidFill>
                  <a:prstDash val="solid"/>
                  <a:miter lim="800000"/>
                  <a:headEnd/>
                  <a:tailEnd/>
                </a:ln>
              </p:spPr>
              <p:txBody>
                <a:bodyPr/>
                <a:lstStyle/>
                <a:p>
                  <a:endParaRPr lang="en-US"/>
                </a:p>
              </p:txBody>
            </p:sp>
            <p:sp>
              <p:nvSpPr>
                <p:cNvPr id="30153" name="Freeform 5089"/>
                <p:cNvSpPr>
                  <a:spLocks/>
                </p:cNvSpPr>
                <p:nvPr/>
              </p:nvSpPr>
              <p:spPr bwMode="auto">
                <a:xfrm>
                  <a:off x="4103688" y="497522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154" name="Freeform 5090"/>
                <p:cNvSpPr>
                  <a:spLocks/>
                </p:cNvSpPr>
                <p:nvPr/>
              </p:nvSpPr>
              <p:spPr bwMode="auto">
                <a:xfrm>
                  <a:off x="4106863" y="4970463"/>
                  <a:ext cx="7938" cy="4763"/>
                </a:xfrm>
                <a:custGeom>
                  <a:avLst/>
                  <a:gdLst>
                    <a:gd name="T0" fmla="*/ 0 w 5"/>
                    <a:gd name="T1" fmla="*/ 4763 h 3"/>
                    <a:gd name="T2" fmla="*/ 0 w 5"/>
                    <a:gd name="T3" fmla="*/ 4763 h 3"/>
                    <a:gd name="T4" fmla="*/ 0 w 5"/>
                    <a:gd name="T5" fmla="*/ 4763 h 3"/>
                    <a:gd name="T6" fmla="*/ 7938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0" y="3"/>
                      </a:moveTo>
                      <a:lnTo>
                        <a:pt x="0" y="3"/>
                      </a:lnTo>
                      <a:lnTo>
                        <a:pt x="5" y="0"/>
                      </a:lnTo>
                    </a:path>
                  </a:pathLst>
                </a:custGeom>
                <a:noFill/>
                <a:ln w="6350" cap="sq">
                  <a:solidFill>
                    <a:srgbClr val="010101"/>
                  </a:solidFill>
                  <a:prstDash val="solid"/>
                  <a:miter lim="800000"/>
                  <a:headEnd/>
                  <a:tailEnd/>
                </a:ln>
              </p:spPr>
              <p:txBody>
                <a:bodyPr/>
                <a:lstStyle/>
                <a:p>
                  <a:endParaRPr lang="en-US"/>
                </a:p>
              </p:txBody>
            </p:sp>
            <p:sp>
              <p:nvSpPr>
                <p:cNvPr id="30155" name="Freeform 5091"/>
                <p:cNvSpPr>
                  <a:spLocks/>
                </p:cNvSpPr>
                <p:nvPr/>
              </p:nvSpPr>
              <p:spPr bwMode="auto">
                <a:xfrm>
                  <a:off x="4114800" y="496411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156" name="Freeform 5092"/>
                <p:cNvSpPr>
                  <a:spLocks/>
                </p:cNvSpPr>
                <p:nvPr/>
              </p:nvSpPr>
              <p:spPr bwMode="auto">
                <a:xfrm>
                  <a:off x="4117975" y="4964113"/>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157" name="Freeform 5093"/>
                <p:cNvSpPr>
                  <a:spLocks/>
                </p:cNvSpPr>
                <p:nvPr/>
              </p:nvSpPr>
              <p:spPr bwMode="auto">
                <a:xfrm>
                  <a:off x="4122738" y="496728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30158" name="Freeform 5094"/>
                <p:cNvSpPr>
                  <a:spLocks/>
                </p:cNvSpPr>
                <p:nvPr/>
              </p:nvSpPr>
              <p:spPr bwMode="auto">
                <a:xfrm>
                  <a:off x="4125913" y="4975225"/>
                  <a:ext cx="6350" cy="6350"/>
                </a:xfrm>
                <a:custGeom>
                  <a:avLst/>
                  <a:gdLst>
                    <a:gd name="T0" fmla="*/ 0 w 4"/>
                    <a:gd name="T1" fmla="*/ 0 h 4"/>
                    <a:gd name="T2" fmla="*/ 0 w 4"/>
                    <a:gd name="T3" fmla="*/ 0 h 4"/>
                    <a:gd name="T4" fmla="*/ 0 w 4"/>
                    <a:gd name="T5" fmla="*/ 0 h 4"/>
                    <a:gd name="T6" fmla="*/ 6350 w 4"/>
                    <a:gd name="T7" fmla="*/ 635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0"/>
                      </a:moveTo>
                      <a:lnTo>
                        <a:pt x="0" y="0"/>
                      </a:lnTo>
                      <a:lnTo>
                        <a:pt x="4" y="4"/>
                      </a:lnTo>
                    </a:path>
                  </a:pathLst>
                </a:custGeom>
                <a:noFill/>
                <a:ln w="6350" cap="sq">
                  <a:solidFill>
                    <a:srgbClr val="010101"/>
                  </a:solidFill>
                  <a:prstDash val="solid"/>
                  <a:miter lim="800000"/>
                  <a:headEnd/>
                  <a:tailEnd/>
                </a:ln>
              </p:spPr>
              <p:txBody>
                <a:bodyPr/>
                <a:lstStyle/>
                <a:p>
                  <a:endParaRPr lang="en-US"/>
                </a:p>
              </p:txBody>
            </p:sp>
            <p:sp>
              <p:nvSpPr>
                <p:cNvPr id="30159" name="Freeform 5095"/>
                <p:cNvSpPr>
                  <a:spLocks/>
                </p:cNvSpPr>
                <p:nvPr/>
              </p:nvSpPr>
              <p:spPr bwMode="auto">
                <a:xfrm>
                  <a:off x="4132263" y="498157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160" name="Freeform 5096"/>
                <p:cNvSpPr>
                  <a:spLocks/>
                </p:cNvSpPr>
                <p:nvPr/>
              </p:nvSpPr>
              <p:spPr bwMode="auto">
                <a:xfrm>
                  <a:off x="4133850" y="4978400"/>
                  <a:ext cx="6350" cy="6350"/>
                </a:xfrm>
                <a:custGeom>
                  <a:avLst/>
                  <a:gdLst>
                    <a:gd name="T0" fmla="*/ 0 w 4"/>
                    <a:gd name="T1" fmla="*/ 6350 h 4"/>
                    <a:gd name="T2" fmla="*/ 0 w 4"/>
                    <a:gd name="T3" fmla="*/ 6350 h 4"/>
                    <a:gd name="T4" fmla="*/ 0 w 4"/>
                    <a:gd name="T5" fmla="*/ 6350 h 4"/>
                    <a:gd name="T6" fmla="*/ 6350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0" y="4"/>
                      </a:lnTo>
                      <a:lnTo>
                        <a:pt x="4" y="0"/>
                      </a:lnTo>
                    </a:path>
                  </a:pathLst>
                </a:custGeom>
                <a:noFill/>
                <a:ln w="6350" cap="sq">
                  <a:solidFill>
                    <a:srgbClr val="010101"/>
                  </a:solidFill>
                  <a:prstDash val="solid"/>
                  <a:miter lim="800000"/>
                  <a:headEnd/>
                  <a:tailEnd/>
                </a:ln>
              </p:spPr>
              <p:txBody>
                <a:bodyPr/>
                <a:lstStyle/>
                <a:p>
                  <a:endParaRPr lang="en-US"/>
                </a:p>
              </p:txBody>
            </p:sp>
            <p:sp>
              <p:nvSpPr>
                <p:cNvPr id="30161" name="Freeform 5097"/>
                <p:cNvSpPr>
                  <a:spLocks/>
                </p:cNvSpPr>
                <p:nvPr/>
              </p:nvSpPr>
              <p:spPr bwMode="auto">
                <a:xfrm>
                  <a:off x="4140200" y="4967288"/>
                  <a:ext cx="3175" cy="11113"/>
                </a:xfrm>
                <a:custGeom>
                  <a:avLst/>
                  <a:gdLst>
                    <a:gd name="T0" fmla="*/ 0 w 2"/>
                    <a:gd name="T1" fmla="*/ 11113 h 7"/>
                    <a:gd name="T2" fmla="*/ 0 w 2"/>
                    <a:gd name="T3" fmla="*/ 11113 h 7"/>
                    <a:gd name="T4" fmla="*/ 0 w 2"/>
                    <a:gd name="T5" fmla="*/ 11113 h 7"/>
                    <a:gd name="T6" fmla="*/ 3175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7"/>
                      </a:moveTo>
                      <a:lnTo>
                        <a:pt x="0" y="7"/>
                      </a:lnTo>
                      <a:lnTo>
                        <a:pt x="2" y="0"/>
                      </a:lnTo>
                    </a:path>
                  </a:pathLst>
                </a:custGeom>
                <a:noFill/>
                <a:ln w="6350" cap="sq">
                  <a:solidFill>
                    <a:srgbClr val="010101"/>
                  </a:solidFill>
                  <a:prstDash val="solid"/>
                  <a:miter lim="800000"/>
                  <a:headEnd/>
                  <a:tailEnd/>
                </a:ln>
              </p:spPr>
              <p:txBody>
                <a:bodyPr/>
                <a:lstStyle/>
                <a:p>
                  <a:endParaRPr lang="en-US"/>
                </a:p>
              </p:txBody>
            </p:sp>
            <p:sp>
              <p:nvSpPr>
                <p:cNvPr id="30162" name="Freeform 5098"/>
                <p:cNvSpPr>
                  <a:spLocks/>
                </p:cNvSpPr>
                <p:nvPr/>
              </p:nvSpPr>
              <p:spPr bwMode="auto">
                <a:xfrm>
                  <a:off x="4143375" y="4953000"/>
                  <a:ext cx="4763" cy="14288"/>
                </a:xfrm>
                <a:custGeom>
                  <a:avLst/>
                  <a:gdLst>
                    <a:gd name="T0" fmla="*/ 0 w 3"/>
                    <a:gd name="T1" fmla="*/ 14288 h 9"/>
                    <a:gd name="T2" fmla="*/ 0 w 3"/>
                    <a:gd name="T3" fmla="*/ 14288 h 9"/>
                    <a:gd name="T4" fmla="*/ 0 w 3"/>
                    <a:gd name="T5" fmla="*/ 14288 h 9"/>
                    <a:gd name="T6" fmla="*/ 4763 w 3"/>
                    <a:gd name="T7" fmla="*/ 0 h 9"/>
                    <a:gd name="T8" fmla="*/ 0 60000 65536"/>
                    <a:gd name="T9" fmla="*/ 0 60000 65536"/>
                    <a:gd name="T10" fmla="*/ 0 60000 65536"/>
                    <a:gd name="T11" fmla="*/ 0 60000 65536"/>
                    <a:gd name="T12" fmla="*/ 0 w 3"/>
                    <a:gd name="T13" fmla="*/ 0 h 9"/>
                    <a:gd name="T14" fmla="*/ 3 w 3"/>
                    <a:gd name="T15" fmla="*/ 9 h 9"/>
                  </a:gdLst>
                  <a:ahLst/>
                  <a:cxnLst>
                    <a:cxn ang="T8">
                      <a:pos x="T0" y="T1"/>
                    </a:cxn>
                    <a:cxn ang="T9">
                      <a:pos x="T2" y="T3"/>
                    </a:cxn>
                    <a:cxn ang="T10">
                      <a:pos x="T4" y="T5"/>
                    </a:cxn>
                    <a:cxn ang="T11">
                      <a:pos x="T6" y="T7"/>
                    </a:cxn>
                  </a:cxnLst>
                  <a:rect l="T12" t="T13" r="T14" b="T15"/>
                  <a:pathLst>
                    <a:path w="3" h="9">
                      <a:moveTo>
                        <a:pt x="0" y="9"/>
                      </a:moveTo>
                      <a:lnTo>
                        <a:pt x="0" y="9"/>
                      </a:lnTo>
                      <a:lnTo>
                        <a:pt x="3" y="0"/>
                      </a:lnTo>
                    </a:path>
                  </a:pathLst>
                </a:custGeom>
                <a:noFill/>
                <a:ln w="6350" cap="sq">
                  <a:solidFill>
                    <a:srgbClr val="010101"/>
                  </a:solidFill>
                  <a:prstDash val="solid"/>
                  <a:miter lim="800000"/>
                  <a:headEnd/>
                  <a:tailEnd/>
                </a:ln>
              </p:spPr>
              <p:txBody>
                <a:bodyPr/>
                <a:lstStyle/>
                <a:p>
                  <a:endParaRPr lang="en-US"/>
                </a:p>
              </p:txBody>
            </p:sp>
            <p:sp>
              <p:nvSpPr>
                <p:cNvPr id="30163" name="Freeform 5099"/>
                <p:cNvSpPr>
                  <a:spLocks/>
                </p:cNvSpPr>
                <p:nvPr/>
              </p:nvSpPr>
              <p:spPr bwMode="auto">
                <a:xfrm>
                  <a:off x="4148138" y="4933950"/>
                  <a:ext cx="6350" cy="19050"/>
                </a:xfrm>
                <a:custGeom>
                  <a:avLst/>
                  <a:gdLst>
                    <a:gd name="T0" fmla="*/ 0 w 4"/>
                    <a:gd name="T1" fmla="*/ 19050 h 12"/>
                    <a:gd name="T2" fmla="*/ 0 w 4"/>
                    <a:gd name="T3" fmla="*/ 19050 h 12"/>
                    <a:gd name="T4" fmla="*/ 0 w 4"/>
                    <a:gd name="T5" fmla="*/ 19050 h 12"/>
                    <a:gd name="T6" fmla="*/ 6350 w 4"/>
                    <a:gd name="T7" fmla="*/ 0 h 12"/>
                    <a:gd name="T8" fmla="*/ 0 60000 65536"/>
                    <a:gd name="T9" fmla="*/ 0 60000 65536"/>
                    <a:gd name="T10" fmla="*/ 0 60000 65536"/>
                    <a:gd name="T11" fmla="*/ 0 60000 65536"/>
                    <a:gd name="T12" fmla="*/ 0 w 4"/>
                    <a:gd name="T13" fmla="*/ 0 h 12"/>
                    <a:gd name="T14" fmla="*/ 4 w 4"/>
                    <a:gd name="T15" fmla="*/ 12 h 12"/>
                  </a:gdLst>
                  <a:ahLst/>
                  <a:cxnLst>
                    <a:cxn ang="T8">
                      <a:pos x="T0" y="T1"/>
                    </a:cxn>
                    <a:cxn ang="T9">
                      <a:pos x="T2" y="T3"/>
                    </a:cxn>
                    <a:cxn ang="T10">
                      <a:pos x="T4" y="T5"/>
                    </a:cxn>
                    <a:cxn ang="T11">
                      <a:pos x="T6" y="T7"/>
                    </a:cxn>
                  </a:cxnLst>
                  <a:rect l="T12" t="T13" r="T14" b="T15"/>
                  <a:pathLst>
                    <a:path w="4" h="12">
                      <a:moveTo>
                        <a:pt x="0" y="12"/>
                      </a:moveTo>
                      <a:lnTo>
                        <a:pt x="0" y="12"/>
                      </a:lnTo>
                      <a:lnTo>
                        <a:pt x="4" y="0"/>
                      </a:lnTo>
                    </a:path>
                  </a:pathLst>
                </a:custGeom>
                <a:noFill/>
                <a:ln w="6350" cap="sq">
                  <a:solidFill>
                    <a:srgbClr val="010101"/>
                  </a:solidFill>
                  <a:prstDash val="solid"/>
                  <a:miter lim="800000"/>
                  <a:headEnd/>
                  <a:tailEnd/>
                </a:ln>
              </p:spPr>
              <p:txBody>
                <a:bodyPr/>
                <a:lstStyle/>
                <a:p>
                  <a:endParaRPr lang="en-US"/>
                </a:p>
              </p:txBody>
            </p:sp>
            <p:sp>
              <p:nvSpPr>
                <p:cNvPr id="30164" name="Freeform 5100"/>
                <p:cNvSpPr>
                  <a:spLocks/>
                </p:cNvSpPr>
                <p:nvPr/>
              </p:nvSpPr>
              <p:spPr bwMode="auto">
                <a:xfrm>
                  <a:off x="4154488" y="4919663"/>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6350" cap="sq">
                  <a:solidFill>
                    <a:srgbClr val="010101"/>
                  </a:solidFill>
                  <a:prstDash val="solid"/>
                  <a:miter lim="800000"/>
                  <a:headEnd/>
                  <a:tailEnd/>
                </a:ln>
              </p:spPr>
              <p:txBody>
                <a:bodyPr/>
                <a:lstStyle/>
                <a:p>
                  <a:endParaRPr lang="en-US"/>
                </a:p>
              </p:txBody>
            </p:sp>
            <p:sp>
              <p:nvSpPr>
                <p:cNvPr id="30165" name="Freeform 5101"/>
                <p:cNvSpPr>
                  <a:spLocks/>
                </p:cNvSpPr>
                <p:nvPr/>
              </p:nvSpPr>
              <p:spPr bwMode="auto">
                <a:xfrm>
                  <a:off x="4156075" y="4911725"/>
                  <a:ext cx="6350" cy="7938"/>
                </a:xfrm>
                <a:custGeom>
                  <a:avLst/>
                  <a:gdLst>
                    <a:gd name="T0" fmla="*/ 0 w 4"/>
                    <a:gd name="T1" fmla="*/ 7938 h 5"/>
                    <a:gd name="T2" fmla="*/ 0 w 4"/>
                    <a:gd name="T3" fmla="*/ 7938 h 5"/>
                    <a:gd name="T4" fmla="*/ 0 w 4"/>
                    <a:gd name="T5" fmla="*/ 7938 h 5"/>
                    <a:gd name="T6" fmla="*/ 6350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5"/>
                      </a:moveTo>
                      <a:lnTo>
                        <a:pt x="0" y="5"/>
                      </a:lnTo>
                      <a:lnTo>
                        <a:pt x="4" y="0"/>
                      </a:lnTo>
                    </a:path>
                  </a:pathLst>
                </a:custGeom>
                <a:noFill/>
                <a:ln w="6350" cap="sq">
                  <a:solidFill>
                    <a:srgbClr val="010101"/>
                  </a:solidFill>
                  <a:prstDash val="solid"/>
                  <a:miter lim="800000"/>
                  <a:headEnd/>
                  <a:tailEnd/>
                </a:ln>
              </p:spPr>
              <p:txBody>
                <a:bodyPr/>
                <a:lstStyle/>
                <a:p>
                  <a:endParaRPr lang="en-US"/>
                </a:p>
              </p:txBody>
            </p:sp>
            <p:sp>
              <p:nvSpPr>
                <p:cNvPr id="30166" name="Freeform 5102"/>
                <p:cNvSpPr>
                  <a:spLocks/>
                </p:cNvSpPr>
                <p:nvPr/>
              </p:nvSpPr>
              <p:spPr bwMode="auto">
                <a:xfrm>
                  <a:off x="4162425" y="490855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167" name="Freeform 5103"/>
                <p:cNvSpPr>
                  <a:spLocks/>
                </p:cNvSpPr>
                <p:nvPr/>
              </p:nvSpPr>
              <p:spPr bwMode="auto">
                <a:xfrm>
                  <a:off x="4165600" y="4899025"/>
                  <a:ext cx="4763" cy="9525"/>
                </a:xfrm>
                <a:custGeom>
                  <a:avLst/>
                  <a:gdLst>
                    <a:gd name="T0" fmla="*/ 0 w 3"/>
                    <a:gd name="T1" fmla="*/ 9525 h 6"/>
                    <a:gd name="T2" fmla="*/ 0 w 3"/>
                    <a:gd name="T3" fmla="*/ 9525 h 6"/>
                    <a:gd name="T4" fmla="*/ 0 w 3"/>
                    <a:gd name="T5" fmla="*/ 9525 h 6"/>
                    <a:gd name="T6" fmla="*/ 4763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0" y="6"/>
                      </a:moveTo>
                      <a:lnTo>
                        <a:pt x="0" y="6"/>
                      </a:lnTo>
                      <a:lnTo>
                        <a:pt x="3" y="0"/>
                      </a:lnTo>
                    </a:path>
                  </a:pathLst>
                </a:custGeom>
                <a:noFill/>
                <a:ln w="6350" cap="sq">
                  <a:solidFill>
                    <a:srgbClr val="010101"/>
                  </a:solidFill>
                  <a:prstDash val="solid"/>
                  <a:miter lim="800000"/>
                  <a:headEnd/>
                  <a:tailEnd/>
                </a:ln>
              </p:spPr>
              <p:txBody>
                <a:bodyPr/>
                <a:lstStyle/>
                <a:p>
                  <a:endParaRPr lang="en-US"/>
                </a:p>
              </p:txBody>
            </p:sp>
            <p:sp>
              <p:nvSpPr>
                <p:cNvPr id="30168" name="Freeform 5104"/>
                <p:cNvSpPr>
                  <a:spLocks/>
                </p:cNvSpPr>
                <p:nvPr/>
              </p:nvSpPr>
              <p:spPr bwMode="auto">
                <a:xfrm>
                  <a:off x="4170363" y="48974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169" name="Freeform 5105"/>
                <p:cNvSpPr>
                  <a:spLocks/>
                </p:cNvSpPr>
                <p:nvPr/>
              </p:nvSpPr>
              <p:spPr bwMode="auto">
                <a:xfrm>
                  <a:off x="4173538" y="4886325"/>
                  <a:ext cx="6350" cy="11113"/>
                </a:xfrm>
                <a:custGeom>
                  <a:avLst/>
                  <a:gdLst>
                    <a:gd name="T0" fmla="*/ 0 w 4"/>
                    <a:gd name="T1" fmla="*/ 11113 h 7"/>
                    <a:gd name="T2" fmla="*/ 0 w 4"/>
                    <a:gd name="T3" fmla="*/ 11113 h 7"/>
                    <a:gd name="T4" fmla="*/ 0 w 4"/>
                    <a:gd name="T5" fmla="*/ 11113 h 7"/>
                    <a:gd name="T6" fmla="*/ 635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7"/>
                      </a:moveTo>
                      <a:lnTo>
                        <a:pt x="0" y="7"/>
                      </a:lnTo>
                      <a:lnTo>
                        <a:pt x="4" y="0"/>
                      </a:lnTo>
                    </a:path>
                  </a:pathLst>
                </a:custGeom>
                <a:noFill/>
                <a:ln w="6350" cap="sq">
                  <a:solidFill>
                    <a:srgbClr val="010101"/>
                  </a:solidFill>
                  <a:prstDash val="solid"/>
                  <a:miter lim="800000"/>
                  <a:headEnd/>
                  <a:tailEnd/>
                </a:ln>
              </p:spPr>
              <p:txBody>
                <a:bodyPr/>
                <a:lstStyle/>
                <a:p>
                  <a:endParaRPr lang="en-US"/>
                </a:p>
              </p:txBody>
            </p:sp>
            <p:sp>
              <p:nvSpPr>
                <p:cNvPr id="30170" name="Freeform 5106"/>
                <p:cNvSpPr>
                  <a:spLocks/>
                </p:cNvSpPr>
                <p:nvPr/>
              </p:nvSpPr>
              <p:spPr bwMode="auto">
                <a:xfrm>
                  <a:off x="4179888" y="4837113"/>
                  <a:ext cx="1588" cy="49213"/>
                </a:xfrm>
                <a:custGeom>
                  <a:avLst/>
                  <a:gdLst>
                    <a:gd name="T0" fmla="*/ 0 w 1"/>
                    <a:gd name="T1" fmla="*/ 49213 h 31"/>
                    <a:gd name="T2" fmla="*/ 0 w 1"/>
                    <a:gd name="T3" fmla="*/ 49213 h 31"/>
                    <a:gd name="T4" fmla="*/ 0 w 1"/>
                    <a:gd name="T5" fmla="*/ 49213 h 31"/>
                    <a:gd name="T6" fmla="*/ 1588 w 1"/>
                    <a:gd name="T7" fmla="*/ 0 h 31"/>
                    <a:gd name="T8" fmla="*/ 0 60000 65536"/>
                    <a:gd name="T9" fmla="*/ 0 60000 65536"/>
                    <a:gd name="T10" fmla="*/ 0 60000 65536"/>
                    <a:gd name="T11" fmla="*/ 0 60000 65536"/>
                    <a:gd name="T12" fmla="*/ 0 w 1"/>
                    <a:gd name="T13" fmla="*/ 0 h 31"/>
                    <a:gd name="T14" fmla="*/ 1 w 1"/>
                    <a:gd name="T15" fmla="*/ 31 h 31"/>
                  </a:gdLst>
                  <a:ahLst/>
                  <a:cxnLst>
                    <a:cxn ang="T8">
                      <a:pos x="T0" y="T1"/>
                    </a:cxn>
                    <a:cxn ang="T9">
                      <a:pos x="T2" y="T3"/>
                    </a:cxn>
                    <a:cxn ang="T10">
                      <a:pos x="T4" y="T5"/>
                    </a:cxn>
                    <a:cxn ang="T11">
                      <a:pos x="T6" y="T7"/>
                    </a:cxn>
                  </a:cxnLst>
                  <a:rect l="T12" t="T13" r="T14" b="T15"/>
                  <a:pathLst>
                    <a:path w="1" h="31">
                      <a:moveTo>
                        <a:pt x="0" y="31"/>
                      </a:moveTo>
                      <a:lnTo>
                        <a:pt x="0" y="31"/>
                      </a:lnTo>
                      <a:lnTo>
                        <a:pt x="1" y="0"/>
                      </a:lnTo>
                    </a:path>
                  </a:pathLst>
                </a:custGeom>
                <a:noFill/>
                <a:ln w="6350" cap="sq">
                  <a:solidFill>
                    <a:srgbClr val="010101"/>
                  </a:solidFill>
                  <a:prstDash val="solid"/>
                  <a:miter lim="800000"/>
                  <a:headEnd/>
                  <a:tailEnd/>
                </a:ln>
              </p:spPr>
              <p:txBody>
                <a:bodyPr/>
                <a:lstStyle/>
                <a:p>
                  <a:endParaRPr lang="en-US"/>
                </a:p>
              </p:txBody>
            </p:sp>
            <p:sp>
              <p:nvSpPr>
                <p:cNvPr id="30171" name="Freeform 5107"/>
                <p:cNvSpPr>
                  <a:spLocks/>
                </p:cNvSpPr>
                <p:nvPr/>
              </p:nvSpPr>
              <p:spPr bwMode="auto">
                <a:xfrm>
                  <a:off x="4181475" y="4764088"/>
                  <a:ext cx="6350" cy="73025"/>
                </a:xfrm>
                <a:custGeom>
                  <a:avLst/>
                  <a:gdLst>
                    <a:gd name="T0" fmla="*/ 0 w 4"/>
                    <a:gd name="T1" fmla="*/ 73025 h 46"/>
                    <a:gd name="T2" fmla="*/ 0 w 4"/>
                    <a:gd name="T3" fmla="*/ 73025 h 46"/>
                    <a:gd name="T4" fmla="*/ 0 w 4"/>
                    <a:gd name="T5" fmla="*/ 73025 h 46"/>
                    <a:gd name="T6" fmla="*/ 6350 w 4"/>
                    <a:gd name="T7" fmla="*/ 0 h 46"/>
                    <a:gd name="T8" fmla="*/ 0 60000 65536"/>
                    <a:gd name="T9" fmla="*/ 0 60000 65536"/>
                    <a:gd name="T10" fmla="*/ 0 60000 65536"/>
                    <a:gd name="T11" fmla="*/ 0 60000 65536"/>
                    <a:gd name="T12" fmla="*/ 0 w 4"/>
                    <a:gd name="T13" fmla="*/ 0 h 46"/>
                    <a:gd name="T14" fmla="*/ 4 w 4"/>
                    <a:gd name="T15" fmla="*/ 46 h 46"/>
                  </a:gdLst>
                  <a:ahLst/>
                  <a:cxnLst>
                    <a:cxn ang="T8">
                      <a:pos x="T0" y="T1"/>
                    </a:cxn>
                    <a:cxn ang="T9">
                      <a:pos x="T2" y="T3"/>
                    </a:cxn>
                    <a:cxn ang="T10">
                      <a:pos x="T4" y="T5"/>
                    </a:cxn>
                    <a:cxn ang="T11">
                      <a:pos x="T6" y="T7"/>
                    </a:cxn>
                  </a:cxnLst>
                  <a:rect l="T12" t="T13" r="T14" b="T15"/>
                  <a:pathLst>
                    <a:path w="4" h="46">
                      <a:moveTo>
                        <a:pt x="0" y="46"/>
                      </a:moveTo>
                      <a:lnTo>
                        <a:pt x="0" y="46"/>
                      </a:lnTo>
                      <a:lnTo>
                        <a:pt x="4" y="0"/>
                      </a:lnTo>
                    </a:path>
                  </a:pathLst>
                </a:custGeom>
                <a:noFill/>
                <a:ln w="6350" cap="sq">
                  <a:solidFill>
                    <a:srgbClr val="010101"/>
                  </a:solidFill>
                  <a:prstDash val="solid"/>
                  <a:miter lim="800000"/>
                  <a:headEnd/>
                  <a:tailEnd/>
                </a:ln>
              </p:spPr>
              <p:txBody>
                <a:bodyPr/>
                <a:lstStyle/>
                <a:p>
                  <a:endParaRPr lang="en-US"/>
                </a:p>
              </p:txBody>
            </p:sp>
            <p:sp>
              <p:nvSpPr>
                <p:cNvPr id="30172" name="Freeform 5108"/>
                <p:cNvSpPr>
                  <a:spLocks/>
                </p:cNvSpPr>
                <p:nvPr/>
              </p:nvSpPr>
              <p:spPr bwMode="auto">
                <a:xfrm>
                  <a:off x="4187825" y="4437063"/>
                  <a:ext cx="6350" cy="327025"/>
                </a:xfrm>
                <a:custGeom>
                  <a:avLst/>
                  <a:gdLst>
                    <a:gd name="T0" fmla="*/ 0 w 4"/>
                    <a:gd name="T1" fmla="*/ 327025 h 206"/>
                    <a:gd name="T2" fmla="*/ 0 w 4"/>
                    <a:gd name="T3" fmla="*/ 327025 h 206"/>
                    <a:gd name="T4" fmla="*/ 0 w 4"/>
                    <a:gd name="T5" fmla="*/ 327025 h 206"/>
                    <a:gd name="T6" fmla="*/ 6350 w 4"/>
                    <a:gd name="T7" fmla="*/ 0 h 206"/>
                    <a:gd name="T8" fmla="*/ 0 60000 65536"/>
                    <a:gd name="T9" fmla="*/ 0 60000 65536"/>
                    <a:gd name="T10" fmla="*/ 0 60000 65536"/>
                    <a:gd name="T11" fmla="*/ 0 60000 65536"/>
                    <a:gd name="T12" fmla="*/ 0 w 4"/>
                    <a:gd name="T13" fmla="*/ 0 h 206"/>
                    <a:gd name="T14" fmla="*/ 4 w 4"/>
                    <a:gd name="T15" fmla="*/ 206 h 206"/>
                  </a:gdLst>
                  <a:ahLst/>
                  <a:cxnLst>
                    <a:cxn ang="T8">
                      <a:pos x="T0" y="T1"/>
                    </a:cxn>
                    <a:cxn ang="T9">
                      <a:pos x="T2" y="T3"/>
                    </a:cxn>
                    <a:cxn ang="T10">
                      <a:pos x="T4" y="T5"/>
                    </a:cxn>
                    <a:cxn ang="T11">
                      <a:pos x="T6" y="T7"/>
                    </a:cxn>
                  </a:cxnLst>
                  <a:rect l="T12" t="T13" r="T14" b="T15"/>
                  <a:pathLst>
                    <a:path w="4" h="206">
                      <a:moveTo>
                        <a:pt x="0" y="206"/>
                      </a:moveTo>
                      <a:lnTo>
                        <a:pt x="0" y="206"/>
                      </a:lnTo>
                      <a:lnTo>
                        <a:pt x="4" y="0"/>
                      </a:lnTo>
                    </a:path>
                  </a:pathLst>
                </a:custGeom>
                <a:noFill/>
                <a:ln w="6350" cap="sq">
                  <a:solidFill>
                    <a:srgbClr val="010101"/>
                  </a:solidFill>
                  <a:prstDash val="solid"/>
                  <a:miter lim="800000"/>
                  <a:headEnd/>
                  <a:tailEnd/>
                </a:ln>
              </p:spPr>
              <p:txBody>
                <a:bodyPr/>
                <a:lstStyle/>
                <a:p>
                  <a:endParaRPr lang="en-US"/>
                </a:p>
              </p:txBody>
            </p:sp>
            <p:sp>
              <p:nvSpPr>
                <p:cNvPr id="30173" name="Freeform 5109"/>
                <p:cNvSpPr>
                  <a:spLocks/>
                </p:cNvSpPr>
                <p:nvPr/>
              </p:nvSpPr>
              <p:spPr bwMode="auto">
                <a:xfrm>
                  <a:off x="4194175" y="4135438"/>
                  <a:ext cx="4763" cy="301625"/>
                </a:xfrm>
                <a:custGeom>
                  <a:avLst/>
                  <a:gdLst>
                    <a:gd name="T0" fmla="*/ 0 w 3"/>
                    <a:gd name="T1" fmla="*/ 301625 h 190"/>
                    <a:gd name="T2" fmla="*/ 0 w 3"/>
                    <a:gd name="T3" fmla="*/ 301625 h 190"/>
                    <a:gd name="T4" fmla="*/ 0 w 3"/>
                    <a:gd name="T5" fmla="*/ 301625 h 190"/>
                    <a:gd name="T6" fmla="*/ 4763 w 3"/>
                    <a:gd name="T7" fmla="*/ 0 h 190"/>
                    <a:gd name="T8" fmla="*/ 0 60000 65536"/>
                    <a:gd name="T9" fmla="*/ 0 60000 65536"/>
                    <a:gd name="T10" fmla="*/ 0 60000 65536"/>
                    <a:gd name="T11" fmla="*/ 0 60000 65536"/>
                    <a:gd name="T12" fmla="*/ 0 w 3"/>
                    <a:gd name="T13" fmla="*/ 0 h 190"/>
                    <a:gd name="T14" fmla="*/ 3 w 3"/>
                    <a:gd name="T15" fmla="*/ 190 h 190"/>
                  </a:gdLst>
                  <a:ahLst/>
                  <a:cxnLst>
                    <a:cxn ang="T8">
                      <a:pos x="T0" y="T1"/>
                    </a:cxn>
                    <a:cxn ang="T9">
                      <a:pos x="T2" y="T3"/>
                    </a:cxn>
                    <a:cxn ang="T10">
                      <a:pos x="T4" y="T5"/>
                    </a:cxn>
                    <a:cxn ang="T11">
                      <a:pos x="T6" y="T7"/>
                    </a:cxn>
                  </a:cxnLst>
                  <a:rect l="T12" t="T13" r="T14" b="T15"/>
                  <a:pathLst>
                    <a:path w="3" h="190">
                      <a:moveTo>
                        <a:pt x="0" y="190"/>
                      </a:moveTo>
                      <a:lnTo>
                        <a:pt x="0" y="190"/>
                      </a:lnTo>
                      <a:lnTo>
                        <a:pt x="3" y="0"/>
                      </a:lnTo>
                    </a:path>
                  </a:pathLst>
                </a:custGeom>
                <a:noFill/>
                <a:ln w="6350" cap="sq">
                  <a:solidFill>
                    <a:srgbClr val="010101"/>
                  </a:solidFill>
                  <a:prstDash val="solid"/>
                  <a:miter lim="800000"/>
                  <a:headEnd/>
                  <a:tailEnd/>
                </a:ln>
              </p:spPr>
              <p:txBody>
                <a:bodyPr/>
                <a:lstStyle/>
                <a:p>
                  <a:endParaRPr lang="en-US"/>
                </a:p>
              </p:txBody>
            </p:sp>
            <p:sp>
              <p:nvSpPr>
                <p:cNvPr id="30174" name="Freeform 5110"/>
                <p:cNvSpPr>
                  <a:spLocks/>
                </p:cNvSpPr>
                <p:nvPr/>
              </p:nvSpPr>
              <p:spPr bwMode="auto">
                <a:xfrm>
                  <a:off x="4198938" y="3676650"/>
                  <a:ext cx="6350" cy="458788"/>
                </a:xfrm>
                <a:custGeom>
                  <a:avLst/>
                  <a:gdLst>
                    <a:gd name="T0" fmla="*/ 0 w 4"/>
                    <a:gd name="T1" fmla="*/ 458788 h 289"/>
                    <a:gd name="T2" fmla="*/ 0 w 4"/>
                    <a:gd name="T3" fmla="*/ 458788 h 289"/>
                    <a:gd name="T4" fmla="*/ 0 w 4"/>
                    <a:gd name="T5" fmla="*/ 458788 h 289"/>
                    <a:gd name="T6" fmla="*/ 6350 w 4"/>
                    <a:gd name="T7" fmla="*/ 0 h 289"/>
                    <a:gd name="T8" fmla="*/ 0 60000 65536"/>
                    <a:gd name="T9" fmla="*/ 0 60000 65536"/>
                    <a:gd name="T10" fmla="*/ 0 60000 65536"/>
                    <a:gd name="T11" fmla="*/ 0 60000 65536"/>
                    <a:gd name="T12" fmla="*/ 0 w 4"/>
                    <a:gd name="T13" fmla="*/ 0 h 289"/>
                    <a:gd name="T14" fmla="*/ 4 w 4"/>
                    <a:gd name="T15" fmla="*/ 289 h 289"/>
                  </a:gdLst>
                  <a:ahLst/>
                  <a:cxnLst>
                    <a:cxn ang="T8">
                      <a:pos x="T0" y="T1"/>
                    </a:cxn>
                    <a:cxn ang="T9">
                      <a:pos x="T2" y="T3"/>
                    </a:cxn>
                    <a:cxn ang="T10">
                      <a:pos x="T4" y="T5"/>
                    </a:cxn>
                    <a:cxn ang="T11">
                      <a:pos x="T6" y="T7"/>
                    </a:cxn>
                  </a:cxnLst>
                  <a:rect l="T12" t="T13" r="T14" b="T15"/>
                  <a:pathLst>
                    <a:path w="4" h="289">
                      <a:moveTo>
                        <a:pt x="0" y="289"/>
                      </a:moveTo>
                      <a:lnTo>
                        <a:pt x="0" y="289"/>
                      </a:lnTo>
                      <a:lnTo>
                        <a:pt x="4" y="0"/>
                      </a:lnTo>
                    </a:path>
                  </a:pathLst>
                </a:custGeom>
                <a:noFill/>
                <a:ln w="6350" cap="sq">
                  <a:solidFill>
                    <a:srgbClr val="010101"/>
                  </a:solidFill>
                  <a:prstDash val="solid"/>
                  <a:miter lim="800000"/>
                  <a:headEnd/>
                  <a:tailEnd/>
                </a:ln>
              </p:spPr>
              <p:txBody>
                <a:bodyPr/>
                <a:lstStyle/>
                <a:p>
                  <a:endParaRPr lang="en-US"/>
                </a:p>
              </p:txBody>
            </p:sp>
            <p:sp>
              <p:nvSpPr>
                <p:cNvPr id="30175" name="Freeform 5111"/>
                <p:cNvSpPr>
                  <a:spLocks/>
                </p:cNvSpPr>
                <p:nvPr/>
              </p:nvSpPr>
              <p:spPr bwMode="auto">
                <a:xfrm>
                  <a:off x="4205288" y="3222625"/>
                  <a:ext cx="1588" cy="454025"/>
                </a:xfrm>
                <a:custGeom>
                  <a:avLst/>
                  <a:gdLst>
                    <a:gd name="T0" fmla="*/ 0 w 1"/>
                    <a:gd name="T1" fmla="*/ 454025 h 286"/>
                    <a:gd name="T2" fmla="*/ 0 w 1"/>
                    <a:gd name="T3" fmla="*/ 454025 h 286"/>
                    <a:gd name="T4" fmla="*/ 0 w 1"/>
                    <a:gd name="T5" fmla="*/ 454025 h 286"/>
                    <a:gd name="T6" fmla="*/ 1588 w 1"/>
                    <a:gd name="T7" fmla="*/ 0 h 286"/>
                    <a:gd name="T8" fmla="*/ 0 60000 65536"/>
                    <a:gd name="T9" fmla="*/ 0 60000 65536"/>
                    <a:gd name="T10" fmla="*/ 0 60000 65536"/>
                    <a:gd name="T11" fmla="*/ 0 60000 65536"/>
                    <a:gd name="T12" fmla="*/ 0 w 1"/>
                    <a:gd name="T13" fmla="*/ 0 h 286"/>
                    <a:gd name="T14" fmla="*/ 1 w 1"/>
                    <a:gd name="T15" fmla="*/ 286 h 286"/>
                  </a:gdLst>
                  <a:ahLst/>
                  <a:cxnLst>
                    <a:cxn ang="T8">
                      <a:pos x="T0" y="T1"/>
                    </a:cxn>
                    <a:cxn ang="T9">
                      <a:pos x="T2" y="T3"/>
                    </a:cxn>
                    <a:cxn ang="T10">
                      <a:pos x="T4" y="T5"/>
                    </a:cxn>
                    <a:cxn ang="T11">
                      <a:pos x="T6" y="T7"/>
                    </a:cxn>
                  </a:cxnLst>
                  <a:rect l="T12" t="T13" r="T14" b="T15"/>
                  <a:pathLst>
                    <a:path w="1" h="286">
                      <a:moveTo>
                        <a:pt x="0" y="286"/>
                      </a:moveTo>
                      <a:lnTo>
                        <a:pt x="0" y="286"/>
                      </a:lnTo>
                      <a:lnTo>
                        <a:pt x="1" y="0"/>
                      </a:lnTo>
                    </a:path>
                  </a:pathLst>
                </a:custGeom>
                <a:noFill/>
                <a:ln w="6350" cap="sq">
                  <a:solidFill>
                    <a:srgbClr val="010101"/>
                  </a:solidFill>
                  <a:prstDash val="solid"/>
                  <a:miter lim="800000"/>
                  <a:headEnd/>
                  <a:tailEnd/>
                </a:ln>
              </p:spPr>
              <p:txBody>
                <a:bodyPr/>
                <a:lstStyle/>
                <a:p>
                  <a:endParaRPr lang="en-US"/>
                </a:p>
              </p:txBody>
            </p:sp>
            <p:sp>
              <p:nvSpPr>
                <p:cNvPr id="30176" name="Freeform 5112"/>
                <p:cNvSpPr>
                  <a:spLocks/>
                </p:cNvSpPr>
                <p:nvPr/>
              </p:nvSpPr>
              <p:spPr bwMode="auto">
                <a:xfrm>
                  <a:off x="4206875"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77" name="Freeform 5113"/>
                <p:cNvSpPr>
                  <a:spLocks/>
                </p:cNvSpPr>
                <p:nvPr/>
              </p:nvSpPr>
              <p:spPr bwMode="auto">
                <a:xfrm>
                  <a:off x="4210050"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178" name="Freeform 5114"/>
                <p:cNvSpPr>
                  <a:spLocks/>
                </p:cNvSpPr>
                <p:nvPr/>
              </p:nvSpPr>
              <p:spPr bwMode="auto">
                <a:xfrm>
                  <a:off x="4216400"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179" name="Freeform 5115"/>
                <p:cNvSpPr>
                  <a:spLocks/>
                </p:cNvSpPr>
                <p:nvPr/>
              </p:nvSpPr>
              <p:spPr bwMode="auto">
                <a:xfrm>
                  <a:off x="4221163"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80" name="Freeform 5116"/>
                <p:cNvSpPr>
                  <a:spLocks/>
                </p:cNvSpPr>
                <p:nvPr/>
              </p:nvSpPr>
              <p:spPr bwMode="auto">
                <a:xfrm>
                  <a:off x="4224338"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181" name="Freeform 5117"/>
                <p:cNvSpPr>
                  <a:spLocks/>
                </p:cNvSpPr>
                <p:nvPr/>
              </p:nvSpPr>
              <p:spPr bwMode="auto">
                <a:xfrm>
                  <a:off x="4230688" y="32226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182" name="Freeform 5118"/>
                <p:cNvSpPr>
                  <a:spLocks/>
                </p:cNvSpPr>
                <p:nvPr/>
              </p:nvSpPr>
              <p:spPr bwMode="auto">
                <a:xfrm>
                  <a:off x="4232275"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183" name="Freeform 5119"/>
                <p:cNvSpPr>
                  <a:spLocks/>
                </p:cNvSpPr>
                <p:nvPr/>
              </p:nvSpPr>
              <p:spPr bwMode="auto">
                <a:xfrm>
                  <a:off x="4238625"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184" name="Freeform 5120"/>
                <p:cNvSpPr>
                  <a:spLocks/>
                </p:cNvSpPr>
                <p:nvPr/>
              </p:nvSpPr>
              <p:spPr bwMode="auto">
                <a:xfrm>
                  <a:off x="4241800" y="3222625"/>
                  <a:ext cx="4763" cy="396875"/>
                </a:xfrm>
                <a:custGeom>
                  <a:avLst/>
                  <a:gdLst>
                    <a:gd name="T0" fmla="*/ 0 w 3"/>
                    <a:gd name="T1" fmla="*/ 0 h 250"/>
                    <a:gd name="T2" fmla="*/ 0 w 3"/>
                    <a:gd name="T3" fmla="*/ 0 h 250"/>
                    <a:gd name="T4" fmla="*/ 0 w 3"/>
                    <a:gd name="T5" fmla="*/ 0 h 250"/>
                    <a:gd name="T6" fmla="*/ 4763 w 3"/>
                    <a:gd name="T7" fmla="*/ 396875 h 250"/>
                    <a:gd name="T8" fmla="*/ 0 60000 65536"/>
                    <a:gd name="T9" fmla="*/ 0 60000 65536"/>
                    <a:gd name="T10" fmla="*/ 0 60000 65536"/>
                    <a:gd name="T11" fmla="*/ 0 60000 65536"/>
                    <a:gd name="T12" fmla="*/ 0 w 3"/>
                    <a:gd name="T13" fmla="*/ 0 h 250"/>
                    <a:gd name="T14" fmla="*/ 3 w 3"/>
                    <a:gd name="T15" fmla="*/ 250 h 250"/>
                  </a:gdLst>
                  <a:ahLst/>
                  <a:cxnLst>
                    <a:cxn ang="T8">
                      <a:pos x="T0" y="T1"/>
                    </a:cxn>
                    <a:cxn ang="T9">
                      <a:pos x="T2" y="T3"/>
                    </a:cxn>
                    <a:cxn ang="T10">
                      <a:pos x="T4" y="T5"/>
                    </a:cxn>
                    <a:cxn ang="T11">
                      <a:pos x="T6" y="T7"/>
                    </a:cxn>
                  </a:cxnLst>
                  <a:rect l="T12" t="T13" r="T14" b="T15"/>
                  <a:pathLst>
                    <a:path w="3" h="250">
                      <a:moveTo>
                        <a:pt x="0" y="0"/>
                      </a:moveTo>
                      <a:lnTo>
                        <a:pt x="0" y="0"/>
                      </a:lnTo>
                      <a:lnTo>
                        <a:pt x="3" y="250"/>
                      </a:lnTo>
                    </a:path>
                  </a:pathLst>
                </a:custGeom>
                <a:noFill/>
                <a:ln w="6350" cap="sq">
                  <a:solidFill>
                    <a:srgbClr val="010101"/>
                  </a:solidFill>
                  <a:prstDash val="solid"/>
                  <a:miter lim="800000"/>
                  <a:headEnd/>
                  <a:tailEnd/>
                </a:ln>
              </p:spPr>
              <p:txBody>
                <a:bodyPr/>
                <a:lstStyle/>
                <a:p>
                  <a:endParaRPr lang="en-US"/>
                </a:p>
              </p:txBody>
            </p:sp>
            <p:sp>
              <p:nvSpPr>
                <p:cNvPr id="30185" name="Freeform 5121"/>
                <p:cNvSpPr>
                  <a:spLocks/>
                </p:cNvSpPr>
                <p:nvPr/>
              </p:nvSpPr>
              <p:spPr bwMode="auto">
                <a:xfrm>
                  <a:off x="4246563" y="3619500"/>
                  <a:ext cx="3175" cy="330200"/>
                </a:xfrm>
                <a:custGeom>
                  <a:avLst/>
                  <a:gdLst>
                    <a:gd name="T0" fmla="*/ 0 w 2"/>
                    <a:gd name="T1" fmla="*/ 0 h 208"/>
                    <a:gd name="T2" fmla="*/ 0 w 2"/>
                    <a:gd name="T3" fmla="*/ 0 h 208"/>
                    <a:gd name="T4" fmla="*/ 0 w 2"/>
                    <a:gd name="T5" fmla="*/ 0 h 208"/>
                    <a:gd name="T6" fmla="*/ 3175 w 2"/>
                    <a:gd name="T7" fmla="*/ 330200 h 208"/>
                    <a:gd name="T8" fmla="*/ 0 60000 65536"/>
                    <a:gd name="T9" fmla="*/ 0 60000 65536"/>
                    <a:gd name="T10" fmla="*/ 0 60000 65536"/>
                    <a:gd name="T11" fmla="*/ 0 60000 65536"/>
                    <a:gd name="T12" fmla="*/ 0 w 2"/>
                    <a:gd name="T13" fmla="*/ 0 h 208"/>
                    <a:gd name="T14" fmla="*/ 2 w 2"/>
                    <a:gd name="T15" fmla="*/ 208 h 208"/>
                  </a:gdLst>
                  <a:ahLst/>
                  <a:cxnLst>
                    <a:cxn ang="T8">
                      <a:pos x="T0" y="T1"/>
                    </a:cxn>
                    <a:cxn ang="T9">
                      <a:pos x="T2" y="T3"/>
                    </a:cxn>
                    <a:cxn ang="T10">
                      <a:pos x="T4" y="T5"/>
                    </a:cxn>
                    <a:cxn ang="T11">
                      <a:pos x="T6" y="T7"/>
                    </a:cxn>
                  </a:cxnLst>
                  <a:rect l="T12" t="T13" r="T14" b="T15"/>
                  <a:pathLst>
                    <a:path w="2" h="208">
                      <a:moveTo>
                        <a:pt x="0" y="0"/>
                      </a:moveTo>
                      <a:lnTo>
                        <a:pt x="0" y="0"/>
                      </a:lnTo>
                      <a:lnTo>
                        <a:pt x="2" y="208"/>
                      </a:lnTo>
                    </a:path>
                  </a:pathLst>
                </a:custGeom>
                <a:noFill/>
                <a:ln w="6350" cap="sq">
                  <a:solidFill>
                    <a:srgbClr val="010101"/>
                  </a:solidFill>
                  <a:prstDash val="solid"/>
                  <a:miter lim="800000"/>
                  <a:headEnd/>
                  <a:tailEnd/>
                </a:ln>
              </p:spPr>
              <p:txBody>
                <a:bodyPr/>
                <a:lstStyle/>
                <a:p>
                  <a:endParaRPr lang="en-US"/>
                </a:p>
              </p:txBody>
            </p:sp>
            <p:sp>
              <p:nvSpPr>
                <p:cNvPr id="30186" name="Freeform 5122"/>
                <p:cNvSpPr>
                  <a:spLocks/>
                </p:cNvSpPr>
                <p:nvPr/>
              </p:nvSpPr>
              <p:spPr bwMode="auto">
                <a:xfrm>
                  <a:off x="4249738" y="3949700"/>
                  <a:ext cx="6350" cy="377825"/>
                </a:xfrm>
                <a:custGeom>
                  <a:avLst/>
                  <a:gdLst>
                    <a:gd name="T0" fmla="*/ 0 w 4"/>
                    <a:gd name="T1" fmla="*/ 0 h 238"/>
                    <a:gd name="T2" fmla="*/ 0 w 4"/>
                    <a:gd name="T3" fmla="*/ 0 h 238"/>
                    <a:gd name="T4" fmla="*/ 0 w 4"/>
                    <a:gd name="T5" fmla="*/ 0 h 238"/>
                    <a:gd name="T6" fmla="*/ 6350 w 4"/>
                    <a:gd name="T7" fmla="*/ 377825 h 238"/>
                    <a:gd name="T8" fmla="*/ 0 60000 65536"/>
                    <a:gd name="T9" fmla="*/ 0 60000 65536"/>
                    <a:gd name="T10" fmla="*/ 0 60000 65536"/>
                    <a:gd name="T11" fmla="*/ 0 60000 65536"/>
                    <a:gd name="T12" fmla="*/ 0 w 4"/>
                    <a:gd name="T13" fmla="*/ 0 h 238"/>
                    <a:gd name="T14" fmla="*/ 4 w 4"/>
                    <a:gd name="T15" fmla="*/ 238 h 238"/>
                  </a:gdLst>
                  <a:ahLst/>
                  <a:cxnLst>
                    <a:cxn ang="T8">
                      <a:pos x="T0" y="T1"/>
                    </a:cxn>
                    <a:cxn ang="T9">
                      <a:pos x="T2" y="T3"/>
                    </a:cxn>
                    <a:cxn ang="T10">
                      <a:pos x="T4" y="T5"/>
                    </a:cxn>
                    <a:cxn ang="T11">
                      <a:pos x="T6" y="T7"/>
                    </a:cxn>
                  </a:cxnLst>
                  <a:rect l="T12" t="T13" r="T14" b="T15"/>
                  <a:pathLst>
                    <a:path w="4" h="238">
                      <a:moveTo>
                        <a:pt x="0" y="0"/>
                      </a:moveTo>
                      <a:lnTo>
                        <a:pt x="0" y="0"/>
                      </a:lnTo>
                      <a:lnTo>
                        <a:pt x="4" y="238"/>
                      </a:lnTo>
                    </a:path>
                  </a:pathLst>
                </a:custGeom>
                <a:noFill/>
                <a:ln w="6350" cap="sq">
                  <a:solidFill>
                    <a:srgbClr val="010101"/>
                  </a:solidFill>
                  <a:prstDash val="solid"/>
                  <a:miter lim="800000"/>
                  <a:headEnd/>
                  <a:tailEnd/>
                </a:ln>
              </p:spPr>
              <p:txBody>
                <a:bodyPr/>
                <a:lstStyle/>
                <a:p>
                  <a:endParaRPr lang="en-US"/>
                </a:p>
              </p:txBody>
            </p:sp>
            <p:sp>
              <p:nvSpPr>
                <p:cNvPr id="30187" name="Freeform 5123"/>
                <p:cNvSpPr>
                  <a:spLocks/>
                </p:cNvSpPr>
                <p:nvPr/>
              </p:nvSpPr>
              <p:spPr bwMode="auto">
                <a:xfrm>
                  <a:off x="4256088" y="4327525"/>
                  <a:ext cx="4763" cy="203200"/>
                </a:xfrm>
                <a:custGeom>
                  <a:avLst/>
                  <a:gdLst>
                    <a:gd name="T0" fmla="*/ 0 w 3"/>
                    <a:gd name="T1" fmla="*/ 0 h 128"/>
                    <a:gd name="T2" fmla="*/ 0 w 3"/>
                    <a:gd name="T3" fmla="*/ 0 h 128"/>
                    <a:gd name="T4" fmla="*/ 0 w 3"/>
                    <a:gd name="T5" fmla="*/ 0 h 128"/>
                    <a:gd name="T6" fmla="*/ 4763 w 3"/>
                    <a:gd name="T7" fmla="*/ 203200 h 128"/>
                    <a:gd name="T8" fmla="*/ 0 60000 65536"/>
                    <a:gd name="T9" fmla="*/ 0 60000 65536"/>
                    <a:gd name="T10" fmla="*/ 0 60000 65536"/>
                    <a:gd name="T11" fmla="*/ 0 60000 65536"/>
                    <a:gd name="T12" fmla="*/ 0 w 3"/>
                    <a:gd name="T13" fmla="*/ 0 h 128"/>
                    <a:gd name="T14" fmla="*/ 3 w 3"/>
                    <a:gd name="T15" fmla="*/ 128 h 128"/>
                  </a:gdLst>
                  <a:ahLst/>
                  <a:cxnLst>
                    <a:cxn ang="T8">
                      <a:pos x="T0" y="T1"/>
                    </a:cxn>
                    <a:cxn ang="T9">
                      <a:pos x="T2" y="T3"/>
                    </a:cxn>
                    <a:cxn ang="T10">
                      <a:pos x="T4" y="T5"/>
                    </a:cxn>
                    <a:cxn ang="T11">
                      <a:pos x="T6" y="T7"/>
                    </a:cxn>
                  </a:cxnLst>
                  <a:rect l="T12" t="T13" r="T14" b="T15"/>
                  <a:pathLst>
                    <a:path w="3" h="128">
                      <a:moveTo>
                        <a:pt x="0" y="0"/>
                      </a:moveTo>
                      <a:lnTo>
                        <a:pt x="0" y="0"/>
                      </a:lnTo>
                      <a:lnTo>
                        <a:pt x="3" y="128"/>
                      </a:lnTo>
                    </a:path>
                  </a:pathLst>
                </a:custGeom>
                <a:noFill/>
                <a:ln w="6350" cap="sq">
                  <a:solidFill>
                    <a:srgbClr val="010101"/>
                  </a:solidFill>
                  <a:prstDash val="solid"/>
                  <a:miter lim="800000"/>
                  <a:headEnd/>
                  <a:tailEnd/>
                </a:ln>
              </p:spPr>
              <p:txBody>
                <a:bodyPr/>
                <a:lstStyle/>
                <a:p>
                  <a:endParaRPr lang="en-US"/>
                </a:p>
              </p:txBody>
            </p:sp>
            <p:sp>
              <p:nvSpPr>
                <p:cNvPr id="30188" name="Freeform 5124"/>
                <p:cNvSpPr>
                  <a:spLocks/>
                </p:cNvSpPr>
                <p:nvPr/>
              </p:nvSpPr>
              <p:spPr bwMode="auto">
                <a:xfrm>
                  <a:off x="4260850" y="4530725"/>
                  <a:ext cx="3175" cy="146050"/>
                </a:xfrm>
                <a:custGeom>
                  <a:avLst/>
                  <a:gdLst>
                    <a:gd name="T0" fmla="*/ 0 w 2"/>
                    <a:gd name="T1" fmla="*/ 0 h 92"/>
                    <a:gd name="T2" fmla="*/ 0 w 2"/>
                    <a:gd name="T3" fmla="*/ 0 h 92"/>
                    <a:gd name="T4" fmla="*/ 0 w 2"/>
                    <a:gd name="T5" fmla="*/ 0 h 92"/>
                    <a:gd name="T6" fmla="*/ 3175 w 2"/>
                    <a:gd name="T7" fmla="*/ 146050 h 92"/>
                    <a:gd name="T8" fmla="*/ 0 60000 65536"/>
                    <a:gd name="T9" fmla="*/ 0 60000 65536"/>
                    <a:gd name="T10" fmla="*/ 0 60000 65536"/>
                    <a:gd name="T11" fmla="*/ 0 60000 65536"/>
                    <a:gd name="T12" fmla="*/ 0 w 2"/>
                    <a:gd name="T13" fmla="*/ 0 h 92"/>
                    <a:gd name="T14" fmla="*/ 2 w 2"/>
                    <a:gd name="T15" fmla="*/ 92 h 92"/>
                  </a:gdLst>
                  <a:ahLst/>
                  <a:cxnLst>
                    <a:cxn ang="T8">
                      <a:pos x="T0" y="T1"/>
                    </a:cxn>
                    <a:cxn ang="T9">
                      <a:pos x="T2" y="T3"/>
                    </a:cxn>
                    <a:cxn ang="T10">
                      <a:pos x="T4" y="T5"/>
                    </a:cxn>
                    <a:cxn ang="T11">
                      <a:pos x="T6" y="T7"/>
                    </a:cxn>
                  </a:cxnLst>
                  <a:rect l="T12" t="T13" r="T14" b="T15"/>
                  <a:pathLst>
                    <a:path w="2" h="92">
                      <a:moveTo>
                        <a:pt x="0" y="0"/>
                      </a:moveTo>
                      <a:lnTo>
                        <a:pt x="0" y="0"/>
                      </a:lnTo>
                      <a:lnTo>
                        <a:pt x="2" y="92"/>
                      </a:lnTo>
                    </a:path>
                  </a:pathLst>
                </a:custGeom>
                <a:noFill/>
                <a:ln w="6350" cap="sq">
                  <a:solidFill>
                    <a:srgbClr val="010101"/>
                  </a:solidFill>
                  <a:prstDash val="solid"/>
                  <a:miter lim="800000"/>
                  <a:headEnd/>
                  <a:tailEnd/>
                </a:ln>
              </p:spPr>
              <p:txBody>
                <a:bodyPr/>
                <a:lstStyle/>
                <a:p>
                  <a:endParaRPr lang="en-US"/>
                </a:p>
              </p:txBody>
            </p:sp>
            <p:sp>
              <p:nvSpPr>
                <p:cNvPr id="30189" name="Freeform 5125"/>
                <p:cNvSpPr>
                  <a:spLocks/>
                </p:cNvSpPr>
                <p:nvPr/>
              </p:nvSpPr>
              <p:spPr bwMode="auto">
                <a:xfrm>
                  <a:off x="4264025" y="4676775"/>
                  <a:ext cx="4763" cy="101600"/>
                </a:xfrm>
                <a:custGeom>
                  <a:avLst/>
                  <a:gdLst>
                    <a:gd name="T0" fmla="*/ 0 w 3"/>
                    <a:gd name="T1" fmla="*/ 0 h 64"/>
                    <a:gd name="T2" fmla="*/ 0 w 3"/>
                    <a:gd name="T3" fmla="*/ 0 h 64"/>
                    <a:gd name="T4" fmla="*/ 0 w 3"/>
                    <a:gd name="T5" fmla="*/ 0 h 64"/>
                    <a:gd name="T6" fmla="*/ 4763 w 3"/>
                    <a:gd name="T7" fmla="*/ 101600 h 64"/>
                    <a:gd name="T8" fmla="*/ 0 60000 65536"/>
                    <a:gd name="T9" fmla="*/ 0 60000 65536"/>
                    <a:gd name="T10" fmla="*/ 0 60000 65536"/>
                    <a:gd name="T11" fmla="*/ 0 60000 65536"/>
                    <a:gd name="T12" fmla="*/ 0 w 3"/>
                    <a:gd name="T13" fmla="*/ 0 h 64"/>
                    <a:gd name="T14" fmla="*/ 3 w 3"/>
                    <a:gd name="T15" fmla="*/ 64 h 64"/>
                  </a:gdLst>
                  <a:ahLst/>
                  <a:cxnLst>
                    <a:cxn ang="T8">
                      <a:pos x="T0" y="T1"/>
                    </a:cxn>
                    <a:cxn ang="T9">
                      <a:pos x="T2" y="T3"/>
                    </a:cxn>
                    <a:cxn ang="T10">
                      <a:pos x="T4" y="T5"/>
                    </a:cxn>
                    <a:cxn ang="T11">
                      <a:pos x="T6" y="T7"/>
                    </a:cxn>
                  </a:cxnLst>
                  <a:rect l="T12" t="T13" r="T14" b="T15"/>
                  <a:pathLst>
                    <a:path w="3" h="64">
                      <a:moveTo>
                        <a:pt x="0" y="0"/>
                      </a:moveTo>
                      <a:lnTo>
                        <a:pt x="0" y="0"/>
                      </a:lnTo>
                      <a:lnTo>
                        <a:pt x="3" y="64"/>
                      </a:lnTo>
                    </a:path>
                  </a:pathLst>
                </a:custGeom>
                <a:noFill/>
                <a:ln w="6350" cap="sq">
                  <a:solidFill>
                    <a:srgbClr val="010101"/>
                  </a:solidFill>
                  <a:prstDash val="solid"/>
                  <a:miter lim="800000"/>
                  <a:headEnd/>
                  <a:tailEnd/>
                </a:ln>
              </p:spPr>
              <p:txBody>
                <a:bodyPr/>
                <a:lstStyle/>
                <a:p>
                  <a:endParaRPr lang="en-US"/>
                </a:p>
              </p:txBody>
            </p:sp>
            <p:sp>
              <p:nvSpPr>
                <p:cNvPr id="30190" name="Freeform 5126"/>
                <p:cNvSpPr>
                  <a:spLocks/>
                </p:cNvSpPr>
                <p:nvPr/>
              </p:nvSpPr>
              <p:spPr bwMode="auto">
                <a:xfrm>
                  <a:off x="4268788" y="4778375"/>
                  <a:ext cx="6350" cy="93663"/>
                </a:xfrm>
                <a:custGeom>
                  <a:avLst/>
                  <a:gdLst>
                    <a:gd name="T0" fmla="*/ 0 w 4"/>
                    <a:gd name="T1" fmla="*/ 0 h 59"/>
                    <a:gd name="T2" fmla="*/ 0 w 4"/>
                    <a:gd name="T3" fmla="*/ 0 h 59"/>
                    <a:gd name="T4" fmla="*/ 0 w 4"/>
                    <a:gd name="T5" fmla="*/ 0 h 59"/>
                    <a:gd name="T6" fmla="*/ 6350 w 4"/>
                    <a:gd name="T7" fmla="*/ 93663 h 59"/>
                    <a:gd name="T8" fmla="*/ 0 60000 65536"/>
                    <a:gd name="T9" fmla="*/ 0 60000 65536"/>
                    <a:gd name="T10" fmla="*/ 0 60000 65536"/>
                    <a:gd name="T11" fmla="*/ 0 60000 65536"/>
                    <a:gd name="T12" fmla="*/ 0 w 4"/>
                    <a:gd name="T13" fmla="*/ 0 h 59"/>
                    <a:gd name="T14" fmla="*/ 4 w 4"/>
                    <a:gd name="T15" fmla="*/ 59 h 59"/>
                  </a:gdLst>
                  <a:ahLst/>
                  <a:cxnLst>
                    <a:cxn ang="T8">
                      <a:pos x="T0" y="T1"/>
                    </a:cxn>
                    <a:cxn ang="T9">
                      <a:pos x="T2" y="T3"/>
                    </a:cxn>
                    <a:cxn ang="T10">
                      <a:pos x="T4" y="T5"/>
                    </a:cxn>
                    <a:cxn ang="T11">
                      <a:pos x="T6" y="T7"/>
                    </a:cxn>
                  </a:cxnLst>
                  <a:rect l="T12" t="T13" r="T14" b="T15"/>
                  <a:pathLst>
                    <a:path w="4" h="59">
                      <a:moveTo>
                        <a:pt x="0" y="0"/>
                      </a:moveTo>
                      <a:lnTo>
                        <a:pt x="0" y="0"/>
                      </a:lnTo>
                      <a:lnTo>
                        <a:pt x="4" y="59"/>
                      </a:lnTo>
                    </a:path>
                  </a:pathLst>
                </a:custGeom>
                <a:noFill/>
                <a:ln w="6350" cap="sq">
                  <a:solidFill>
                    <a:srgbClr val="010101"/>
                  </a:solidFill>
                  <a:prstDash val="solid"/>
                  <a:miter lim="800000"/>
                  <a:headEnd/>
                  <a:tailEnd/>
                </a:ln>
              </p:spPr>
              <p:txBody>
                <a:bodyPr/>
                <a:lstStyle/>
                <a:p>
                  <a:endParaRPr lang="en-US"/>
                </a:p>
              </p:txBody>
            </p:sp>
            <p:sp>
              <p:nvSpPr>
                <p:cNvPr id="30191" name="Freeform 5127"/>
                <p:cNvSpPr>
                  <a:spLocks/>
                </p:cNvSpPr>
                <p:nvPr/>
              </p:nvSpPr>
              <p:spPr bwMode="auto">
                <a:xfrm>
                  <a:off x="4275138" y="4872038"/>
                  <a:ext cx="4763" cy="25400"/>
                </a:xfrm>
                <a:custGeom>
                  <a:avLst/>
                  <a:gdLst>
                    <a:gd name="T0" fmla="*/ 0 w 3"/>
                    <a:gd name="T1" fmla="*/ 0 h 16"/>
                    <a:gd name="T2" fmla="*/ 0 w 3"/>
                    <a:gd name="T3" fmla="*/ 0 h 16"/>
                    <a:gd name="T4" fmla="*/ 0 w 3"/>
                    <a:gd name="T5" fmla="*/ 0 h 16"/>
                    <a:gd name="T6" fmla="*/ 4763 w 3"/>
                    <a:gd name="T7" fmla="*/ 25400 h 16"/>
                    <a:gd name="T8" fmla="*/ 0 60000 65536"/>
                    <a:gd name="T9" fmla="*/ 0 60000 65536"/>
                    <a:gd name="T10" fmla="*/ 0 60000 65536"/>
                    <a:gd name="T11" fmla="*/ 0 60000 65536"/>
                    <a:gd name="T12" fmla="*/ 0 w 3"/>
                    <a:gd name="T13" fmla="*/ 0 h 16"/>
                    <a:gd name="T14" fmla="*/ 3 w 3"/>
                    <a:gd name="T15" fmla="*/ 16 h 16"/>
                  </a:gdLst>
                  <a:ahLst/>
                  <a:cxnLst>
                    <a:cxn ang="T8">
                      <a:pos x="T0" y="T1"/>
                    </a:cxn>
                    <a:cxn ang="T9">
                      <a:pos x="T2" y="T3"/>
                    </a:cxn>
                    <a:cxn ang="T10">
                      <a:pos x="T4" y="T5"/>
                    </a:cxn>
                    <a:cxn ang="T11">
                      <a:pos x="T6" y="T7"/>
                    </a:cxn>
                  </a:cxnLst>
                  <a:rect l="T12" t="T13" r="T14" b="T15"/>
                  <a:pathLst>
                    <a:path w="3" h="16">
                      <a:moveTo>
                        <a:pt x="0" y="0"/>
                      </a:moveTo>
                      <a:lnTo>
                        <a:pt x="0" y="0"/>
                      </a:lnTo>
                      <a:lnTo>
                        <a:pt x="3" y="16"/>
                      </a:lnTo>
                    </a:path>
                  </a:pathLst>
                </a:custGeom>
                <a:noFill/>
                <a:ln w="6350" cap="sq">
                  <a:solidFill>
                    <a:srgbClr val="010101"/>
                  </a:solidFill>
                  <a:prstDash val="solid"/>
                  <a:miter lim="800000"/>
                  <a:headEnd/>
                  <a:tailEnd/>
                </a:ln>
              </p:spPr>
              <p:txBody>
                <a:bodyPr/>
                <a:lstStyle/>
                <a:p>
                  <a:endParaRPr lang="en-US"/>
                </a:p>
              </p:txBody>
            </p:sp>
            <p:sp>
              <p:nvSpPr>
                <p:cNvPr id="30192" name="Freeform 5128"/>
                <p:cNvSpPr>
                  <a:spLocks/>
                </p:cNvSpPr>
                <p:nvPr/>
              </p:nvSpPr>
              <p:spPr bwMode="auto">
                <a:xfrm>
                  <a:off x="4279900" y="4897438"/>
                  <a:ext cx="3175" cy="22225"/>
                </a:xfrm>
                <a:custGeom>
                  <a:avLst/>
                  <a:gdLst>
                    <a:gd name="T0" fmla="*/ 0 w 2"/>
                    <a:gd name="T1" fmla="*/ 0 h 14"/>
                    <a:gd name="T2" fmla="*/ 0 w 2"/>
                    <a:gd name="T3" fmla="*/ 0 h 14"/>
                    <a:gd name="T4" fmla="*/ 0 w 2"/>
                    <a:gd name="T5" fmla="*/ 0 h 14"/>
                    <a:gd name="T6" fmla="*/ 3175 w 2"/>
                    <a:gd name="T7" fmla="*/ 22225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0"/>
                      </a:moveTo>
                      <a:lnTo>
                        <a:pt x="0" y="0"/>
                      </a:lnTo>
                      <a:lnTo>
                        <a:pt x="2" y="14"/>
                      </a:lnTo>
                    </a:path>
                  </a:pathLst>
                </a:custGeom>
                <a:noFill/>
                <a:ln w="6350" cap="sq">
                  <a:solidFill>
                    <a:srgbClr val="010101"/>
                  </a:solidFill>
                  <a:prstDash val="solid"/>
                  <a:miter lim="800000"/>
                  <a:headEnd/>
                  <a:tailEnd/>
                </a:ln>
              </p:spPr>
              <p:txBody>
                <a:bodyPr/>
                <a:lstStyle/>
                <a:p>
                  <a:endParaRPr lang="en-US"/>
                </a:p>
              </p:txBody>
            </p:sp>
            <p:sp>
              <p:nvSpPr>
                <p:cNvPr id="30193" name="Freeform 5129"/>
                <p:cNvSpPr>
                  <a:spLocks/>
                </p:cNvSpPr>
                <p:nvPr/>
              </p:nvSpPr>
              <p:spPr bwMode="auto">
                <a:xfrm>
                  <a:off x="4283075" y="4919663"/>
                  <a:ext cx="6350" cy="19050"/>
                </a:xfrm>
                <a:custGeom>
                  <a:avLst/>
                  <a:gdLst>
                    <a:gd name="T0" fmla="*/ 0 w 4"/>
                    <a:gd name="T1" fmla="*/ 0 h 12"/>
                    <a:gd name="T2" fmla="*/ 0 w 4"/>
                    <a:gd name="T3" fmla="*/ 0 h 12"/>
                    <a:gd name="T4" fmla="*/ 0 w 4"/>
                    <a:gd name="T5" fmla="*/ 0 h 12"/>
                    <a:gd name="T6" fmla="*/ 6350 w 4"/>
                    <a:gd name="T7" fmla="*/ 19050 h 12"/>
                    <a:gd name="T8" fmla="*/ 0 60000 65536"/>
                    <a:gd name="T9" fmla="*/ 0 60000 65536"/>
                    <a:gd name="T10" fmla="*/ 0 60000 65536"/>
                    <a:gd name="T11" fmla="*/ 0 60000 65536"/>
                    <a:gd name="T12" fmla="*/ 0 w 4"/>
                    <a:gd name="T13" fmla="*/ 0 h 12"/>
                    <a:gd name="T14" fmla="*/ 4 w 4"/>
                    <a:gd name="T15" fmla="*/ 12 h 12"/>
                  </a:gdLst>
                  <a:ahLst/>
                  <a:cxnLst>
                    <a:cxn ang="T8">
                      <a:pos x="T0" y="T1"/>
                    </a:cxn>
                    <a:cxn ang="T9">
                      <a:pos x="T2" y="T3"/>
                    </a:cxn>
                    <a:cxn ang="T10">
                      <a:pos x="T4" y="T5"/>
                    </a:cxn>
                    <a:cxn ang="T11">
                      <a:pos x="T6" y="T7"/>
                    </a:cxn>
                  </a:cxnLst>
                  <a:rect l="T12" t="T13" r="T14" b="T15"/>
                  <a:pathLst>
                    <a:path w="4" h="12">
                      <a:moveTo>
                        <a:pt x="0" y="0"/>
                      </a:moveTo>
                      <a:lnTo>
                        <a:pt x="0" y="0"/>
                      </a:lnTo>
                      <a:lnTo>
                        <a:pt x="4" y="12"/>
                      </a:lnTo>
                    </a:path>
                  </a:pathLst>
                </a:custGeom>
                <a:noFill/>
                <a:ln w="6350" cap="sq">
                  <a:solidFill>
                    <a:srgbClr val="010101"/>
                  </a:solidFill>
                  <a:prstDash val="solid"/>
                  <a:miter lim="800000"/>
                  <a:headEnd/>
                  <a:tailEnd/>
                </a:ln>
              </p:spPr>
              <p:txBody>
                <a:bodyPr/>
                <a:lstStyle/>
                <a:p>
                  <a:endParaRPr lang="en-US"/>
                </a:p>
              </p:txBody>
            </p:sp>
            <p:sp>
              <p:nvSpPr>
                <p:cNvPr id="30194" name="Freeform 5130"/>
                <p:cNvSpPr>
                  <a:spLocks/>
                </p:cNvSpPr>
                <p:nvPr/>
              </p:nvSpPr>
              <p:spPr bwMode="auto">
                <a:xfrm>
                  <a:off x="4289425" y="4938713"/>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30195" name="Freeform 5131"/>
                <p:cNvSpPr>
                  <a:spLocks/>
                </p:cNvSpPr>
                <p:nvPr/>
              </p:nvSpPr>
              <p:spPr bwMode="auto">
                <a:xfrm>
                  <a:off x="4292600" y="4953000"/>
                  <a:ext cx="4763" cy="6350"/>
                </a:xfrm>
                <a:custGeom>
                  <a:avLst/>
                  <a:gdLst>
                    <a:gd name="T0" fmla="*/ 0 w 3"/>
                    <a:gd name="T1" fmla="*/ 0 h 4"/>
                    <a:gd name="T2" fmla="*/ 0 w 3"/>
                    <a:gd name="T3" fmla="*/ 0 h 4"/>
                    <a:gd name="T4" fmla="*/ 0 w 3"/>
                    <a:gd name="T5" fmla="*/ 0 h 4"/>
                    <a:gd name="T6" fmla="*/ 4763 w 3"/>
                    <a:gd name="T7" fmla="*/ 635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0" y="0"/>
                      </a:lnTo>
                      <a:lnTo>
                        <a:pt x="3" y="4"/>
                      </a:lnTo>
                    </a:path>
                  </a:pathLst>
                </a:custGeom>
                <a:noFill/>
                <a:ln w="6350" cap="sq">
                  <a:solidFill>
                    <a:srgbClr val="010101"/>
                  </a:solidFill>
                  <a:prstDash val="solid"/>
                  <a:miter lim="800000"/>
                  <a:headEnd/>
                  <a:tailEnd/>
                </a:ln>
              </p:spPr>
              <p:txBody>
                <a:bodyPr/>
                <a:lstStyle/>
                <a:p>
                  <a:endParaRPr lang="en-US"/>
                </a:p>
              </p:txBody>
            </p:sp>
            <p:sp>
              <p:nvSpPr>
                <p:cNvPr id="30196" name="Freeform 5132"/>
                <p:cNvSpPr>
                  <a:spLocks/>
                </p:cNvSpPr>
                <p:nvPr/>
              </p:nvSpPr>
              <p:spPr bwMode="auto">
                <a:xfrm>
                  <a:off x="4297363" y="4959350"/>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30197" name="Freeform 5133"/>
                <p:cNvSpPr>
                  <a:spLocks/>
                </p:cNvSpPr>
                <p:nvPr/>
              </p:nvSpPr>
              <p:spPr bwMode="auto">
                <a:xfrm>
                  <a:off x="4300538" y="4967288"/>
                  <a:ext cx="4763" cy="7938"/>
                </a:xfrm>
                <a:custGeom>
                  <a:avLst/>
                  <a:gdLst>
                    <a:gd name="T0" fmla="*/ 0 w 3"/>
                    <a:gd name="T1" fmla="*/ 0 h 5"/>
                    <a:gd name="T2" fmla="*/ 0 w 3"/>
                    <a:gd name="T3" fmla="*/ 0 h 5"/>
                    <a:gd name="T4" fmla="*/ 0 w 3"/>
                    <a:gd name="T5" fmla="*/ 0 h 5"/>
                    <a:gd name="T6" fmla="*/ 4763 w 3"/>
                    <a:gd name="T7" fmla="*/ 7938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0"/>
                      </a:moveTo>
                      <a:lnTo>
                        <a:pt x="0" y="0"/>
                      </a:lnTo>
                      <a:lnTo>
                        <a:pt x="3" y="5"/>
                      </a:lnTo>
                    </a:path>
                  </a:pathLst>
                </a:custGeom>
                <a:noFill/>
                <a:ln w="6350" cap="sq">
                  <a:solidFill>
                    <a:srgbClr val="010101"/>
                  </a:solidFill>
                  <a:prstDash val="solid"/>
                  <a:miter lim="800000"/>
                  <a:headEnd/>
                  <a:tailEnd/>
                </a:ln>
              </p:spPr>
              <p:txBody>
                <a:bodyPr/>
                <a:lstStyle/>
                <a:p>
                  <a:endParaRPr lang="en-US"/>
                </a:p>
              </p:txBody>
            </p:sp>
            <p:sp>
              <p:nvSpPr>
                <p:cNvPr id="30198" name="Freeform 5134"/>
                <p:cNvSpPr>
                  <a:spLocks/>
                </p:cNvSpPr>
                <p:nvPr/>
              </p:nvSpPr>
              <p:spPr bwMode="auto">
                <a:xfrm>
                  <a:off x="4305300" y="49736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199" name="Freeform 5135"/>
                <p:cNvSpPr>
                  <a:spLocks/>
                </p:cNvSpPr>
                <p:nvPr/>
              </p:nvSpPr>
              <p:spPr bwMode="auto">
                <a:xfrm>
                  <a:off x="4308475" y="4973638"/>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30200" name="Freeform 5136"/>
                <p:cNvSpPr>
                  <a:spLocks/>
                </p:cNvSpPr>
                <p:nvPr/>
              </p:nvSpPr>
              <p:spPr bwMode="auto">
                <a:xfrm>
                  <a:off x="4314825" y="49784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201" name="Freeform 5137"/>
                <p:cNvSpPr>
                  <a:spLocks/>
                </p:cNvSpPr>
                <p:nvPr/>
              </p:nvSpPr>
              <p:spPr bwMode="auto">
                <a:xfrm>
                  <a:off x="4318000" y="49815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202" name="Freeform 5138"/>
                <p:cNvSpPr>
                  <a:spLocks/>
                </p:cNvSpPr>
                <p:nvPr/>
              </p:nvSpPr>
              <p:spPr bwMode="auto">
                <a:xfrm>
                  <a:off x="4322763" y="4984750"/>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30203" name="Freeform 5139"/>
                <p:cNvSpPr>
                  <a:spLocks/>
                </p:cNvSpPr>
                <p:nvPr/>
              </p:nvSpPr>
              <p:spPr bwMode="auto">
                <a:xfrm>
                  <a:off x="4329113" y="49863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204" name="Freeform 5140"/>
                <p:cNvSpPr>
                  <a:spLocks/>
                </p:cNvSpPr>
                <p:nvPr/>
              </p:nvSpPr>
              <p:spPr bwMode="auto">
                <a:xfrm>
                  <a:off x="4330700" y="49863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205" name="Freeform 5141"/>
                <p:cNvSpPr>
                  <a:spLocks/>
                </p:cNvSpPr>
                <p:nvPr/>
              </p:nvSpPr>
              <p:spPr bwMode="auto">
                <a:xfrm>
                  <a:off x="4337050" y="49863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206" name="Freeform 5142"/>
                <p:cNvSpPr>
                  <a:spLocks/>
                </p:cNvSpPr>
                <p:nvPr/>
              </p:nvSpPr>
              <p:spPr bwMode="auto">
                <a:xfrm>
                  <a:off x="4340225" y="4984750"/>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30207" name="Freeform 5143"/>
                <p:cNvSpPr>
                  <a:spLocks/>
                </p:cNvSpPr>
                <p:nvPr/>
              </p:nvSpPr>
              <p:spPr bwMode="auto">
                <a:xfrm>
                  <a:off x="4344988" y="4984750"/>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30208" name="Freeform 5144"/>
                <p:cNvSpPr>
                  <a:spLocks/>
                </p:cNvSpPr>
                <p:nvPr/>
              </p:nvSpPr>
              <p:spPr bwMode="auto">
                <a:xfrm>
                  <a:off x="4348163" y="4992688"/>
                  <a:ext cx="7938" cy="6350"/>
                </a:xfrm>
                <a:custGeom>
                  <a:avLst/>
                  <a:gdLst>
                    <a:gd name="T0" fmla="*/ 0 w 5"/>
                    <a:gd name="T1" fmla="*/ 0 h 4"/>
                    <a:gd name="T2" fmla="*/ 0 w 5"/>
                    <a:gd name="T3" fmla="*/ 0 h 4"/>
                    <a:gd name="T4" fmla="*/ 0 w 5"/>
                    <a:gd name="T5" fmla="*/ 0 h 4"/>
                    <a:gd name="T6" fmla="*/ 7938 w 5"/>
                    <a:gd name="T7" fmla="*/ 635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0"/>
                      </a:moveTo>
                      <a:lnTo>
                        <a:pt x="0" y="0"/>
                      </a:lnTo>
                      <a:lnTo>
                        <a:pt x="5" y="4"/>
                      </a:lnTo>
                    </a:path>
                  </a:pathLst>
                </a:custGeom>
                <a:noFill/>
                <a:ln w="6350" cap="sq">
                  <a:solidFill>
                    <a:srgbClr val="010101"/>
                  </a:solidFill>
                  <a:prstDash val="solid"/>
                  <a:miter lim="800000"/>
                  <a:headEnd/>
                  <a:tailEnd/>
                </a:ln>
              </p:spPr>
              <p:txBody>
                <a:bodyPr/>
                <a:lstStyle/>
                <a:p>
                  <a:endParaRPr lang="en-US"/>
                </a:p>
              </p:txBody>
            </p:sp>
            <p:sp>
              <p:nvSpPr>
                <p:cNvPr id="30209" name="Freeform 5145"/>
                <p:cNvSpPr>
                  <a:spLocks/>
                </p:cNvSpPr>
                <p:nvPr/>
              </p:nvSpPr>
              <p:spPr bwMode="auto">
                <a:xfrm>
                  <a:off x="4356100"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210" name="Freeform 5146"/>
                <p:cNvSpPr>
                  <a:spLocks/>
                </p:cNvSpPr>
                <p:nvPr/>
              </p:nvSpPr>
              <p:spPr bwMode="auto">
                <a:xfrm>
                  <a:off x="4359275" y="499586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211" name="Freeform 5147"/>
                <p:cNvSpPr>
                  <a:spLocks/>
                </p:cNvSpPr>
                <p:nvPr/>
              </p:nvSpPr>
              <p:spPr bwMode="auto">
                <a:xfrm>
                  <a:off x="4365625" y="49958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212" name="Freeform 5148"/>
                <p:cNvSpPr>
                  <a:spLocks/>
                </p:cNvSpPr>
                <p:nvPr/>
              </p:nvSpPr>
              <p:spPr bwMode="auto">
                <a:xfrm>
                  <a:off x="4367213" y="4999038"/>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30213" name="Freeform 5149"/>
                <p:cNvSpPr>
                  <a:spLocks/>
                </p:cNvSpPr>
                <p:nvPr/>
              </p:nvSpPr>
              <p:spPr bwMode="auto">
                <a:xfrm>
                  <a:off x="4373563" y="5000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214" name="Freeform 5150"/>
                <p:cNvSpPr>
                  <a:spLocks/>
                </p:cNvSpPr>
                <p:nvPr/>
              </p:nvSpPr>
              <p:spPr bwMode="auto">
                <a:xfrm>
                  <a:off x="4379913" y="49990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6350" cap="sq">
                  <a:solidFill>
                    <a:srgbClr val="010101"/>
                  </a:solidFill>
                  <a:prstDash val="solid"/>
                  <a:miter lim="800000"/>
                  <a:headEnd/>
                  <a:tailEnd/>
                </a:ln>
              </p:spPr>
              <p:txBody>
                <a:bodyPr/>
                <a:lstStyle/>
                <a:p>
                  <a:endParaRPr lang="en-US"/>
                </a:p>
              </p:txBody>
            </p:sp>
            <p:sp>
              <p:nvSpPr>
                <p:cNvPr id="30215" name="Freeform 5151"/>
                <p:cNvSpPr>
                  <a:spLocks/>
                </p:cNvSpPr>
                <p:nvPr/>
              </p:nvSpPr>
              <p:spPr bwMode="auto">
                <a:xfrm>
                  <a:off x="4381500" y="49958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216" name="Freeform 5152"/>
                <p:cNvSpPr>
                  <a:spLocks/>
                </p:cNvSpPr>
                <p:nvPr/>
              </p:nvSpPr>
              <p:spPr bwMode="auto">
                <a:xfrm>
                  <a:off x="4384675" y="4992688"/>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217" name="Freeform 5153"/>
                <p:cNvSpPr>
                  <a:spLocks/>
                </p:cNvSpPr>
                <p:nvPr/>
              </p:nvSpPr>
              <p:spPr bwMode="auto">
                <a:xfrm>
                  <a:off x="4391025" y="499268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218" name="Freeform 5154"/>
                <p:cNvSpPr>
                  <a:spLocks/>
                </p:cNvSpPr>
                <p:nvPr/>
              </p:nvSpPr>
              <p:spPr bwMode="auto">
                <a:xfrm>
                  <a:off x="4395788" y="4992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219" name="Freeform 5155"/>
                <p:cNvSpPr>
                  <a:spLocks/>
                </p:cNvSpPr>
                <p:nvPr/>
              </p:nvSpPr>
              <p:spPr bwMode="auto">
                <a:xfrm>
                  <a:off x="4398963" y="498951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220" name="Freeform 5156"/>
                <p:cNvSpPr>
                  <a:spLocks/>
                </p:cNvSpPr>
                <p:nvPr/>
              </p:nvSpPr>
              <p:spPr bwMode="auto">
                <a:xfrm>
                  <a:off x="4405313" y="49895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221" name="Freeform 5157"/>
                <p:cNvSpPr>
                  <a:spLocks/>
                </p:cNvSpPr>
                <p:nvPr/>
              </p:nvSpPr>
              <p:spPr bwMode="auto">
                <a:xfrm>
                  <a:off x="4406900" y="498951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222" name="Freeform 5158"/>
                <p:cNvSpPr>
                  <a:spLocks/>
                </p:cNvSpPr>
                <p:nvPr/>
              </p:nvSpPr>
              <p:spPr bwMode="auto">
                <a:xfrm>
                  <a:off x="4413250" y="49863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223" name="Freeform 5159"/>
                <p:cNvSpPr>
                  <a:spLocks/>
                </p:cNvSpPr>
                <p:nvPr/>
              </p:nvSpPr>
              <p:spPr bwMode="auto">
                <a:xfrm>
                  <a:off x="4416425" y="49863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224" name="Freeform 5160"/>
                <p:cNvSpPr>
                  <a:spLocks/>
                </p:cNvSpPr>
                <p:nvPr/>
              </p:nvSpPr>
              <p:spPr bwMode="auto">
                <a:xfrm>
                  <a:off x="4421188" y="49863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225" name="Freeform 5161"/>
                <p:cNvSpPr>
                  <a:spLocks/>
                </p:cNvSpPr>
                <p:nvPr/>
              </p:nvSpPr>
              <p:spPr bwMode="auto">
                <a:xfrm>
                  <a:off x="4424363" y="49863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226" name="Freeform 5162"/>
                <p:cNvSpPr>
                  <a:spLocks/>
                </p:cNvSpPr>
                <p:nvPr/>
              </p:nvSpPr>
              <p:spPr bwMode="auto">
                <a:xfrm>
                  <a:off x="4429125" y="4986338"/>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227" name="Freeform 5163"/>
                <p:cNvSpPr>
                  <a:spLocks/>
                </p:cNvSpPr>
                <p:nvPr/>
              </p:nvSpPr>
              <p:spPr bwMode="auto">
                <a:xfrm>
                  <a:off x="4435475" y="498951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228" name="Freeform 5164"/>
                <p:cNvSpPr>
                  <a:spLocks/>
                </p:cNvSpPr>
                <p:nvPr/>
              </p:nvSpPr>
              <p:spPr bwMode="auto">
                <a:xfrm>
                  <a:off x="4441825" y="4989513"/>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229" name="Freeform 5165"/>
                <p:cNvSpPr>
                  <a:spLocks/>
                </p:cNvSpPr>
                <p:nvPr/>
              </p:nvSpPr>
              <p:spPr bwMode="auto">
                <a:xfrm>
                  <a:off x="4446588" y="49895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230" name="Freeform 5166"/>
                <p:cNvSpPr>
                  <a:spLocks/>
                </p:cNvSpPr>
                <p:nvPr/>
              </p:nvSpPr>
              <p:spPr bwMode="auto">
                <a:xfrm>
                  <a:off x="4449763" y="4973638"/>
                  <a:ext cx="3175" cy="15875"/>
                </a:xfrm>
                <a:custGeom>
                  <a:avLst/>
                  <a:gdLst>
                    <a:gd name="T0" fmla="*/ 0 w 2"/>
                    <a:gd name="T1" fmla="*/ 15875 h 10"/>
                    <a:gd name="T2" fmla="*/ 0 w 2"/>
                    <a:gd name="T3" fmla="*/ 15875 h 10"/>
                    <a:gd name="T4" fmla="*/ 0 w 2"/>
                    <a:gd name="T5" fmla="*/ 15875 h 10"/>
                    <a:gd name="T6" fmla="*/ 3175 w 2"/>
                    <a:gd name="T7" fmla="*/ 0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10"/>
                      </a:moveTo>
                      <a:lnTo>
                        <a:pt x="0" y="10"/>
                      </a:lnTo>
                      <a:lnTo>
                        <a:pt x="2" y="0"/>
                      </a:lnTo>
                    </a:path>
                  </a:pathLst>
                </a:custGeom>
                <a:noFill/>
                <a:ln w="6350" cap="sq">
                  <a:solidFill>
                    <a:srgbClr val="010101"/>
                  </a:solidFill>
                  <a:prstDash val="solid"/>
                  <a:miter lim="800000"/>
                  <a:headEnd/>
                  <a:tailEnd/>
                </a:ln>
              </p:spPr>
              <p:txBody>
                <a:bodyPr/>
                <a:lstStyle/>
                <a:p>
                  <a:endParaRPr lang="en-US"/>
                </a:p>
              </p:txBody>
            </p:sp>
            <p:sp>
              <p:nvSpPr>
                <p:cNvPr id="30231" name="Freeform 5167"/>
                <p:cNvSpPr>
                  <a:spLocks/>
                </p:cNvSpPr>
                <p:nvPr/>
              </p:nvSpPr>
              <p:spPr bwMode="auto">
                <a:xfrm>
                  <a:off x="4452938" y="4941888"/>
                  <a:ext cx="4763" cy="31750"/>
                </a:xfrm>
                <a:custGeom>
                  <a:avLst/>
                  <a:gdLst>
                    <a:gd name="T0" fmla="*/ 0 w 3"/>
                    <a:gd name="T1" fmla="*/ 31750 h 20"/>
                    <a:gd name="T2" fmla="*/ 0 w 3"/>
                    <a:gd name="T3" fmla="*/ 31750 h 20"/>
                    <a:gd name="T4" fmla="*/ 0 w 3"/>
                    <a:gd name="T5" fmla="*/ 31750 h 20"/>
                    <a:gd name="T6" fmla="*/ 4763 w 3"/>
                    <a:gd name="T7" fmla="*/ 0 h 20"/>
                    <a:gd name="T8" fmla="*/ 0 60000 65536"/>
                    <a:gd name="T9" fmla="*/ 0 60000 65536"/>
                    <a:gd name="T10" fmla="*/ 0 60000 65536"/>
                    <a:gd name="T11" fmla="*/ 0 60000 65536"/>
                    <a:gd name="T12" fmla="*/ 0 w 3"/>
                    <a:gd name="T13" fmla="*/ 0 h 20"/>
                    <a:gd name="T14" fmla="*/ 3 w 3"/>
                    <a:gd name="T15" fmla="*/ 20 h 20"/>
                  </a:gdLst>
                  <a:ahLst/>
                  <a:cxnLst>
                    <a:cxn ang="T8">
                      <a:pos x="T0" y="T1"/>
                    </a:cxn>
                    <a:cxn ang="T9">
                      <a:pos x="T2" y="T3"/>
                    </a:cxn>
                    <a:cxn ang="T10">
                      <a:pos x="T4" y="T5"/>
                    </a:cxn>
                    <a:cxn ang="T11">
                      <a:pos x="T6" y="T7"/>
                    </a:cxn>
                  </a:cxnLst>
                  <a:rect l="T12" t="T13" r="T14" b="T15"/>
                  <a:pathLst>
                    <a:path w="3" h="20">
                      <a:moveTo>
                        <a:pt x="0" y="20"/>
                      </a:moveTo>
                      <a:lnTo>
                        <a:pt x="0" y="20"/>
                      </a:lnTo>
                      <a:lnTo>
                        <a:pt x="3" y="0"/>
                      </a:lnTo>
                    </a:path>
                  </a:pathLst>
                </a:custGeom>
                <a:noFill/>
                <a:ln w="6350" cap="sq">
                  <a:solidFill>
                    <a:srgbClr val="010101"/>
                  </a:solidFill>
                  <a:prstDash val="solid"/>
                  <a:miter lim="800000"/>
                  <a:headEnd/>
                  <a:tailEnd/>
                </a:ln>
              </p:spPr>
              <p:txBody>
                <a:bodyPr/>
                <a:lstStyle/>
                <a:p>
                  <a:endParaRPr lang="en-US"/>
                </a:p>
              </p:txBody>
            </p:sp>
            <p:sp>
              <p:nvSpPr>
                <p:cNvPr id="30232" name="Freeform 5168"/>
                <p:cNvSpPr>
                  <a:spLocks/>
                </p:cNvSpPr>
                <p:nvPr/>
              </p:nvSpPr>
              <p:spPr bwMode="auto">
                <a:xfrm>
                  <a:off x="4457700" y="4911725"/>
                  <a:ext cx="6350" cy="30163"/>
                </a:xfrm>
                <a:custGeom>
                  <a:avLst/>
                  <a:gdLst>
                    <a:gd name="T0" fmla="*/ 0 w 4"/>
                    <a:gd name="T1" fmla="*/ 30163 h 19"/>
                    <a:gd name="T2" fmla="*/ 0 w 4"/>
                    <a:gd name="T3" fmla="*/ 30163 h 19"/>
                    <a:gd name="T4" fmla="*/ 0 w 4"/>
                    <a:gd name="T5" fmla="*/ 30163 h 19"/>
                    <a:gd name="T6" fmla="*/ 6350 w 4"/>
                    <a:gd name="T7" fmla="*/ 0 h 19"/>
                    <a:gd name="T8" fmla="*/ 0 60000 65536"/>
                    <a:gd name="T9" fmla="*/ 0 60000 65536"/>
                    <a:gd name="T10" fmla="*/ 0 60000 65536"/>
                    <a:gd name="T11" fmla="*/ 0 60000 65536"/>
                    <a:gd name="T12" fmla="*/ 0 w 4"/>
                    <a:gd name="T13" fmla="*/ 0 h 19"/>
                    <a:gd name="T14" fmla="*/ 4 w 4"/>
                    <a:gd name="T15" fmla="*/ 19 h 19"/>
                  </a:gdLst>
                  <a:ahLst/>
                  <a:cxnLst>
                    <a:cxn ang="T8">
                      <a:pos x="T0" y="T1"/>
                    </a:cxn>
                    <a:cxn ang="T9">
                      <a:pos x="T2" y="T3"/>
                    </a:cxn>
                    <a:cxn ang="T10">
                      <a:pos x="T4" y="T5"/>
                    </a:cxn>
                    <a:cxn ang="T11">
                      <a:pos x="T6" y="T7"/>
                    </a:cxn>
                  </a:cxnLst>
                  <a:rect l="T12" t="T13" r="T14" b="T15"/>
                  <a:pathLst>
                    <a:path w="4" h="19">
                      <a:moveTo>
                        <a:pt x="0" y="19"/>
                      </a:moveTo>
                      <a:lnTo>
                        <a:pt x="0" y="19"/>
                      </a:lnTo>
                      <a:lnTo>
                        <a:pt x="4" y="0"/>
                      </a:lnTo>
                    </a:path>
                  </a:pathLst>
                </a:custGeom>
                <a:noFill/>
                <a:ln w="6350" cap="sq">
                  <a:solidFill>
                    <a:srgbClr val="010101"/>
                  </a:solidFill>
                  <a:prstDash val="solid"/>
                  <a:miter lim="800000"/>
                  <a:headEnd/>
                  <a:tailEnd/>
                </a:ln>
              </p:spPr>
              <p:txBody>
                <a:bodyPr/>
                <a:lstStyle/>
                <a:p>
                  <a:endParaRPr lang="en-US"/>
                </a:p>
              </p:txBody>
            </p:sp>
            <p:sp>
              <p:nvSpPr>
                <p:cNvPr id="30233" name="Freeform 5169"/>
                <p:cNvSpPr>
                  <a:spLocks/>
                </p:cNvSpPr>
                <p:nvPr/>
              </p:nvSpPr>
              <p:spPr bwMode="auto">
                <a:xfrm>
                  <a:off x="4464050" y="4902200"/>
                  <a:ext cx="3175" cy="9525"/>
                </a:xfrm>
                <a:custGeom>
                  <a:avLst/>
                  <a:gdLst>
                    <a:gd name="T0" fmla="*/ 0 w 2"/>
                    <a:gd name="T1" fmla="*/ 9525 h 6"/>
                    <a:gd name="T2" fmla="*/ 0 w 2"/>
                    <a:gd name="T3" fmla="*/ 9525 h 6"/>
                    <a:gd name="T4" fmla="*/ 0 w 2"/>
                    <a:gd name="T5" fmla="*/ 9525 h 6"/>
                    <a:gd name="T6" fmla="*/ 3175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6350" cap="sq">
                  <a:solidFill>
                    <a:srgbClr val="010101"/>
                  </a:solidFill>
                  <a:prstDash val="solid"/>
                  <a:miter lim="800000"/>
                  <a:headEnd/>
                  <a:tailEnd/>
                </a:ln>
              </p:spPr>
              <p:txBody>
                <a:bodyPr/>
                <a:lstStyle/>
                <a:p>
                  <a:endParaRPr lang="en-US"/>
                </a:p>
              </p:txBody>
            </p:sp>
            <p:sp>
              <p:nvSpPr>
                <p:cNvPr id="30234" name="Freeform 5170"/>
                <p:cNvSpPr>
                  <a:spLocks/>
                </p:cNvSpPr>
                <p:nvPr/>
              </p:nvSpPr>
              <p:spPr bwMode="auto">
                <a:xfrm>
                  <a:off x="4467225" y="4873625"/>
                  <a:ext cx="4763" cy="28575"/>
                </a:xfrm>
                <a:custGeom>
                  <a:avLst/>
                  <a:gdLst>
                    <a:gd name="T0" fmla="*/ 0 w 3"/>
                    <a:gd name="T1" fmla="*/ 28575 h 18"/>
                    <a:gd name="T2" fmla="*/ 0 w 3"/>
                    <a:gd name="T3" fmla="*/ 28575 h 18"/>
                    <a:gd name="T4" fmla="*/ 0 w 3"/>
                    <a:gd name="T5" fmla="*/ 28575 h 18"/>
                    <a:gd name="T6" fmla="*/ 4763 w 3"/>
                    <a:gd name="T7" fmla="*/ 0 h 18"/>
                    <a:gd name="T8" fmla="*/ 0 60000 65536"/>
                    <a:gd name="T9" fmla="*/ 0 60000 65536"/>
                    <a:gd name="T10" fmla="*/ 0 60000 65536"/>
                    <a:gd name="T11" fmla="*/ 0 60000 65536"/>
                    <a:gd name="T12" fmla="*/ 0 w 3"/>
                    <a:gd name="T13" fmla="*/ 0 h 18"/>
                    <a:gd name="T14" fmla="*/ 3 w 3"/>
                    <a:gd name="T15" fmla="*/ 18 h 18"/>
                  </a:gdLst>
                  <a:ahLst/>
                  <a:cxnLst>
                    <a:cxn ang="T8">
                      <a:pos x="T0" y="T1"/>
                    </a:cxn>
                    <a:cxn ang="T9">
                      <a:pos x="T2" y="T3"/>
                    </a:cxn>
                    <a:cxn ang="T10">
                      <a:pos x="T4" y="T5"/>
                    </a:cxn>
                    <a:cxn ang="T11">
                      <a:pos x="T6" y="T7"/>
                    </a:cxn>
                  </a:cxnLst>
                  <a:rect l="T12" t="T13" r="T14" b="T15"/>
                  <a:pathLst>
                    <a:path w="3" h="18">
                      <a:moveTo>
                        <a:pt x="0" y="18"/>
                      </a:moveTo>
                      <a:lnTo>
                        <a:pt x="0" y="18"/>
                      </a:lnTo>
                      <a:lnTo>
                        <a:pt x="3" y="0"/>
                      </a:lnTo>
                    </a:path>
                  </a:pathLst>
                </a:custGeom>
                <a:noFill/>
                <a:ln w="6350" cap="sq">
                  <a:solidFill>
                    <a:srgbClr val="010101"/>
                  </a:solidFill>
                  <a:prstDash val="solid"/>
                  <a:miter lim="800000"/>
                  <a:headEnd/>
                  <a:tailEnd/>
                </a:ln>
              </p:spPr>
              <p:txBody>
                <a:bodyPr/>
                <a:lstStyle/>
                <a:p>
                  <a:endParaRPr lang="en-US"/>
                </a:p>
              </p:txBody>
            </p:sp>
            <p:sp>
              <p:nvSpPr>
                <p:cNvPr id="30235" name="Freeform 5171"/>
                <p:cNvSpPr>
                  <a:spLocks/>
                </p:cNvSpPr>
                <p:nvPr/>
              </p:nvSpPr>
              <p:spPr bwMode="auto">
                <a:xfrm>
                  <a:off x="4471988" y="486568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30236" name="Freeform 5172"/>
                <p:cNvSpPr>
                  <a:spLocks/>
                </p:cNvSpPr>
                <p:nvPr/>
              </p:nvSpPr>
              <p:spPr bwMode="auto">
                <a:xfrm>
                  <a:off x="4475163" y="4857750"/>
                  <a:ext cx="4763" cy="7938"/>
                </a:xfrm>
                <a:custGeom>
                  <a:avLst/>
                  <a:gdLst>
                    <a:gd name="T0" fmla="*/ 0 w 3"/>
                    <a:gd name="T1" fmla="*/ 7938 h 5"/>
                    <a:gd name="T2" fmla="*/ 0 w 3"/>
                    <a:gd name="T3" fmla="*/ 7938 h 5"/>
                    <a:gd name="T4" fmla="*/ 0 w 3"/>
                    <a:gd name="T5" fmla="*/ 7938 h 5"/>
                    <a:gd name="T6" fmla="*/ 4763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5"/>
                      </a:moveTo>
                      <a:lnTo>
                        <a:pt x="0" y="5"/>
                      </a:lnTo>
                      <a:lnTo>
                        <a:pt x="3" y="0"/>
                      </a:lnTo>
                    </a:path>
                  </a:pathLst>
                </a:custGeom>
                <a:noFill/>
                <a:ln w="6350" cap="sq">
                  <a:solidFill>
                    <a:srgbClr val="010101"/>
                  </a:solidFill>
                  <a:prstDash val="solid"/>
                  <a:miter lim="800000"/>
                  <a:headEnd/>
                  <a:tailEnd/>
                </a:ln>
              </p:spPr>
              <p:txBody>
                <a:bodyPr/>
                <a:lstStyle/>
                <a:p>
                  <a:endParaRPr lang="en-US"/>
                </a:p>
              </p:txBody>
            </p:sp>
            <p:sp>
              <p:nvSpPr>
                <p:cNvPr id="30237" name="Freeform 5173"/>
                <p:cNvSpPr>
                  <a:spLocks/>
                </p:cNvSpPr>
                <p:nvPr/>
              </p:nvSpPr>
              <p:spPr bwMode="auto">
                <a:xfrm>
                  <a:off x="4479925" y="485775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238" name="Freeform 5174"/>
                <p:cNvSpPr>
                  <a:spLocks/>
                </p:cNvSpPr>
                <p:nvPr/>
              </p:nvSpPr>
              <p:spPr bwMode="auto">
                <a:xfrm>
                  <a:off x="4483100" y="4860925"/>
                  <a:ext cx="6350" cy="7938"/>
                </a:xfrm>
                <a:custGeom>
                  <a:avLst/>
                  <a:gdLst>
                    <a:gd name="T0" fmla="*/ 0 w 4"/>
                    <a:gd name="T1" fmla="*/ 0 h 5"/>
                    <a:gd name="T2" fmla="*/ 0 w 4"/>
                    <a:gd name="T3" fmla="*/ 0 h 5"/>
                    <a:gd name="T4" fmla="*/ 0 w 4"/>
                    <a:gd name="T5" fmla="*/ 0 h 5"/>
                    <a:gd name="T6" fmla="*/ 6350 w 4"/>
                    <a:gd name="T7" fmla="*/ 7938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0"/>
                      </a:moveTo>
                      <a:lnTo>
                        <a:pt x="0" y="0"/>
                      </a:lnTo>
                      <a:lnTo>
                        <a:pt x="4" y="5"/>
                      </a:lnTo>
                    </a:path>
                  </a:pathLst>
                </a:custGeom>
                <a:noFill/>
                <a:ln w="6350" cap="sq">
                  <a:solidFill>
                    <a:srgbClr val="010101"/>
                  </a:solidFill>
                  <a:prstDash val="solid"/>
                  <a:miter lim="800000"/>
                  <a:headEnd/>
                  <a:tailEnd/>
                </a:ln>
              </p:spPr>
              <p:txBody>
                <a:bodyPr/>
                <a:lstStyle/>
                <a:p>
                  <a:endParaRPr lang="en-US"/>
                </a:p>
              </p:txBody>
            </p:sp>
            <p:sp>
              <p:nvSpPr>
                <p:cNvPr id="30239" name="Freeform 5175"/>
                <p:cNvSpPr>
                  <a:spLocks/>
                </p:cNvSpPr>
                <p:nvPr/>
              </p:nvSpPr>
              <p:spPr bwMode="auto">
                <a:xfrm>
                  <a:off x="4489450" y="4868863"/>
                  <a:ext cx="1588" cy="28575"/>
                </a:xfrm>
                <a:custGeom>
                  <a:avLst/>
                  <a:gdLst>
                    <a:gd name="T0" fmla="*/ 0 w 1"/>
                    <a:gd name="T1" fmla="*/ 0 h 18"/>
                    <a:gd name="T2" fmla="*/ 0 w 1"/>
                    <a:gd name="T3" fmla="*/ 0 h 18"/>
                    <a:gd name="T4" fmla="*/ 0 w 1"/>
                    <a:gd name="T5" fmla="*/ 0 h 18"/>
                    <a:gd name="T6" fmla="*/ 1588 w 1"/>
                    <a:gd name="T7" fmla="*/ 28575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0"/>
                      </a:moveTo>
                      <a:lnTo>
                        <a:pt x="0" y="0"/>
                      </a:lnTo>
                      <a:lnTo>
                        <a:pt x="1" y="18"/>
                      </a:lnTo>
                    </a:path>
                  </a:pathLst>
                </a:custGeom>
                <a:noFill/>
                <a:ln w="6350" cap="sq">
                  <a:solidFill>
                    <a:srgbClr val="010101"/>
                  </a:solidFill>
                  <a:prstDash val="solid"/>
                  <a:miter lim="800000"/>
                  <a:headEnd/>
                  <a:tailEnd/>
                </a:ln>
              </p:spPr>
              <p:txBody>
                <a:bodyPr/>
                <a:lstStyle/>
                <a:p>
                  <a:endParaRPr lang="en-US"/>
                </a:p>
              </p:txBody>
            </p:sp>
            <p:sp>
              <p:nvSpPr>
                <p:cNvPr id="30240" name="Freeform 5176"/>
                <p:cNvSpPr>
                  <a:spLocks/>
                </p:cNvSpPr>
                <p:nvPr/>
              </p:nvSpPr>
              <p:spPr bwMode="auto">
                <a:xfrm>
                  <a:off x="4491038" y="4897438"/>
                  <a:ext cx="6350" cy="7938"/>
                </a:xfrm>
                <a:custGeom>
                  <a:avLst/>
                  <a:gdLst>
                    <a:gd name="T0" fmla="*/ 0 w 4"/>
                    <a:gd name="T1" fmla="*/ 0 h 5"/>
                    <a:gd name="T2" fmla="*/ 0 w 4"/>
                    <a:gd name="T3" fmla="*/ 0 h 5"/>
                    <a:gd name="T4" fmla="*/ 0 w 4"/>
                    <a:gd name="T5" fmla="*/ 0 h 5"/>
                    <a:gd name="T6" fmla="*/ 6350 w 4"/>
                    <a:gd name="T7" fmla="*/ 7938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0"/>
                      </a:moveTo>
                      <a:lnTo>
                        <a:pt x="0" y="0"/>
                      </a:lnTo>
                      <a:lnTo>
                        <a:pt x="4" y="5"/>
                      </a:lnTo>
                    </a:path>
                  </a:pathLst>
                </a:custGeom>
                <a:noFill/>
                <a:ln w="6350" cap="sq">
                  <a:solidFill>
                    <a:srgbClr val="010101"/>
                  </a:solidFill>
                  <a:prstDash val="solid"/>
                  <a:miter lim="800000"/>
                  <a:headEnd/>
                  <a:tailEnd/>
                </a:ln>
              </p:spPr>
              <p:txBody>
                <a:bodyPr/>
                <a:lstStyle/>
                <a:p>
                  <a:endParaRPr lang="en-US"/>
                </a:p>
              </p:txBody>
            </p:sp>
            <p:sp>
              <p:nvSpPr>
                <p:cNvPr id="30241" name="Freeform 5177"/>
                <p:cNvSpPr>
                  <a:spLocks/>
                </p:cNvSpPr>
                <p:nvPr/>
              </p:nvSpPr>
              <p:spPr bwMode="auto">
                <a:xfrm>
                  <a:off x="4497388" y="489743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30242" name="Freeform 5178"/>
                <p:cNvSpPr>
                  <a:spLocks/>
                </p:cNvSpPr>
                <p:nvPr/>
              </p:nvSpPr>
              <p:spPr bwMode="auto">
                <a:xfrm>
                  <a:off x="4500563" y="4887913"/>
                  <a:ext cx="4763" cy="9525"/>
                </a:xfrm>
                <a:custGeom>
                  <a:avLst/>
                  <a:gdLst>
                    <a:gd name="T0" fmla="*/ 0 w 3"/>
                    <a:gd name="T1" fmla="*/ 9525 h 6"/>
                    <a:gd name="T2" fmla="*/ 0 w 3"/>
                    <a:gd name="T3" fmla="*/ 9525 h 6"/>
                    <a:gd name="T4" fmla="*/ 0 w 3"/>
                    <a:gd name="T5" fmla="*/ 9525 h 6"/>
                    <a:gd name="T6" fmla="*/ 4763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0" y="6"/>
                      </a:moveTo>
                      <a:lnTo>
                        <a:pt x="0" y="6"/>
                      </a:lnTo>
                      <a:lnTo>
                        <a:pt x="3" y="0"/>
                      </a:lnTo>
                    </a:path>
                  </a:pathLst>
                </a:custGeom>
                <a:noFill/>
                <a:ln w="6350" cap="sq">
                  <a:solidFill>
                    <a:srgbClr val="010101"/>
                  </a:solidFill>
                  <a:prstDash val="solid"/>
                  <a:miter lim="800000"/>
                  <a:headEnd/>
                  <a:tailEnd/>
                </a:ln>
              </p:spPr>
              <p:txBody>
                <a:bodyPr/>
                <a:lstStyle/>
                <a:p>
                  <a:endParaRPr lang="en-US"/>
                </a:p>
              </p:txBody>
            </p:sp>
            <p:sp>
              <p:nvSpPr>
                <p:cNvPr id="30243" name="Freeform 5179"/>
                <p:cNvSpPr>
                  <a:spLocks/>
                </p:cNvSpPr>
                <p:nvPr/>
              </p:nvSpPr>
              <p:spPr bwMode="auto">
                <a:xfrm>
                  <a:off x="4505325" y="4872038"/>
                  <a:ext cx="6350" cy="15875"/>
                </a:xfrm>
                <a:custGeom>
                  <a:avLst/>
                  <a:gdLst>
                    <a:gd name="T0" fmla="*/ 0 w 4"/>
                    <a:gd name="T1" fmla="*/ 15875 h 10"/>
                    <a:gd name="T2" fmla="*/ 0 w 4"/>
                    <a:gd name="T3" fmla="*/ 15875 h 10"/>
                    <a:gd name="T4" fmla="*/ 0 w 4"/>
                    <a:gd name="T5" fmla="*/ 15875 h 10"/>
                    <a:gd name="T6" fmla="*/ 6350 w 4"/>
                    <a:gd name="T7" fmla="*/ 0 h 10"/>
                    <a:gd name="T8" fmla="*/ 0 60000 65536"/>
                    <a:gd name="T9" fmla="*/ 0 60000 65536"/>
                    <a:gd name="T10" fmla="*/ 0 60000 65536"/>
                    <a:gd name="T11" fmla="*/ 0 60000 65536"/>
                    <a:gd name="T12" fmla="*/ 0 w 4"/>
                    <a:gd name="T13" fmla="*/ 0 h 10"/>
                    <a:gd name="T14" fmla="*/ 4 w 4"/>
                    <a:gd name="T15" fmla="*/ 10 h 10"/>
                  </a:gdLst>
                  <a:ahLst/>
                  <a:cxnLst>
                    <a:cxn ang="T8">
                      <a:pos x="T0" y="T1"/>
                    </a:cxn>
                    <a:cxn ang="T9">
                      <a:pos x="T2" y="T3"/>
                    </a:cxn>
                    <a:cxn ang="T10">
                      <a:pos x="T4" y="T5"/>
                    </a:cxn>
                    <a:cxn ang="T11">
                      <a:pos x="T6" y="T7"/>
                    </a:cxn>
                  </a:cxnLst>
                  <a:rect l="T12" t="T13" r="T14" b="T15"/>
                  <a:pathLst>
                    <a:path w="4" h="10">
                      <a:moveTo>
                        <a:pt x="0" y="10"/>
                      </a:moveTo>
                      <a:lnTo>
                        <a:pt x="0" y="10"/>
                      </a:lnTo>
                      <a:lnTo>
                        <a:pt x="4" y="0"/>
                      </a:lnTo>
                    </a:path>
                  </a:pathLst>
                </a:custGeom>
                <a:noFill/>
                <a:ln w="6350" cap="sq">
                  <a:solidFill>
                    <a:srgbClr val="010101"/>
                  </a:solidFill>
                  <a:prstDash val="solid"/>
                  <a:miter lim="800000"/>
                  <a:headEnd/>
                  <a:tailEnd/>
                </a:ln>
              </p:spPr>
              <p:txBody>
                <a:bodyPr/>
                <a:lstStyle/>
                <a:p>
                  <a:endParaRPr lang="en-US"/>
                </a:p>
              </p:txBody>
            </p:sp>
            <p:sp>
              <p:nvSpPr>
                <p:cNvPr id="30244" name="Freeform 5180"/>
                <p:cNvSpPr>
                  <a:spLocks/>
                </p:cNvSpPr>
                <p:nvPr/>
              </p:nvSpPr>
              <p:spPr bwMode="auto">
                <a:xfrm>
                  <a:off x="4511675" y="4868863"/>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245" name="Freeform 5181"/>
                <p:cNvSpPr>
                  <a:spLocks/>
                </p:cNvSpPr>
                <p:nvPr/>
              </p:nvSpPr>
              <p:spPr bwMode="auto">
                <a:xfrm>
                  <a:off x="4516438" y="4868863"/>
                  <a:ext cx="6350" cy="14288"/>
                </a:xfrm>
                <a:custGeom>
                  <a:avLst/>
                  <a:gdLst>
                    <a:gd name="T0" fmla="*/ 0 w 4"/>
                    <a:gd name="T1" fmla="*/ 0 h 9"/>
                    <a:gd name="T2" fmla="*/ 0 w 4"/>
                    <a:gd name="T3" fmla="*/ 0 h 9"/>
                    <a:gd name="T4" fmla="*/ 0 w 4"/>
                    <a:gd name="T5" fmla="*/ 0 h 9"/>
                    <a:gd name="T6" fmla="*/ 6350 w 4"/>
                    <a:gd name="T7" fmla="*/ 14288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0"/>
                      </a:moveTo>
                      <a:lnTo>
                        <a:pt x="0" y="0"/>
                      </a:lnTo>
                      <a:lnTo>
                        <a:pt x="4" y="9"/>
                      </a:lnTo>
                    </a:path>
                  </a:pathLst>
                </a:custGeom>
                <a:noFill/>
                <a:ln w="6350" cap="sq">
                  <a:solidFill>
                    <a:srgbClr val="010101"/>
                  </a:solidFill>
                  <a:prstDash val="solid"/>
                  <a:miter lim="800000"/>
                  <a:headEnd/>
                  <a:tailEnd/>
                </a:ln>
              </p:spPr>
              <p:txBody>
                <a:bodyPr/>
                <a:lstStyle/>
                <a:p>
                  <a:endParaRPr lang="en-US"/>
                </a:p>
              </p:txBody>
            </p:sp>
            <p:sp>
              <p:nvSpPr>
                <p:cNvPr id="30246" name="Freeform 5182"/>
                <p:cNvSpPr>
                  <a:spLocks/>
                </p:cNvSpPr>
                <p:nvPr/>
              </p:nvSpPr>
              <p:spPr bwMode="auto">
                <a:xfrm>
                  <a:off x="4522788" y="4883150"/>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30247" name="Freeform 5183"/>
                <p:cNvSpPr>
                  <a:spLocks/>
                </p:cNvSpPr>
                <p:nvPr/>
              </p:nvSpPr>
              <p:spPr bwMode="auto">
                <a:xfrm>
                  <a:off x="4525963" y="4894263"/>
                  <a:ext cx="4763" cy="19050"/>
                </a:xfrm>
                <a:custGeom>
                  <a:avLst/>
                  <a:gdLst>
                    <a:gd name="T0" fmla="*/ 0 w 3"/>
                    <a:gd name="T1" fmla="*/ 0 h 12"/>
                    <a:gd name="T2" fmla="*/ 0 w 3"/>
                    <a:gd name="T3" fmla="*/ 0 h 12"/>
                    <a:gd name="T4" fmla="*/ 0 w 3"/>
                    <a:gd name="T5" fmla="*/ 0 h 12"/>
                    <a:gd name="T6" fmla="*/ 4763 w 3"/>
                    <a:gd name="T7" fmla="*/ 19050 h 12"/>
                    <a:gd name="T8" fmla="*/ 0 60000 65536"/>
                    <a:gd name="T9" fmla="*/ 0 60000 65536"/>
                    <a:gd name="T10" fmla="*/ 0 60000 65536"/>
                    <a:gd name="T11" fmla="*/ 0 60000 65536"/>
                    <a:gd name="T12" fmla="*/ 0 w 3"/>
                    <a:gd name="T13" fmla="*/ 0 h 12"/>
                    <a:gd name="T14" fmla="*/ 3 w 3"/>
                    <a:gd name="T15" fmla="*/ 12 h 12"/>
                  </a:gdLst>
                  <a:ahLst/>
                  <a:cxnLst>
                    <a:cxn ang="T8">
                      <a:pos x="T0" y="T1"/>
                    </a:cxn>
                    <a:cxn ang="T9">
                      <a:pos x="T2" y="T3"/>
                    </a:cxn>
                    <a:cxn ang="T10">
                      <a:pos x="T4" y="T5"/>
                    </a:cxn>
                    <a:cxn ang="T11">
                      <a:pos x="T6" y="T7"/>
                    </a:cxn>
                  </a:cxnLst>
                  <a:rect l="T12" t="T13" r="T14" b="T15"/>
                  <a:pathLst>
                    <a:path w="3" h="12">
                      <a:moveTo>
                        <a:pt x="0" y="0"/>
                      </a:moveTo>
                      <a:lnTo>
                        <a:pt x="0" y="0"/>
                      </a:lnTo>
                      <a:lnTo>
                        <a:pt x="3" y="12"/>
                      </a:lnTo>
                    </a:path>
                  </a:pathLst>
                </a:custGeom>
                <a:noFill/>
                <a:ln w="6350" cap="sq">
                  <a:solidFill>
                    <a:srgbClr val="010101"/>
                  </a:solidFill>
                  <a:prstDash val="solid"/>
                  <a:miter lim="800000"/>
                  <a:headEnd/>
                  <a:tailEnd/>
                </a:ln>
              </p:spPr>
              <p:txBody>
                <a:bodyPr/>
                <a:lstStyle/>
                <a:p>
                  <a:endParaRPr lang="en-US"/>
                </a:p>
              </p:txBody>
            </p:sp>
            <p:sp>
              <p:nvSpPr>
                <p:cNvPr id="30248" name="Freeform 5184"/>
                <p:cNvSpPr>
                  <a:spLocks/>
                </p:cNvSpPr>
                <p:nvPr/>
              </p:nvSpPr>
              <p:spPr bwMode="auto">
                <a:xfrm>
                  <a:off x="4530725" y="4913313"/>
                  <a:ext cx="3175" cy="23813"/>
                </a:xfrm>
                <a:custGeom>
                  <a:avLst/>
                  <a:gdLst>
                    <a:gd name="T0" fmla="*/ 0 w 2"/>
                    <a:gd name="T1" fmla="*/ 0 h 15"/>
                    <a:gd name="T2" fmla="*/ 0 w 2"/>
                    <a:gd name="T3" fmla="*/ 0 h 15"/>
                    <a:gd name="T4" fmla="*/ 0 w 2"/>
                    <a:gd name="T5" fmla="*/ 0 h 15"/>
                    <a:gd name="T6" fmla="*/ 3175 w 2"/>
                    <a:gd name="T7" fmla="*/ 23813 h 15"/>
                    <a:gd name="T8" fmla="*/ 0 60000 65536"/>
                    <a:gd name="T9" fmla="*/ 0 60000 65536"/>
                    <a:gd name="T10" fmla="*/ 0 60000 65536"/>
                    <a:gd name="T11" fmla="*/ 0 60000 65536"/>
                    <a:gd name="T12" fmla="*/ 0 w 2"/>
                    <a:gd name="T13" fmla="*/ 0 h 15"/>
                    <a:gd name="T14" fmla="*/ 2 w 2"/>
                    <a:gd name="T15" fmla="*/ 15 h 15"/>
                  </a:gdLst>
                  <a:ahLst/>
                  <a:cxnLst>
                    <a:cxn ang="T8">
                      <a:pos x="T0" y="T1"/>
                    </a:cxn>
                    <a:cxn ang="T9">
                      <a:pos x="T2" y="T3"/>
                    </a:cxn>
                    <a:cxn ang="T10">
                      <a:pos x="T4" y="T5"/>
                    </a:cxn>
                    <a:cxn ang="T11">
                      <a:pos x="T6" y="T7"/>
                    </a:cxn>
                  </a:cxnLst>
                  <a:rect l="T12" t="T13" r="T14" b="T15"/>
                  <a:pathLst>
                    <a:path w="2" h="15">
                      <a:moveTo>
                        <a:pt x="0" y="0"/>
                      </a:moveTo>
                      <a:lnTo>
                        <a:pt x="0" y="0"/>
                      </a:lnTo>
                      <a:lnTo>
                        <a:pt x="2" y="15"/>
                      </a:lnTo>
                    </a:path>
                  </a:pathLst>
                </a:custGeom>
                <a:noFill/>
                <a:ln w="6350" cap="sq">
                  <a:solidFill>
                    <a:srgbClr val="010101"/>
                  </a:solidFill>
                  <a:prstDash val="solid"/>
                  <a:miter lim="800000"/>
                  <a:headEnd/>
                  <a:tailEnd/>
                </a:ln>
              </p:spPr>
              <p:txBody>
                <a:bodyPr/>
                <a:lstStyle/>
                <a:p>
                  <a:endParaRPr lang="en-US"/>
                </a:p>
              </p:txBody>
            </p:sp>
            <p:sp>
              <p:nvSpPr>
                <p:cNvPr id="30249" name="Freeform 5185"/>
                <p:cNvSpPr>
                  <a:spLocks/>
                </p:cNvSpPr>
                <p:nvPr/>
              </p:nvSpPr>
              <p:spPr bwMode="auto">
                <a:xfrm>
                  <a:off x="4533900" y="4937125"/>
                  <a:ext cx="6350" cy="22225"/>
                </a:xfrm>
                <a:custGeom>
                  <a:avLst/>
                  <a:gdLst>
                    <a:gd name="T0" fmla="*/ 0 w 4"/>
                    <a:gd name="T1" fmla="*/ 0 h 14"/>
                    <a:gd name="T2" fmla="*/ 0 w 4"/>
                    <a:gd name="T3" fmla="*/ 0 h 14"/>
                    <a:gd name="T4" fmla="*/ 0 w 4"/>
                    <a:gd name="T5" fmla="*/ 0 h 14"/>
                    <a:gd name="T6" fmla="*/ 6350 w 4"/>
                    <a:gd name="T7" fmla="*/ 22225 h 14"/>
                    <a:gd name="T8" fmla="*/ 0 60000 65536"/>
                    <a:gd name="T9" fmla="*/ 0 60000 65536"/>
                    <a:gd name="T10" fmla="*/ 0 60000 65536"/>
                    <a:gd name="T11" fmla="*/ 0 60000 65536"/>
                    <a:gd name="T12" fmla="*/ 0 w 4"/>
                    <a:gd name="T13" fmla="*/ 0 h 14"/>
                    <a:gd name="T14" fmla="*/ 4 w 4"/>
                    <a:gd name="T15" fmla="*/ 14 h 14"/>
                  </a:gdLst>
                  <a:ahLst/>
                  <a:cxnLst>
                    <a:cxn ang="T8">
                      <a:pos x="T0" y="T1"/>
                    </a:cxn>
                    <a:cxn ang="T9">
                      <a:pos x="T2" y="T3"/>
                    </a:cxn>
                    <a:cxn ang="T10">
                      <a:pos x="T4" y="T5"/>
                    </a:cxn>
                    <a:cxn ang="T11">
                      <a:pos x="T6" y="T7"/>
                    </a:cxn>
                  </a:cxnLst>
                  <a:rect l="T12" t="T13" r="T14" b="T15"/>
                  <a:pathLst>
                    <a:path w="4" h="14">
                      <a:moveTo>
                        <a:pt x="0" y="0"/>
                      </a:moveTo>
                      <a:lnTo>
                        <a:pt x="0" y="0"/>
                      </a:lnTo>
                      <a:lnTo>
                        <a:pt x="4" y="14"/>
                      </a:lnTo>
                    </a:path>
                  </a:pathLst>
                </a:custGeom>
                <a:noFill/>
                <a:ln w="6350" cap="sq">
                  <a:solidFill>
                    <a:srgbClr val="010101"/>
                  </a:solidFill>
                  <a:prstDash val="solid"/>
                  <a:miter lim="800000"/>
                  <a:headEnd/>
                  <a:tailEnd/>
                </a:ln>
              </p:spPr>
              <p:txBody>
                <a:bodyPr/>
                <a:lstStyle/>
                <a:p>
                  <a:endParaRPr lang="en-US"/>
                </a:p>
              </p:txBody>
            </p:sp>
            <p:sp>
              <p:nvSpPr>
                <p:cNvPr id="30250" name="Freeform 5186"/>
                <p:cNvSpPr>
                  <a:spLocks/>
                </p:cNvSpPr>
                <p:nvPr/>
              </p:nvSpPr>
              <p:spPr bwMode="auto">
                <a:xfrm>
                  <a:off x="4540250" y="4959350"/>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6350" cap="sq">
                  <a:solidFill>
                    <a:srgbClr val="010101"/>
                  </a:solidFill>
                  <a:prstDash val="solid"/>
                  <a:miter lim="800000"/>
                  <a:headEnd/>
                  <a:tailEnd/>
                </a:ln>
              </p:spPr>
              <p:txBody>
                <a:bodyPr/>
                <a:lstStyle/>
                <a:p>
                  <a:endParaRPr lang="en-US"/>
                </a:p>
              </p:txBody>
            </p:sp>
            <p:sp>
              <p:nvSpPr>
                <p:cNvPr id="30251" name="Freeform 5187"/>
                <p:cNvSpPr>
                  <a:spLocks/>
                </p:cNvSpPr>
                <p:nvPr/>
              </p:nvSpPr>
              <p:spPr bwMode="auto">
                <a:xfrm>
                  <a:off x="4541838" y="4967288"/>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252" name="Freeform 5188"/>
                <p:cNvSpPr>
                  <a:spLocks/>
                </p:cNvSpPr>
                <p:nvPr/>
              </p:nvSpPr>
              <p:spPr bwMode="auto">
                <a:xfrm>
                  <a:off x="4548188" y="4956175"/>
                  <a:ext cx="3175" cy="14288"/>
                </a:xfrm>
                <a:custGeom>
                  <a:avLst/>
                  <a:gdLst>
                    <a:gd name="T0" fmla="*/ 0 w 2"/>
                    <a:gd name="T1" fmla="*/ 14288 h 9"/>
                    <a:gd name="T2" fmla="*/ 0 w 2"/>
                    <a:gd name="T3" fmla="*/ 14288 h 9"/>
                    <a:gd name="T4" fmla="*/ 0 w 2"/>
                    <a:gd name="T5" fmla="*/ 14288 h 9"/>
                    <a:gd name="T6" fmla="*/ 3175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lnTo>
                        <a:pt x="0" y="9"/>
                      </a:lnTo>
                      <a:lnTo>
                        <a:pt x="2" y="0"/>
                      </a:lnTo>
                    </a:path>
                  </a:pathLst>
                </a:custGeom>
                <a:noFill/>
                <a:ln w="6350" cap="sq">
                  <a:solidFill>
                    <a:srgbClr val="010101"/>
                  </a:solidFill>
                  <a:prstDash val="solid"/>
                  <a:miter lim="800000"/>
                  <a:headEnd/>
                  <a:tailEnd/>
                </a:ln>
              </p:spPr>
              <p:txBody>
                <a:bodyPr/>
                <a:lstStyle/>
                <a:p>
                  <a:endParaRPr lang="en-US"/>
                </a:p>
              </p:txBody>
            </p:sp>
            <p:sp>
              <p:nvSpPr>
                <p:cNvPr id="30253" name="Freeform 5189"/>
                <p:cNvSpPr>
                  <a:spLocks/>
                </p:cNvSpPr>
                <p:nvPr/>
              </p:nvSpPr>
              <p:spPr bwMode="auto">
                <a:xfrm>
                  <a:off x="4551363" y="4945063"/>
                  <a:ext cx="4763" cy="11113"/>
                </a:xfrm>
                <a:custGeom>
                  <a:avLst/>
                  <a:gdLst>
                    <a:gd name="T0" fmla="*/ 0 w 3"/>
                    <a:gd name="T1" fmla="*/ 11113 h 7"/>
                    <a:gd name="T2" fmla="*/ 0 w 3"/>
                    <a:gd name="T3" fmla="*/ 11113 h 7"/>
                    <a:gd name="T4" fmla="*/ 0 w 3"/>
                    <a:gd name="T5" fmla="*/ 11113 h 7"/>
                    <a:gd name="T6" fmla="*/ 4763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7"/>
                      </a:moveTo>
                      <a:lnTo>
                        <a:pt x="0" y="7"/>
                      </a:lnTo>
                      <a:lnTo>
                        <a:pt x="3" y="0"/>
                      </a:lnTo>
                    </a:path>
                  </a:pathLst>
                </a:custGeom>
                <a:noFill/>
                <a:ln w="6350" cap="sq">
                  <a:solidFill>
                    <a:srgbClr val="010101"/>
                  </a:solidFill>
                  <a:prstDash val="solid"/>
                  <a:miter lim="800000"/>
                  <a:headEnd/>
                  <a:tailEnd/>
                </a:ln>
              </p:spPr>
              <p:txBody>
                <a:bodyPr/>
                <a:lstStyle/>
                <a:p>
                  <a:endParaRPr lang="en-US"/>
                </a:p>
              </p:txBody>
            </p:sp>
            <p:sp>
              <p:nvSpPr>
                <p:cNvPr id="30254" name="Freeform 5190"/>
                <p:cNvSpPr>
                  <a:spLocks/>
                </p:cNvSpPr>
                <p:nvPr/>
              </p:nvSpPr>
              <p:spPr bwMode="auto">
                <a:xfrm>
                  <a:off x="4556125" y="4911725"/>
                  <a:ext cx="3175" cy="33338"/>
                </a:xfrm>
                <a:custGeom>
                  <a:avLst/>
                  <a:gdLst>
                    <a:gd name="T0" fmla="*/ 0 w 2"/>
                    <a:gd name="T1" fmla="*/ 33338 h 21"/>
                    <a:gd name="T2" fmla="*/ 0 w 2"/>
                    <a:gd name="T3" fmla="*/ 33338 h 21"/>
                    <a:gd name="T4" fmla="*/ 0 w 2"/>
                    <a:gd name="T5" fmla="*/ 33338 h 21"/>
                    <a:gd name="T6" fmla="*/ 3175 w 2"/>
                    <a:gd name="T7" fmla="*/ 0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21"/>
                      </a:moveTo>
                      <a:lnTo>
                        <a:pt x="0" y="21"/>
                      </a:lnTo>
                      <a:lnTo>
                        <a:pt x="2" y="0"/>
                      </a:lnTo>
                    </a:path>
                  </a:pathLst>
                </a:custGeom>
                <a:noFill/>
                <a:ln w="6350" cap="sq">
                  <a:solidFill>
                    <a:srgbClr val="010101"/>
                  </a:solidFill>
                  <a:prstDash val="solid"/>
                  <a:miter lim="800000"/>
                  <a:headEnd/>
                  <a:tailEnd/>
                </a:ln>
              </p:spPr>
              <p:txBody>
                <a:bodyPr/>
                <a:lstStyle/>
                <a:p>
                  <a:endParaRPr lang="en-US"/>
                </a:p>
              </p:txBody>
            </p:sp>
            <p:sp>
              <p:nvSpPr>
                <p:cNvPr id="30255" name="Freeform 5191"/>
                <p:cNvSpPr>
                  <a:spLocks/>
                </p:cNvSpPr>
                <p:nvPr/>
              </p:nvSpPr>
              <p:spPr bwMode="auto">
                <a:xfrm>
                  <a:off x="4559300" y="4894263"/>
                  <a:ext cx="6350" cy="17463"/>
                </a:xfrm>
                <a:custGeom>
                  <a:avLst/>
                  <a:gdLst>
                    <a:gd name="T0" fmla="*/ 0 w 4"/>
                    <a:gd name="T1" fmla="*/ 17463 h 11"/>
                    <a:gd name="T2" fmla="*/ 0 w 4"/>
                    <a:gd name="T3" fmla="*/ 17463 h 11"/>
                    <a:gd name="T4" fmla="*/ 0 w 4"/>
                    <a:gd name="T5" fmla="*/ 17463 h 11"/>
                    <a:gd name="T6" fmla="*/ 6350 w 4"/>
                    <a:gd name="T7" fmla="*/ 0 h 11"/>
                    <a:gd name="T8" fmla="*/ 0 60000 65536"/>
                    <a:gd name="T9" fmla="*/ 0 60000 65536"/>
                    <a:gd name="T10" fmla="*/ 0 60000 65536"/>
                    <a:gd name="T11" fmla="*/ 0 60000 65536"/>
                    <a:gd name="T12" fmla="*/ 0 w 4"/>
                    <a:gd name="T13" fmla="*/ 0 h 11"/>
                    <a:gd name="T14" fmla="*/ 4 w 4"/>
                    <a:gd name="T15" fmla="*/ 11 h 11"/>
                  </a:gdLst>
                  <a:ahLst/>
                  <a:cxnLst>
                    <a:cxn ang="T8">
                      <a:pos x="T0" y="T1"/>
                    </a:cxn>
                    <a:cxn ang="T9">
                      <a:pos x="T2" y="T3"/>
                    </a:cxn>
                    <a:cxn ang="T10">
                      <a:pos x="T4" y="T5"/>
                    </a:cxn>
                    <a:cxn ang="T11">
                      <a:pos x="T6" y="T7"/>
                    </a:cxn>
                  </a:cxnLst>
                  <a:rect l="T12" t="T13" r="T14" b="T15"/>
                  <a:pathLst>
                    <a:path w="4" h="11">
                      <a:moveTo>
                        <a:pt x="0" y="11"/>
                      </a:moveTo>
                      <a:lnTo>
                        <a:pt x="0" y="11"/>
                      </a:lnTo>
                      <a:lnTo>
                        <a:pt x="4" y="0"/>
                      </a:lnTo>
                    </a:path>
                  </a:pathLst>
                </a:custGeom>
                <a:noFill/>
                <a:ln w="6350" cap="sq">
                  <a:solidFill>
                    <a:srgbClr val="010101"/>
                  </a:solidFill>
                  <a:prstDash val="solid"/>
                  <a:miter lim="800000"/>
                  <a:headEnd/>
                  <a:tailEnd/>
                </a:ln>
              </p:spPr>
              <p:txBody>
                <a:bodyPr/>
                <a:lstStyle/>
                <a:p>
                  <a:endParaRPr lang="en-US"/>
                </a:p>
              </p:txBody>
            </p:sp>
            <p:sp>
              <p:nvSpPr>
                <p:cNvPr id="30256" name="Freeform 5192"/>
                <p:cNvSpPr>
                  <a:spLocks/>
                </p:cNvSpPr>
                <p:nvPr/>
              </p:nvSpPr>
              <p:spPr bwMode="auto">
                <a:xfrm>
                  <a:off x="4565650" y="48942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257" name="Freeform 5193"/>
                <p:cNvSpPr>
                  <a:spLocks/>
                </p:cNvSpPr>
                <p:nvPr/>
              </p:nvSpPr>
              <p:spPr bwMode="auto">
                <a:xfrm>
                  <a:off x="4567238" y="4873625"/>
                  <a:ext cx="6350" cy="20638"/>
                </a:xfrm>
                <a:custGeom>
                  <a:avLst/>
                  <a:gdLst>
                    <a:gd name="T0" fmla="*/ 0 w 4"/>
                    <a:gd name="T1" fmla="*/ 20638 h 13"/>
                    <a:gd name="T2" fmla="*/ 0 w 4"/>
                    <a:gd name="T3" fmla="*/ 20638 h 13"/>
                    <a:gd name="T4" fmla="*/ 0 w 4"/>
                    <a:gd name="T5" fmla="*/ 20638 h 13"/>
                    <a:gd name="T6" fmla="*/ 6350 w 4"/>
                    <a:gd name="T7" fmla="*/ 0 h 13"/>
                    <a:gd name="T8" fmla="*/ 0 60000 65536"/>
                    <a:gd name="T9" fmla="*/ 0 60000 65536"/>
                    <a:gd name="T10" fmla="*/ 0 60000 65536"/>
                    <a:gd name="T11" fmla="*/ 0 60000 65536"/>
                    <a:gd name="T12" fmla="*/ 0 w 4"/>
                    <a:gd name="T13" fmla="*/ 0 h 13"/>
                    <a:gd name="T14" fmla="*/ 4 w 4"/>
                    <a:gd name="T15" fmla="*/ 13 h 13"/>
                  </a:gdLst>
                  <a:ahLst/>
                  <a:cxnLst>
                    <a:cxn ang="T8">
                      <a:pos x="T0" y="T1"/>
                    </a:cxn>
                    <a:cxn ang="T9">
                      <a:pos x="T2" y="T3"/>
                    </a:cxn>
                    <a:cxn ang="T10">
                      <a:pos x="T4" y="T5"/>
                    </a:cxn>
                    <a:cxn ang="T11">
                      <a:pos x="T6" y="T7"/>
                    </a:cxn>
                  </a:cxnLst>
                  <a:rect l="T12" t="T13" r="T14" b="T15"/>
                  <a:pathLst>
                    <a:path w="4" h="13">
                      <a:moveTo>
                        <a:pt x="0" y="13"/>
                      </a:moveTo>
                      <a:lnTo>
                        <a:pt x="0" y="13"/>
                      </a:lnTo>
                      <a:lnTo>
                        <a:pt x="4" y="0"/>
                      </a:lnTo>
                    </a:path>
                  </a:pathLst>
                </a:custGeom>
                <a:noFill/>
                <a:ln w="6350" cap="sq">
                  <a:solidFill>
                    <a:srgbClr val="010101"/>
                  </a:solidFill>
                  <a:prstDash val="solid"/>
                  <a:miter lim="800000"/>
                  <a:headEnd/>
                  <a:tailEnd/>
                </a:ln>
              </p:spPr>
              <p:txBody>
                <a:bodyPr/>
                <a:lstStyle/>
                <a:p>
                  <a:endParaRPr lang="en-US"/>
                </a:p>
              </p:txBody>
            </p:sp>
            <p:sp>
              <p:nvSpPr>
                <p:cNvPr id="30258" name="Freeform 5194"/>
                <p:cNvSpPr>
                  <a:spLocks/>
                </p:cNvSpPr>
                <p:nvPr/>
              </p:nvSpPr>
              <p:spPr bwMode="auto">
                <a:xfrm>
                  <a:off x="4573588" y="4854575"/>
                  <a:ext cx="4763" cy="19050"/>
                </a:xfrm>
                <a:custGeom>
                  <a:avLst/>
                  <a:gdLst>
                    <a:gd name="T0" fmla="*/ 0 w 3"/>
                    <a:gd name="T1" fmla="*/ 19050 h 12"/>
                    <a:gd name="T2" fmla="*/ 0 w 3"/>
                    <a:gd name="T3" fmla="*/ 19050 h 12"/>
                    <a:gd name="T4" fmla="*/ 0 w 3"/>
                    <a:gd name="T5" fmla="*/ 19050 h 12"/>
                    <a:gd name="T6" fmla="*/ 4763 w 3"/>
                    <a:gd name="T7" fmla="*/ 0 h 12"/>
                    <a:gd name="T8" fmla="*/ 0 60000 65536"/>
                    <a:gd name="T9" fmla="*/ 0 60000 65536"/>
                    <a:gd name="T10" fmla="*/ 0 60000 65536"/>
                    <a:gd name="T11" fmla="*/ 0 60000 65536"/>
                    <a:gd name="T12" fmla="*/ 0 w 3"/>
                    <a:gd name="T13" fmla="*/ 0 h 12"/>
                    <a:gd name="T14" fmla="*/ 3 w 3"/>
                    <a:gd name="T15" fmla="*/ 12 h 12"/>
                  </a:gdLst>
                  <a:ahLst/>
                  <a:cxnLst>
                    <a:cxn ang="T8">
                      <a:pos x="T0" y="T1"/>
                    </a:cxn>
                    <a:cxn ang="T9">
                      <a:pos x="T2" y="T3"/>
                    </a:cxn>
                    <a:cxn ang="T10">
                      <a:pos x="T4" y="T5"/>
                    </a:cxn>
                    <a:cxn ang="T11">
                      <a:pos x="T6" y="T7"/>
                    </a:cxn>
                  </a:cxnLst>
                  <a:rect l="T12" t="T13" r="T14" b="T15"/>
                  <a:pathLst>
                    <a:path w="3" h="12">
                      <a:moveTo>
                        <a:pt x="0" y="12"/>
                      </a:moveTo>
                      <a:lnTo>
                        <a:pt x="0" y="12"/>
                      </a:lnTo>
                      <a:lnTo>
                        <a:pt x="3" y="0"/>
                      </a:lnTo>
                    </a:path>
                  </a:pathLst>
                </a:custGeom>
                <a:noFill/>
                <a:ln w="6350" cap="sq">
                  <a:solidFill>
                    <a:srgbClr val="010101"/>
                  </a:solidFill>
                  <a:prstDash val="solid"/>
                  <a:miter lim="800000"/>
                  <a:headEnd/>
                  <a:tailEnd/>
                </a:ln>
              </p:spPr>
              <p:txBody>
                <a:bodyPr/>
                <a:lstStyle/>
                <a:p>
                  <a:endParaRPr lang="en-US"/>
                </a:p>
              </p:txBody>
            </p:sp>
            <p:sp>
              <p:nvSpPr>
                <p:cNvPr id="30259" name="Freeform 5195"/>
                <p:cNvSpPr>
                  <a:spLocks/>
                </p:cNvSpPr>
                <p:nvPr/>
              </p:nvSpPr>
              <p:spPr bwMode="auto">
                <a:xfrm>
                  <a:off x="4578350" y="4854575"/>
                  <a:ext cx="3175" cy="17463"/>
                </a:xfrm>
                <a:custGeom>
                  <a:avLst/>
                  <a:gdLst>
                    <a:gd name="T0" fmla="*/ 0 w 2"/>
                    <a:gd name="T1" fmla="*/ 0 h 11"/>
                    <a:gd name="T2" fmla="*/ 0 w 2"/>
                    <a:gd name="T3" fmla="*/ 0 h 11"/>
                    <a:gd name="T4" fmla="*/ 0 w 2"/>
                    <a:gd name="T5" fmla="*/ 0 h 11"/>
                    <a:gd name="T6" fmla="*/ 3175 w 2"/>
                    <a:gd name="T7" fmla="*/ 17463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6350" cap="sq">
                  <a:solidFill>
                    <a:srgbClr val="010101"/>
                  </a:solidFill>
                  <a:prstDash val="solid"/>
                  <a:miter lim="800000"/>
                  <a:headEnd/>
                  <a:tailEnd/>
                </a:ln>
              </p:spPr>
              <p:txBody>
                <a:bodyPr/>
                <a:lstStyle/>
                <a:p>
                  <a:endParaRPr lang="en-US"/>
                </a:p>
              </p:txBody>
            </p:sp>
            <p:sp>
              <p:nvSpPr>
                <p:cNvPr id="30260" name="Freeform 5196"/>
                <p:cNvSpPr>
                  <a:spLocks/>
                </p:cNvSpPr>
                <p:nvPr/>
              </p:nvSpPr>
              <p:spPr bwMode="auto">
                <a:xfrm>
                  <a:off x="4581525" y="4872038"/>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30261" name="Freeform 5197"/>
                <p:cNvSpPr>
                  <a:spLocks/>
                </p:cNvSpPr>
                <p:nvPr/>
              </p:nvSpPr>
              <p:spPr bwMode="auto">
                <a:xfrm>
                  <a:off x="4587875" y="48720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262" name="Freeform 5198"/>
                <p:cNvSpPr>
                  <a:spLocks/>
                </p:cNvSpPr>
                <p:nvPr/>
              </p:nvSpPr>
              <p:spPr bwMode="auto">
                <a:xfrm>
                  <a:off x="4591050" y="4872038"/>
                  <a:ext cx="7938" cy="30163"/>
                </a:xfrm>
                <a:custGeom>
                  <a:avLst/>
                  <a:gdLst>
                    <a:gd name="T0" fmla="*/ 0 w 5"/>
                    <a:gd name="T1" fmla="*/ 0 h 19"/>
                    <a:gd name="T2" fmla="*/ 0 w 5"/>
                    <a:gd name="T3" fmla="*/ 0 h 19"/>
                    <a:gd name="T4" fmla="*/ 0 w 5"/>
                    <a:gd name="T5" fmla="*/ 0 h 19"/>
                    <a:gd name="T6" fmla="*/ 7938 w 5"/>
                    <a:gd name="T7" fmla="*/ 30163 h 19"/>
                    <a:gd name="T8" fmla="*/ 0 60000 65536"/>
                    <a:gd name="T9" fmla="*/ 0 60000 65536"/>
                    <a:gd name="T10" fmla="*/ 0 60000 65536"/>
                    <a:gd name="T11" fmla="*/ 0 60000 65536"/>
                    <a:gd name="T12" fmla="*/ 0 w 5"/>
                    <a:gd name="T13" fmla="*/ 0 h 19"/>
                    <a:gd name="T14" fmla="*/ 5 w 5"/>
                    <a:gd name="T15" fmla="*/ 19 h 19"/>
                  </a:gdLst>
                  <a:ahLst/>
                  <a:cxnLst>
                    <a:cxn ang="T8">
                      <a:pos x="T0" y="T1"/>
                    </a:cxn>
                    <a:cxn ang="T9">
                      <a:pos x="T2" y="T3"/>
                    </a:cxn>
                    <a:cxn ang="T10">
                      <a:pos x="T4" y="T5"/>
                    </a:cxn>
                    <a:cxn ang="T11">
                      <a:pos x="T6" y="T7"/>
                    </a:cxn>
                  </a:cxnLst>
                  <a:rect l="T12" t="T13" r="T14" b="T15"/>
                  <a:pathLst>
                    <a:path w="5" h="19">
                      <a:moveTo>
                        <a:pt x="0" y="0"/>
                      </a:moveTo>
                      <a:lnTo>
                        <a:pt x="0" y="0"/>
                      </a:lnTo>
                      <a:lnTo>
                        <a:pt x="5" y="19"/>
                      </a:lnTo>
                    </a:path>
                  </a:pathLst>
                </a:custGeom>
                <a:noFill/>
                <a:ln w="6350" cap="sq">
                  <a:solidFill>
                    <a:srgbClr val="010101"/>
                  </a:solidFill>
                  <a:prstDash val="solid"/>
                  <a:miter lim="800000"/>
                  <a:headEnd/>
                  <a:tailEnd/>
                </a:ln>
              </p:spPr>
              <p:txBody>
                <a:bodyPr/>
                <a:lstStyle/>
                <a:p>
                  <a:endParaRPr lang="en-US"/>
                </a:p>
              </p:txBody>
            </p:sp>
            <p:sp>
              <p:nvSpPr>
                <p:cNvPr id="30263" name="Freeform 5199"/>
                <p:cNvSpPr>
                  <a:spLocks/>
                </p:cNvSpPr>
                <p:nvPr/>
              </p:nvSpPr>
              <p:spPr bwMode="auto">
                <a:xfrm>
                  <a:off x="4598988" y="4902200"/>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30264" name="Freeform 5200"/>
                <p:cNvSpPr>
                  <a:spLocks/>
                </p:cNvSpPr>
                <p:nvPr/>
              </p:nvSpPr>
              <p:spPr bwMode="auto">
                <a:xfrm>
                  <a:off x="4602163" y="4911725"/>
                  <a:ext cx="4763" cy="26988"/>
                </a:xfrm>
                <a:custGeom>
                  <a:avLst/>
                  <a:gdLst>
                    <a:gd name="T0" fmla="*/ 0 w 3"/>
                    <a:gd name="T1" fmla="*/ 0 h 17"/>
                    <a:gd name="T2" fmla="*/ 0 w 3"/>
                    <a:gd name="T3" fmla="*/ 0 h 17"/>
                    <a:gd name="T4" fmla="*/ 0 w 3"/>
                    <a:gd name="T5" fmla="*/ 0 h 17"/>
                    <a:gd name="T6" fmla="*/ 4763 w 3"/>
                    <a:gd name="T7" fmla="*/ 26988 h 17"/>
                    <a:gd name="T8" fmla="*/ 0 60000 65536"/>
                    <a:gd name="T9" fmla="*/ 0 60000 65536"/>
                    <a:gd name="T10" fmla="*/ 0 60000 65536"/>
                    <a:gd name="T11" fmla="*/ 0 60000 65536"/>
                    <a:gd name="T12" fmla="*/ 0 w 3"/>
                    <a:gd name="T13" fmla="*/ 0 h 17"/>
                    <a:gd name="T14" fmla="*/ 3 w 3"/>
                    <a:gd name="T15" fmla="*/ 17 h 17"/>
                  </a:gdLst>
                  <a:ahLst/>
                  <a:cxnLst>
                    <a:cxn ang="T8">
                      <a:pos x="T0" y="T1"/>
                    </a:cxn>
                    <a:cxn ang="T9">
                      <a:pos x="T2" y="T3"/>
                    </a:cxn>
                    <a:cxn ang="T10">
                      <a:pos x="T4" y="T5"/>
                    </a:cxn>
                    <a:cxn ang="T11">
                      <a:pos x="T6" y="T7"/>
                    </a:cxn>
                  </a:cxnLst>
                  <a:rect l="T12" t="T13" r="T14" b="T15"/>
                  <a:pathLst>
                    <a:path w="3" h="17">
                      <a:moveTo>
                        <a:pt x="0" y="0"/>
                      </a:moveTo>
                      <a:lnTo>
                        <a:pt x="0" y="0"/>
                      </a:lnTo>
                      <a:lnTo>
                        <a:pt x="3" y="17"/>
                      </a:lnTo>
                    </a:path>
                  </a:pathLst>
                </a:custGeom>
                <a:noFill/>
                <a:ln w="6350" cap="sq">
                  <a:solidFill>
                    <a:srgbClr val="010101"/>
                  </a:solidFill>
                  <a:prstDash val="solid"/>
                  <a:miter lim="800000"/>
                  <a:headEnd/>
                  <a:tailEnd/>
                </a:ln>
              </p:spPr>
              <p:txBody>
                <a:bodyPr/>
                <a:lstStyle/>
                <a:p>
                  <a:endParaRPr lang="en-US"/>
                </a:p>
              </p:txBody>
            </p:sp>
            <p:sp>
              <p:nvSpPr>
                <p:cNvPr id="30265" name="Freeform 5201"/>
                <p:cNvSpPr>
                  <a:spLocks/>
                </p:cNvSpPr>
                <p:nvPr/>
              </p:nvSpPr>
              <p:spPr bwMode="auto">
                <a:xfrm>
                  <a:off x="4606925" y="4938713"/>
                  <a:ext cx="3175" cy="20638"/>
                </a:xfrm>
                <a:custGeom>
                  <a:avLst/>
                  <a:gdLst>
                    <a:gd name="T0" fmla="*/ 0 w 2"/>
                    <a:gd name="T1" fmla="*/ 0 h 13"/>
                    <a:gd name="T2" fmla="*/ 0 w 2"/>
                    <a:gd name="T3" fmla="*/ 0 h 13"/>
                    <a:gd name="T4" fmla="*/ 0 w 2"/>
                    <a:gd name="T5" fmla="*/ 0 h 13"/>
                    <a:gd name="T6" fmla="*/ 3175 w 2"/>
                    <a:gd name="T7" fmla="*/ 20638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0"/>
                      </a:moveTo>
                      <a:lnTo>
                        <a:pt x="0" y="0"/>
                      </a:lnTo>
                      <a:lnTo>
                        <a:pt x="2" y="13"/>
                      </a:lnTo>
                    </a:path>
                  </a:pathLst>
                </a:custGeom>
                <a:noFill/>
                <a:ln w="6350" cap="sq">
                  <a:solidFill>
                    <a:srgbClr val="010101"/>
                  </a:solidFill>
                  <a:prstDash val="solid"/>
                  <a:miter lim="800000"/>
                  <a:headEnd/>
                  <a:tailEnd/>
                </a:ln>
              </p:spPr>
              <p:txBody>
                <a:bodyPr/>
                <a:lstStyle/>
                <a:p>
                  <a:endParaRPr lang="en-US"/>
                </a:p>
              </p:txBody>
            </p:sp>
            <p:sp>
              <p:nvSpPr>
                <p:cNvPr id="30266" name="Freeform 5202"/>
                <p:cNvSpPr>
                  <a:spLocks/>
                </p:cNvSpPr>
                <p:nvPr/>
              </p:nvSpPr>
              <p:spPr bwMode="auto">
                <a:xfrm>
                  <a:off x="4610100" y="4959350"/>
                  <a:ext cx="6350" cy="14288"/>
                </a:xfrm>
                <a:custGeom>
                  <a:avLst/>
                  <a:gdLst>
                    <a:gd name="T0" fmla="*/ 0 w 4"/>
                    <a:gd name="T1" fmla="*/ 0 h 9"/>
                    <a:gd name="T2" fmla="*/ 0 w 4"/>
                    <a:gd name="T3" fmla="*/ 0 h 9"/>
                    <a:gd name="T4" fmla="*/ 0 w 4"/>
                    <a:gd name="T5" fmla="*/ 0 h 9"/>
                    <a:gd name="T6" fmla="*/ 6350 w 4"/>
                    <a:gd name="T7" fmla="*/ 14288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0"/>
                      </a:moveTo>
                      <a:lnTo>
                        <a:pt x="0" y="0"/>
                      </a:lnTo>
                      <a:lnTo>
                        <a:pt x="4" y="9"/>
                      </a:lnTo>
                    </a:path>
                  </a:pathLst>
                </a:custGeom>
                <a:noFill/>
                <a:ln w="6350" cap="sq">
                  <a:solidFill>
                    <a:srgbClr val="010101"/>
                  </a:solidFill>
                  <a:prstDash val="solid"/>
                  <a:miter lim="800000"/>
                  <a:headEnd/>
                  <a:tailEnd/>
                </a:ln>
              </p:spPr>
              <p:txBody>
                <a:bodyPr/>
                <a:lstStyle/>
                <a:p>
                  <a:endParaRPr lang="en-US"/>
                </a:p>
              </p:txBody>
            </p:sp>
            <p:sp>
              <p:nvSpPr>
                <p:cNvPr id="30267" name="Freeform 5203"/>
                <p:cNvSpPr>
                  <a:spLocks/>
                </p:cNvSpPr>
                <p:nvPr/>
              </p:nvSpPr>
              <p:spPr bwMode="auto">
                <a:xfrm>
                  <a:off x="4616450" y="4973638"/>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6350" cap="sq">
                  <a:solidFill>
                    <a:srgbClr val="010101"/>
                  </a:solidFill>
                  <a:prstDash val="solid"/>
                  <a:miter lim="800000"/>
                  <a:headEnd/>
                  <a:tailEnd/>
                </a:ln>
              </p:spPr>
              <p:txBody>
                <a:bodyPr/>
                <a:lstStyle/>
                <a:p>
                  <a:endParaRPr lang="en-US"/>
                </a:p>
              </p:txBody>
            </p:sp>
            <p:sp>
              <p:nvSpPr>
                <p:cNvPr id="30268" name="Freeform 5204"/>
                <p:cNvSpPr>
                  <a:spLocks/>
                </p:cNvSpPr>
                <p:nvPr/>
              </p:nvSpPr>
              <p:spPr bwMode="auto">
                <a:xfrm>
                  <a:off x="4618038" y="4978400"/>
                  <a:ext cx="6350" cy="14288"/>
                </a:xfrm>
                <a:custGeom>
                  <a:avLst/>
                  <a:gdLst>
                    <a:gd name="T0" fmla="*/ 0 w 4"/>
                    <a:gd name="T1" fmla="*/ 0 h 9"/>
                    <a:gd name="T2" fmla="*/ 0 w 4"/>
                    <a:gd name="T3" fmla="*/ 0 h 9"/>
                    <a:gd name="T4" fmla="*/ 0 w 4"/>
                    <a:gd name="T5" fmla="*/ 0 h 9"/>
                    <a:gd name="T6" fmla="*/ 6350 w 4"/>
                    <a:gd name="T7" fmla="*/ 14288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0"/>
                      </a:moveTo>
                      <a:lnTo>
                        <a:pt x="0" y="0"/>
                      </a:lnTo>
                      <a:lnTo>
                        <a:pt x="4" y="9"/>
                      </a:lnTo>
                    </a:path>
                  </a:pathLst>
                </a:custGeom>
                <a:noFill/>
                <a:ln w="6350" cap="sq">
                  <a:solidFill>
                    <a:srgbClr val="010101"/>
                  </a:solidFill>
                  <a:prstDash val="solid"/>
                  <a:miter lim="800000"/>
                  <a:headEnd/>
                  <a:tailEnd/>
                </a:ln>
              </p:spPr>
              <p:txBody>
                <a:bodyPr/>
                <a:lstStyle/>
                <a:p>
                  <a:endParaRPr lang="en-US"/>
                </a:p>
              </p:txBody>
            </p:sp>
            <p:sp>
              <p:nvSpPr>
                <p:cNvPr id="30269" name="Freeform 5205"/>
                <p:cNvSpPr>
                  <a:spLocks/>
                </p:cNvSpPr>
                <p:nvPr/>
              </p:nvSpPr>
              <p:spPr bwMode="auto">
                <a:xfrm>
                  <a:off x="4624388" y="49926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270" name="Freeform 5206"/>
                <p:cNvSpPr>
                  <a:spLocks/>
                </p:cNvSpPr>
                <p:nvPr/>
              </p:nvSpPr>
              <p:spPr bwMode="auto">
                <a:xfrm>
                  <a:off x="4627563" y="4995863"/>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271" name="Freeform 5207"/>
                <p:cNvSpPr>
                  <a:spLocks/>
                </p:cNvSpPr>
                <p:nvPr/>
              </p:nvSpPr>
              <p:spPr bwMode="auto">
                <a:xfrm>
                  <a:off x="4632325" y="4995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272" name="Freeform 5208"/>
                <p:cNvSpPr>
                  <a:spLocks/>
                </p:cNvSpPr>
                <p:nvPr/>
              </p:nvSpPr>
              <p:spPr bwMode="auto">
                <a:xfrm>
                  <a:off x="4635500" y="4992688"/>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273" name="Freeform 5209"/>
                <p:cNvSpPr>
                  <a:spLocks/>
                </p:cNvSpPr>
                <p:nvPr/>
              </p:nvSpPr>
              <p:spPr bwMode="auto">
                <a:xfrm>
                  <a:off x="4640263" y="4986338"/>
                  <a:ext cx="6350" cy="6350"/>
                </a:xfrm>
                <a:custGeom>
                  <a:avLst/>
                  <a:gdLst>
                    <a:gd name="T0" fmla="*/ 0 w 4"/>
                    <a:gd name="T1" fmla="*/ 6350 h 4"/>
                    <a:gd name="T2" fmla="*/ 0 w 4"/>
                    <a:gd name="T3" fmla="*/ 6350 h 4"/>
                    <a:gd name="T4" fmla="*/ 0 w 4"/>
                    <a:gd name="T5" fmla="*/ 6350 h 4"/>
                    <a:gd name="T6" fmla="*/ 6350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0" y="4"/>
                      </a:lnTo>
                      <a:lnTo>
                        <a:pt x="4" y="0"/>
                      </a:lnTo>
                    </a:path>
                  </a:pathLst>
                </a:custGeom>
                <a:noFill/>
                <a:ln w="6350" cap="sq">
                  <a:solidFill>
                    <a:srgbClr val="010101"/>
                  </a:solidFill>
                  <a:prstDash val="solid"/>
                  <a:miter lim="800000"/>
                  <a:headEnd/>
                  <a:tailEnd/>
                </a:ln>
              </p:spPr>
              <p:txBody>
                <a:bodyPr/>
                <a:lstStyle/>
                <a:p>
                  <a:endParaRPr lang="en-US"/>
                </a:p>
              </p:txBody>
            </p:sp>
            <p:sp>
              <p:nvSpPr>
                <p:cNvPr id="30274" name="Freeform 5210"/>
                <p:cNvSpPr>
                  <a:spLocks/>
                </p:cNvSpPr>
                <p:nvPr/>
              </p:nvSpPr>
              <p:spPr bwMode="auto">
                <a:xfrm>
                  <a:off x="4646613" y="4984750"/>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275" name="Freeform 5211"/>
                <p:cNvSpPr>
                  <a:spLocks/>
                </p:cNvSpPr>
                <p:nvPr/>
              </p:nvSpPr>
              <p:spPr bwMode="auto">
                <a:xfrm>
                  <a:off x="4649788" y="4978400"/>
                  <a:ext cx="4763" cy="6350"/>
                </a:xfrm>
                <a:custGeom>
                  <a:avLst/>
                  <a:gdLst>
                    <a:gd name="T0" fmla="*/ 0 w 3"/>
                    <a:gd name="T1" fmla="*/ 6350 h 4"/>
                    <a:gd name="T2" fmla="*/ 0 w 3"/>
                    <a:gd name="T3" fmla="*/ 6350 h 4"/>
                    <a:gd name="T4" fmla="*/ 0 w 3"/>
                    <a:gd name="T5" fmla="*/ 6350 h 4"/>
                    <a:gd name="T6" fmla="*/ 476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4"/>
                      </a:moveTo>
                      <a:lnTo>
                        <a:pt x="0" y="4"/>
                      </a:lnTo>
                      <a:lnTo>
                        <a:pt x="3" y="0"/>
                      </a:lnTo>
                    </a:path>
                  </a:pathLst>
                </a:custGeom>
                <a:noFill/>
                <a:ln w="6350" cap="sq">
                  <a:solidFill>
                    <a:srgbClr val="010101"/>
                  </a:solidFill>
                  <a:prstDash val="solid"/>
                  <a:miter lim="800000"/>
                  <a:headEnd/>
                  <a:tailEnd/>
                </a:ln>
              </p:spPr>
              <p:txBody>
                <a:bodyPr/>
                <a:lstStyle/>
                <a:p>
                  <a:endParaRPr lang="en-US"/>
                </a:p>
              </p:txBody>
            </p:sp>
            <p:sp>
              <p:nvSpPr>
                <p:cNvPr id="30276" name="Freeform 5212"/>
                <p:cNvSpPr>
                  <a:spLocks/>
                </p:cNvSpPr>
                <p:nvPr/>
              </p:nvSpPr>
              <p:spPr bwMode="auto">
                <a:xfrm>
                  <a:off x="4654550" y="497522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277" name="Freeform 5213"/>
                <p:cNvSpPr>
                  <a:spLocks/>
                </p:cNvSpPr>
                <p:nvPr/>
              </p:nvSpPr>
              <p:spPr bwMode="auto">
                <a:xfrm>
                  <a:off x="4657725" y="4964113"/>
                  <a:ext cx="6350" cy="11113"/>
                </a:xfrm>
                <a:custGeom>
                  <a:avLst/>
                  <a:gdLst>
                    <a:gd name="T0" fmla="*/ 0 w 4"/>
                    <a:gd name="T1" fmla="*/ 11113 h 7"/>
                    <a:gd name="T2" fmla="*/ 0 w 4"/>
                    <a:gd name="T3" fmla="*/ 11113 h 7"/>
                    <a:gd name="T4" fmla="*/ 0 w 4"/>
                    <a:gd name="T5" fmla="*/ 11113 h 7"/>
                    <a:gd name="T6" fmla="*/ 635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7"/>
                      </a:moveTo>
                      <a:lnTo>
                        <a:pt x="0" y="7"/>
                      </a:lnTo>
                      <a:lnTo>
                        <a:pt x="4" y="0"/>
                      </a:lnTo>
                    </a:path>
                  </a:pathLst>
                </a:custGeom>
                <a:noFill/>
                <a:ln w="6350" cap="sq">
                  <a:solidFill>
                    <a:srgbClr val="010101"/>
                  </a:solidFill>
                  <a:prstDash val="solid"/>
                  <a:miter lim="800000"/>
                  <a:headEnd/>
                  <a:tailEnd/>
                </a:ln>
              </p:spPr>
              <p:txBody>
                <a:bodyPr/>
                <a:lstStyle/>
                <a:p>
                  <a:endParaRPr lang="en-US"/>
                </a:p>
              </p:txBody>
            </p:sp>
            <p:sp>
              <p:nvSpPr>
                <p:cNvPr id="30278" name="Freeform 5214"/>
                <p:cNvSpPr>
                  <a:spLocks/>
                </p:cNvSpPr>
                <p:nvPr/>
              </p:nvSpPr>
              <p:spPr bwMode="auto">
                <a:xfrm>
                  <a:off x="4664075" y="4959350"/>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30279" name="Freeform 5215"/>
                <p:cNvSpPr>
                  <a:spLocks/>
                </p:cNvSpPr>
                <p:nvPr/>
              </p:nvSpPr>
              <p:spPr bwMode="auto">
                <a:xfrm>
                  <a:off x="4665663" y="4949825"/>
                  <a:ext cx="6350" cy="9525"/>
                </a:xfrm>
                <a:custGeom>
                  <a:avLst/>
                  <a:gdLst>
                    <a:gd name="T0" fmla="*/ 0 w 4"/>
                    <a:gd name="T1" fmla="*/ 9525 h 6"/>
                    <a:gd name="T2" fmla="*/ 0 w 4"/>
                    <a:gd name="T3" fmla="*/ 9525 h 6"/>
                    <a:gd name="T4" fmla="*/ 0 w 4"/>
                    <a:gd name="T5" fmla="*/ 9525 h 6"/>
                    <a:gd name="T6" fmla="*/ 6350 w 4"/>
                    <a:gd name="T7" fmla="*/ 0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6"/>
                      </a:moveTo>
                      <a:lnTo>
                        <a:pt x="0" y="6"/>
                      </a:lnTo>
                      <a:lnTo>
                        <a:pt x="4" y="0"/>
                      </a:lnTo>
                    </a:path>
                  </a:pathLst>
                </a:custGeom>
                <a:noFill/>
                <a:ln w="6350" cap="sq">
                  <a:solidFill>
                    <a:srgbClr val="010101"/>
                  </a:solidFill>
                  <a:prstDash val="solid"/>
                  <a:miter lim="800000"/>
                  <a:headEnd/>
                  <a:tailEnd/>
                </a:ln>
              </p:spPr>
              <p:txBody>
                <a:bodyPr/>
                <a:lstStyle/>
                <a:p>
                  <a:endParaRPr lang="en-US"/>
                </a:p>
              </p:txBody>
            </p:sp>
            <p:sp>
              <p:nvSpPr>
                <p:cNvPr id="30280" name="Freeform 5216"/>
                <p:cNvSpPr>
                  <a:spLocks/>
                </p:cNvSpPr>
                <p:nvPr/>
              </p:nvSpPr>
              <p:spPr bwMode="auto">
                <a:xfrm>
                  <a:off x="4672013" y="4945063"/>
                  <a:ext cx="6350" cy="4763"/>
                </a:xfrm>
                <a:custGeom>
                  <a:avLst/>
                  <a:gdLst>
                    <a:gd name="T0" fmla="*/ 0 w 4"/>
                    <a:gd name="T1" fmla="*/ 4763 h 3"/>
                    <a:gd name="T2" fmla="*/ 0 w 4"/>
                    <a:gd name="T3" fmla="*/ 4763 h 3"/>
                    <a:gd name="T4" fmla="*/ 0 w 4"/>
                    <a:gd name="T5" fmla="*/ 4763 h 3"/>
                    <a:gd name="T6" fmla="*/ 635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3"/>
                      </a:moveTo>
                      <a:lnTo>
                        <a:pt x="0" y="3"/>
                      </a:lnTo>
                      <a:lnTo>
                        <a:pt x="4" y="0"/>
                      </a:lnTo>
                    </a:path>
                  </a:pathLst>
                </a:custGeom>
                <a:noFill/>
                <a:ln w="6350" cap="sq">
                  <a:solidFill>
                    <a:srgbClr val="010101"/>
                  </a:solidFill>
                  <a:prstDash val="solid"/>
                  <a:miter lim="800000"/>
                  <a:headEnd/>
                  <a:tailEnd/>
                </a:ln>
              </p:spPr>
              <p:txBody>
                <a:bodyPr/>
                <a:lstStyle/>
                <a:p>
                  <a:endParaRPr lang="en-US"/>
                </a:p>
              </p:txBody>
            </p:sp>
            <p:sp>
              <p:nvSpPr>
                <p:cNvPr id="30281" name="Freeform 5217"/>
                <p:cNvSpPr>
                  <a:spLocks/>
                </p:cNvSpPr>
                <p:nvPr/>
              </p:nvSpPr>
              <p:spPr bwMode="auto">
                <a:xfrm>
                  <a:off x="4678363" y="4945063"/>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282" name="Freeform 5218"/>
                <p:cNvSpPr>
                  <a:spLocks/>
                </p:cNvSpPr>
                <p:nvPr/>
              </p:nvSpPr>
              <p:spPr bwMode="auto">
                <a:xfrm>
                  <a:off x="4683125" y="4924425"/>
                  <a:ext cx="3175" cy="23813"/>
                </a:xfrm>
                <a:custGeom>
                  <a:avLst/>
                  <a:gdLst>
                    <a:gd name="T0" fmla="*/ 0 w 2"/>
                    <a:gd name="T1" fmla="*/ 23813 h 15"/>
                    <a:gd name="T2" fmla="*/ 0 w 2"/>
                    <a:gd name="T3" fmla="*/ 23813 h 15"/>
                    <a:gd name="T4" fmla="*/ 0 w 2"/>
                    <a:gd name="T5" fmla="*/ 23813 h 15"/>
                    <a:gd name="T6" fmla="*/ 3175 w 2"/>
                    <a:gd name="T7" fmla="*/ 0 h 15"/>
                    <a:gd name="T8" fmla="*/ 0 60000 65536"/>
                    <a:gd name="T9" fmla="*/ 0 60000 65536"/>
                    <a:gd name="T10" fmla="*/ 0 60000 65536"/>
                    <a:gd name="T11" fmla="*/ 0 60000 65536"/>
                    <a:gd name="T12" fmla="*/ 0 w 2"/>
                    <a:gd name="T13" fmla="*/ 0 h 15"/>
                    <a:gd name="T14" fmla="*/ 2 w 2"/>
                    <a:gd name="T15" fmla="*/ 15 h 15"/>
                  </a:gdLst>
                  <a:ahLst/>
                  <a:cxnLst>
                    <a:cxn ang="T8">
                      <a:pos x="T0" y="T1"/>
                    </a:cxn>
                    <a:cxn ang="T9">
                      <a:pos x="T2" y="T3"/>
                    </a:cxn>
                    <a:cxn ang="T10">
                      <a:pos x="T4" y="T5"/>
                    </a:cxn>
                    <a:cxn ang="T11">
                      <a:pos x="T6" y="T7"/>
                    </a:cxn>
                  </a:cxnLst>
                  <a:rect l="T12" t="T13" r="T14" b="T15"/>
                  <a:pathLst>
                    <a:path w="2" h="15">
                      <a:moveTo>
                        <a:pt x="0" y="15"/>
                      </a:moveTo>
                      <a:lnTo>
                        <a:pt x="0" y="15"/>
                      </a:lnTo>
                      <a:lnTo>
                        <a:pt x="2" y="0"/>
                      </a:lnTo>
                    </a:path>
                  </a:pathLst>
                </a:custGeom>
                <a:noFill/>
                <a:ln w="6350" cap="sq">
                  <a:solidFill>
                    <a:srgbClr val="010101"/>
                  </a:solidFill>
                  <a:prstDash val="solid"/>
                  <a:miter lim="800000"/>
                  <a:headEnd/>
                  <a:tailEnd/>
                </a:ln>
              </p:spPr>
              <p:txBody>
                <a:bodyPr/>
                <a:lstStyle/>
                <a:p>
                  <a:endParaRPr lang="en-US"/>
                </a:p>
              </p:txBody>
            </p:sp>
            <p:sp>
              <p:nvSpPr>
                <p:cNvPr id="30283" name="Freeform 5219"/>
                <p:cNvSpPr>
                  <a:spLocks/>
                </p:cNvSpPr>
                <p:nvPr/>
              </p:nvSpPr>
              <p:spPr bwMode="auto">
                <a:xfrm>
                  <a:off x="4686300" y="4899025"/>
                  <a:ext cx="4763" cy="25400"/>
                </a:xfrm>
                <a:custGeom>
                  <a:avLst/>
                  <a:gdLst>
                    <a:gd name="T0" fmla="*/ 0 w 3"/>
                    <a:gd name="T1" fmla="*/ 25400 h 16"/>
                    <a:gd name="T2" fmla="*/ 0 w 3"/>
                    <a:gd name="T3" fmla="*/ 25400 h 16"/>
                    <a:gd name="T4" fmla="*/ 0 w 3"/>
                    <a:gd name="T5" fmla="*/ 25400 h 16"/>
                    <a:gd name="T6" fmla="*/ 4763 w 3"/>
                    <a:gd name="T7" fmla="*/ 0 h 16"/>
                    <a:gd name="T8" fmla="*/ 0 60000 65536"/>
                    <a:gd name="T9" fmla="*/ 0 60000 65536"/>
                    <a:gd name="T10" fmla="*/ 0 60000 65536"/>
                    <a:gd name="T11" fmla="*/ 0 60000 65536"/>
                    <a:gd name="T12" fmla="*/ 0 w 3"/>
                    <a:gd name="T13" fmla="*/ 0 h 16"/>
                    <a:gd name="T14" fmla="*/ 3 w 3"/>
                    <a:gd name="T15" fmla="*/ 16 h 16"/>
                  </a:gdLst>
                  <a:ahLst/>
                  <a:cxnLst>
                    <a:cxn ang="T8">
                      <a:pos x="T0" y="T1"/>
                    </a:cxn>
                    <a:cxn ang="T9">
                      <a:pos x="T2" y="T3"/>
                    </a:cxn>
                    <a:cxn ang="T10">
                      <a:pos x="T4" y="T5"/>
                    </a:cxn>
                    <a:cxn ang="T11">
                      <a:pos x="T6" y="T7"/>
                    </a:cxn>
                  </a:cxnLst>
                  <a:rect l="T12" t="T13" r="T14" b="T15"/>
                  <a:pathLst>
                    <a:path w="3" h="16">
                      <a:moveTo>
                        <a:pt x="0" y="16"/>
                      </a:moveTo>
                      <a:lnTo>
                        <a:pt x="0" y="16"/>
                      </a:lnTo>
                      <a:lnTo>
                        <a:pt x="3" y="0"/>
                      </a:lnTo>
                    </a:path>
                  </a:pathLst>
                </a:custGeom>
                <a:noFill/>
                <a:ln w="6350" cap="sq">
                  <a:solidFill>
                    <a:srgbClr val="010101"/>
                  </a:solidFill>
                  <a:prstDash val="solid"/>
                  <a:miter lim="800000"/>
                  <a:headEnd/>
                  <a:tailEnd/>
                </a:ln>
              </p:spPr>
              <p:txBody>
                <a:bodyPr/>
                <a:lstStyle/>
                <a:p>
                  <a:endParaRPr lang="en-US"/>
                </a:p>
              </p:txBody>
            </p:sp>
            <p:sp>
              <p:nvSpPr>
                <p:cNvPr id="30284" name="Freeform 5220"/>
                <p:cNvSpPr>
                  <a:spLocks/>
                </p:cNvSpPr>
                <p:nvPr/>
              </p:nvSpPr>
              <p:spPr bwMode="auto">
                <a:xfrm>
                  <a:off x="4691063" y="4879975"/>
                  <a:ext cx="6350" cy="19050"/>
                </a:xfrm>
                <a:custGeom>
                  <a:avLst/>
                  <a:gdLst>
                    <a:gd name="T0" fmla="*/ 0 w 4"/>
                    <a:gd name="T1" fmla="*/ 19050 h 12"/>
                    <a:gd name="T2" fmla="*/ 0 w 4"/>
                    <a:gd name="T3" fmla="*/ 19050 h 12"/>
                    <a:gd name="T4" fmla="*/ 0 w 4"/>
                    <a:gd name="T5" fmla="*/ 19050 h 12"/>
                    <a:gd name="T6" fmla="*/ 6350 w 4"/>
                    <a:gd name="T7" fmla="*/ 0 h 12"/>
                    <a:gd name="T8" fmla="*/ 0 60000 65536"/>
                    <a:gd name="T9" fmla="*/ 0 60000 65536"/>
                    <a:gd name="T10" fmla="*/ 0 60000 65536"/>
                    <a:gd name="T11" fmla="*/ 0 60000 65536"/>
                    <a:gd name="T12" fmla="*/ 0 w 4"/>
                    <a:gd name="T13" fmla="*/ 0 h 12"/>
                    <a:gd name="T14" fmla="*/ 4 w 4"/>
                    <a:gd name="T15" fmla="*/ 12 h 12"/>
                  </a:gdLst>
                  <a:ahLst/>
                  <a:cxnLst>
                    <a:cxn ang="T8">
                      <a:pos x="T0" y="T1"/>
                    </a:cxn>
                    <a:cxn ang="T9">
                      <a:pos x="T2" y="T3"/>
                    </a:cxn>
                    <a:cxn ang="T10">
                      <a:pos x="T4" y="T5"/>
                    </a:cxn>
                    <a:cxn ang="T11">
                      <a:pos x="T6" y="T7"/>
                    </a:cxn>
                  </a:cxnLst>
                  <a:rect l="T12" t="T13" r="T14" b="T15"/>
                  <a:pathLst>
                    <a:path w="4" h="12">
                      <a:moveTo>
                        <a:pt x="0" y="12"/>
                      </a:moveTo>
                      <a:lnTo>
                        <a:pt x="0" y="12"/>
                      </a:lnTo>
                      <a:lnTo>
                        <a:pt x="4" y="0"/>
                      </a:lnTo>
                    </a:path>
                  </a:pathLst>
                </a:custGeom>
                <a:noFill/>
                <a:ln w="6350" cap="sq">
                  <a:solidFill>
                    <a:srgbClr val="010101"/>
                  </a:solidFill>
                  <a:prstDash val="solid"/>
                  <a:miter lim="800000"/>
                  <a:headEnd/>
                  <a:tailEnd/>
                </a:ln>
              </p:spPr>
              <p:txBody>
                <a:bodyPr/>
                <a:lstStyle/>
                <a:p>
                  <a:endParaRPr lang="en-US"/>
                </a:p>
              </p:txBody>
            </p:sp>
            <p:sp>
              <p:nvSpPr>
                <p:cNvPr id="30285" name="Freeform 5221"/>
                <p:cNvSpPr>
                  <a:spLocks/>
                </p:cNvSpPr>
                <p:nvPr/>
              </p:nvSpPr>
              <p:spPr bwMode="auto">
                <a:xfrm>
                  <a:off x="4697413" y="4872038"/>
                  <a:ext cx="3175" cy="7938"/>
                </a:xfrm>
                <a:custGeom>
                  <a:avLst/>
                  <a:gdLst>
                    <a:gd name="T0" fmla="*/ 0 w 2"/>
                    <a:gd name="T1" fmla="*/ 7938 h 5"/>
                    <a:gd name="T2" fmla="*/ 0 w 2"/>
                    <a:gd name="T3" fmla="*/ 7938 h 5"/>
                    <a:gd name="T4" fmla="*/ 0 w 2"/>
                    <a:gd name="T5" fmla="*/ 7938 h 5"/>
                    <a:gd name="T6" fmla="*/ 3175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6350" cap="sq">
                  <a:solidFill>
                    <a:srgbClr val="010101"/>
                  </a:solidFill>
                  <a:prstDash val="solid"/>
                  <a:miter lim="800000"/>
                  <a:headEnd/>
                  <a:tailEnd/>
                </a:ln>
              </p:spPr>
              <p:txBody>
                <a:bodyPr/>
                <a:lstStyle/>
                <a:p>
                  <a:endParaRPr lang="en-US"/>
                </a:p>
              </p:txBody>
            </p:sp>
            <p:sp>
              <p:nvSpPr>
                <p:cNvPr id="30286" name="Freeform 5222"/>
                <p:cNvSpPr>
                  <a:spLocks/>
                </p:cNvSpPr>
                <p:nvPr/>
              </p:nvSpPr>
              <p:spPr bwMode="auto">
                <a:xfrm>
                  <a:off x="4700588" y="4860925"/>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6350" cap="sq">
                  <a:solidFill>
                    <a:srgbClr val="010101"/>
                  </a:solidFill>
                  <a:prstDash val="solid"/>
                  <a:miter lim="800000"/>
                  <a:headEnd/>
                  <a:tailEnd/>
                </a:ln>
              </p:spPr>
              <p:txBody>
                <a:bodyPr/>
                <a:lstStyle/>
                <a:p>
                  <a:endParaRPr lang="en-US"/>
                </a:p>
              </p:txBody>
            </p:sp>
            <p:sp>
              <p:nvSpPr>
                <p:cNvPr id="30287" name="Freeform 5223"/>
                <p:cNvSpPr>
                  <a:spLocks/>
                </p:cNvSpPr>
                <p:nvPr/>
              </p:nvSpPr>
              <p:spPr bwMode="auto">
                <a:xfrm>
                  <a:off x="4702175" y="48609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288" name="Freeform 5224"/>
                <p:cNvSpPr>
                  <a:spLocks/>
                </p:cNvSpPr>
                <p:nvPr/>
              </p:nvSpPr>
              <p:spPr bwMode="auto">
                <a:xfrm>
                  <a:off x="4708525" y="48609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289" name="Freeform 5225"/>
                <p:cNvSpPr>
                  <a:spLocks/>
                </p:cNvSpPr>
                <p:nvPr/>
              </p:nvSpPr>
              <p:spPr bwMode="auto">
                <a:xfrm>
                  <a:off x="4714875" y="4851400"/>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6350" cap="sq">
                  <a:solidFill>
                    <a:srgbClr val="010101"/>
                  </a:solidFill>
                  <a:prstDash val="solid"/>
                  <a:miter lim="800000"/>
                  <a:headEnd/>
                  <a:tailEnd/>
                </a:ln>
              </p:spPr>
              <p:txBody>
                <a:bodyPr/>
                <a:lstStyle/>
                <a:p>
                  <a:endParaRPr lang="en-US"/>
                </a:p>
              </p:txBody>
            </p:sp>
            <p:sp>
              <p:nvSpPr>
                <p:cNvPr id="30290" name="Freeform 5226"/>
                <p:cNvSpPr>
                  <a:spLocks/>
                </p:cNvSpPr>
                <p:nvPr/>
              </p:nvSpPr>
              <p:spPr bwMode="auto">
                <a:xfrm>
                  <a:off x="4716463" y="4851400"/>
                  <a:ext cx="6350" cy="6350"/>
                </a:xfrm>
                <a:custGeom>
                  <a:avLst/>
                  <a:gdLst>
                    <a:gd name="T0" fmla="*/ 0 w 4"/>
                    <a:gd name="T1" fmla="*/ 0 h 4"/>
                    <a:gd name="T2" fmla="*/ 0 w 4"/>
                    <a:gd name="T3" fmla="*/ 0 h 4"/>
                    <a:gd name="T4" fmla="*/ 0 w 4"/>
                    <a:gd name="T5" fmla="*/ 0 h 4"/>
                    <a:gd name="T6" fmla="*/ 6350 w 4"/>
                    <a:gd name="T7" fmla="*/ 635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0"/>
                      </a:moveTo>
                      <a:lnTo>
                        <a:pt x="0" y="0"/>
                      </a:lnTo>
                      <a:lnTo>
                        <a:pt x="4" y="4"/>
                      </a:lnTo>
                    </a:path>
                  </a:pathLst>
                </a:custGeom>
                <a:noFill/>
                <a:ln w="6350" cap="sq">
                  <a:solidFill>
                    <a:srgbClr val="010101"/>
                  </a:solidFill>
                  <a:prstDash val="solid"/>
                  <a:miter lim="800000"/>
                  <a:headEnd/>
                  <a:tailEnd/>
                </a:ln>
              </p:spPr>
              <p:txBody>
                <a:bodyPr/>
                <a:lstStyle/>
                <a:p>
                  <a:endParaRPr lang="en-US"/>
                </a:p>
              </p:txBody>
            </p:sp>
            <p:sp>
              <p:nvSpPr>
                <p:cNvPr id="30291" name="Freeform 5227"/>
                <p:cNvSpPr>
                  <a:spLocks/>
                </p:cNvSpPr>
                <p:nvPr/>
              </p:nvSpPr>
              <p:spPr bwMode="auto">
                <a:xfrm>
                  <a:off x="4722813" y="4814888"/>
                  <a:ext cx="3175" cy="42863"/>
                </a:xfrm>
                <a:custGeom>
                  <a:avLst/>
                  <a:gdLst>
                    <a:gd name="T0" fmla="*/ 0 w 2"/>
                    <a:gd name="T1" fmla="*/ 42863 h 27"/>
                    <a:gd name="T2" fmla="*/ 0 w 2"/>
                    <a:gd name="T3" fmla="*/ 42863 h 27"/>
                    <a:gd name="T4" fmla="*/ 0 w 2"/>
                    <a:gd name="T5" fmla="*/ 42863 h 27"/>
                    <a:gd name="T6" fmla="*/ 3175 w 2"/>
                    <a:gd name="T7" fmla="*/ 0 h 27"/>
                    <a:gd name="T8" fmla="*/ 0 60000 65536"/>
                    <a:gd name="T9" fmla="*/ 0 60000 65536"/>
                    <a:gd name="T10" fmla="*/ 0 60000 65536"/>
                    <a:gd name="T11" fmla="*/ 0 60000 65536"/>
                    <a:gd name="T12" fmla="*/ 0 w 2"/>
                    <a:gd name="T13" fmla="*/ 0 h 27"/>
                    <a:gd name="T14" fmla="*/ 2 w 2"/>
                    <a:gd name="T15" fmla="*/ 27 h 27"/>
                  </a:gdLst>
                  <a:ahLst/>
                  <a:cxnLst>
                    <a:cxn ang="T8">
                      <a:pos x="T0" y="T1"/>
                    </a:cxn>
                    <a:cxn ang="T9">
                      <a:pos x="T2" y="T3"/>
                    </a:cxn>
                    <a:cxn ang="T10">
                      <a:pos x="T4" y="T5"/>
                    </a:cxn>
                    <a:cxn ang="T11">
                      <a:pos x="T6" y="T7"/>
                    </a:cxn>
                  </a:cxnLst>
                  <a:rect l="T12" t="T13" r="T14" b="T15"/>
                  <a:pathLst>
                    <a:path w="2" h="27">
                      <a:moveTo>
                        <a:pt x="0" y="27"/>
                      </a:moveTo>
                      <a:lnTo>
                        <a:pt x="0" y="27"/>
                      </a:lnTo>
                      <a:lnTo>
                        <a:pt x="2" y="0"/>
                      </a:lnTo>
                    </a:path>
                  </a:pathLst>
                </a:custGeom>
                <a:noFill/>
                <a:ln w="6350" cap="sq">
                  <a:solidFill>
                    <a:srgbClr val="010101"/>
                  </a:solidFill>
                  <a:prstDash val="solid"/>
                  <a:miter lim="800000"/>
                  <a:headEnd/>
                  <a:tailEnd/>
                </a:ln>
              </p:spPr>
              <p:txBody>
                <a:bodyPr/>
                <a:lstStyle/>
                <a:p>
                  <a:endParaRPr lang="en-US"/>
                </a:p>
              </p:txBody>
            </p:sp>
            <p:sp>
              <p:nvSpPr>
                <p:cNvPr id="30292" name="Freeform 5228"/>
                <p:cNvSpPr>
                  <a:spLocks/>
                </p:cNvSpPr>
                <p:nvPr/>
              </p:nvSpPr>
              <p:spPr bwMode="auto">
                <a:xfrm>
                  <a:off x="4725988" y="4749800"/>
                  <a:ext cx="4763" cy="65088"/>
                </a:xfrm>
                <a:custGeom>
                  <a:avLst/>
                  <a:gdLst>
                    <a:gd name="T0" fmla="*/ 0 w 3"/>
                    <a:gd name="T1" fmla="*/ 65088 h 41"/>
                    <a:gd name="T2" fmla="*/ 0 w 3"/>
                    <a:gd name="T3" fmla="*/ 65088 h 41"/>
                    <a:gd name="T4" fmla="*/ 0 w 3"/>
                    <a:gd name="T5" fmla="*/ 65088 h 41"/>
                    <a:gd name="T6" fmla="*/ 4763 w 3"/>
                    <a:gd name="T7" fmla="*/ 0 h 41"/>
                    <a:gd name="T8" fmla="*/ 0 60000 65536"/>
                    <a:gd name="T9" fmla="*/ 0 60000 65536"/>
                    <a:gd name="T10" fmla="*/ 0 60000 65536"/>
                    <a:gd name="T11" fmla="*/ 0 60000 65536"/>
                    <a:gd name="T12" fmla="*/ 0 w 3"/>
                    <a:gd name="T13" fmla="*/ 0 h 41"/>
                    <a:gd name="T14" fmla="*/ 3 w 3"/>
                    <a:gd name="T15" fmla="*/ 41 h 41"/>
                  </a:gdLst>
                  <a:ahLst/>
                  <a:cxnLst>
                    <a:cxn ang="T8">
                      <a:pos x="T0" y="T1"/>
                    </a:cxn>
                    <a:cxn ang="T9">
                      <a:pos x="T2" y="T3"/>
                    </a:cxn>
                    <a:cxn ang="T10">
                      <a:pos x="T4" y="T5"/>
                    </a:cxn>
                    <a:cxn ang="T11">
                      <a:pos x="T6" y="T7"/>
                    </a:cxn>
                  </a:cxnLst>
                  <a:rect l="T12" t="T13" r="T14" b="T15"/>
                  <a:pathLst>
                    <a:path w="3" h="41">
                      <a:moveTo>
                        <a:pt x="0" y="41"/>
                      </a:moveTo>
                      <a:lnTo>
                        <a:pt x="0" y="41"/>
                      </a:lnTo>
                      <a:lnTo>
                        <a:pt x="3" y="0"/>
                      </a:lnTo>
                    </a:path>
                  </a:pathLst>
                </a:custGeom>
                <a:noFill/>
                <a:ln w="6350" cap="sq">
                  <a:solidFill>
                    <a:srgbClr val="010101"/>
                  </a:solidFill>
                  <a:prstDash val="solid"/>
                  <a:miter lim="800000"/>
                  <a:headEnd/>
                  <a:tailEnd/>
                </a:ln>
              </p:spPr>
              <p:txBody>
                <a:bodyPr/>
                <a:lstStyle/>
                <a:p>
                  <a:endParaRPr lang="en-US"/>
                </a:p>
              </p:txBody>
            </p:sp>
            <p:sp>
              <p:nvSpPr>
                <p:cNvPr id="30293" name="Freeform 5229"/>
                <p:cNvSpPr>
                  <a:spLocks/>
                </p:cNvSpPr>
                <p:nvPr/>
              </p:nvSpPr>
              <p:spPr bwMode="auto">
                <a:xfrm>
                  <a:off x="4730750" y="4716463"/>
                  <a:ext cx="3175" cy="33338"/>
                </a:xfrm>
                <a:custGeom>
                  <a:avLst/>
                  <a:gdLst>
                    <a:gd name="T0" fmla="*/ 0 w 2"/>
                    <a:gd name="T1" fmla="*/ 33338 h 21"/>
                    <a:gd name="T2" fmla="*/ 0 w 2"/>
                    <a:gd name="T3" fmla="*/ 33338 h 21"/>
                    <a:gd name="T4" fmla="*/ 0 w 2"/>
                    <a:gd name="T5" fmla="*/ 33338 h 21"/>
                    <a:gd name="T6" fmla="*/ 3175 w 2"/>
                    <a:gd name="T7" fmla="*/ 0 h 21"/>
                    <a:gd name="T8" fmla="*/ 0 60000 65536"/>
                    <a:gd name="T9" fmla="*/ 0 60000 65536"/>
                    <a:gd name="T10" fmla="*/ 0 60000 65536"/>
                    <a:gd name="T11" fmla="*/ 0 60000 65536"/>
                    <a:gd name="T12" fmla="*/ 0 w 2"/>
                    <a:gd name="T13" fmla="*/ 0 h 21"/>
                    <a:gd name="T14" fmla="*/ 2 w 2"/>
                    <a:gd name="T15" fmla="*/ 21 h 21"/>
                  </a:gdLst>
                  <a:ahLst/>
                  <a:cxnLst>
                    <a:cxn ang="T8">
                      <a:pos x="T0" y="T1"/>
                    </a:cxn>
                    <a:cxn ang="T9">
                      <a:pos x="T2" y="T3"/>
                    </a:cxn>
                    <a:cxn ang="T10">
                      <a:pos x="T4" y="T5"/>
                    </a:cxn>
                    <a:cxn ang="T11">
                      <a:pos x="T6" y="T7"/>
                    </a:cxn>
                  </a:cxnLst>
                  <a:rect l="T12" t="T13" r="T14" b="T15"/>
                  <a:pathLst>
                    <a:path w="2" h="21">
                      <a:moveTo>
                        <a:pt x="0" y="21"/>
                      </a:moveTo>
                      <a:lnTo>
                        <a:pt x="0" y="21"/>
                      </a:lnTo>
                      <a:lnTo>
                        <a:pt x="2" y="0"/>
                      </a:lnTo>
                    </a:path>
                  </a:pathLst>
                </a:custGeom>
                <a:noFill/>
                <a:ln w="6350" cap="sq">
                  <a:solidFill>
                    <a:srgbClr val="010101"/>
                  </a:solidFill>
                  <a:prstDash val="solid"/>
                  <a:miter lim="800000"/>
                  <a:headEnd/>
                  <a:tailEnd/>
                </a:ln>
              </p:spPr>
              <p:txBody>
                <a:bodyPr/>
                <a:lstStyle/>
                <a:p>
                  <a:endParaRPr lang="en-US"/>
                </a:p>
              </p:txBody>
            </p:sp>
            <p:sp>
              <p:nvSpPr>
                <p:cNvPr id="30294" name="Freeform 5231"/>
                <p:cNvSpPr>
                  <a:spLocks/>
                </p:cNvSpPr>
                <p:nvPr/>
              </p:nvSpPr>
              <p:spPr bwMode="auto">
                <a:xfrm>
                  <a:off x="4733925" y="4621213"/>
                  <a:ext cx="6350" cy="95250"/>
                </a:xfrm>
                <a:custGeom>
                  <a:avLst/>
                  <a:gdLst>
                    <a:gd name="T0" fmla="*/ 0 w 4"/>
                    <a:gd name="T1" fmla="*/ 95250 h 60"/>
                    <a:gd name="T2" fmla="*/ 0 w 4"/>
                    <a:gd name="T3" fmla="*/ 95250 h 60"/>
                    <a:gd name="T4" fmla="*/ 0 w 4"/>
                    <a:gd name="T5" fmla="*/ 95250 h 60"/>
                    <a:gd name="T6" fmla="*/ 6350 w 4"/>
                    <a:gd name="T7" fmla="*/ 0 h 60"/>
                    <a:gd name="T8" fmla="*/ 0 60000 65536"/>
                    <a:gd name="T9" fmla="*/ 0 60000 65536"/>
                    <a:gd name="T10" fmla="*/ 0 60000 65536"/>
                    <a:gd name="T11" fmla="*/ 0 60000 65536"/>
                    <a:gd name="T12" fmla="*/ 0 w 4"/>
                    <a:gd name="T13" fmla="*/ 0 h 60"/>
                    <a:gd name="T14" fmla="*/ 4 w 4"/>
                    <a:gd name="T15" fmla="*/ 60 h 60"/>
                  </a:gdLst>
                  <a:ahLst/>
                  <a:cxnLst>
                    <a:cxn ang="T8">
                      <a:pos x="T0" y="T1"/>
                    </a:cxn>
                    <a:cxn ang="T9">
                      <a:pos x="T2" y="T3"/>
                    </a:cxn>
                    <a:cxn ang="T10">
                      <a:pos x="T4" y="T5"/>
                    </a:cxn>
                    <a:cxn ang="T11">
                      <a:pos x="T6" y="T7"/>
                    </a:cxn>
                  </a:cxnLst>
                  <a:rect l="T12" t="T13" r="T14" b="T15"/>
                  <a:pathLst>
                    <a:path w="4" h="60">
                      <a:moveTo>
                        <a:pt x="0" y="60"/>
                      </a:moveTo>
                      <a:lnTo>
                        <a:pt x="0" y="60"/>
                      </a:lnTo>
                      <a:lnTo>
                        <a:pt x="4" y="0"/>
                      </a:lnTo>
                    </a:path>
                  </a:pathLst>
                </a:custGeom>
                <a:noFill/>
                <a:ln w="6350" cap="sq">
                  <a:solidFill>
                    <a:srgbClr val="010101"/>
                  </a:solidFill>
                  <a:prstDash val="solid"/>
                  <a:miter lim="800000"/>
                  <a:headEnd/>
                  <a:tailEnd/>
                </a:ln>
              </p:spPr>
              <p:txBody>
                <a:bodyPr/>
                <a:lstStyle/>
                <a:p>
                  <a:endParaRPr lang="en-US"/>
                </a:p>
              </p:txBody>
            </p:sp>
            <p:sp>
              <p:nvSpPr>
                <p:cNvPr id="30295" name="Freeform 5232"/>
                <p:cNvSpPr>
                  <a:spLocks/>
                </p:cNvSpPr>
                <p:nvPr/>
              </p:nvSpPr>
              <p:spPr bwMode="auto">
                <a:xfrm>
                  <a:off x="4740275" y="4545013"/>
                  <a:ext cx="1588" cy="76200"/>
                </a:xfrm>
                <a:custGeom>
                  <a:avLst/>
                  <a:gdLst>
                    <a:gd name="T0" fmla="*/ 0 w 1"/>
                    <a:gd name="T1" fmla="*/ 76200 h 48"/>
                    <a:gd name="T2" fmla="*/ 0 w 1"/>
                    <a:gd name="T3" fmla="*/ 76200 h 48"/>
                    <a:gd name="T4" fmla="*/ 0 w 1"/>
                    <a:gd name="T5" fmla="*/ 76200 h 48"/>
                    <a:gd name="T6" fmla="*/ 1588 w 1"/>
                    <a:gd name="T7" fmla="*/ 0 h 48"/>
                    <a:gd name="T8" fmla="*/ 0 60000 65536"/>
                    <a:gd name="T9" fmla="*/ 0 60000 65536"/>
                    <a:gd name="T10" fmla="*/ 0 60000 65536"/>
                    <a:gd name="T11" fmla="*/ 0 60000 65536"/>
                    <a:gd name="T12" fmla="*/ 0 w 1"/>
                    <a:gd name="T13" fmla="*/ 0 h 48"/>
                    <a:gd name="T14" fmla="*/ 1 w 1"/>
                    <a:gd name="T15" fmla="*/ 48 h 48"/>
                  </a:gdLst>
                  <a:ahLst/>
                  <a:cxnLst>
                    <a:cxn ang="T8">
                      <a:pos x="T0" y="T1"/>
                    </a:cxn>
                    <a:cxn ang="T9">
                      <a:pos x="T2" y="T3"/>
                    </a:cxn>
                    <a:cxn ang="T10">
                      <a:pos x="T4" y="T5"/>
                    </a:cxn>
                    <a:cxn ang="T11">
                      <a:pos x="T6" y="T7"/>
                    </a:cxn>
                  </a:cxnLst>
                  <a:rect l="T12" t="T13" r="T14" b="T15"/>
                  <a:pathLst>
                    <a:path w="1" h="48">
                      <a:moveTo>
                        <a:pt x="0" y="48"/>
                      </a:moveTo>
                      <a:lnTo>
                        <a:pt x="0" y="48"/>
                      </a:lnTo>
                      <a:lnTo>
                        <a:pt x="1" y="0"/>
                      </a:lnTo>
                    </a:path>
                  </a:pathLst>
                </a:custGeom>
                <a:noFill/>
                <a:ln w="6350" cap="sq">
                  <a:solidFill>
                    <a:srgbClr val="010101"/>
                  </a:solidFill>
                  <a:prstDash val="solid"/>
                  <a:miter lim="800000"/>
                  <a:headEnd/>
                  <a:tailEnd/>
                </a:ln>
              </p:spPr>
              <p:txBody>
                <a:bodyPr/>
                <a:lstStyle/>
                <a:p>
                  <a:endParaRPr lang="en-US"/>
                </a:p>
              </p:txBody>
            </p:sp>
            <p:sp>
              <p:nvSpPr>
                <p:cNvPr id="30296" name="Freeform 5233"/>
                <p:cNvSpPr>
                  <a:spLocks/>
                </p:cNvSpPr>
                <p:nvPr/>
              </p:nvSpPr>
              <p:spPr bwMode="auto">
                <a:xfrm>
                  <a:off x="4741863" y="4483100"/>
                  <a:ext cx="6350" cy="61913"/>
                </a:xfrm>
                <a:custGeom>
                  <a:avLst/>
                  <a:gdLst>
                    <a:gd name="T0" fmla="*/ 0 w 4"/>
                    <a:gd name="T1" fmla="*/ 61913 h 39"/>
                    <a:gd name="T2" fmla="*/ 0 w 4"/>
                    <a:gd name="T3" fmla="*/ 61913 h 39"/>
                    <a:gd name="T4" fmla="*/ 0 w 4"/>
                    <a:gd name="T5" fmla="*/ 61913 h 39"/>
                    <a:gd name="T6" fmla="*/ 6350 w 4"/>
                    <a:gd name="T7" fmla="*/ 0 h 39"/>
                    <a:gd name="T8" fmla="*/ 0 60000 65536"/>
                    <a:gd name="T9" fmla="*/ 0 60000 65536"/>
                    <a:gd name="T10" fmla="*/ 0 60000 65536"/>
                    <a:gd name="T11" fmla="*/ 0 60000 65536"/>
                    <a:gd name="T12" fmla="*/ 0 w 4"/>
                    <a:gd name="T13" fmla="*/ 0 h 39"/>
                    <a:gd name="T14" fmla="*/ 4 w 4"/>
                    <a:gd name="T15" fmla="*/ 39 h 39"/>
                  </a:gdLst>
                  <a:ahLst/>
                  <a:cxnLst>
                    <a:cxn ang="T8">
                      <a:pos x="T0" y="T1"/>
                    </a:cxn>
                    <a:cxn ang="T9">
                      <a:pos x="T2" y="T3"/>
                    </a:cxn>
                    <a:cxn ang="T10">
                      <a:pos x="T4" y="T5"/>
                    </a:cxn>
                    <a:cxn ang="T11">
                      <a:pos x="T6" y="T7"/>
                    </a:cxn>
                  </a:cxnLst>
                  <a:rect l="T12" t="T13" r="T14" b="T15"/>
                  <a:pathLst>
                    <a:path w="4" h="39">
                      <a:moveTo>
                        <a:pt x="0" y="39"/>
                      </a:moveTo>
                      <a:lnTo>
                        <a:pt x="0" y="39"/>
                      </a:lnTo>
                      <a:lnTo>
                        <a:pt x="4" y="0"/>
                      </a:lnTo>
                    </a:path>
                  </a:pathLst>
                </a:custGeom>
                <a:noFill/>
                <a:ln w="6350" cap="sq">
                  <a:solidFill>
                    <a:srgbClr val="010101"/>
                  </a:solidFill>
                  <a:prstDash val="solid"/>
                  <a:miter lim="800000"/>
                  <a:headEnd/>
                  <a:tailEnd/>
                </a:ln>
              </p:spPr>
              <p:txBody>
                <a:bodyPr/>
                <a:lstStyle/>
                <a:p>
                  <a:endParaRPr lang="en-US"/>
                </a:p>
              </p:txBody>
            </p:sp>
            <p:sp>
              <p:nvSpPr>
                <p:cNvPr id="30297" name="Freeform 5234"/>
                <p:cNvSpPr>
                  <a:spLocks/>
                </p:cNvSpPr>
                <p:nvPr/>
              </p:nvSpPr>
              <p:spPr bwMode="auto">
                <a:xfrm>
                  <a:off x="4748213" y="4410075"/>
                  <a:ext cx="3175" cy="73025"/>
                </a:xfrm>
                <a:custGeom>
                  <a:avLst/>
                  <a:gdLst>
                    <a:gd name="T0" fmla="*/ 0 w 2"/>
                    <a:gd name="T1" fmla="*/ 73025 h 46"/>
                    <a:gd name="T2" fmla="*/ 0 w 2"/>
                    <a:gd name="T3" fmla="*/ 73025 h 46"/>
                    <a:gd name="T4" fmla="*/ 0 w 2"/>
                    <a:gd name="T5" fmla="*/ 73025 h 46"/>
                    <a:gd name="T6" fmla="*/ 3175 w 2"/>
                    <a:gd name="T7" fmla="*/ 0 h 46"/>
                    <a:gd name="T8" fmla="*/ 0 60000 65536"/>
                    <a:gd name="T9" fmla="*/ 0 60000 65536"/>
                    <a:gd name="T10" fmla="*/ 0 60000 65536"/>
                    <a:gd name="T11" fmla="*/ 0 60000 65536"/>
                    <a:gd name="T12" fmla="*/ 0 w 2"/>
                    <a:gd name="T13" fmla="*/ 0 h 46"/>
                    <a:gd name="T14" fmla="*/ 2 w 2"/>
                    <a:gd name="T15" fmla="*/ 46 h 46"/>
                  </a:gdLst>
                  <a:ahLst/>
                  <a:cxnLst>
                    <a:cxn ang="T8">
                      <a:pos x="T0" y="T1"/>
                    </a:cxn>
                    <a:cxn ang="T9">
                      <a:pos x="T2" y="T3"/>
                    </a:cxn>
                    <a:cxn ang="T10">
                      <a:pos x="T4" y="T5"/>
                    </a:cxn>
                    <a:cxn ang="T11">
                      <a:pos x="T6" y="T7"/>
                    </a:cxn>
                  </a:cxnLst>
                  <a:rect l="T12" t="T13" r="T14" b="T15"/>
                  <a:pathLst>
                    <a:path w="2" h="46">
                      <a:moveTo>
                        <a:pt x="0" y="46"/>
                      </a:moveTo>
                      <a:lnTo>
                        <a:pt x="0" y="46"/>
                      </a:lnTo>
                      <a:lnTo>
                        <a:pt x="2" y="0"/>
                      </a:lnTo>
                    </a:path>
                  </a:pathLst>
                </a:custGeom>
                <a:noFill/>
                <a:ln w="6350" cap="sq">
                  <a:solidFill>
                    <a:srgbClr val="010101"/>
                  </a:solidFill>
                  <a:prstDash val="solid"/>
                  <a:miter lim="800000"/>
                  <a:headEnd/>
                  <a:tailEnd/>
                </a:ln>
              </p:spPr>
              <p:txBody>
                <a:bodyPr/>
                <a:lstStyle/>
                <a:p>
                  <a:endParaRPr lang="en-US"/>
                </a:p>
              </p:txBody>
            </p:sp>
            <p:sp>
              <p:nvSpPr>
                <p:cNvPr id="30298" name="Freeform 5235"/>
                <p:cNvSpPr>
                  <a:spLocks/>
                </p:cNvSpPr>
                <p:nvPr/>
              </p:nvSpPr>
              <p:spPr bwMode="auto">
                <a:xfrm>
                  <a:off x="4751388" y="4410075"/>
                  <a:ext cx="7938" cy="11113"/>
                </a:xfrm>
                <a:custGeom>
                  <a:avLst/>
                  <a:gdLst>
                    <a:gd name="T0" fmla="*/ 0 w 5"/>
                    <a:gd name="T1" fmla="*/ 0 h 7"/>
                    <a:gd name="T2" fmla="*/ 0 w 5"/>
                    <a:gd name="T3" fmla="*/ 0 h 7"/>
                    <a:gd name="T4" fmla="*/ 0 w 5"/>
                    <a:gd name="T5" fmla="*/ 0 h 7"/>
                    <a:gd name="T6" fmla="*/ 7938 w 5"/>
                    <a:gd name="T7" fmla="*/ 11113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0"/>
                      </a:moveTo>
                      <a:lnTo>
                        <a:pt x="0" y="0"/>
                      </a:lnTo>
                      <a:lnTo>
                        <a:pt x="5" y="7"/>
                      </a:lnTo>
                    </a:path>
                  </a:pathLst>
                </a:custGeom>
                <a:noFill/>
                <a:ln w="6350" cap="sq">
                  <a:solidFill>
                    <a:srgbClr val="010101"/>
                  </a:solidFill>
                  <a:prstDash val="solid"/>
                  <a:miter lim="800000"/>
                  <a:headEnd/>
                  <a:tailEnd/>
                </a:ln>
              </p:spPr>
              <p:txBody>
                <a:bodyPr/>
                <a:lstStyle/>
                <a:p>
                  <a:endParaRPr lang="en-US"/>
                </a:p>
              </p:txBody>
            </p:sp>
            <p:sp>
              <p:nvSpPr>
                <p:cNvPr id="30299" name="Freeform 5236"/>
                <p:cNvSpPr>
                  <a:spLocks/>
                </p:cNvSpPr>
                <p:nvPr/>
              </p:nvSpPr>
              <p:spPr bwMode="auto">
                <a:xfrm>
                  <a:off x="4759325" y="4421188"/>
                  <a:ext cx="6350" cy="33338"/>
                </a:xfrm>
                <a:custGeom>
                  <a:avLst/>
                  <a:gdLst>
                    <a:gd name="T0" fmla="*/ 0 w 4"/>
                    <a:gd name="T1" fmla="*/ 0 h 21"/>
                    <a:gd name="T2" fmla="*/ 0 w 4"/>
                    <a:gd name="T3" fmla="*/ 0 h 21"/>
                    <a:gd name="T4" fmla="*/ 0 w 4"/>
                    <a:gd name="T5" fmla="*/ 0 h 21"/>
                    <a:gd name="T6" fmla="*/ 6350 w 4"/>
                    <a:gd name="T7" fmla="*/ 33338 h 21"/>
                    <a:gd name="T8" fmla="*/ 0 60000 65536"/>
                    <a:gd name="T9" fmla="*/ 0 60000 65536"/>
                    <a:gd name="T10" fmla="*/ 0 60000 65536"/>
                    <a:gd name="T11" fmla="*/ 0 60000 65536"/>
                    <a:gd name="T12" fmla="*/ 0 w 4"/>
                    <a:gd name="T13" fmla="*/ 0 h 21"/>
                    <a:gd name="T14" fmla="*/ 4 w 4"/>
                    <a:gd name="T15" fmla="*/ 21 h 21"/>
                  </a:gdLst>
                  <a:ahLst/>
                  <a:cxnLst>
                    <a:cxn ang="T8">
                      <a:pos x="T0" y="T1"/>
                    </a:cxn>
                    <a:cxn ang="T9">
                      <a:pos x="T2" y="T3"/>
                    </a:cxn>
                    <a:cxn ang="T10">
                      <a:pos x="T4" y="T5"/>
                    </a:cxn>
                    <a:cxn ang="T11">
                      <a:pos x="T6" y="T7"/>
                    </a:cxn>
                  </a:cxnLst>
                  <a:rect l="T12" t="T13" r="T14" b="T15"/>
                  <a:pathLst>
                    <a:path w="4" h="21">
                      <a:moveTo>
                        <a:pt x="0" y="0"/>
                      </a:moveTo>
                      <a:lnTo>
                        <a:pt x="0" y="0"/>
                      </a:lnTo>
                      <a:lnTo>
                        <a:pt x="4" y="21"/>
                      </a:lnTo>
                    </a:path>
                  </a:pathLst>
                </a:custGeom>
                <a:noFill/>
                <a:ln w="6350" cap="sq">
                  <a:solidFill>
                    <a:srgbClr val="010101"/>
                  </a:solidFill>
                  <a:prstDash val="solid"/>
                  <a:miter lim="800000"/>
                  <a:headEnd/>
                  <a:tailEnd/>
                </a:ln>
              </p:spPr>
              <p:txBody>
                <a:bodyPr/>
                <a:lstStyle/>
                <a:p>
                  <a:endParaRPr lang="en-US"/>
                </a:p>
              </p:txBody>
            </p:sp>
            <p:sp>
              <p:nvSpPr>
                <p:cNvPr id="30300" name="Freeform 5237"/>
                <p:cNvSpPr>
                  <a:spLocks/>
                </p:cNvSpPr>
                <p:nvPr/>
              </p:nvSpPr>
              <p:spPr bwMode="auto">
                <a:xfrm>
                  <a:off x="4765675" y="4454525"/>
                  <a:ext cx="1588" cy="65088"/>
                </a:xfrm>
                <a:custGeom>
                  <a:avLst/>
                  <a:gdLst>
                    <a:gd name="T0" fmla="*/ 0 w 1"/>
                    <a:gd name="T1" fmla="*/ 0 h 41"/>
                    <a:gd name="T2" fmla="*/ 0 w 1"/>
                    <a:gd name="T3" fmla="*/ 0 h 41"/>
                    <a:gd name="T4" fmla="*/ 0 w 1"/>
                    <a:gd name="T5" fmla="*/ 0 h 41"/>
                    <a:gd name="T6" fmla="*/ 1588 w 1"/>
                    <a:gd name="T7" fmla="*/ 65088 h 41"/>
                    <a:gd name="T8" fmla="*/ 0 60000 65536"/>
                    <a:gd name="T9" fmla="*/ 0 60000 65536"/>
                    <a:gd name="T10" fmla="*/ 0 60000 65536"/>
                    <a:gd name="T11" fmla="*/ 0 60000 65536"/>
                    <a:gd name="T12" fmla="*/ 0 w 1"/>
                    <a:gd name="T13" fmla="*/ 0 h 41"/>
                    <a:gd name="T14" fmla="*/ 1 w 1"/>
                    <a:gd name="T15" fmla="*/ 41 h 41"/>
                  </a:gdLst>
                  <a:ahLst/>
                  <a:cxnLst>
                    <a:cxn ang="T8">
                      <a:pos x="T0" y="T1"/>
                    </a:cxn>
                    <a:cxn ang="T9">
                      <a:pos x="T2" y="T3"/>
                    </a:cxn>
                    <a:cxn ang="T10">
                      <a:pos x="T4" y="T5"/>
                    </a:cxn>
                    <a:cxn ang="T11">
                      <a:pos x="T6" y="T7"/>
                    </a:cxn>
                  </a:cxnLst>
                  <a:rect l="T12" t="T13" r="T14" b="T15"/>
                  <a:pathLst>
                    <a:path w="1" h="41">
                      <a:moveTo>
                        <a:pt x="0" y="0"/>
                      </a:moveTo>
                      <a:lnTo>
                        <a:pt x="0" y="0"/>
                      </a:lnTo>
                      <a:lnTo>
                        <a:pt x="1" y="41"/>
                      </a:lnTo>
                    </a:path>
                  </a:pathLst>
                </a:custGeom>
                <a:noFill/>
                <a:ln w="6350" cap="sq">
                  <a:solidFill>
                    <a:srgbClr val="010101"/>
                  </a:solidFill>
                  <a:prstDash val="solid"/>
                  <a:miter lim="800000"/>
                  <a:headEnd/>
                  <a:tailEnd/>
                </a:ln>
              </p:spPr>
              <p:txBody>
                <a:bodyPr/>
                <a:lstStyle/>
                <a:p>
                  <a:endParaRPr lang="en-US"/>
                </a:p>
              </p:txBody>
            </p:sp>
            <p:sp>
              <p:nvSpPr>
                <p:cNvPr id="30301" name="Freeform 5238"/>
                <p:cNvSpPr>
                  <a:spLocks/>
                </p:cNvSpPr>
                <p:nvPr/>
              </p:nvSpPr>
              <p:spPr bwMode="auto">
                <a:xfrm>
                  <a:off x="4767263" y="4519613"/>
                  <a:ext cx="6350" cy="106363"/>
                </a:xfrm>
                <a:custGeom>
                  <a:avLst/>
                  <a:gdLst>
                    <a:gd name="T0" fmla="*/ 0 w 4"/>
                    <a:gd name="T1" fmla="*/ 0 h 67"/>
                    <a:gd name="T2" fmla="*/ 0 w 4"/>
                    <a:gd name="T3" fmla="*/ 0 h 67"/>
                    <a:gd name="T4" fmla="*/ 0 w 4"/>
                    <a:gd name="T5" fmla="*/ 0 h 67"/>
                    <a:gd name="T6" fmla="*/ 6350 w 4"/>
                    <a:gd name="T7" fmla="*/ 106363 h 67"/>
                    <a:gd name="T8" fmla="*/ 0 60000 65536"/>
                    <a:gd name="T9" fmla="*/ 0 60000 65536"/>
                    <a:gd name="T10" fmla="*/ 0 60000 65536"/>
                    <a:gd name="T11" fmla="*/ 0 60000 65536"/>
                    <a:gd name="T12" fmla="*/ 0 w 4"/>
                    <a:gd name="T13" fmla="*/ 0 h 67"/>
                    <a:gd name="T14" fmla="*/ 4 w 4"/>
                    <a:gd name="T15" fmla="*/ 67 h 67"/>
                  </a:gdLst>
                  <a:ahLst/>
                  <a:cxnLst>
                    <a:cxn ang="T8">
                      <a:pos x="T0" y="T1"/>
                    </a:cxn>
                    <a:cxn ang="T9">
                      <a:pos x="T2" y="T3"/>
                    </a:cxn>
                    <a:cxn ang="T10">
                      <a:pos x="T4" y="T5"/>
                    </a:cxn>
                    <a:cxn ang="T11">
                      <a:pos x="T6" y="T7"/>
                    </a:cxn>
                  </a:cxnLst>
                  <a:rect l="T12" t="T13" r="T14" b="T15"/>
                  <a:pathLst>
                    <a:path w="4" h="67">
                      <a:moveTo>
                        <a:pt x="0" y="0"/>
                      </a:moveTo>
                      <a:lnTo>
                        <a:pt x="0" y="0"/>
                      </a:lnTo>
                      <a:lnTo>
                        <a:pt x="4" y="67"/>
                      </a:lnTo>
                    </a:path>
                  </a:pathLst>
                </a:custGeom>
                <a:noFill/>
                <a:ln w="6350" cap="sq">
                  <a:solidFill>
                    <a:srgbClr val="010101"/>
                  </a:solidFill>
                  <a:prstDash val="solid"/>
                  <a:miter lim="800000"/>
                  <a:headEnd/>
                  <a:tailEnd/>
                </a:ln>
              </p:spPr>
              <p:txBody>
                <a:bodyPr/>
                <a:lstStyle/>
                <a:p>
                  <a:endParaRPr lang="en-US"/>
                </a:p>
              </p:txBody>
            </p:sp>
            <p:sp>
              <p:nvSpPr>
                <p:cNvPr id="30302" name="Freeform 5239"/>
                <p:cNvSpPr>
                  <a:spLocks/>
                </p:cNvSpPr>
                <p:nvPr/>
              </p:nvSpPr>
              <p:spPr bwMode="auto">
                <a:xfrm>
                  <a:off x="4773613" y="4625975"/>
                  <a:ext cx="3175" cy="76200"/>
                </a:xfrm>
                <a:custGeom>
                  <a:avLst/>
                  <a:gdLst>
                    <a:gd name="T0" fmla="*/ 0 w 2"/>
                    <a:gd name="T1" fmla="*/ 0 h 48"/>
                    <a:gd name="T2" fmla="*/ 0 w 2"/>
                    <a:gd name="T3" fmla="*/ 0 h 48"/>
                    <a:gd name="T4" fmla="*/ 0 w 2"/>
                    <a:gd name="T5" fmla="*/ 0 h 48"/>
                    <a:gd name="T6" fmla="*/ 3175 w 2"/>
                    <a:gd name="T7" fmla="*/ 76200 h 48"/>
                    <a:gd name="T8" fmla="*/ 0 60000 65536"/>
                    <a:gd name="T9" fmla="*/ 0 60000 65536"/>
                    <a:gd name="T10" fmla="*/ 0 60000 65536"/>
                    <a:gd name="T11" fmla="*/ 0 60000 65536"/>
                    <a:gd name="T12" fmla="*/ 0 w 2"/>
                    <a:gd name="T13" fmla="*/ 0 h 48"/>
                    <a:gd name="T14" fmla="*/ 2 w 2"/>
                    <a:gd name="T15" fmla="*/ 48 h 48"/>
                  </a:gdLst>
                  <a:ahLst/>
                  <a:cxnLst>
                    <a:cxn ang="T8">
                      <a:pos x="T0" y="T1"/>
                    </a:cxn>
                    <a:cxn ang="T9">
                      <a:pos x="T2" y="T3"/>
                    </a:cxn>
                    <a:cxn ang="T10">
                      <a:pos x="T4" y="T5"/>
                    </a:cxn>
                    <a:cxn ang="T11">
                      <a:pos x="T6" y="T7"/>
                    </a:cxn>
                  </a:cxnLst>
                  <a:rect l="T12" t="T13" r="T14" b="T15"/>
                  <a:pathLst>
                    <a:path w="2" h="48">
                      <a:moveTo>
                        <a:pt x="0" y="0"/>
                      </a:moveTo>
                      <a:lnTo>
                        <a:pt x="0" y="0"/>
                      </a:lnTo>
                      <a:lnTo>
                        <a:pt x="2" y="48"/>
                      </a:lnTo>
                    </a:path>
                  </a:pathLst>
                </a:custGeom>
                <a:noFill/>
                <a:ln w="6350" cap="sq">
                  <a:solidFill>
                    <a:srgbClr val="010101"/>
                  </a:solidFill>
                  <a:prstDash val="solid"/>
                  <a:miter lim="800000"/>
                  <a:headEnd/>
                  <a:tailEnd/>
                </a:ln>
              </p:spPr>
              <p:txBody>
                <a:bodyPr/>
                <a:lstStyle/>
                <a:p>
                  <a:endParaRPr lang="en-US"/>
                </a:p>
              </p:txBody>
            </p:sp>
            <p:sp>
              <p:nvSpPr>
                <p:cNvPr id="30303" name="Freeform 5240"/>
                <p:cNvSpPr>
                  <a:spLocks/>
                </p:cNvSpPr>
                <p:nvPr/>
              </p:nvSpPr>
              <p:spPr bwMode="auto">
                <a:xfrm>
                  <a:off x="4776788" y="4702175"/>
                  <a:ext cx="4763" cy="58738"/>
                </a:xfrm>
                <a:custGeom>
                  <a:avLst/>
                  <a:gdLst>
                    <a:gd name="T0" fmla="*/ 0 w 3"/>
                    <a:gd name="T1" fmla="*/ 0 h 37"/>
                    <a:gd name="T2" fmla="*/ 0 w 3"/>
                    <a:gd name="T3" fmla="*/ 0 h 37"/>
                    <a:gd name="T4" fmla="*/ 0 w 3"/>
                    <a:gd name="T5" fmla="*/ 0 h 37"/>
                    <a:gd name="T6" fmla="*/ 4763 w 3"/>
                    <a:gd name="T7" fmla="*/ 58738 h 37"/>
                    <a:gd name="T8" fmla="*/ 0 60000 65536"/>
                    <a:gd name="T9" fmla="*/ 0 60000 65536"/>
                    <a:gd name="T10" fmla="*/ 0 60000 65536"/>
                    <a:gd name="T11" fmla="*/ 0 60000 65536"/>
                    <a:gd name="T12" fmla="*/ 0 w 3"/>
                    <a:gd name="T13" fmla="*/ 0 h 37"/>
                    <a:gd name="T14" fmla="*/ 3 w 3"/>
                    <a:gd name="T15" fmla="*/ 37 h 37"/>
                  </a:gdLst>
                  <a:ahLst/>
                  <a:cxnLst>
                    <a:cxn ang="T8">
                      <a:pos x="T0" y="T1"/>
                    </a:cxn>
                    <a:cxn ang="T9">
                      <a:pos x="T2" y="T3"/>
                    </a:cxn>
                    <a:cxn ang="T10">
                      <a:pos x="T4" y="T5"/>
                    </a:cxn>
                    <a:cxn ang="T11">
                      <a:pos x="T6" y="T7"/>
                    </a:cxn>
                  </a:cxnLst>
                  <a:rect l="T12" t="T13" r="T14" b="T15"/>
                  <a:pathLst>
                    <a:path w="3" h="37">
                      <a:moveTo>
                        <a:pt x="0" y="0"/>
                      </a:moveTo>
                      <a:lnTo>
                        <a:pt x="0" y="0"/>
                      </a:lnTo>
                      <a:lnTo>
                        <a:pt x="3" y="37"/>
                      </a:lnTo>
                    </a:path>
                  </a:pathLst>
                </a:custGeom>
                <a:noFill/>
                <a:ln w="6350" cap="sq">
                  <a:solidFill>
                    <a:srgbClr val="010101"/>
                  </a:solidFill>
                  <a:prstDash val="solid"/>
                  <a:miter lim="800000"/>
                  <a:headEnd/>
                  <a:tailEnd/>
                </a:ln>
              </p:spPr>
              <p:txBody>
                <a:bodyPr/>
                <a:lstStyle/>
                <a:p>
                  <a:endParaRPr lang="en-US"/>
                </a:p>
              </p:txBody>
            </p:sp>
            <p:sp>
              <p:nvSpPr>
                <p:cNvPr id="30304" name="Freeform 5241"/>
                <p:cNvSpPr>
                  <a:spLocks/>
                </p:cNvSpPr>
                <p:nvPr/>
              </p:nvSpPr>
              <p:spPr bwMode="auto">
                <a:xfrm>
                  <a:off x="4781550" y="4760913"/>
                  <a:ext cx="3175" cy="76200"/>
                </a:xfrm>
                <a:custGeom>
                  <a:avLst/>
                  <a:gdLst>
                    <a:gd name="T0" fmla="*/ 0 w 2"/>
                    <a:gd name="T1" fmla="*/ 0 h 48"/>
                    <a:gd name="T2" fmla="*/ 0 w 2"/>
                    <a:gd name="T3" fmla="*/ 0 h 48"/>
                    <a:gd name="T4" fmla="*/ 0 w 2"/>
                    <a:gd name="T5" fmla="*/ 0 h 48"/>
                    <a:gd name="T6" fmla="*/ 3175 w 2"/>
                    <a:gd name="T7" fmla="*/ 76200 h 48"/>
                    <a:gd name="T8" fmla="*/ 0 60000 65536"/>
                    <a:gd name="T9" fmla="*/ 0 60000 65536"/>
                    <a:gd name="T10" fmla="*/ 0 60000 65536"/>
                    <a:gd name="T11" fmla="*/ 0 60000 65536"/>
                    <a:gd name="T12" fmla="*/ 0 w 2"/>
                    <a:gd name="T13" fmla="*/ 0 h 48"/>
                    <a:gd name="T14" fmla="*/ 2 w 2"/>
                    <a:gd name="T15" fmla="*/ 48 h 48"/>
                  </a:gdLst>
                  <a:ahLst/>
                  <a:cxnLst>
                    <a:cxn ang="T8">
                      <a:pos x="T0" y="T1"/>
                    </a:cxn>
                    <a:cxn ang="T9">
                      <a:pos x="T2" y="T3"/>
                    </a:cxn>
                    <a:cxn ang="T10">
                      <a:pos x="T4" y="T5"/>
                    </a:cxn>
                    <a:cxn ang="T11">
                      <a:pos x="T6" y="T7"/>
                    </a:cxn>
                  </a:cxnLst>
                  <a:rect l="T12" t="T13" r="T14" b="T15"/>
                  <a:pathLst>
                    <a:path w="2" h="48">
                      <a:moveTo>
                        <a:pt x="0" y="0"/>
                      </a:moveTo>
                      <a:lnTo>
                        <a:pt x="0" y="0"/>
                      </a:lnTo>
                      <a:lnTo>
                        <a:pt x="2" y="48"/>
                      </a:lnTo>
                    </a:path>
                  </a:pathLst>
                </a:custGeom>
                <a:noFill/>
                <a:ln w="6350" cap="sq">
                  <a:solidFill>
                    <a:srgbClr val="010101"/>
                  </a:solidFill>
                  <a:prstDash val="solid"/>
                  <a:miter lim="800000"/>
                  <a:headEnd/>
                  <a:tailEnd/>
                </a:ln>
              </p:spPr>
              <p:txBody>
                <a:bodyPr/>
                <a:lstStyle/>
                <a:p>
                  <a:endParaRPr lang="en-US"/>
                </a:p>
              </p:txBody>
            </p:sp>
            <p:sp>
              <p:nvSpPr>
                <p:cNvPr id="30305" name="Freeform 5242"/>
                <p:cNvSpPr>
                  <a:spLocks/>
                </p:cNvSpPr>
                <p:nvPr/>
              </p:nvSpPr>
              <p:spPr bwMode="auto">
                <a:xfrm>
                  <a:off x="4784725" y="4837113"/>
                  <a:ext cx="4763" cy="46038"/>
                </a:xfrm>
                <a:custGeom>
                  <a:avLst/>
                  <a:gdLst>
                    <a:gd name="T0" fmla="*/ 0 w 3"/>
                    <a:gd name="T1" fmla="*/ 0 h 29"/>
                    <a:gd name="T2" fmla="*/ 0 w 3"/>
                    <a:gd name="T3" fmla="*/ 0 h 29"/>
                    <a:gd name="T4" fmla="*/ 0 w 3"/>
                    <a:gd name="T5" fmla="*/ 0 h 29"/>
                    <a:gd name="T6" fmla="*/ 4763 w 3"/>
                    <a:gd name="T7" fmla="*/ 46038 h 29"/>
                    <a:gd name="T8" fmla="*/ 0 60000 65536"/>
                    <a:gd name="T9" fmla="*/ 0 60000 65536"/>
                    <a:gd name="T10" fmla="*/ 0 60000 65536"/>
                    <a:gd name="T11" fmla="*/ 0 60000 65536"/>
                    <a:gd name="T12" fmla="*/ 0 w 3"/>
                    <a:gd name="T13" fmla="*/ 0 h 29"/>
                    <a:gd name="T14" fmla="*/ 3 w 3"/>
                    <a:gd name="T15" fmla="*/ 29 h 29"/>
                  </a:gdLst>
                  <a:ahLst/>
                  <a:cxnLst>
                    <a:cxn ang="T8">
                      <a:pos x="T0" y="T1"/>
                    </a:cxn>
                    <a:cxn ang="T9">
                      <a:pos x="T2" y="T3"/>
                    </a:cxn>
                    <a:cxn ang="T10">
                      <a:pos x="T4" y="T5"/>
                    </a:cxn>
                    <a:cxn ang="T11">
                      <a:pos x="T6" y="T7"/>
                    </a:cxn>
                  </a:cxnLst>
                  <a:rect l="T12" t="T13" r="T14" b="T15"/>
                  <a:pathLst>
                    <a:path w="3" h="29">
                      <a:moveTo>
                        <a:pt x="0" y="0"/>
                      </a:moveTo>
                      <a:lnTo>
                        <a:pt x="0" y="0"/>
                      </a:lnTo>
                      <a:lnTo>
                        <a:pt x="3" y="29"/>
                      </a:lnTo>
                    </a:path>
                  </a:pathLst>
                </a:custGeom>
                <a:noFill/>
                <a:ln w="6350" cap="sq">
                  <a:solidFill>
                    <a:srgbClr val="010101"/>
                  </a:solidFill>
                  <a:prstDash val="solid"/>
                  <a:miter lim="800000"/>
                  <a:headEnd/>
                  <a:tailEnd/>
                </a:ln>
              </p:spPr>
              <p:txBody>
                <a:bodyPr/>
                <a:lstStyle/>
                <a:p>
                  <a:endParaRPr lang="en-US"/>
                </a:p>
              </p:txBody>
            </p:sp>
            <p:sp>
              <p:nvSpPr>
                <p:cNvPr id="30306" name="Freeform 5243"/>
                <p:cNvSpPr>
                  <a:spLocks/>
                </p:cNvSpPr>
                <p:nvPr/>
              </p:nvSpPr>
              <p:spPr bwMode="auto">
                <a:xfrm>
                  <a:off x="4789488" y="4883150"/>
                  <a:ext cx="3175" cy="30163"/>
                </a:xfrm>
                <a:custGeom>
                  <a:avLst/>
                  <a:gdLst>
                    <a:gd name="T0" fmla="*/ 0 w 2"/>
                    <a:gd name="T1" fmla="*/ 0 h 19"/>
                    <a:gd name="T2" fmla="*/ 0 w 2"/>
                    <a:gd name="T3" fmla="*/ 0 h 19"/>
                    <a:gd name="T4" fmla="*/ 0 w 2"/>
                    <a:gd name="T5" fmla="*/ 0 h 19"/>
                    <a:gd name="T6" fmla="*/ 3175 w 2"/>
                    <a:gd name="T7" fmla="*/ 30163 h 19"/>
                    <a:gd name="T8" fmla="*/ 0 60000 65536"/>
                    <a:gd name="T9" fmla="*/ 0 60000 65536"/>
                    <a:gd name="T10" fmla="*/ 0 60000 65536"/>
                    <a:gd name="T11" fmla="*/ 0 60000 65536"/>
                    <a:gd name="T12" fmla="*/ 0 w 2"/>
                    <a:gd name="T13" fmla="*/ 0 h 19"/>
                    <a:gd name="T14" fmla="*/ 2 w 2"/>
                    <a:gd name="T15" fmla="*/ 19 h 19"/>
                  </a:gdLst>
                  <a:ahLst/>
                  <a:cxnLst>
                    <a:cxn ang="T8">
                      <a:pos x="T0" y="T1"/>
                    </a:cxn>
                    <a:cxn ang="T9">
                      <a:pos x="T2" y="T3"/>
                    </a:cxn>
                    <a:cxn ang="T10">
                      <a:pos x="T4" y="T5"/>
                    </a:cxn>
                    <a:cxn ang="T11">
                      <a:pos x="T6" y="T7"/>
                    </a:cxn>
                  </a:cxnLst>
                  <a:rect l="T12" t="T13" r="T14" b="T15"/>
                  <a:pathLst>
                    <a:path w="2" h="19">
                      <a:moveTo>
                        <a:pt x="0" y="0"/>
                      </a:moveTo>
                      <a:lnTo>
                        <a:pt x="0" y="0"/>
                      </a:lnTo>
                      <a:lnTo>
                        <a:pt x="2" y="19"/>
                      </a:lnTo>
                    </a:path>
                  </a:pathLst>
                </a:custGeom>
                <a:noFill/>
                <a:ln w="6350" cap="sq">
                  <a:solidFill>
                    <a:srgbClr val="010101"/>
                  </a:solidFill>
                  <a:prstDash val="solid"/>
                  <a:miter lim="800000"/>
                  <a:headEnd/>
                  <a:tailEnd/>
                </a:ln>
              </p:spPr>
              <p:txBody>
                <a:bodyPr/>
                <a:lstStyle/>
                <a:p>
                  <a:endParaRPr lang="en-US"/>
                </a:p>
              </p:txBody>
            </p:sp>
            <p:sp>
              <p:nvSpPr>
                <p:cNvPr id="30307" name="Freeform 5244"/>
                <p:cNvSpPr>
                  <a:spLocks/>
                </p:cNvSpPr>
                <p:nvPr/>
              </p:nvSpPr>
              <p:spPr bwMode="auto">
                <a:xfrm>
                  <a:off x="4792663" y="4913313"/>
                  <a:ext cx="6350" cy="31750"/>
                </a:xfrm>
                <a:custGeom>
                  <a:avLst/>
                  <a:gdLst>
                    <a:gd name="T0" fmla="*/ 0 w 4"/>
                    <a:gd name="T1" fmla="*/ 0 h 20"/>
                    <a:gd name="T2" fmla="*/ 0 w 4"/>
                    <a:gd name="T3" fmla="*/ 0 h 20"/>
                    <a:gd name="T4" fmla="*/ 0 w 4"/>
                    <a:gd name="T5" fmla="*/ 0 h 20"/>
                    <a:gd name="T6" fmla="*/ 6350 w 4"/>
                    <a:gd name="T7" fmla="*/ 31750 h 20"/>
                    <a:gd name="T8" fmla="*/ 0 60000 65536"/>
                    <a:gd name="T9" fmla="*/ 0 60000 65536"/>
                    <a:gd name="T10" fmla="*/ 0 60000 65536"/>
                    <a:gd name="T11" fmla="*/ 0 60000 65536"/>
                    <a:gd name="T12" fmla="*/ 0 w 4"/>
                    <a:gd name="T13" fmla="*/ 0 h 20"/>
                    <a:gd name="T14" fmla="*/ 4 w 4"/>
                    <a:gd name="T15" fmla="*/ 20 h 20"/>
                  </a:gdLst>
                  <a:ahLst/>
                  <a:cxnLst>
                    <a:cxn ang="T8">
                      <a:pos x="T0" y="T1"/>
                    </a:cxn>
                    <a:cxn ang="T9">
                      <a:pos x="T2" y="T3"/>
                    </a:cxn>
                    <a:cxn ang="T10">
                      <a:pos x="T4" y="T5"/>
                    </a:cxn>
                    <a:cxn ang="T11">
                      <a:pos x="T6" y="T7"/>
                    </a:cxn>
                  </a:cxnLst>
                  <a:rect l="T12" t="T13" r="T14" b="T15"/>
                  <a:pathLst>
                    <a:path w="4" h="20">
                      <a:moveTo>
                        <a:pt x="0" y="0"/>
                      </a:moveTo>
                      <a:lnTo>
                        <a:pt x="0" y="0"/>
                      </a:lnTo>
                      <a:lnTo>
                        <a:pt x="4" y="20"/>
                      </a:lnTo>
                    </a:path>
                  </a:pathLst>
                </a:custGeom>
                <a:noFill/>
                <a:ln w="6350" cap="sq">
                  <a:solidFill>
                    <a:srgbClr val="010101"/>
                  </a:solidFill>
                  <a:prstDash val="solid"/>
                  <a:miter lim="800000"/>
                  <a:headEnd/>
                  <a:tailEnd/>
                </a:ln>
              </p:spPr>
              <p:txBody>
                <a:bodyPr/>
                <a:lstStyle/>
                <a:p>
                  <a:endParaRPr lang="en-US"/>
                </a:p>
              </p:txBody>
            </p:sp>
            <p:sp>
              <p:nvSpPr>
                <p:cNvPr id="30308" name="Freeform 5245"/>
                <p:cNvSpPr>
                  <a:spLocks/>
                </p:cNvSpPr>
                <p:nvPr/>
              </p:nvSpPr>
              <p:spPr bwMode="auto">
                <a:xfrm>
                  <a:off x="4799013" y="4945063"/>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30309" name="Freeform 5246"/>
                <p:cNvSpPr>
                  <a:spLocks/>
                </p:cNvSpPr>
                <p:nvPr/>
              </p:nvSpPr>
              <p:spPr bwMode="auto">
                <a:xfrm>
                  <a:off x="4802188" y="4959350"/>
                  <a:ext cx="4763" cy="11113"/>
                </a:xfrm>
                <a:custGeom>
                  <a:avLst/>
                  <a:gdLst>
                    <a:gd name="T0" fmla="*/ 0 w 3"/>
                    <a:gd name="T1" fmla="*/ 0 h 7"/>
                    <a:gd name="T2" fmla="*/ 0 w 3"/>
                    <a:gd name="T3" fmla="*/ 0 h 7"/>
                    <a:gd name="T4" fmla="*/ 0 w 3"/>
                    <a:gd name="T5" fmla="*/ 0 h 7"/>
                    <a:gd name="T6" fmla="*/ 4763 w 3"/>
                    <a:gd name="T7" fmla="*/ 11113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0"/>
                      </a:moveTo>
                      <a:lnTo>
                        <a:pt x="0" y="0"/>
                      </a:lnTo>
                      <a:lnTo>
                        <a:pt x="3" y="7"/>
                      </a:lnTo>
                    </a:path>
                  </a:pathLst>
                </a:custGeom>
                <a:noFill/>
                <a:ln w="6350" cap="sq">
                  <a:solidFill>
                    <a:srgbClr val="010101"/>
                  </a:solidFill>
                  <a:prstDash val="solid"/>
                  <a:miter lim="800000"/>
                  <a:headEnd/>
                  <a:tailEnd/>
                </a:ln>
              </p:spPr>
              <p:txBody>
                <a:bodyPr/>
                <a:lstStyle/>
                <a:p>
                  <a:endParaRPr lang="en-US"/>
                </a:p>
              </p:txBody>
            </p:sp>
            <p:sp>
              <p:nvSpPr>
                <p:cNvPr id="30310" name="Freeform 5247"/>
                <p:cNvSpPr>
                  <a:spLocks/>
                </p:cNvSpPr>
                <p:nvPr/>
              </p:nvSpPr>
              <p:spPr bwMode="auto">
                <a:xfrm>
                  <a:off x="4806950" y="4970463"/>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30311" name="Freeform 5248"/>
                <p:cNvSpPr>
                  <a:spLocks/>
                </p:cNvSpPr>
                <p:nvPr/>
              </p:nvSpPr>
              <p:spPr bwMode="auto">
                <a:xfrm>
                  <a:off x="4810125" y="49815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12" name="Freeform 5249"/>
                <p:cNvSpPr>
                  <a:spLocks/>
                </p:cNvSpPr>
                <p:nvPr/>
              </p:nvSpPr>
              <p:spPr bwMode="auto">
                <a:xfrm>
                  <a:off x="4814888" y="4981575"/>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30313" name="Freeform 5250"/>
                <p:cNvSpPr>
                  <a:spLocks/>
                </p:cNvSpPr>
                <p:nvPr/>
              </p:nvSpPr>
              <p:spPr bwMode="auto">
                <a:xfrm>
                  <a:off x="4818063" y="4989513"/>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314" name="Freeform 5251"/>
                <p:cNvSpPr>
                  <a:spLocks/>
                </p:cNvSpPr>
                <p:nvPr/>
              </p:nvSpPr>
              <p:spPr bwMode="auto">
                <a:xfrm>
                  <a:off x="4824413" y="4989513"/>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315" name="Freeform 5252"/>
                <p:cNvSpPr>
                  <a:spLocks/>
                </p:cNvSpPr>
                <p:nvPr/>
              </p:nvSpPr>
              <p:spPr bwMode="auto">
                <a:xfrm>
                  <a:off x="4829175" y="49895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316" name="Freeform 5253"/>
                <p:cNvSpPr>
                  <a:spLocks/>
                </p:cNvSpPr>
                <p:nvPr/>
              </p:nvSpPr>
              <p:spPr bwMode="auto">
                <a:xfrm>
                  <a:off x="4832350" y="4992688"/>
                  <a:ext cx="7938" cy="6350"/>
                </a:xfrm>
                <a:custGeom>
                  <a:avLst/>
                  <a:gdLst>
                    <a:gd name="T0" fmla="*/ 0 w 5"/>
                    <a:gd name="T1" fmla="*/ 0 h 4"/>
                    <a:gd name="T2" fmla="*/ 0 w 5"/>
                    <a:gd name="T3" fmla="*/ 0 h 4"/>
                    <a:gd name="T4" fmla="*/ 0 w 5"/>
                    <a:gd name="T5" fmla="*/ 0 h 4"/>
                    <a:gd name="T6" fmla="*/ 7938 w 5"/>
                    <a:gd name="T7" fmla="*/ 635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0"/>
                      </a:moveTo>
                      <a:lnTo>
                        <a:pt x="0" y="0"/>
                      </a:lnTo>
                      <a:lnTo>
                        <a:pt x="5" y="4"/>
                      </a:lnTo>
                    </a:path>
                  </a:pathLst>
                </a:custGeom>
                <a:noFill/>
                <a:ln w="6350" cap="sq">
                  <a:solidFill>
                    <a:srgbClr val="010101"/>
                  </a:solidFill>
                  <a:prstDash val="solid"/>
                  <a:miter lim="800000"/>
                  <a:headEnd/>
                  <a:tailEnd/>
                </a:ln>
              </p:spPr>
              <p:txBody>
                <a:bodyPr/>
                <a:lstStyle/>
                <a:p>
                  <a:endParaRPr lang="en-US"/>
                </a:p>
              </p:txBody>
            </p:sp>
            <p:sp>
              <p:nvSpPr>
                <p:cNvPr id="30317" name="Freeform 5254"/>
                <p:cNvSpPr>
                  <a:spLocks/>
                </p:cNvSpPr>
                <p:nvPr/>
              </p:nvSpPr>
              <p:spPr bwMode="auto">
                <a:xfrm>
                  <a:off x="4840288"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18" name="Freeform 5255"/>
                <p:cNvSpPr>
                  <a:spLocks/>
                </p:cNvSpPr>
                <p:nvPr/>
              </p:nvSpPr>
              <p:spPr bwMode="auto">
                <a:xfrm>
                  <a:off x="4843463"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319" name="Freeform 5256"/>
                <p:cNvSpPr>
                  <a:spLocks/>
                </p:cNvSpPr>
                <p:nvPr/>
              </p:nvSpPr>
              <p:spPr bwMode="auto">
                <a:xfrm>
                  <a:off x="4849813" y="4999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320" name="Freeform 5257"/>
                <p:cNvSpPr>
                  <a:spLocks/>
                </p:cNvSpPr>
                <p:nvPr/>
              </p:nvSpPr>
              <p:spPr bwMode="auto">
                <a:xfrm>
                  <a:off x="4851400" y="4999038"/>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30321" name="Freeform 5258"/>
                <p:cNvSpPr>
                  <a:spLocks/>
                </p:cNvSpPr>
                <p:nvPr/>
              </p:nvSpPr>
              <p:spPr bwMode="auto">
                <a:xfrm>
                  <a:off x="4857750" y="5000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22" name="Freeform 5259"/>
                <p:cNvSpPr>
                  <a:spLocks/>
                </p:cNvSpPr>
                <p:nvPr/>
              </p:nvSpPr>
              <p:spPr bwMode="auto">
                <a:xfrm>
                  <a:off x="4860925" y="5000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23" name="Freeform 5260"/>
                <p:cNvSpPr>
                  <a:spLocks/>
                </p:cNvSpPr>
                <p:nvPr/>
              </p:nvSpPr>
              <p:spPr bwMode="auto">
                <a:xfrm>
                  <a:off x="4865688" y="49990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324" name="Freeform 5261"/>
                <p:cNvSpPr>
                  <a:spLocks/>
                </p:cNvSpPr>
                <p:nvPr/>
              </p:nvSpPr>
              <p:spPr bwMode="auto">
                <a:xfrm>
                  <a:off x="4868863" y="499586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325" name="Freeform 5262"/>
                <p:cNvSpPr>
                  <a:spLocks/>
                </p:cNvSpPr>
                <p:nvPr/>
              </p:nvSpPr>
              <p:spPr bwMode="auto">
                <a:xfrm>
                  <a:off x="4875213" y="49958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326" name="Freeform 5263"/>
                <p:cNvSpPr>
                  <a:spLocks/>
                </p:cNvSpPr>
                <p:nvPr/>
              </p:nvSpPr>
              <p:spPr bwMode="auto">
                <a:xfrm>
                  <a:off x="4876800"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327" name="Freeform 5264"/>
                <p:cNvSpPr>
                  <a:spLocks/>
                </p:cNvSpPr>
                <p:nvPr/>
              </p:nvSpPr>
              <p:spPr bwMode="auto">
                <a:xfrm>
                  <a:off x="4883150" y="49958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328" name="Freeform 5265"/>
                <p:cNvSpPr>
                  <a:spLocks/>
                </p:cNvSpPr>
                <p:nvPr/>
              </p:nvSpPr>
              <p:spPr bwMode="auto">
                <a:xfrm>
                  <a:off x="4886325" y="4986338"/>
                  <a:ext cx="4763" cy="9525"/>
                </a:xfrm>
                <a:custGeom>
                  <a:avLst/>
                  <a:gdLst>
                    <a:gd name="T0" fmla="*/ 0 w 3"/>
                    <a:gd name="T1" fmla="*/ 9525 h 6"/>
                    <a:gd name="T2" fmla="*/ 0 w 3"/>
                    <a:gd name="T3" fmla="*/ 9525 h 6"/>
                    <a:gd name="T4" fmla="*/ 0 w 3"/>
                    <a:gd name="T5" fmla="*/ 9525 h 6"/>
                    <a:gd name="T6" fmla="*/ 4763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0" y="6"/>
                      </a:moveTo>
                      <a:lnTo>
                        <a:pt x="0" y="6"/>
                      </a:lnTo>
                      <a:lnTo>
                        <a:pt x="3" y="0"/>
                      </a:lnTo>
                    </a:path>
                  </a:pathLst>
                </a:custGeom>
                <a:noFill/>
                <a:ln w="6350" cap="sq">
                  <a:solidFill>
                    <a:srgbClr val="010101"/>
                  </a:solidFill>
                  <a:prstDash val="solid"/>
                  <a:miter lim="800000"/>
                  <a:headEnd/>
                  <a:tailEnd/>
                </a:ln>
              </p:spPr>
              <p:txBody>
                <a:bodyPr/>
                <a:lstStyle/>
                <a:p>
                  <a:endParaRPr lang="en-US"/>
                </a:p>
              </p:txBody>
            </p:sp>
            <p:sp>
              <p:nvSpPr>
                <p:cNvPr id="30329" name="Freeform 5266"/>
                <p:cNvSpPr>
                  <a:spLocks/>
                </p:cNvSpPr>
                <p:nvPr/>
              </p:nvSpPr>
              <p:spPr bwMode="auto">
                <a:xfrm>
                  <a:off x="4891088" y="4975225"/>
                  <a:ext cx="6350" cy="11113"/>
                </a:xfrm>
                <a:custGeom>
                  <a:avLst/>
                  <a:gdLst>
                    <a:gd name="T0" fmla="*/ 0 w 4"/>
                    <a:gd name="T1" fmla="*/ 11113 h 7"/>
                    <a:gd name="T2" fmla="*/ 0 w 4"/>
                    <a:gd name="T3" fmla="*/ 11113 h 7"/>
                    <a:gd name="T4" fmla="*/ 0 w 4"/>
                    <a:gd name="T5" fmla="*/ 11113 h 7"/>
                    <a:gd name="T6" fmla="*/ 635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7"/>
                      </a:moveTo>
                      <a:lnTo>
                        <a:pt x="0" y="7"/>
                      </a:lnTo>
                      <a:lnTo>
                        <a:pt x="4" y="0"/>
                      </a:lnTo>
                    </a:path>
                  </a:pathLst>
                </a:custGeom>
                <a:noFill/>
                <a:ln w="6350" cap="sq">
                  <a:solidFill>
                    <a:srgbClr val="010101"/>
                  </a:solidFill>
                  <a:prstDash val="solid"/>
                  <a:miter lim="800000"/>
                  <a:headEnd/>
                  <a:tailEnd/>
                </a:ln>
              </p:spPr>
              <p:txBody>
                <a:bodyPr/>
                <a:lstStyle/>
                <a:p>
                  <a:endParaRPr lang="en-US"/>
                </a:p>
              </p:txBody>
            </p:sp>
            <p:sp>
              <p:nvSpPr>
                <p:cNvPr id="30330" name="Freeform 5267"/>
                <p:cNvSpPr>
                  <a:spLocks/>
                </p:cNvSpPr>
                <p:nvPr/>
              </p:nvSpPr>
              <p:spPr bwMode="auto">
                <a:xfrm>
                  <a:off x="4897438" y="4970463"/>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30331" name="Freeform 5268"/>
                <p:cNvSpPr>
                  <a:spLocks/>
                </p:cNvSpPr>
                <p:nvPr/>
              </p:nvSpPr>
              <p:spPr bwMode="auto">
                <a:xfrm>
                  <a:off x="4900613" y="4953000"/>
                  <a:ext cx="4763" cy="17463"/>
                </a:xfrm>
                <a:custGeom>
                  <a:avLst/>
                  <a:gdLst>
                    <a:gd name="T0" fmla="*/ 0 w 3"/>
                    <a:gd name="T1" fmla="*/ 17463 h 11"/>
                    <a:gd name="T2" fmla="*/ 0 w 3"/>
                    <a:gd name="T3" fmla="*/ 17463 h 11"/>
                    <a:gd name="T4" fmla="*/ 0 w 3"/>
                    <a:gd name="T5" fmla="*/ 17463 h 11"/>
                    <a:gd name="T6" fmla="*/ 4763 w 3"/>
                    <a:gd name="T7" fmla="*/ 0 h 11"/>
                    <a:gd name="T8" fmla="*/ 0 60000 65536"/>
                    <a:gd name="T9" fmla="*/ 0 60000 65536"/>
                    <a:gd name="T10" fmla="*/ 0 60000 65536"/>
                    <a:gd name="T11" fmla="*/ 0 60000 65536"/>
                    <a:gd name="T12" fmla="*/ 0 w 3"/>
                    <a:gd name="T13" fmla="*/ 0 h 11"/>
                    <a:gd name="T14" fmla="*/ 3 w 3"/>
                    <a:gd name="T15" fmla="*/ 11 h 11"/>
                  </a:gdLst>
                  <a:ahLst/>
                  <a:cxnLst>
                    <a:cxn ang="T8">
                      <a:pos x="T0" y="T1"/>
                    </a:cxn>
                    <a:cxn ang="T9">
                      <a:pos x="T2" y="T3"/>
                    </a:cxn>
                    <a:cxn ang="T10">
                      <a:pos x="T4" y="T5"/>
                    </a:cxn>
                    <a:cxn ang="T11">
                      <a:pos x="T6" y="T7"/>
                    </a:cxn>
                  </a:cxnLst>
                  <a:rect l="T12" t="T13" r="T14" b="T15"/>
                  <a:pathLst>
                    <a:path w="3" h="11">
                      <a:moveTo>
                        <a:pt x="0" y="11"/>
                      </a:moveTo>
                      <a:lnTo>
                        <a:pt x="0" y="11"/>
                      </a:lnTo>
                      <a:lnTo>
                        <a:pt x="3" y="0"/>
                      </a:lnTo>
                    </a:path>
                  </a:pathLst>
                </a:custGeom>
                <a:noFill/>
                <a:ln w="6350" cap="sq">
                  <a:solidFill>
                    <a:srgbClr val="010101"/>
                  </a:solidFill>
                  <a:prstDash val="solid"/>
                  <a:miter lim="800000"/>
                  <a:headEnd/>
                  <a:tailEnd/>
                </a:ln>
              </p:spPr>
              <p:txBody>
                <a:bodyPr/>
                <a:lstStyle/>
                <a:p>
                  <a:endParaRPr lang="en-US"/>
                </a:p>
              </p:txBody>
            </p:sp>
            <p:sp>
              <p:nvSpPr>
                <p:cNvPr id="30332" name="Freeform 5269"/>
                <p:cNvSpPr>
                  <a:spLocks/>
                </p:cNvSpPr>
                <p:nvPr/>
              </p:nvSpPr>
              <p:spPr bwMode="auto">
                <a:xfrm>
                  <a:off x="4905375" y="4930775"/>
                  <a:ext cx="3175" cy="22225"/>
                </a:xfrm>
                <a:custGeom>
                  <a:avLst/>
                  <a:gdLst>
                    <a:gd name="T0" fmla="*/ 0 w 2"/>
                    <a:gd name="T1" fmla="*/ 22225 h 14"/>
                    <a:gd name="T2" fmla="*/ 0 w 2"/>
                    <a:gd name="T3" fmla="*/ 22225 h 14"/>
                    <a:gd name="T4" fmla="*/ 0 w 2"/>
                    <a:gd name="T5" fmla="*/ 22225 h 14"/>
                    <a:gd name="T6" fmla="*/ 3175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6350" cap="sq">
                  <a:solidFill>
                    <a:srgbClr val="010101"/>
                  </a:solidFill>
                  <a:prstDash val="solid"/>
                  <a:miter lim="800000"/>
                  <a:headEnd/>
                  <a:tailEnd/>
                </a:ln>
              </p:spPr>
              <p:txBody>
                <a:bodyPr/>
                <a:lstStyle/>
                <a:p>
                  <a:endParaRPr lang="en-US"/>
                </a:p>
              </p:txBody>
            </p:sp>
            <p:sp>
              <p:nvSpPr>
                <p:cNvPr id="30333" name="Freeform 5270"/>
                <p:cNvSpPr>
                  <a:spLocks/>
                </p:cNvSpPr>
                <p:nvPr/>
              </p:nvSpPr>
              <p:spPr bwMode="auto">
                <a:xfrm>
                  <a:off x="4908550" y="4902200"/>
                  <a:ext cx="4763" cy="28575"/>
                </a:xfrm>
                <a:custGeom>
                  <a:avLst/>
                  <a:gdLst>
                    <a:gd name="T0" fmla="*/ 0 w 3"/>
                    <a:gd name="T1" fmla="*/ 28575 h 18"/>
                    <a:gd name="T2" fmla="*/ 0 w 3"/>
                    <a:gd name="T3" fmla="*/ 28575 h 18"/>
                    <a:gd name="T4" fmla="*/ 0 w 3"/>
                    <a:gd name="T5" fmla="*/ 28575 h 18"/>
                    <a:gd name="T6" fmla="*/ 4763 w 3"/>
                    <a:gd name="T7" fmla="*/ 0 h 18"/>
                    <a:gd name="T8" fmla="*/ 0 60000 65536"/>
                    <a:gd name="T9" fmla="*/ 0 60000 65536"/>
                    <a:gd name="T10" fmla="*/ 0 60000 65536"/>
                    <a:gd name="T11" fmla="*/ 0 60000 65536"/>
                    <a:gd name="T12" fmla="*/ 0 w 3"/>
                    <a:gd name="T13" fmla="*/ 0 h 18"/>
                    <a:gd name="T14" fmla="*/ 3 w 3"/>
                    <a:gd name="T15" fmla="*/ 18 h 18"/>
                  </a:gdLst>
                  <a:ahLst/>
                  <a:cxnLst>
                    <a:cxn ang="T8">
                      <a:pos x="T0" y="T1"/>
                    </a:cxn>
                    <a:cxn ang="T9">
                      <a:pos x="T2" y="T3"/>
                    </a:cxn>
                    <a:cxn ang="T10">
                      <a:pos x="T4" y="T5"/>
                    </a:cxn>
                    <a:cxn ang="T11">
                      <a:pos x="T6" y="T7"/>
                    </a:cxn>
                  </a:cxnLst>
                  <a:rect l="T12" t="T13" r="T14" b="T15"/>
                  <a:pathLst>
                    <a:path w="3" h="18">
                      <a:moveTo>
                        <a:pt x="0" y="18"/>
                      </a:moveTo>
                      <a:lnTo>
                        <a:pt x="0" y="18"/>
                      </a:lnTo>
                      <a:lnTo>
                        <a:pt x="3" y="0"/>
                      </a:lnTo>
                    </a:path>
                  </a:pathLst>
                </a:custGeom>
                <a:noFill/>
                <a:ln w="6350" cap="sq">
                  <a:solidFill>
                    <a:srgbClr val="010101"/>
                  </a:solidFill>
                  <a:prstDash val="solid"/>
                  <a:miter lim="800000"/>
                  <a:headEnd/>
                  <a:tailEnd/>
                </a:ln>
              </p:spPr>
              <p:txBody>
                <a:bodyPr/>
                <a:lstStyle/>
                <a:p>
                  <a:endParaRPr lang="en-US"/>
                </a:p>
              </p:txBody>
            </p:sp>
            <p:sp>
              <p:nvSpPr>
                <p:cNvPr id="30334" name="Freeform 5271"/>
                <p:cNvSpPr>
                  <a:spLocks/>
                </p:cNvSpPr>
                <p:nvPr/>
              </p:nvSpPr>
              <p:spPr bwMode="auto">
                <a:xfrm>
                  <a:off x="4913313" y="4843463"/>
                  <a:ext cx="6350" cy="58738"/>
                </a:xfrm>
                <a:custGeom>
                  <a:avLst/>
                  <a:gdLst>
                    <a:gd name="T0" fmla="*/ 0 w 4"/>
                    <a:gd name="T1" fmla="*/ 58738 h 37"/>
                    <a:gd name="T2" fmla="*/ 0 w 4"/>
                    <a:gd name="T3" fmla="*/ 58738 h 37"/>
                    <a:gd name="T4" fmla="*/ 0 w 4"/>
                    <a:gd name="T5" fmla="*/ 58738 h 37"/>
                    <a:gd name="T6" fmla="*/ 6350 w 4"/>
                    <a:gd name="T7" fmla="*/ 0 h 37"/>
                    <a:gd name="T8" fmla="*/ 0 60000 65536"/>
                    <a:gd name="T9" fmla="*/ 0 60000 65536"/>
                    <a:gd name="T10" fmla="*/ 0 60000 65536"/>
                    <a:gd name="T11" fmla="*/ 0 60000 65536"/>
                    <a:gd name="T12" fmla="*/ 0 w 4"/>
                    <a:gd name="T13" fmla="*/ 0 h 37"/>
                    <a:gd name="T14" fmla="*/ 4 w 4"/>
                    <a:gd name="T15" fmla="*/ 37 h 37"/>
                  </a:gdLst>
                  <a:ahLst/>
                  <a:cxnLst>
                    <a:cxn ang="T8">
                      <a:pos x="T0" y="T1"/>
                    </a:cxn>
                    <a:cxn ang="T9">
                      <a:pos x="T2" y="T3"/>
                    </a:cxn>
                    <a:cxn ang="T10">
                      <a:pos x="T4" y="T5"/>
                    </a:cxn>
                    <a:cxn ang="T11">
                      <a:pos x="T6" y="T7"/>
                    </a:cxn>
                  </a:cxnLst>
                  <a:rect l="T12" t="T13" r="T14" b="T15"/>
                  <a:pathLst>
                    <a:path w="4" h="37">
                      <a:moveTo>
                        <a:pt x="0" y="37"/>
                      </a:moveTo>
                      <a:lnTo>
                        <a:pt x="0" y="37"/>
                      </a:lnTo>
                      <a:lnTo>
                        <a:pt x="4" y="0"/>
                      </a:lnTo>
                    </a:path>
                  </a:pathLst>
                </a:custGeom>
                <a:noFill/>
                <a:ln w="6350" cap="sq">
                  <a:solidFill>
                    <a:srgbClr val="010101"/>
                  </a:solidFill>
                  <a:prstDash val="solid"/>
                  <a:miter lim="800000"/>
                  <a:headEnd/>
                  <a:tailEnd/>
                </a:ln>
              </p:spPr>
              <p:txBody>
                <a:bodyPr/>
                <a:lstStyle/>
                <a:p>
                  <a:endParaRPr lang="en-US"/>
                </a:p>
              </p:txBody>
            </p:sp>
            <p:sp>
              <p:nvSpPr>
                <p:cNvPr id="30335" name="Freeform 5272"/>
                <p:cNvSpPr>
                  <a:spLocks/>
                </p:cNvSpPr>
                <p:nvPr/>
              </p:nvSpPr>
              <p:spPr bwMode="auto">
                <a:xfrm>
                  <a:off x="4919663" y="4775200"/>
                  <a:ext cx="6350" cy="68263"/>
                </a:xfrm>
                <a:custGeom>
                  <a:avLst/>
                  <a:gdLst>
                    <a:gd name="T0" fmla="*/ 0 w 4"/>
                    <a:gd name="T1" fmla="*/ 68263 h 43"/>
                    <a:gd name="T2" fmla="*/ 0 w 4"/>
                    <a:gd name="T3" fmla="*/ 68263 h 43"/>
                    <a:gd name="T4" fmla="*/ 0 w 4"/>
                    <a:gd name="T5" fmla="*/ 68263 h 43"/>
                    <a:gd name="T6" fmla="*/ 6350 w 4"/>
                    <a:gd name="T7" fmla="*/ 0 h 43"/>
                    <a:gd name="T8" fmla="*/ 0 60000 65536"/>
                    <a:gd name="T9" fmla="*/ 0 60000 65536"/>
                    <a:gd name="T10" fmla="*/ 0 60000 65536"/>
                    <a:gd name="T11" fmla="*/ 0 60000 65536"/>
                    <a:gd name="T12" fmla="*/ 0 w 4"/>
                    <a:gd name="T13" fmla="*/ 0 h 43"/>
                    <a:gd name="T14" fmla="*/ 4 w 4"/>
                    <a:gd name="T15" fmla="*/ 43 h 43"/>
                  </a:gdLst>
                  <a:ahLst/>
                  <a:cxnLst>
                    <a:cxn ang="T8">
                      <a:pos x="T0" y="T1"/>
                    </a:cxn>
                    <a:cxn ang="T9">
                      <a:pos x="T2" y="T3"/>
                    </a:cxn>
                    <a:cxn ang="T10">
                      <a:pos x="T4" y="T5"/>
                    </a:cxn>
                    <a:cxn ang="T11">
                      <a:pos x="T6" y="T7"/>
                    </a:cxn>
                  </a:cxnLst>
                  <a:rect l="T12" t="T13" r="T14" b="T15"/>
                  <a:pathLst>
                    <a:path w="4" h="43">
                      <a:moveTo>
                        <a:pt x="0" y="43"/>
                      </a:moveTo>
                      <a:lnTo>
                        <a:pt x="0" y="43"/>
                      </a:lnTo>
                      <a:lnTo>
                        <a:pt x="4" y="0"/>
                      </a:lnTo>
                    </a:path>
                  </a:pathLst>
                </a:custGeom>
                <a:noFill/>
                <a:ln w="6350" cap="sq">
                  <a:solidFill>
                    <a:srgbClr val="010101"/>
                  </a:solidFill>
                  <a:prstDash val="solid"/>
                  <a:miter lim="800000"/>
                  <a:headEnd/>
                  <a:tailEnd/>
                </a:ln>
              </p:spPr>
              <p:txBody>
                <a:bodyPr/>
                <a:lstStyle/>
                <a:p>
                  <a:endParaRPr lang="en-US"/>
                </a:p>
              </p:txBody>
            </p:sp>
            <p:sp>
              <p:nvSpPr>
                <p:cNvPr id="30336" name="Freeform 5273"/>
                <p:cNvSpPr>
                  <a:spLocks/>
                </p:cNvSpPr>
                <p:nvPr/>
              </p:nvSpPr>
              <p:spPr bwMode="auto">
                <a:xfrm>
                  <a:off x="4926013" y="4660900"/>
                  <a:ext cx="1588" cy="114300"/>
                </a:xfrm>
                <a:custGeom>
                  <a:avLst/>
                  <a:gdLst>
                    <a:gd name="T0" fmla="*/ 0 w 1"/>
                    <a:gd name="T1" fmla="*/ 114300 h 72"/>
                    <a:gd name="T2" fmla="*/ 0 w 1"/>
                    <a:gd name="T3" fmla="*/ 114300 h 72"/>
                    <a:gd name="T4" fmla="*/ 0 w 1"/>
                    <a:gd name="T5" fmla="*/ 114300 h 72"/>
                    <a:gd name="T6" fmla="*/ 1588 w 1"/>
                    <a:gd name="T7" fmla="*/ 0 h 72"/>
                    <a:gd name="T8" fmla="*/ 0 60000 65536"/>
                    <a:gd name="T9" fmla="*/ 0 60000 65536"/>
                    <a:gd name="T10" fmla="*/ 0 60000 65536"/>
                    <a:gd name="T11" fmla="*/ 0 60000 65536"/>
                    <a:gd name="T12" fmla="*/ 0 w 1"/>
                    <a:gd name="T13" fmla="*/ 0 h 72"/>
                    <a:gd name="T14" fmla="*/ 1 w 1"/>
                    <a:gd name="T15" fmla="*/ 72 h 72"/>
                  </a:gdLst>
                  <a:ahLst/>
                  <a:cxnLst>
                    <a:cxn ang="T8">
                      <a:pos x="T0" y="T1"/>
                    </a:cxn>
                    <a:cxn ang="T9">
                      <a:pos x="T2" y="T3"/>
                    </a:cxn>
                    <a:cxn ang="T10">
                      <a:pos x="T4" y="T5"/>
                    </a:cxn>
                    <a:cxn ang="T11">
                      <a:pos x="T6" y="T7"/>
                    </a:cxn>
                  </a:cxnLst>
                  <a:rect l="T12" t="T13" r="T14" b="T15"/>
                  <a:pathLst>
                    <a:path w="1" h="72">
                      <a:moveTo>
                        <a:pt x="0" y="72"/>
                      </a:moveTo>
                      <a:lnTo>
                        <a:pt x="0" y="72"/>
                      </a:lnTo>
                      <a:lnTo>
                        <a:pt x="1" y="0"/>
                      </a:lnTo>
                    </a:path>
                  </a:pathLst>
                </a:custGeom>
                <a:noFill/>
                <a:ln w="6350" cap="sq">
                  <a:solidFill>
                    <a:srgbClr val="010101"/>
                  </a:solidFill>
                  <a:prstDash val="solid"/>
                  <a:miter lim="800000"/>
                  <a:headEnd/>
                  <a:tailEnd/>
                </a:ln>
              </p:spPr>
              <p:txBody>
                <a:bodyPr/>
                <a:lstStyle/>
                <a:p>
                  <a:endParaRPr lang="en-US"/>
                </a:p>
              </p:txBody>
            </p:sp>
            <p:sp>
              <p:nvSpPr>
                <p:cNvPr id="30337" name="Freeform 5274"/>
                <p:cNvSpPr>
                  <a:spLocks/>
                </p:cNvSpPr>
                <p:nvPr/>
              </p:nvSpPr>
              <p:spPr bwMode="auto">
                <a:xfrm>
                  <a:off x="4927600" y="4498975"/>
                  <a:ext cx="6350" cy="161925"/>
                </a:xfrm>
                <a:custGeom>
                  <a:avLst/>
                  <a:gdLst>
                    <a:gd name="T0" fmla="*/ 0 w 4"/>
                    <a:gd name="T1" fmla="*/ 161925 h 102"/>
                    <a:gd name="T2" fmla="*/ 0 w 4"/>
                    <a:gd name="T3" fmla="*/ 161925 h 102"/>
                    <a:gd name="T4" fmla="*/ 0 w 4"/>
                    <a:gd name="T5" fmla="*/ 161925 h 102"/>
                    <a:gd name="T6" fmla="*/ 6350 w 4"/>
                    <a:gd name="T7" fmla="*/ 0 h 102"/>
                    <a:gd name="T8" fmla="*/ 0 60000 65536"/>
                    <a:gd name="T9" fmla="*/ 0 60000 65536"/>
                    <a:gd name="T10" fmla="*/ 0 60000 65536"/>
                    <a:gd name="T11" fmla="*/ 0 60000 65536"/>
                    <a:gd name="T12" fmla="*/ 0 w 4"/>
                    <a:gd name="T13" fmla="*/ 0 h 102"/>
                    <a:gd name="T14" fmla="*/ 4 w 4"/>
                    <a:gd name="T15" fmla="*/ 102 h 102"/>
                  </a:gdLst>
                  <a:ahLst/>
                  <a:cxnLst>
                    <a:cxn ang="T8">
                      <a:pos x="T0" y="T1"/>
                    </a:cxn>
                    <a:cxn ang="T9">
                      <a:pos x="T2" y="T3"/>
                    </a:cxn>
                    <a:cxn ang="T10">
                      <a:pos x="T4" y="T5"/>
                    </a:cxn>
                    <a:cxn ang="T11">
                      <a:pos x="T6" y="T7"/>
                    </a:cxn>
                  </a:cxnLst>
                  <a:rect l="T12" t="T13" r="T14" b="T15"/>
                  <a:pathLst>
                    <a:path w="4" h="102">
                      <a:moveTo>
                        <a:pt x="0" y="102"/>
                      </a:moveTo>
                      <a:lnTo>
                        <a:pt x="0" y="102"/>
                      </a:lnTo>
                      <a:lnTo>
                        <a:pt x="4" y="0"/>
                      </a:lnTo>
                    </a:path>
                  </a:pathLst>
                </a:custGeom>
                <a:noFill/>
                <a:ln w="6350" cap="sq">
                  <a:solidFill>
                    <a:srgbClr val="010101"/>
                  </a:solidFill>
                  <a:prstDash val="solid"/>
                  <a:miter lim="800000"/>
                  <a:headEnd/>
                  <a:tailEnd/>
                </a:ln>
              </p:spPr>
              <p:txBody>
                <a:bodyPr/>
                <a:lstStyle/>
                <a:p>
                  <a:endParaRPr lang="en-US"/>
                </a:p>
              </p:txBody>
            </p:sp>
            <p:sp>
              <p:nvSpPr>
                <p:cNvPr id="30338" name="Freeform 5275"/>
                <p:cNvSpPr>
                  <a:spLocks/>
                </p:cNvSpPr>
                <p:nvPr/>
              </p:nvSpPr>
              <p:spPr bwMode="auto">
                <a:xfrm>
                  <a:off x="4933950" y="4221163"/>
                  <a:ext cx="3175" cy="277813"/>
                </a:xfrm>
                <a:custGeom>
                  <a:avLst/>
                  <a:gdLst>
                    <a:gd name="T0" fmla="*/ 0 w 2"/>
                    <a:gd name="T1" fmla="*/ 277813 h 175"/>
                    <a:gd name="T2" fmla="*/ 0 w 2"/>
                    <a:gd name="T3" fmla="*/ 277813 h 175"/>
                    <a:gd name="T4" fmla="*/ 0 w 2"/>
                    <a:gd name="T5" fmla="*/ 277813 h 175"/>
                    <a:gd name="T6" fmla="*/ 3175 w 2"/>
                    <a:gd name="T7" fmla="*/ 0 h 175"/>
                    <a:gd name="T8" fmla="*/ 0 60000 65536"/>
                    <a:gd name="T9" fmla="*/ 0 60000 65536"/>
                    <a:gd name="T10" fmla="*/ 0 60000 65536"/>
                    <a:gd name="T11" fmla="*/ 0 60000 65536"/>
                    <a:gd name="T12" fmla="*/ 0 w 2"/>
                    <a:gd name="T13" fmla="*/ 0 h 175"/>
                    <a:gd name="T14" fmla="*/ 2 w 2"/>
                    <a:gd name="T15" fmla="*/ 175 h 175"/>
                  </a:gdLst>
                  <a:ahLst/>
                  <a:cxnLst>
                    <a:cxn ang="T8">
                      <a:pos x="T0" y="T1"/>
                    </a:cxn>
                    <a:cxn ang="T9">
                      <a:pos x="T2" y="T3"/>
                    </a:cxn>
                    <a:cxn ang="T10">
                      <a:pos x="T4" y="T5"/>
                    </a:cxn>
                    <a:cxn ang="T11">
                      <a:pos x="T6" y="T7"/>
                    </a:cxn>
                  </a:cxnLst>
                  <a:rect l="T12" t="T13" r="T14" b="T15"/>
                  <a:pathLst>
                    <a:path w="2" h="175">
                      <a:moveTo>
                        <a:pt x="0" y="175"/>
                      </a:moveTo>
                      <a:lnTo>
                        <a:pt x="0" y="175"/>
                      </a:lnTo>
                      <a:lnTo>
                        <a:pt x="2" y="0"/>
                      </a:lnTo>
                    </a:path>
                  </a:pathLst>
                </a:custGeom>
                <a:noFill/>
                <a:ln w="6350" cap="sq">
                  <a:solidFill>
                    <a:srgbClr val="010101"/>
                  </a:solidFill>
                  <a:prstDash val="solid"/>
                  <a:miter lim="800000"/>
                  <a:headEnd/>
                  <a:tailEnd/>
                </a:ln>
              </p:spPr>
              <p:txBody>
                <a:bodyPr/>
                <a:lstStyle/>
                <a:p>
                  <a:endParaRPr lang="en-US"/>
                </a:p>
              </p:txBody>
            </p:sp>
            <p:sp>
              <p:nvSpPr>
                <p:cNvPr id="30339" name="Freeform 5276"/>
                <p:cNvSpPr>
                  <a:spLocks/>
                </p:cNvSpPr>
                <p:nvPr/>
              </p:nvSpPr>
              <p:spPr bwMode="auto">
                <a:xfrm>
                  <a:off x="4937125" y="3757613"/>
                  <a:ext cx="4763" cy="463550"/>
                </a:xfrm>
                <a:custGeom>
                  <a:avLst/>
                  <a:gdLst>
                    <a:gd name="T0" fmla="*/ 0 w 3"/>
                    <a:gd name="T1" fmla="*/ 463550 h 292"/>
                    <a:gd name="T2" fmla="*/ 0 w 3"/>
                    <a:gd name="T3" fmla="*/ 463550 h 292"/>
                    <a:gd name="T4" fmla="*/ 0 w 3"/>
                    <a:gd name="T5" fmla="*/ 463550 h 292"/>
                    <a:gd name="T6" fmla="*/ 4763 w 3"/>
                    <a:gd name="T7" fmla="*/ 0 h 292"/>
                    <a:gd name="T8" fmla="*/ 0 60000 65536"/>
                    <a:gd name="T9" fmla="*/ 0 60000 65536"/>
                    <a:gd name="T10" fmla="*/ 0 60000 65536"/>
                    <a:gd name="T11" fmla="*/ 0 60000 65536"/>
                    <a:gd name="T12" fmla="*/ 0 w 3"/>
                    <a:gd name="T13" fmla="*/ 0 h 292"/>
                    <a:gd name="T14" fmla="*/ 3 w 3"/>
                    <a:gd name="T15" fmla="*/ 292 h 292"/>
                  </a:gdLst>
                  <a:ahLst/>
                  <a:cxnLst>
                    <a:cxn ang="T8">
                      <a:pos x="T0" y="T1"/>
                    </a:cxn>
                    <a:cxn ang="T9">
                      <a:pos x="T2" y="T3"/>
                    </a:cxn>
                    <a:cxn ang="T10">
                      <a:pos x="T4" y="T5"/>
                    </a:cxn>
                    <a:cxn ang="T11">
                      <a:pos x="T6" y="T7"/>
                    </a:cxn>
                  </a:cxnLst>
                  <a:rect l="T12" t="T13" r="T14" b="T15"/>
                  <a:pathLst>
                    <a:path w="3" h="292">
                      <a:moveTo>
                        <a:pt x="0" y="292"/>
                      </a:moveTo>
                      <a:lnTo>
                        <a:pt x="0" y="292"/>
                      </a:lnTo>
                      <a:lnTo>
                        <a:pt x="3" y="0"/>
                      </a:lnTo>
                    </a:path>
                  </a:pathLst>
                </a:custGeom>
                <a:noFill/>
                <a:ln w="6350" cap="sq">
                  <a:solidFill>
                    <a:srgbClr val="010101"/>
                  </a:solidFill>
                  <a:prstDash val="solid"/>
                  <a:miter lim="800000"/>
                  <a:headEnd/>
                  <a:tailEnd/>
                </a:ln>
              </p:spPr>
              <p:txBody>
                <a:bodyPr/>
                <a:lstStyle/>
                <a:p>
                  <a:endParaRPr lang="en-US"/>
                </a:p>
              </p:txBody>
            </p:sp>
            <p:sp>
              <p:nvSpPr>
                <p:cNvPr id="30340" name="Freeform 5277"/>
                <p:cNvSpPr>
                  <a:spLocks/>
                </p:cNvSpPr>
                <p:nvPr/>
              </p:nvSpPr>
              <p:spPr bwMode="auto">
                <a:xfrm>
                  <a:off x="4941888" y="3222625"/>
                  <a:ext cx="3175" cy="534988"/>
                </a:xfrm>
                <a:custGeom>
                  <a:avLst/>
                  <a:gdLst>
                    <a:gd name="T0" fmla="*/ 0 w 2"/>
                    <a:gd name="T1" fmla="*/ 534988 h 337"/>
                    <a:gd name="T2" fmla="*/ 0 w 2"/>
                    <a:gd name="T3" fmla="*/ 534988 h 337"/>
                    <a:gd name="T4" fmla="*/ 0 w 2"/>
                    <a:gd name="T5" fmla="*/ 534988 h 337"/>
                    <a:gd name="T6" fmla="*/ 3175 w 2"/>
                    <a:gd name="T7" fmla="*/ 0 h 337"/>
                    <a:gd name="T8" fmla="*/ 0 60000 65536"/>
                    <a:gd name="T9" fmla="*/ 0 60000 65536"/>
                    <a:gd name="T10" fmla="*/ 0 60000 65536"/>
                    <a:gd name="T11" fmla="*/ 0 60000 65536"/>
                    <a:gd name="T12" fmla="*/ 0 w 2"/>
                    <a:gd name="T13" fmla="*/ 0 h 337"/>
                    <a:gd name="T14" fmla="*/ 2 w 2"/>
                    <a:gd name="T15" fmla="*/ 337 h 337"/>
                  </a:gdLst>
                  <a:ahLst/>
                  <a:cxnLst>
                    <a:cxn ang="T8">
                      <a:pos x="T0" y="T1"/>
                    </a:cxn>
                    <a:cxn ang="T9">
                      <a:pos x="T2" y="T3"/>
                    </a:cxn>
                    <a:cxn ang="T10">
                      <a:pos x="T4" y="T5"/>
                    </a:cxn>
                    <a:cxn ang="T11">
                      <a:pos x="T6" y="T7"/>
                    </a:cxn>
                  </a:cxnLst>
                  <a:rect l="T12" t="T13" r="T14" b="T15"/>
                  <a:pathLst>
                    <a:path w="2" h="337">
                      <a:moveTo>
                        <a:pt x="0" y="337"/>
                      </a:moveTo>
                      <a:lnTo>
                        <a:pt x="0" y="337"/>
                      </a:lnTo>
                      <a:lnTo>
                        <a:pt x="2" y="0"/>
                      </a:lnTo>
                    </a:path>
                  </a:pathLst>
                </a:custGeom>
                <a:noFill/>
                <a:ln w="6350" cap="sq">
                  <a:solidFill>
                    <a:srgbClr val="010101"/>
                  </a:solidFill>
                  <a:prstDash val="solid"/>
                  <a:miter lim="800000"/>
                  <a:headEnd/>
                  <a:tailEnd/>
                </a:ln>
              </p:spPr>
              <p:txBody>
                <a:bodyPr/>
                <a:lstStyle/>
                <a:p>
                  <a:endParaRPr lang="en-US"/>
                </a:p>
              </p:txBody>
            </p:sp>
            <p:sp>
              <p:nvSpPr>
                <p:cNvPr id="30341" name="Freeform 5278"/>
                <p:cNvSpPr>
                  <a:spLocks/>
                </p:cNvSpPr>
                <p:nvPr/>
              </p:nvSpPr>
              <p:spPr bwMode="auto">
                <a:xfrm>
                  <a:off x="4945063"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342" name="Freeform 5279"/>
                <p:cNvSpPr>
                  <a:spLocks/>
                </p:cNvSpPr>
                <p:nvPr/>
              </p:nvSpPr>
              <p:spPr bwMode="auto">
                <a:xfrm>
                  <a:off x="4951413" y="32226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343" name="Freeform 5280"/>
                <p:cNvSpPr>
                  <a:spLocks/>
                </p:cNvSpPr>
                <p:nvPr/>
              </p:nvSpPr>
              <p:spPr bwMode="auto">
                <a:xfrm>
                  <a:off x="4953000"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344" name="Freeform 5281"/>
                <p:cNvSpPr>
                  <a:spLocks/>
                </p:cNvSpPr>
                <p:nvPr/>
              </p:nvSpPr>
              <p:spPr bwMode="auto">
                <a:xfrm>
                  <a:off x="4959350"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45" name="Freeform 5282"/>
                <p:cNvSpPr>
                  <a:spLocks/>
                </p:cNvSpPr>
                <p:nvPr/>
              </p:nvSpPr>
              <p:spPr bwMode="auto">
                <a:xfrm>
                  <a:off x="4964113"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46" name="Freeform 5283"/>
                <p:cNvSpPr>
                  <a:spLocks/>
                </p:cNvSpPr>
                <p:nvPr/>
              </p:nvSpPr>
              <p:spPr bwMode="auto">
                <a:xfrm>
                  <a:off x="4967288"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347" name="Freeform 5284"/>
                <p:cNvSpPr>
                  <a:spLocks/>
                </p:cNvSpPr>
                <p:nvPr/>
              </p:nvSpPr>
              <p:spPr bwMode="auto">
                <a:xfrm>
                  <a:off x="4973638"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48" name="Freeform 5285"/>
                <p:cNvSpPr>
                  <a:spLocks/>
                </p:cNvSpPr>
                <p:nvPr/>
              </p:nvSpPr>
              <p:spPr bwMode="auto">
                <a:xfrm>
                  <a:off x="4976813"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49" name="Freeform 5286"/>
                <p:cNvSpPr>
                  <a:spLocks/>
                </p:cNvSpPr>
                <p:nvPr/>
              </p:nvSpPr>
              <p:spPr bwMode="auto">
                <a:xfrm>
                  <a:off x="4981575"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50" name="Freeform 5287"/>
                <p:cNvSpPr>
                  <a:spLocks/>
                </p:cNvSpPr>
                <p:nvPr/>
              </p:nvSpPr>
              <p:spPr bwMode="auto">
                <a:xfrm>
                  <a:off x="4984750"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51" name="Freeform 5288"/>
                <p:cNvSpPr>
                  <a:spLocks/>
                </p:cNvSpPr>
                <p:nvPr/>
              </p:nvSpPr>
              <p:spPr bwMode="auto">
                <a:xfrm>
                  <a:off x="4989513"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52" name="Freeform 5289"/>
                <p:cNvSpPr>
                  <a:spLocks/>
                </p:cNvSpPr>
                <p:nvPr/>
              </p:nvSpPr>
              <p:spPr bwMode="auto">
                <a:xfrm>
                  <a:off x="4992688" y="3222625"/>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30353" name="Freeform 5290"/>
                <p:cNvSpPr>
                  <a:spLocks/>
                </p:cNvSpPr>
                <p:nvPr/>
              </p:nvSpPr>
              <p:spPr bwMode="auto">
                <a:xfrm>
                  <a:off x="5000625"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54" name="Freeform 5291"/>
                <p:cNvSpPr>
                  <a:spLocks/>
                </p:cNvSpPr>
                <p:nvPr/>
              </p:nvSpPr>
              <p:spPr bwMode="auto">
                <a:xfrm>
                  <a:off x="5003800"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355" name="Freeform 5292"/>
                <p:cNvSpPr>
                  <a:spLocks/>
                </p:cNvSpPr>
                <p:nvPr/>
              </p:nvSpPr>
              <p:spPr bwMode="auto">
                <a:xfrm>
                  <a:off x="5010150"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56" name="Freeform 5293"/>
                <p:cNvSpPr>
                  <a:spLocks/>
                </p:cNvSpPr>
                <p:nvPr/>
              </p:nvSpPr>
              <p:spPr bwMode="auto">
                <a:xfrm>
                  <a:off x="5014913"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57" name="Freeform 5294"/>
                <p:cNvSpPr>
                  <a:spLocks/>
                </p:cNvSpPr>
                <p:nvPr/>
              </p:nvSpPr>
              <p:spPr bwMode="auto">
                <a:xfrm>
                  <a:off x="5018088"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58" name="Freeform 5295"/>
                <p:cNvSpPr>
                  <a:spLocks/>
                </p:cNvSpPr>
                <p:nvPr/>
              </p:nvSpPr>
              <p:spPr bwMode="auto">
                <a:xfrm>
                  <a:off x="5021263"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59" name="Freeform 5296"/>
                <p:cNvSpPr>
                  <a:spLocks/>
                </p:cNvSpPr>
                <p:nvPr/>
              </p:nvSpPr>
              <p:spPr bwMode="auto">
                <a:xfrm>
                  <a:off x="5026025"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360" name="Freeform 5297"/>
                <p:cNvSpPr>
                  <a:spLocks/>
                </p:cNvSpPr>
                <p:nvPr/>
              </p:nvSpPr>
              <p:spPr bwMode="auto">
                <a:xfrm>
                  <a:off x="5032375" y="3222625"/>
                  <a:ext cx="3175" cy="293688"/>
                </a:xfrm>
                <a:custGeom>
                  <a:avLst/>
                  <a:gdLst>
                    <a:gd name="T0" fmla="*/ 0 w 2"/>
                    <a:gd name="T1" fmla="*/ 0 h 185"/>
                    <a:gd name="T2" fmla="*/ 0 w 2"/>
                    <a:gd name="T3" fmla="*/ 0 h 185"/>
                    <a:gd name="T4" fmla="*/ 0 w 2"/>
                    <a:gd name="T5" fmla="*/ 0 h 185"/>
                    <a:gd name="T6" fmla="*/ 3175 w 2"/>
                    <a:gd name="T7" fmla="*/ 293688 h 185"/>
                    <a:gd name="T8" fmla="*/ 0 60000 65536"/>
                    <a:gd name="T9" fmla="*/ 0 60000 65536"/>
                    <a:gd name="T10" fmla="*/ 0 60000 65536"/>
                    <a:gd name="T11" fmla="*/ 0 60000 65536"/>
                    <a:gd name="T12" fmla="*/ 0 w 2"/>
                    <a:gd name="T13" fmla="*/ 0 h 185"/>
                    <a:gd name="T14" fmla="*/ 2 w 2"/>
                    <a:gd name="T15" fmla="*/ 185 h 185"/>
                  </a:gdLst>
                  <a:ahLst/>
                  <a:cxnLst>
                    <a:cxn ang="T8">
                      <a:pos x="T0" y="T1"/>
                    </a:cxn>
                    <a:cxn ang="T9">
                      <a:pos x="T2" y="T3"/>
                    </a:cxn>
                    <a:cxn ang="T10">
                      <a:pos x="T4" y="T5"/>
                    </a:cxn>
                    <a:cxn ang="T11">
                      <a:pos x="T6" y="T7"/>
                    </a:cxn>
                  </a:cxnLst>
                  <a:rect l="T12" t="T13" r="T14" b="T15"/>
                  <a:pathLst>
                    <a:path w="2" h="185">
                      <a:moveTo>
                        <a:pt x="0" y="0"/>
                      </a:moveTo>
                      <a:lnTo>
                        <a:pt x="0" y="0"/>
                      </a:lnTo>
                      <a:lnTo>
                        <a:pt x="2" y="185"/>
                      </a:lnTo>
                    </a:path>
                  </a:pathLst>
                </a:custGeom>
                <a:noFill/>
                <a:ln w="6350" cap="sq">
                  <a:solidFill>
                    <a:srgbClr val="010101"/>
                  </a:solidFill>
                  <a:prstDash val="solid"/>
                  <a:miter lim="800000"/>
                  <a:headEnd/>
                  <a:tailEnd/>
                </a:ln>
              </p:spPr>
              <p:txBody>
                <a:bodyPr/>
                <a:lstStyle/>
                <a:p>
                  <a:endParaRPr lang="en-US"/>
                </a:p>
              </p:txBody>
            </p:sp>
            <p:sp>
              <p:nvSpPr>
                <p:cNvPr id="30361" name="Freeform 5298"/>
                <p:cNvSpPr>
                  <a:spLocks/>
                </p:cNvSpPr>
                <p:nvPr/>
              </p:nvSpPr>
              <p:spPr bwMode="auto">
                <a:xfrm>
                  <a:off x="5035550" y="3516313"/>
                  <a:ext cx="4763" cy="317500"/>
                </a:xfrm>
                <a:custGeom>
                  <a:avLst/>
                  <a:gdLst>
                    <a:gd name="T0" fmla="*/ 0 w 3"/>
                    <a:gd name="T1" fmla="*/ 0 h 200"/>
                    <a:gd name="T2" fmla="*/ 0 w 3"/>
                    <a:gd name="T3" fmla="*/ 0 h 200"/>
                    <a:gd name="T4" fmla="*/ 0 w 3"/>
                    <a:gd name="T5" fmla="*/ 0 h 200"/>
                    <a:gd name="T6" fmla="*/ 4763 w 3"/>
                    <a:gd name="T7" fmla="*/ 317500 h 200"/>
                    <a:gd name="T8" fmla="*/ 0 60000 65536"/>
                    <a:gd name="T9" fmla="*/ 0 60000 65536"/>
                    <a:gd name="T10" fmla="*/ 0 60000 65536"/>
                    <a:gd name="T11" fmla="*/ 0 60000 65536"/>
                    <a:gd name="T12" fmla="*/ 0 w 3"/>
                    <a:gd name="T13" fmla="*/ 0 h 200"/>
                    <a:gd name="T14" fmla="*/ 3 w 3"/>
                    <a:gd name="T15" fmla="*/ 200 h 200"/>
                  </a:gdLst>
                  <a:ahLst/>
                  <a:cxnLst>
                    <a:cxn ang="T8">
                      <a:pos x="T0" y="T1"/>
                    </a:cxn>
                    <a:cxn ang="T9">
                      <a:pos x="T2" y="T3"/>
                    </a:cxn>
                    <a:cxn ang="T10">
                      <a:pos x="T4" y="T5"/>
                    </a:cxn>
                    <a:cxn ang="T11">
                      <a:pos x="T6" y="T7"/>
                    </a:cxn>
                  </a:cxnLst>
                  <a:rect l="T12" t="T13" r="T14" b="T15"/>
                  <a:pathLst>
                    <a:path w="3" h="200">
                      <a:moveTo>
                        <a:pt x="0" y="0"/>
                      </a:moveTo>
                      <a:lnTo>
                        <a:pt x="0" y="0"/>
                      </a:lnTo>
                      <a:lnTo>
                        <a:pt x="3" y="200"/>
                      </a:lnTo>
                    </a:path>
                  </a:pathLst>
                </a:custGeom>
                <a:noFill/>
                <a:ln w="6350" cap="sq">
                  <a:solidFill>
                    <a:srgbClr val="010101"/>
                  </a:solidFill>
                  <a:prstDash val="solid"/>
                  <a:miter lim="800000"/>
                  <a:headEnd/>
                  <a:tailEnd/>
                </a:ln>
              </p:spPr>
              <p:txBody>
                <a:bodyPr/>
                <a:lstStyle/>
                <a:p>
                  <a:endParaRPr lang="en-US"/>
                </a:p>
              </p:txBody>
            </p:sp>
            <p:sp>
              <p:nvSpPr>
                <p:cNvPr id="30362" name="Freeform 5299"/>
                <p:cNvSpPr>
                  <a:spLocks/>
                </p:cNvSpPr>
                <p:nvPr/>
              </p:nvSpPr>
              <p:spPr bwMode="auto">
                <a:xfrm>
                  <a:off x="5040313" y="3833813"/>
                  <a:ext cx="3175" cy="239713"/>
                </a:xfrm>
                <a:custGeom>
                  <a:avLst/>
                  <a:gdLst>
                    <a:gd name="T0" fmla="*/ 0 w 2"/>
                    <a:gd name="T1" fmla="*/ 0 h 151"/>
                    <a:gd name="T2" fmla="*/ 0 w 2"/>
                    <a:gd name="T3" fmla="*/ 0 h 151"/>
                    <a:gd name="T4" fmla="*/ 0 w 2"/>
                    <a:gd name="T5" fmla="*/ 0 h 151"/>
                    <a:gd name="T6" fmla="*/ 3175 w 2"/>
                    <a:gd name="T7" fmla="*/ 239713 h 151"/>
                    <a:gd name="T8" fmla="*/ 0 60000 65536"/>
                    <a:gd name="T9" fmla="*/ 0 60000 65536"/>
                    <a:gd name="T10" fmla="*/ 0 60000 65536"/>
                    <a:gd name="T11" fmla="*/ 0 60000 65536"/>
                    <a:gd name="T12" fmla="*/ 0 w 2"/>
                    <a:gd name="T13" fmla="*/ 0 h 151"/>
                    <a:gd name="T14" fmla="*/ 2 w 2"/>
                    <a:gd name="T15" fmla="*/ 151 h 151"/>
                  </a:gdLst>
                  <a:ahLst/>
                  <a:cxnLst>
                    <a:cxn ang="T8">
                      <a:pos x="T0" y="T1"/>
                    </a:cxn>
                    <a:cxn ang="T9">
                      <a:pos x="T2" y="T3"/>
                    </a:cxn>
                    <a:cxn ang="T10">
                      <a:pos x="T4" y="T5"/>
                    </a:cxn>
                    <a:cxn ang="T11">
                      <a:pos x="T6" y="T7"/>
                    </a:cxn>
                  </a:cxnLst>
                  <a:rect l="T12" t="T13" r="T14" b="T15"/>
                  <a:pathLst>
                    <a:path w="2" h="151">
                      <a:moveTo>
                        <a:pt x="0" y="0"/>
                      </a:moveTo>
                      <a:lnTo>
                        <a:pt x="0" y="0"/>
                      </a:lnTo>
                      <a:lnTo>
                        <a:pt x="2" y="151"/>
                      </a:lnTo>
                    </a:path>
                  </a:pathLst>
                </a:custGeom>
                <a:noFill/>
                <a:ln w="6350" cap="sq">
                  <a:solidFill>
                    <a:srgbClr val="010101"/>
                  </a:solidFill>
                  <a:prstDash val="solid"/>
                  <a:miter lim="800000"/>
                  <a:headEnd/>
                  <a:tailEnd/>
                </a:ln>
              </p:spPr>
              <p:txBody>
                <a:bodyPr/>
                <a:lstStyle/>
                <a:p>
                  <a:endParaRPr lang="en-US"/>
                </a:p>
              </p:txBody>
            </p:sp>
            <p:sp>
              <p:nvSpPr>
                <p:cNvPr id="30363" name="Freeform 5300"/>
                <p:cNvSpPr>
                  <a:spLocks/>
                </p:cNvSpPr>
                <p:nvPr/>
              </p:nvSpPr>
              <p:spPr bwMode="auto">
                <a:xfrm>
                  <a:off x="5043488" y="4073525"/>
                  <a:ext cx="6350" cy="155575"/>
                </a:xfrm>
                <a:custGeom>
                  <a:avLst/>
                  <a:gdLst>
                    <a:gd name="T0" fmla="*/ 0 w 4"/>
                    <a:gd name="T1" fmla="*/ 0 h 98"/>
                    <a:gd name="T2" fmla="*/ 0 w 4"/>
                    <a:gd name="T3" fmla="*/ 0 h 98"/>
                    <a:gd name="T4" fmla="*/ 0 w 4"/>
                    <a:gd name="T5" fmla="*/ 0 h 98"/>
                    <a:gd name="T6" fmla="*/ 6350 w 4"/>
                    <a:gd name="T7" fmla="*/ 155575 h 98"/>
                    <a:gd name="T8" fmla="*/ 0 60000 65536"/>
                    <a:gd name="T9" fmla="*/ 0 60000 65536"/>
                    <a:gd name="T10" fmla="*/ 0 60000 65536"/>
                    <a:gd name="T11" fmla="*/ 0 60000 65536"/>
                    <a:gd name="T12" fmla="*/ 0 w 4"/>
                    <a:gd name="T13" fmla="*/ 0 h 98"/>
                    <a:gd name="T14" fmla="*/ 4 w 4"/>
                    <a:gd name="T15" fmla="*/ 98 h 98"/>
                  </a:gdLst>
                  <a:ahLst/>
                  <a:cxnLst>
                    <a:cxn ang="T8">
                      <a:pos x="T0" y="T1"/>
                    </a:cxn>
                    <a:cxn ang="T9">
                      <a:pos x="T2" y="T3"/>
                    </a:cxn>
                    <a:cxn ang="T10">
                      <a:pos x="T4" y="T5"/>
                    </a:cxn>
                    <a:cxn ang="T11">
                      <a:pos x="T6" y="T7"/>
                    </a:cxn>
                  </a:cxnLst>
                  <a:rect l="T12" t="T13" r="T14" b="T15"/>
                  <a:pathLst>
                    <a:path w="4" h="98">
                      <a:moveTo>
                        <a:pt x="0" y="0"/>
                      </a:moveTo>
                      <a:lnTo>
                        <a:pt x="0" y="0"/>
                      </a:lnTo>
                      <a:lnTo>
                        <a:pt x="4" y="98"/>
                      </a:lnTo>
                    </a:path>
                  </a:pathLst>
                </a:custGeom>
                <a:noFill/>
                <a:ln w="6350" cap="sq">
                  <a:solidFill>
                    <a:srgbClr val="010101"/>
                  </a:solidFill>
                  <a:prstDash val="solid"/>
                  <a:miter lim="800000"/>
                  <a:headEnd/>
                  <a:tailEnd/>
                </a:ln>
              </p:spPr>
              <p:txBody>
                <a:bodyPr/>
                <a:lstStyle/>
                <a:p>
                  <a:endParaRPr lang="en-US"/>
                </a:p>
              </p:txBody>
            </p:sp>
            <p:sp>
              <p:nvSpPr>
                <p:cNvPr id="30364" name="Freeform 5301"/>
                <p:cNvSpPr>
                  <a:spLocks/>
                </p:cNvSpPr>
                <p:nvPr/>
              </p:nvSpPr>
              <p:spPr bwMode="auto">
                <a:xfrm>
                  <a:off x="5049838" y="4229100"/>
                  <a:ext cx="1588" cy="112713"/>
                </a:xfrm>
                <a:custGeom>
                  <a:avLst/>
                  <a:gdLst>
                    <a:gd name="T0" fmla="*/ 0 w 1"/>
                    <a:gd name="T1" fmla="*/ 0 h 71"/>
                    <a:gd name="T2" fmla="*/ 0 w 1"/>
                    <a:gd name="T3" fmla="*/ 0 h 71"/>
                    <a:gd name="T4" fmla="*/ 0 w 1"/>
                    <a:gd name="T5" fmla="*/ 0 h 71"/>
                    <a:gd name="T6" fmla="*/ 1588 w 1"/>
                    <a:gd name="T7" fmla="*/ 112713 h 71"/>
                    <a:gd name="T8" fmla="*/ 0 60000 65536"/>
                    <a:gd name="T9" fmla="*/ 0 60000 65536"/>
                    <a:gd name="T10" fmla="*/ 0 60000 65536"/>
                    <a:gd name="T11" fmla="*/ 0 60000 65536"/>
                    <a:gd name="T12" fmla="*/ 0 w 1"/>
                    <a:gd name="T13" fmla="*/ 0 h 71"/>
                    <a:gd name="T14" fmla="*/ 1 w 1"/>
                    <a:gd name="T15" fmla="*/ 71 h 71"/>
                  </a:gdLst>
                  <a:ahLst/>
                  <a:cxnLst>
                    <a:cxn ang="T8">
                      <a:pos x="T0" y="T1"/>
                    </a:cxn>
                    <a:cxn ang="T9">
                      <a:pos x="T2" y="T3"/>
                    </a:cxn>
                    <a:cxn ang="T10">
                      <a:pos x="T4" y="T5"/>
                    </a:cxn>
                    <a:cxn ang="T11">
                      <a:pos x="T6" y="T7"/>
                    </a:cxn>
                  </a:cxnLst>
                  <a:rect l="T12" t="T13" r="T14" b="T15"/>
                  <a:pathLst>
                    <a:path w="1" h="71">
                      <a:moveTo>
                        <a:pt x="0" y="0"/>
                      </a:moveTo>
                      <a:lnTo>
                        <a:pt x="0" y="0"/>
                      </a:lnTo>
                      <a:lnTo>
                        <a:pt x="1" y="71"/>
                      </a:lnTo>
                    </a:path>
                  </a:pathLst>
                </a:custGeom>
                <a:noFill/>
                <a:ln w="6350" cap="sq">
                  <a:solidFill>
                    <a:srgbClr val="010101"/>
                  </a:solidFill>
                  <a:prstDash val="solid"/>
                  <a:miter lim="800000"/>
                  <a:headEnd/>
                  <a:tailEnd/>
                </a:ln>
              </p:spPr>
              <p:txBody>
                <a:bodyPr/>
                <a:lstStyle/>
                <a:p>
                  <a:endParaRPr lang="en-US"/>
                </a:p>
              </p:txBody>
            </p:sp>
            <p:sp>
              <p:nvSpPr>
                <p:cNvPr id="30365" name="Freeform 5302"/>
                <p:cNvSpPr>
                  <a:spLocks/>
                </p:cNvSpPr>
                <p:nvPr/>
              </p:nvSpPr>
              <p:spPr bwMode="auto">
                <a:xfrm>
                  <a:off x="5051425" y="4341813"/>
                  <a:ext cx="6350" cy="106363"/>
                </a:xfrm>
                <a:custGeom>
                  <a:avLst/>
                  <a:gdLst>
                    <a:gd name="T0" fmla="*/ 0 w 4"/>
                    <a:gd name="T1" fmla="*/ 0 h 67"/>
                    <a:gd name="T2" fmla="*/ 0 w 4"/>
                    <a:gd name="T3" fmla="*/ 0 h 67"/>
                    <a:gd name="T4" fmla="*/ 0 w 4"/>
                    <a:gd name="T5" fmla="*/ 0 h 67"/>
                    <a:gd name="T6" fmla="*/ 6350 w 4"/>
                    <a:gd name="T7" fmla="*/ 106363 h 67"/>
                    <a:gd name="T8" fmla="*/ 0 60000 65536"/>
                    <a:gd name="T9" fmla="*/ 0 60000 65536"/>
                    <a:gd name="T10" fmla="*/ 0 60000 65536"/>
                    <a:gd name="T11" fmla="*/ 0 60000 65536"/>
                    <a:gd name="T12" fmla="*/ 0 w 4"/>
                    <a:gd name="T13" fmla="*/ 0 h 67"/>
                    <a:gd name="T14" fmla="*/ 4 w 4"/>
                    <a:gd name="T15" fmla="*/ 67 h 67"/>
                  </a:gdLst>
                  <a:ahLst/>
                  <a:cxnLst>
                    <a:cxn ang="T8">
                      <a:pos x="T0" y="T1"/>
                    </a:cxn>
                    <a:cxn ang="T9">
                      <a:pos x="T2" y="T3"/>
                    </a:cxn>
                    <a:cxn ang="T10">
                      <a:pos x="T4" y="T5"/>
                    </a:cxn>
                    <a:cxn ang="T11">
                      <a:pos x="T6" y="T7"/>
                    </a:cxn>
                  </a:cxnLst>
                  <a:rect l="T12" t="T13" r="T14" b="T15"/>
                  <a:pathLst>
                    <a:path w="4" h="67">
                      <a:moveTo>
                        <a:pt x="0" y="0"/>
                      </a:moveTo>
                      <a:lnTo>
                        <a:pt x="0" y="0"/>
                      </a:lnTo>
                      <a:lnTo>
                        <a:pt x="4" y="67"/>
                      </a:lnTo>
                    </a:path>
                  </a:pathLst>
                </a:custGeom>
                <a:noFill/>
                <a:ln w="6350" cap="sq">
                  <a:solidFill>
                    <a:srgbClr val="010101"/>
                  </a:solidFill>
                  <a:prstDash val="solid"/>
                  <a:miter lim="800000"/>
                  <a:headEnd/>
                  <a:tailEnd/>
                </a:ln>
              </p:spPr>
              <p:txBody>
                <a:bodyPr/>
                <a:lstStyle/>
                <a:p>
                  <a:endParaRPr lang="en-US"/>
                </a:p>
              </p:txBody>
            </p:sp>
            <p:sp>
              <p:nvSpPr>
                <p:cNvPr id="30366" name="Freeform 5303"/>
                <p:cNvSpPr>
                  <a:spLocks/>
                </p:cNvSpPr>
                <p:nvPr/>
              </p:nvSpPr>
              <p:spPr bwMode="auto">
                <a:xfrm>
                  <a:off x="5057775" y="4448175"/>
                  <a:ext cx="3175" cy="96838"/>
                </a:xfrm>
                <a:custGeom>
                  <a:avLst/>
                  <a:gdLst>
                    <a:gd name="T0" fmla="*/ 0 w 2"/>
                    <a:gd name="T1" fmla="*/ 0 h 61"/>
                    <a:gd name="T2" fmla="*/ 0 w 2"/>
                    <a:gd name="T3" fmla="*/ 0 h 61"/>
                    <a:gd name="T4" fmla="*/ 0 w 2"/>
                    <a:gd name="T5" fmla="*/ 0 h 61"/>
                    <a:gd name="T6" fmla="*/ 3175 w 2"/>
                    <a:gd name="T7" fmla="*/ 96838 h 61"/>
                    <a:gd name="T8" fmla="*/ 0 60000 65536"/>
                    <a:gd name="T9" fmla="*/ 0 60000 65536"/>
                    <a:gd name="T10" fmla="*/ 0 60000 65536"/>
                    <a:gd name="T11" fmla="*/ 0 60000 65536"/>
                    <a:gd name="T12" fmla="*/ 0 w 2"/>
                    <a:gd name="T13" fmla="*/ 0 h 61"/>
                    <a:gd name="T14" fmla="*/ 2 w 2"/>
                    <a:gd name="T15" fmla="*/ 61 h 61"/>
                  </a:gdLst>
                  <a:ahLst/>
                  <a:cxnLst>
                    <a:cxn ang="T8">
                      <a:pos x="T0" y="T1"/>
                    </a:cxn>
                    <a:cxn ang="T9">
                      <a:pos x="T2" y="T3"/>
                    </a:cxn>
                    <a:cxn ang="T10">
                      <a:pos x="T4" y="T5"/>
                    </a:cxn>
                    <a:cxn ang="T11">
                      <a:pos x="T6" y="T7"/>
                    </a:cxn>
                  </a:cxnLst>
                  <a:rect l="T12" t="T13" r="T14" b="T15"/>
                  <a:pathLst>
                    <a:path w="2" h="61">
                      <a:moveTo>
                        <a:pt x="0" y="0"/>
                      </a:moveTo>
                      <a:lnTo>
                        <a:pt x="0" y="0"/>
                      </a:lnTo>
                      <a:lnTo>
                        <a:pt x="2" y="61"/>
                      </a:lnTo>
                    </a:path>
                  </a:pathLst>
                </a:custGeom>
                <a:noFill/>
                <a:ln w="6350" cap="sq">
                  <a:solidFill>
                    <a:srgbClr val="010101"/>
                  </a:solidFill>
                  <a:prstDash val="solid"/>
                  <a:miter lim="800000"/>
                  <a:headEnd/>
                  <a:tailEnd/>
                </a:ln>
              </p:spPr>
              <p:txBody>
                <a:bodyPr/>
                <a:lstStyle/>
                <a:p>
                  <a:endParaRPr lang="en-US"/>
                </a:p>
              </p:txBody>
            </p:sp>
            <p:sp>
              <p:nvSpPr>
                <p:cNvPr id="30367" name="Freeform 5304"/>
                <p:cNvSpPr>
                  <a:spLocks/>
                </p:cNvSpPr>
                <p:nvPr/>
              </p:nvSpPr>
              <p:spPr bwMode="auto">
                <a:xfrm>
                  <a:off x="5060950" y="4545013"/>
                  <a:ext cx="4763" cy="19050"/>
                </a:xfrm>
                <a:custGeom>
                  <a:avLst/>
                  <a:gdLst>
                    <a:gd name="T0" fmla="*/ 0 w 3"/>
                    <a:gd name="T1" fmla="*/ 0 h 12"/>
                    <a:gd name="T2" fmla="*/ 0 w 3"/>
                    <a:gd name="T3" fmla="*/ 0 h 12"/>
                    <a:gd name="T4" fmla="*/ 0 w 3"/>
                    <a:gd name="T5" fmla="*/ 0 h 12"/>
                    <a:gd name="T6" fmla="*/ 4763 w 3"/>
                    <a:gd name="T7" fmla="*/ 19050 h 12"/>
                    <a:gd name="T8" fmla="*/ 0 60000 65536"/>
                    <a:gd name="T9" fmla="*/ 0 60000 65536"/>
                    <a:gd name="T10" fmla="*/ 0 60000 65536"/>
                    <a:gd name="T11" fmla="*/ 0 60000 65536"/>
                    <a:gd name="T12" fmla="*/ 0 w 3"/>
                    <a:gd name="T13" fmla="*/ 0 h 12"/>
                    <a:gd name="T14" fmla="*/ 3 w 3"/>
                    <a:gd name="T15" fmla="*/ 12 h 12"/>
                  </a:gdLst>
                  <a:ahLst/>
                  <a:cxnLst>
                    <a:cxn ang="T8">
                      <a:pos x="T0" y="T1"/>
                    </a:cxn>
                    <a:cxn ang="T9">
                      <a:pos x="T2" y="T3"/>
                    </a:cxn>
                    <a:cxn ang="T10">
                      <a:pos x="T4" y="T5"/>
                    </a:cxn>
                    <a:cxn ang="T11">
                      <a:pos x="T6" y="T7"/>
                    </a:cxn>
                  </a:cxnLst>
                  <a:rect l="T12" t="T13" r="T14" b="T15"/>
                  <a:pathLst>
                    <a:path w="3" h="12">
                      <a:moveTo>
                        <a:pt x="0" y="0"/>
                      </a:moveTo>
                      <a:lnTo>
                        <a:pt x="0" y="0"/>
                      </a:lnTo>
                      <a:lnTo>
                        <a:pt x="3" y="12"/>
                      </a:lnTo>
                    </a:path>
                  </a:pathLst>
                </a:custGeom>
                <a:noFill/>
                <a:ln w="6350" cap="sq">
                  <a:solidFill>
                    <a:srgbClr val="010101"/>
                  </a:solidFill>
                  <a:prstDash val="solid"/>
                  <a:miter lim="800000"/>
                  <a:headEnd/>
                  <a:tailEnd/>
                </a:ln>
              </p:spPr>
              <p:txBody>
                <a:bodyPr/>
                <a:lstStyle/>
                <a:p>
                  <a:endParaRPr lang="en-US"/>
                </a:p>
              </p:txBody>
            </p:sp>
            <p:sp>
              <p:nvSpPr>
                <p:cNvPr id="30368" name="Freeform 5305"/>
                <p:cNvSpPr>
                  <a:spLocks/>
                </p:cNvSpPr>
                <p:nvPr/>
              </p:nvSpPr>
              <p:spPr bwMode="auto">
                <a:xfrm>
                  <a:off x="5065713" y="4564063"/>
                  <a:ext cx="6350" cy="33338"/>
                </a:xfrm>
                <a:custGeom>
                  <a:avLst/>
                  <a:gdLst>
                    <a:gd name="T0" fmla="*/ 0 w 4"/>
                    <a:gd name="T1" fmla="*/ 0 h 21"/>
                    <a:gd name="T2" fmla="*/ 0 w 4"/>
                    <a:gd name="T3" fmla="*/ 0 h 21"/>
                    <a:gd name="T4" fmla="*/ 0 w 4"/>
                    <a:gd name="T5" fmla="*/ 0 h 21"/>
                    <a:gd name="T6" fmla="*/ 6350 w 4"/>
                    <a:gd name="T7" fmla="*/ 33338 h 21"/>
                    <a:gd name="T8" fmla="*/ 0 60000 65536"/>
                    <a:gd name="T9" fmla="*/ 0 60000 65536"/>
                    <a:gd name="T10" fmla="*/ 0 60000 65536"/>
                    <a:gd name="T11" fmla="*/ 0 60000 65536"/>
                    <a:gd name="T12" fmla="*/ 0 w 4"/>
                    <a:gd name="T13" fmla="*/ 0 h 21"/>
                    <a:gd name="T14" fmla="*/ 4 w 4"/>
                    <a:gd name="T15" fmla="*/ 21 h 21"/>
                  </a:gdLst>
                  <a:ahLst/>
                  <a:cxnLst>
                    <a:cxn ang="T8">
                      <a:pos x="T0" y="T1"/>
                    </a:cxn>
                    <a:cxn ang="T9">
                      <a:pos x="T2" y="T3"/>
                    </a:cxn>
                    <a:cxn ang="T10">
                      <a:pos x="T4" y="T5"/>
                    </a:cxn>
                    <a:cxn ang="T11">
                      <a:pos x="T6" y="T7"/>
                    </a:cxn>
                  </a:cxnLst>
                  <a:rect l="T12" t="T13" r="T14" b="T15"/>
                  <a:pathLst>
                    <a:path w="4" h="21">
                      <a:moveTo>
                        <a:pt x="0" y="0"/>
                      </a:moveTo>
                      <a:lnTo>
                        <a:pt x="0" y="0"/>
                      </a:lnTo>
                      <a:lnTo>
                        <a:pt x="4" y="21"/>
                      </a:lnTo>
                    </a:path>
                  </a:pathLst>
                </a:custGeom>
                <a:noFill/>
                <a:ln w="6350" cap="sq">
                  <a:solidFill>
                    <a:srgbClr val="010101"/>
                  </a:solidFill>
                  <a:prstDash val="solid"/>
                  <a:miter lim="800000"/>
                  <a:headEnd/>
                  <a:tailEnd/>
                </a:ln>
              </p:spPr>
              <p:txBody>
                <a:bodyPr/>
                <a:lstStyle/>
                <a:p>
                  <a:endParaRPr lang="en-US"/>
                </a:p>
              </p:txBody>
            </p:sp>
            <p:sp>
              <p:nvSpPr>
                <p:cNvPr id="30369" name="Freeform 5306"/>
                <p:cNvSpPr>
                  <a:spLocks/>
                </p:cNvSpPr>
                <p:nvPr/>
              </p:nvSpPr>
              <p:spPr bwMode="auto">
                <a:xfrm>
                  <a:off x="5072063" y="4597400"/>
                  <a:ext cx="3175" cy="50800"/>
                </a:xfrm>
                <a:custGeom>
                  <a:avLst/>
                  <a:gdLst>
                    <a:gd name="T0" fmla="*/ 0 w 2"/>
                    <a:gd name="T1" fmla="*/ 0 h 32"/>
                    <a:gd name="T2" fmla="*/ 0 w 2"/>
                    <a:gd name="T3" fmla="*/ 0 h 32"/>
                    <a:gd name="T4" fmla="*/ 0 w 2"/>
                    <a:gd name="T5" fmla="*/ 0 h 32"/>
                    <a:gd name="T6" fmla="*/ 3175 w 2"/>
                    <a:gd name="T7" fmla="*/ 50800 h 32"/>
                    <a:gd name="T8" fmla="*/ 0 60000 65536"/>
                    <a:gd name="T9" fmla="*/ 0 60000 65536"/>
                    <a:gd name="T10" fmla="*/ 0 60000 65536"/>
                    <a:gd name="T11" fmla="*/ 0 60000 65536"/>
                    <a:gd name="T12" fmla="*/ 0 w 2"/>
                    <a:gd name="T13" fmla="*/ 0 h 32"/>
                    <a:gd name="T14" fmla="*/ 2 w 2"/>
                    <a:gd name="T15" fmla="*/ 32 h 32"/>
                  </a:gdLst>
                  <a:ahLst/>
                  <a:cxnLst>
                    <a:cxn ang="T8">
                      <a:pos x="T0" y="T1"/>
                    </a:cxn>
                    <a:cxn ang="T9">
                      <a:pos x="T2" y="T3"/>
                    </a:cxn>
                    <a:cxn ang="T10">
                      <a:pos x="T4" y="T5"/>
                    </a:cxn>
                    <a:cxn ang="T11">
                      <a:pos x="T6" y="T7"/>
                    </a:cxn>
                  </a:cxnLst>
                  <a:rect l="T12" t="T13" r="T14" b="T15"/>
                  <a:pathLst>
                    <a:path w="2" h="32">
                      <a:moveTo>
                        <a:pt x="0" y="0"/>
                      </a:moveTo>
                      <a:lnTo>
                        <a:pt x="0" y="0"/>
                      </a:lnTo>
                      <a:lnTo>
                        <a:pt x="2" y="32"/>
                      </a:lnTo>
                    </a:path>
                  </a:pathLst>
                </a:custGeom>
                <a:noFill/>
                <a:ln w="6350" cap="sq">
                  <a:solidFill>
                    <a:srgbClr val="010101"/>
                  </a:solidFill>
                  <a:prstDash val="solid"/>
                  <a:miter lim="800000"/>
                  <a:headEnd/>
                  <a:tailEnd/>
                </a:ln>
              </p:spPr>
              <p:txBody>
                <a:bodyPr/>
                <a:lstStyle/>
                <a:p>
                  <a:endParaRPr lang="en-US"/>
                </a:p>
              </p:txBody>
            </p:sp>
            <p:sp>
              <p:nvSpPr>
                <p:cNvPr id="30370" name="Freeform 5307"/>
                <p:cNvSpPr>
                  <a:spLocks/>
                </p:cNvSpPr>
                <p:nvPr/>
              </p:nvSpPr>
              <p:spPr bwMode="auto">
                <a:xfrm>
                  <a:off x="5075238" y="4648200"/>
                  <a:ext cx="7938" cy="50800"/>
                </a:xfrm>
                <a:custGeom>
                  <a:avLst/>
                  <a:gdLst>
                    <a:gd name="T0" fmla="*/ 0 w 5"/>
                    <a:gd name="T1" fmla="*/ 0 h 32"/>
                    <a:gd name="T2" fmla="*/ 0 w 5"/>
                    <a:gd name="T3" fmla="*/ 0 h 32"/>
                    <a:gd name="T4" fmla="*/ 0 w 5"/>
                    <a:gd name="T5" fmla="*/ 0 h 32"/>
                    <a:gd name="T6" fmla="*/ 7938 w 5"/>
                    <a:gd name="T7" fmla="*/ 50800 h 32"/>
                    <a:gd name="T8" fmla="*/ 0 60000 65536"/>
                    <a:gd name="T9" fmla="*/ 0 60000 65536"/>
                    <a:gd name="T10" fmla="*/ 0 60000 65536"/>
                    <a:gd name="T11" fmla="*/ 0 60000 65536"/>
                    <a:gd name="T12" fmla="*/ 0 w 5"/>
                    <a:gd name="T13" fmla="*/ 0 h 32"/>
                    <a:gd name="T14" fmla="*/ 5 w 5"/>
                    <a:gd name="T15" fmla="*/ 32 h 32"/>
                  </a:gdLst>
                  <a:ahLst/>
                  <a:cxnLst>
                    <a:cxn ang="T8">
                      <a:pos x="T0" y="T1"/>
                    </a:cxn>
                    <a:cxn ang="T9">
                      <a:pos x="T2" y="T3"/>
                    </a:cxn>
                    <a:cxn ang="T10">
                      <a:pos x="T4" y="T5"/>
                    </a:cxn>
                    <a:cxn ang="T11">
                      <a:pos x="T6" y="T7"/>
                    </a:cxn>
                  </a:cxnLst>
                  <a:rect l="T12" t="T13" r="T14" b="T15"/>
                  <a:pathLst>
                    <a:path w="5" h="32">
                      <a:moveTo>
                        <a:pt x="0" y="0"/>
                      </a:moveTo>
                      <a:lnTo>
                        <a:pt x="0" y="0"/>
                      </a:lnTo>
                      <a:lnTo>
                        <a:pt x="5" y="32"/>
                      </a:lnTo>
                    </a:path>
                  </a:pathLst>
                </a:custGeom>
                <a:noFill/>
                <a:ln w="6350" cap="sq">
                  <a:solidFill>
                    <a:srgbClr val="010101"/>
                  </a:solidFill>
                  <a:prstDash val="solid"/>
                  <a:miter lim="800000"/>
                  <a:headEnd/>
                  <a:tailEnd/>
                </a:ln>
              </p:spPr>
              <p:txBody>
                <a:bodyPr/>
                <a:lstStyle/>
                <a:p>
                  <a:endParaRPr lang="en-US"/>
                </a:p>
              </p:txBody>
            </p:sp>
            <p:sp>
              <p:nvSpPr>
                <p:cNvPr id="30371" name="Freeform 5308"/>
                <p:cNvSpPr>
                  <a:spLocks/>
                </p:cNvSpPr>
                <p:nvPr/>
              </p:nvSpPr>
              <p:spPr bwMode="auto">
                <a:xfrm>
                  <a:off x="5083175" y="46990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372" name="Freeform 5309"/>
                <p:cNvSpPr>
                  <a:spLocks/>
                </p:cNvSpPr>
                <p:nvPr/>
              </p:nvSpPr>
              <p:spPr bwMode="auto">
                <a:xfrm>
                  <a:off x="5086350" y="4702175"/>
                  <a:ext cx="4763" cy="28575"/>
                </a:xfrm>
                <a:custGeom>
                  <a:avLst/>
                  <a:gdLst>
                    <a:gd name="T0" fmla="*/ 0 w 3"/>
                    <a:gd name="T1" fmla="*/ 0 h 18"/>
                    <a:gd name="T2" fmla="*/ 0 w 3"/>
                    <a:gd name="T3" fmla="*/ 0 h 18"/>
                    <a:gd name="T4" fmla="*/ 0 w 3"/>
                    <a:gd name="T5" fmla="*/ 0 h 18"/>
                    <a:gd name="T6" fmla="*/ 4763 w 3"/>
                    <a:gd name="T7" fmla="*/ 28575 h 18"/>
                    <a:gd name="T8" fmla="*/ 0 60000 65536"/>
                    <a:gd name="T9" fmla="*/ 0 60000 65536"/>
                    <a:gd name="T10" fmla="*/ 0 60000 65536"/>
                    <a:gd name="T11" fmla="*/ 0 60000 65536"/>
                    <a:gd name="T12" fmla="*/ 0 w 3"/>
                    <a:gd name="T13" fmla="*/ 0 h 18"/>
                    <a:gd name="T14" fmla="*/ 3 w 3"/>
                    <a:gd name="T15" fmla="*/ 18 h 18"/>
                  </a:gdLst>
                  <a:ahLst/>
                  <a:cxnLst>
                    <a:cxn ang="T8">
                      <a:pos x="T0" y="T1"/>
                    </a:cxn>
                    <a:cxn ang="T9">
                      <a:pos x="T2" y="T3"/>
                    </a:cxn>
                    <a:cxn ang="T10">
                      <a:pos x="T4" y="T5"/>
                    </a:cxn>
                    <a:cxn ang="T11">
                      <a:pos x="T6" y="T7"/>
                    </a:cxn>
                  </a:cxnLst>
                  <a:rect l="T12" t="T13" r="T14" b="T15"/>
                  <a:pathLst>
                    <a:path w="3" h="18">
                      <a:moveTo>
                        <a:pt x="0" y="0"/>
                      </a:moveTo>
                      <a:lnTo>
                        <a:pt x="0" y="0"/>
                      </a:lnTo>
                      <a:lnTo>
                        <a:pt x="3" y="18"/>
                      </a:lnTo>
                    </a:path>
                  </a:pathLst>
                </a:custGeom>
                <a:noFill/>
                <a:ln w="6350" cap="sq">
                  <a:solidFill>
                    <a:srgbClr val="010101"/>
                  </a:solidFill>
                  <a:prstDash val="solid"/>
                  <a:miter lim="800000"/>
                  <a:headEnd/>
                  <a:tailEnd/>
                </a:ln>
              </p:spPr>
              <p:txBody>
                <a:bodyPr/>
                <a:lstStyle/>
                <a:p>
                  <a:endParaRPr lang="en-US"/>
                </a:p>
              </p:txBody>
            </p:sp>
            <p:sp>
              <p:nvSpPr>
                <p:cNvPr id="30373" name="Freeform 5310"/>
                <p:cNvSpPr>
                  <a:spLocks/>
                </p:cNvSpPr>
                <p:nvPr/>
              </p:nvSpPr>
              <p:spPr bwMode="auto">
                <a:xfrm>
                  <a:off x="5091113" y="4730750"/>
                  <a:ext cx="3175" cy="42863"/>
                </a:xfrm>
                <a:custGeom>
                  <a:avLst/>
                  <a:gdLst>
                    <a:gd name="T0" fmla="*/ 0 w 2"/>
                    <a:gd name="T1" fmla="*/ 0 h 27"/>
                    <a:gd name="T2" fmla="*/ 0 w 2"/>
                    <a:gd name="T3" fmla="*/ 0 h 27"/>
                    <a:gd name="T4" fmla="*/ 0 w 2"/>
                    <a:gd name="T5" fmla="*/ 0 h 27"/>
                    <a:gd name="T6" fmla="*/ 3175 w 2"/>
                    <a:gd name="T7" fmla="*/ 42863 h 27"/>
                    <a:gd name="T8" fmla="*/ 0 60000 65536"/>
                    <a:gd name="T9" fmla="*/ 0 60000 65536"/>
                    <a:gd name="T10" fmla="*/ 0 60000 65536"/>
                    <a:gd name="T11" fmla="*/ 0 60000 65536"/>
                    <a:gd name="T12" fmla="*/ 0 w 2"/>
                    <a:gd name="T13" fmla="*/ 0 h 27"/>
                    <a:gd name="T14" fmla="*/ 2 w 2"/>
                    <a:gd name="T15" fmla="*/ 27 h 27"/>
                  </a:gdLst>
                  <a:ahLst/>
                  <a:cxnLst>
                    <a:cxn ang="T8">
                      <a:pos x="T0" y="T1"/>
                    </a:cxn>
                    <a:cxn ang="T9">
                      <a:pos x="T2" y="T3"/>
                    </a:cxn>
                    <a:cxn ang="T10">
                      <a:pos x="T4" y="T5"/>
                    </a:cxn>
                    <a:cxn ang="T11">
                      <a:pos x="T6" y="T7"/>
                    </a:cxn>
                  </a:cxnLst>
                  <a:rect l="T12" t="T13" r="T14" b="T15"/>
                  <a:pathLst>
                    <a:path w="2" h="27">
                      <a:moveTo>
                        <a:pt x="0" y="0"/>
                      </a:moveTo>
                      <a:lnTo>
                        <a:pt x="0" y="0"/>
                      </a:lnTo>
                      <a:lnTo>
                        <a:pt x="2" y="27"/>
                      </a:lnTo>
                    </a:path>
                  </a:pathLst>
                </a:custGeom>
                <a:noFill/>
                <a:ln w="6350" cap="sq">
                  <a:solidFill>
                    <a:srgbClr val="010101"/>
                  </a:solidFill>
                  <a:prstDash val="solid"/>
                  <a:miter lim="800000"/>
                  <a:headEnd/>
                  <a:tailEnd/>
                </a:ln>
              </p:spPr>
              <p:txBody>
                <a:bodyPr/>
                <a:lstStyle/>
                <a:p>
                  <a:endParaRPr lang="en-US"/>
                </a:p>
              </p:txBody>
            </p:sp>
            <p:sp>
              <p:nvSpPr>
                <p:cNvPr id="30374" name="Freeform 5311"/>
                <p:cNvSpPr>
                  <a:spLocks/>
                </p:cNvSpPr>
                <p:nvPr/>
              </p:nvSpPr>
              <p:spPr bwMode="auto">
                <a:xfrm>
                  <a:off x="5094288" y="4773613"/>
                  <a:ext cx="6350" cy="12700"/>
                </a:xfrm>
                <a:custGeom>
                  <a:avLst/>
                  <a:gdLst>
                    <a:gd name="T0" fmla="*/ 0 w 4"/>
                    <a:gd name="T1" fmla="*/ 0 h 8"/>
                    <a:gd name="T2" fmla="*/ 0 w 4"/>
                    <a:gd name="T3" fmla="*/ 0 h 8"/>
                    <a:gd name="T4" fmla="*/ 0 w 4"/>
                    <a:gd name="T5" fmla="*/ 0 h 8"/>
                    <a:gd name="T6" fmla="*/ 6350 w 4"/>
                    <a:gd name="T7" fmla="*/ 1270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0" y="0"/>
                      </a:lnTo>
                      <a:lnTo>
                        <a:pt x="4" y="8"/>
                      </a:lnTo>
                    </a:path>
                  </a:pathLst>
                </a:custGeom>
                <a:noFill/>
                <a:ln w="6350" cap="sq">
                  <a:solidFill>
                    <a:srgbClr val="010101"/>
                  </a:solidFill>
                  <a:prstDash val="solid"/>
                  <a:miter lim="800000"/>
                  <a:headEnd/>
                  <a:tailEnd/>
                </a:ln>
              </p:spPr>
              <p:txBody>
                <a:bodyPr/>
                <a:lstStyle/>
                <a:p>
                  <a:endParaRPr lang="en-US"/>
                </a:p>
              </p:txBody>
            </p:sp>
            <p:sp>
              <p:nvSpPr>
                <p:cNvPr id="30375" name="Freeform 5312"/>
                <p:cNvSpPr>
                  <a:spLocks/>
                </p:cNvSpPr>
                <p:nvPr/>
              </p:nvSpPr>
              <p:spPr bwMode="auto">
                <a:xfrm>
                  <a:off x="5100638" y="4786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376" name="Freeform 5313"/>
                <p:cNvSpPr>
                  <a:spLocks/>
                </p:cNvSpPr>
                <p:nvPr/>
              </p:nvSpPr>
              <p:spPr bwMode="auto">
                <a:xfrm>
                  <a:off x="5102225" y="4786313"/>
                  <a:ext cx="6350" cy="12700"/>
                </a:xfrm>
                <a:custGeom>
                  <a:avLst/>
                  <a:gdLst>
                    <a:gd name="T0" fmla="*/ 0 w 4"/>
                    <a:gd name="T1" fmla="*/ 0 h 8"/>
                    <a:gd name="T2" fmla="*/ 0 w 4"/>
                    <a:gd name="T3" fmla="*/ 0 h 8"/>
                    <a:gd name="T4" fmla="*/ 0 w 4"/>
                    <a:gd name="T5" fmla="*/ 0 h 8"/>
                    <a:gd name="T6" fmla="*/ 6350 w 4"/>
                    <a:gd name="T7" fmla="*/ 1270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0" y="0"/>
                      </a:lnTo>
                      <a:lnTo>
                        <a:pt x="4" y="8"/>
                      </a:lnTo>
                    </a:path>
                  </a:pathLst>
                </a:custGeom>
                <a:noFill/>
                <a:ln w="6350" cap="sq">
                  <a:solidFill>
                    <a:srgbClr val="010101"/>
                  </a:solidFill>
                  <a:prstDash val="solid"/>
                  <a:miter lim="800000"/>
                  <a:headEnd/>
                  <a:tailEnd/>
                </a:ln>
              </p:spPr>
              <p:txBody>
                <a:bodyPr/>
                <a:lstStyle/>
                <a:p>
                  <a:endParaRPr lang="en-US"/>
                </a:p>
              </p:txBody>
            </p:sp>
            <p:sp>
              <p:nvSpPr>
                <p:cNvPr id="30377" name="Freeform 5314"/>
                <p:cNvSpPr>
                  <a:spLocks/>
                </p:cNvSpPr>
                <p:nvPr/>
              </p:nvSpPr>
              <p:spPr bwMode="auto">
                <a:xfrm>
                  <a:off x="5108575" y="4799013"/>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30378" name="Freeform 5315"/>
                <p:cNvSpPr>
                  <a:spLocks/>
                </p:cNvSpPr>
                <p:nvPr/>
              </p:nvSpPr>
              <p:spPr bwMode="auto">
                <a:xfrm>
                  <a:off x="5111750" y="4806950"/>
                  <a:ext cx="4763" cy="25400"/>
                </a:xfrm>
                <a:custGeom>
                  <a:avLst/>
                  <a:gdLst>
                    <a:gd name="T0" fmla="*/ 0 w 3"/>
                    <a:gd name="T1" fmla="*/ 0 h 16"/>
                    <a:gd name="T2" fmla="*/ 0 w 3"/>
                    <a:gd name="T3" fmla="*/ 0 h 16"/>
                    <a:gd name="T4" fmla="*/ 0 w 3"/>
                    <a:gd name="T5" fmla="*/ 0 h 16"/>
                    <a:gd name="T6" fmla="*/ 4763 w 3"/>
                    <a:gd name="T7" fmla="*/ 25400 h 16"/>
                    <a:gd name="T8" fmla="*/ 0 60000 65536"/>
                    <a:gd name="T9" fmla="*/ 0 60000 65536"/>
                    <a:gd name="T10" fmla="*/ 0 60000 65536"/>
                    <a:gd name="T11" fmla="*/ 0 60000 65536"/>
                    <a:gd name="T12" fmla="*/ 0 w 3"/>
                    <a:gd name="T13" fmla="*/ 0 h 16"/>
                    <a:gd name="T14" fmla="*/ 3 w 3"/>
                    <a:gd name="T15" fmla="*/ 16 h 16"/>
                  </a:gdLst>
                  <a:ahLst/>
                  <a:cxnLst>
                    <a:cxn ang="T8">
                      <a:pos x="T0" y="T1"/>
                    </a:cxn>
                    <a:cxn ang="T9">
                      <a:pos x="T2" y="T3"/>
                    </a:cxn>
                    <a:cxn ang="T10">
                      <a:pos x="T4" y="T5"/>
                    </a:cxn>
                    <a:cxn ang="T11">
                      <a:pos x="T6" y="T7"/>
                    </a:cxn>
                  </a:cxnLst>
                  <a:rect l="T12" t="T13" r="T14" b="T15"/>
                  <a:pathLst>
                    <a:path w="3" h="16">
                      <a:moveTo>
                        <a:pt x="0" y="0"/>
                      </a:moveTo>
                      <a:lnTo>
                        <a:pt x="0" y="0"/>
                      </a:lnTo>
                      <a:lnTo>
                        <a:pt x="3" y="16"/>
                      </a:lnTo>
                    </a:path>
                  </a:pathLst>
                </a:custGeom>
                <a:noFill/>
                <a:ln w="6350" cap="sq">
                  <a:solidFill>
                    <a:srgbClr val="010101"/>
                  </a:solidFill>
                  <a:prstDash val="solid"/>
                  <a:miter lim="800000"/>
                  <a:headEnd/>
                  <a:tailEnd/>
                </a:ln>
              </p:spPr>
              <p:txBody>
                <a:bodyPr/>
                <a:lstStyle/>
                <a:p>
                  <a:endParaRPr lang="en-US"/>
                </a:p>
              </p:txBody>
            </p:sp>
            <p:sp>
              <p:nvSpPr>
                <p:cNvPr id="30379" name="Freeform 5316"/>
                <p:cNvSpPr>
                  <a:spLocks/>
                </p:cNvSpPr>
                <p:nvPr/>
              </p:nvSpPr>
              <p:spPr bwMode="auto">
                <a:xfrm>
                  <a:off x="5116513" y="48291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380" name="Freeform 5317"/>
                <p:cNvSpPr>
                  <a:spLocks/>
                </p:cNvSpPr>
                <p:nvPr/>
              </p:nvSpPr>
              <p:spPr bwMode="auto">
                <a:xfrm>
                  <a:off x="5119688" y="48291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81" name="Freeform 5318"/>
                <p:cNvSpPr>
                  <a:spLocks/>
                </p:cNvSpPr>
                <p:nvPr/>
              </p:nvSpPr>
              <p:spPr bwMode="auto">
                <a:xfrm>
                  <a:off x="5124450" y="4829175"/>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30382" name="Freeform 5319"/>
                <p:cNvSpPr>
                  <a:spLocks/>
                </p:cNvSpPr>
                <p:nvPr/>
              </p:nvSpPr>
              <p:spPr bwMode="auto">
                <a:xfrm>
                  <a:off x="5127625" y="4832350"/>
                  <a:ext cx="6350" cy="11113"/>
                </a:xfrm>
                <a:custGeom>
                  <a:avLst/>
                  <a:gdLst>
                    <a:gd name="T0" fmla="*/ 0 w 4"/>
                    <a:gd name="T1" fmla="*/ 11113 h 7"/>
                    <a:gd name="T2" fmla="*/ 0 w 4"/>
                    <a:gd name="T3" fmla="*/ 11113 h 7"/>
                    <a:gd name="T4" fmla="*/ 0 w 4"/>
                    <a:gd name="T5" fmla="*/ 11113 h 7"/>
                    <a:gd name="T6" fmla="*/ 6350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7"/>
                      </a:moveTo>
                      <a:lnTo>
                        <a:pt x="0" y="7"/>
                      </a:lnTo>
                      <a:lnTo>
                        <a:pt x="4" y="0"/>
                      </a:lnTo>
                    </a:path>
                  </a:pathLst>
                </a:custGeom>
                <a:noFill/>
                <a:ln w="6350" cap="sq">
                  <a:solidFill>
                    <a:srgbClr val="010101"/>
                  </a:solidFill>
                  <a:prstDash val="solid"/>
                  <a:miter lim="800000"/>
                  <a:headEnd/>
                  <a:tailEnd/>
                </a:ln>
              </p:spPr>
              <p:txBody>
                <a:bodyPr/>
                <a:lstStyle/>
                <a:p>
                  <a:endParaRPr lang="en-US"/>
                </a:p>
              </p:txBody>
            </p:sp>
            <p:sp>
              <p:nvSpPr>
                <p:cNvPr id="30383" name="Freeform 5320"/>
                <p:cNvSpPr>
                  <a:spLocks/>
                </p:cNvSpPr>
                <p:nvPr/>
              </p:nvSpPr>
              <p:spPr bwMode="auto">
                <a:xfrm>
                  <a:off x="5133975" y="4829175"/>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384" name="Freeform 5321"/>
                <p:cNvSpPr>
                  <a:spLocks/>
                </p:cNvSpPr>
                <p:nvPr/>
              </p:nvSpPr>
              <p:spPr bwMode="auto">
                <a:xfrm>
                  <a:off x="5138738" y="4799013"/>
                  <a:ext cx="3175" cy="30163"/>
                </a:xfrm>
                <a:custGeom>
                  <a:avLst/>
                  <a:gdLst>
                    <a:gd name="T0" fmla="*/ 0 w 2"/>
                    <a:gd name="T1" fmla="*/ 30163 h 19"/>
                    <a:gd name="T2" fmla="*/ 0 w 2"/>
                    <a:gd name="T3" fmla="*/ 30163 h 19"/>
                    <a:gd name="T4" fmla="*/ 0 w 2"/>
                    <a:gd name="T5" fmla="*/ 30163 h 19"/>
                    <a:gd name="T6" fmla="*/ 3175 w 2"/>
                    <a:gd name="T7" fmla="*/ 0 h 19"/>
                    <a:gd name="T8" fmla="*/ 0 60000 65536"/>
                    <a:gd name="T9" fmla="*/ 0 60000 65536"/>
                    <a:gd name="T10" fmla="*/ 0 60000 65536"/>
                    <a:gd name="T11" fmla="*/ 0 60000 65536"/>
                    <a:gd name="T12" fmla="*/ 0 w 2"/>
                    <a:gd name="T13" fmla="*/ 0 h 19"/>
                    <a:gd name="T14" fmla="*/ 2 w 2"/>
                    <a:gd name="T15" fmla="*/ 19 h 19"/>
                  </a:gdLst>
                  <a:ahLst/>
                  <a:cxnLst>
                    <a:cxn ang="T8">
                      <a:pos x="T0" y="T1"/>
                    </a:cxn>
                    <a:cxn ang="T9">
                      <a:pos x="T2" y="T3"/>
                    </a:cxn>
                    <a:cxn ang="T10">
                      <a:pos x="T4" y="T5"/>
                    </a:cxn>
                    <a:cxn ang="T11">
                      <a:pos x="T6" y="T7"/>
                    </a:cxn>
                  </a:cxnLst>
                  <a:rect l="T12" t="T13" r="T14" b="T15"/>
                  <a:pathLst>
                    <a:path w="2" h="19">
                      <a:moveTo>
                        <a:pt x="0" y="19"/>
                      </a:moveTo>
                      <a:lnTo>
                        <a:pt x="0" y="19"/>
                      </a:lnTo>
                      <a:lnTo>
                        <a:pt x="2" y="0"/>
                      </a:lnTo>
                    </a:path>
                  </a:pathLst>
                </a:custGeom>
                <a:noFill/>
                <a:ln w="6350" cap="sq">
                  <a:solidFill>
                    <a:srgbClr val="010101"/>
                  </a:solidFill>
                  <a:prstDash val="solid"/>
                  <a:miter lim="800000"/>
                  <a:headEnd/>
                  <a:tailEnd/>
                </a:ln>
              </p:spPr>
              <p:txBody>
                <a:bodyPr/>
                <a:lstStyle/>
                <a:p>
                  <a:endParaRPr lang="en-US"/>
                </a:p>
              </p:txBody>
            </p:sp>
            <p:sp>
              <p:nvSpPr>
                <p:cNvPr id="30385" name="Freeform 5322"/>
                <p:cNvSpPr>
                  <a:spLocks/>
                </p:cNvSpPr>
                <p:nvPr/>
              </p:nvSpPr>
              <p:spPr bwMode="auto">
                <a:xfrm>
                  <a:off x="5141913" y="4759325"/>
                  <a:ext cx="6350" cy="39688"/>
                </a:xfrm>
                <a:custGeom>
                  <a:avLst/>
                  <a:gdLst>
                    <a:gd name="T0" fmla="*/ 0 w 4"/>
                    <a:gd name="T1" fmla="*/ 39688 h 25"/>
                    <a:gd name="T2" fmla="*/ 0 w 4"/>
                    <a:gd name="T3" fmla="*/ 39688 h 25"/>
                    <a:gd name="T4" fmla="*/ 0 w 4"/>
                    <a:gd name="T5" fmla="*/ 39688 h 25"/>
                    <a:gd name="T6" fmla="*/ 6350 w 4"/>
                    <a:gd name="T7" fmla="*/ 0 h 25"/>
                    <a:gd name="T8" fmla="*/ 0 60000 65536"/>
                    <a:gd name="T9" fmla="*/ 0 60000 65536"/>
                    <a:gd name="T10" fmla="*/ 0 60000 65536"/>
                    <a:gd name="T11" fmla="*/ 0 60000 65536"/>
                    <a:gd name="T12" fmla="*/ 0 w 4"/>
                    <a:gd name="T13" fmla="*/ 0 h 25"/>
                    <a:gd name="T14" fmla="*/ 4 w 4"/>
                    <a:gd name="T15" fmla="*/ 25 h 25"/>
                  </a:gdLst>
                  <a:ahLst/>
                  <a:cxnLst>
                    <a:cxn ang="T8">
                      <a:pos x="T0" y="T1"/>
                    </a:cxn>
                    <a:cxn ang="T9">
                      <a:pos x="T2" y="T3"/>
                    </a:cxn>
                    <a:cxn ang="T10">
                      <a:pos x="T4" y="T5"/>
                    </a:cxn>
                    <a:cxn ang="T11">
                      <a:pos x="T6" y="T7"/>
                    </a:cxn>
                  </a:cxnLst>
                  <a:rect l="T12" t="T13" r="T14" b="T15"/>
                  <a:pathLst>
                    <a:path w="4" h="25">
                      <a:moveTo>
                        <a:pt x="0" y="25"/>
                      </a:moveTo>
                      <a:lnTo>
                        <a:pt x="0" y="25"/>
                      </a:lnTo>
                      <a:lnTo>
                        <a:pt x="4" y="0"/>
                      </a:lnTo>
                    </a:path>
                  </a:pathLst>
                </a:custGeom>
                <a:noFill/>
                <a:ln w="6350" cap="sq">
                  <a:solidFill>
                    <a:srgbClr val="010101"/>
                  </a:solidFill>
                  <a:prstDash val="solid"/>
                  <a:miter lim="800000"/>
                  <a:headEnd/>
                  <a:tailEnd/>
                </a:ln>
              </p:spPr>
              <p:txBody>
                <a:bodyPr/>
                <a:lstStyle/>
                <a:p>
                  <a:endParaRPr lang="en-US"/>
                </a:p>
              </p:txBody>
            </p:sp>
            <p:sp>
              <p:nvSpPr>
                <p:cNvPr id="30386" name="Freeform 5323"/>
                <p:cNvSpPr>
                  <a:spLocks/>
                </p:cNvSpPr>
                <p:nvPr/>
              </p:nvSpPr>
              <p:spPr bwMode="auto">
                <a:xfrm>
                  <a:off x="5148263" y="4708525"/>
                  <a:ext cx="1588" cy="50800"/>
                </a:xfrm>
                <a:custGeom>
                  <a:avLst/>
                  <a:gdLst>
                    <a:gd name="T0" fmla="*/ 0 w 1"/>
                    <a:gd name="T1" fmla="*/ 50800 h 32"/>
                    <a:gd name="T2" fmla="*/ 0 w 1"/>
                    <a:gd name="T3" fmla="*/ 50800 h 32"/>
                    <a:gd name="T4" fmla="*/ 0 w 1"/>
                    <a:gd name="T5" fmla="*/ 50800 h 32"/>
                    <a:gd name="T6" fmla="*/ 1588 w 1"/>
                    <a:gd name="T7" fmla="*/ 0 h 32"/>
                    <a:gd name="T8" fmla="*/ 0 60000 65536"/>
                    <a:gd name="T9" fmla="*/ 0 60000 65536"/>
                    <a:gd name="T10" fmla="*/ 0 60000 65536"/>
                    <a:gd name="T11" fmla="*/ 0 60000 65536"/>
                    <a:gd name="T12" fmla="*/ 0 w 1"/>
                    <a:gd name="T13" fmla="*/ 0 h 32"/>
                    <a:gd name="T14" fmla="*/ 1 w 1"/>
                    <a:gd name="T15" fmla="*/ 32 h 32"/>
                  </a:gdLst>
                  <a:ahLst/>
                  <a:cxnLst>
                    <a:cxn ang="T8">
                      <a:pos x="T0" y="T1"/>
                    </a:cxn>
                    <a:cxn ang="T9">
                      <a:pos x="T2" y="T3"/>
                    </a:cxn>
                    <a:cxn ang="T10">
                      <a:pos x="T4" y="T5"/>
                    </a:cxn>
                    <a:cxn ang="T11">
                      <a:pos x="T6" y="T7"/>
                    </a:cxn>
                  </a:cxnLst>
                  <a:rect l="T12" t="T13" r="T14" b="T15"/>
                  <a:pathLst>
                    <a:path w="1" h="32">
                      <a:moveTo>
                        <a:pt x="0" y="32"/>
                      </a:moveTo>
                      <a:lnTo>
                        <a:pt x="0" y="32"/>
                      </a:lnTo>
                      <a:lnTo>
                        <a:pt x="1" y="0"/>
                      </a:lnTo>
                    </a:path>
                  </a:pathLst>
                </a:custGeom>
                <a:noFill/>
                <a:ln w="6350" cap="sq">
                  <a:solidFill>
                    <a:srgbClr val="010101"/>
                  </a:solidFill>
                  <a:prstDash val="solid"/>
                  <a:miter lim="800000"/>
                  <a:headEnd/>
                  <a:tailEnd/>
                </a:ln>
              </p:spPr>
              <p:txBody>
                <a:bodyPr/>
                <a:lstStyle/>
                <a:p>
                  <a:endParaRPr lang="en-US"/>
                </a:p>
              </p:txBody>
            </p:sp>
            <p:sp>
              <p:nvSpPr>
                <p:cNvPr id="30387" name="Freeform 5324"/>
                <p:cNvSpPr>
                  <a:spLocks/>
                </p:cNvSpPr>
                <p:nvPr/>
              </p:nvSpPr>
              <p:spPr bwMode="auto">
                <a:xfrm>
                  <a:off x="5149850" y="4610100"/>
                  <a:ext cx="6350" cy="98425"/>
                </a:xfrm>
                <a:custGeom>
                  <a:avLst/>
                  <a:gdLst>
                    <a:gd name="T0" fmla="*/ 0 w 4"/>
                    <a:gd name="T1" fmla="*/ 98425 h 62"/>
                    <a:gd name="T2" fmla="*/ 0 w 4"/>
                    <a:gd name="T3" fmla="*/ 98425 h 62"/>
                    <a:gd name="T4" fmla="*/ 0 w 4"/>
                    <a:gd name="T5" fmla="*/ 98425 h 62"/>
                    <a:gd name="T6" fmla="*/ 6350 w 4"/>
                    <a:gd name="T7" fmla="*/ 0 h 62"/>
                    <a:gd name="T8" fmla="*/ 0 60000 65536"/>
                    <a:gd name="T9" fmla="*/ 0 60000 65536"/>
                    <a:gd name="T10" fmla="*/ 0 60000 65536"/>
                    <a:gd name="T11" fmla="*/ 0 60000 65536"/>
                    <a:gd name="T12" fmla="*/ 0 w 4"/>
                    <a:gd name="T13" fmla="*/ 0 h 62"/>
                    <a:gd name="T14" fmla="*/ 4 w 4"/>
                    <a:gd name="T15" fmla="*/ 62 h 62"/>
                  </a:gdLst>
                  <a:ahLst/>
                  <a:cxnLst>
                    <a:cxn ang="T8">
                      <a:pos x="T0" y="T1"/>
                    </a:cxn>
                    <a:cxn ang="T9">
                      <a:pos x="T2" y="T3"/>
                    </a:cxn>
                    <a:cxn ang="T10">
                      <a:pos x="T4" y="T5"/>
                    </a:cxn>
                    <a:cxn ang="T11">
                      <a:pos x="T6" y="T7"/>
                    </a:cxn>
                  </a:cxnLst>
                  <a:rect l="T12" t="T13" r="T14" b="T15"/>
                  <a:pathLst>
                    <a:path w="4" h="62">
                      <a:moveTo>
                        <a:pt x="0" y="62"/>
                      </a:moveTo>
                      <a:lnTo>
                        <a:pt x="0" y="62"/>
                      </a:lnTo>
                      <a:lnTo>
                        <a:pt x="4" y="0"/>
                      </a:lnTo>
                    </a:path>
                  </a:pathLst>
                </a:custGeom>
                <a:noFill/>
                <a:ln w="6350" cap="sq">
                  <a:solidFill>
                    <a:srgbClr val="010101"/>
                  </a:solidFill>
                  <a:prstDash val="solid"/>
                  <a:miter lim="800000"/>
                  <a:headEnd/>
                  <a:tailEnd/>
                </a:ln>
              </p:spPr>
              <p:txBody>
                <a:bodyPr/>
                <a:lstStyle/>
                <a:p>
                  <a:endParaRPr lang="en-US"/>
                </a:p>
              </p:txBody>
            </p:sp>
            <p:sp>
              <p:nvSpPr>
                <p:cNvPr id="30388" name="Freeform 5325"/>
                <p:cNvSpPr>
                  <a:spLocks/>
                </p:cNvSpPr>
                <p:nvPr/>
              </p:nvSpPr>
              <p:spPr bwMode="auto">
                <a:xfrm>
                  <a:off x="5156200" y="4330700"/>
                  <a:ext cx="6350" cy="279400"/>
                </a:xfrm>
                <a:custGeom>
                  <a:avLst/>
                  <a:gdLst>
                    <a:gd name="T0" fmla="*/ 0 w 4"/>
                    <a:gd name="T1" fmla="*/ 279400 h 176"/>
                    <a:gd name="T2" fmla="*/ 0 w 4"/>
                    <a:gd name="T3" fmla="*/ 279400 h 176"/>
                    <a:gd name="T4" fmla="*/ 0 w 4"/>
                    <a:gd name="T5" fmla="*/ 279400 h 176"/>
                    <a:gd name="T6" fmla="*/ 6350 w 4"/>
                    <a:gd name="T7" fmla="*/ 0 h 176"/>
                    <a:gd name="T8" fmla="*/ 0 60000 65536"/>
                    <a:gd name="T9" fmla="*/ 0 60000 65536"/>
                    <a:gd name="T10" fmla="*/ 0 60000 65536"/>
                    <a:gd name="T11" fmla="*/ 0 60000 65536"/>
                    <a:gd name="T12" fmla="*/ 0 w 4"/>
                    <a:gd name="T13" fmla="*/ 0 h 176"/>
                    <a:gd name="T14" fmla="*/ 4 w 4"/>
                    <a:gd name="T15" fmla="*/ 176 h 176"/>
                  </a:gdLst>
                  <a:ahLst/>
                  <a:cxnLst>
                    <a:cxn ang="T8">
                      <a:pos x="T0" y="T1"/>
                    </a:cxn>
                    <a:cxn ang="T9">
                      <a:pos x="T2" y="T3"/>
                    </a:cxn>
                    <a:cxn ang="T10">
                      <a:pos x="T4" y="T5"/>
                    </a:cxn>
                    <a:cxn ang="T11">
                      <a:pos x="T6" y="T7"/>
                    </a:cxn>
                  </a:cxnLst>
                  <a:rect l="T12" t="T13" r="T14" b="T15"/>
                  <a:pathLst>
                    <a:path w="4" h="176">
                      <a:moveTo>
                        <a:pt x="0" y="176"/>
                      </a:moveTo>
                      <a:lnTo>
                        <a:pt x="0" y="176"/>
                      </a:lnTo>
                      <a:lnTo>
                        <a:pt x="4" y="0"/>
                      </a:lnTo>
                    </a:path>
                  </a:pathLst>
                </a:custGeom>
                <a:noFill/>
                <a:ln w="6350" cap="sq">
                  <a:solidFill>
                    <a:srgbClr val="010101"/>
                  </a:solidFill>
                  <a:prstDash val="solid"/>
                  <a:miter lim="800000"/>
                  <a:headEnd/>
                  <a:tailEnd/>
                </a:ln>
              </p:spPr>
              <p:txBody>
                <a:bodyPr/>
                <a:lstStyle/>
                <a:p>
                  <a:endParaRPr lang="en-US"/>
                </a:p>
              </p:txBody>
            </p:sp>
            <p:sp>
              <p:nvSpPr>
                <p:cNvPr id="30389" name="Freeform 5326"/>
                <p:cNvSpPr>
                  <a:spLocks/>
                </p:cNvSpPr>
                <p:nvPr/>
              </p:nvSpPr>
              <p:spPr bwMode="auto">
                <a:xfrm>
                  <a:off x="5162550" y="4054475"/>
                  <a:ext cx="4763" cy="276225"/>
                </a:xfrm>
                <a:custGeom>
                  <a:avLst/>
                  <a:gdLst>
                    <a:gd name="T0" fmla="*/ 0 w 3"/>
                    <a:gd name="T1" fmla="*/ 276225 h 174"/>
                    <a:gd name="T2" fmla="*/ 0 w 3"/>
                    <a:gd name="T3" fmla="*/ 276225 h 174"/>
                    <a:gd name="T4" fmla="*/ 0 w 3"/>
                    <a:gd name="T5" fmla="*/ 276225 h 174"/>
                    <a:gd name="T6" fmla="*/ 4763 w 3"/>
                    <a:gd name="T7" fmla="*/ 0 h 174"/>
                    <a:gd name="T8" fmla="*/ 0 60000 65536"/>
                    <a:gd name="T9" fmla="*/ 0 60000 65536"/>
                    <a:gd name="T10" fmla="*/ 0 60000 65536"/>
                    <a:gd name="T11" fmla="*/ 0 60000 65536"/>
                    <a:gd name="T12" fmla="*/ 0 w 3"/>
                    <a:gd name="T13" fmla="*/ 0 h 174"/>
                    <a:gd name="T14" fmla="*/ 3 w 3"/>
                    <a:gd name="T15" fmla="*/ 174 h 174"/>
                  </a:gdLst>
                  <a:ahLst/>
                  <a:cxnLst>
                    <a:cxn ang="T8">
                      <a:pos x="T0" y="T1"/>
                    </a:cxn>
                    <a:cxn ang="T9">
                      <a:pos x="T2" y="T3"/>
                    </a:cxn>
                    <a:cxn ang="T10">
                      <a:pos x="T4" y="T5"/>
                    </a:cxn>
                    <a:cxn ang="T11">
                      <a:pos x="T6" y="T7"/>
                    </a:cxn>
                  </a:cxnLst>
                  <a:rect l="T12" t="T13" r="T14" b="T15"/>
                  <a:pathLst>
                    <a:path w="3" h="174">
                      <a:moveTo>
                        <a:pt x="0" y="174"/>
                      </a:moveTo>
                      <a:lnTo>
                        <a:pt x="0" y="174"/>
                      </a:lnTo>
                      <a:lnTo>
                        <a:pt x="3" y="0"/>
                      </a:lnTo>
                    </a:path>
                  </a:pathLst>
                </a:custGeom>
                <a:noFill/>
                <a:ln w="6350" cap="sq">
                  <a:solidFill>
                    <a:srgbClr val="010101"/>
                  </a:solidFill>
                  <a:prstDash val="solid"/>
                  <a:miter lim="800000"/>
                  <a:headEnd/>
                  <a:tailEnd/>
                </a:ln>
              </p:spPr>
              <p:txBody>
                <a:bodyPr/>
                <a:lstStyle/>
                <a:p>
                  <a:endParaRPr lang="en-US"/>
                </a:p>
              </p:txBody>
            </p:sp>
            <p:sp>
              <p:nvSpPr>
                <p:cNvPr id="30390" name="Freeform 5327"/>
                <p:cNvSpPr>
                  <a:spLocks/>
                </p:cNvSpPr>
                <p:nvPr/>
              </p:nvSpPr>
              <p:spPr bwMode="auto">
                <a:xfrm>
                  <a:off x="5167313" y="3546475"/>
                  <a:ext cx="3175" cy="508000"/>
                </a:xfrm>
                <a:custGeom>
                  <a:avLst/>
                  <a:gdLst>
                    <a:gd name="T0" fmla="*/ 0 w 2"/>
                    <a:gd name="T1" fmla="*/ 508000 h 320"/>
                    <a:gd name="T2" fmla="*/ 0 w 2"/>
                    <a:gd name="T3" fmla="*/ 508000 h 320"/>
                    <a:gd name="T4" fmla="*/ 0 w 2"/>
                    <a:gd name="T5" fmla="*/ 508000 h 320"/>
                    <a:gd name="T6" fmla="*/ 3175 w 2"/>
                    <a:gd name="T7" fmla="*/ 0 h 320"/>
                    <a:gd name="T8" fmla="*/ 0 60000 65536"/>
                    <a:gd name="T9" fmla="*/ 0 60000 65536"/>
                    <a:gd name="T10" fmla="*/ 0 60000 65536"/>
                    <a:gd name="T11" fmla="*/ 0 60000 65536"/>
                    <a:gd name="T12" fmla="*/ 0 w 2"/>
                    <a:gd name="T13" fmla="*/ 0 h 320"/>
                    <a:gd name="T14" fmla="*/ 2 w 2"/>
                    <a:gd name="T15" fmla="*/ 320 h 320"/>
                  </a:gdLst>
                  <a:ahLst/>
                  <a:cxnLst>
                    <a:cxn ang="T8">
                      <a:pos x="T0" y="T1"/>
                    </a:cxn>
                    <a:cxn ang="T9">
                      <a:pos x="T2" y="T3"/>
                    </a:cxn>
                    <a:cxn ang="T10">
                      <a:pos x="T4" y="T5"/>
                    </a:cxn>
                    <a:cxn ang="T11">
                      <a:pos x="T6" y="T7"/>
                    </a:cxn>
                  </a:cxnLst>
                  <a:rect l="T12" t="T13" r="T14" b="T15"/>
                  <a:pathLst>
                    <a:path w="2" h="320">
                      <a:moveTo>
                        <a:pt x="0" y="320"/>
                      </a:moveTo>
                      <a:lnTo>
                        <a:pt x="0" y="320"/>
                      </a:lnTo>
                      <a:lnTo>
                        <a:pt x="2" y="0"/>
                      </a:lnTo>
                    </a:path>
                  </a:pathLst>
                </a:custGeom>
                <a:noFill/>
                <a:ln w="6350" cap="sq">
                  <a:solidFill>
                    <a:srgbClr val="010101"/>
                  </a:solidFill>
                  <a:prstDash val="solid"/>
                  <a:miter lim="800000"/>
                  <a:headEnd/>
                  <a:tailEnd/>
                </a:ln>
              </p:spPr>
              <p:txBody>
                <a:bodyPr/>
                <a:lstStyle/>
                <a:p>
                  <a:endParaRPr lang="en-US"/>
                </a:p>
              </p:txBody>
            </p:sp>
            <p:sp>
              <p:nvSpPr>
                <p:cNvPr id="30391" name="Freeform 5328"/>
                <p:cNvSpPr>
                  <a:spLocks/>
                </p:cNvSpPr>
                <p:nvPr/>
              </p:nvSpPr>
              <p:spPr bwMode="auto">
                <a:xfrm>
                  <a:off x="5170488" y="3222625"/>
                  <a:ext cx="4763" cy="323850"/>
                </a:xfrm>
                <a:custGeom>
                  <a:avLst/>
                  <a:gdLst>
                    <a:gd name="T0" fmla="*/ 0 w 3"/>
                    <a:gd name="T1" fmla="*/ 323850 h 204"/>
                    <a:gd name="T2" fmla="*/ 0 w 3"/>
                    <a:gd name="T3" fmla="*/ 323850 h 204"/>
                    <a:gd name="T4" fmla="*/ 0 w 3"/>
                    <a:gd name="T5" fmla="*/ 323850 h 204"/>
                    <a:gd name="T6" fmla="*/ 4763 w 3"/>
                    <a:gd name="T7" fmla="*/ 0 h 204"/>
                    <a:gd name="T8" fmla="*/ 0 60000 65536"/>
                    <a:gd name="T9" fmla="*/ 0 60000 65536"/>
                    <a:gd name="T10" fmla="*/ 0 60000 65536"/>
                    <a:gd name="T11" fmla="*/ 0 60000 65536"/>
                    <a:gd name="T12" fmla="*/ 0 w 3"/>
                    <a:gd name="T13" fmla="*/ 0 h 204"/>
                    <a:gd name="T14" fmla="*/ 3 w 3"/>
                    <a:gd name="T15" fmla="*/ 204 h 204"/>
                  </a:gdLst>
                  <a:ahLst/>
                  <a:cxnLst>
                    <a:cxn ang="T8">
                      <a:pos x="T0" y="T1"/>
                    </a:cxn>
                    <a:cxn ang="T9">
                      <a:pos x="T2" y="T3"/>
                    </a:cxn>
                    <a:cxn ang="T10">
                      <a:pos x="T4" y="T5"/>
                    </a:cxn>
                    <a:cxn ang="T11">
                      <a:pos x="T6" y="T7"/>
                    </a:cxn>
                  </a:cxnLst>
                  <a:rect l="T12" t="T13" r="T14" b="T15"/>
                  <a:pathLst>
                    <a:path w="3" h="204">
                      <a:moveTo>
                        <a:pt x="0" y="204"/>
                      </a:moveTo>
                      <a:lnTo>
                        <a:pt x="0" y="204"/>
                      </a:lnTo>
                      <a:lnTo>
                        <a:pt x="3" y="0"/>
                      </a:lnTo>
                    </a:path>
                  </a:pathLst>
                </a:custGeom>
                <a:noFill/>
                <a:ln w="6350" cap="sq">
                  <a:solidFill>
                    <a:srgbClr val="010101"/>
                  </a:solidFill>
                  <a:prstDash val="solid"/>
                  <a:miter lim="800000"/>
                  <a:headEnd/>
                  <a:tailEnd/>
                </a:ln>
              </p:spPr>
              <p:txBody>
                <a:bodyPr/>
                <a:lstStyle/>
                <a:p>
                  <a:endParaRPr lang="en-US"/>
                </a:p>
              </p:txBody>
            </p:sp>
            <p:sp>
              <p:nvSpPr>
                <p:cNvPr id="30392" name="Freeform 5329"/>
                <p:cNvSpPr>
                  <a:spLocks/>
                </p:cNvSpPr>
                <p:nvPr/>
              </p:nvSpPr>
              <p:spPr bwMode="auto">
                <a:xfrm>
                  <a:off x="5175250"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93" name="Freeform 5330"/>
                <p:cNvSpPr>
                  <a:spLocks/>
                </p:cNvSpPr>
                <p:nvPr/>
              </p:nvSpPr>
              <p:spPr bwMode="auto">
                <a:xfrm>
                  <a:off x="5178425"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394" name="Freeform 5331"/>
                <p:cNvSpPr>
                  <a:spLocks/>
                </p:cNvSpPr>
                <p:nvPr/>
              </p:nvSpPr>
              <p:spPr bwMode="auto">
                <a:xfrm>
                  <a:off x="5184775"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95" name="Freeform 5332"/>
                <p:cNvSpPr>
                  <a:spLocks/>
                </p:cNvSpPr>
                <p:nvPr/>
              </p:nvSpPr>
              <p:spPr bwMode="auto">
                <a:xfrm>
                  <a:off x="5187950"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96" name="Freeform 5333"/>
                <p:cNvSpPr>
                  <a:spLocks/>
                </p:cNvSpPr>
                <p:nvPr/>
              </p:nvSpPr>
              <p:spPr bwMode="auto">
                <a:xfrm>
                  <a:off x="5192713"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397" name="Freeform 5334"/>
                <p:cNvSpPr>
                  <a:spLocks/>
                </p:cNvSpPr>
                <p:nvPr/>
              </p:nvSpPr>
              <p:spPr bwMode="auto">
                <a:xfrm>
                  <a:off x="5195888"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398" name="Freeform 5335"/>
                <p:cNvSpPr>
                  <a:spLocks/>
                </p:cNvSpPr>
                <p:nvPr/>
              </p:nvSpPr>
              <p:spPr bwMode="auto">
                <a:xfrm>
                  <a:off x="5200650"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399" name="Freeform 5336"/>
                <p:cNvSpPr>
                  <a:spLocks/>
                </p:cNvSpPr>
                <p:nvPr/>
              </p:nvSpPr>
              <p:spPr bwMode="auto">
                <a:xfrm>
                  <a:off x="5207000"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400" name="Freeform 5337"/>
                <p:cNvSpPr>
                  <a:spLocks/>
                </p:cNvSpPr>
                <p:nvPr/>
              </p:nvSpPr>
              <p:spPr bwMode="auto">
                <a:xfrm>
                  <a:off x="5210175"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401" name="Freeform 5338"/>
                <p:cNvSpPr>
                  <a:spLocks/>
                </p:cNvSpPr>
                <p:nvPr/>
              </p:nvSpPr>
              <p:spPr bwMode="auto">
                <a:xfrm>
                  <a:off x="5214938"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402" name="Freeform 5339"/>
                <p:cNvSpPr>
                  <a:spLocks/>
                </p:cNvSpPr>
                <p:nvPr/>
              </p:nvSpPr>
              <p:spPr bwMode="auto">
                <a:xfrm>
                  <a:off x="5218113"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403" name="Freeform 5340"/>
                <p:cNvSpPr>
                  <a:spLocks/>
                </p:cNvSpPr>
                <p:nvPr/>
              </p:nvSpPr>
              <p:spPr bwMode="auto">
                <a:xfrm>
                  <a:off x="5224463" y="32226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404" name="Freeform 5341"/>
                <p:cNvSpPr>
                  <a:spLocks/>
                </p:cNvSpPr>
                <p:nvPr/>
              </p:nvSpPr>
              <p:spPr bwMode="auto">
                <a:xfrm>
                  <a:off x="5226050"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405" name="Freeform 5342"/>
                <p:cNvSpPr>
                  <a:spLocks/>
                </p:cNvSpPr>
                <p:nvPr/>
              </p:nvSpPr>
              <p:spPr bwMode="auto">
                <a:xfrm>
                  <a:off x="5232400"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406" name="Freeform 5343"/>
                <p:cNvSpPr>
                  <a:spLocks/>
                </p:cNvSpPr>
                <p:nvPr/>
              </p:nvSpPr>
              <p:spPr bwMode="auto">
                <a:xfrm>
                  <a:off x="5235575" y="3222625"/>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30407" name="Freeform 5344"/>
                <p:cNvSpPr>
                  <a:spLocks/>
                </p:cNvSpPr>
                <p:nvPr/>
              </p:nvSpPr>
              <p:spPr bwMode="auto">
                <a:xfrm>
                  <a:off x="5243513"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408" name="Freeform 5345"/>
                <p:cNvSpPr>
                  <a:spLocks/>
                </p:cNvSpPr>
                <p:nvPr/>
              </p:nvSpPr>
              <p:spPr bwMode="auto">
                <a:xfrm>
                  <a:off x="5246688"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409" name="Freeform 5346"/>
                <p:cNvSpPr>
                  <a:spLocks/>
                </p:cNvSpPr>
                <p:nvPr/>
              </p:nvSpPr>
              <p:spPr bwMode="auto">
                <a:xfrm>
                  <a:off x="5251450" y="3222625"/>
                  <a:ext cx="6350" cy="307975"/>
                </a:xfrm>
                <a:custGeom>
                  <a:avLst/>
                  <a:gdLst>
                    <a:gd name="T0" fmla="*/ 0 w 4"/>
                    <a:gd name="T1" fmla="*/ 0 h 194"/>
                    <a:gd name="T2" fmla="*/ 0 w 4"/>
                    <a:gd name="T3" fmla="*/ 0 h 194"/>
                    <a:gd name="T4" fmla="*/ 0 w 4"/>
                    <a:gd name="T5" fmla="*/ 0 h 194"/>
                    <a:gd name="T6" fmla="*/ 6350 w 4"/>
                    <a:gd name="T7" fmla="*/ 307975 h 194"/>
                    <a:gd name="T8" fmla="*/ 0 60000 65536"/>
                    <a:gd name="T9" fmla="*/ 0 60000 65536"/>
                    <a:gd name="T10" fmla="*/ 0 60000 65536"/>
                    <a:gd name="T11" fmla="*/ 0 60000 65536"/>
                    <a:gd name="T12" fmla="*/ 0 w 4"/>
                    <a:gd name="T13" fmla="*/ 0 h 194"/>
                    <a:gd name="T14" fmla="*/ 4 w 4"/>
                    <a:gd name="T15" fmla="*/ 194 h 194"/>
                  </a:gdLst>
                  <a:ahLst/>
                  <a:cxnLst>
                    <a:cxn ang="T8">
                      <a:pos x="T0" y="T1"/>
                    </a:cxn>
                    <a:cxn ang="T9">
                      <a:pos x="T2" y="T3"/>
                    </a:cxn>
                    <a:cxn ang="T10">
                      <a:pos x="T4" y="T5"/>
                    </a:cxn>
                    <a:cxn ang="T11">
                      <a:pos x="T6" y="T7"/>
                    </a:cxn>
                  </a:cxnLst>
                  <a:rect l="T12" t="T13" r="T14" b="T15"/>
                  <a:pathLst>
                    <a:path w="4" h="194">
                      <a:moveTo>
                        <a:pt x="0" y="0"/>
                      </a:moveTo>
                      <a:lnTo>
                        <a:pt x="0" y="0"/>
                      </a:lnTo>
                      <a:lnTo>
                        <a:pt x="4" y="194"/>
                      </a:lnTo>
                    </a:path>
                  </a:pathLst>
                </a:custGeom>
                <a:noFill/>
                <a:ln w="6350" cap="sq">
                  <a:solidFill>
                    <a:srgbClr val="010101"/>
                  </a:solidFill>
                  <a:prstDash val="solid"/>
                  <a:miter lim="800000"/>
                  <a:headEnd/>
                  <a:tailEnd/>
                </a:ln>
              </p:spPr>
              <p:txBody>
                <a:bodyPr/>
                <a:lstStyle/>
                <a:p>
                  <a:endParaRPr lang="en-US"/>
                </a:p>
              </p:txBody>
            </p:sp>
            <p:sp>
              <p:nvSpPr>
                <p:cNvPr id="30410" name="Freeform 5347"/>
                <p:cNvSpPr>
                  <a:spLocks/>
                </p:cNvSpPr>
                <p:nvPr/>
              </p:nvSpPr>
              <p:spPr bwMode="auto">
                <a:xfrm>
                  <a:off x="5257800" y="3530600"/>
                  <a:ext cx="3175" cy="287338"/>
                </a:xfrm>
                <a:custGeom>
                  <a:avLst/>
                  <a:gdLst>
                    <a:gd name="T0" fmla="*/ 0 w 2"/>
                    <a:gd name="T1" fmla="*/ 0 h 181"/>
                    <a:gd name="T2" fmla="*/ 0 w 2"/>
                    <a:gd name="T3" fmla="*/ 0 h 181"/>
                    <a:gd name="T4" fmla="*/ 0 w 2"/>
                    <a:gd name="T5" fmla="*/ 0 h 181"/>
                    <a:gd name="T6" fmla="*/ 3175 w 2"/>
                    <a:gd name="T7" fmla="*/ 287338 h 181"/>
                    <a:gd name="T8" fmla="*/ 0 60000 65536"/>
                    <a:gd name="T9" fmla="*/ 0 60000 65536"/>
                    <a:gd name="T10" fmla="*/ 0 60000 65536"/>
                    <a:gd name="T11" fmla="*/ 0 60000 65536"/>
                    <a:gd name="T12" fmla="*/ 0 w 2"/>
                    <a:gd name="T13" fmla="*/ 0 h 181"/>
                    <a:gd name="T14" fmla="*/ 2 w 2"/>
                    <a:gd name="T15" fmla="*/ 181 h 181"/>
                  </a:gdLst>
                  <a:ahLst/>
                  <a:cxnLst>
                    <a:cxn ang="T8">
                      <a:pos x="T0" y="T1"/>
                    </a:cxn>
                    <a:cxn ang="T9">
                      <a:pos x="T2" y="T3"/>
                    </a:cxn>
                    <a:cxn ang="T10">
                      <a:pos x="T4" y="T5"/>
                    </a:cxn>
                    <a:cxn ang="T11">
                      <a:pos x="T6" y="T7"/>
                    </a:cxn>
                  </a:cxnLst>
                  <a:rect l="T12" t="T13" r="T14" b="T15"/>
                  <a:pathLst>
                    <a:path w="2" h="181">
                      <a:moveTo>
                        <a:pt x="0" y="0"/>
                      </a:moveTo>
                      <a:lnTo>
                        <a:pt x="0" y="0"/>
                      </a:lnTo>
                      <a:lnTo>
                        <a:pt x="2" y="181"/>
                      </a:lnTo>
                    </a:path>
                  </a:pathLst>
                </a:custGeom>
                <a:noFill/>
                <a:ln w="6350" cap="sq">
                  <a:solidFill>
                    <a:srgbClr val="010101"/>
                  </a:solidFill>
                  <a:prstDash val="solid"/>
                  <a:miter lim="800000"/>
                  <a:headEnd/>
                  <a:tailEnd/>
                </a:ln>
              </p:spPr>
              <p:txBody>
                <a:bodyPr/>
                <a:lstStyle/>
                <a:p>
                  <a:endParaRPr lang="en-US"/>
                </a:p>
              </p:txBody>
            </p:sp>
            <p:sp>
              <p:nvSpPr>
                <p:cNvPr id="30411" name="Freeform 5348"/>
                <p:cNvSpPr>
                  <a:spLocks/>
                </p:cNvSpPr>
                <p:nvPr/>
              </p:nvSpPr>
              <p:spPr bwMode="auto">
                <a:xfrm>
                  <a:off x="5260975" y="3817938"/>
                  <a:ext cx="1588" cy="269875"/>
                </a:xfrm>
                <a:custGeom>
                  <a:avLst/>
                  <a:gdLst>
                    <a:gd name="T0" fmla="*/ 0 w 1"/>
                    <a:gd name="T1" fmla="*/ 0 h 170"/>
                    <a:gd name="T2" fmla="*/ 0 w 1"/>
                    <a:gd name="T3" fmla="*/ 0 h 170"/>
                    <a:gd name="T4" fmla="*/ 0 w 1"/>
                    <a:gd name="T5" fmla="*/ 0 h 170"/>
                    <a:gd name="T6" fmla="*/ 1588 w 1"/>
                    <a:gd name="T7" fmla="*/ 269875 h 170"/>
                    <a:gd name="T8" fmla="*/ 0 60000 65536"/>
                    <a:gd name="T9" fmla="*/ 0 60000 65536"/>
                    <a:gd name="T10" fmla="*/ 0 60000 65536"/>
                    <a:gd name="T11" fmla="*/ 0 60000 65536"/>
                    <a:gd name="T12" fmla="*/ 0 w 1"/>
                    <a:gd name="T13" fmla="*/ 0 h 170"/>
                    <a:gd name="T14" fmla="*/ 1 w 1"/>
                    <a:gd name="T15" fmla="*/ 170 h 170"/>
                  </a:gdLst>
                  <a:ahLst/>
                  <a:cxnLst>
                    <a:cxn ang="T8">
                      <a:pos x="T0" y="T1"/>
                    </a:cxn>
                    <a:cxn ang="T9">
                      <a:pos x="T2" y="T3"/>
                    </a:cxn>
                    <a:cxn ang="T10">
                      <a:pos x="T4" y="T5"/>
                    </a:cxn>
                    <a:cxn ang="T11">
                      <a:pos x="T6" y="T7"/>
                    </a:cxn>
                  </a:cxnLst>
                  <a:rect l="T12" t="T13" r="T14" b="T15"/>
                  <a:pathLst>
                    <a:path w="1" h="170">
                      <a:moveTo>
                        <a:pt x="0" y="0"/>
                      </a:moveTo>
                      <a:lnTo>
                        <a:pt x="0" y="0"/>
                      </a:lnTo>
                      <a:lnTo>
                        <a:pt x="1" y="170"/>
                      </a:lnTo>
                    </a:path>
                  </a:pathLst>
                </a:custGeom>
                <a:noFill/>
                <a:ln w="6350" cap="sq">
                  <a:solidFill>
                    <a:srgbClr val="010101"/>
                  </a:solidFill>
                  <a:prstDash val="solid"/>
                  <a:miter lim="800000"/>
                  <a:headEnd/>
                  <a:tailEnd/>
                </a:ln>
              </p:spPr>
              <p:txBody>
                <a:bodyPr/>
                <a:lstStyle/>
                <a:p>
                  <a:endParaRPr lang="en-US"/>
                </a:p>
              </p:txBody>
            </p:sp>
            <p:sp>
              <p:nvSpPr>
                <p:cNvPr id="30412" name="Freeform 5349"/>
                <p:cNvSpPr>
                  <a:spLocks/>
                </p:cNvSpPr>
                <p:nvPr/>
              </p:nvSpPr>
              <p:spPr bwMode="auto">
                <a:xfrm>
                  <a:off x="5262563" y="4087813"/>
                  <a:ext cx="6350" cy="130175"/>
                </a:xfrm>
                <a:custGeom>
                  <a:avLst/>
                  <a:gdLst>
                    <a:gd name="T0" fmla="*/ 0 w 4"/>
                    <a:gd name="T1" fmla="*/ 0 h 82"/>
                    <a:gd name="T2" fmla="*/ 0 w 4"/>
                    <a:gd name="T3" fmla="*/ 0 h 82"/>
                    <a:gd name="T4" fmla="*/ 0 w 4"/>
                    <a:gd name="T5" fmla="*/ 0 h 82"/>
                    <a:gd name="T6" fmla="*/ 6350 w 4"/>
                    <a:gd name="T7" fmla="*/ 130175 h 82"/>
                    <a:gd name="T8" fmla="*/ 0 60000 65536"/>
                    <a:gd name="T9" fmla="*/ 0 60000 65536"/>
                    <a:gd name="T10" fmla="*/ 0 60000 65536"/>
                    <a:gd name="T11" fmla="*/ 0 60000 65536"/>
                    <a:gd name="T12" fmla="*/ 0 w 4"/>
                    <a:gd name="T13" fmla="*/ 0 h 82"/>
                    <a:gd name="T14" fmla="*/ 4 w 4"/>
                    <a:gd name="T15" fmla="*/ 82 h 82"/>
                  </a:gdLst>
                  <a:ahLst/>
                  <a:cxnLst>
                    <a:cxn ang="T8">
                      <a:pos x="T0" y="T1"/>
                    </a:cxn>
                    <a:cxn ang="T9">
                      <a:pos x="T2" y="T3"/>
                    </a:cxn>
                    <a:cxn ang="T10">
                      <a:pos x="T4" y="T5"/>
                    </a:cxn>
                    <a:cxn ang="T11">
                      <a:pos x="T6" y="T7"/>
                    </a:cxn>
                  </a:cxnLst>
                  <a:rect l="T12" t="T13" r="T14" b="T15"/>
                  <a:pathLst>
                    <a:path w="4" h="82">
                      <a:moveTo>
                        <a:pt x="0" y="0"/>
                      </a:moveTo>
                      <a:lnTo>
                        <a:pt x="0" y="0"/>
                      </a:lnTo>
                      <a:lnTo>
                        <a:pt x="4" y="82"/>
                      </a:lnTo>
                    </a:path>
                  </a:pathLst>
                </a:custGeom>
                <a:noFill/>
                <a:ln w="6350" cap="sq">
                  <a:solidFill>
                    <a:srgbClr val="010101"/>
                  </a:solidFill>
                  <a:prstDash val="solid"/>
                  <a:miter lim="800000"/>
                  <a:headEnd/>
                  <a:tailEnd/>
                </a:ln>
              </p:spPr>
              <p:txBody>
                <a:bodyPr/>
                <a:lstStyle/>
                <a:p>
                  <a:endParaRPr lang="en-US"/>
                </a:p>
              </p:txBody>
            </p:sp>
            <p:sp>
              <p:nvSpPr>
                <p:cNvPr id="30413" name="Freeform 5350"/>
                <p:cNvSpPr>
                  <a:spLocks/>
                </p:cNvSpPr>
                <p:nvPr/>
              </p:nvSpPr>
              <p:spPr bwMode="auto">
                <a:xfrm>
                  <a:off x="5268913" y="4217988"/>
                  <a:ext cx="4763" cy="101600"/>
                </a:xfrm>
                <a:custGeom>
                  <a:avLst/>
                  <a:gdLst>
                    <a:gd name="T0" fmla="*/ 0 w 3"/>
                    <a:gd name="T1" fmla="*/ 0 h 64"/>
                    <a:gd name="T2" fmla="*/ 0 w 3"/>
                    <a:gd name="T3" fmla="*/ 0 h 64"/>
                    <a:gd name="T4" fmla="*/ 0 w 3"/>
                    <a:gd name="T5" fmla="*/ 0 h 64"/>
                    <a:gd name="T6" fmla="*/ 4763 w 3"/>
                    <a:gd name="T7" fmla="*/ 101600 h 64"/>
                    <a:gd name="T8" fmla="*/ 0 60000 65536"/>
                    <a:gd name="T9" fmla="*/ 0 60000 65536"/>
                    <a:gd name="T10" fmla="*/ 0 60000 65536"/>
                    <a:gd name="T11" fmla="*/ 0 60000 65536"/>
                    <a:gd name="T12" fmla="*/ 0 w 3"/>
                    <a:gd name="T13" fmla="*/ 0 h 64"/>
                    <a:gd name="T14" fmla="*/ 3 w 3"/>
                    <a:gd name="T15" fmla="*/ 64 h 64"/>
                  </a:gdLst>
                  <a:ahLst/>
                  <a:cxnLst>
                    <a:cxn ang="T8">
                      <a:pos x="T0" y="T1"/>
                    </a:cxn>
                    <a:cxn ang="T9">
                      <a:pos x="T2" y="T3"/>
                    </a:cxn>
                    <a:cxn ang="T10">
                      <a:pos x="T4" y="T5"/>
                    </a:cxn>
                    <a:cxn ang="T11">
                      <a:pos x="T6" y="T7"/>
                    </a:cxn>
                  </a:cxnLst>
                  <a:rect l="T12" t="T13" r="T14" b="T15"/>
                  <a:pathLst>
                    <a:path w="3" h="64">
                      <a:moveTo>
                        <a:pt x="0" y="0"/>
                      </a:moveTo>
                      <a:lnTo>
                        <a:pt x="0" y="0"/>
                      </a:lnTo>
                      <a:lnTo>
                        <a:pt x="3" y="64"/>
                      </a:lnTo>
                    </a:path>
                  </a:pathLst>
                </a:custGeom>
                <a:noFill/>
                <a:ln w="6350" cap="sq">
                  <a:solidFill>
                    <a:srgbClr val="010101"/>
                  </a:solidFill>
                  <a:prstDash val="solid"/>
                  <a:miter lim="800000"/>
                  <a:headEnd/>
                  <a:tailEnd/>
                </a:ln>
              </p:spPr>
              <p:txBody>
                <a:bodyPr/>
                <a:lstStyle/>
                <a:p>
                  <a:endParaRPr lang="en-US"/>
                </a:p>
              </p:txBody>
            </p:sp>
            <p:sp>
              <p:nvSpPr>
                <p:cNvPr id="30414" name="Freeform 5351"/>
                <p:cNvSpPr>
                  <a:spLocks/>
                </p:cNvSpPr>
                <p:nvPr/>
              </p:nvSpPr>
              <p:spPr bwMode="auto">
                <a:xfrm>
                  <a:off x="5273675" y="4319588"/>
                  <a:ext cx="3175" cy="90488"/>
                </a:xfrm>
                <a:custGeom>
                  <a:avLst/>
                  <a:gdLst>
                    <a:gd name="T0" fmla="*/ 0 w 2"/>
                    <a:gd name="T1" fmla="*/ 0 h 57"/>
                    <a:gd name="T2" fmla="*/ 0 w 2"/>
                    <a:gd name="T3" fmla="*/ 0 h 57"/>
                    <a:gd name="T4" fmla="*/ 0 w 2"/>
                    <a:gd name="T5" fmla="*/ 0 h 57"/>
                    <a:gd name="T6" fmla="*/ 3175 w 2"/>
                    <a:gd name="T7" fmla="*/ 90488 h 57"/>
                    <a:gd name="T8" fmla="*/ 0 60000 65536"/>
                    <a:gd name="T9" fmla="*/ 0 60000 65536"/>
                    <a:gd name="T10" fmla="*/ 0 60000 65536"/>
                    <a:gd name="T11" fmla="*/ 0 60000 65536"/>
                    <a:gd name="T12" fmla="*/ 0 w 2"/>
                    <a:gd name="T13" fmla="*/ 0 h 57"/>
                    <a:gd name="T14" fmla="*/ 2 w 2"/>
                    <a:gd name="T15" fmla="*/ 57 h 57"/>
                  </a:gdLst>
                  <a:ahLst/>
                  <a:cxnLst>
                    <a:cxn ang="T8">
                      <a:pos x="T0" y="T1"/>
                    </a:cxn>
                    <a:cxn ang="T9">
                      <a:pos x="T2" y="T3"/>
                    </a:cxn>
                    <a:cxn ang="T10">
                      <a:pos x="T4" y="T5"/>
                    </a:cxn>
                    <a:cxn ang="T11">
                      <a:pos x="T6" y="T7"/>
                    </a:cxn>
                  </a:cxnLst>
                  <a:rect l="T12" t="T13" r="T14" b="T15"/>
                  <a:pathLst>
                    <a:path w="2" h="57">
                      <a:moveTo>
                        <a:pt x="0" y="0"/>
                      </a:moveTo>
                      <a:lnTo>
                        <a:pt x="0" y="0"/>
                      </a:lnTo>
                      <a:lnTo>
                        <a:pt x="2" y="57"/>
                      </a:lnTo>
                    </a:path>
                  </a:pathLst>
                </a:custGeom>
                <a:noFill/>
                <a:ln w="6350" cap="sq">
                  <a:solidFill>
                    <a:srgbClr val="010101"/>
                  </a:solidFill>
                  <a:prstDash val="solid"/>
                  <a:miter lim="800000"/>
                  <a:headEnd/>
                  <a:tailEnd/>
                </a:ln>
              </p:spPr>
              <p:txBody>
                <a:bodyPr/>
                <a:lstStyle/>
                <a:p>
                  <a:endParaRPr lang="en-US"/>
                </a:p>
              </p:txBody>
            </p:sp>
            <p:sp>
              <p:nvSpPr>
                <p:cNvPr id="30415" name="Freeform 5352"/>
                <p:cNvSpPr>
                  <a:spLocks/>
                </p:cNvSpPr>
                <p:nvPr/>
              </p:nvSpPr>
              <p:spPr bwMode="auto">
                <a:xfrm>
                  <a:off x="5276850" y="4410075"/>
                  <a:ext cx="6350" cy="92075"/>
                </a:xfrm>
                <a:custGeom>
                  <a:avLst/>
                  <a:gdLst>
                    <a:gd name="T0" fmla="*/ 0 w 4"/>
                    <a:gd name="T1" fmla="*/ 0 h 58"/>
                    <a:gd name="T2" fmla="*/ 0 w 4"/>
                    <a:gd name="T3" fmla="*/ 0 h 58"/>
                    <a:gd name="T4" fmla="*/ 0 w 4"/>
                    <a:gd name="T5" fmla="*/ 0 h 58"/>
                    <a:gd name="T6" fmla="*/ 6350 w 4"/>
                    <a:gd name="T7" fmla="*/ 92075 h 58"/>
                    <a:gd name="T8" fmla="*/ 0 60000 65536"/>
                    <a:gd name="T9" fmla="*/ 0 60000 65536"/>
                    <a:gd name="T10" fmla="*/ 0 60000 65536"/>
                    <a:gd name="T11" fmla="*/ 0 60000 65536"/>
                    <a:gd name="T12" fmla="*/ 0 w 4"/>
                    <a:gd name="T13" fmla="*/ 0 h 58"/>
                    <a:gd name="T14" fmla="*/ 4 w 4"/>
                    <a:gd name="T15" fmla="*/ 58 h 58"/>
                  </a:gdLst>
                  <a:ahLst/>
                  <a:cxnLst>
                    <a:cxn ang="T8">
                      <a:pos x="T0" y="T1"/>
                    </a:cxn>
                    <a:cxn ang="T9">
                      <a:pos x="T2" y="T3"/>
                    </a:cxn>
                    <a:cxn ang="T10">
                      <a:pos x="T4" y="T5"/>
                    </a:cxn>
                    <a:cxn ang="T11">
                      <a:pos x="T6" y="T7"/>
                    </a:cxn>
                  </a:cxnLst>
                  <a:rect l="T12" t="T13" r="T14" b="T15"/>
                  <a:pathLst>
                    <a:path w="4" h="58">
                      <a:moveTo>
                        <a:pt x="0" y="0"/>
                      </a:moveTo>
                      <a:lnTo>
                        <a:pt x="0" y="0"/>
                      </a:lnTo>
                      <a:lnTo>
                        <a:pt x="4" y="58"/>
                      </a:lnTo>
                    </a:path>
                  </a:pathLst>
                </a:custGeom>
                <a:noFill/>
                <a:ln w="6350" cap="sq">
                  <a:solidFill>
                    <a:srgbClr val="010101"/>
                  </a:solidFill>
                  <a:prstDash val="solid"/>
                  <a:miter lim="800000"/>
                  <a:headEnd/>
                  <a:tailEnd/>
                </a:ln>
              </p:spPr>
              <p:txBody>
                <a:bodyPr/>
                <a:lstStyle/>
                <a:p>
                  <a:endParaRPr lang="en-US"/>
                </a:p>
              </p:txBody>
            </p:sp>
            <p:sp>
              <p:nvSpPr>
                <p:cNvPr id="30416" name="Freeform 5353"/>
                <p:cNvSpPr>
                  <a:spLocks/>
                </p:cNvSpPr>
                <p:nvPr/>
              </p:nvSpPr>
              <p:spPr bwMode="auto">
                <a:xfrm>
                  <a:off x="5283200" y="4502150"/>
                  <a:ext cx="3175" cy="57150"/>
                </a:xfrm>
                <a:custGeom>
                  <a:avLst/>
                  <a:gdLst>
                    <a:gd name="T0" fmla="*/ 0 w 2"/>
                    <a:gd name="T1" fmla="*/ 0 h 36"/>
                    <a:gd name="T2" fmla="*/ 0 w 2"/>
                    <a:gd name="T3" fmla="*/ 0 h 36"/>
                    <a:gd name="T4" fmla="*/ 0 w 2"/>
                    <a:gd name="T5" fmla="*/ 0 h 36"/>
                    <a:gd name="T6" fmla="*/ 3175 w 2"/>
                    <a:gd name="T7" fmla="*/ 57150 h 36"/>
                    <a:gd name="T8" fmla="*/ 0 60000 65536"/>
                    <a:gd name="T9" fmla="*/ 0 60000 65536"/>
                    <a:gd name="T10" fmla="*/ 0 60000 65536"/>
                    <a:gd name="T11" fmla="*/ 0 60000 65536"/>
                    <a:gd name="T12" fmla="*/ 0 w 2"/>
                    <a:gd name="T13" fmla="*/ 0 h 36"/>
                    <a:gd name="T14" fmla="*/ 2 w 2"/>
                    <a:gd name="T15" fmla="*/ 36 h 36"/>
                  </a:gdLst>
                  <a:ahLst/>
                  <a:cxnLst>
                    <a:cxn ang="T8">
                      <a:pos x="T0" y="T1"/>
                    </a:cxn>
                    <a:cxn ang="T9">
                      <a:pos x="T2" y="T3"/>
                    </a:cxn>
                    <a:cxn ang="T10">
                      <a:pos x="T4" y="T5"/>
                    </a:cxn>
                    <a:cxn ang="T11">
                      <a:pos x="T6" y="T7"/>
                    </a:cxn>
                  </a:cxnLst>
                  <a:rect l="T12" t="T13" r="T14" b="T15"/>
                  <a:pathLst>
                    <a:path w="2" h="36">
                      <a:moveTo>
                        <a:pt x="0" y="0"/>
                      </a:moveTo>
                      <a:lnTo>
                        <a:pt x="0" y="0"/>
                      </a:lnTo>
                      <a:lnTo>
                        <a:pt x="2" y="36"/>
                      </a:lnTo>
                    </a:path>
                  </a:pathLst>
                </a:custGeom>
                <a:noFill/>
                <a:ln w="6350" cap="sq">
                  <a:solidFill>
                    <a:srgbClr val="010101"/>
                  </a:solidFill>
                  <a:prstDash val="solid"/>
                  <a:miter lim="800000"/>
                  <a:headEnd/>
                  <a:tailEnd/>
                </a:ln>
              </p:spPr>
              <p:txBody>
                <a:bodyPr/>
                <a:lstStyle/>
                <a:p>
                  <a:endParaRPr lang="en-US"/>
                </a:p>
              </p:txBody>
            </p:sp>
            <p:sp>
              <p:nvSpPr>
                <p:cNvPr id="30417" name="Freeform 5354"/>
                <p:cNvSpPr>
                  <a:spLocks/>
                </p:cNvSpPr>
                <p:nvPr/>
              </p:nvSpPr>
              <p:spPr bwMode="auto">
                <a:xfrm>
                  <a:off x="5286375" y="4559300"/>
                  <a:ext cx="4763" cy="50800"/>
                </a:xfrm>
                <a:custGeom>
                  <a:avLst/>
                  <a:gdLst>
                    <a:gd name="T0" fmla="*/ 0 w 3"/>
                    <a:gd name="T1" fmla="*/ 0 h 32"/>
                    <a:gd name="T2" fmla="*/ 0 w 3"/>
                    <a:gd name="T3" fmla="*/ 0 h 32"/>
                    <a:gd name="T4" fmla="*/ 0 w 3"/>
                    <a:gd name="T5" fmla="*/ 0 h 32"/>
                    <a:gd name="T6" fmla="*/ 4763 w 3"/>
                    <a:gd name="T7" fmla="*/ 50800 h 32"/>
                    <a:gd name="T8" fmla="*/ 0 60000 65536"/>
                    <a:gd name="T9" fmla="*/ 0 60000 65536"/>
                    <a:gd name="T10" fmla="*/ 0 60000 65536"/>
                    <a:gd name="T11" fmla="*/ 0 60000 65536"/>
                    <a:gd name="T12" fmla="*/ 0 w 3"/>
                    <a:gd name="T13" fmla="*/ 0 h 32"/>
                    <a:gd name="T14" fmla="*/ 3 w 3"/>
                    <a:gd name="T15" fmla="*/ 32 h 32"/>
                  </a:gdLst>
                  <a:ahLst/>
                  <a:cxnLst>
                    <a:cxn ang="T8">
                      <a:pos x="T0" y="T1"/>
                    </a:cxn>
                    <a:cxn ang="T9">
                      <a:pos x="T2" y="T3"/>
                    </a:cxn>
                    <a:cxn ang="T10">
                      <a:pos x="T4" y="T5"/>
                    </a:cxn>
                    <a:cxn ang="T11">
                      <a:pos x="T6" y="T7"/>
                    </a:cxn>
                  </a:cxnLst>
                  <a:rect l="T12" t="T13" r="T14" b="T15"/>
                  <a:pathLst>
                    <a:path w="3" h="32">
                      <a:moveTo>
                        <a:pt x="0" y="0"/>
                      </a:moveTo>
                      <a:lnTo>
                        <a:pt x="0" y="0"/>
                      </a:lnTo>
                      <a:lnTo>
                        <a:pt x="3" y="32"/>
                      </a:lnTo>
                    </a:path>
                  </a:pathLst>
                </a:custGeom>
                <a:noFill/>
                <a:ln w="6350" cap="sq">
                  <a:solidFill>
                    <a:srgbClr val="010101"/>
                  </a:solidFill>
                  <a:prstDash val="solid"/>
                  <a:miter lim="800000"/>
                  <a:headEnd/>
                  <a:tailEnd/>
                </a:ln>
              </p:spPr>
              <p:txBody>
                <a:bodyPr/>
                <a:lstStyle/>
                <a:p>
                  <a:endParaRPr lang="en-US"/>
                </a:p>
              </p:txBody>
            </p:sp>
            <p:sp>
              <p:nvSpPr>
                <p:cNvPr id="30418" name="Freeform 5355"/>
                <p:cNvSpPr>
                  <a:spLocks/>
                </p:cNvSpPr>
                <p:nvPr/>
              </p:nvSpPr>
              <p:spPr bwMode="auto">
                <a:xfrm>
                  <a:off x="5291138" y="4610100"/>
                  <a:ext cx="3175" cy="19050"/>
                </a:xfrm>
                <a:custGeom>
                  <a:avLst/>
                  <a:gdLst>
                    <a:gd name="T0" fmla="*/ 0 w 2"/>
                    <a:gd name="T1" fmla="*/ 0 h 12"/>
                    <a:gd name="T2" fmla="*/ 0 w 2"/>
                    <a:gd name="T3" fmla="*/ 0 h 12"/>
                    <a:gd name="T4" fmla="*/ 0 w 2"/>
                    <a:gd name="T5" fmla="*/ 0 h 12"/>
                    <a:gd name="T6" fmla="*/ 3175 w 2"/>
                    <a:gd name="T7" fmla="*/ 1905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0"/>
                      </a:moveTo>
                      <a:lnTo>
                        <a:pt x="0" y="0"/>
                      </a:lnTo>
                      <a:lnTo>
                        <a:pt x="2" y="12"/>
                      </a:lnTo>
                    </a:path>
                  </a:pathLst>
                </a:custGeom>
                <a:noFill/>
                <a:ln w="6350" cap="sq">
                  <a:solidFill>
                    <a:srgbClr val="010101"/>
                  </a:solidFill>
                  <a:prstDash val="solid"/>
                  <a:miter lim="800000"/>
                  <a:headEnd/>
                  <a:tailEnd/>
                </a:ln>
              </p:spPr>
              <p:txBody>
                <a:bodyPr/>
                <a:lstStyle/>
                <a:p>
                  <a:endParaRPr lang="en-US"/>
                </a:p>
              </p:txBody>
            </p:sp>
            <p:sp>
              <p:nvSpPr>
                <p:cNvPr id="30419" name="Freeform 5356"/>
                <p:cNvSpPr>
                  <a:spLocks/>
                </p:cNvSpPr>
                <p:nvPr/>
              </p:nvSpPr>
              <p:spPr bwMode="auto">
                <a:xfrm>
                  <a:off x="5294313" y="4629150"/>
                  <a:ext cx="4763" cy="39688"/>
                </a:xfrm>
                <a:custGeom>
                  <a:avLst/>
                  <a:gdLst>
                    <a:gd name="T0" fmla="*/ 0 w 3"/>
                    <a:gd name="T1" fmla="*/ 0 h 25"/>
                    <a:gd name="T2" fmla="*/ 0 w 3"/>
                    <a:gd name="T3" fmla="*/ 0 h 25"/>
                    <a:gd name="T4" fmla="*/ 0 w 3"/>
                    <a:gd name="T5" fmla="*/ 0 h 25"/>
                    <a:gd name="T6" fmla="*/ 4763 w 3"/>
                    <a:gd name="T7" fmla="*/ 39688 h 25"/>
                    <a:gd name="T8" fmla="*/ 0 60000 65536"/>
                    <a:gd name="T9" fmla="*/ 0 60000 65536"/>
                    <a:gd name="T10" fmla="*/ 0 60000 65536"/>
                    <a:gd name="T11" fmla="*/ 0 60000 65536"/>
                    <a:gd name="T12" fmla="*/ 0 w 3"/>
                    <a:gd name="T13" fmla="*/ 0 h 25"/>
                    <a:gd name="T14" fmla="*/ 3 w 3"/>
                    <a:gd name="T15" fmla="*/ 25 h 25"/>
                  </a:gdLst>
                  <a:ahLst/>
                  <a:cxnLst>
                    <a:cxn ang="T8">
                      <a:pos x="T0" y="T1"/>
                    </a:cxn>
                    <a:cxn ang="T9">
                      <a:pos x="T2" y="T3"/>
                    </a:cxn>
                    <a:cxn ang="T10">
                      <a:pos x="T4" y="T5"/>
                    </a:cxn>
                    <a:cxn ang="T11">
                      <a:pos x="T6" y="T7"/>
                    </a:cxn>
                  </a:cxnLst>
                  <a:rect l="T12" t="T13" r="T14" b="T15"/>
                  <a:pathLst>
                    <a:path w="3" h="25">
                      <a:moveTo>
                        <a:pt x="0" y="0"/>
                      </a:moveTo>
                      <a:lnTo>
                        <a:pt x="0" y="0"/>
                      </a:lnTo>
                      <a:lnTo>
                        <a:pt x="3" y="25"/>
                      </a:lnTo>
                    </a:path>
                  </a:pathLst>
                </a:custGeom>
                <a:noFill/>
                <a:ln w="6350" cap="sq">
                  <a:solidFill>
                    <a:srgbClr val="010101"/>
                  </a:solidFill>
                  <a:prstDash val="solid"/>
                  <a:miter lim="800000"/>
                  <a:headEnd/>
                  <a:tailEnd/>
                </a:ln>
              </p:spPr>
              <p:txBody>
                <a:bodyPr/>
                <a:lstStyle/>
                <a:p>
                  <a:endParaRPr lang="en-US"/>
                </a:p>
              </p:txBody>
            </p:sp>
            <p:sp>
              <p:nvSpPr>
                <p:cNvPr id="30420" name="Freeform 5357"/>
                <p:cNvSpPr>
                  <a:spLocks/>
                </p:cNvSpPr>
                <p:nvPr/>
              </p:nvSpPr>
              <p:spPr bwMode="auto">
                <a:xfrm>
                  <a:off x="5299075" y="4668838"/>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30421" name="Freeform 5358"/>
                <p:cNvSpPr>
                  <a:spLocks/>
                </p:cNvSpPr>
                <p:nvPr/>
              </p:nvSpPr>
              <p:spPr bwMode="auto">
                <a:xfrm>
                  <a:off x="5302250" y="4676775"/>
                  <a:ext cx="6350" cy="39688"/>
                </a:xfrm>
                <a:custGeom>
                  <a:avLst/>
                  <a:gdLst>
                    <a:gd name="T0" fmla="*/ 0 w 4"/>
                    <a:gd name="T1" fmla="*/ 0 h 25"/>
                    <a:gd name="T2" fmla="*/ 0 w 4"/>
                    <a:gd name="T3" fmla="*/ 0 h 25"/>
                    <a:gd name="T4" fmla="*/ 0 w 4"/>
                    <a:gd name="T5" fmla="*/ 0 h 25"/>
                    <a:gd name="T6" fmla="*/ 6350 w 4"/>
                    <a:gd name="T7" fmla="*/ 39688 h 25"/>
                    <a:gd name="T8" fmla="*/ 0 60000 65536"/>
                    <a:gd name="T9" fmla="*/ 0 60000 65536"/>
                    <a:gd name="T10" fmla="*/ 0 60000 65536"/>
                    <a:gd name="T11" fmla="*/ 0 60000 65536"/>
                    <a:gd name="T12" fmla="*/ 0 w 4"/>
                    <a:gd name="T13" fmla="*/ 0 h 25"/>
                    <a:gd name="T14" fmla="*/ 4 w 4"/>
                    <a:gd name="T15" fmla="*/ 25 h 25"/>
                  </a:gdLst>
                  <a:ahLst/>
                  <a:cxnLst>
                    <a:cxn ang="T8">
                      <a:pos x="T0" y="T1"/>
                    </a:cxn>
                    <a:cxn ang="T9">
                      <a:pos x="T2" y="T3"/>
                    </a:cxn>
                    <a:cxn ang="T10">
                      <a:pos x="T4" y="T5"/>
                    </a:cxn>
                    <a:cxn ang="T11">
                      <a:pos x="T6" y="T7"/>
                    </a:cxn>
                  </a:cxnLst>
                  <a:rect l="T12" t="T13" r="T14" b="T15"/>
                  <a:pathLst>
                    <a:path w="4" h="25">
                      <a:moveTo>
                        <a:pt x="0" y="0"/>
                      </a:moveTo>
                      <a:lnTo>
                        <a:pt x="0" y="0"/>
                      </a:lnTo>
                      <a:lnTo>
                        <a:pt x="4" y="25"/>
                      </a:lnTo>
                    </a:path>
                  </a:pathLst>
                </a:custGeom>
                <a:noFill/>
                <a:ln w="6350" cap="sq">
                  <a:solidFill>
                    <a:srgbClr val="010101"/>
                  </a:solidFill>
                  <a:prstDash val="solid"/>
                  <a:miter lim="800000"/>
                  <a:headEnd/>
                  <a:tailEnd/>
                </a:ln>
              </p:spPr>
              <p:txBody>
                <a:bodyPr/>
                <a:lstStyle/>
                <a:p>
                  <a:endParaRPr lang="en-US"/>
                </a:p>
              </p:txBody>
            </p:sp>
            <p:sp>
              <p:nvSpPr>
                <p:cNvPr id="30422" name="Freeform 5359"/>
                <p:cNvSpPr>
                  <a:spLocks/>
                </p:cNvSpPr>
                <p:nvPr/>
              </p:nvSpPr>
              <p:spPr bwMode="auto">
                <a:xfrm>
                  <a:off x="5308600" y="4716463"/>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30423" name="Freeform 5360"/>
                <p:cNvSpPr>
                  <a:spLocks/>
                </p:cNvSpPr>
                <p:nvPr/>
              </p:nvSpPr>
              <p:spPr bwMode="auto">
                <a:xfrm>
                  <a:off x="5311775" y="4730750"/>
                  <a:ext cx="4763" cy="36513"/>
                </a:xfrm>
                <a:custGeom>
                  <a:avLst/>
                  <a:gdLst>
                    <a:gd name="T0" fmla="*/ 0 w 3"/>
                    <a:gd name="T1" fmla="*/ 0 h 23"/>
                    <a:gd name="T2" fmla="*/ 0 w 3"/>
                    <a:gd name="T3" fmla="*/ 0 h 23"/>
                    <a:gd name="T4" fmla="*/ 0 w 3"/>
                    <a:gd name="T5" fmla="*/ 0 h 23"/>
                    <a:gd name="T6" fmla="*/ 4763 w 3"/>
                    <a:gd name="T7" fmla="*/ 36513 h 23"/>
                    <a:gd name="T8" fmla="*/ 0 60000 65536"/>
                    <a:gd name="T9" fmla="*/ 0 60000 65536"/>
                    <a:gd name="T10" fmla="*/ 0 60000 65536"/>
                    <a:gd name="T11" fmla="*/ 0 60000 65536"/>
                    <a:gd name="T12" fmla="*/ 0 w 3"/>
                    <a:gd name="T13" fmla="*/ 0 h 23"/>
                    <a:gd name="T14" fmla="*/ 3 w 3"/>
                    <a:gd name="T15" fmla="*/ 23 h 23"/>
                  </a:gdLst>
                  <a:ahLst/>
                  <a:cxnLst>
                    <a:cxn ang="T8">
                      <a:pos x="T0" y="T1"/>
                    </a:cxn>
                    <a:cxn ang="T9">
                      <a:pos x="T2" y="T3"/>
                    </a:cxn>
                    <a:cxn ang="T10">
                      <a:pos x="T4" y="T5"/>
                    </a:cxn>
                    <a:cxn ang="T11">
                      <a:pos x="T6" y="T7"/>
                    </a:cxn>
                  </a:cxnLst>
                  <a:rect l="T12" t="T13" r="T14" b="T15"/>
                  <a:pathLst>
                    <a:path w="3" h="23">
                      <a:moveTo>
                        <a:pt x="0" y="0"/>
                      </a:moveTo>
                      <a:lnTo>
                        <a:pt x="0" y="0"/>
                      </a:lnTo>
                      <a:lnTo>
                        <a:pt x="3" y="23"/>
                      </a:lnTo>
                    </a:path>
                  </a:pathLst>
                </a:custGeom>
                <a:noFill/>
                <a:ln w="6350" cap="sq">
                  <a:solidFill>
                    <a:srgbClr val="010101"/>
                  </a:solidFill>
                  <a:prstDash val="solid"/>
                  <a:miter lim="800000"/>
                  <a:headEnd/>
                  <a:tailEnd/>
                </a:ln>
              </p:spPr>
              <p:txBody>
                <a:bodyPr/>
                <a:lstStyle/>
                <a:p>
                  <a:endParaRPr lang="en-US"/>
                </a:p>
              </p:txBody>
            </p:sp>
            <p:sp>
              <p:nvSpPr>
                <p:cNvPr id="30424" name="Freeform 5361"/>
                <p:cNvSpPr>
                  <a:spLocks/>
                </p:cNvSpPr>
                <p:nvPr/>
              </p:nvSpPr>
              <p:spPr bwMode="auto">
                <a:xfrm>
                  <a:off x="5316538" y="4767263"/>
                  <a:ext cx="7938" cy="6350"/>
                </a:xfrm>
                <a:custGeom>
                  <a:avLst/>
                  <a:gdLst>
                    <a:gd name="T0" fmla="*/ 0 w 5"/>
                    <a:gd name="T1" fmla="*/ 0 h 4"/>
                    <a:gd name="T2" fmla="*/ 0 w 5"/>
                    <a:gd name="T3" fmla="*/ 0 h 4"/>
                    <a:gd name="T4" fmla="*/ 0 w 5"/>
                    <a:gd name="T5" fmla="*/ 0 h 4"/>
                    <a:gd name="T6" fmla="*/ 7938 w 5"/>
                    <a:gd name="T7" fmla="*/ 635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0"/>
                      </a:moveTo>
                      <a:lnTo>
                        <a:pt x="0" y="0"/>
                      </a:lnTo>
                      <a:lnTo>
                        <a:pt x="5" y="4"/>
                      </a:lnTo>
                    </a:path>
                  </a:pathLst>
                </a:custGeom>
                <a:noFill/>
                <a:ln w="6350" cap="sq">
                  <a:solidFill>
                    <a:srgbClr val="010101"/>
                  </a:solidFill>
                  <a:prstDash val="solid"/>
                  <a:miter lim="800000"/>
                  <a:headEnd/>
                  <a:tailEnd/>
                </a:ln>
              </p:spPr>
              <p:txBody>
                <a:bodyPr/>
                <a:lstStyle/>
                <a:p>
                  <a:endParaRPr lang="en-US"/>
                </a:p>
              </p:txBody>
            </p:sp>
            <p:sp>
              <p:nvSpPr>
                <p:cNvPr id="30425" name="Freeform 5362"/>
                <p:cNvSpPr>
                  <a:spLocks/>
                </p:cNvSpPr>
                <p:nvPr/>
              </p:nvSpPr>
              <p:spPr bwMode="auto">
                <a:xfrm>
                  <a:off x="5324475" y="4773613"/>
                  <a:ext cx="3175" cy="12700"/>
                </a:xfrm>
                <a:custGeom>
                  <a:avLst/>
                  <a:gdLst>
                    <a:gd name="T0" fmla="*/ 0 w 2"/>
                    <a:gd name="T1" fmla="*/ 0 h 8"/>
                    <a:gd name="T2" fmla="*/ 0 w 2"/>
                    <a:gd name="T3" fmla="*/ 0 h 8"/>
                    <a:gd name="T4" fmla="*/ 0 w 2"/>
                    <a:gd name="T5" fmla="*/ 0 h 8"/>
                    <a:gd name="T6" fmla="*/ 3175 w 2"/>
                    <a:gd name="T7" fmla="*/ 1270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0"/>
                      </a:moveTo>
                      <a:lnTo>
                        <a:pt x="0" y="0"/>
                      </a:lnTo>
                      <a:lnTo>
                        <a:pt x="2" y="8"/>
                      </a:lnTo>
                    </a:path>
                  </a:pathLst>
                </a:custGeom>
                <a:noFill/>
                <a:ln w="6350" cap="sq">
                  <a:solidFill>
                    <a:srgbClr val="010101"/>
                  </a:solidFill>
                  <a:prstDash val="solid"/>
                  <a:miter lim="800000"/>
                  <a:headEnd/>
                  <a:tailEnd/>
                </a:ln>
              </p:spPr>
              <p:txBody>
                <a:bodyPr/>
                <a:lstStyle/>
                <a:p>
                  <a:endParaRPr lang="en-US"/>
                </a:p>
              </p:txBody>
            </p:sp>
            <p:sp>
              <p:nvSpPr>
                <p:cNvPr id="30426" name="Freeform 5363"/>
                <p:cNvSpPr>
                  <a:spLocks/>
                </p:cNvSpPr>
                <p:nvPr/>
              </p:nvSpPr>
              <p:spPr bwMode="auto">
                <a:xfrm>
                  <a:off x="5327650" y="4781550"/>
                  <a:ext cx="6350" cy="4763"/>
                </a:xfrm>
                <a:custGeom>
                  <a:avLst/>
                  <a:gdLst>
                    <a:gd name="T0" fmla="*/ 0 w 4"/>
                    <a:gd name="T1" fmla="*/ 4763 h 3"/>
                    <a:gd name="T2" fmla="*/ 0 w 4"/>
                    <a:gd name="T3" fmla="*/ 4763 h 3"/>
                    <a:gd name="T4" fmla="*/ 0 w 4"/>
                    <a:gd name="T5" fmla="*/ 4763 h 3"/>
                    <a:gd name="T6" fmla="*/ 635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3"/>
                      </a:moveTo>
                      <a:lnTo>
                        <a:pt x="0" y="3"/>
                      </a:lnTo>
                      <a:lnTo>
                        <a:pt x="4" y="0"/>
                      </a:lnTo>
                    </a:path>
                  </a:pathLst>
                </a:custGeom>
                <a:noFill/>
                <a:ln w="6350" cap="sq">
                  <a:solidFill>
                    <a:srgbClr val="010101"/>
                  </a:solidFill>
                  <a:prstDash val="solid"/>
                  <a:miter lim="800000"/>
                  <a:headEnd/>
                  <a:tailEnd/>
                </a:ln>
              </p:spPr>
              <p:txBody>
                <a:bodyPr/>
                <a:lstStyle/>
                <a:p>
                  <a:endParaRPr lang="en-US"/>
                </a:p>
              </p:txBody>
            </p:sp>
            <p:sp>
              <p:nvSpPr>
                <p:cNvPr id="30427" name="Freeform 5364"/>
                <p:cNvSpPr>
                  <a:spLocks/>
                </p:cNvSpPr>
                <p:nvPr/>
              </p:nvSpPr>
              <p:spPr bwMode="auto">
                <a:xfrm>
                  <a:off x="5334000" y="4781550"/>
                  <a:ext cx="1588" cy="28575"/>
                </a:xfrm>
                <a:custGeom>
                  <a:avLst/>
                  <a:gdLst>
                    <a:gd name="T0" fmla="*/ 0 w 1"/>
                    <a:gd name="T1" fmla="*/ 0 h 18"/>
                    <a:gd name="T2" fmla="*/ 0 w 1"/>
                    <a:gd name="T3" fmla="*/ 0 h 18"/>
                    <a:gd name="T4" fmla="*/ 0 w 1"/>
                    <a:gd name="T5" fmla="*/ 0 h 18"/>
                    <a:gd name="T6" fmla="*/ 1588 w 1"/>
                    <a:gd name="T7" fmla="*/ 28575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0"/>
                      </a:moveTo>
                      <a:lnTo>
                        <a:pt x="0" y="0"/>
                      </a:lnTo>
                      <a:lnTo>
                        <a:pt x="1" y="18"/>
                      </a:lnTo>
                    </a:path>
                  </a:pathLst>
                </a:custGeom>
                <a:noFill/>
                <a:ln w="6350" cap="sq">
                  <a:solidFill>
                    <a:srgbClr val="010101"/>
                  </a:solidFill>
                  <a:prstDash val="solid"/>
                  <a:miter lim="800000"/>
                  <a:headEnd/>
                  <a:tailEnd/>
                </a:ln>
              </p:spPr>
              <p:txBody>
                <a:bodyPr/>
                <a:lstStyle/>
                <a:p>
                  <a:endParaRPr lang="en-US"/>
                </a:p>
              </p:txBody>
            </p:sp>
            <p:sp>
              <p:nvSpPr>
                <p:cNvPr id="30428" name="Freeform 5365"/>
                <p:cNvSpPr>
                  <a:spLocks/>
                </p:cNvSpPr>
                <p:nvPr/>
              </p:nvSpPr>
              <p:spPr bwMode="auto">
                <a:xfrm>
                  <a:off x="5335588" y="4810125"/>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30429" name="Freeform 5366"/>
                <p:cNvSpPr>
                  <a:spLocks/>
                </p:cNvSpPr>
                <p:nvPr/>
              </p:nvSpPr>
              <p:spPr bwMode="auto">
                <a:xfrm>
                  <a:off x="5341938" y="4767263"/>
                  <a:ext cx="3175" cy="47625"/>
                </a:xfrm>
                <a:custGeom>
                  <a:avLst/>
                  <a:gdLst>
                    <a:gd name="T0" fmla="*/ 0 w 2"/>
                    <a:gd name="T1" fmla="*/ 47625 h 30"/>
                    <a:gd name="T2" fmla="*/ 0 w 2"/>
                    <a:gd name="T3" fmla="*/ 47625 h 30"/>
                    <a:gd name="T4" fmla="*/ 0 w 2"/>
                    <a:gd name="T5" fmla="*/ 47625 h 30"/>
                    <a:gd name="T6" fmla="*/ 3175 w 2"/>
                    <a:gd name="T7" fmla="*/ 0 h 30"/>
                    <a:gd name="T8" fmla="*/ 0 60000 65536"/>
                    <a:gd name="T9" fmla="*/ 0 60000 65536"/>
                    <a:gd name="T10" fmla="*/ 0 60000 65536"/>
                    <a:gd name="T11" fmla="*/ 0 60000 65536"/>
                    <a:gd name="T12" fmla="*/ 0 w 2"/>
                    <a:gd name="T13" fmla="*/ 0 h 30"/>
                    <a:gd name="T14" fmla="*/ 2 w 2"/>
                    <a:gd name="T15" fmla="*/ 30 h 30"/>
                  </a:gdLst>
                  <a:ahLst/>
                  <a:cxnLst>
                    <a:cxn ang="T8">
                      <a:pos x="T0" y="T1"/>
                    </a:cxn>
                    <a:cxn ang="T9">
                      <a:pos x="T2" y="T3"/>
                    </a:cxn>
                    <a:cxn ang="T10">
                      <a:pos x="T4" y="T5"/>
                    </a:cxn>
                    <a:cxn ang="T11">
                      <a:pos x="T6" y="T7"/>
                    </a:cxn>
                  </a:cxnLst>
                  <a:rect l="T12" t="T13" r="T14" b="T15"/>
                  <a:pathLst>
                    <a:path w="2" h="30">
                      <a:moveTo>
                        <a:pt x="0" y="30"/>
                      </a:moveTo>
                      <a:lnTo>
                        <a:pt x="0" y="30"/>
                      </a:lnTo>
                      <a:lnTo>
                        <a:pt x="2" y="0"/>
                      </a:lnTo>
                    </a:path>
                  </a:pathLst>
                </a:custGeom>
                <a:noFill/>
                <a:ln w="6350" cap="sq">
                  <a:solidFill>
                    <a:srgbClr val="010101"/>
                  </a:solidFill>
                  <a:prstDash val="solid"/>
                  <a:miter lim="800000"/>
                  <a:headEnd/>
                  <a:tailEnd/>
                </a:ln>
              </p:spPr>
              <p:txBody>
                <a:bodyPr/>
                <a:lstStyle/>
                <a:p>
                  <a:endParaRPr lang="en-US"/>
                </a:p>
              </p:txBody>
            </p:sp>
            <p:sp>
              <p:nvSpPr>
                <p:cNvPr id="30430" name="Freeform 5367"/>
                <p:cNvSpPr>
                  <a:spLocks/>
                </p:cNvSpPr>
                <p:nvPr/>
              </p:nvSpPr>
              <p:spPr bwMode="auto">
                <a:xfrm>
                  <a:off x="5345113" y="4618038"/>
                  <a:ext cx="4763" cy="149225"/>
                </a:xfrm>
                <a:custGeom>
                  <a:avLst/>
                  <a:gdLst>
                    <a:gd name="T0" fmla="*/ 0 w 3"/>
                    <a:gd name="T1" fmla="*/ 149225 h 94"/>
                    <a:gd name="T2" fmla="*/ 0 w 3"/>
                    <a:gd name="T3" fmla="*/ 149225 h 94"/>
                    <a:gd name="T4" fmla="*/ 0 w 3"/>
                    <a:gd name="T5" fmla="*/ 149225 h 94"/>
                    <a:gd name="T6" fmla="*/ 4763 w 3"/>
                    <a:gd name="T7" fmla="*/ 0 h 94"/>
                    <a:gd name="T8" fmla="*/ 0 60000 65536"/>
                    <a:gd name="T9" fmla="*/ 0 60000 65536"/>
                    <a:gd name="T10" fmla="*/ 0 60000 65536"/>
                    <a:gd name="T11" fmla="*/ 0 60000 65536"/>
                    <a:gd name="T12" fmla="*/ 0 w 3"/>
                    <a:gd name="T13" fmla="*/ 0 h 94"/>
                    <a:gd name="T14" fmla="*/ 3 w 3"/>
                    <a:gd name="T15" fmla="*/ 94 h 94"/>
                  </a:gdLst>
                  <a:ahLst/>
                  <a:cxnLst>
                    <a:cxn ang="T8">
                      <a:pos x="T0" y="T1"/>
                    </a:cxn>
                    <a:cxn ang="T9">
                      <a:pos x="T2" y="T3"/>
                    </a:cxn>
                    <a:cxn ang="T10">
                      <a:pos x="T4" y="T5"/>
                    </a:cxn>
                    <a:cxn ang="T11">
                      <a:pos x="T6" y="T7"/>
                    </a:cxn>
                  </a:cxnLst>
                  <a:rect l="T12" t="T13" r="T14" b="T15"/>
                  <a:pathLst>
                    <a:path w="3" h="94">
                      <a:moveTo>
                        <a:pt x="0" y="94"/>
                      </a:moveTo>
                      <a:lnTo>
                        <a:pt x="0" y="94"/>
                      </a:lnTo>
                      <a:lnTo>
                        <a:pt x="3" y="0"/>
                      </a:lnTo>
                    </a:path>
                  </a:pathLst>
                </a:custGeom>
                <a:noFill/>
                <a:ln w="6350" cap="sq">
                  <a:solidFill>
                    <a:srgbClr val="010101"/>
                  </a:solidFill>
                  <a:prstDash val="solid"/>
                  <a:miter lim="800000"/>
                  <a:headEnd/>
                  <a:tailEnd/>
                </a:ln>
              </p:spPr>
              <p:txBody>
                <a:bodyPr/>
                <a:lstStyle/>
                <a:p>
                  <a:endParaRPr lang="en-US"/>
                </a:p>
              </p:txBody>
            </p:sp>
            <p:sp>
              <p:nvSpPr>
                <p:cNvPr id="30431" name="Freeform 5368"/>
                <p:cNvSpPr>
                  <a:spLocks/>
                </p:cNvSpPr>
                <p:nvPr/>
              </p:nvSpPr>
              <p:spPr bwMode="auto">
                <a:xfrm>
                  <a:off x="5349875" y="4392613"/>
                  <a:ext cx="3175" cy="225425"/>
                </a:xfrm>
                <a:custGeom>
                  <a:avLst/>
                  <a:gdLst>
                    <a:gd name="T0" fmla="*/ 0 w 2"/>
                    <a:gd name="T1" fmla="*/ 225425 h 142"/>
                    <a:gd name="T2" fmla="*/ 0 w 2"/>
                    <a:gd name="T3" fmla="*/ 225425 h 142"/>
                    <a:gd name="T4" fmla="*/ 0 w 2"/>
                    <a:gd name="T5" fmla="*/ 225425 h 142"/>
                    <a:gd name="T6" fmla="*/ 3175 w 2"/>
                    <a:gd name="T7" fmla="*/ 0 h 142"/>
                    <a:gd name="T8" fmla="*/ 0 60000 65536"/>
                    <a:gd name="T9" fmla="*/ 0 60000 65536"/>
                    <a:gd name="T10" fmla="*/ 0 60000 65536"/>
                    <a:gd name="T11" fmla="*/ 0 60000 65536"/>
                    <a:gd name="T12" fmla="*/ 0 w 2"/>
                    <a:gd name="T13" fmla="*/ 0 h 142"/>
                    <a:gd name="T14" fmla="*/ 2 w 2"/>
                    <a:gd name="T15" fmla="*/ 142 h 142"/>
                  </a:gdLst>
                  <a:ahLst/>
                  <a:cxnLst>
                    <a:cxn ang="T8">
                      <a:pos x="T0" y="T1"/>
                    </a:cxn>
                    <a:cxn ang="T9">
                      <a:pos x="T2" y="T3"/>
                    </a:cxn>
                    <a:cxn ang="T10">
                      <a:pos x="T4" y="T5"/>
                    </a:cxn>
                    <a:cxn ang="T11">
                      <a:pos x="T6" y="T7"/>
                    </a:cxn>
                  </a:cxnLst>
                  <a:rect l="T12" t="T13" r="T14" b="T15"/>
                  <a:pathLst>
                    <a:path w="2" h="142">
                      <a:moveTo>
                        <a:pt x="0" y="142"/>
                      </a:moveTo>
                      <a:lnTo>
                        <a:pt x="0" y="142"/>
                      </a:lnTo>
                      <a:lnTo>
                        <a:pt x="2" y="0"/>
                      </a:lnTo>
                    </a:path>
                  </a:pathLst>
                </a:custGeom>
                <a:noFill/>
                <a:ln w="6350" cap="sq">
                  <a:solidFill>
                    <a:srgbClr val="010101"/>
                  </a:solidFill>
                  <a:prstDash val="solid"/>
                  <a:miter lim="800000"/>
                  <a:headEnd/>
                  <a:tailEnd/>
                </a:ln>
              </p:spPr>
              <p:txBody>
                <a:bodyPr/>
                <a:lstStyle/>
                <a:p>
                  <a:endParaRPr lang="en-US"/>
                </a:p>
              </p:txBody>
            </p:sp>
            <p:sp>
              <p:nvSpPr>
                <p:cNvPr id="30432" name="Freeform 5369"/>
                <p:cNvSpPr>
                  <a:spLocks/>
                </p:cNvSpPr>
                <p:nvPr/>
              </p:nvSpPr>
              <p:spPr bwMode="auto">
                <a:xfrm>
                  <a:off x="5353050" y="4062413"/>
                  <a:ext cx="6350" cy="330200"/>
                </a:xfrm>
                <a:custGeom>
                  <a:avLst/>
                  <a:gdLst>
                    <a:gd name="T0" fmla="*/ 0 w 4"/>
                    <a:gd name="T1" fmla="*/ 330200 h 208"/>
                    <a:gd name="T2" fmla="*/ 0 w 4"/>
                    <a:gd name="T3" fmla="*/ 330200 h 208"/>
                    <a:gd name="T4" fmla="*/ 0 w 4"/>
                    <a:gd name="T5" fmla="*/ 330200 h 208"/>
                    <a:gd name="T6" fmla="*/ 635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208"/>
                      </a:moveTo>
                      <a:lnTo>
                        <a:pt x="0" y="208"/>
                      </a:lnTo>
                      <a:lnTo>
                        <a:pt x="4" y="0"/>
                      </a:lnTo>
                    </a:path>
                  </a:pathLst>
                </a:custGeom>
                <a:noFill/>
                <a:ln w="6350" cap="sq">
                  <a:solidFill>
                    <a:srgbClr val="010101"/>
                  </a:solidFill>
                  <a:prstDash val="solid"/>
                  <a:miter lim="800000"/>
                  <a:headEnd/>
                  <a:tailEnd/>
                </a:ln>
              </p:spPr>
              <p:txBody>
                <a:bodyPr/>
                <a:lstStyle/>
                <a:p>
                  <a:endParaRPr lang="en-US"/>
                </a:p>
              </p:txBody>
            </p:sp>
            <p:sp>
              <p:nvSpPr>
                <p:cNvPr id="30433" name="Freeform 5370"/>
                <p:cNvSpPr>
                  <a:spLocks/>
                </p:cNvSpPr>
                <p:nvPr/>
              </p:nvSpPr>
              <p:spPr bwMode="auto">
                <a:xfrm>
                  <a:off x="5359400" y="3705225"/>
                  <a:ext cx="1588" cy="357188"/>
                </a:xfrm>
                <a:custGeom>
                  <a:avLst/>
                  <a:gdLst>
                    <a:gd name="T0" fmla="*/ 0 w 1"/>
                    <a:gd name="T1" fmla="*/ 357188 h 225"/>
                    <a:gd name="T2" fmla="*/ 0 w 1"/>
                    <a:gd name="T3" fmla="*/ 357188 h 225"/>
                    <a:gd name="T4" fmla="*/ 0 w 1"/>
                    <a:gd name="T5" fmla="*/ 357188 h 225"/>
                    <a:gd name="T6" fmla="*/ 1588 w 1"/>
                    <a:gd name="T7" fmla="*/ 0 h 225"/>
                    <a:gd name="T8" fmla="*/ 0 60000 65536"/>
                    <a:gd name="T9" fmla="*/ 0 60000 65536"/>
                    <a:gd name="T10" fmla="*/ 0 60000 65536"/>
                    <a:gd name="T11" fmla="*/ 0 60000 65536"/>
                    <a:gd name="T12" fmla="*/ 0 w 1"/>
                    <a:gd name="T13" fmla="*/ 0 h 225"/>
                    <a:gd name="T14" fmla="*/ 1 w 1"/>
                    <a:gd name="T15" fmla="*/ 225 h 225"/>
                  </a:gdLst>
                  <a:ahLst/>
                  <a:cxnLst>
                    <a:cxn ang="T8">
                      <a:pos x="T0" y="T1"/>
                    </a:cxn>
                    <a:cxn ang="T9">
                      <a:pos x="T2" y="T3"/>
                    </a:cxn>
                    <a:cxn ang="T10">
                      <a:pos x="T4" y="T5"/>
                    </a:cxn>
                    <a:cxn ang="T11">
                      <a:pos x="T6" y="T7"/>
                    </a:cxn>
                  </a:cxnLst>
                  <a:rect l="T12" t="T13" r="T14" b="T15"/>
                  <a:pathLst>
                    <a:path w="1" h="225">
                      <a:moveTo>
                        <a:pt x="0" y="225"/>
                      </a:moveTo>
                      <a:lnTo>
                        <a:pt x="0" y="225"/>
                      </a:lnTo>
                      <a:lnTo>
                        <a:pt x="1" y="0"/>
                      </a:lnTo>
                    </a:path>
                  </a:pathLst>
                </a:custGeom>
                <a:noFill/>
                <a:ln w="6350" cap="sq">
                  <a:solidFill>
                    <a:srgbClr val="010101"/>
                  </a:solidFill>
                  <a:prstDash val="solid"/>
                  <a:miter lim="800000"/>
                  <a:headEnd/>
                  <a:tailEnd/>
                </a:ln>
              </p:spPr>
              <p:txBody>
                <a:bodyPr/>
                <a:lstStyle/>
                <a:p>
                  <a:endParaRPr lang="en-US"/>
                </a:p>
              </p:txBody>
            </p:sp>
            <p:sp>
              <p:nvSpPr>
                <p:cNvPr id="30434" name="Freeform 5371"/>
                <p:cNvSpPr>
                  <a:spLocks/>
                </p:cNvSpPr>
                <p:nvPr/>
              </p:nvSpPr>
              <p:spPr bwMode="auto">
                <a:xfrm>
                  <a:off x="5360988" y="3222625"/>
                  <a:ext cx="6350" cy="482600"/>
                </a:xfrm>
                <a:custGeom>
                  <a:avLst/>
                  <a:gdLst>
                    <a:gd name="T0" fmla="*/ 0 w 4"/>
                    <a:gd name="T1" fmla="*/ 482600 h 304"/>
                    <a:gd name="T2" fmla="*/ 0 w 4"/>
                    <a:gd name="T3" fmla="*/ 482600 h 304"/>
                    <a:gd name="T4" fmla="*/ 0 w 4"/>
                    <a:gd name="T5" fmla="*/ 482600 h 304"/>
                    <a:gd name="T6" fmla="*/ 6350 w 4"/>
                    <a:gd name="T7" fmla="*/ 0 h 304"/>
                    <a:gd name="T8" fmla="*/ 0 60000 65536"/>
                    <a:gd name="T9" fmla="*/ 0 60000 65536"/>
                    <a:gd name="T10" fmla="*/ 0 60000 65536"/>
                    <a:gd name="T11" fmla="*/ 0 60000 65536"/>
                    <a:gd name="T12" fmla="*/ 0 w 4"/>
                    <a:gd name="T13" fmla="*/ 0 h 304"/>
                    <a:gd name="T14" fmla="*/ 4 w 4"/>
                    <a:gd name="T15" fmla="*/ 304 h 304"/>
                  </a:gdLst>
                  <a:ahLst/>
                  <a:cxnLst>
                    <a:cxn ang="T8">
                      <a:pos x="T0" y="T1"/>
                    </a:cxn>
                    <a:cxn ang="T9">
                      <a:pos x="T2" y="T3"/>
                    </a:cxn>
                    <a:cxn ang="T10">
                      <a:pos x="T4" y="T5"/>
                    </a:cxn>
                    <a:cxn ang="T11">
                      <a:pos x="T6" y="T7"/>
                    </a:cxn>
                  </a:cxnLst>
                  <a:rect l="T12" t="T13" r="T14" b="T15"/>
                  <a:pathLst>
                    <a:path w="4" h="304">
                      <a:moveTo>
                        <a:pt x="0" y="304"/>
                      </a:moveTo>
                      <a:lnTo>
                        <a:pt x="0" y="304"/>
                      </a:lnTo>
                      <a:lnTo>
                        <a:pt x="4" y="0"/>
                      </a:lnTo>
                    </a:path>
                  </a:pathLst>
                </a:custGeom>
                <a:noFill/>
                <a:ln w="6350" cap="sq">
                  <a:solidFill>
                    <a:srgbClr val="010101"/>
                  </a:solidFill>
                  <a:prstDash val="solid"/>
                  <a:miter lim="800000"/>
                  <a:headEnd/>
                  <a:tailEnd/>
                </a:ln>
              </p:spPr>
              <p:txBody>
                <a:bodyPr/>
                <a:lstStyle/>
                <a:p>
                  <a:endParaRPr lang="en-US"/>
                </a:p>
              </p:txBody>
            </p:sp>
            <p:sp>
              <p:nvSpPr>
                <p:cNvPr id="30435" name="Freeform 5372"/>
                <p:cNvSpPr>
                  <a:spLocks/>
                </p:cNvSpPr>
                <p:nvPr/>
              </p:nvSpPr>
              <p:spPr bwMode="auto">
                <a:xfrm>
                  <a:off x="5367338"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436" name="Freeform 5373"/>
                <p:cNvSpPr>
                  <a:spLocks/>
                </p:cNvSpPr>
                <p:nvPr/>
              </p:nvSpPr>
              <p:spPr bwMode="auto">
                <a:xfrm>
                  <a:off x="5370513"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437" name="Freeform 5374"/>
                <p:cNvSpPr>
                  <a:spLocks/>
                </p:cNvSpPr>
                <p:nvPr/>
              </p:nvSpPr>
              <p:spPr bwMode="auto">
                <a:xfrm>
                  <a:off x="5375275"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438" name="Freeform 5375"/>
                <p:cNvSpPr>
                  <a:spLocks/>
                </p:cNvSpPr>
                <p:nvPr/>
              </p:nvSpPr>
              <p:spPr bwMode="auto">
                <a:xfrm>
                  <a:off x="5378450" y="322262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439" name="Freeform 5376"/>
                <p:cNvSpPr>
                  <a:spLocks/>
                </p:cNvSpPr>
                <p:nvPr/>
              </p:nvSpPr>
              <p:spPr bwMode="auto">
                <a:xfrm>
                  <a:off x="5384800" y="322262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440" name="Freeform 5377"/>
                <p:cNvSpPr>
                  <a:spLocks/>
                </p:cNvSpPr>
                <p:nvPr/>
              </p:nvSpPr>
              <p:spPr bwMode="auto">
                <a:xfrm>
                  <a:off x="5389563"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441" name="Freeform 5378"/>
                <p:cNvSpPr>
                  <a:spLocks/>
                </p:cNvSpPr>
                <p:nvPr/>
              </p:nvSpPr>
              <p:spPr bwMode="auto">
                <a:xfrm>
                  <a:off x="5392738" y="322262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442" name="Freeform 5379"/>
                <p:cNvSpPr>
                  <a:spLocks/>
                </p:cNvSpPr>
                <p:nvPr/>
              </p:nvSpPr>
              <p:spPr bwMode="auto">
                <a:xfrm>
                  <a:off x="5395913" y="3222625"/>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30443" name="Freeform 5380"/>
                <p:cNvSpPr>
                  <a:spLocks/>
                </p:cNvSpPr>
                <p:nvPr/>
              </p:nvSpPr>
              <p:spPr bwMode="auto">
                <a:xfrm>
                  <a:off x="5403850" y="3222625"/>
                  <a:ext cx="6350" cy="36513"/>
                </a:xfrm>
                <a:custGeom>
                  <a:avLst/>
                  <a:gdLst>
                    <a:gd name="T0" fmla="*/ 0 w 4"/>
                    <a:gd name="T1" fmla="*/ 0 h 23"/>
                    <a:gd name="T2" fmla="*/ 0 w 4"/>
                    <a:gd name="T3" fmla="*/ 0 h 23"/>
                    <a:gd name="T4" fmla="*/ 0 w 4"/>
                    <a:gd name="T5" fmla="*/ 0 h 23"/>
                    <a:gd name="T6" fmla="*/ 6350 w 4"/>
                    <a:gd name="T7" fmla="*/ 36513 h 23"/>
                    <a:gd name="T8" fmla="*/ 0 60000 65536"/>
                    <a:gd name="T9" fmla="*/ 0 60000 65536"/>
                    <a:gd name="T10" fmla="*/ 0 60000 65536"/>
                    <a:gd name="T11" fmla="*/ 0 60000 65536"/>
                    <a:gd name="T12" fmla="*/ 0 w 4"/>
                    <a:gd name="T13" fmla="*/ 0 h 23"/>
                    <a:gd name="T14" fmla="*/ 4 w 4"/>
                    <a:gd name="T15" fmla="*/ 23 h 23"/>
                  </a:gdLst>
                  <a:ahLst/>
                  <a:cxnLst>
                    <a:cxn ang="T8">
                      <a:pos x="T0" y="T1"/>
                    </a:cxn>
                    <a:cxn ang="T9">
                      <a:pos x="T2" y="T3"/>
                    </a:cxn>
                    <a:cxn ang="T10">
                      <a:pos x="T4" y="T5"/>
                    </a:cxn>
                    <a:cxn ang="T11">
                      <a:pos x="T6" y="T7"/>
                    </a:cxn>
                  </a:cxnLst>
                  <a:rect l="T12" t="T13" r="T14" b="T15"/>
                  <a:pathLst>
                    <a:path w="4" h="23">
                      <a:moveTo>
                        <a:pt x="0" y="0"/>
                      </a:moveTo>
                      <a:lnTo>
                        <a:pt x="0" y="0"/>
                      </a:lnTo>
                      <a:lnTo>
                        <a:pt x="4" y="23"/>
                      </a:lnTo>
                    </a:path>
                  </a:pathLst>
                </a:custGeom>
                <a:noFill/>
                <a:ln w="6350" cap="sq">
                  <a:solidFill>
                    <a:srgbClr val="010101"/>
                  </a:solidFill>
                  <a:prstDash val="solid"/>
                  <a:miter lim="800000"/>
                  <a:headEnd/>
                  <a:tailEnd/>
                </a:ln>
              </p:spPr>
              <p:txBody>
                <a:bodyPr/>
                <a:lstStyle/>
                <a:p>
                  <a:endParaRPr lang="en-US"/>
                </a:p>
              </p:txBody>
            </p:sp>
            <p:sp>
              <p:nvSpPr>
                <p:cNvPr id="30444" name="Freeform 5381"/>
                <p:cNvSpPr>
                  <a:spLocks/>
                </p:cNvSpPr>
                <p:nvPr/>
              </p:nvSpPr>
              <p:spPr bwMode="auto">
                <a:xfrm>
                  <a:off x="5410200" y="3259138"/>
                  <a:ext cx="1588" cy="322263"/>
                </a:xfrm>
                <a:custGeom>
                  <a:avLst/>
                  <a:gdLst>
                    <a:gd name="T0" fmla="*/ 0 w 1"/>
                    <a:gd name="T1" fmla="*/ 0 h 203"/>
                    <a:gd name="T2" fmla="*/ 0 w 1"/>
                    <a:gd name="T3" fmla="*/ 0 h 203"/>
                    <a:gd name="T4" fmla="*/ 0 w 1"/>
                    <a:gd name="T5" fmla="*/ 0 h 203"/>
                    <a:gd name="T6" fmla="*/ 1588 w 1"/>
                    <a:gd name="T7" fmla="*/ 322263 h 203"/>
                    <a:gd name="T8" fmla="*/ 0 60000 65536"/>
                    <a:gd name="T9" fmla="*/ 0 60000 65536"/>
                    <a:gd name="T10" fmla="*/ 0 60000 65536"/>
                    <a:gd name="T11" fmla="*/ 0 60000 65536"/>
                    <a:gd name="T12" fmla="*/ 0 w 1"/>
                    <a:gd name="T13" fmla="*/ 0 h 203"/>
                    <a:gd name="T14" fmla="*/ 1 w 1"/>
                    <a:gd name="T15" fmla="*/ 203 h 203"/>
                  </a:gdLst>
                  <a:ahLst/>
                  <a:cxnLst>
                    <a:cxn ang="T8">
                      <a:pos x="T0" y="T1"/>
                    </a:cxn>
                    <a:cxn ang="T9">
                      <a:pos x="T2" y="T3"/>
                    </a:cxn>
                    <a:cxn ang="T10">
                      <a:pos x="T4" y="T5"/>
                    </a:cxn>
                    <a:cxn ang="T11">
                      <a:pos x="T6" y="T7"/>
                    </a:cxn>
                  </a:cxnLst>
                  <a:rect l="T12" t="T13" r="T14" b="T15"/>
                  <a:pathLst>
                    <a:path w="1" h="203">
                      <a:moveTo>
                        <a:pt x="0" y="0"/>
                      </a:moveTo>
                      <a:lnTo>
                        <a:pt x="0" y="0"/>
                      </a:lnTo>
                      <a:lnTo>
                        <a:pt x="1" y="203"/>
                      </a:lnTo>
                    </a:path>
                  </a:pathLst>
                </a:custGeom>
                <a:noFill/>
                <a:ln w="6350" cap="sq">
                  <a:solidFill>
                    <a:srgbClr val="010101"/>
                  </a:solidFill>
                  <a:prstDash val="solid"/>
                  <a:miter lim="800000"/>
                  <a:headEnd/>
                  <a:tailEnd/>
                </a:ln>
              </p:spPr>
              <p:txBody>
                <a:bodyPr/>
                <a:lstStyle/>
                <a:p>
                  <a:endParaRPr lang="en-US"/>
                </a:p>
              </p:txBody>
            </p:sp>
            <p:sp>
              <p:nvSpPr>
                <p:cNvPr id="30445" name="Freeform 5382"/>
                <p:cNvSpPr>
                  <a:spLocks/>
                </p:cNvSpPr>
                <p:nvPr/>
              </p:nvSpPr>
              <p:spPr bwMode="auto">
                <a:xfrm>
                  <a:off x="5411788" y="3581400"/>
                  <a:ext cx="6350" cy="247650"/>
                </a:xfrm>
                <a:custGeom>
                  <a:avLst/>
                  <a:gdLst>
                    <a:gd name="T0" fmla="*/ 0 w 4"/>
                    <a:gd name="T1" fmla="*/ 0 h 156"/>
                    <a:gd name="T2" fmla="*/ 0 w 4"/>
                    <a:gd name="T3" fmla="*/ 0 h 156"/>
                    <a:gd name="T4" fmla="*/ 0 w 4"/>
                    <a:gd name="T5" fmla="*/ 0 h 156"/>
                    <a:gd name="T6" fmla="*/ 6350 w 4"/>
                    <a:gd name="T7" fmla="*/ 247650 h 156"/>
                    <a:gd name="T8" fmla="*/ 0 60000 65536"/>
                    <a:gd name="T9" fmla="*/ 0 60000 65536"/>
                    <a:gd name="T10" fmla="*/ 0 60000 65536"/>
                    <a:gd name="T11" fmla="*/ 0 60000 65536"/>
                    <a:gd name="T12" fmla="*/ 0 w 4"/>
                    <a:gd name="T13" fmla="*/ 0 h 156"/>
                    <a:gd name="T14" fmla="*/ 4 w 4"/>
                    <a:gd name="T15" fmla="*/ 156 h 156"/>
                  </a:gdLst>
                  <a:ahLst/>
                  <a:cxnLst>
                    <a:cxn ang="T8">
                      <a:pos x="T0" y="T1"/>
                    </a:cxn>
                    <a:cxn ang="T9">
                      <a:pos x="T2" y="T3"/>
                    </a:cxn>
                    <a:cxn ang="T10">
                      <a:pos x="T4" y="T5"/>
                    </a:cxn>
                    <a:cxn ang="T11">
                      <a:pos x="T6" y="T7"/>
                    </a:cxn>
                  </a:cxnLst>
                  <a:rect l="T12" t="T13" r="T14" b="T15"/>
                  <a:pathLst>
                    <a:path w="4" h="156">
                      <a:moveTo>
                        <a:pt x="0" y="0"/>
                      </a:moveTo>
                      <a:lnTo>
                        <a:pt x="0" y="0"/>
                      </a:lnTo>
                      <a:lnTo>
                        <a:pt x="4" y="156"/>
                      </a:lnTo>
                    </a:path>
                  </a:pathLst>
                </a:custGeom>
                <a:noFill/>
                <a:ln w="6350" cap="sq">
                  <a:solidFill>
                    <a:srgbClr val="010101"/>
                  </a:solidFill>
                  <a:prstDash val="solid"/>
                  <a:miter lim="800000"/>
                  <a:headEnd/>
                  <a:tailEnd/>
                </a:ln>
              </p:spPr>
              <p:txBody>
                <a:bodyPr/>
                <a:lstStyle/>
                <a:p>
                  <a:endParaRPr lang="en-US"/>
                </a:p>
              </p:txBody>
            </p:sp>
            <p:sp>
              <p:nvSpPr>
                <p:cNvPr id="30446" name="Freeform 5383"/>
                <p:cNvSpPr>
                  <a:spLocks/>
                </p:cNvSpPr>
                <p:nvPr/>
              </p:nvSpPr>
              <p:spPr bwMode="auto">
                <a:xfrm>
                  <a:off x="5418138" y="3829050"/>
                  <a:ext cx="3175" cy="250825"/>
                </a:xfrm>
                <a:custGeom>
                  <a:avLst/>
                  <a:gdLst>
                    <a:gd name="T0" fmla="*/ 0 w 2"/>
                    <a:gd name="T1" fmla="*/ 0 h 158"/>
                    <a:gd name="T2" fmla="*/ 0 w 2"/>
                    <a:gd name="T3" fmla="*/ 0 h 158"/>
                    <a:gd name="T4" fmla="*/ 0 w 2"/>
                    <a:gd name="T5" fmla="*/ 0 h 158"/>
                    <a:gd name="T6" fmla="*/ 3175 w 2"/>
                    <a:gd name="T7" fmla="*/ 250825 h 158"/>
                    <a:gd name="T8" fmla="*/ 0 60000 65536"/>
                    <a:gd name="T9" fmla="*/ 0 60000 65536"/>
                    <a:gd name="T10" fmla="*/ 0 60000 65536"/>
                    <a:gd name="T11" fmla="*/ 0 60000 65536"/>
                    <a:gd name="T12" fmla="*/ 0 w 2"/>
                    <a:gd name="T13" fmla="*/ 0 h 158"/>
                    <a:gd name="T14" fmla="*/ 2 w 2"/>
                    <a:gd name="T15" fmla="*/ 158 h 158"/>
                  </a:gdLst>
                  <a:ahLst/>
                  <a:cxnLst>
                    <a:cxn ang="T8">
                      <a:pos x="T0" y="T1"/>
                    </a:cxn>
                    <a:cxn ang="T9">
                      <a:pos x="T2" y="T3"/>
                    </a:cxn>
                    <a:cxn ang="T10">
                      <a:pos x="T4" y="T5"/>
                    </a:cxn>
                    <a:cxn ang="T11">
                      <a:pos x="T6" y="T7"/>
                    </a:cxn>
                  </a:cxnLst>
                  <a:rect l="T12" t="T13" r="T14" b="T15"/>
                  <a:pathLst>
                    <a:path w="2" h="158">
                      <a:moveTo>
                        <a:pt x="0" y="0"/>
                      </a:moveTo>
                      <a:lnTo>
                        <a:pt x="0" y="0"/>
                      </a:lnTo>
                      <a:lnTo>
                        <a:pt x="2" y="158"/>
                      </a:lnTo>
                    </a:path>
                  </a:pathLst>
                </a:custGeom>
                <a:noFill/>
                <a:ln w="6350" cap="sq">
                  <a:solidFill>
                    <a:srgbClr val="010101"/>
                  </a:solidFill>
                  <a:prstDash val="solid"/>
                  <a:miter lim="800000"/>
                  <a:headEnd/>
                  <a:tailEnd/>
                </a:ln>
              </p:spPr>
              <p:txBody>
                <a:bodyPr/>
                <a:lstStyle/>
                <a:p>
                  <a:endParaRPr lang="en-US"/>
                </a:p>
              </p:txBody>
            </p:sp>
            <p:sp>
              <p:nvSpPr>
                <p:cNvPr id="30447" name="Freeform 5384"/>
                <p:cNvSpPr>
                  <a:spLocks/>
                </p:cNvSpPr>
                <p:nvPr/>
              </p:nvSpPr>
              <p:spPr bwMode="auto">
                <a:xfrm>
                  <a:off x="5421313" y="4079875"/>
                  <a:ext cx="4763" cy="152400"/>
                </a:xfrm>
                <a:custGeom>
                  <a:avLst/>
                  <a:gdLst>
                    <a:gd name="T0" fmla="*/ 0 w 3"/>
                    <a:gd name="T1" fmla="*/ 0 h 96"/>
                    <a:gd name="T2" fmla="*/ 0 w 3"/>
                    <a:gd name="T3" fmla="*/ 0 h 96"/>
                    <a:gd name="T4" fmla="*/ 0 w 3"/>
                    <a:gd name="T5" fmla="*/ 0 h 96"/>
                    <a:gd name="T6" fmla="*/ 4763 w 3"/>
                    <a:gd name="T7" fmla="*/ 152400 h 96"/>
                    <a:gd name="T8" fmla="*/ 0 60000 65536"/>
                    <a:gd name="T9" fmla="*/ 0 60000 65536"/>
                    <a:gd name="T10" fmla="*/ 0 60000 65536"/>
                    <a:gd name="T11" fmla="*/ 0 60000 65536"/>
                    <a:gd name="T12" fmla="*/ 0 w 3"/>
                    <a:gd name="T13" fmla="*/ 0 h 96"/>
                    <a:gd name="T14" fmla="*/ 3 w 3"/>
                    <a:gd name="T15" fmla="*/ 96 h 96"/>
                  </a:gdLst>
                  <a:ahLst/>
                  <a:cxnLst>
                    <a:cxn ang="T8">
                      <a:pos x="T0" y="T1"/>
                    </a:cxn>
                    <a:cxn ang="T9">
                      <a:pos x="T2" y="T3"/>
                    </a:cxn>
                    <a:cxn ang="T10">
                      <a:pos x="T4" y="T5"/>
                    </a:cxn>
                    <a:cxn ang="T11">
                      <a:pos x="T6" y="T7"/>
                    </a:cxn>
                  </a:cxnLst>
                  <a:rect l="T12" t="T13" r="T14" b="T15"/>
                  <a:pathLst>
                    <a:path w="3" h="96">
                      <a:moveTo>
                        <a:pt x="0" y="0"/>
                      </a:moveTo>
                      <a:lnTo>
                        <a:pt x="0" y="0"/>
                      </a:lnTo>
                      <a:lnTo>
                        <a:pt x="3" y="96"/>
                      </a:lnTo>
                    </a:path>
                  </a:pathLst>
                </a:custGeom>
                <a:noFill/>
                <a:ln w="6350" cap="sq">
                  <a:solidFill>
                    <a:srgbClr val="010101"/>
                  </a:solidFill>
                  <a:prstDash val="solid"/>
                  <a:miter lim="800000"/>
                  <a:headEnd/>
                  <a:tailEnd/>
                </a:ln>
              </p:spPr>
              <p:txBody>
                <a:bodyPr/>
                <a:lstStyle/>
                <a:p>
                  <a:endParaRPr lang="en-US"/>
                </a:p>
              </p:txBody>
            </p:sp>
            <p:sp>
              <p:nvSpPr>
                <p:cNvPr id="30448" name="Freeform 5385"/>
                <p:cNvSpPr>
                  <a:spLocks/>
                </p:cNvSpPr>
                <p:nvPr/>
              </p:nvSpPr>
              <p:spPr bwMode="auto">
                <a:xfrm>
                  <a:off x="5426075" y="4232275"/>
                  <a:ext cx="3175" cy="152400"/>
                </a:xfrm>
                <a:custGeom>
                  <a:avLst/>
                  <a:gdLst>
                    <a:gd name="T0" fmla="*/ 0 w 2"/>
                    <a:gd name="T1" fmla="*/ 0 h 96"/>
                    <a:gd name="T2" fmla="*/ 0 w 2"/>
                    <a:gd name="T3" fmla="*/ 0 h 96"/>
                    <a:gd name="T4" fmla="*/ 0 w 2"/>
                    <a:gd name="T5" fmla="*/ 0 h 96"/>
                    <a:gd name="T6" fmla="*/ 3175 w 2"/>
                    <a:gd name="T7" fmla="*/ 152400 h 96"/>
                    <a:gd name="T8" fmla="*/ 0 60000 65536"/>
                    <a:gd name="T9" fmla="*/ 0 60000 65536"/>
                    <a:gd name="T10" fmla="*/ 0 60000 65536"/>
                    <a:gd name="T11" fmla="*/ 0 60000 65536"/>
                    <a:gd name="T12" fmla="*/ 0 w 2"/>
                    <a:gd name="T13" fmla="*/ 0 h 96"/>
                    <a:gd name="T14" fmla="*/ 2 w 2"/>
                    <a:gd name="T15" fmla="*/ 96 h 96"/>
                  </a:gdLst>
                  <a:ahLst/>
                  <a:cxnLst>
                    <a:cxn ang="T8">
                      <a:pos x="T0" y="T1"/>
                    </a:cxn>
                    <a:cxn ang="T9">
                      <a:pos x="T2" y="T3"/>
                    </a:cxn>
                    <a:cxn ang="T10">
                      <a:pos x="T4" y="T5"/>
                    </a:cxn>
                    <a:cxn ang="T11">
                      <a:pos x="T6" y="T7"/>
                    </a:cxn>
                  </a:cxnLst>
                  <a:rect l="T12" t="T13" r="T14" b="T15"/>
                  <a:pathLst>
                    <a:path w="2" h="96">
                      <a:moveTo>
                        <a:pt x="0" y="0"/>
                      </a:moveTo>
                      <a:lnTo>
                        <a:pt x="0" y="0"/>
                      </a:lnTo>
                      <a:lnTo>
                        <a:pt x="2" y="96"/>
                      </a:lnTo>
                    </a:path>
                  </a:pathLst>
                </a:custGeom>
                <a:noFill/>
                <a:ln w="6350" cap="sq">
                  <a:solidFill>
                    <a:srgbClr val="010101"/>
                  </a:solidFill>
                  <a:prstDash val="solid"/>
                  <a:miter lim="800000"/>
                  <a:headEnd/>
                  <a:tailEnd/>
                </a:ln>
              </p:spPr>
              <p:txBody>
                <a:bodyPr/>
                <a:lstStyle/>
                <a:p>
                  <a:endParaRPr lang="en-US"/>
                </a:p>
              </p:txBody>
            </p:sp>
            <p:sp>
              <p:nvSpPr>
                <p:cNvPr id="30449" name="Freeform 5386"/>
                <p:cNvSpPr>
                  <a:spLocks/>
                </p:cNvSpPr>
                <p:nvPr/>
              </p:nvSpPr>
              <p:spPr bwMode="auto">
                <a:xfrm>
                  <a:off x="5429250" y="4384675"/>
                  <a:ext cx="6350" cy="69850"/>
                </a:xfrm>
                <a:custGeom>
                  <a:avLst/>
                  <a:gdLst>
                    <a:gd name="T0" fmla="*/ 0 w 4"/>
                    <a:gd name="T1" fmla="*/ 0 h 44"/>
                    <a:gd name="T2" fmla="*/ 0 w 4"/>
                    <a:gd name="T3" fmla="*/ 0 h 44"/>
                    <a:gd name="T4" fmla="*/ 0 w 4"/>
                    <a:gd name="T5" fmla="*/ 0 h 44"/>
                    <a:gd name="T6" fmla="*/ 6350 w 4"/>
                    <a:gd name="T7" fmla="*/ 69850 h 44"/>
                    <a:gd name="T8" fmla="*/ 0 60000 65536"/>
                    <a:gd name="T9" fmla="*/ 0 60000 65536"/>
                    <a:gd name="T10" fmla="*/ 0 60000 65536"/>
                    <a:gd name="T11" fmla="*/ 0 60000 65536"/>
                    <a:gd name="T12" fmla="*/ 0 w 4"/>
                    <a:gd name="T13" fmla="*/ 0 h 44"/>
                    <a:gd name="T14" fmla="*/ 4 w 4"/>
                    <a:gd name="T15" fmla="*/ 44 h 44"/>
                  </a:gdLst>
                  <a:ahLst/>
                  <a:cxnLst>
                    <a:cxn ang="T8">
                      <a:pos x="T0" y="T1"/>
                    </a:cxn>
                    <a:cxn ang="T9">
                      <a:pos x="T2" y="T3"/>
                    </a:cxn>
                    <a:cxn ang="T10">
                      <a:pos x="T4" y="T5"/>
                    </a:cxn>
                    <a:cxn ang="T11">
                      <a:pos x="T6" y="T7"/>
                    </a:cxn>
                  </a:cxnLst>
                  <a:rect l="T12" t="T13" r="T14" b="T15"/>
                  <a:pathLst>
                    <a:path w="4" h="44">
                      <a:moveTo>
                        <a:pt x="0" y="0"/>
                      </a:moveTo>
                      <a:lnTo>
                        <a:pt x="0" y="0"/>
                      </a:lnTo>
                      <a:lnTo>
                        <a:pt x="4" y="44"/>
                      </a:lnTo>
                    </a:path>
                  </a:pathLst>
                </a:custGeom>
                <a:noFill/>
                <a:ln w="6350" cap="sq">
                  <a:solidFill>
                    <a:srgbClr val="010101"/>
                  </a:solidFill>
                  <a:prstDash val="solid"/>
                  <a:miter lim="800000"/>
                  <a:headEnd/>
                  <a:tailEnd/>
                </a:ln>
              </p:spPr>
              <p:txBody>
                <a:bodyPr/>
                <a:lstStyle/>
                <a:p>
                  <a:endParaRPr lang="en-US"/>
                </a:p>
              </p:txBody>
            </p:sp>
            <p:sp>
              <p:nvSpPr>
                <p:cNvPr id="30450" name="Freeform 5387"/>
                <p:cNvSpPr>
                  <a:spLocks/>
                </p:cNvSpPr>
                <p:nvPr/>
              </p:nvSpPr>
              <p:spPr bwMode="auto">
                <a:xfrm>
                  <a:off x="5435600" y="4454525"/>
                  <a:ext cx="1588" cy="119063"/>
                </a:xfrm>
                <a:custGeom>
                  <a:avLst/>
                  <a:gdLst>
                    <a:gd name="T0" fmla="*/ 0 w 1"/>
                    <a:gd name="T1" fmla="*/ 0 h 75"/>
                    <a:gd name="T2" fmla="*/ 0 w 1"/>
                    <a:gd name="T3" fmla="*/ 0 h 75"/>
                    <a:gd name="T4" fmla="*/ 0 w 1"/>
                    <a:gd name="T5" fmla="*/ 0 h 75"/>
                    <a:gd name="T6" fmla="*/ 1588 w 1"/>
                    <a:gd name="T7" fmla="*/ 119063 h 75"/>
                    <a:gd name="T8" fmla="*/ 0 60000 65536"/>
                    <a:gd name="T9" fmla="*/ 0 60000 65536"/>
                    <a:gd name="T10" fmla="*/ 0 60000 65536"/>
                    <a:gd name="T11" fmla="*/ 0 60000 65536"/>
                    <a:gd name="T12" fmla="*/ 0 w 1"/>
                    <a:gd name="T13" fmla="*/ 0 h 75"/>
                    <a:gd name="T14" fmla="*/ 1 w 1"/>
                    <a:gd name="T15" fmla="*/ 75 h 75"/>
                  </a:gdLst>
                  <a:ahLst/>
                  <a:cxnLst>
                    <a:cxn ang="T8">
                      <a:pos x="T0" y="T1"/>
                    </a:cxn>
                    <a:cxn ang="T9">
                      <a:pos x="T2" y="T3"/>
                    </a:cxn>
                    <a:cxn ang="T10">
                      <a:pos x="T4" y="T5"/>
                    </a:cxn>
                    <a:cxn ang="T11">
                      <a:pos x="T6" y="T7"/>
                    </a:cxn>
                  </a:cxnLst>
                  <a:rect l="T12" t="T13" r="T14" b="T15"/>
                  <a:pathLst>
                    <a:path w="1" h="75">
                      <a:moveTo>
                        <a:pt x="0" y="0"/>
                      </a:moveTo>
                      <a:lnTo>
                        <a:pt x="0" y="0"/>
                      </a:lnTo>
                      <a:lnTo>
                        <a:pt x="1" y="75"/>
                      </a:lnTo>
                    </a:path>
                  </a:pathLst>
                </a:custGeom>
                <a:noFill/>
                <a:ln w="6350" cap="sq">
                  <a:solidFill>
                    <a:srgbClr val="010101"/>
                  </a:solidFill>
                  <a:prstDash val="solid"/>
                  <a:miter lim="800000"/>
                  <a:headEnd/>
                  <a:tailEnd/>
                </a:ln>
              </p:spPr>
              <p:txBody>
                <a:bodyPr/>
                <a:lstStyle/>
                <a:p>
                  <a:endParaRPr lang="en-US"/>
                </a:p>
              </p:txBody>
            </p:sp>
            <p:sp>
              <p:nvSpPr>
                <p:cNvPr id="30451" name="Freeform 5388"/>
                <p:cNvSpPr>
                  <a:spLocks/>
                </p:cNvSpPr>
                <p:nvPr/>
              </p:nvSpPr>
              <p:spPr bwMode="auto">
                <a:xfrm>
                  <a:off x="5437188" y="4573588"/>
                  <a:ext cx="6350" cy="19050"/>
                </a:xfrm>
                <a:custGeom>
                  <a:avLst/>
                  <a:gdLst>
                    <a:gd name="T0" fmla="*/ 0 w 4"/>
                    <a:gd name="T1" fmla="*/ 0 h 12"/>
                    <a:gd name="T2" fmla="*/ 0 w 4"/>
                    <a:gd name="T3" fmla="*/ 0 h 12"/>
                    <a:gd name="T4" fmla="*/ 0 w 4"/>
                    <a:gd name="T5" fmla="*/ 0 h 12"/>
                    <a:gd name="T6" fmla="*/ 6350 w 4"/>
                    <a:gd name="T7" fmla="*/ 19050 h 12"/>
                    <a:gd name="T8" fmla="*/ 0 60000 65536"/>
                    <a:gd name="T9" fmla="*/ 0 60000 65536"/>
                    <a:gd name="T10" fmla="*/ 0 60000 65536"/>
                    <a:gd name="T11" fmla="*/ 0 60000 65536"/>
                    <a:gd name="T12" fmla="*/ 0 w 4"/>
                    <a:gd name="T13" fmla="*/ 0 h 12"/>
                    <a:gd name="T14" fmla="*/ 4 w 4"/>
                    <a:gd name="T15" fmla="*/ 12 h 12"/>
                  </a:gdLst>
                  <a:ahLst/>
                  <a:cxnLst>
                    <a:cxn ang="T8">
                      <a:pos x="T0" y="T1"/>
                    </a:cxn>
                    <a:cxn ang="T9">
                      <a:pos x="T2" y="T3"/>
                    </a:cxn>
                    <a:cxn ang="T10">
                      <a:pos x="T4" y="T5"/>
                    </a:cxn>
                    <a:cxn ang="T11">
                      <a:pos x="T6" y="T7"/>
                    </a:cxn>
                  </a:cxnLst>
                  <a:rect l="T12" t="T13" r="T14" b="T15"/>
                  <a:pathLst>
                    <a:path w="4" h="12">
                      <a:moveTo>
                        <a:pt x="0" y="0"/>
                      </a:moveTo>
                      <a:lnTo>
                        <a:pt x="0" y="0"/>
                      </a:lnTo>
                      <a:lnTo>
                        <a:pt x="4" y="12"/>
                      </a:lnTo>
                    </a:path>
                  </a:pathLst>
                </a:custGeom>
                <a:noFill/>
                <a:ln w="6350" cap="sq">
                  <a:solidFill>
                    <a:srgbClr val="010101"/>
                  </a:solidFill>
                  <a:prstDash val="solid"/>
                  <a:miter lim="800000"/>
                  <a:headEnd/>
                  <a:tailEnd/>
                </a:ln>
              </p:spPr>
              <p:txBody>
                <a:bodyPr/>
                <a:lstStyle/>
                <a:p>
                  <a:endParaRPr lang="en-US"/>
                </a:p>
              </p:txBody>
            </p:sp>
            <p:sp>
              <p:nvSpPr>
                <p:cNvPr id="30452" name="Freeform 5389"/>
                <p:cNvSpPr>
                  <a:spLocks/>
                </p:cNvSpPr>
                <p:nvPr/>
              </p:nvSpPr>
              <p:spPr bwMode="auto">
                <a:xfrm>
                  <a:off x="5443538" y="4573588"/>
                  <a:ext cx="3175" cy="19050"/>
                </a:xfrm>
                <a:custGeom>
                  <a:avLst/>
                  <a:gdLst>
                    <a:gd name="T0" fmla="*/ 0 w 2"/>
                    <a:gd name="T1" fmla="*/ 19050 h 12"/>
                    <a:gd name="T2" fmla="*/ 0 w 2"/>
                    <a:gd name="T3" fmla="*/ 19050 h 12"/>
                    <a:gd name="T4" fmla="*/ 0 w 2"/>
                    <a:gd name="T5" fmla="*/ 19050 h 12"/>
                    <a:gd name="T6" fmla="*/ 3175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6350" cap="sq">
                  <a:solidFill>
                    <a:srgbClr val="010101"/>
                  </a:solidFill>
                  <a:prstDash val="solid"/>
                  <a:miter lim="800000"/>
                  <a:headEnd/>
                  <a:tailEnd/>
                </a:ln>
              </p:spPr>
              <p:txBody>
                <a:bodyPr/>
                <a:lstStyle/>
                <a:p>
                  <a:endParaRPr lang="en-US"/>
                </a:p>
              </p:txBody>
            </p:sp>
            <p:sp>
              <p:nvSpPr>
                <p:cNvPr id="30453" name="Freeform 5390"/>
                <p:cNvSpPr>
                  <a:spLocks/>
                </p:cNvSpPr>
                <p:nvPr/>
              </p:nvSpPr>
              <p:spPr bwMode="auto">
                <a:xfrm>
                  <a:off x="5446713" y="4535488"/>
                  <a:ext cx="4763" cy="38100"/>
                </a:xfrm>
                <a:custGeom>
                  <a:avLst/>
                  <a:gdLst>
                    <a:gd name="T0" fmla="*/ 0 w 3"/>
                    <a:gd name="T1" fmla="*/ 38100 h 24"/>
                    <a:gd name="T2" fmla="*/ 0 w 3"/>
                    <a:gd name="T3" fmla="*/ 38100 h 24"/>
                    <a:gd name="T4" fmla="*/ 0 w 3"/>
                    <a:gd name="T5" fmla="*/ 38100 h 24"/>
                    <a:gd name="T6" fmla="*/ 4763 w 3"/>
                    <a:gd name="T7" fmla="*/ 0 h 24"/>
                    <a:gd name="T8" fmla="*/ 0 60000 65536"/>
                    <a:gd name="T9" fmla="*/ 0 60000 65536"/>
                    <a:gd name="T10" fmla="*/ 0 60000 65536"/>
                    <a:gd name="T11" fmla="*/ 0 60000 65536"/>
                    <a:gd name="T12" fmla="*/ 0 w 3"/>
                    <a:gd name="T13" fmla="*/ 0 h 24"/>
                    <a:gd name="T14" fmla="*/ 3 w 3"/>
                    <a:gd name="T15" fmla="*/ 24 h 24"/>
                  </a:gdLst>
                  <a:ahLst/>
                  <a:cxnLst>
                    <a:cxn ang="T8">
                      <a:pos x="T0" y="T1"/>
                    </a:cxn>
                    <a:cxn ang="T9">
                      <a:pos x="T2" y="T3"/>
                    </a:cxn>
                    <a:cxn ang="T10">
                      <a:pos x="T4" y="T5"/>
                    </a:cxn>
                    <a:cxn ang="T11">
                      <a:pos x="T6" y="T7"/>
                    </a:cxn>
                  </a:cxnLst>
                  <a:rect l="T12" t="T13" r="T14" b="T15"/>
                  <a:pathLst>
                    <a:path w="3" h="24">
                      <a:moveTo>
                        <a:pt x="0" y="24"/>
                      </a:moveTo>
                      <a:lnTo>
                        <a:pt x="0" y="24"/>
                      </a:lnTo>
                      <a:lnTo>
                        <a:pt x="3" y="0"/>
                      </a:lnTo>
                    </a:path>
                  </a:pathLst>
                </a:custGeom>
                <a:noFill/>
                <a:ln w="6350" cap="sq">
                  <a:solidFill>
                    <a:srgbClr val="010101"/>
                  </a:solidFill>
                  <a:prstDash val="solid"/>
                  <a:miter lim="800000"/>
                  <a:headEnd/>
                  <a:tailEnd/>
                </a:ln>
              </p:spPr>
              <p:txBody>
                <a:bodyPr/>
                <a:lstStyle/>
                <a:p>
                  <a:endParaRPr lang="en-US"/>
                </a:p>
              </p:txBody>
            </p:sp>
            <p:sp>
              <p:nvSpPr>
                <p:cNvPr id="30454" name="Freeform 5391"/>
                <p:cNvSpPr>
                  <a:spLocks/>
                </p:cNvSpPr>
                <p:nvPr/>
              </p:nvSpPr>
              <p:spPr bwMode="auto">
                <a:xfrm>
                  <a:off x="5451475" y="4535488"/>
                  <a:ext cx="6350" cy="14288"/>
                </a:xfrm>
                <a:custGeom>
                  <a:avLst/>
                  <a:gdLst>
                    <a:gd name="T0" fmla="*/ 0 w 4"/>
                    <a:gd name="T1" fmla="*/ 0 h 9"/>
                    <a:gd name="T2" fmla="*/ 0 w 4"/>
                    <a:gd name="T3" fmla="*/ 0 h 9"/>
                    <a:gd name="T4" fmla="*/ 0 w 4"/>
                    <a:gd name="T5" fmla="*/ 0 h 9"/>
                    <a:gd name="T6" fmla="*/ 6350 w 4"/>
                    <a:gd name="T7" fmla="*/ 14288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0"/>
                      </a:moveTo>
                      <a:lnTo>
                        <a:pt x="0" y="0"/>
                      </a:lnTo>
                      <a:lnTo>
                        <a:pt x="4" y="9"/>
                      </a:lnTo>
                    </a:path>
                  </a:pathLst>
                </a:custGeom>
                <a:noFill/>
                <a:ln w="6350" cap="sq">
                  <a:solidFill>
                    <a:srgbClr val="010101"/>
                  </a:solidFill>
                  <a:prstDash val="solid"/>
                  <a:miter lim="800000"/>
                  <a:headEnd/>
                  <a:tailEnd/>
                </a:ln>
              </p:spPr>
              <p:txBody>
                <a:bodyPr/>
                <a:lstStyle/>
                <a:p>
                  <a:endParaRPr lang="en-US"/>
                </a:p>
              </p:txBody>
            </p:sp>
            <p:sp>
              <p:nvSpPr>
                <p:cNvPr id="30455" name="Freeform 5392"/>
                <p:cNvSpPr>
                  <a:spLocks/>
                </p:cNvSpPr>
                <p:nvPr/>
              </p:nvSpPr>
              <p:spPr bwMode="auto">
                <a:xfrm>
                  <a:off x="5457825" y="4549775"/>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30456" name="Freeform 5393"/>
                <p:cNvSpPr>
                  <a:spLocks/>
                </p:cNvSpPr>
                <p:nvPr/>
              </p:nvSpPr>
              <p:spPr bwMode="auto">
                <a:xfrm>
                  <a:off x="5461000" y="4556125"/>
                  <a:ext cx="4763" cy="39688"/>
                </a:xfrm>
                <a:custGeom>
                  <a:avLst/>
                  <a:gdLst>
                    <a:gd name="T0" fmla="*/ 0 w 3"/>
                    <a:gd name="T1" fmla="*/ 0 h 25"/>
                    <a:gd name="T2" fmla="*/ 0 w 3"/>
                    <a:gd name="T3" fmla="*/ 0 h 25"/>
                    <a:gd name="T4" fmla="*/ 0 w 3"/>
                    <a:gd name="T5" fmla="*/ 0 h 25"/>
                    <a:gd name="T6" fmla="*/ 4763 w 3"/>
                    <a:gd name="T7" fmla="*/ 39688 h 25"/>
                    <a:gd name="T8" fmla="*/ 0 60000 65536"/>
                    <a:gd name="T9" fmla="*/ 0 60000 65536"/>
                    <a:gd name="T10" fmla="*/ 0 60000 65536"/>
                    <a:gd name="T11" fmla="*/ 0 60000 65536"/>
                    <a:gd name="T12" fmla="*/ 0 w 3"/>
                    <a:gd name="T13" fmla="*/ 0 h 25"/>
                    <a:gd name="T14" fmla="*/ 3 w 3"/>
                    <a:gd name="T15" fmla="*/ 25 h 25"/>
                  </a:gdLst>
                  <a:ahLst/>
                  <a:cxnLst>
                    <a:cxn ang="T8">
                      <a:pos x="T0" y="T1"/>
                    </a:cxn>
                    <a:cxn ang="T9">
                      <a:pos x="T2" y="T3"/>
                    </a:cxn>
                    <a:cxn ang="T10">
                      <a:pos x="T4" y="T5"/>
                    </a:cxn>
                    <a:cxn ang="T11">
                      <a:pos x="T6" y="T7"/>
                    </a:cxn>
                  </a:cxnLst>
                  <a:rect l="T12" t="T13" r="T14" b="T15"/>
                  <a:pathLst>
                    <a:path w="3" h="25">
                      <a:moveTo>
                        <a:pt x="0" y="0"/>
                      </a:moveTo>
                      <a:lnTo>
                        <a:pt x="0" y="0"/>
                      </a:lnTo>
                      <a:lnTo>
                        <a:pt x="3" y="25"/>
                      </a:lnTo>
                    </a:path>
                  </a:pathLst>
                </a:custGeom>
                <a:noFill/>
                <a:ln w="6350" cap="sq">
                  <a:solidFill>
                    <a:srgbClr val="010101"/>
                  </a:solidFill>
                  <a:prstDash val="solid"/>
                  <a:miter lim="800000"/>
                  <a:headEnd/>
                  <a:tailEnd/>
                </a:ln>
              </p:spPr>
              <p:txBody>
                <a:bodyPr/>
                <a:lstStyle/>
                <a:p>
                  <a:endParaRPr lang="en-US"/>
                </a:p>
              </p:txBody>
            </p:sp>
            <p:sp>
              <p:nvSpPr>
                <p:cNvPr id="30457" name="Freeform 5394"/>
                <p:cNvSpPr>
                  <a:spLocks/>
                </p:cNvSpPr>
                <p:nvPr/>
              </p:nvSpPr>
              <p:spPr bwMode="auto">
                <a:xfrm>
                  <a:off x="5465763" y="4595813"/>
                  <a:ext cx="3175" cy="44450"/>
                </a:xfrm>
                <a:custGeom>
                  <a:avLst/>
                  <a:gdLst>
                    <a:gd name="T0" fmla="*/ 0 w 2"/>
                    <a:gd name="T1" fmla="*/ 0 h 28"/>
                    <a:gd name="T2" fmla="*/ 0 w 2"/>
                    <a:gd name="T3" fmla="*/ 0 h 28"/>
                    <a:gd name="T4" fmla="*/ 0 w 2"/>
                    <a:gd name="T5" fmla="*/ 0 h 28"/>
                    <a:gd name="T6" fmla="*/ 3175 w 2"/>
                    <a:gd name="T7" fmla="*/ 44450 h 28"/>
                    <a:gd name="T8" fmla="*/ 0 60000 65536"/>
                    <a:gd name="T9" fmla="*/ 0 60000 65536"/>
                    <a:gd name="T10" fmla="*/ 0 60000 65536"/>
                    <a:gd name="T11" fmla="*/ 0 60000 65536"/>
                    <a:gd name="T12" fmla="*/ 0 w 2"/>
                    <a:gd name="T13" fmla="*/ 0 h 28"/>
                    <a:gd name="T14" fmla="*/ 2 w 2"/>
                    <a:gd name="T15" fmla="*/ 28 h 28"/>
                  </a:gdLst>
                  <a:ahLst/>
                  <a:cxnLst>
                    <a:cxn ang="T8">
                      <a:pos x="T0" y="T1"/>
                    </a:cxn>
                    <a:cxn ang="T9">
                      <a:pos x="T2" y="T3"/>
                    </a:cxn>
                    <a:cxn ang="T10">
                      <a:pos x="T4" y="T5"/>
                    </a:cxn>
                    <a:cxn ang="T11">
                      <a:pos x="T6" y="T7"/>
                    </a:cxn>
                  </a:cxnLst>
                  <a:rect l="T12" t="T13" r="T14" b="T15"/>
                  <a:pathLst>
                    <a:path w="2" h="28">
                      <a:moveTo>
                        <a:pt x="0" y="0"/>
                      </a:moveTo>
                      <a:lnTo>
                        <a:pt x="0" y="0"/>
                      </a:lnTo>
                      <a:lnTo>
                        <a:pt x="2" y="28"/>
                      </a:lnTo>
                    </a:path>
                  </a:pathLst>
                </a:custGeom>
                <a:noFill/>
                <a:ln w="6350" cap="sq">
                  <a:solidFill>
                    <a:srgbClr val="010101"/>
                  </a:solidFill>
                  <a:prstDash val="solid"/>
                  <a:miter lim="800000"/>
                  <a:headEnd/>
                  <a:tailEnd/>
                </a:ln>
              </p:spPr>
              <p:txBody>
                <a:bodyPr/>
                <a:lstStyle/>
                <a:p>
                  <a:endParaRPr lang="en-US"/>
                </a:p>
              </p:txBody>
            </p:sp>
            <p:sp>
              <p:nvSpPr>
                <p:cNvPr id="30458" name="Freeform 5395"/>
                <p:cNvSpPr>
                  <a:spLocks/>
                </p:cNvSpPr>
                <p:nvPr/>
              </p:nvSpPr>
              <p:spPr bwMode="auto">
                <a:xfrm>
                  <a:off x="5468938" y="4640263"/>
                  <a:ext cx="4763" cy="36513"/>
                </a:xfrm>
                <a:custGeom>
                  <a:avLst/>
                  <a:gdLst>
                    <a:gd name="T0" fmla="*/ 0 w 3"/>
                    <a:gd name="T1" fmla="*/ 0 h 23"/>
                    <a:gd name="T2" fmla="*/ 0 w 3"/>
                    <a:gd name="T3" fmla="*/ 0 h 23"/>
                    <a:gd name="T4" fmla="*/ 0 w 3"/>
                    <a:gd name="T5" fmla="*/ 0 h 23"/>
                    <a:gd name="T6" fmla="*/ 4763 w 3"/>
                    <a:gd name="T7" fmla="*/ 36513 h 23"/>
                    <a:gd name="T8" fmla="*/ 0 60000 65536"/>
                    <a:gd name="T9" fmla="*/ 0 60000 65536"/>
                    <a:gd name="T10" fmla="*/ 0 60000 65536"/>
                    <a:gd name="T11" fmla="*/ 0 60000 65536"/>
                    <a:gd name="T12" fmla="*/ 0 w 3"/>
                    <a:gd name="T13" fmla="*/ 0 h 23"/>
                    <a:gd name="T14" fmla="*/ 3 w 3"/>
                    <a:gd name="T15" fmla="*/ 23 h 23"/>
                  </a:gdLst>
                  <a:ahLst/>
                  <a:cxnLst>
                    <a:cxn ang="T8">
                      <a:pos x="T0" y="T1"/>
                    </a:cxn>
                    <a:cxn ang="T9">
                      <a:pos x="T2" y="T3"/>
                    </a:cxn>
                    <a:cxn ang="T10">
                      <a:pos x="T4" y="T5"/>
                    </a:cxn>
                    <a:cxn ang="T11">
                      <a:pos x="T6" y="T7"/>
                    </a:cxn>
                  </a:cxnLst>
                  <a:rect l="T12" t="T13" r="T14" b="T15"/>
                  <a:pathLst>
                    <a:path w="3" h="23">
                      <a:moveTo>
                        <a:pt x="0" y="0"/>
                      </a:moveTo>
                      <a:lnTo>
                        <a:pt x="0" y="0"/>
                      </a:lnTo>
                      <a:lnTo>
                        <a:pt x="3" y="23"/>
                      </a:lnTo>
                    </a:path>
                  </a:pathLst>
                </a:custGeom>
                <a:noFill/>
                <a:ln w="6350" cap="sq">
                  <a:solidFill>
                    <a:srgbClr val="010101"/>
                  </a:solidFill>
                  <a:prstDash val="solid"/>
                  <a:miter lim="800000"/>
                  <a:headEnd/>
                  <a:tailEnd/>
                </a:ln>
              </p:spPr>
              <p:txBody>
                <a:bodyPr/>
                <a:lstStyle/>
                <a:p>
                  <a:endParaRPr lang="en-US"/>
                </a:p>
              </p:txBody>
            </p:sp>
            <p:sp>
              <p:nvSpPr>
                <p:cNvPr id="30459" name="Freeform 5396"/>
                <p:cNvSpPr>
                  <a:spLocks/>
                </p:cNvSpPr>
                <p:nvPr/>
              </p:nvSpPr>
              <p:spPr bwMode="auto">
                <a:xfrm>
                  <a:off x="5473700" y="4676775"/>
                  <a:ext cx="3175" cy="34925"/>
                </a:xfrm>
                <a:custGeom>
                  <a:avLst/>
                  <a:gdLst>
                    <a:gd name="T0" fmla="*/ 0 w 2"/>
                    <a:gd name="T1" fmla="*/ 0 h 22"/>
                    <a:gd name="T2" fmla="*/ 0 w 2"/>
                    <a:gd name="T3" fmla="*/ 0 h 22"/>
                    <a:gd name="T4" fmla="*/ 0 w 2"/>
                    <a:gd name="T5" fmla="*/ 0 h 22"/>
                    <a:gd name="T6" fmla="*/ 3175 w 2"/>
                    <a:gd name="T7" fmla="*/ 34925 h 22"/>
                    <a:gd name="T8" fmla="*/ 0 60000 65536"/>
                    <a:gd name="T9" fmla="*/ 0 60000 65536"/>
                    <a:gd name="T10" fmla="*/ 0 60000 65536"/>
                    <a:gd name="T11" fmla="*/ 0 60000 65536"/>
                    <a:gd name="T12" fmla="*/ 0 w 2"/>
                    <a:gd name="T13" fmla="*/ 0 h 22"/>
                    <a:gd name="T14" fmla="*/ 2 w 2"/>
                    <a:gd name="T15" fmla="*/ 22 h 22"/>
                  </a:gdLst>
                  <a:ahLst/>
                  <a:cxnLst>
                    <a:cxn ang="T8">
                      <a:pos x="T0" y="T1"/>
                    </a:cxn>
                    <a:cxn ang="T9">
                      <a:pos x="T2" y="T3"/>
                    </a:cxn>
                    <a:cxn ang="T10">
                      <a:pos x="T4" y="T5"/>
                    </a:cxn>
                    <a:cxn ang="T11">
                      <a:pos x="T6" y="T7"/>
                    </a:cxn>
                  </a:cxnLst>
                  <a:rect l="T12" t="T13" r="T14" b="T15"/>
                  <a:pathLst>
                    <a:path w="2" h="22">
                      <a:moveTo>
                        <a:pt x="0" y="0"/>
                      </a:moveTo>
                      <a:lnTo>
                        <a:pt x="0" y="0"/>
                      </a:lnTo>
                      <a:lnTo>
                        <a:pt x="2" y="22"/>
                      </a:lnTo>
                    </a:path>
                  </a:pathLst>
                </a:custGeom>
                <a:noFill/>
                <a:ln w="6350" cap="sq">
                  <a:solidFill>
                    <a:srgbClr val="010101"/>
                  </a:solidFill>
                  <a:prstDash val="solid"/>
                  <a:miter lim="800000"/>
                  <a:headEnd/>
                  <a:tailEnd/>
                </a:ln>
              </p:spPr>
              <p:txBody>
                <a:bodyPr/>
                <a:lstStyle/>
                <a:p>
                  <a:endParaRPr lang="en-US"/>
                </a:p>
              </p:txBody>
            </p:sp>
            <p:sp>
              <p:nvSpPr>
                <p:cNvPr id="30460" name="Freeform 5397"/>
                <p:cNvSpPr>
                  <a:spLocks/>
                </p:cNvSpPr>
                <p:nvPr/>
              </p:nvSpPr>
              <p:spPr bwMode="auto">
                <a:xfrm>
                  <a:off x="5476875" y="4711700"/>
                  <a:ext cx="7938" cy="52388"/>
                </a:xfrm>
                <a:custGeom>
                  <a:avLst/>
                  <a:gdLst>
                    <a:gd name="T0" fmla="*/ 0 w 5"/>
                    <a:gd name="T1" fmla="*/ 0 h 33"/>
                    <a:gd name="T2" fmla="*/ 0 w 5"/>
                    <a:gd name="T3" fmla="*/ 0 h 33"/>
                    <a:gd name="T4" fmla="*/ 0 w 5"/>
                    <a:gd name="T5" fmla="*/ 0 h 33"/>
                    <a:gd name="T6" fmla="*/ 7938 w 5"/>
                    <a:gd name="T7" fmla="*/ 52388 h 33"/>
                    <a:gd name="T8" fmla="*/ 0 60000 65536"/>
                    <a:gd name="T9" fmla="*/ 0 60000 65536"/>
                    <a:gd name="T10" fmla="*/ 0 60000 65536"/>
                    <a:gd name="T11" fmla="*/ 0 60000 65536"/>
                    <a:gd name="T12" fmla="*/ 0 w 5"/>
                    <a:gd name="T13" fmla="*/ 0 h 33"/>
                    <a:gd name="T14" fmla="*/ 5 w 5"/>
                    <a:gd name="T15" fmla="*/ 33 h 33"/>
                  </a:gdLst>
                  <a:ahLst/>
                  <a:cxnLst>
                    <a:cxn ang="T8">
                      <a:pos x="T0" y="T1"/>
                    </a:cxn>
                    <a:cxn ang="T9">
                      <a:pos x="T2" y="T3"/>
                    </a:cxn>
                    <a:cxn ang="T10">
                      <a:pos x="T4" y="T5"/>
                    </a:cxn>
                    <a:cxn ang="T11">
                      <a:pos x="T6" y="T7"/>
                    </a:cxn>
                  </a:cxnLst>
                  <a:rect l="T12" t="T13" r="T14" b="T15"/>
                  <a:pathLst>
                    <a:path w="5" h="33">
                      <a:moveTo>
                        <a:pt x="0" y="0"/>
                      </a:moveTo>
                      <a:lnTo>
                        <a:pt x="0" y="0"/>
                      </a:lnTo>
                      <a:lnTo>
                        <a:pt x="5" y="33"/>
                      </a:lnTo>
                    </a:path>
                  </a:pathLst>
                </a:custGeom>
                <a:noFill/>
                <a:ln w="6350" cap="sq">
                  <a:solidFill>
                    <a:srgbClr val="010101"/>
                  </a:solidFill>
                  <a:prstDash val="solid"/>
                  <a:miter lim="800000"/>
                  <a:headEnd/>
                  <a:tailEnd/>
                </a:ln>
              </p:spPr>
              <p:txBody>
                <a:bodyPr/>
                <a:lstStyle/>
                <a:p>
                  <a:endParaRPr lang="en-US"/>
                </a:p>
              </p:txBody>
            </p:sp>
            <p:sp>
              <p:nvSpPr>
                <p:cNvPr id="30461" name="Freeform 5398"/>
                <p:cNvSpPr>
                  <a:spLocks/>
                </p:cNvSpPr>
                <p:nvPr/>
              </p:nvSpPr>
              <p:spPr bwMode="auto">
                <a:xfrm>
                  <a:off x="5484813" y="4764088"/>
                  <a:ext cx="3175" cy="31750"/>
                </a:xfrm>
                <a:custGeom>
                  <a:avLst/>
                  <a:gdLst>
                    <a:gd name="T0" fmla="*/ 0 w 2"/>
                    <a:gd name="T1" fmla="*/ 0 h 20"/>
                    <a:gd name="T2" fmla="*/ 0 w 2"/>
                    <a:gd name="T3" fmla="*/ 0 h 20"/>
                    <a:gd name="T4" fmla="*/ 0 w 2"/>
                    <a:gd name="T5" fmla="*/ 0 h 20"/>
                    <a:gd name="T6" fmla="*/ 3175 w 2"/>
                    <a:gd name="T7" fmla="*/ 3175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0"/>
                      </a:moveTo>
                      <a:lnTo>
                        <a:pt x="0" y="0"/>
                      </a:lnTo>
                      <a:lnTo>
                        <a:pt x="2" y="20"/>
                      </a:lnTo>
                    </a:path>
                  </a:pathLst>
                </a:custGeom>
                <a:noFill/>
                <a:ln w="6350" cap="sq">
                  <a:solidFill>
                    <a:srgbClr val="010101"/>
                  </a:solidFill>
                  <a:prstDash val="solid"/>
                  <a:miter lim="800000"/>
                  <a:headEnd/>
                  <a:tailEnd/>
                </a:ln>
              </p:spPr>
              <p:txBody>
                <a:bodyPr/>
                <a:lstStyle/>
                <a:p>
                  <a:endParaRPr lang="en-US"/>
                </a:p>
              </p:txBody>
            </p:sp>
            <p:sp>
              <p:nvSpPr>
                <p:cNvPr id="30462" name="Freeform 5399"/>
                <p:cNvSpPr>
                  <a:spLocks/>
                </p:cNvSpPr>
                <p:nvPr/>
              </p:nvSpPr>
              <p:spPr bwMode="auto">
                <a:xfrm>
                  <a:off x="5487988" y="4795838"/>
                  <a:ext cx="6350" cy="19050"/>
                </a:xfrm>
                <a:custGeom>
                  <a:avLst/>
                  <a:gdLst>
                    <a:gd name="T0" fmla="*/ 0 w 4"/>
                    <a:gd name="T1" fmla="*/ 0 h 12"/>
                    <a:gd name="T2" fmla="*/ 0 w 4"/>
                    <a:gd name="T3" fmla="*/ 0 h 12"/>
                    <a:gd name="T4" fmla="*/ 0 w 4"/>
                    <a:gd name="T5" fmla="*/ 0 h 12"/>
                    <a:gd name="T6" fmla="*/ 6350 w 4"/>
                    <a:gd name="T7" fmla="*/ 19050 h 12"/>
                    <a:gd name="T8" fmla="*/ 0 60000 65536"/>
                    <a:gd name="T9" fmla="*/ 0 60000 65536"/>
                    <a:gd name="T10" fmla="*/ 0 60000 65536"/>
                    <a:gd name="T11" fmla="*/ 0 60000 65536"/>
                    <a:gd name="T12" fmla="*/ 0 w 4"/>
                    <a:gd name="T13" fmla="*/ 0 h 12"/>
                    <a:gd name="T14" fmla="*/ 4 w 4"/>
                    <a:gd name="T15" fmla="*/ 12 h 12"/>
                  </a:gdLst>
                  <a:ahLst/>
                  <a:cxnLst>
                    <a:cxn ang="T8">
                      <a:pos x="T0" y="T1"/>
                    </a:cxn>
                    <a:cxn ang="T9">
                      <a:pos x="T2" y="T3"/>
                    </a:cxn>
                    <a:cxn ang="T10">
                      <a:pos x="T4" y="T5"/>
                    </a:cxn>
                    <a:cxn ang="T11">
                      <a:pos x="T6" y="T7"/>
                    </a:cxn>
                  </a:cxnLst>
                  <a:rect l="T12" t="T13" r="T14" b="T15"/>
                  <a:pathLst>
                    <a:path w="4" h="12">
                      <a:moveTo>
                        <a:pt x="0" y="0"/>
                      </a:moveTo>
                      <a:lnTo>
                        <a:pt x="0" y="0"/>
                      </a:lnTo>
                      <a:lnTo>
                        <a:pt x="4" y="12"/>
                      </a:lnTo>
                    </a:path>
                  </a:pathLst>
                </a:custGeom>
                <a:noFill/>
                <a:ln w="6350" cap="sq">
                  <a:solidFill>
                    <a:srgbClr val="010101"/>
                  </a:solidFill>
                  <a:prstDash val="solid"/>
                  <a:miter lim="800000"/>
                  <a:headEnd/>
                  <a:tailEnd/>
                </a:ln>
              </p:spPr>
              <p:txBody>
                <a:bodyPr/>
                <a:lstStyle/>
                <a:p>
                  <a:endParaRPr lang="en-US"/>
                </a:p>
              </p:txBody>
            </p:sp>
            <p:sp>
              <p:nvSpPr>
                <p:cNvPr id="30463" name="Freeform 5400"/>
                <p:cNvSpPr>
                  <a:spLocks/>
                </p:cNvSpPr>
                <p:nvPr/>
              </p:nvSpPr>
              <p:spPr bwMode="auto">
                <a:xfrm>
                  <a:off x="5494338" y="481488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30464" name="Freeform 5401"/>
                <p:cNvSpPr>
                  <a:spLocks/>
                </p:cNvSpPr>
                <p:nvPr/>
              </p:nvSpPr>
              <p:spPr bwMode="auto">
                <a:xfrm>
                  <a:off x="5497513" y="4821238"/>
                  <a:ext cx="4763" cy="30163"/>
                </a:xfrm>
                <a:custGeom>
                  <a:avLst/>
                  <a:gdLst>
                    <a:gd name="T0" fmla="*/ 0 w 3"/>
                    <a:gd name="T1" fmla="*/ 0 h 19"/>
                    <a:gd name="T2" fmla="*/ 0 w 3"/>
                    <a:gd name="T3" fmla="*/ 0 h 19"/>
                    <a:gd name="T4" fmla="*/ 0 w 3"/>
                    <a:gd name="T5" fmla="*/ 0 h 19"/>
                    <a:gd name="T6" fmla="*/ 4763 w 3"/>
                    <a:gd name="T7" fmla="*/ 30163 h 19"/>
                    <a:gd name="T8" fmla="*/ 0 60000 65536"/>
                    <a:gd name="T9" fmla="*/ 0 60000 65536"/>
                    <a:gd name="T10" fmla="*/ 0 60000 65536"/>
                    <a:gd name="T11" fmla="*/ 0 60000 65536"/>
                    <a:gd name="T12" fmla="*/ 0 w 3"/>
                    <a:gd name="T13" fmla="*/ 0 h 19"/>
                    <a:gd name="T14" fmla="*/ 3 w 3"/>
                    <a:gd name="T15" fmla="*/ 19 h 19"/>
                  </a:gdLst>
                  <a:ahLst/>
                  <a:cxnLst>
                    <a:cxn ang="T8">
                      <a:pos x="T0" y="T1"/>
                    </a:cxn>
                    <a:cxn ang="T9">
                      <a:pos x="T2" y="T3"/>
                    </a:cxn>
                    <a:cxn ang="T10">
                      <a:pos x="T4" y="T5"/>
                    </a:cxn>
                    <a:cxn ang="T11">
                      <a:pos x="T6" y="T7"/>
                    </a:cxn>
                  </a:cxnLst>
                  <a:rect l="T12" t="T13" r="T14" b="T15"/>
                  <a:pathLst>
                    <a:path w="3" h="19">
                      <a:moveTo>
                        <a:pt x="0" y="0"/>
                      </a:moveTo>
                      <a:lnTo>
                        <a:pt x="0" y="0"/>
                      </a:lnTo>
                      <a:lnTo>
                        <a:pt x="3" y="19"/>
                      </a:lnTo>
                    </a:path>
                  </a:pathLst>
                </a:custGeom>
                <a:noFill/>
                <a:ln w="6350" cap="sq">
                  <a:solidFill>
                    <a:srgbClr val="010101"/>
                  </a:solidFill>
                  <a:prstDash val="solid"/>
                  <a:miter lim="800000"/>
                  <a:headEnd/>
                  <a:tailEnd/>
                </a:ln>
              </p:spPr>
              <p:txBody>
                <a:bodyPr/>
                <a:lstStyle/>
                <a:p>
                  <a:endParaRPr lang="en-US"/>
                </a:p>
              </p:txBody>
            </p:sp>
            <p:sp>
              <p:nvSpPr>
                <p:cNvPr id="30465" name="Freeform 5402"/>
                <p:cNvSpPr>
                  <a:spLocks/>
                </p:cNvSpPr>
                <p:nvPr/>
              </p:nvSpPr>
              <p:spPr bwMode="auto">
                <a:xfrm>
                  <a:off x="5502275" y="4851400"/>
                  <a:ext cx="3175" cy="9525"/>
                </a:xfrm>
                <a:custGeom>
                  <a:avLst/>
                  <a:gdLst>
                    <a:gd name="T0" fmla="*/ 0 w 2"/>
                    <a:gd name="T1" fmla="*/ 0 h 6"/>
                    <a:gd name="T2" fmla="*/ 0 w 2"/>
                    <a:gd name="T3" fmla="*/ 0 h 6"/>
                    <a:gd name="T4" fmla="*/ 0 w 2"/>
                    <a:gd name="T5" fmla="*/ 0 h 6"/>
                    <a:gd name="T6" fmla="*/ 3175 w 2"/>
                    <a:gd name="T7" fmla="*/ 9525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6350" cap="sq">
                  <a:solidFill>
                    <a:srgbClr val="010101"/>
                  </a:solidFill>
                  <a:prstDash val="solid"/>
                  <a:miter lim="800000"/>
                  <a:headEnd/>
                  <a:tailEnd/>
                </a:ln>
              </p:spPr>
              <p:txBody>
                <a:bodyPr/>
                <a:lstStyle/>
                <a:p>
                  <a:endParaRPr lang="en-US"/>
                </a:p>
              </p:txBody>
            </p:sp>
            <p:sp>
              <p:nvSpPr>
                <p:cNvPr id="30466" name="Freeform 5403"/>
                <p:cNvSpPr>
                  <a:spLocks/>
                </p:cNvSpPr>
                <p:nvPr/>
              </p:nvSpPr>
              <p:spPr bwMode="auto">
                <a:xfrm>
                  <a:off x="5505450" y="4860925"/>
                  <a:ext cx="4763" cy="22225"/>
                </a:xfrm>
                <a:custGeom>
                  <a:avLst/>
                  <a:gdLst>
                    <a:gd name="T0" fmla="*/ 0 w 3"/>
                    <a:gd name="T1" fmla="*/ 0 h 14"/>
                    <a:gd name="T2" fmla="*/ 0 w 3"/>
                    <a:gd name="T3" fmla="*/ 0 h 14"/>
                    <a:gd name="T4" fmla="*/ 0 w 3"/>
                    <a:gd name="T5" fmla="*/ 0 h 14"/>
                    <a:gd name="T6" fmla="*/ 4763 w 3"/>
                    <a:gd name="T7" fmla="*/ 22225 h 14"/>
                    <a:gd name="T8" fmla="*/ 0 60000 65536"/>
                    <a:gd name="T9" fmla="*/ 0 60000 65536"/>
                    <a:gd name="T10" fmla="*/ 0 60000 65536"/>
                    <a:gd name="T11" fmla="*/ 0 60000 65536"/>
                    <a:gd name="T12" fmla="*/ 0 w 3"/>
                    <a:gd name="T13" fmla="*/ 0 h 14"/>
                    <a:gd name="T14" fmla="*/ 3 w 3"/>
                    <a:gd name="T15" fmla="*/ 14 h 14"/>
                  </a:gdLst>
                  <a:ahLst/>
                  <a:cxnLst>
                    <a:cxn ang="T8">
                      <a:pos x="T0" y="T1"/>
                    </a:cxn>
                    <a:cxn ang="T9">
                      <a:pos x="T2" y="T3"/>
                    </a:cxn>
                    <a:cxn ang="T10">
                      <a:pos x="T4" y="T5"/>
                    </a:cxn>
                    <a:cxn ang="T11">
                      <a:pos x="T6" y="T7"/>
                    </a:cxn>
                  </a:cxnLst>
                  <a:rect l="T12" t="T13" r="T14" b="T15"/>
                  <a:pathLst>
                    <a:path w="3" h="14">
                      <a:moveTo>
                        <a:pt x="0" y="0"/>
                      </a:moveTo>
                      <a:lnTo>
                        <a:pt x="0" y="0"/>
                      </a:lnTo>
                      <a:lnTo>
                        <a:pt x="3" y="14"/>
                      </a:lnTo>
                    </a:path>
                  </a:pathLst>
                </a:custGeom>
                <a:noFill/>
                <a:ln w="6350" cap="sq">
                  <a:solidFill>
                    <a:srgbClr val="010101"/>
                  </a:solidFill>
                  <a:prstDash val="solid"/>
                  <a:miter lim="800000"/>
                  <a:headEnd/>
                  <a:tailEnd/>
                </a:ln>
              </p:spPr>
              <p:txBody>
                <a:bodyPr/>
                <a:lstStyle/>
                <a:p>
                  <a:endParaRPr lang="en-US"/>
                </a:p>
              </p:txBody>
            </p:sp>
            <p:sp>
              <p:nvSpPr>
                <p:cNvPr id="30467" name="Freeform 5404"/>
                <p:cNvSpPr>
                  <a:spLocks/>
                </p:cNvSpPr>
                <p:nvPr/>
              </p:nvSpPr>
              <p:spPr bwMode="auto">
                <a:xfrm>
                  <a:off x="5510213" y="4883150"/>
                  <a:ext cx="3175" cy="11113"/>
                </a:xfrm>
                <a:custGeom>
                  <a:avLst/>
                  <a:gdLst>
                    <a:gd name="T0" fmla="*/ 0 w 2"/>
                    <a:gd name="T1" fmla="*/ 0 h 7"/>
                    <a:gd name="T2" fmla="*/ 0 w 2"/>
                    <a:gd name="T3" fmla="*/ 0 h 7"/>
                    <a:gd name="T4" fmla="*/ 0 w 2"/>
                    <a:gd name="T5" fmla="*/ 0 h 7"/>
                    <a:gd name="T6" fmla="*/ 3175 w 2"/>
                    <a:gd name="T7" fmla="*/ 11113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6350" cap="sq">
                  <a:solidFill>
                    <a:srgbClr val="010101"/>
                  </a:solidFill>
                  <a:prstDash val="solid"/>
                  <a:miter lim="800000"/>
                  <a:headEnd/>
                  <a:tailEnd/>
                </a:ln>
              </p:spPr>
              <p:txBody>
                <a:bodyPr/>
                <a:lstStyle/>
                <a:p>
                  <a:endParaRPr lang="en-US"/>
                </a:p>
              </p:txBody>
            </p:sp>
            <p:sp>
              <p:nvSpPr>
                <p:cNvPr id="30468" name="Freeform 5405"/>
                <p:cNvSpPr>
                  <a:spLocks/>
                </p:cNvSpPr>
                <p:nvPr/>
              </p:nvSpPr>
              <p:spPr bwMode="auto">
                <a:xfrm>
                  <a:off x="5513388" y="489426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469" name="Freeform 5406"/>
                <p:cNvSpPr>
                  <a:spLocks/>
                </p:cNvSpPr>
                <p:nvPr/>
              </p:nvSpPr>
              <p:spPr bwMode="auto">
                <a:xfrm>
                  <a:off x="5519738" y="4894263"/>
                  <a:ext cx="4763" cy="17463"/>
                </a:xfrm>
                <a:custGeom>
                  <a:avLst/>
                  <a:gdLst>
                    <a:gd name="T0" fmla="*/ 0 w 3"/>
                    <a:gd name="T1" fmla="*/ 0 h 11"/>
                    <a:gd name="T2" fmla="*/ 0 w 3"/>
                    <a:gd name="T3" fmla="*/ 0 h 11"/>
                    <a:gd name="T4" fmla="*/ 0 w 3"/>
                    <a:gd name="T5" fmla="*/ 0 h 11"/>
                    <a:gd name="T6" fmla="*/ 4763 w 3"/>
                    <a:gd name="T7" fmla="*/ 17463 h 11"/>
                    <a:gd name="T8" fmla="*/ 0 60000 65536"/>
                    <a:gd name="T9" fmla="*/ 0 60000 65536"/>
                    <a:gd name="T10" fmla="*/ 0 60000 65536"/>
                    <a:gd name="T11" fmla="*/ 0 60000 65536"/>
                    <a:gd name="T12" fmla="*/ 0 w 3"/>
                    <a:gd name="T13" fmla="*/ 0 h 11"/>
                    <a:gd name="T14" fmla="*/ 3 w 3"/>
                    <a:gd name="T15" fmla="*/ 11 h 11"/>
                  </a:gdLst>
                  <a:ahLst/>
                  <a:cxnLst>
                    <a:cxn ang="T8">
                      <a:pos x="T0" y="T1"/>
                    </a:cxn>
                    <a:cxn ang="T9">
                      <a:pos x="T2" y="T3"/>
                    </a:cxn>
                    <a:cxn ang="T10">
                      <a:pos x="T4" y="T5"/>
                    </a:cxn>
                    <a:cxn ang="T11">
                      <a:pos x="T6" y="T7"/>
                    </a:cxn>
                  </a:cxnLst>
                  <a:rect l="T12" t="T13" r="T14" b="T15"/>
                  <a:pathLst>
                    <a:path w="3" h="11">
                      <a:moveTo>
                        <a:pt x="0" y="0"/>
                      </a:moveTo>
                      <a:lnTo>
                        <a:pt x="0" y="0"/>
                      </a:lnTo>
                      <a:lnTo>
                        <a:pt x="3" y="11"/>
                      </a:lnTo>
                    </a:path>
                  </a:pathLst>
                </a:custGeom>
                <a:noFill/>
                <a:ln w="6350" cap="sq">
                  <a:solidFill>
                    <a:srgbClr val="010101"/>
                  </a:solidFill>
                  <a:prstDash val="solid"/>
                  <a:miter lim="800000"/>
                  <a:headEnd/>
                  <a:tailEnd/>
                </a:ln>
              </p:spPr>
              <p:txBody>
                <a:bodyPr/>
                <a:lstStyle/>
                <a:p>
                  <a:endParaRPr lang="en-US"/>
                </a:p>
              </p:txBody>
            </p:sp>
            <p:sp>
              <p:nvSpPr>
                <p:cNvPr id="30470" name="Freeform 5407"/>
                <p:cNvSpPr>
                  <a:spLocks/>
                </p:cNvSpPr>
                <p:nvPr/>
              </p:nvSpPr>
              <p:spPr bwMode="auto">
                <a:xfrm>
                  <a:off x="5524500" y="490855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471" name="Freeform 5408"/>
                <p:cNvSpPr>
                  <a:spLocks/>
                </p:cNvSpPr>
                <p:nvPr/>
              </p:nvSpPr>
              <p:spPr bwMode="auto">
                <a:xfrm>
                  <a:off x="5527675" y="490855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472" name="Freeform 5409"/>
                <p:cNvSpPr>
                  <a:spLocks/>
                </p:cNvSpPr>
                <p:nvPr/>
              </p:nvSpPr>
              <p:spPr bwMode="auto">
                <a:xfrm>
                  <a:off x="5534025" y="4902200"/>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6350" cap="sq">
                  <a:solidFill>
                    <a:srgbClr val="010101"/>
                  </a:solidFill>
                  <a:prstDash val="solid"/>
                  <a:miter lim="800000"/>
                  <a:headEnd/>
                  <a:tailEnd/>
                </a:ln>
              </p:spPr>
              <p:txBody>
                <a:bodyPr/>
                <a:lstStyle/>
                <a:p>
                  <a:endParaRPr lang="en-US"/>
                </a:p>
              </p:txBody>
            </p:sp>
            <p:sp>
              <p:nvSpPr>
                <p:cNvPr id="30473" name="Freeform 5410"/>
                <p:cNvSpPr>
                  <a:spLocks/>
                </p:cNvSpPr>
                <p:nvPr/>
              </p:nvSpPr>
              <p:spPr bwMode="auto">
                <a:xfrm>
                  <a:off x="5535613" y="4894263"/>
                  <a:ext cx="6350" cy="7938"/>
                </a:xfrm>
                <a:custGeom>
                  <a:avLst/>
                  <a:gdLst>
                    <a:gd name="T0" fmla="*/ 0 w 4"/>
                    <a:gd name="T1" fmla="*/ 7938 h 5"/>
                    <a:gd name="T2" fmla="*/ 0 w 4"/>
                    <a:gd name="T3" fmla="*/ 7938 h 5"/>
                    <a:gd name="T4" fmla="*/ 0 w 4"/>
                    <a:gd name="T5" fmla="*/ 7938 h 5"/>
                    <a:gd name="T6" fmla="*/ 6350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5"/>
                      </a:moveTo>
                      <a:lnTo>
                        <a:pt x="0" y="5"/>
                      </a:lnTo>
                      <a:lnTo>
                        <a:pt x="4" y="0"/>
                      </a:lnTo>
                    </a:path>
                  </a:pathLst>
                </a:custGeom>
                <a:noFill/>
                <a:ln w="6350" cap="sq">
                  <a:solidFill>
                    <a:srgbClr val="010101"/>
                  </a:solidFill>
                  <a:prstDash val="solid"/>
                  <a:miter lim="800000"/>
                  <a:headEnd/>
                  <a:tailEnd/>
                </a:ln>
              </p:spPr>
              <p:txBody>
                <a:bodyPr/>
                <a:lstStyle/>
                <a:p>
                  <a:endParaRPr lang="en-US"/>
                </a:p>
              </p:txBody>
            </p:sp>
            <p:sp>
              <p:nvSpPr>
                <p:cNvPr id="30474" name="Freeform 5411"/>
                <p:cNvSpPr>
                  <a:spLocks/>
                </p:cNvSpPr>
                <p:nvPr/>
              </p:nvSpPr>
              <p:spPr bwMode="auto">
                <a:xfrm>
                  <a:off x="5541963" y="4862513"/>
                  <a:ext cx="3175" cy="31750"/>
                </a:xfrm>
                <a:custGeom>
                  <a:avLst/>
                  <a:gdLst>
                    <a:gd name="T0" fmla="*/ 0 w 2"/>
                    <a:gd name="T1" fmla="*/ 31750 h 20"/>
                    <a:gd name="T2" fmla="*/ 0 w 2"/>
                    <a:gd name="T3" fmla="*/ 31750 h 20"/>
                    <a:gd name="T4" fmla="*/ 0 w 2"/>
                    <a:gd name="T5" fmla="*/ 31750 h 20"/>
                    <a:gd name="T6" fmla="*/ 3175 w 2"/>
                    <a:gd name="T7" fmla="*/ 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20"/>
                      </a:moveTo>
                      <a:lnTo>
                        <a:pt x="0" y="20"/>
                      </a:lnTo>
                      <a:lnTo>
                        <a:pt x="2" y="0"/>
                      </a:lnTo>
                    </a:path>
                  </a:pathLst>
                </a:custGeom>
                <a:noFill/>
                <a:ln w="6350" cap="sq">
                  <a:solidFill>
                    <a:srgbClr val="010101"/>
                  </a:solidFill>
                  <a:prstDash val="solid"/>
                  <a:miter lim="800000"/>
                  <a:headEnd/>
                  <a:tailEnd/>
                </a:ln>
              </p:spPr>
              <p:txBody>
                <a:bodyPr/>
                <a:lstStyle/>
                <a:p>
                  <a:endParaRPr lang="en-US"/>
                </a:p>
              </p:txBody>
            </p:sp>
            <p:sp>
              <p:nvSpPr>
                <p:cNvPr id="30475" name="Freeform 5412"/>
                <p:cNvSpPr>
                  <a:spLocks/>
                </p:cNvSpPr>
                <p:nvPr/>
              </p:nvSpPr>
              <p:spPr bwMode="auto">
                <a:xfrm>
                  <a:off x="5545138" y="4826000"/>
                  <a:ext cx="4763" cy="36513"/>
                </a:xfrm>
                <a:custGeom>
                  <a:avLst/>
                  <a:gdLst>
                    <a:gd name="T0" fmla="*/ 0 w 3"/>
                    <a:gd name="T1" fmla="*/ 36513 h 23"/>
                    <a:gd name="T2" fmla="*/ 0 w 3"/>
                    <a:gd name="T3" fmla="*/ 36513 h 23"/>
                    <a:gd name="T4" fmla="*/ 0 w 3"/>
                    <a:gd name="T5" fmla="*/ 36513 h 23"/>
                    <a:gd name="T6" fmla="*/ 4763 w 3"/>
                    <a:gd name="T7" fmla="*/ 0 h 23"/>
                    <a:gd name="T8" fmla="*/ 0 60000 65536"/>
                    <a:gd name="T9" fmla="*/ 0 60000 65536"/>
                    <a:gd name="T10" fmla="*/ 0 60000 65536"/>
                    <a:gd name="T11" fmla="*/ 0 60000 65536"/>
                    <a:gd name="T12" fmla="*/ 0 w 3"/>
                    <a:gd name="T13" fmla="*/ 0 h 23"/>
                    <a:gd name="T14" fmla="*/ 3 w 3"/>
                    <a:gd name="T15" fmla="*/ 23 h 23"/>
                  </a:gdLst>
                  <a:ahLst/>
                  <a:cxnLst>
                    <a:cxn ang="T8">
                      <a:pos x="T0" y="T1"/>
                    </a:cxn>
                    <a:cxn ang="T9">
                      <a:pos x="T2" y="T3"/>
                    </a:cxn>
                    <a:cxn ang="T10">
                      <a:pos x="T4" y="T5"/>
                    </a:cxn>
                    <a:cxn ang="T11">
                      <a:pos x="T6" y="T7"/>
                    </a:cxn>
                  </a:cxnLst>
                  <a:rect l="T12" t="T13" r="T14" b="T15"/>
                  <a:pathLst>
                    <a:path w="3" h="23">
                      <a:moveTo>
                        <a:pt x="0" y="23"/>
                      </a:moveTo>
                      <a:lnTo>
                        <a:pt x="0" y="23"/>
                      </a:lnTo>
                      <a:lnTo>
                        <a:pt x="3" y="0"/>
                      </a:lnTo>
                    </a:path>
                  </a:pathLst>
                </a:custGeom>
                <a:noFill/>
                <a:ln w="6350" cap="sq">
                  <a:solidFill>
                    <a:srgbClr val="010101"/>
                  </a:solidFill>
                  <a:prstDash val="solid"/>
                  <a:miter lim="800000"/>
                  <a:headEnd/>
                  <a:tailEnd/>
                </a:ln>
              </p:spPr>
              <p:txBody>
                <a:bodyPr/>
                <a:lstStyle/>
                <a:p>
                  <a:endParaRPr lang="en-US"/>
                </a:p>
              </p:txBody>
            </p:sp>
            <p:sp>
              <p:nvSpPr>
                <p:cNvPr id="30476" name="Freeform 5413"/>
                <p:cNvSpPr>
                  <a:spLocks/>
                </p:cNvSpPr>
                <p:nvPr/>
              </p:nvSpPr>
              <p:spPr bwMode="auto">
                <a:xfrm>
                  <a:off x="5549900" y="4786313"/>
                  <a:ext cx="3175" cy="39688"/>
                </a:xfrm>
                <a:custGeom>
                  <a:avLst/>
                  <a:gdLst>
                    <a:gd name="T0" fmla="*/ 0 w 2"/>
                    <a:gd name="T1" fmla="*/ 39688 h 25"/>
                    <a:gd name="T2" fmla="*/ 0 w 2"/>
                    <a:gd name="T3" fmla="*/ 39688 h 25"/>
                    <a:gd name="T4" fmla="*/ 0 w 2"/>
                    <a:gd name="T5" fmla="*/ 39688 h 25"/>
                    <a:gd name="T6" fmla="*/ 3175 w 2"/>
                    <a:gd name="T7" fmla="*/ 0 h 25"/>
                    <a:gd name="T8" fmla="*/ 0 60000 65536"/>
                    <a:gd name="T9" fmla="*/ 0 60000 65536"/>
                    <a:gd name="T10" fmla="*/ 0 60000 65536"/>
                    <a:gd name="T11" fmla="*/ 0 60000 65536"/>
                    <a:gd name="T12" fmla="*/ 0 w 2"/>
                    <a:gd name="T13" fmla="*/ 0 h 25"/>
                    <a:gd name="T14" fmla="*/ 2 w 2"/>
                    <a:gd name="T15" fmla="*/ 25 h 25"/>
                  </a:gdLst>
                  <a:ahLst/>
                  <a:cxnLst>
                    <a:cxn ang="T8">
                      <a:pos x="T0" y="T1"/>
                    </a:cxn>
                    <a:cxn ang="T9">
                      <a:pos x="T2" y="T3"/>
                    </a:cxn>
                    <a:cxn ang="T10">
                      <a:pos x="T4" y="T5"/>
                    </a:cxn>
                    <a:cxn ang="T11">
                      <a:pos x="T6" y="T7"/>
                    </a:cxn>
                  </a:cxnLst>
                  <a:rect l="T12" t="T13" r="T14" b="T15"/>
                  <a:pathLst>
                    <a:path w="2" h="25">
                      <a:moveTo>
                        <a:pt x="0" y="25"/>
                      </a:moveTo>
                      <a:lnTo>
                        <a:pt x="0" y="25"/>
                      </a:lnTo>
                      <a:lnTo>
                        <a:pt x="2" y="0"/>
                      </a:lnTo>
                    </a:path>
                  </a:pathLst>
                </a:custGeom>
                <a:noFill/>
                <a:ln w="6350" cap="sq">
                  <a:solidFill>
                    <a:srgbClr val="010101"/>
                  </a:solidFill>
                  <a:prstDash val="solid"/>
                  <a:miter lim="800000"/>
                  <a:headEnd/>
                  <a:tailEnd/>
                </a:ln>
              </p:spPr>
              <p:txBody>
                <a:bodyPr/>
                <a:lstStyle/>
                <a:p>
                  <a:endParaRPr lang="en-US"/>
                </a:p>
              </p:txBody>
            </p:sp>
            <p:sp>
              <p:nvSpPr>
                <p:cNvPr id="30477" name="Freeform 5414"/>
                <p:cNvSpPr>
                  <a:spLocks/>
                </p:cNvSpPr>
                <p:nvPr/>
              </p:nvSpPr>
              <p:spPr bwMode="auto">
                <a:xfrm>
                  <a:off x="5553075" y="4727575"/>
                  <a:ext cx="6350" cy="58738"/>
                </a:xfrm>
                <a:custGeom>
                  <a:avLst/>
                  <a:gdLst>
                    <a:gd name="T0" fmla="*/ 0 w 4"/>
                    <a:gd name="T1" fmla="*/ 58738 h 37"/>
                    <a:gd name="T2" fmla="*/ 0 w 4"/>
                    <a:gd name="T3" fmla="*/ 58738 h 37"/>
                    <a:gd name="T4" fmla="*/ 0 w 4"/>
                    <a:gd name="T5" fmla="*/ 58738 h 37"/>
                    <a:gd name="T6" fmla="*/ 6350 w 4"/>
                    <a:gd name="T7" fmla="*/ 0 h 37"/>
                    <a:gd name="T8" fmla="*/ 0 60000 65536"/>
                    <a:gd name="T9" fmla="*/ 0 60000 65536"/>
                    <a:gd name="T10" fmla="*/ 0 60000 65536"/>
                    <a:gd name="T11" fmla="*/ 0 60000 65536"/>
                    <a:gd name="T12" fmla="*/ 0 w 4"/>
                    <a:gd name="T13" fmla="*/ 0 h 37"/>
                    <a:gd name="T14" fmla="*/ 4 w 4"/>
                    <a:gd name="T15" fmla="*/ 37 h 37"/>
                  </a:gdLst>
                  <a:ahLst/>
                  <a:cxnLst>
                    <a:cxn ang="T8">
                      <a:pos x="T0" y="T1"/>
                    </a:cxn>
                    <a:cxn ang="T9">
                      <a:pos x="T2" y="T3"/>
                    </a:cxn>
                    <a:cxn ang="T10">
                      <a:pos x="T4" y="T5"/>
                    </a:cxn>
                    <a:cxn ang="T11">
                      <a:pos x="T6" y="T7"/>
                    </a:cxn>
                  </a:cxnLst>
                  <a:rect l="T12" t="T13" r="T14" b="T15"/>
                  <a:pathLst>
                    <a:path w="4" h="37">
                      <a:moveTo>
                        <a:pt x="0" y="37"/>
                      </a:moveTo>
                      <a:lnTo>
                        <a:pt x="0" y="37"/>
                      </a:lnTo>
                      <a:lnTo>
                        <a:pt x="4" y="0"/>
                      </a:lnTo>
                    </a:path>
                  </a:pathLst>
                </a:custGeom>
                <a:noFill/>
                <a:ln w="6350" cap="sq">
                  <a:solidFill>
                    <a:srgbClr val="010101"/>
                  </a:solidFill>
                  <a:prstDash val="solid"/>
                  <a:miter lim="800000"/>
                  <a:headEnd/>
                  <a:tailEnd/>
                </a:ln>
              </p:spPr>
              <p:txBody>
                <a:bodyPr/>
                <a:lstStyle/>
                <a:p>
                  <a:endParaRPr lang="en-US"/>
                </a:p>
              </p:txBody>
            </p:sp>
            <p:sp>
              <p:nvSpPr>
                <p:cNvPr id="30478" name="Freeform 5415"/>
                <p:cNvSpPr>
                  <a:spLocks/>
                </p:cNvSpPr>
                <p:nvPr/>
              </p:nvSpPr>
              <p:spPr bwMode="auto">
                <a:xfrm>
                  <a:off x="5559425" y="4573588"/>
                  <a:ext cx="4763" cy="153988"/>
                </a:xfrm>
                <a:custGeom>
                  <a:avLst/>
                  <a:gdLst>
                    <a:gd name="T0" fmla="*/ 0 w 3"/>
                    <a:gd name="T1" fmla="*/ 153988 h 97"/>
                    <a:gd name="T2" fmla="*/ 0 w 3"/>
                    <a:gd name="T3" fmla="*/ 153988 h 97"/>
                    <a:gd name="T4" fmla="*/ 0 w 3"/>
                    <a:gd name="T5" fmla="*/ 153988 h 97"/>
                    <a:gd name="T6" fmla="*/ 4763 w 3"/>
                    <a:gd name="T7" fmla="*/ 0 h 97"/>
                    <a:gd name="T8" fmla="*/ 0 60000 65536"/>
                    <a:gd name="T9" fmla="*/ 0 60000 65536"/>
                    <a:gd name="T10" fmla="*/ 0 60000 65536"/>
                    <a:gd name="T11" fmla="*/ 0 60000 65536"/>
                    <a:gd name="T12" fmla="*/ 0 w 3"/>
                    <a:gd name="T13" fmla="*/ 0 h 97"/>
                    <a:gd name="T14" fmla="*/ 3 w 3"/>
                    <a:gd name="T15" fmla="*/ 97 h 97"/>
                  </a:gdLst>
                  <a:ahLst/>
                  <a:cxnLst>
                    <a:cxn ang="T8">
                      <a:pos x="T0" y="T1"/>
                    </a:cxn>
                    <a:cxn ang="T9">
                      <a:pos x="T2" y="T3"/>
                    </a:cxn>
                    <a:cxn ang="T10">
                      <a:pos x="T4" y="T5"/>
                    </a:cxn>
                    <a:cxn ang="T11">
                      <a:pos x="T6" y="T7"/>
                    </a:cxn>
                  </a:cxnLst>
                  <a:rect l="T12" t="T13" r="T14" b="T15"/>
                  <a:pathLst>
                    <a:path w="3" h="97">
                      <a:moveTo>
                        <a:pt x="0" y="97"/>
                      </a:moveTo>
                      <a:lnTo>
                        <a:pt x="0" y="97"/>
                      </a:lnTo>
                      <a:lnTo>
                        <a:pt x="3" y="0"/>
                      </a:lnTo>
                    </a:path>
                  </a:pathLst>
                </a:custGeom>
                <a:noFill/>
                <a:ln w="6350" cap="sq">
                  <a:solidFill>
                    <a:srgbClr val="010101"/>
                  </a:solidFill>
                  <a:prstDash val="solid"/>
                  <a:miter lim="800000"/>
                  <a:headEnd/>
                  <a:tailEnd/>
                </a:ln>
              </p:spPr>
              <p:txBody>
                <a:bodyPr/>
                <a:lstStyle/>
                <a:p>
                  <a:endParaRPr lang="en-US"/>
                </a:p>
              </p:txBody>
            </p:sp>
            <p:sp>
              <p:nvSpPr>
                <p:cNvPr id="30479" name="Freeform 5416"/>
                <p:cNvSpPr>
                  <a:spLocks/>
                </p:cNvSpPr>
                <p:nvPr/>
              </p:nvSpPr>
              <p:spPr bwMode="auto">
                <a:xfrm>
                  <a:off x="5564188" y="4435475"/>
                  <a:ext cx="6350" cy="138113"/>
                </a:xfrm>
                <a:custGeom>
                  <a:avLst/>
                  <a:gdLst>
                    <a:gd name="T0" fmla="*/ 0 w 4"/>
                    <a:gd name="T1" fmla="*/ 138113 h 87"/>
                    <a:gd name="T2" fmla="*/ 0 w 4"/>
                    <a:gd name="T3" fmla="*/ 138113 h 87"/>
                    <a:gd name="T4" fmla="*/ 0 w 4"/>
                    <a:gd name="T5" fmla="*/ 138113 h 87"/>
                    <a:gd name="T6" fmla="*/ 6350 w 4"/>
                    <a:gd name="T7" fmla="*/ 0 h 87"/>
                    <a:gd name="T8" fmla="*/ 0 60000 65536"/>
                    <a:gd name="T9" fmla="*/ 0 60000 65536"/>
                    <a:gd name="T10" fmla="*/ 0 60000 65536"/>
                    <a:gd name="T11" fmla="*/ 0 60000 65536"/>
                    <a:gd name="T12" fmla="*/ 0 w 4"/>
                    <a:gd name="T13" fmla="*/ 0 h 87"/>
                    <a:gd name="T14" fmla="*/ 4 w 4"/>
                    <a:gd name="T15" fmla="*/ 87 h 87"/>
                  </a:gdLst>
                  <a:ahLst/>
                  <a:cxnLst>
                    <a:cxn ang="T8">
                      <a:pos x="T0" y="T1"/>
                    </a:cxn>
                    <a:cxn ang="T9">
                      <a:pos x="T2" y="T3"/>
                    </a:cxn>
                    <a:cxn ang="T10">
                      <a:pos x="T4" y="T5"/>
                    </a:cxn>
                    <a:cxn ang="T11">
                      <a:pos x="T6" y="T7"/>
                    </a:cxn>
                  </a:cxnLst>
                  <a:rect l="T12" t="T13" r="T14" b="T15"/>
                  <a:pathLst>
                    <a:path w="4" h="87">
                      <a:moveTo>
                        <a:pt x="0" y="87"/>
                      </a:moveTo>
                      <a:lnTo>
                        <a:pt x="0" y="87"/>
                      </a:lnTo>
                      <a:lnTo>
                        <a:pt x="4" y="0"/>
                      </a:lnTo>
                    </a:path>
                  </a:pathLst>
                </a:custGeom>
                <a:noFill/>
                <a:ln w="6350" cap="sq">
                  <a:solidFill>
                    <a:srgbClr val="010101"/>
                  </a:solidFill>
                  <a:prstDash val="solid"/>
                  <a:miter lim="800000"/>
                  <a:headEnd/>
                  <a:tailEnd/>
                </a:ln>
              </p:spPr>
              <p:txBody>
                <a:bodyPr/>
                <a:lstStyle/>
                <a:p>
                  <a:endParaRPr lang="en-US"/>
                </a:p>
              </p:txBody>
            </p:sp>
            <p:sp>
              <p:nvSpPr>
                <p:cNvPr id="30480" name="Freeform 5417"/>
                <p:cNvSpPr>
                  <a:spLocks/>
                </p:cNvSpPr>
                <p:nvPr/>
              </p:nvSpPr>
              <p:spPr bwMode="auto">
                <a:xfrm>
                  <a:off x="5570538" y="4344988"/>
                  <a:ext cx="4763" cy="90488"/>
                </a:xfrm>
                <a:custGeom>
                  <a:avLst/>
                  <a:gdLst>
                    <a:gd name="T0" fmla="*/ 0 w 3"/>
                    <a:gd name="T1" fmla="*/ 90488 h 57"/>
                    <a:gd name="T2" fmla="*/ 0 w 3"/>
                    <a:gd name="T3" fmla="*/ 90488 h 57"/>
                    <a:gd name="T4" fmla="*/ 0 w 3"/>
                    <a:gd name="T5" fmla="*/ 90488 h 57"/>
                    <a:gd name="T6" fmla="*/ 4763 w 3"/>
                    <a:gd name="T7" fmla="*/ 0 h 57"/>
                    <a:gd name="T8" fmla="*/ 0 60000 65536"/>
                    <a:gd name="T9" fmla="*/ 0 60000 65536"/>
                    <a:gd name="T10" fmla="*/ 0 60000 65536"/>
                    <a:gd name="T11" fmla="*/ 0 60000 65536"/>
                    <a:gd name="T12" fmla="*/ 0 w 3"/>
                    <a:gd name="T13" fmla="*/ 0 h 57"/>
                    <a:gd name="T14" fmla="*/ 3 w 3"/>
                    <a:gd name="T15" fmla="*/ 57 h 57"/>
                  </a:gdLst>
                  <a:ahLst/>
                  <a:cxnLst>
                    <a:cxn ang="T8">
                      <a:pos x="T0" y="T1"/>
                    </a:cxn>
                    <a:cxn ang="T9">
                      <a:pos x="T2" y="T3"/>
                    </a:cxn>
                    <a:cxn ang="T10">
                      <a:pos x="T4" y="T5"/>
                    </a:cxn>
                    <a:cxn ang="T11">
                      <a:pos x="T6" y="T7"/>
                    </a:cxn>
                  </a:cxnLst>
                  <a:rect l="T12" t="T13" r="T14" b="T15"/>
                  <a:pathLst>
                    <a:path w="3" h="57">
                      <a:moveTo>
                        <a:pt x="0" y="57"/>
                      </a:moveTo>
                      <a:lnTo>
                        <a:pt x="0" y="57"/>
                      </a:lnTo>
                      <a:lnTo>
                        <a:pt x="3" y="0"/>
                      </a:lnTo>
                    </a:path>
                  </a:pathLst>
                </a:custGeom>
                <a:noFill/>
                <a:ln w="6350" cap="sq">
                  <a:solidFill>
                    <a:srgbClr val="010101"/>
                  </a:solidFill>
                  <a:prstDash val="solid"/>
                  <a:miter lim="800000"/>
                  <a:headEnd/>
                  <a:tailEnd/>
                </a:ln>
              </p:spPr>
              <p:txBody>
                <a:bodyPr/>
                <a:lstStyle/>
                <a:p>
                  <a:endParaRPr lang="en-US"/>
                </a:p>
              </p:txBody>
            </p:sp>
            <p:sp>
              <p:nvSpPr>
                <p:cNvPr id="30481" name="Freeform 5418"/>
                <p:cNvSpPr>
                  <a:spLocks/>
                </p:cNvSpPr>
                <p:nvPr/>
              </p:nvSpPr>
              <p:spPr bwMode="auto">
                <a:xfrm>
                  <a:off x="5575300" y="4279900"/>
                  <a:ext cx="3175" cy="65088"/>
                </a:xfrm>
                <a:custGeom>
                  <a:avLst/>
                  <a:gdLst>
                    <a:gd name="T0" fmla="*/ 0 w 2"/>
                    <a:gd name="T1" fmla="*/ 65088 h 41"/>
                    <a:gd name="T2" fmla="*/ 0 w 2"/>
                    <a:gd name="T3" fmla="*/ 65088 h 41"/>
                    <a:gd name="T4" fmla="*/ 0 w 2"/>
                    <a:gd name="T5" fmla="*/ 65088 h 41"/>
                    <a:gd name="T6" fmla="*/ 3175 w 2"/>
                    <a:gd name="T7" fmla="*/ 0 h 41"/>
                    <a:gd name="T8" fmla="*/ 0 60000 65536"/>
                    <a:gd name="T9" fmla="*/ 0 60000 65536"/>
                    <a:gd name="T10" fmla="*/ 0 60000 65536"/>
                    <a:gd name="T11" fmla="*/ 0 60000 65536"/>
                    <a:gd name="T12" fmla="*/ 0 w 2"/>
                    <a:gd name="T13" fmla="*/ 0 h 41"/>
                    <a:gd name="T14" fmla="*/ 2 w 2"/>
                    <a:gd name="T15" fmla="*/ 41 h 41"/>
                  </a:gdLst>
                  <a:ahLst/>
                  <a:cxnLst>
                    <a:cxn ang="T8">
                      <a:pos x="T0" y="T1"/>
                    </a:cxn>
                    <a:cxn ang="T9">
                      <a:pos x="T2" y="T3"/>
                    </a:cxn>
                    <a:cxn ang="T10">
                      <a:pos x="T4" y="T5"/>
                    </a:cxn>
                    <a:cxn ang="T11">
                      <a:pos x="T6" y="T7"/>
                    </a:cxn>
                  </a:cxnLst>
                  <a:rect l="T12" t="T13" r="T14" b="T15"/>
                  <a:pathLst>
                    <a:path w="2" h="41">
                      <a:moveTo>
                        <a:pt x="0" y="41"/>
                      </a:moveTo>
                      <a:lnTo>
                        <a:pt x="0" y="41"/>
                      </a:lnTo>
                      <a:lnTo>
                        <a:pt x="2" y="0"/>
                      </a:lnTo>
                    </a:path>
                  </a:pathLst>
                </a:custGeom>
                <a:noFill/>
                <a:ln w="6350" cap="sq">
                  <a:solidFill>
                    <a:srgbClr val="010101"/>
                  </a:solidFill>
                  <a:prstDash val="solid"/>
                  <a:miter lim="800000"/>
                  <a:headEnd/>
                  <a:tailEnd/>
                </a:ln>
              </p:spPr>
              <p:txBody>
                <a:bodyPr/>
                <a:lstStyle/>
                <a:p>
                  <a:endParaRPr lang="en-US"/>
                </a:p>
              </p:txBody>
            </p:sp>
            <p:sp>
              <p:nvSpPr>
                <p:cNvPr id="30482" name="Freeform 5419"/>
                <p:cNvSpPr>
                  <a:spLocks/>
                </p:cNvSpPr>
                <p:nvPr/>
              </p:nvSpPr>
              <p:spPr bwMode="auto">
                <a:xfrm>
                  <a:off x="5578475" y="4237038"/>
                  <a:ext cx="3175" cy="42863"/>
                </a:xfrm>
                <a:custGeom>
                  <a:avLst/>
                  <a:gdLst>
                    <a:gd name="T0" fmla="*/ 0 w 2"/>
                    <a:gd name="T1" fmla="*/ 42863 h 27"/>
                    <a:gd name="T2" fmla="*/ 0 w 2"/>
                    <a:gd name="T3" fmla="*/ 42863 h 27"/>
                    <a:gd name="T4" fmla="*/ 0 w 2"/>
                    <a:gd name="T5" fmla="*/ 42863 h 27"/>
                    <a:gd name="T6" fmla="*/ 3175 w 2"/>
                    <a:gd name="T7" fmla="*/ 0 h 27"/>
                    <a:gd name="T8" fmla="*/ 0 60000 65536"/>
                    <a:gd name="T9" fmla="*/ 0 60000 65536"/>
                    <a:gd name="T10" fmla="*/ 0 60000 65536"/>
                    <a:gd name="T11" fmla="*/ 0 60000 65536"/>
                    <a:gd name="T12" fmla="*/ 0 w 2"/>
                    <a:gd name="T13" fmla="*/ 0 h 27"/>
                    <a:gd name="T14" fmla="*/ 2 w 2"/>
                    <a:gd name="T15" fmla="*/ 27 h 27"/>
                  </a:gdLst>
                  <a:ahLst/>
                  <a:cxnLst>
                    <a:cxn ang="T8">
                      <a:pos x="T0" y="T1"/>
                    </a:cxn>
                    <a:cxn ang="T9">
                      <a:pos x="T2" y="T3"/>
                    </a:cxn>
                    <a:cxn ang="T10">
                      <a:pos x="T4" y="T5"/>
                    </a:cxn>
                    <a:cxn ang="T11">
                      <a:pos x="T6" y="T7"/>
                    </a:cxn>
                  </a:cxnLst>
                  <a:rect l="T12" t="T13" r="T14" b="T15"/>
                  <a:pathLst>
                    <a:path w="2" h="27">
                      <a:moveTo>
                        <a:pt x="0" y="27"/>
                      </a:moveTo>
                      <a:lnTo>
                        <a:pt x="0" y="27"/>
                      </a:lnTo>
                      <a:lnTo>
                        <a:pt x="2" y="0"/>
                      </a:lnTo>
                    </a:path>
                  </a:pathLst>
                </a:custGeom>
                <a:noFill/>
                <a:ln w="6350" cap="sq">
                  <a:solidFill>
                    <a:srgbClr val="010101"/>
                  </a:solidFill>
                  <a:prstDash val="solid"/>
                  <a:miter lim="800000"/>
                  <a:headEnd/>
                  <a:tailEnd/>
                </a:ln>
              </p:spPr>
              <p:txBody>
                <a:bodyPr/>
                <a:lstStyle/>
                <a:p>
                  <a:endParaRPr lang="en-US"/>
                </a:p>
              </p:txBody>
            </p:sp>
            <p:sp>
              <p:nvSpPr>
                <p:cNvPr id="30483" name="Freeform 5420"/>
                <p:cNvSpPr>
                  <a:spLocks/>
                </p:cNvSpPr>
                <p:nvPr/>
              </p:nvSpPr>
              <p:spPr bwMode="auto">
                <a:xfrm>
                  <a:off x="5581650" y="4186238"/>
                  <a:ext cx="4763" cy="50800"/>
                </a:xfrm>
                <a:custGeom>
                  <a:avLst/>
                  <a:gdLst>
                    <a:gd name="T0" fmla="*/ 0 w 3"/>
                    <a:gd name="T1" fmla="*/ 50800 h 32"/>
                    <a:gd name="T2" fmla="*/ 0 w 3"/>
                    <a:gd name="T3" fmla="*/ 50800 h 32"/>
                    <a:gd name="T4" fmla="*/ 0 w 3"/>
                    <a:gd name="T5" fmla="*/ 50800 h 32"/>
                    <a:gd name="T6" fmla="*/ 4763 w 3"/>
                    <a:gd name="T7" fmla="*/ 0 h 32"/>
                    <a:gd name="T8" fmla="*/ 0 60000 65536"/>
                    <a:gd name="T9" fmla="*/ 0 60000 65536"/>
                    <a:gd name="T10" fmla="*/ 0 60000 65536"/>
                    <a:gd name="T11" fmla="*/ 0 60000 65536"/>
                    <a:gd name="T12" fmla="*/ 0 w 3"/>
                    <a:gd name="T13" fmla="*/ 0 h 32"/>
                    <a:gd name="T14" fmla="*/ 3 w 3"/>
                    <a:gd name="T15" fmla="*/ 32 h 32"/>
                  </a:gdLst>
                  <a:ahLst/>
                  <a:cxnLst>
                    <a:cxn ang="T8">
                      <a:pos x="T0" y="T1"/>
                    </a:cxn>
                    <a:cxn ang="T9">
                      <a:pos x="T2" y="T3"/>
                    </a:cxn>
                    <a:cxn ang="T10">
                      <a:pos x="T4" y="T5"/>
                    </a:cxn>
                    <a:cxn ang="T11">
                      <a:pos x="T6" y="T7"/>
                    </a:cxn>
                  </a:cxnLst>
                  <a:rect l="T12" t="T13" r="T14" b="T15"/>
                  <a:pathLst>
                    <a:path w="3" h="32">
                      <a:moveTo>
                        <a:pt x="0" y="32"/>
                      </a:moveTo>
                      <a:lnTo>
                        <a:pt x="0" y="32"/>
                      </a:lnTo>
                      <a:lnTo>
                        <a:pt x="3" y="0"/>
                      </a:lnTo>
                    </a:path>
                  </a:pathLst>
                </a:custGeom>
                <a:noFill/>
                <a:ln w="6350" cap="sq">
                  <a:solidFill>
                    <a:srgbClr val="010101"/>
                  </a:solidFill>
                  <a:prstDash val="solid"/>
                  <a:miter lim="800000"/>
                  <a:headEnd/>
                  <a:tailEnd/>
                </a:ln>
              </p:spPr>
              <p:txBody>
                <a:bodyPr/>
                <a:lstStyle/>
                <a:p>
                  <a:endParaRPr lang="en-US"/>
                </a:p>
              </p:txBody>
            </p:sp>
            <p:sp>
              <p:nvSpPr>
                <p:cNvPr id="30484" name="Freeform 5421"/>
                <p:cNvSpPr>
                  <a:spLocks/>
                </p:cNvSpPr>
                <p:nvPr/>
              </p:nvSpPr>
              <p:spPr bwMode="auto">
                <a:xfrm>
                  <a:off x="5586413" y="4186238"/>
                  <a:ext cx="6350" cy="17463"/>
                </a:xfrm>
                <a:custGeom>
                  <a:avLst/>
                  <a:gdLst>
                    <a:gd name="T0" fmla="*/ 0 w 4"/>
                    <a:gd name="T1" fmla="*/ 0 h 11"/>
                    <a:gd name="T2" fmla="*/ 0 w 4"/>
                    <a:gd name="T3" fmla="*/ 0 h 11"/>
                    <a:gd name="T4" fmla="*/ 0 w 4"/>
                    <a:gd name="T5" fmla="*/ 0 h 11"/>
                    <a:gd name="T6" fmla="*/ 6350 w 4"/>
                    <a:gd name="T7" fmla="*/ 17463 h 11"/>
                    <a:gd name="T8" fmla="*/ 0 60000 65536"/>
                    <a:gd name="T9" fmla="*/ 0 60000 65536"/>
                    <a:gd name="T10" fmla="*/ 0 60000 65536"/>
                    <a:gd name="T11" fmla="*/ 0 60000 65536"/>
                    <a:gd name="T12" fmla="*/ 0 w 4"/>
                    <a:gd name="T13" fmla="*/ 0 h 11"/>
                    <a:gd name="T14" fmla="*/ 4 w 4"/>
                    <a:gd name="T15" fmla="*/ 11 h 11"/>
                  </a:gdLst>
                  <a:ahLst/>
                  <a:cxnLst>
                    <a:cxn ang="T8">
                      <a:pos x="T0" y="T1"/>
                    </a:cxn>
                    <a:cxn ang="T9">
                      <a:pos x="T2" y="T3"/>
                    </a:cxn>
                    <a:cxn ang="T10">
                      <a:pos x="T4" y="T5"/>
                    </a:cxn>
                    <a:cxn ang="T11">
                      <a:pos x="T6" y="T7"/>
                    </a:cxn>
                  </a:cxnLst>
                  <a:rect l="T12" t="T13" r="T14" b="T15"/>
                  <a:pathLst>
                    <a:path w="4" h="11">
                      <a:moveTo>
                        <a:pt x="0" y="0"/>
                      </a:moveTo>
                      <a:lnTo>
                        <a:pt x="0" y="0"/>
                      </a:lnTo>
                      <a:lnTo>
                        <a:pt x="4" y="11"/>
                      </a:lnTo>
                    </a:path>
                  </a:pathLst>
                </a:custGeom>
                <a:noFill/>
                <a:ln w="6350" cap="sq">
                  <a:solidFill>
                    <a:srgbClr val="010101"/>
                  </a:solidFill>
                  <a:prstDash val="solid"/>
                  <a:miter lim="800000"/>
                  <a:headEnd/>
                  <a:tailEnd/>
                </a:ln>
              </p:spPr>
              <p:txBody>
                <a:bodyPr/>
                <a:lstStyle/>
                <a:p>
                  <a:endParaRPr lang="en-US"/>
                </a:p>
              </p:txBody>
            </p:sp>
            <p:sp>
              <p:nvSpPr>
                <p:cNvPr id="30485" name="Freeform 5422"/>
                <p:cNvSpPr>
                  <a:spLocks/>
                </p:cNvSpPr>
                <p:nvPr/>
              </p:nvSpPr>
              <p:spPr bwMode="auto">
                <a:xfrm>
                  <a:off x="5592763" y="4203700"/>
                  <a:ext cx="3175" cy="50800"/>
                </a:xfrm>
                <a:custGeom>
                  <a:avLst/>
                  <a:gdLst>
                    <a:gd name="T0" fmla="*/ 0 w 2"/>
                    <a:gd name="T1" fmla="*/ 0 h 32"/>
                    <a:gd name="T2" fmla="*/ 0 w 2"/>
                    <a:gd name="T3" fmla="*/ 0 h 32"/>
                    <a:gd name="T4" fmla="*/ 0 w 2"/>
                    <a:gd name="T5" fmla="*/ 0 h 32"/>
                    <a:gd name="T6" fmla="*/ 3175 w 2"/>
                    <a:gd name="T7" fmla="*/ 50800 h 32"/>
                    <a:gd name="T8" fmla="*/ 0 60000 65536"/>
                    <a:gd name="T9" fmla="*/ 0 60000 65536"/>
                    <a:gd name="T10" fmla="*/ 0 60000 65536"/>
                    <a:gd name="T11" fmla="*/ 0 60000 65536"/>
                    <a:gd name="T12" fmla="*/ 0 w 2"/>
                    <a:gd name="T13" fmla="*/ 0 h 32"/>
                    <a:gd name="T14" fmla="*/ 2 w 2"/>
                    <a:gd name="T15" fmla="*/ 32 h 32"/>
                  </a:gdLst>
                  <a:ahLst/>
                  <a:cxnLst>
                    <a:cxn ang="T8">
                      <a:pos x="T0" y="T1"/>
                    </a:cxn>
                    <a:cxn ang="T9">
                      <a:pos x="T2" y="T3"/>
                    </a:cxn>
                    <a:cxn ang="T10">
                      <a:pos x="T4" y="T5"/>
                    </a:cxn>
                    <a:cxn ang="T11">
                      <a:pos x="T6" y="T7"/>
                    </a:cxn>
                  </a:cxnLst>
                  <a:rect l="T12" t="T13" r="T14" b="T15"/>
                  <a:pathLst>
                    <a:path w="2" h="32">
                      <a:moveTo>
                        <a:pt x="0" y="0"/>
                      </a:moveTo>
                      <a:lnTo>
                        <a:pt x="0" y="0"/>
                      </a:lnTo>
                      <a:lnTo>
                        <a:pt x="2" y="32"/>
                      </a:lnTo>
                    </a:path>
                  </a:pathLst>
                </a:custGeom>
                <a:noFill/>
                <a:ln w="6350" cap="sq">
                  <a:solidFill>
                    <a:srgbClr val="010101"/>
                  </a:solidFill>
                  <a:prstDash val="solid"/>
                  <a:miter lim="800000"/>
                  <a:headEnd/>
                  <a:tailEnd/>
                </a:ln>
              </p:spPr>
              <p:txBody>
                <a:bodyPr/>
                <a:lstStyle/>
                <a:p>
                  <a:endParaRPr lang="en-US"/>
                </a:p>
              </p:txBody>
            </p:sp>
            <p:sp>
              <p:nvSpPr>
                <p:cNvPr id="30486" name="Freeform 5423"/>
                <p:cNvSpPr>
                  <a:spLocks/>
                </p:cNvSpPr>
                <p:nvPr/>
              </p:nvSpPr>
              <p:spPr bwMode="auto">
                <a:xfrm>
                  <a:off x="5595938" y="4254500"/>
                  <a:ext cx="4763" cy="39688"/>
                </a:xfrm>
                <a:custGeom>
                  <a:avLst/>
                  <a:gdLst>
                    <a:gd name="T0" fmla="*/ 0 w 3"/>
                    <a:gd name="T1" fmla="*/ 0 h 25"/>
                    <a:gd name="T2" fmla="*/ 0 w 3"/>
                    <a:gd name="T3" fmla="*/ 0 h 25"/>
                    <a:gd name="T4" fmla="*/ 0 w 3"/>
                    <a:gd name="T5" fmla="*/ 0 h 25"/>
                    <a:gd name="T6" fmla="*/ 4763 w 3"/>
                    <a:gd name="T7" fmla="*/ 39688 h 25"/>
                    <a:gd name="T8" fmla="*/ 0 60000 65536"/>
                    <a:gd name="T9" fmla="*/ 0 60000 65536"/>
                    <a:gd name="T10" fmla="*/ 0 60000 65536"/>
                    <a:gd name="T11" fmla="*/ 0 60000 65536"/>
                    <a:gd name="T12" fmla="*/ 0 w 3"/>
                    <a:gd name="T13" fmla="*/ 0 h 25"/>
                    <a:gd name="T14" fmla="*/ 3 w 3"/>
                    <a:gd name="T15" fmla="*/ 25 h 25"/>
                  </a:gdLst>
                  <a:ahLst/>
                  <a:cxnLst>
                    <a:cxn ang="T8">
                      <a:pos x="T0" y="T1"/>
                    </a:cxn>
                    <a:cxn ang="T9">
                      <a:pos x="T2" y="T3"/>
                    </a:cxn>
                    <a:cxn ang="T10">
                      <a:pos x="T4" y="T5"/>
                    </a:cxn>
                    <a:cxn ang="T11">
                      <a:pos x="T6" y="T7"/>
                    </a:cxn>
                  </a:cxnLst>
                  <a:rect l="T12" t="T13" r="T14" b="T15"/>
                  <a:pathLst>
                    <a:path w="3" h="25">
                      <a:moveTo>
                        <a:pt x="0" y="0"/>
                      </a:moveTo>
                      <a:lnTo>
                        <a:pt x="0" y="0"/>
                      </a:lnTo>
                      <a:lnTo>
                        <a:pt x="3" y="25"/>
                      </a:lnTo>
                    </a:path>
                  </a:pathLst>
                </a:custGeom>
                <a:noFill/>
                <a:ln w="6350" cap="sq">
                  <a:solidFill>
                    <a:srgbClr val="010101"/>
                  </a:solidFill>
                  <a:prstDash val="solid"/>
                  <a:miter lim="800000"/>
                  <a:headEnd/>
                  <a:tailEnd/>
                </a:ln>
              </p:spPr>
              <p:txBody>
                <a:bodyPr/>
                <a:lstStyle/>
                <a:p>
                  <a:endParaRPr lang="en-US"/>
                </a:p>
              </p:txBody>
            </p:sp>
            <p:sp>
              <p:nvSpPr>
                <p:cNvPr id="30487" name="Freeform 5424"/>
                <p:cNvSpPr>
                  <a:spLocks/>
                </p:cNvSpPr>
                <p:nvPr/>
              </p:nvSpPr>
              <p:spPr bwMode="auto">
                <a:xfrm>
                  <a:off x="5600700" y="4294188"/>
                  <a:ext cx="3175" cy="92075"/>
                </a:xfrm>
                <a:custGeom>
                  <a:avLst/>
                  <a:gdLst>
                    <a:gd name="T0" fmla="*/ 0 w 2"/>
                    <a:gd name="T1" fmla="*/ 0 h 58"/>
                    <a:gd name="T2" fmla="*/ 0 w 2"/>
                    <a:gd name="T3" fmla="*/ 0 h 58"/>
                    <a:gd name="T4" fmla="*/ 0 w 2"/>
                    <a:gd name="T5" fmla="*/ 0 h 58"/>
                    <a:gd name="T6" fmla="*/ 3175 w 2"/>
                    <a:gd name="T7" fmla="*/ 92075 h 58"/>
                    <a:gd name="T8" fmla="*/ 0 60000 65536"/>
                    <a:gd name="T9" fmla="*/ 0 60000 65536"/>
                    <a:gd name="T10" fmla="*/ 0 60000 65536"/>
                    <a:gd name="T11" fmla="*/ 0 60000 65536"/>
                    <a:gd name="T12" fmla="*/ 0 w 2"/>
                    <a:gd name="T13" fmla="*/ 0 h 58"/>
                    <a:gd name="T14" fmla="*/ 2 w 2"/>
                    <a:gd name="T15" fmla="*/ 58 h 58"/>
                  </a:gdLst>
                  <a:ahLst/>
                  <a:cxnLst>
                    <a:cxn ang="T8">
                      <a:pos x="T0" y="T1"/>
                    </a:cxn>
                    <a:cxn ang="T9">
                      <a:pos x="T2" y="T3"/>
                    </a:cxn>
                    <a:cxn ang="T10">
                      <a:pos x="T4" y="T5"/>
                    </a:cxn>
                    <a:cxn ang="T11">
                      <a:pos x="T6" y="T7"/>
                    </a:cxn>
                  </a:cxnLst>
                  <a:rect l="T12" t="T13" r="T14" b="T15"/>
                  <a:pathLst>
                    <a:path w="2" h="58">
                      <a:moveTo>
                        <a:pt x="0" y="0"/>
                      </a:moveTo>
                      <a:lnTo>
                        <a:pt x="0" y="0"/>
                      </a:lnTo>
                      <a:lnTo>
                        <a:pt x="2" y="58"/>
                      </a:lnTo>
                    </a:path>
                  </a:pathLst>
                </a:custGeom>
                <a:noFill/>
                <a:ln w="6350" cap="sq">
                  <a:solidFill>
                    <a:srgbClr val="010101"/>
                  </a:solidFill>
                  <a:prstDash val="solid"/>
                  <a:miter lim="800000"/>
                  <a:headEnd/>
                  <a:tailEnd/>
                </a:ln>
              </p:spPr>
              <p:txBody>
                <a:bodyPr/>
                <a:lstStyle/>
                <a:p>
                  <a:endParaRPr lang="en-US"/>
                </a:p>
              </p:txBody>
            </p:sp>
            <p:sp>
              <p:nvSpPr>
                <p:cNvPr id="30488" name="Freeform 5425"/>
                <p:cNvSpPr>
                  <a:spLocks/>
                </p:cNvSpPr>
                <p:nvPr/>
              </p:nvSpPr>
              <p:spPr bwMode="auto">
                <a:xfrm>
                  <a:off x="5603875" y="4386263"/>
                  <a:ext cx="6350" cy="50800"/>
                </a:xfrm>
                <a:custGeom>
                  <a:avLst/>
                  <a:gdLst>
                    <a:gd name="T0" fmla="*/ 0 w 4"/>
                    <a:gd name="T1" fmla="*/ 0 h 32"/>
                    <a:gd name="T2" fmla="*/ 0 w 4"/>
                    <a:gd name="T3" fmla="*/ 0 h 32"/>
                    <a:gd name="T4" fmla="*/ 0 w 4"/>
                    <a:gd name="T5" fmla="*/ 0 h 32"/>
                    <a:gd name="T6" fmla="*/ 6350 w 4"/>
                    <a:gd name="T7" fmla="*/ 50800 h 32"/>
                    <a:gd name="T8" fmla="*/ 0 60000 65536"/>
                    <a:gd name="T9" fmla="*/ 0 60000 65536"/>
                    <a:gd name="T10" fmla="*/ 0 60000 65536"/>
                    <a:gd name="T11" fmla="*/ 0 60000 65536"/>
                    <a:gd name="T12" fmla="*/ 0 w 4"/>
                    <a:gd name="T13" fmla="*/ 0 h 32"/>
                    <a:gd name="T14" fmla="*/ 4 w 4"/>
                    <a:gd name="T15" fmla="*/ 32 h 32"/>
                  </a:gdLst>
                  <a:ahLst/>
                  <a:cxnLst>
                    <a:cxn ang="T8">
                      <a:pos x="T0" y="T1"/>
                    </a:cxn>
                    <a:cxn ang="T9">
                      <a:pos x="T2" y="T3"/>
                    </a:cxn>
                    <a:cxn ang="T10">
                      <a:pos x="T4" y="T5"/>
                    </a:cxn>
                    <a:cxn ang="T11">
                      <a:pos x="T6" y="T7"/>
                    </a:cxn>
                  </a:cxnLst>
                  <a:rect l="T12" t="T13" r="T14" b="T15"/>
                  <a:pathLst>
                    <a:path w="4" h="32">
                      <a:moveTo>
                        <a:pt x="0" y="0"/>
                      </a:moveTo>
                      <a:lnTo>
                        <a:pt x="0" y="0"/>
                      </a:lnTo>
                      <a:lnTo>
                        <a:pt x="4" y="32"/>
                      </a:lnTo>
                    </a:path>
                  </a:pathLst>
                </a:custGeom>
                <a:noFill/>
                <a:ln w="6350" cap="sq">
                  <a:solidFill>
                    <a:srgbClr val="010101"/>
                  </a:solidFill>
                  <a:prstDash val="solid"/>
                  <a:miter lim="800000"/>
                  <a:headEnd/>
                  <a:tailEnd/>
                </a:ln>
              </p:spPr>
              <p:txBody>
                <a:bodyPr/>
                <a:lstStyle/>
                <a:p>
                  <a:endParaRPr lang="en-US"/>
                </a:p>
              </p:txBody>
            </p:sp>
            <p:sp>
              <p:nvSpPr>
                <p:cNvPr id="30489" name="Freeform 5426"/>
                <p:cNvSpPr>
                  <a:spLocks/>
                </p:cNvSpPr>
                <p:nvPr/>
              </p:nvSpPr>
              <p:spPr bwMode="auto">
                <a:xfrm>
                  <a:off x="5610225" y="4437063"/>
                  <a:ext cx="1588" cy="87313"/>
                </a:xfrm>
                <a:custGeom>
                  <a:avLst/>
                  <a:gdLst>
                    <a:gd name="T0" fmla="*/ 0 w 1"/>
                    <a:gd name="T1" fmla="*/ 0 h 55"/>
                    <a:gd name="T2" fmla="*/ 0 w 1"/>
                    <a:gd name="T3" fmla="*/ 0 h 55"/>
                    <a:gd name="T4" fmla="*/ 0 w 1"/>
                    <a:gd name="T5" fmla="*/ 0 h 55"/>
                    <a:gd name="T6" fmla="*/ 1588 w 1"/>
                    <a:gd name="T7" fmla="*/ 87313 h 55"/>
                    <a:gd name="T8" fmla="*/ 0 60000 65536"/>
                    <a:gd name="T9" fmla="*/ 0 60000 65536"/>
                    <a:gd name="T10" fmla="*/ 0 60000 65536"/>
                    <a:gd name="T11" fmla="*/ 0 60000 65536"/>
                    <a:gd name="T12" fmla="*/ 0 w 1"/>
                    <a:gd name="T13" fmla="*/ 0 h 55"/>
                    <a:gd name="T14" fmla="*/ 1 w 1"/>
                    <a:gd name="T15" fmla="*/ 55 h 55"/>
                  </a:gdLst>
                  <a:ahLst/>
                  <a:cxnLst>
                    <a:cxn ang="T8">
                      <a:pos x="T0" y="T1"/>
                    </a:cxn>
                    <a:cxn ang="T9">
                      <a:pos x="T2" y="T3"/>
                    </a:cxn>
                    <a:cxn ang="T10">
                      <a:pos x="T4" y="T5"/>
                    </a:cxn>
                    <a:cxn ang="T11">
                      <a:pos x="T6" y="T7"/>
                    </a:cxn>
                  </a:cxnLst>
                  <a:rect l="T12" t="T13" r="T14" b="T15"/>
                  <a:pathLst>
                    <a:path w="1" h="55">
                      <a:moveTo>
                        <a:pt x="0" y="0"/>
                      </a:moveTo>
                      <a:lnTo>
                        <a:pt x="0" y="0"/>
                      </a:lnTo>
                      <a:lnTo>
                        <a:pt x="1" y="55"/>
                      </a:lnTo>
                    </a:path>
                  </a:pathLst>
                </a:custGeom>
                <a:noFill/>
                <a:ln w="6350" cap="sq">
                  <a:solidFill>
                    <a:srgbClr val="010101"/>
                  </a:solidFill>
                  <a:prstDash val="solid"/>
                  <a:miter lim="800000"/>
                  <a:headEnd/>
                  <a:tailEnd/>
                </a:ln>
              </p:spPr>
              <p:txBody>
                <a:bodyPr/>
                <a:lstStyle/>
                <a:p>
                  <a:endParaRPr lang="en-US"/>
                </a:p>
              </p:txBody>
            </p:sp>
            <p:sp>
              <p:nvSpPr>
                <p:cNvPr id="30490" name="Freeform 5427"/>
                <p:cNvSpPr>
                  <a:spLocks/>
                </p:cNvSpPr>
                <p:nvPr/>
              </p:nvSpPr>
              <p:spPr bwMode="auto">
                <a:xfrm>
                  <a:off x="5611813" y="4524375"/>
                  <a:ext cx="6350" cy="60325"/>
                </a:xfrm>
                <a:custGeom>
                  <a:avLst/>
                  <a:gdLst>
                    <a:gd name="T0" fmla="*/ 0 w 4"/>
                    <a:gd name="T1" fmla="*/ 0 h 38"/>
                    <a:gd name="T2" fmla="*/ 0 w 4"/>
                    <a:gd name="T3" fmla="*/ 0 h 38"/>
                    <a:gd name="T4" fmla="*/ 0 w 4"/>
                    <a:gd name="T5" fmla="*/ 0 h 38"/>
                    <a:gd name="T6" fmla="*/ 6350 w 4"/>
                    <a:gd name="T7" fmla="*/ 60325 h 38"/>
                    <a:gd name="T8" fmla="*/ 0 60000 65536"/>
                    <a:gd name="T9" fmla="*/ 0 60000 65536"/>
                    <a:gd name="T10" fmla="*/ 0 60000 65536"/>
                    <a:gd name="T11" fmla="*/ 0 60000 65536"/>
                    <a:gd name="T12" fmla="*/ 0 w 4"/>
                    <a:gd name="T13" fmla="*/ 0 h 38"/>
                    <a:gd name="T14" fmla="*/ 4 w 4"/>
                    <a:gd name="T15" fmla="*/ 38 h 38"/>
                  </a:gdLst>
                  <a:ahLst/>
                  <a:cxnLst>
                    <a:cxn ang="T8">
                      <a:pos x="T0" y="T1"/>
                    </a:cxn>
                    <a:cxn ang="T9">
                      <a:pos x="T2" y="T3"/>
                    </a:cxn>
                    <a:cxn ang="T10">
                      <a:pos x="T4" y="T5"/>
                    </a:cxn>
                    <a:cxn ang="T11">
                      <a:pos x="T6" y="T7"/>
                    </a:cxn>
                  </a:cxnLst>
                  <a:rect l="T12" t="T13" r="T14" b="T15"/>
                  <a:pathLst>
                    <a:path w="4" h="38">
                      <a:moveTo>
                        <a:pt x="0" y="0"/>
                      </a:moveTo>
                      <a:lnTo>
                        <a:pt x="0" y="0"/>
                      </a:lnTo>
                      <a:lnTo>
                        <a:pt x="4" y="38"/>
                      </a:lnTo>
                    </a:path>
                  </a:pathLst>
                </a:custGeom>
                <a:noFill/>
                <a:ln w="6350" cap="sq">
                  <a:solidFill>
                    <a:srgbClr val="010101"/>
                  </a:solidFill>
                  <a:prstDash val="solid"/>
                  <a:miter lim="800000"/>
                  <a:headEnd/>
                  <a:tailEnd/>
                </a:ln>
              </p:spPr>
              <p:txBody>
                <a:bodyPr/>
                <a:lstStyle/>
                <a:p>
                  <a:endParaRPr lang="en-US"/>
                </a:p>
              </p:txBody>
            </p:sp>
            <p:sp>
              <p:nvSpPr>
                <p:cNvPr id="30491" name="Freeform 5428"/>
                <p:cNvSpPr>
                  <a:spLocks/>
                </p:cNvSpPr>
                <p:nvPr/>
              </p:nvSpPr>
              <p:spPr bwMode="auto">
                <a:xfrm>
                  <a:off x="5618163" y="4584700"/>
                  <a:ext cx="3175" cy="52388"/>
                </a:xfrm>
                <a:custGeom>
                  <a:avLst/>
                  <a:gdLst>
                    <a:gd name="T0" fmla="*/ 0 w 2"/>
                    <a:gd name="T1" fmla="*/ 0 h 33"/>
                    <a:gd name="T2" fmla="*/ 0 w 2"/>
                    <a:gd name="T3" fmla="*/ 0 h 33"/>
                    <a:gd name="T4" fmla="*/ 0 w 2"/>
                    <a:gd name="T5" fmla="*/ 0 h 33"/>
                    <a:gd name="T6" fmla="*/ 3175 w 2"/>
                    <a:gd name="T7" fmla="*/ 52388 h 33"/>
                    <a:gd name="T8" fmla="*/ 0 60000 65536"/>
                    <a:gd name="T9" fmla="*/ 0 60000 65536"/>
                    <a:gd name="T10" fmla="*/ 0 60000 65536"/>
                    <a:gd name="T11" fmla="*/ 0 60000 65536"/>
                    <a:gd name="T12" fmla="*/ 0 w 2"/>
                    <a:gd name="T13" fmla="*/ 0 h 33"/>
                    <a:gd name="T14" fmla="*/ 2 w 2"/>
                    <a:gd name="T15" fmla="*/ 33 h 33"/>
                  </a:gdLst>
                  <a:ahLst/>
                  <a:cxnLst>
                    <a:cxn ang="T8">
                      <a:pos x="T0" y="T1"/>
                    </a:cxn>
                    <a:cxn ang="T9">
                      <a:pos x="T2" y="T3"/>
                    </a:cxn>
                    <a:cxn ang="T10">
                      <a:pos x="T4" y="T5"/>
                    </a:cxn>
                    <a:cxn ang="T11">
                      <a:pos x="T6" y="T7"/>
                    </a:cxn>
                  </a:cxnLst>
                  <a:rect l="T12" t="T13" r="T14" b="T15"/>
                  <a:pathLst>
                    <a:path w="2" h="33">
                      <a:moveTo>
                        <a:pt x="0" y="0"/>
                      </a:moveTo>
                      <a:lnTo>
                        <a:pt x="0" y="0"/>
                      </a:lnTo>
                      <a:lnTo>
                        <a:pt x="2" y="33"/>
                      </a:lnTo>
                    </a:path>
                  </a:pathLst>
                </a:custGeom>
                <a:noFill/>
                <a:ln w="6350" cap="sq">
                  <a:solidFill>
                    <a:srgbClr val="010101"/>
                  </a:solidFill>
                  <a:prstDash val="solid"/>
                  <a:miter lim="800000"/>
                  <a:headEnd/>
                  <a:tailEnd/>
                </a:ln>
              </p:spPr>
              <p:txBody>
                <a:bodyPr/>
                <a:lstStyle/>
                <a:p>
                  <a:endParaRPr lang="en-US"/>
                </a:p>
              </p:txBody>
            </p:sp>
            <p:sp>
              <p:nvSpPr>
                <p:cNvPr id="30492" name="Freeform 5429"/>
                <p:cNvSpPr>
                  <a:spLocks/>
                </p:cNvSpPr>
                <p:nvPr/>
              </p:nvSpPr>
              <p:spPr bwMode="auto">
                <a:xfrm>
                  <a:off x="5621338" y="4637088"/>
                  <a:ext cx="4763" cy="17463"/>
                </a:xfrm>
                <a:custGeom>
                  <a:avLst/>
                  <a:gdLst>
                    <a:gd name="T0" fmla="*/ 0 w 3"/>
                    <a:gd name="T1" fmla="*/ 0 h 11"/>
                    <a:gd name="T2" fmla="*/ 0 w 3"/>
                    <a:gd name="T3" fmla="*/ 0 h 11"/>
                    <a:gd name="T4" fmla="*/ 0 w 3"/>
                    <a:gd name="T5" fmla="*/ 0 h 11"/>
                    <a:gd name="T6" fmla="*/ 4763 w 3"/>
                    <a:gd name="T7" fmla="*/ 17463 h 11"/>
                    <a:gd name="T8" fmla="*/ 0 60000 65536"/>
                    <a:gd name="T9" fmla="*/ 0 60000 65536"/>
                    <a:gd name="T10" fmla="*/ 0 60000 65536"/>
                    <a:gd name="T11" fmla="*/ 0 60000 65536"/>
                    <a:gd name="T12" fmla="*/ 0 w 3"/>
                    <a:gd name="T13" fmla="*/ 0 h 11"/>
                    <a:gd name="T14" fmla="*/ 3 w 3"/>
                    <a:gd name="T15" fmla="*/ 11 h 11"/>
                  </a:gdLst>
                  <a:ahLst/>
                  <a:cxnLst>
                    <a:cxn ang="T8">
                      <a:pos x="T0" y="T1"/>
                    </a:cxn>
                    <a:cxn ang="T9">
                      <a:pos x="T2" y="T3"/>
                    </a:cxn>
                    <a:cxn ang="T10">
                      <a:pos x="T4" y="T5"/>
                    </a:cxn>
                    <a:cxn ang="T11">
                      <a:pos x="T6" y="T7"/>
                    </a:cxn>
                  </a:cxnLst>
                  <a:rect l="T12" t="T13" r="T14" b="T15"/>
                  <a:pathLst>
                    <a:path w="3" h="11">
                      <a:moveTo>
                        <a:pt x="0" y="0"/>
                      </a:moveTo>
                      <a:lnTo>
                        <a:pt x="0" y="0"/>
                      </a:lnTo>
                      <a:lnTo>
                        <a:pt x="3" y="11"/>
                      </a:lnTo>
                    </a:path>
                  </a:pathLst>
                </a:custGeom>
                <a:noFill/>
                <a:ln w="6350" cap="sq">
                  <a:solidFill>
                    <a:srgbClr val="010101"/>
                  </a:solidFill>
                  <a:prstDash val="solid"/>
                  <a:miter lim="800000"/>
                  <a:headEnd/>
                  <a:tailEnd/>
                </a:ln>
              </p:spPr>
              <p:txBody>
                <a:bodyPr/>
                <a:lstStyle/>
                <a:p>
                  <a:endParaRPr lang="en-US"/>
                </a:p>
              </p:txBody>
            </p:sp>
            <p:sp>
              <p:nvSpPr>
                <p:cNvPr id="30493" name="Freeform 5430"/>
                <p:cNvSpPr>
                  <a:spLocks/>
                </p:cNvSpPr>
                <p:nvPr/>
              </p:nvSpPr>
              <p:spPr bwMode="auto">
                <a:xfrm>
                  <a:off x="5626100" y="4654550"/>
                  <a:ext cx="3175" cy="31750"/>
                </a:xfrm>
                <a:custGeom>
                  <a:avLst/>
                  <a:gdLst>
                    <a:gd name="T0" fmla="*/ 0 w 2"/>
                    <a:gd name="T1" fmla="*/ 0 h 20"/>
                    <a:gd name="T2" fmla="*/ 0 w 2"/>
                    <a:gd name="T3" fmla="*/ 0 h 20"/>
                    <a:gd name="T4" fmla="*/ 0 w 2"/>
                    <a:gd name="T5" fmla="*/ 0 h 20"/>
                    <a:gd name="T6" fmla="*/ 3175 w 2"/>
                    <a:gd name="T7" fmla="*/ 3175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0"/>
                      </a:moveTo>
                      <a:lnTo>
                        <a:pt x="0" y="0"/>
                      </a:lnTo>
                      <a:lnTo>
                        <a:pt x="2" y="20"/>
                      </a:lnTo>
                    </a:path>
                  </a:pathLst>
                </a:custGeom>
                <a:noFill/>
                <a:ln w="6350" cap="sq">
                  <a:solidFill>
                    <a:srgbClr val="010101"/>
                  </a:solidFill>
                  <a:prstDash val="solid"/>
                  <a:miter lim="800000"/>
                  <a:headEnd/>
                  <a:tailEnd/>
                </a:ln>
              </p:spPr>
              <p:txBody>
                <a:bodyPr/>
                <a:lstStyle/>
                <a:p>
                  <a:endParaRPr lang="en-US"/>
                </a:p>
              </p:txBody>
            </p:sp>
            <p:sp>
              <p:nvSpPr>
                <p:cNvPr id="30494" name="Freeform 5432"/>
                <p:cNvSpPr>
                  <a:spLocks/>
                </p:cNvSpPr>
                <p:nvPr/>
              </p:nvSpPr>
              <p:spPr bwMode="auto">
                <a:xfrm>
                  <a:off x="5629275" y="4686300"/>
                  <a:ext cx="4763" cy="11113"/>
                </a:xfrm>
                <a:custGeom>
                  <a:avLst/>
                  <a:gdLst>
                    <a:gd name="T0" fmla="*/ 0 w 3"/>
                    <a:gd name="T1" fmla="*/ 0 h 7"/>
                    <a:gd name="T2" fmla="*/ 0 w 3"/>
                    <a:gd name="T3" fmla="*/ 0 h 7"/>
                    <a:gd name="T4" fmla="*/ 0 w 3"/>
                    <a:gd name="T5" fmla="*/ 0 h 7"/>
                    <a:gd name="T6" fmla="*/ 4763 w 3"/>
                    <a:gd name="T7" fmla="*/ 11113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0"/>
                      </a:moveTo>
                      <a:lnTo>
                        <a:pt x="0" y="0"/>
                      </a:lnTo>
                      <a:lnTo>
                        <a:pt x="3" y="7"/>
                      </a:lnTo>
                    </a:path>
                  </a:pathLst>
                </a:custGeom>
                <a:noFill/>
                <a:ln w="6350" cap="sq">
                  <a:solidFill>
                    <a:srgbClr val="010101"/>
                  </a:solidFill>
                  <a:prstDash val="solid"/>
                  <a:miter lim="800000"/>
                  <a:headEnd/>
                  <a:tailEnd/>
                </a:ln>
              </p:spPr>
              <p:txBody>
                <a:bodyPr/>
                <a:lstStyle/>
                <a:p>
                  <a:endParaRPr lang="en-US"/>
                </a:p>
              </p:txBody>
            </p:sp>
            <p:sp>
              <p:nvSpPr>
                <p:cNvPr id="30495" name="Freeform 5433"/>
                <p:cNvSpPr>
                  <a:spLocks/>
                </p:cNvSpPr>
                <p:nvPr/>
              </p:nvSpPr>
              <p:spPr bwMode="auto">
                <a:xfrm>
                  <a:off x="5634038" y="4697413"/>
                  <a:ext cx="6350" cy="33338"/>
                </a:xfrm>
                <a:custGeom>
                  <a:avLst/>
                  <a:gdLst>
                    <a:gd name="T0" fmla="*/ 0 w 4"/>
                    <a:gd name="T1" fmla="*/ 0 h 21"/>
                    <a:gd name="T2" fmla="*/ 0 w 4"/>
                    <a:gd name="T3" fmla="*/ 0 h 21"/>
                    <a:gd name="T4" fmla="*/ 0 w 4"/>
                    <a:gd name="T5" fmla="*/ 0 h 21"/>
                    <a:gd name="T6" fmla="*/ 6350 w 4"/>
                    <a:gd name="T7" fmla="*/ 33338 h 21"/>
                    <a:gd name="T8" fmla="*/ 0 60000 65536"/>
                    <a:gd name="T9" fmla="*/ 0 60000 65536"/>
                    <a:gd name="T10" fmla="*/ 0 60000 65536"/>
                    <a:gd name="T11" fmla="*/ 0 60000 65536"/>
                    <a:gd name="T12" fmla="*/ 0 w 4"/>
                    <a:gd name="T13" fmla="*/ 0 h 21"/>
                    <a:gd name="T14" fmla="*/ 4 w 4"/>
                    <a:gd name="T15" fmla="*/ 21 h 21"/>
                  </a:gdLst>
                  <a:ahLst/>
                  <a:cxnLst>
                    <a:cxn ang="T8">
                      <a:pos x="T0" y="T1"/>
                    </a:cxn>
                    <a:cxn ang="T9">
                      <a:pos x="T2" y="T3"/>
                    </a:cxn>
                    <a:cxn ang="T10">
                      <a:pos x="T4" y="T5"/>
                    </a:cxn>
                    <a:cxn ang="T11">
                      <a:pos x="T6" y="T7"/>
                    </a:cxn>
                  </a:cxnLst>
                  <a:rect l="T12" t="T13" r="T14" b="T15"/>
                  <a:pathLst>
                    <a:path w="4" h="21">
                      <a:moveTo>
                        <a:pt x="0" y="0"/>
                      </a:moveTo>
                      <a:lnTo>
                        <a:pt x="0" y="0"/>
                      </a:lnTo>
                      <a:lnTo>
                        <a:pt x="4" y="21"/>
                      </a:lnTo>
                    </a:path>
                  </a:pathLst>
                </a:custGeom>
                <a:noFill/>
                <a:ln w="6350" cap="sq">
                  <a:solidFill>
                    <a:srgbClr val="010101"/>
                  </a:solidFill>
                  <a:prstDash val="solid"/>
                  <a:miter lim="800000"/>
                  <a:headEnd/>
                  <a:tailEnd/>
                </a:ln>
              </p:spPr>
              <p:txBody>
                <a:bodyPr/>
                <a:lstStyle/>
                <a:p>
                  <a:endParaRPr lang="en-US"/>
                </a:p>
              </p:txBody>
            </p:sp>
            <p:sp>
              <p:nvSpPr>
                <p:cNvPr id="30496" name="Freeform 5434"/>
                <p:cNvSpPr>
                  <a:spLocks/>
                </p:cNvSpPr>
                <p:nvPr/>
              </p:nvSpPr>
              <p:spPr bwMode="auto">
                <a:xfrm>
                  <a:off x="5640388" y="4730750"/>
                  <a:ext cx="6350" cy="36513"/>
                </a:xfrm>
                <a:custGeom>
                  <a:avLst/>
                  <a:gdLst>
                    <a:gd name="T0" fmla="*/ 0 w 4"/>
                    <a:gd name="T1" fmla="*/ 0 h 23"/>
                    <a:gd name="T2" fmla="*/ 0 w 4"/>
                    <a:gd name="T3" fmla="*/ 0 h 23"/>
                    <a:gd name="T4" fmla="*/ 0 w 4"/>
                    <a:gd name="T5" fmla="*/ 0 h 23"/>
                    <a:gd name="T6" fmla="*/ 6350 w 4"/>
                    <a:gd name="T7" fmla="*/ 36513 h 23"/>
                    <a:gd name="T8" fmla="*/ 0 60000 65536"/>
                    <a:gd name="T9" fmla="*/ 0 60000 65536"/>
                    <a:gd name="T10" fmla="*/ 0 60000 65536"/>
                    <a:gd name="T11" fmla="*/ 0 60000 65536"/>
                    <a:gd name="T12" fmla="*/ 0 w 4"/>
                    <a:gd name="T13" fmla="*/ 0 h 23"/>
                    <a:gd name="T14" fmla="*/ 4 w 4"/>
                    <a:gd name="T15" fmla="*/ 23 h 23"/>
                  </a:gdLst>
                  <a:ahLst/>
                  <a:cxnLst>
                    <a:cxn ang="T8">
                      <a:pos x="T0" y="T1"/>
                    </a:cxn>
                    <a:cxn ang="T9">
                      <a:pos x="T2" y="T3"/>
                    </a:cxn>
                    <a:cxn ang="T10">
                      <a:pos x="T4" y="T5"/>
                    </a:cxn>
                    <a:cxn ang="T11">
                      <a:pos x="T6" y="T7"/>
                    </a:cxn>
                  </a:cxnLst>
                  <a:rect l="T12" t="T13" r="T14" b="T15"/>
                  <a:pathLst>
                    <a:path w="4" h="23">
                      <a:moveTo>
                        <a:pt x="0" y="0"/>
                      </a:moveTo>
                      <a:lnTo>
                        <a:pt x="0" y="0"/>
                      </a:lnTo>
                      <a:lnTo>
                        <a:pt x="4" y="23"/>
                      </a:lnTo>
                    </a:path>
                  </a:pathLst>
                </a:custGeom>
                <a:noFill/>
                <a:ln w="6350" cap="sq">
                  <a:solidFill>
                    <a:srgbClr val="010101"/>
                  </a:solidFill>
                  <a:prstDash val="solid"/>
                  <a:miter lim="800000"/>
                  <a:headEnd/>
                  <a:tailEnd/>
                </a:ln>
              </p:spPr>
              <p:txBody>
                <a:bodyPr/>
                <a:lstStyle/>
                <a:p>
                  <a:endParaRPr lang="en-US"/>
                </a:p>
              </p:txBody>
            </p:sp>
            <p:sp>
              <p:nvSpPr>
                <p:cNvPr id="30497" name="Freeform 5435"/>
                <p:cNvSpPr>
                  <a:spLocks/>
                </p:cNvSpPr>
                <p:nvPr/>
              </p:nvSpPr>
              <p:spPr bwMode="auto">
                <a:xfrm>
                  <a:off x="5646738" y="4767263"/>
                  <a:ext cx="4763" cy="11113"/>
                </a:xfrm>
                <a:custGeom>
                  <a:avLst/>
                  <a:gdLst>
                    <a:gd name="T0" fmla="*/ 0 w 3"/>
                    <a:gd name="T1" fmla="*/ 0 h 7"/>
                    <a:gd name="T2" fmla="*/ 0 w 3"/>
                    <a:gd name="T3" fmla="*/ 0 h 7"/>
                    <a:gd name="T4" fmla="*/ 0 w 3"/>
                    <a:gd name="T5" fmla="*/ 0 h 7"/>
                    <a:gd name="T6" fmla="*/ 4763 w 3"/>
                    <a:gd name="T7" fmla="*/ 11113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0"/>
                      </a:moveTo>
                      <a:lnTo>
                        <a:pt x="0" y="0"/>
                      </a:lnTo>
                      <a:lnTo>
                        <a:pt x="3" y="7"/>
                      </a:lnTo>
                    </a:path>
                  </a:pathLst>
                </a:custGeom>
                <a:noFill/>
                <a:ln w="6350" cap="sq">
                  <a:solidFill>
                    <a:srgbClr val="010101"/>
                  </a:solidFill>
                  <a:prstDash val="solid"/>
                  <a:miter lim="800000"/>
                  <a:headEnd/>
                  <a:tailEnd/>
                </a:ln>
              </p:spPr>
              <p:txBody>
                <a:bodyPr/>
                <a:lstStyle/>
                <a:p>
                  <a:endParaRPr lang="en-US"/>
                </a:p>
              </p:txBody>
            </p:sp>
            <p:sp>
              <p:nvSpPr>
                <p:cNvPr id="30498" name="Freeform 5436"/>
                <p:cNvSpPr>
                  <a:spLocks/>
                </p:cNvSpPr>
                <p:nvPr/>
              </p:nvSpPr>
              <p:spPr bwMode="auto">
                <a:xfrm>
                  <a:off x="5651500" y="4778375"/>
                  <a:ext cx="3175" cy="14288"/>
                </a:xfrm>
                <a:custGeom>
                  <a:avLst/>
                  <a:gdLst>
                    <a:gd name="T0" fmla="*/ 0 w 2"/>
                    <a:gd name="T1" fmla="*/ 0 h 9"/>
                    <a:gd name="T2" fmla="*/ 0 w 2"/>
                    <a:gd name="T3" fmla="*/ 0 h 9"/>
                    <a:gd name="T4" fmla="*/ 0 w 2"/>
                    <a:gd name="T5" fmla="*/ 0 h 9"/>
                    <a:gd name="T6" fmla="*/ 3175 w 2"/>
                    <a:gd name="T7" fmla="*/ 14288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0"/>
                      </a:moveTo>
                      <a:lnTo>
                        <a:pt x="0" y="0"/>
                      </a:lnTo>
                      <a:lnTo>
                        <a:pt x="2" y="9"/>
                      </a:lnTo>
                    </a:path>
                  </a:pathLst>
                </a:custGeom>
                <a:noFill/>
                <a:ln w="6350" cap="sq">
                  <a:solidFill>
                    <a:srgbClr val="010101"/>
                  </a:solidFill>
                  <a:prstDash val="solid"/>
                  <a:miter lim="800000"/>
                  <a:headEnd/>
                  <a:tailEnd/>
                </a:ln>
              </p:spPr>
              <p:txBody>
                <a:bodyPr/>
                <a:lstStyle/>
                <a:p>
                  <a:endParaRPr lang="en-US"/>
                </a:p>
              </p:txBody>
            </p:sp>
            <p:sp>
              <p:nvSpPr>
                <p:cNvPr id="30499" name="Freeform 5437"/>
                <p:cNvSpPr>
                  <a:spLocks/>
                </p:cNvSpPr>
                <p:nvPr/>
              </p:nvSpPr>
              <p:spPr bwMode="auto">
                <a:xfrm>
                  <a:off x="5654675" y="4792663"/>
                  <a:ext cx="4763" cy="28575"/>
                </a:xfrm>
                <a:custGeom>
                  <a:avLst/>
                  <a:gdLst>
                    <a:gd name="T0" fmla="*/ 0 w 3"/>
                    <a:gd name="T1" fmla="*/ 0 h 18"/>
                    <a:gd name="T2" fmla="*/ 0 w 3"/>
                    <a:gd name="T3" fmla="*/ 0 h 18"/>
                    <a:gd name="T4" fmla="*/ 0 w 3"/>
                    <a:gd name="T5" fmla="*/ 0 h 18"/>
                    <a:gd name="T6" fmla="*/ 4763 w 3"/>
                    <a:gd name="T7" fmla="*/ 28575 h 18"/>
                    <a:gd name="T8" fmla="*/ 0 60000 65536"/>
                    <a:gd name="T9" fmla="*/ 0 60000 65536"/>
                    <a:gd name="T10" fmla="*/ 0 60000 65536"/>
                    <a:gd name="T11" fmla="*/ 0 60000 65536"/>
                    <a:gd name="T12" fmla="*/ 0 w 3"/>
                    <a:gd name="T13" fmla="*/ 0 h 18"/>
                    <a:gd name="T14" fmla="*/ 3 w 3"/>
                    <a:gd name="T15" fmla="*/ 18 h 18"/>
                  </a:gdLst>
                  <a:ahLst/>
                  <a:cxnLst>
                    <a:cxn ang="T8">
                      <a:pos x="T0" y="T1"/>
                    </a:cxn>
                    <a:cxn ang="T9">
                      <a:pos x="T2" y="T3"/>
                    </a:cxn>
                    <a:cxn ang="T10">
                      <a:pos x="T4" y="T5"/>
                    </a:cxn>
                    <a:cxn ang="T11">
                      <a:pos x="T6" y="T7"/>
                    </a:cxn>
                  </a:cxnLst>
                  <a:rect l="T12" t="T13" r="T14" b="T15"/>
                  <a:pathLst>
                    <a:path w="3" h="18">
                      <a:moveTo>
                        <a:pt x="0" y="0"/>
                      </a:moveTo>
                      <a:lnTo>
                        <a:pt x="0" y="0"/>
                      </a:lnTo>
                      <a:lnTo>
                        <a:pt x="3" y="18"/>
                      </a:lnTo>
                    </a:path>
                  </a:pathLst>
                </a:custGeom>
                <a:noFill/>
                <a:ln w="6350" cap="sq">
                  <a:solidFill>
                    <a:srgbClr val="010101"/>
                  </a:solidFill>
                  <a:prstDash val="solid"/>
                  <a:miter lim="800000"/>
                  <a:headEnd/>
                  <a:tailEnd/>
                </a:ln>
              </p:spPr>
              <p:txBody>
                <a:bodyPr/>
                <a:lstStyle/>
                <a:p>
                  <a:endParaRPr lang="en-US"/>
                </a:p>
              </p:txBody>
            </p:sp>
            <p:sp>
              <p:nvSpPr>
                <p:cNvPr id="30500" name="Freeform 5438"/>
                <p:cNvSpPr>
                  <a:spLocks/>
                </p:cNvSpPr>
                <p:nvPr/>
              </p:nvSpPr>
              <p:spPr bwMode="auto">
                <a:xfrm>
                  <a:off x="5659438" y="48212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501" name="Freeform 5439"/>
                <p:cNvSpPr>
                  <a:spLocks/>
                </p:cNvSpPr>
                <p:nvPr/>
              </p:nvSpPr>
              <p:spPr bwMode="auto">
                <a:xfrm>
                  <a:off x="5662613" y="4826000"/>
                  <a:ext cx="6350" cy="22225"/>
                </a:xfrm>
                <a:custGeom>
                  <a:avLst/>
                  <a:gdLst>
                    <a:gd name="T0" fmla="*/ 0 w 4"/>
                    <a:gd name="T1" fmla="*/ 0 h 14"/>
                    <a:gd name="T2" fmla="*/ 0 w 4"/>
                    <a:gd name="T3" fmla="*/ 0 h 14"/>
                    <a:gd name="T4" fmla="*/ 0 w 4"/>
                    <a:gd name="T5" fmla="*/ 0 h 14"/>
                    <a:gd name="T6" fmla="*/ 6350 w 4"/>
                    <a:gd name="T7" fmla="*/ 22225 h 14"/>
                    <a:gd name="T8" fmla="*/ 0 60000 65536"/>
                    <a:gd name="T9" fmla="*/ 0 60000 65536"/>
                    <a:gd name="T10" fmla="*/ 0 60000 65536"/>
                    <a:gd name="T11" fmla="*/ 0 60000 65536"/>
                    <a:gd name="T12" fmla="*/ 0 w 4"/>
                    <a:gd name="T13" fmla="*/ 0 h 14"/>
                    <a:gd name="T14" fmla="*/ 4 w 4"/>
                    <a:gd name="T15" fmla="*/ 14 h 14"/>
                  </a:gdLst>
                  <a:ahLst/>
                  <a:cxnLst>
                    <a:cxn ang="T8">
                      <a:pos x="T0" y="T1"/>
                    </a:cxn>
                    <a:cxn ang="T9">
                      <a:pos x="T2" y="T3"/>
                    </a:cxn>
                    <a:cxn ang="T10">
                      <a:pos x="T4" y="T5"/>
                    </a:cxn>
                    <a:cxn ang="T11">
                      <a:pos x="T6" y="T7"/>
                    </a:cxn>
                  </a:cxnLst>
                  <a:rect l="T12" t="T13" r="T14" b="T15"/>
                  <a:pathLst>
                    <a:path w="4" h="14">
                      <a:moveTo>
                        <a:pt x="0" y="0"/>
                      </a:moveTo>
                      <a:lnTo>
                        <a:pt x="0" y="0"/>
                      </a:lnTo>
                      <a:lnTo>
                        <a:pt x="4" y="14"/>
                      </a:lnTo>
                    </a:path>
                  </a:pathLst>
                </a:custGeom>
                <a:noFill/>
                <a:ln w="6350" cap="sq">
                  <a:solidFill>
                    <a:srgbClr val="010101"/>
                  </a:solidFill>
                  <a:prstDash val="solid"/>
                  <a:miter lim="800000"/>
                  <a:headEnd/>
                  <a:tailEnd/>
                </a:ln>
              </p:spPr>
              <p:txBody>
                <a:bodyPr/>
                <a:lstStyle/>
                <a:p>
                  <a:endParaRPr lang="en-US"/>
                </a:p>
              </p:txBody>
            </p:sp>
            <p:sp>
              <p:nvSpPr>
                <p:cNvPr id="30502" name="Freeform 5440"/>
                <p:cNvSpPr>
                  <a:spLocks/>
                </p:cNvSpPr>
                <p:nvPr/>
              </p:nvSpPr>
              <p:spPr bwMode="auto">
                <a:xfrm>
                  <a:off x="5668963" y="484822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503" name="Freeform 5441"/>
                <p:cNvSpPr>
                  <a:spLocks/>
                </p:cNvSpPr>
                <p:nvPr/>
              </p:nvSpPr>
              <p:spPr bwMode="auto">
                <a:xfrm>
                  <a:off x="5672138" y="4851400"/>
                  <a:ext cx="4763" cy="20638"/>
                </a:xfrm>
                <a:custGeom>
                  <a:avLst/>
                  <a:gdLst>
                    <a:gd name="T0" fmla="*/ 0 w 3"/>
                    <a:gd name="T1" fmla="*/ 0 h 13"/>
                    <a:gd name="T2" fmla="*/ 0 w 3"/>
                    <a:gd name="T3" fmla="*/ 0 h 13"/>
                    <a:gd name="T4" fmla="*/ 0 w 3"/>
                    <a:gd name="T5" fmla="*/ 0 h 13"/>
                    <a:gd name="T6" fmla="*/ 4763 w 3"/>
                    <a:gd name="T7" fmla="*/ 20638 h 13"/>
                    <a:gd name="T8" fmla="*/ 0 60000 65536"/>
                    <a:gd name="T9" fmla="*/ 0 60000 65536"/>
                    <a:gd name="T10" fmla="*/ 0 60000 65536"/>
                    <a:gd name="T11" fmla="*/ 0 60000 65536"/>
                    <a:gd name="T12" fmla="*/ 0 w 3"/>
                    <a:gd name="T13" fmla="*/ 0 h 13"/>
                    <a:gd name="T14" fmla="*/ 3 w 3"/>
                    <a:gd name="T15" fmla="*/ 13 h 13"/>
                  </a:gdLst>
                  <a:ahLst/>
                  <a:cxnLst>
                    <a:cxn ang="T8">
                      <a:pos x="T0" y="T1"/>
                    </a:cxn>
                    <a:cxn ang="T9">
                      <a:pos x="T2" y="T3"/>
                    </a:cxn>
                    <a:cxn ang="T10">
                      <a:pos x="T4" y="T5"/>
                    </a:cxn>
                    <a:cxn ang="T11">
                      <a:pos x="T6" y="T7"/>
                    </a:cxn>
                  </a:cxnLst>
                  <a:rect l="T12" t="T13" r="T14" b="T15"/>
                  <a:pathLst>
                    <a:path w="3" h="13">
                      <a:moveTo>
                        <a:pt x="0" y="0"/>
                      </a:moveTo>
                      <a:lnTo>
                        <a:pt x="0" y="0"/>
                      </a:lnTo>
                      <a:lnTo>
                        <a:pt x="3" y="13"/>
                      </a:lnTo>
                    </a:path>
                  </a:pathLst>
                </a:custGeom>
                <a:noFill/>
                <a:ln w="6350" cap="sq">
                  <a:solidFill>
                    <a:srgbClr val="010101"/>
                  </a:solidFill>
                  <a:prstDash val="solid"/>
                  <a:miter lim="800000"/>
                  <a:headEnd/>
                  <a:tailEnd/>
                </a:ln>
              </p:spPr>
              <p:txBody>
                <a:bodyPr/>
                <a:lstStyle/>
                <a:p>
                  <a:endParaRPr lang="en-US"/>
                </a:p>
              </p:txBody>
            </p:sp>
            <p:sp>
              <p:nvSpPr>
                <p:cNvPr id="30504" name="Freeform 5442"/>
                <p:cNvSpPr>
                  <a:spLocks/>
                </p:cNvSpPr>
                <p:nvPr/>
              </p:nvSpPr>
              <p:spPr bwMode="auto">
                <a:xfrm>
                  <a:off x="5676900" y="48720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505" name="Freeform 5443"/>
                <p:cNvSpPr>
                  <a:spLocks/>
                </p:cNvSpPr>
                <p:nvPr/>
              </p:nvSpPr>
              <p:spPr bwMode="auto">
                <a:xfrm>
                  <a:off x="5680075" y="4876800"/>
                  <a:ext cx="4763" cy="9525"/>
                </a:xfrm>
                <a:custGeom>
                  <a:avLst/>
                  <a:gdLst>
                    <a:gd name="T0" fmla="*/ 0 w 3"/>
                    <a:gd name="T1" fmla="*/ 0 h 6"/>
                    <a:gd name="T2" fmla="*/ 0 w 3"/>
                    <a:gd name="T3" fmla="*/ 0 h 6"/>
                    <a:gd name="T4" fmla="*/ 0 w 3"/>
                    <a:gd name="T5" fmla="*/ 0 h 6"/>
                    <a:gd name="T6" fmla="*/ 4763 w 3"/>
                    <a:gd name="T7" fmla="*/ 9525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0" y="0"/>
                      </a:moveTo>
                      <a:lnTo>
                        <a:pt x="0" y="0"/>
                      </a:lnTo>
                      <a:lnTo>
                        <a:pt x="3" y="6"/>
                      </a:lnTo>
                    </a:path>
                  </a:pathLst>
                </a:custGeom>
                <a:noFill/>
                <a:ln w="6350" cap="sq">
                  <a:solidFill>
                    <a:srgbClr val="010101"/>
                  </a:solidFill>
                  <a:prstDash val="solid"/>
                  <a:miter lim="800000"/>
                  <a:headEnd/>
                  <a:tailEnd/>
                </a:ln>
              </p:spPr>
              <p:txBody>
                <a:bodyPr/>
                <a:lstStyle/>
                <a:p>
                  <a:endParaRPr lang="en-US"/>
                </a:p>
              </p:txBody>
            </p:sp>
            <p:sp>
              <p:nvSpPr>
                <p:cNvPr id="30506" name="Freeform 5444"/>
                <p:cNvSpPr>
                  <a:spLocks/>
                </p:cNvSpPr>
                <p:nvPr/>
              </p:nvSpPr>
              <p:spPr bwMode="auto">
                <a:xfrm>
                  <a:off x="5684838" y="4886325"/>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30507" name="Freeform 5445"/>
                <p:cNvSpPr>
                  <a:spLocks/>
                </p:cNvSpPr>
                <p:nvPr/>
              </p:nvSpPr>
              <p:spPr bwMode="auto">
                <a:xfrm>
                  <a:off x="5688013" y="4887913"/>
                  <a:ext cx="6350" cy="14288"/>
                </a:xfrm>
                <a:custGeom>
                  <a:avLst/>
                  <a:gdLst>
                    <a:gd name="T0" fmla="*/ 0 w 4"/>
                    <a:gd name="T1" fmla="*/ 0 h 9"/>
                    <a:gd name="T2" fmla="*/ 0 w 4"/>
                    <a:gd name="T3" fmla="*/ 0 h 9"/>
                    <a:gd name="T4" fmla="*/ 0 w 4"/>
                    <a:gd name="T5" fmla="*/ 0 h 9"/>
                    <a:gd name="T6" fmla="*/ 6350 w 4"/>
                    <a:gd name="T7" fmla="*/ 14288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0"/>
                      </a:moveTo>
                      <a:lnTo>
                        <a:pt x="0" y="0"/>
                      </a:lnTo>
                      <a:lnTo>
                        <a:pt x="4" y="9"/>
                      </a:lnTo>
                    </a:path>
                  </a:pathLst>
                </a:custGeom>
                <a:noFill/>
                <a:ln w="6350" cap="sq">
                  <a:solidFill>
                    <a:srgbClr val="010101"/>
                  </a:solidFill>
                  <a:prstDash val="solid"/>
                  <a:miter lim="800000"/>
                  <a:headEnd/>
                  <a:tailEnd/>
                </a:ln>
              </p:spPr>
              <p:txBody>
                <a:bodyPr/>
                <a:lstStyle/>
                <a:p>
                  <a:endParaRPr lang="en-US"/>
                </a:p>
              </p:txBody>
            </p:sp>
            <p:sp>
              <p:nvSpPr>
                <p:cNvPr id="30508" name="Freeform 5446"/>
                <p:cNvSpPr>
                  <a:spLocks/>
                </p:cNvSpPr>
                <p:nvPr/>
              </p:nvSpPr>
              <p:spPr bwMode="auto">
                <a:xfrm>
                  <a:off x="5694363" y="49022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509" name="Freeform 5447"/>
                <p:cNvSpPr>
                  <a:spLocks/>
                </p:cNvSpPr>
                <p:nvPr/>
              </p:nvSpPr>
              <p:spPr bwMode="auto">
                <a:xfrm>
                  <a:off x="5695950" y="4902200"/>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10" name="Freeform 5448"/>
                <p:cNvSpPr>
                  <a:spLocks/>
                </p:cNvSpPr>
                <p:nvPr/>
              </p:nvSpPr>
              <p:spPr bwMode="auto">
                <a:xfrm>
                  <a:off x="5702300" y="4902200"/>
                  <a:ext cx="6350" cy="14288"/>
                </a:xfrm>
                <a:custGeom>
                  <a:avLst/>
                  <a:gdLst>
                    <a:gd name="T0" fmla="*/ 0 w 4"/>
                    <a:gd name="T1" fmla="*/ 0 h 9"/>
                    <a:gd name="T2" fmla="*/ 0 w 4"/>
                    <a:gd name="T3" fmla="*/ 0 h 9"/>
                    <a:gd name="T4" fmla="*/ 0 w 4"/>
                    <a:gd name="T5" fmla="*/ 0 h 9"/>
                    <a:gd name="T6" fmla="*/ 6350 w 4"/>
                    <a:gd name="T7" fmla="*/ 14288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0" y="0"/>
                      </a:moveTo>
                      <a:lnTo>
                        <a:pt x="0" y="0"/>
                      </a:lnTo>
                      <a:lnTo>
                        <a:pt x="4" y="9"/>
                      </a:lnTo>
                    </a:path>
                  </a:pathLst>
                </a:custGeom>
                <a:noFill/>
                <a:ln w="6350" cap="sq">
                  <a:solidFill>
                    <a:srgbClr val="010101"/>
                  </a:solidFill>
                  <a:prstDash val="solid"/>
                  <a:miter lim="800000"/>
                  <a:headEnd/>
                  <a:tailEnd/>
                </a:ln>
              </p:spPr>
              <p:txBody>
                <a:bodyPr/>
                <a:lstStyle/>
                <a:p>
                  <a:endParaRPr lang="en-US"/>
                </a:p>
              </p:txBody>
            </p:sp>
            <p:sp>
              <p:nvSpPr>
                <p:cNvPr id="30511" name="Freeform 5449"/>
                <p:cNvSpPr>
                  <a:spLocks/>
                </p:cNvSpPr>
                <p:nvPr/>
              </p:nvSpPr>
              <p:spPr bwMode="auto">
                <a:xfrm>
                  <a:off x="5708650" y="4911725"/>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30512" name="Freeform 5450"/>
                <p:cNvSpPr>
                  <a:spLocks/>
                </p:cNvSpPr>
                <p:nvPr/>
              </p:nvSpPr>
              <p:spPr bwMode="auto">
                <a:xfrm>
                  <a:off x="5710238" y="4911725"/>
                  <a:ext cx="6350" cy="19050"/>
                </a:xfrm>
                <a:custGeom>
                  <a:avLst/>
                  <a:gdLst>
                    <a:gd name="T0" fmla="*/ 0 w 4"/>
                    <a:gd name="T1" fmla="*/ 0 h 12"/>
                    <a:gd name="T2" fmla="*/ 0 w 4"/>
                    <a:gd name="T3" fmla="*/ 0 h 12"/>
                    <a:gd name="T4" fmla="*/ 0 w 4"/>
                    <a:gd name="T5" fmla="*/ 0 h 12"/>
                    <a:gd name="T6" fmla="*/ 6350 w 4"/>
                    <a:gd name="T7" fmla="*/ 19050 h 12"/>
                    <a:gd name="T8" fmla="*/ 0 60000 65536"/>
                    <a:gd name="T9" fmla="*/ 0 60000 65536"/>
                    <a:gd name="T10" fmla="*/ 0 60000 65536"/>
                    <a:gd name="T11" fmla="*/ 0 60000 65536"/>
                    <a:gd name="T12" fmla="*/ 0 w 4"/>
                    <a:gd name="T13" fmla="*/ 0 h 12"/>
                    <a:gd name="T14" fmla="*/ 4 w 4"/>
                    <a:gd name="T15" fmla="*/ 12 h 12"/>
                  </a:gdLst>
                  <a:ahLst/>
                  <a:cxnLst>
                    <a:cxn ang="T8">
                      <a:pos x="T0" y="T1"/>
                    </a:cxn>
                    <a:cxn ang="T9">
                      <a:pos x="T2" y="T3"/>
                    </a:cxn>
                    <a:cxn ang="T10">
                      <a:pos x="T4" y="T5"/>
                    </a:cxn>
                    <a:cxn ang="T11">
                      <a:pos x="T6" y="T7"/>
                    </a:cxn>
                  </a:cxnLst>
                  <a:rect l="T12" t="T13" r="T14" b="T15"/>
                  <a:pathLst>
                    <a:path w="4" h="12">
                      <a:moveTo>
                        <a:pt x="0" y="0"/>
                      </a:moveTo>
                      <a:lnTo>
                        <a:pt x="0" y="0"/>
                      </a:lnTo>
                      <a:lnTo>
                        <a:pt x="4" y="12"/>
                      </a:lnTo>
                    </a:path>
                  </a:pathLst>
                </a:custGeom>
                <a:noFill/>
                <a:ln w="6350" cap="sq">
                  <a:solidFill>
                    <a:srgbClr val="010101"/>
                  </a:solidFill>
                  <a:prstDash val="solid"/>
                  <a:miter lim="800000"/>
                  <a:headEnd/>
                  <a:tailEnd/>
                </a:ln>
              </p:spPr>
              <p:txBody>
                <a:bodyPr/>
                <a:lstStyle/>
                <a:p>
                  <a:endParaRPr lang="en-US"/>
                </a:p>
              </p:txBody>
            </p:sp>
            <p:sp>
              <p:nvSpPr>
                <p:cNvPr id="30513" name="Freeform 5451"/>
                <p:cNvSpPr>
                  <a:spLocks/>
                </p:cNvSpPr>
                <p:nvPr/>
              </p:nvSpPr>
              <p:spPr bwMode="auto">
                <a:xfrm>
                  <a:off x="5716588" y="49307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14" name="Freeform 5452"/>
                <p:cNvSpPr>
                  <a:spLocks/>
                </p:cNvSpPr>
                <p:nvPr/>
              </p:nvSpPr>
              <p:spPr bwMode="auto">
                <a:xfrm>
                  <a:off x="5719763" y="4930775"/>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30515" name="Freeform 5453"/>
                <p:cNvSpPr>
                  <a:spLocks/>
                </p:cNvSpPr>
                <p:nvPr/>
              </p:nvSpPr>
              <p:spPr bwMode="auto">
                <a:xfrm>
                  <a:off x="5727700" y="49307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16" name="Freeform 5454"/>
                <p:cNvSpPr>
                  <a:spLocks/>
                </p:cNvSpPr>
                <p:nvPr/>
              </p:nvSpPr>
              <p:spPr bwMode="auto">
                <a:xfrm>
                  <a:off x="5730875" y="49307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517" name="Freeform 5455"/>
                <p:cNvSpPr>
                  <a:spLocks/>
                </p:cNvSpPr>
                <p:nvPr/>
              </p:nvSpPr>
              <p:spPr bwMode="auto">
                <a:xfrm>
                  <a:off x="5735638" y="4933950"/>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518" name="Freeform 5456"/>
                <p:cNvSpPr>
                  <a:spLocks/>
                </p:cNvSpPr>
                <p:nvPr/>
              </p:nvSpPr>
              <p:spPr bwMode="auto">
                <a:xfrm>
                  <a:off x="5738813" y="493871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19" name="Freeform 5457"/>
                <p:cNvSpPr>
                  <a:spLocks/>
                </p:cNvSpPr>
                <p:nvPr/>
              </p:nvSpPr>
              <p:spPr bwMode="auto">
                <a:xfrm>
                  <a:off x="5745163" y="49387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520" name="Freeform 5458"/>
                <p:cNvSpPr>
                  <a:spLocks/>
                </p:cNvSpPr>
                <p:nvPr/>
              </p:nvSpPr>
              <p:spPr bwMode="auto">
                <a:xfrm>
                  <a:off x="5746750" y="4938713"/>
                  <a:ext cx="6350" cy="9525"/>
                </a:xfrm>
                <a:custGeom>
                  <a:avLst/>
                  <a:gdLst>
                    <a:gd name="T0" fmla="*/ 0 w 4"/>
                    <a:gd name="T1" fmla="*/ 0 h 6"/>
                    <a:gd name="T2" fmla="*/ 0 w 4"/>
                    <a:gd name="T3" fmla="*/ 0 h 6"/>
                    <a:gd name="T4" fmla="*/ 0 w 4"/>
                    <a:gd name="T5" fmla="*/ 0 h 6"/>
                    <a:gd name="T6" fmla="*/ 6350 w 4"/>
                    <a:gd name="T7" fmla="*/ 9525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0" y="0"/>
                      </a:moveTo>
                      <a:lnTo>
                        <a:pt x="0" y="0"/>
                      </a:lnTo>
                      <a:lnTo>
                        <a:pt x="4" y="6"/>
                      </a:lnTo>
                    </a:path>
                  </a:pathLst>
                </a:custGeom>
                <a:noFill/>
                <a:ln w="6350" cap="sq">
                  <a:solidFill>
                    <a:srgbClr val="010101"/>
                  </a:solidFill>
                  <a:prstDash val="solid"/>
                  <a:miter lim="800000"/>
                  <a:headEnd/>
                  <a:tailEnd/>
                </a:ln>
              </p:spPr>
              <p:txBody>
                <a:bodyPr/>
                <a:lstStyle/>
                <a:p>
                  <a:endParaRPr lang="en-US"/>
                </a:p>
              </p:txBody>
            </p:sp>
            <p:sp>
              <p:nvSpPr>
                <p:cNvPr id="30521" name="Freeform 5459"/>
                <p:cNvSpPr>
                  <a:spLocks/>
                </p:cNvSpPr>
                <p:nvPr/>
              </p:nvSpPr>
              <p:spPr bwMode="auto">
                <a:xfrm>
                  <a:off x="5753100" y="4948238"/>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522" name="Freeform 5460"/>
                <p:cNvSpPr>
                  <a:spLocks/>
                </p:cNvSpPr>
                <p:nvPr/>
              </p:nvSpPr>
              <p:spPr bwMode="auto">
                <a:xfrm>
                  <a:off x="5756275" y="4945063"/>
                  <a:ext cx="4763" cy="7938"/>
                </a:xfrm>
                <a:custGeom>
                  <a:avLst/>
                  <a:gdLst>
                    <a:gd name="T0" fmla="*/ 0 w 3"/>
                    <a:gd name="T1" fmla="*/ 7938 h 5"/>
                    <a:gd name="T2" fmla="*/ 0 w 3"/>
                    <a:gd name="T3" fmla="*/ 7938 h 5"/>
                    <a:gd name="T4" fmla="*/ 0 w 3"/>
                    <a:gd name="T5" fmla="*/ 7938 h 5"/>
                    <a:gd name="T6" fmla="*/ 4763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5"/>
                      </a:moveTo>
                      <a:lnTo>
                        <a:pt x="0" y="5"/>
                      </a:lnTo>
                      <a:lnTo>
                        <a:pt x="3" y="0"/>
                      </a:lnTo>
                    </a:path>
                  </a:pathLst>
                </a:custGeom>
                <a:noFill/>
                <a:ln w="6350" cap="sq">
                  <a:solidFill>
                    <a:srgbClr val="010101"/>
                  </a:solidFill>
                  <a:prstDash val="solid"/>
                  <a:miter lim="800000"/>
                  <a:headEnd/>
                  <a:tailEnd/>
                </a:ln>
              </p:spPr>
              <p:txBody>
                <a:bodyPr/>
                <a:lstStyle/>
                <a:p>
                  <a:endParaRPr lang="en-US"/>
                </a:p>
              </p:txBody>
            </p:sp>
            <p:sp>
              <p:nvSpPr>
                <p:cNvPr id="30523" name="Freeform 5461"/>
                <p:cNvSpPr>
                  <a:spLocks/>
                </p:cNvSpPr>
                <p:nvPr/>
              </p:nvSpPr>
              <p:spPr bwMode="auto">
                <a:xfrm>
                  <a:off x="5761038" y="494506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524" name="Freeform 5462"/>
                <p:cNvSpPr>
                  <a:spLocks/>
                </p:cNvSpPr>
                <p:nvPr/>
              </p:nvSpPr>
              <p:spPr bwMode="auto">
                <a:xfrm>
                  <a:off x="5764213" y="49482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525" name="Freeform 5463"/>
                <p:cNvSpPr>
                  <a:spLocks/>
                </p:cNvSpPr>
                <p:nvPr/>
              </p:nvSpPr>
              <p:spPr bwMode="auto">
                <a:xfrm>
                  <a:off x="5770563" y="4948238"/>
                  <a:ext cx="4763" cy="7938"/>
                </a:xfrm>
                <a:custGeom>
                  <a:avLst/>
                  <a:gdLst>
                    <a:gd name="T0" fmla="*/ 0 w 3"/>
                    <a:gd name="T1" fmla="*/ 0 h 5"/>
                    <a:gd name="T2" fmla="*/ 0 w 3"/>
                    <a:gd name="T3" fmla="*/ 0 h 5"/>
                    <a:gd name="T4" fmla="*/ 0 w 3"/>
                    <a:gd name="T5" fmla="*/ 0 h 5"/>
                    <a:gd name="T6" fmla="*/ 4763 w 3"/>
                    <a:gd name="T7" fmla="*/ 7938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0"/>
                      </a:moveTo>
                      <a:lnTo>
                        <a:pt x="0" y="0"/>
                      </a:lnTo>
                      <a:lnTo>
                        <a:pt x="3" y="5"/>
                      </a:lnTo>
                    </a:path>
                  </a:pathLst>
                </a:custGeom>
                <a:noFill/>
                <a:ln w="6350" cap="sq">
                  <a:solidFill>
                    <a:srgbClr val="010101"/>
                  </a:solidFill>
                  <a:prstDash val="solid"/>
                  <a:miter lim="800000"/>
                  <a:headEnd/>
                  <a:tailEnd/>
                </a:ln>
              </p:spPr>
              <p:txBody>
                <a:bodyPr/>
                <a:lstStyle/>
                <a:p>
                  <a:endParaRPr lang="en-US"/>
                </a:p>
              </p:txBody>
            </p:sp>
            <p:sp>
              <p:nvSpPr>
                <p:cNvPr id="30526" name="Freeform 5464"/>
                <p:cNvSpPr>
                  <a:spLocks/>
                </p:cNvSpPr>
                <p:nvPr/>
              </p:nvSpPr>
              <p:spPr bwMode="auto">
                <a:xfrm>
                  <a:off x="5775325" y="4949825"/>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527" name="Freeform 5465"/>
                <p:cNvSpPr>
                  <a:spLocks/>
                </p:cNvSpPr>
                <p:nvPr/>
              </p:nvSpPr>
              <p:spPr bwMode="auto">
                <a:xfrm>
                  <a:off x="5778500" y="494982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528" name="Freeform 5466"/>
                <p:cNvSpPr>
                  <a:spLocks/>
                </p:cNvSpPr>
                <p:nvPr/>
              </p:nvSpPr>
              <p:spPr bwMode="auto">
                <a:xfrm>
                  <a:off x="5783263" y="4948238"/>
                  <a:ext cx="3175" cy="4763"/>
                </a:xfrm>
                <a:custGeom>
                  <a:avLst/>
                  <a:gdLst>
                    <a:gd name="T0" fmla="*/ 0 w 2"/>
                    <a:gd name="T1" fmla="*/ 4763 h 3"/>
                    <a:gd name="T2" fmla="*/ 0 w 2"/>
                    <a:gd name="T3" fmla="*/ 4763 h 3"/>
                    <a:gd name="T4" fmla="*/ 0 w 2"/>
                    <a:gd name="T5" fmla="*/ 4763 h 3"/>
                    <a:gd name="T6" fmla="*/ 3175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6350" cap="sq">
                  <a:solidFill>
                    <a:srgbClr val="010101"/>
                  </a:solidFill>
                  <a:prstDash val="solid"/>
                  <a:miter lim="800000"/>
                  <a:headEnd/>
                  <a:tailEnd/>
                </a:ln>
              </p:spPr>
              <p:txBody>
                <a:bodyPr/>
                <a:lstStyle/>
                <a:p>
                  <a:endParaRPr lang="en-US"/>
                </a:p>
              </p:txBody>
            </p:sp>
            <p:sp>
              <p:nvSpPr>
                <p:cNvPr id="30529" name="Freeform 5467"/>
                <p:cNvSpPr>
                  <a:spLocks/>
                </p:cNvSpPr>
                <p:nvPr/>
              </p:nvSpPr>
              <p:spPr bwMode="auto">
                <a:xfrm>
                  <a:off x="5786438" y="494506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530" name="Freeform 5468"/>
                <p:cNvSpPr>
                  <a:spLocks/>
                </p:cNvSpPr>
                <p:nvPr/>
              </p:nvSpPr>
              <p:spPr bwMode="auto">
                <a:xfrm>
                  <a:off x="5792788" y="49450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31" name="Freeform 5469"/>
                <p:cNvSpPr>
                  <a:spLocks/>
                </p:cNvSpPr>
                <p:nvPr/>
              </p:nvSpPr>
              <p:spPr bwMode="auto">
                <a:xfrm>
                  <a:off x="5795963" y="4941888"/>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532" name="Freeform 5470"/>
                <p:cNvSpPr>
                  <a:spLocks/>
                </p:cNvSpPr>
                <p:nvPr/>
              </p:nvSpPr>
              <p:spPr bwMode="auto">
                <a:xfrm>
                  <a:off x="5800725" y="494188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33" name="Freeform 5471"/>
                <p:cNvSpPr>
                  <a:spLocks/>
                </p:cNvSpPr>
                <p:nvPr/>
              </p:nvSpPr>
              <p:spPr bwMode="auto">
                <a:xfrm>
                  <a:off x="5807075" y="494188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534" name="Freeform 5472"/>
                <p:cNvSpPr>
                  <a:spLocks/>
                </p:cNvSpPr>
                <p:nvPr/>
              </p:nvSpPr>
              <p:spPr bwMode="auto">
                <a:xfrm>
                  <a:off x="5811838" y="49418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35" name="Freeform 5473"/>
                <p:cNvSpPr>
                  <a:spLocks/>
                </p:cNvSpPr>
                <p:nvPr/>
              </p:nvSpPr>
              <p:spPr bwMode="auto">
                <a:xfrm>
                  <a:off x="5815013" y="493871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536" name="Freeform 5474"/>
                <p:cNvSpPr>
                  <a:spLocks/>
                </p:cNvSpPr>
                <p:nvPr/>
              </p:nvSpPr>
              <p:spPr bwMode="auto">
                <a:xfrm>
                  <a:off x="5821363" y="4930775"/>
                  <a:ext cx="4763" cy="7938"/>
                </a:xfrm>
                <a:custGeom>
                  <a:avLst/>
                  <a:gdLst>
                    <a:gd name="T0" fmla="*/ 0 w 3"/>
                    <a:gd name="T1" fmla="*/ 7938 h 5"/>
                    <a:gd name="T2" fmla="*/ 0 w 3"/>
                    <a:gd name="T3" fmla="*/ 7938 h 5"/>
                    <a:gd name="T4" fmla="*/ 0 w 3"/>
                    <a:gd name="T5" fmla="*/ 7938 h 5"/>
                    <a:gd name="T6" fmla="*/ 4763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5"/>
                      </a:moveTo>
                      <a:lnTo>
                        <a:pt x="0" y="5"/>
                      </a:lnTo>
                      <a:lnTo>
                        <a:pt x="3" y="0"/>
                      </a:lnTo>
                    </a:path>
                  </a:pathLst>
                </a:custGeom>
                <a:noFill/>
                <a:ln w="6350" cap="sq">
                  <a:solidFill>
                    <a:srgbClr val="010101"/>
                  </a:solidFill>
                  <a:prstDash val="solid"/>
                  <a:miter lim="800000"/>
                  <a:headEnd/>
                  <a:tailEnd/>
                </a:ln>
              </p:spPr>
              <p:txBody>
                <a:bodyPr/>
                <a:lstStyle/>
                <a:p>
                  <a:endParaRPr lang="en-US"/>
                </a:p>
              </p:txBody>
            </p:sp>
            <p:sp>
              <p:nvSpPr>
                <p:cNvPr id="30537" name="Freeform 5475"/>
                <p:cNvSpPr>
                  <a:spLocks/>
                </p:cNvSpPr>
                <p:nvPr/>
              </p:nvSpPr>
              <p:spPr bwMode="auto">
                <a:xfrm>
                  <a:off x="5826125" y="4930775"/>
                  <a:ext cx="3175" cy="7938"/>
                </a:xfrm>
                <a:custGeom>
                  <a:avLst/>
                  <a:gdLst>
                    <a:gd name="T0" fmla="*/ 0 w 2"/>
                    <a:gd name="T1" fmla="*/ 0 h 5"/>
                    <a:gd name="T2" fmla="*/ 0 w 2"/>
                    <a:gd name="T3" fmla="*/ 0 h 5"/>
                    <a:gd name="T4" fmla="*/ 0 w 2"/>
                    <a:gd name="T5" fmla="*/ 0 h 5"/>
                    <a:gd name="T6" fmla="*/ 3175 w 2"/>
                    <a:gd name="T7" fmla="*/ 7938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6350" cap="sq">
                  <a:solidFill>
                    <a:srgbClr val="010101"/>
                  </a:solidFill>
                  <a:prstDash val="solid"/>
                  <a:miter lim="800000"/>
                  <a:headEnd/>
                  <a:tailEnd/>
                </a:ln>
              </p:spPr>
              <p:txBody>
                <a:bodyPr/>
                <a:lstStyle/>
                <a:p>
                  <a:endParaRPr lang="en-US"/>
                </a:p>
              </p:txBody>
            </p:sp>
            <p:sp>
              <p:nvSpPr>
                <p:cNvPr id="30538" name="Freeform 5476"/>
                <p:cNvSpPr>
                  <a:spLocks/>
                </p:cNvSpPr>
                <p:nvPr/>
              </p:nvSpPr>
              <p:spPr bwMode="auto">
                <a:xfrm>
                  <a:off x="5829300" y="493871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539" name="Freeform 5477"/>
                <p:cNvSpPr>
                  <a:spLocks/>
                </p:cNvSpPr>
                <p:nvPr/>
              </p:nvSpPr>
              <p:spPr bwMode="auto">
                <a:xfrm>
                  <a:off x="5832475" y="494188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540" name="Freeform 5478"/>
                <p:cNvSpPr>
                  <a:spLocks/>
                </p:cNvSpPr>
                <p:nvPr/>
              </p:nvSpPr>
              <p:spPr bwMode="auto">
                <a:xfrm>
                  <a:off x="5837238" y="494188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41" name="Freeform 5479"/>
                <p:cNvSpPr>
                  <a:spLocks/>
                </p:cNvSpPr>
                <p:nvPr/>
              </p:nvSpPr>
              <p:spPr bwMode="auto">
                <a:xfrm>
                  <a:off x="5843588" y="49418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542" name="Freeform 5480"/>
                <p:cNvSpPr>
                  <a:spLocks/>
                </p:cNvSpPr>
                <p:nvPr/>
              </p:nvSpPr>
              <p:spPr bwMode="auto">
                <a:xfrm>
                  <a:off x="5845175" y="4945063"/>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543" name="Freeform 5481"/>
                <p:cNvSpPr>
                  <a:spLocks/>
                </p:cNvSpPr>
                <p:nvPr/>
              </p:nvSpPr>
              <p:spPr bwMode="auto">
                <a:xfrm>
                  <a:off x="5851525" y="49482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30544" name="Freeform 5482"/>
                <p:cNvSpPr>
                  <a:spLocks/>
                </p:cNvSpPr>
                <p:nvPr/>
              </p:nvSpPr>
              <p:spPr bwMode="auto">
                <a:xfrm>
                  <a:off x="5854700" y="494982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545" name="Freeform 5483"/>
                <p:cNvSpPr>
                  <a:spLocks/>
                </p:cNvSpPr>
                <p:nvPr/>
              </p:nvSpPr>
              <p:spPr bwMode="auto">
                <a:xfrm>
                  <a:off x="5859463" y="49530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46" name="Freeform 5484"/>
                <p:cNvSpPr>
                  <a:spLocks/>
                </p:cNvSpPr>
                <p:nvPr/>
              </p:nvSpPr>
              <p:spPr bwMode="auto">
                <a:xfrm>
                  <a:off x="5862638" y="49530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547" name="Freeform 5485"/>
                <p:cNvSpPr>
                  <a:spLocks/>
                </p:cNvSpPr>
                <p:nvPr/>
              </p:nvSpPr>
              <p:spPr bwMode="auto">
                <a:xfrm>
                  <a:off x="5868988" y="49561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548" name="Freeform 5486"/>
                <p:cNvSpPr>
                  <a:spLocks/>
                </p:cNvSpPr>
                <p:nvPr/>
              </p:nvSpPr>
              <p:spPr bwMode="auto">
                <a:xfrm>
                  <a:off x="5870575" y="49561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549" name="Freeform 5487"/>
                <p:cNvSpPr>
                  <a:spLocks/>
                </p:cNvSpPr>
                <p:nvPr/>
              </p:nvSpPr>
              <p:spPr bwMode="auto">
                <a:xfrm>
                  <a:off x="5876925" y="4959350"/>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30550" name="Freeform 5488"/>
                <p:cNvSpPr>
                  <a:spLocks/>
                </p:cNvSpPr>
                <p:nvPr/>
              </p:nvSpPr>
              <p:spPr bwMode="auto">
                <a:xfrm>
                  <a:off x="5883275" y="4964113"/>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551" name="Freeform 5489"/>
                <p:cNvSpPr>
                  <a:spLocks/>
                </p:cNvSpPr>
                <p:nvPr/>
              </p:nvSpPr>
              <p:spPr bwMode="auto">
                <a:xfrm>
                  <a:off x="5888038" y="496411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52" name="Freeform 5490"/>
                <p:cNvSpPr>
                  <a:spLocks/>
                </p:cNvSpPr>
                <p:nvPr/>
              </p:nvSpPr>
              <p:spPr bwMode="auto">
                <a:xfrm>
                  <a:off x="5894388" y="4964113"/>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6350" cap="sq">
                  <a:solidFill>
                    <a:srgbClr val="010101"/>
                  </a:solidFill>
                  <a:prstDash val="solid"/>
                  <a:miter lim="800000"/>
                  <a:headEnd/>
                  <a:tailEnd/>
                </a:ln>
              </p:spPr>
              <p:txBody>
                <a:bodyPr/>
                <a:lstStyle/>
                <a:p>
                  <a:endParaRPr lang="en-US"/>
                </a:p>
              </p:txBody>
            </p:sp>
            <p:sp>
              <p:nvSpPr>
                <p:cNvPr id="30553" name="Freeform 5491"/>
                <p:cNvSpPr>
                  <a:spLocks/>
                </p:cNvSpPr>
                <p:nvPr/>
              </p:nvSpPr>
              <p:spPr bwMode="auto">
                <a:xfrm>
                  <a:off x="5895975" y="49704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554" name="Freeform 5492"/>
                <p:cNvSpPr>
                  <a:spLocks/>
                </p:cNvSpPr>
                <p:nvPr/>
              </p:nvSpPr>
              <p:spPr bwMode="auto">
                <a:xfrm>
                  <a:off x="5899150" y="4970463"/>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555" name="Freeform 5493"/>
                <p:cNvSpPr>
                  <a:spLocks/>
                </p:cNvSpPr>
                <p:nvPr/>
              </p:nvSpPr>
              <p:spPr bwMode="auto">
                <a:xfrm>
                  <a:off x="5905500" y="4970463"/>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556" name="Freeform 5494"/>
                <p:cNvSpPr>
                  <a:spLocks/>
                </p:cNvSpPr>
                <p:nvPr/>
              </p:nvSpPr>
              <p:spPr bwMode="auto">
                <a:xfrm>
                  <a:off x="5910263" y="497046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557" name="Freeform 5495"/>
                <p:cNvSpPr>
                  <a:spLocks/>
                </p:cNvSpPr>
                <p:nvPr/>
              </p:nvSpPr>
              <p:spPr bwMode="auto">
                <a:xfrm>
                  <a:off x="5913438" y="49736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558" name="Freeform 5496"/>
                <p:cNvSpPr>
                  <a:spLocks/>
                </p:cNvSpPr>
                <p:nvPr/>
              </p:nvSpPr>
              <p:spPr bwMode="auto">
                <a:xfrm>
                  <a:off x="5919788" y="4967288"/>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30559" name="Freeform 5497"/>
                <p:cNvSpPr>
                  <a:spLocks/>
                </p:cNvSpPr>
                <p:nvPr/>
              </p:nvSpPr>
              <p:spPr bwMode="auto">
                <a:xfrm>
                  <a:off x="5921375" y="4967288"/>
                  <a:ext cx="6350" cy="11113"/>
                </a:xfrm>
                <a:custGeom>
                  <a:avLst/>
                  <a:gdLst>
                    <a:gd name="T0" fmla="*/ 0 w 4"/>
                    <a:gd name="T1" fmla="*/ 0 h 7"/>
                    <a:gd name="T2" fmla="*/ 0 w 4"/>
                    <a:gd name="T3" fmla="*/ 0 h 7"/>
                    <a:gd name="T4" fmla="*/ 0 w 4"/>
                    <a:gd name="T5" fmla="*/ 0 h 7"/>
                    <a:gd name="T6" fmla="*/ 6350 w 4"/>
                    <a:gd name="T7" fmla="*/ 11113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0" y="0"/>
                      </a:moveTo>
                      <a:lnTo>
                        <a:pt x="0" y="0"/>
                      </a:lnTo>
                      <a:lnTo>
                        <a:pt x="4" y="7"/>
                      </a:lnTo>
                    </a:path>
                  </a:pathLst>
                </a:custGeom>
                <a:noFill/>
                <a:ln w="6350" cap="sq">
                  <a:solidFill>
                    <a:srgbClr val="010101"/>
                  </a:solidFill>
                  <a:prstDash val="solid"/>
                  <a:miter lim="800000"/>
                  <a:headEnd/>
                  <a:tailEnd/>
                </a:ln>
              </p:spPr>
              <p:txBody>
                <a:bodyPr/>
                <a:lstStyle/>
                <a:p>
                  <a:endParaRPr lang="en-US"/>
                </a:p>
              </p:txBody>
            </p:sp>
            <p:sp>
              <p:nvSpPr>
                <p:cNvPr id="30560" name="Freeform 5498"/>
                <p:cNvSpPr>
                  <a:spLocks/>
                </p:cNvSpPr>
                <p:nvPr/>
              </p:nvSpPr>
              <p:spPr bwMode="auto">
                <a:xfrm>
                  <a:off x="5927725" y="49784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61" name="Freeform 5499"/>
                <p:cNvSpPr>
                  <a:spLocks/>
                </p:cNvSpPr>
                <p:nvPr/>
              </p:nvSpPr>
              <p:spPr bwMode="auto">
                <a:xfrm>
                  <a:off x="5930900" y="4978400"/>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562" name="Freeform 5500"/>
                <p:cNvSpPr>
                  <a:spLocks/>
                </p:cNvSpPr>
                <p:nvPr/>
              </p:nvSpPr>
              <p:spPr bwMode="auto">
                <a:xfrm>
                  <a:off x="5935663" y="4981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63" name="Freeform 5501"/>
                <p:cNvSpPr>
                  <a:spLocks/>
                </p:cNvSpPr>
                <p:nvPr/>
              </p:nvSpPr>
              <p:spPr bwMode="auto">
                <a:xfrm>
                  <a:off x="5938838" y="49815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64" name="Freeform 5502"/>
                <p:cNvSpPr>
                  <a:spLocks/>
                </p:cNvSpPr>
                <p:nvPr/>
              </p:nvSpPr>
              <p:spPr bwMode="auto">
                <a:xfrm>
                  <a:off x="5945188" y="49815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565" name="Freeform 5503"/>
                <p:cNvSpPr>
                  <a:spLocks/>
                </p:cNvSpPr>
                <p:nvPr/>
              </p:nvSpPr>
              <p:spPr bwMode="auto">
                <a:xfrm>
                  <a:off x="5949950" y="4981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66" name="Freeform 5504"/>
                <p:cNvSpPr>
                  <a:spLocks/>
                </p:cNvSpPr>
                <p:nvPr/>
              </p:nvSpPr>
              <p:spPr bwMode="auto">
                <a:xfrm>
                  <a:off x="5953125" y="4978400"/>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567" name="Freeform 5505"/>
                <p:cNvSpPr>
                  <a:spLocks/>
                </p:cNvSpPr>
                <p:nvPr/>
              </p:nvSpPr>
              <p:spPr bwMode="auto">
                <a:xfrm>
                  <a:off x="5957888" y="49784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568" name="Freeform 5506"/>
                <p:cNvSpPr>
                  <a:spLocks/>
                </p:cNvSpPr>
                <p:nvPr/>
              </p:nvSpPr>
              <p:spPr bwMode="auto">
                <a:xfrm>
                  <a:off x="5961063" y="4981575"/>
                  <a:ext cx="9525" cy="3175"/>
                </a:xfrm>
                <a:custGeom>
                  <a:avLst/>
                  <a:gdLst>
                    <a:gd name="T0" fmla="*/ 0 w 6"/>
                    <a:gd name="T1" fmla="*/ 0 h 2"/>
                    <a:gd name="T2" fmla="*/ 0 w 6"/>
                    <a:gd name="T3" fmla="*/ 0 h 2"/>
                    <a:gd name="T4" fmla="*/ 0 w 6"/>
                    <a:gd name="T5" fmla="*/ 0 h 2"/>
                    <a:gd name="T6" fmla="*/ 9525 w 6"/>
                    <a:gd name="T7" fmla="*/ 3175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0"/>
                      </a:lnTo>
                      <a:lnTo>
                        <a:pt x="6" y="2"/>
                      </a:lnTo>
                    </a:path>
                  </a:pathLst>
                </a:custGeom>
                <a:noFill/>
                <a:ln w="6350" cap="sq">
                  <a:solidFill>
                    <a:srgbClr val="010101"/>
                  </a:solidFill>
                  <a:prstDash val="solid"/>
                  <a:miter lim="800000"/>
                  <a:headEnd/>
                  <a:tailEnd/>
                </a:ln>
              </p:spPr>
              <p:txBody>
                <a:bodyPr/>
                <a:lstStyle/>
                <a:p>
                  <a:endParaRPr lang="en-US"/>
                </a:p>
              </p:txBody>
            </p:sp>
            <p:sp>
              <p:nvSpPr>
                <p:cNvPr id="30569" name="Freeform 5507"/>
                <p:cNvSpPr>
                  <a:spLocks/>
                </p:cNvSpPr>
                <p:nvPr/>
              </p:nvSpPr>
              <p:spPr bwMode="auto">
                <a:xfrm>
                  <a:off x="5970588" y="49815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570" name="Freeform 5508"/>
                <p:cNvSpPr>
                  <a:spLocks/>
                </p:cNvSpPr>
                <p:nvPr/>
              </p:nvSpPr>
              <p:spPr bwMode="auto">
                <a:xfrm>
                  <a:off x="5972175" y="49815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71" name="Freeform 5509"/>
                <p:cNvSpPr>
                  <a:spLocks/>
                </p:cNvSpPr>
                <p:nvPr/>
              </p:nvSpPr>
              <p:spPr bwMode="auto">
                <a:xfrm>
                  <a:off x="5978525" y="4981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72" name="Freeform 5510"/>
                <p:cNvSpPr>
                  <a:spLocks/>
                </p:cNvSpPr>
                <p:nvPr/>
              </p:nvSpPr>
              <p:spPr bwMode="auto">
                <a:xfrm>
                  <a:off x="5981700" y="49815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573" name="Freeform 5511"/>
                <p:cNvSpPr>
                  <a:spLocks/>
                </p:cNvSpPr>
                <p:nvPr/>
              </p:nvSpPr>
              <p:spPr bwMode="auto">
                <a:xfrm>
                  <a:off x="5986463" y="49847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74" name="Freeform 5512"/>
                <p:cNvSpPr>
                  <a:spLocks/>
                </p:cNvSpPr>
                <p:nvPr/>
              </p:nvSpPr>
              <p:spPr bwMode="auto">
                <a:xfrm>
                  <a:off x="5989638" y="4981575"/>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575" name="Freeform 5513"/>
                <p:cNvSpPr>
                  <a:spLocks/>
                </p:cNvSpPr>
                <p:nvPr/>
              </p:nvSpPr>
              <p:spPr bwMode="auto">
                <a:xfrm>
                  <a:off x="5994400" y="4981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76" name="Freeform 5514"/>
                <p:cNvSpPr>
                  <a:spLocks/>
                </p:cNvSpPr>
                <p:nvPr/>
              </p:nvSpPr>
              <p:spPr bwMode="auto">
                <a:xfrm>
                  <a:off x="5997575" y="49815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77" name="Freeform 5515"/>
                <p:cNvSpPr>
                  <a:spLocks/>
                </p:cNvSpPr>
                <p:nvPr/>
              </p:nvSpPr>
              <p:spPr bwMode="auto">
                <a:xfrm>
                  <a:off x="6003925" y="49815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78" name="Freeform 5516"/>
                <p:cNvSpPr>
                  <a:spLocks/>
                </p:cNvSpPr>
                <p:nvPr/>
              </p:nvSpPr>
              <p:spPr bwMode="auto">
                <a:xfrm>
                  <a:off x="6007100" y="4981575"/>
                  <a:ext cx="4763" cy="4763"/>
                </a:xfrm>
                <a:custGeom>
                  <a:avLst/>
                  <a:gdLst>
                    <a:gd name="T0" fmla="*/ 0 w 3"/>
                    <a:gd name="T1" fmla="*/ 0 h 3"/>
                    <a:gd name="T2" fmla="*/ 0 w 3"/>
                    <a:gd name="T3" fmla="*/ 0 h 3"/>
                    <a:gd name="T4" fmla="*/ 0 w 3"/>
                    <a:gd name="T5" fmla="*/ 0 h 3"/>
                    <a:gd name="T6" fmla="*/ 4763 w 3"/>
                    <a:gd name="T7" fmla="*/ 476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lnTo>
                        <a:pt x="0" y="0"/>
                      </a:lnTo>
                      <a:lnTo>
                        <a:pt x="3" y="3"/>
                      </a:lnTo>
                    </a:path>
                  </a:pathLst>
                </a:custGeom>
                <a:noFill/>
                <a:ln w="6350" cap="sq">
                  <a:solidFill>
                    <a:srgbClr val="010101"/>
                  </a:solidFill>
                  <a:prstDash val="solid"/>
                  <a:miter lim="800000"/>
                  <a:headEnd/>
                  <a:tailEnd/>
                </a:ln>
              </p:spPr>
              <p:txBody>
                <a:bodyPr/>
                <a:lstStyle/>
                <a:p>
                  <a:endParaRPr lang="en-US"/>
                </a:p>
              </p:txBody>
            </p:sp>
            <p:sp>
              <p:nvSpPr>
                <p:cNvPr id="30579" name="Freeform 5517"/>
                <p:cNvSpPr>
                  <a:spLocks/>
                </p:cNvSpPr>
                <p:nvPr/>
              </p:nvSpPr>
              <p:spPr bwMode="auto">
                <a:xfrm>
                  <a:off x="6011863" y="49863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80" name="Freeform 5518"/>
                <p:cNvSpPr>
                  <a:spLocks/>
                </p:cNvSpPr>
                <p:nvPr/>
              </p:nvSpPr>
              <p:spPr bwMode="auto">
                <a:xfrm>
                  <a:off x="6018213" y="49847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6350" cap="sq">
                  <a:solidFill>
                    <a:srgbClr val="010101"/>
                  </a:solidFill>
                  <a:prstDash val="solid"/>
                  <a:miter lim="800000"/>
                  <a:headEnd/>
                  <a:tailEnd/>
                </a:ln>
              </p:spPr>
              <p:txBody>
                <a:bodyPr/>
                <a:lstStyle/>
                <a:p>
                  <a:endParaRPr lang="en-US"/>
                </a:p>
              </p:txBody>
            </p:sp>
            <p:sp>
              <p:nvSpPr>
                <p:cNvPr id="30581" name="Freeform 5519"/>
                <p:cNvSpPr>
                  <a:spLocks/>
                </p:cNvSpPr>
                <p:nvPr/>
              </p:nvSpPr>
              <p:spPr bwMode="auto">
                <a:xfrm>
                  <a:off x="6019800" y="4984750"/>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82" name="Freeform 5520"/>
                <p:cNvSpPr>
                  <a:spLocks/>
                </p:cNvSpPr>
                <p:nvPr/>
              </p:nvSpPr>
              <p:spPr bwMode="auto">
                <a:xfrm>
                  <a:off x="6026150" y="4984750"/>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583" name="Freeform 5521"/>
                <p:cNvSpPr>
                  <a:spLocks/>
                </p:cNvSpPr>
                <p:nvPr/>
              </p:nvSpPr>
              <p:spPr bwMode="auto">
                <a:xfrm>
                  <a:off x="6029325" y="4984750"/>
                  <a:ext cx="4763" cy="4763"/>
                </a:xfrm>
                <a:custGeom>
                  <a:avLst/>
                  <a:gdLst>
                    <a:gd name="T0" fmla="*/ 0 w 3"/>
                    <a:gd name="T1" fmla="*/ 4763 h 3"/>
                    <a:gd name="T2" fmla="*/ 0 w 3"/>
                    <a:gd name="T3" fmla="*/ 4763 h 3"/>
                    <a:gd name="T4" fmla="*/ 0 w 3"/>
                    <a:gd name="T5" fmla="*/ 4763 h 3"/>
                    <a:gd name="T6" fmla="*/ 4763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0" y="3"/>
                      </a:lnTo>
                      <a:lnTo>
                        <a:pt x="3" y="0"/>
                      </a:lnTo>
                    </a:path>
                  </a:pathLst>
                </a:custGeom>
                <a:noFill/>
                <a:ln w="6350" cap="sq">
                  <a:solidFill>
                    <a:srgbClr val="010101"/>
                  </a:solidFill>
                  <a:prstDash val="solid"/>
                  <a:miter lim="800000"/>
                  <a:headEnd/>
                  <a:tailEnd/>
                </a:ln>
              </p:spPr>
              <p:txBody>
                <a:bodyPr/>
                <a:lstStyle/>
                <a:p>
                  <a:endParaRPr lang="en-US"/>
                </a:p>
              </p:txBody>
            </p:sp>
            <p:sp>
              <p:nvSpPr>
                <p:cNvPr id="30584" name="Freeform 5522"/>
                <p:cNvSpPr>
                  <a:spLocks/>
                </p:cNvSpPr>
                <p:nvPr/>
              </p:nvSpPr>
              <p:spPr bwMode="auto">
                <a:xfrm>
                  <a:off x="6034088" y="4984750"/>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30585" name="Freeform 5523"/>
                <p:cNvSpPr>
                  <a:spLocks/>
                </p:cNvSpPr>
                <p:nvPr/>
              </p:nvSpPr>
              <p:spPr bwMode="auto">
                <a:xfrm>
                  <a:off x="6037263" y="49863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86" name="Freeform 5524"/>
                <p:cNvSpPr>
                  <a:spLocks/>
                </p:cNvSpPr>
                <p:nvPr/>
              </p:nvSpPr>
              <p:spPr bwMode="auto">
                <a:xfrm>
                  <a:off x="6043613" y="49863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587" name="Freeform 5525"/>
                <p:cNvSpPr>
                  <a:spLocks/>
                </p:cNvSpPr>
                <p:nvPr/>
              </p:nvSpPr>
              <p:spPr bwMode="auto">
                <a:xfrm>
                  <a:off x="6048375" y="49863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88" name="Freeform 5526"/>
                <p:cNvSpPr>
                  <a:spLocks/>
                </p:cNvSpPr>
                <p:nvPr/>
              </p:nvSpPr>
              <p:spPr bwMode="auto">
                <a:xfrm>
                  <a:off x="6054725" y="49863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589" name="Freeform 5527"/>
                <p:cNvSpPr>
                  <a:spLocks/>
                </p:cNvSpPr>
                <p:nvPr/>
              </p:nvSpPr>
              <p:spPr bwMode="auto">
                <a:xfrm>
                  <a:off x="6056313" y="4984750"/>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590" name="Freeform 5528"/>
                <p:cNvSpPr>
                  <a:spLocks/>
                </p:cNvSpPr>
                <p:nvPr/>
              </p:nvSpPr>
              <p:spPr bwMode="auto">
                <a:xfrm>
                  <a:off x="6062663" y="4984750"/>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30591" name="Freeform 5529"/>
                <p:cNvSpPr>
                  <a:spLocks/>
                </p:cNvSpPr>
                <p:nvPr/>
              </p:nvSpPr>
              <p:spPr bwMode="auto">
                <a:xfrm>
                  <a:off x="6069013" y="49895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592" name="Freeform 5530"/>
                <p:cNvSpPr>
                  <a:spLocks/>
                </p:cNvSpPr>
                <p:nvPr/>
              </p:nvSpPr>
              <p:spPr bwMode="auto">
                <a:xfrm>
                  <a:off x="6070600" y="4989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93" name="Freeform 5531"/>
                <p:cNvSpPr>
                  <a:spLocks/>
                </p:cNvSpPr>
                <p:nvPr/>
              </p:nvSpPr>
              <p:spPr bwMode="auto">
                <a:xfrm>
                  <a:off x="6073775" y="4984750"/>
                  <a:ext cx="6350" cy="4763"/>
                </a:xfrm>
                <a:custGeom>
                  <a:avLst/>
                  <a:gdLst>
                    <a:gd name="T0" fmla="*/ 0 w 4"/>
                    <a:gd name="T1" fmla="*/ 4763 h 3"/>
                    <a:gd name="T2" fmla="*/ 0 w 4"/>
                    <a:gd name="T3" fmla="*/ 4763 h 3"/>
                    <a:gd name="T4" fmla="*/ 0 w 4"/>
                    <a:gd name="T5" fmla="*/ 4763 h 3"/>
                    <a:gd name="T6" fmla="*/ 635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3"/>
                      </a:moveTo>
                      <a:lnTo>
                        <a:pt x="0" y="3"/>
                      </a:lnTo>
                      <a:lnTo>
                        <a:pt x="4" y="0"/>
                      </a:lnTo>
                    </a:path>
                  </a:pathLst>
                </a:custGeom>
                <a:noFill/>
                <a:ln w="6350" cap="sq">
                  <a:solidFill>
                    <a:srgbClr val="010101"/>
                  </a:solidFill>
                  <a:prstDash val="solid"/>
                  <a:miter lim="800000"/>
                  <a:headEnd/>
                  <a:tailEnd/>
                </a:ln>
              </p:spPr>
              <p:txBody>
                <a:bodyPr/>
                <a:lstStyle/>
                <a:p>
                  <a:endParaRPr lang="en-US"/>
                </a:p>
              </p:txBody>
            </p:sp>
            <p:sp>
              <p:nvSpPr>
                <p:cNvPr id="30594" name="Freeform 5532"/>
                <p:cNvSpPr>
                  <a:spLocks/>
                </p:cNvSpPr>
                <p:nvPr/>
              </p:nvSpPr>
              <p:spPr bwMode="auto">
                <a:xfrm>
                  <a:off x="6080125" y="4984750"/>
                  <a:ext cx="4763" cy="4763"/>
                </a:xfrm>
                <a:custGeom>
                  <a:avLst/>
                  <a:gdLst>
                    <a:gd name="T0" fmla="*/ 0 w 3"/>
                    <a:gd name="T1" fmla="*/ 0 h 3"/>
                    <a:gd name="T2" fmla="*/ 0 w 3"/>
                    <a:gd name="T3" fmla="*/ 0 h 3"/>
                    <a:gd name="T4" fmla="*/ 0 w 3"/>
                    <a:gd name="T5" fmla="*/ 0 h 3"/>
                    <a:gd name="T6" fmla="*/ 4763 w 3"/>
                    <a:gd name="T7" fmla="*/ 476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lnTo>
                        <a:pt x="0" y="0"/>
                      </a:lnTo>
                      <a:lnTo>
                        <a:pt x="3" y="3"/>
                      </a:lnTo>
                    </a:path>
                  </a:pathLst>
                </a:custGeom>
                <a:noFill/>
                <a:ln w="6350" cap="sq">
                  <a:solidFill>
                    <a:srgbClr val="010101"/>
                  </a:solidFill>
                  <a:prstDash val="solid"/>
                  <a:miter lim="800000"/>
                  <a:headEnd/>
                  <a:tailEnd/>
                </a:ln>
              </p:spPr>
              <p:txBody>
                <a:bodyPr/>
                <a:lstStyle/>
                <a:p>
                  <a:endParaRPr lang="en-US"/>
                </a:p>
              </p:txBody>
            </p:sp>
            <p:sp>
              <p:nvSpPr>
                <p:cNvPr id="30595" name="Freeform 5533"/>
                <p:cNvSpPr>
                  <a:spLocks/>
                </p:cNvSpPr>
                <p:nvPr/>
              </p:nvSpPr>
              <p:spPr bwMode="auto">
                <a:xfrm>
                  <a:off x="6084888" y="4989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596" name="Freeform 5534"/>
                <p:cNvSpPr>
                  <a:spLocks/>
                </p:cNvSpPr>
                <p:nvPr/>
              </p:nvSpPr>
              <p:spPr bwMode="auto">
                <a:xfrm>
                  <a:off x="6088063" y="4986338"/>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597" name="Freeform 5535"/>
                <p:cNvSpPr>
                  <a:spLocks/>
                </p:cNvSpPr>
                <p:nvPr/>
              </p:nvSpPr>
              <p:spPr bwMode="auto">
                <a:xfrm>
                  <a:off x="6094413" y="49863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598" name="Freeform 5536"/>
                <p:cNvSpPr>
                  <a:spLocks/>
                </p:cNvSpPr>
                <p:nvPr/>
              </p:nvSpPr>
              <p:spPr bwMode="auto">
                <a:xfrm>
                  <a:off x="6096000" y="49863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599" name="Freeform 5537"/>
                <p:cNvSpPr>
                  <a:spLocks/>
                </p:cNvSpPr>
                <p:nvPr/>
              </p:nvSpPr>
              <p:spPr bwMode="auto">
                <a:xfrm>
                  <a:off x="6102350" y="498633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30600" name="Freeform 5538"/>
                <p:cNvSpPr>
                  <a:spLocks/>
                </p:cNvSpPr>
                <p:nvPr/>
              </p:nvSpPr>
              <p:spPr bwMode="auto">
                <a:xfrm>
                  <a:off x="6105525" y="4986338"/>
                  <a:ext cx="4763" cy="6350"/>
                </a:xfrm>
                <a:custGeom>
                  <a:avLst/>
                  <a:gdLst>
                    <a:gd name="T0" fmla="*/ 0 w 3"/>
                    <a:gd name="T1" fmla="*/ 6350 h 4"/>
                    <a:gd name="T2" fmla="*/ 0 w 3"/>
                    <a:gd name="T3" fmla="*/ 6350 h 4"/>
                    <a:gd name="T4" fmla="*/ 0 w 3"/>
                    <a:gd name="T5" fmla="*/ 6350 h 4"/>
                    <a:gd name="T6" fmla="*/ 476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4"/>
                      </a:moveTo>
                      <a:lnTo>
                        <a:pt x="0" y="4"/>
                      </a:lnTo>
                      <a:lnTo>
                        <a:pt x="3" y="0"/>
                      </a:lnTo>
                    </a:path>
                  </a:pathLst>
                </a:custGeom>
                <a:noFill/>
                <a:ln w="6350" cap="sq">
                  <a:solidFill>
                    <a:srgbClr val="010101"/>
                  </a:solidFill>
                  <a:prstDash val="solid"/>
                  <a:miter lim="800000"/>
                  <a:headEnd/>
                  <a:tailEnd/>
                </a:ln>
              </p:spPr>
              <p:txBody>
                <a:bodyPr/>
                <a:lstStyle/>
                <a:p>
                  <a:endParaRPr lang="en-US"/>
                </a:p>
              </p:txBody>
            </p:sp>
            <p:sp>
              <p:nvSpPr>
                <p:cNvPr id="30601" name="Freeform 5539"/>
                <p:cNvSpPr>
                  <a:spLocks/>
                </p:cNvSpPr>
                <p:nvPr/>
              </p:nvSpPr>
              <p:spPr bwMode="auto">
                <a:xfrm>
                  <a:off x="6110288" y="4986338"/>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30602" name="Freeform 5540"/>
                <p:cNvSpPr>
                  <a:spLocks/>
                </p:cNvSpPr>
                <p:nvPr/>
              </p:nvSpPr>
              <p:spPr bwMode="auto">
                <a:xfrm>
                  <a:off x="6113463" y="499268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03" name="Freeform 5541"/>
                <p:cNvSpPr>
                  <a:spLocks/>
                </p:cNvSpPr>
                <p:nvPr/>
              </p:nvSpPr>
              <p:spPr bwMode="auto">
                <a:xfrm>
                  <a:off x="6118225" y="498633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604" name="Freeform 5542"/>
                <p:cNvSpPr>
                  <a:spLocks/>
                </p:cNvSpPr>
                <p:nvPr/>
              </p:nvSpPr>
              <p:spPr bwMode="auto">
                <a:xfrm>
                  <a:off x="6121400" y="4986338"/>
                  <a:ext cx="9525" cy="3175"/>
                </a:xfrm>
                <a:custGeom>
                  <a:avLst/>
                  <a:gdLst>
                    <a:gd name="T0" fmla="*/ 0 w 6"/>
                    <a:gd name="T1" fmla="*/ 0 h 2"/>
                    <a:gd name="T2" fmla="*/ 0 w 6"/>
                    <a:gd name="T3" fmla="*/ 0 h 2"/>
                    <a:gd name="T4" fmla="*/ 0 w 6"/>
                    <a:gd name="T5" fmla="*/ 0 h 2"/>
                    <a:gd name="T6" fmla="*/ 9525 w 6"/>
                    <a:gd name="T7" fmla="*/ 3175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0"/>
                      </a:lnTo>
                      <a:lnTo>
                        <a:pt x="6" y="2"/>
                      </a:lnTo>
                    </a:path>
                  </a:pathLst>
                </a:custGeom>
                <a:noFill/>
                <a:ln w="6350" cap="sq">
                  <a:solidFill>
                    <a:srgbClr val="010101"/>
                  </a:solidFill>
                  <a:prstDash val="solid"/>
                  <a:miter lim="800000"/>
                  <a:headEnd/>
                  <a:tailEnd/>
                </a:ln>
              </p:spPr>
              <p:txBody>
                <a:bodyPr/>
                <a:lstStyle/>
                <a:p>
                  <a:endParaRPr lang="en-US"/>
                </a:p>
              </p:txBody>
            </p:sp>
            <p:sp>
              <p:nvSpPr>
                <p:cNvPr id="30605" name="Freeform 5543"/>
                <p:cNvSpPr>
                  <a:spLocks/>
                </p:cNvSpPr>
                <p:nvPr/>
              </p:nvSpPr>
              <p:spPr bwMode="auto">
                <a:xfrm>
                  <a:off x="6130925" y="4989513"/>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06" name="Freeform 5544"/>
                <p:cNvSpPr>
                  <a:spLocks/>
                </p:cNvSpPr>
                <p:nvPr/>
              </p:nvSpPr>
              <p:spPr bwMode="auto">
                <a:xfrm>
                  <a:off x="6135688" y="4989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07" name="Freeform 5545"/>
                <p:cNvSpPr>
                  <a:spLocks/>
                </p:cNvSpPr>
                <p:nvPr/>
              </p:nvSpPr>
              <p:spPr bwMode="auto">
                <a:xfrm>
                  <a:off x="6138863" y="4989513"/>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08" name="Freeform 5546"/>
                <p:cNvSpPr>
                  <a:spLocks/>
                </p:cNvSpPr>
                <p:nvPr/>
              </p:nvSpPr>
              <p:spPr bwMode="auto">
                <a:xfrm>
                  <a:off x="6143625" y="498951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09" name="Freeform 5547"/>
                <p:cNvSpPr>
                  <a:spLocks/>
                </p:cNvSpPr>
                <p:nvPr/>
              </p:nvSpPr>
              <p:spPr bwMode="auto">
                <a:xfrm>
                  <a:off x="6146800" y="4989513"/>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610" name="Freeform 5548"/>
                <p:cNvSpPr>
                  <a:spLocks/>
                </p:cNvSpPr>
                <p:nvPr/>
              </p:nvSpPr>
              <p:spPr bwMode="auto">
                <a:xfrm>
                  <a:off x="6153150" y="4992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11" name="Freeform 5549"/>
                <p:cNvSpPr>
                  <a:spLocks/>
                </p:cNvSpPr>
                <p:nvPr/>
              </p:nvSpPr>
              <p:spPr bwMode="auto">
                <a:xfrm>
                  <a:off x="6156325" y="499268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12" name="Freeform 5550"/>
                <p:cNvSpPr>
                  <a:spLocks/>
                </p:cNvSpPr>
                <p:nvPr/>
              </p:nvSpPr>
              <p:spPr bwMode="auto">
                <a:xfrm>
                  <a:off x="6161088" y="49895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13" name="Freeform 5551"/>
                <p:cNvSpPr>
                  <a:spLocks/>
                </p:cNvSpPr>
                <p:nvPr/>
              </p:nvSpPr>
              <p:spPr bwMode="auto">
                <a:xfrm>
                  <a:off x="6164263" y="4989513"/>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614" name="Freeform 5552"/>
                <p:cNvSpPr>
                  <a:spLocks/>
                </p:cNvSpPr>
                <p:nvPr/>
              </p:nvSpPr>
              <p:spPr bwMode="auto">
                <a:xfrm>
                  <a:off x="6169025" y="4992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15" name="Freeform 5553"/>
                <p:cNvSpPr>
                  <a:spLocks/>
                </p:cNvSpPr>
                <p:nvPr/>
              </p:nvSpPr>
              <p:spPr bwMode="auto">
                <a:xfrm>
                  <a:off x="6172200" y="498951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616" name="Freeform 5554"/>
                <p:cNvSpPr>
                  <a:spLocks/>
                </p:cNvSpPr>
                <p:nvPr/>
              </p:nvSpPr>
              <p:spPr bwMode="auto">
                <a:xfrm>
                  <a:off x="6178550" y="498633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17" name="Freeform 5555"/>
                <p:cNvSpPr>
                  <a:spLocks/>
                </p:cNvSpPr>
                <p:nvPr/>
              </p:nvSpPr>
              <p:spPr bwMode="auto">
                <a:xfrm>
                  <a:off x="6181725" y="4986338"/>
                  <a:ext cx="4763" cy="6350"/>
                </a:xfrm>
                <a:custGeom>
                  <a:avLst/>
                  <a:gdLst>
                    <a:gd name="T0" fmla="*/ 0 w 3"/>
                    <a:gd name="T1" fmla="*/ 0 h 4"/>
                    <a:gd name="T2" fmla="*/ 0 w 3"/>
                    <a:gd name="T3" fmla="*/ 0 h 4"/>
                    <a:gd name="T4" fmla="*/ 0 w 3"/>
                    <a:gd name="T5" fmla="*/ 0 h 4"/>
                    <a:gd name="T6" fmla="*/ 4763 w 3"/>
                    <a:gd name="T7" fmla="*/ 635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0" y="0"/>
                      </a:lnTo>
                      <a:lnTo>
                        <a:pt x="3" y="4"/>
                      </a:lnTo>
                    </a:path>
                  </a:pathLst>
                </a:custGeom>
                <a:noFill/>
                <a:ln w="6350" cap="sq">
                  <a:solidFill>
                    <a:srgbClr val="010101"/>
                  </a:solidFill>
                  <a:prstDash val="solid"/>
                  <a:miter lim="800000"/>
                  <a:headEnd/>
                  <a:tailEnd/>
                </a:ln>
              </p:spPr>
              <p:txBody>
                <a:bodyPr/>
                <a:lstStyle/>
                <a:p>
                  <a:endParaRPr lang="en-US"/>
                </a:p>
              </p:txBody>
            </p:sp>
            <p:sp>
              <p:nvSpPr>
                <p:cNvPr id="30618" name="Freeform 5556"/>
                <p:cNvSpPr>
                  <a:spLocks/>
                </p:cNvSpPr>
                <p:nvPr/>
              </p:nvSpPr>
              <p:spPr bwMode="auto">
                <a:xfrm>
                  <a:off x="6186488" y="49895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19" name="Freeform 5557"/>
                <p:cNvSpPr>
                  <a:spLocks/>
                </p:cNvSpPr>
                <p:nvPr/>
              </p:nvSpPr>
              <p:spPr bwMode="auto">
                <a:xfrm>
                  <a:off x="6189663" y="4989513"/>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620" name="Freeform 5558"/>
                <p:cNvSpPr>
                  <a:spLocks/>
                </p:cNvSpPr>
                <p:nvPr/>
              </p:nvSpPr>
              <p:spPr bwMode="auto">
                <a:xfrm>
                  <a:off x="6194425" y="499268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21" name="Freeform 5559"/>
                <p:cNvSpPr>
                  <a:spLocks/>
                </p:cNvSpPr>
                <p:nvPr/>
              </p:nvSpPr>
              <p:spPr bwMode="auto">
                <a:xfrm>
                  <a:off x="6200775" y="498951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22" name="Freeform 5560"/>
                <p:cNvSpPr>
                  <a:spLocks/>
                </p:cNvSpPr>
                <p:nvPr/>
              </p:nvSpPr>
              <p:spPr bwMode="auto">
                <a:xfrm>
                  <a:off x="6203950" y="4989513"/>
                  <a:ext cx="7938" cy="3175"/>
                </a:xfrm>
                <a:custGeom>
                  <a:avLst/>
                  <a:gdLst>
                    <a:gd name="T0" fmla="*/ 0 w 5"/>
                    <a:gd name="T1" fmla="*/ 0 h 2"/>
                    <a:gd name="T2" fmla="*/ 0 w 5"/>
                    <a:gd name="T3" fmla="*/ 0 h 2"/>
                    <a:gd name="T4" fmla="*/ 0 w 5"/>
                    <a:gd name="T5" fmla="*/ 0 h 2"/>
                    <a:gd name="T6" fmla="*/ 7938 w 5"/>
                    <a:gd name="T7" fmla="*/ 3175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0"/>
                      </a:moveTo>
                      <a:lnTo>
                        <a:pt x="0" y="0"/>
                      </a:lnTo>
                      <a:lnTo>
                        <a:pt x="5" y="2"/>
                      </a:lnTo>
                    </a:path>
                  </a:pathLst>
                </a:custGeom>
                <a:noFill/>
                <a:ln w="6350" cap="sq">
                  <a:solidFill>
                    <a:srgbClr val="010101"/>
                  </a:solidFill>
                  <a:prstDash val="solid"/>
                  <a:miter lim="800000"/>
                  <a:headEnd/>
                  <a:tailEnd/>
                </a:ln>
              </p:spPr>
              <p:txBody>
                <a:bodyPr/>
                <a:lstStyle/>
                <a:p>
                  <a:endParaRPr lang="en-US"/>
                </a:p>
              </p:txBody>
            </p:sp>
            <p:sp>
              <p:nvSpPr>
                <p:cNvPr id="30623" name="Freeform 5561"/>
                <p:cNvSpPr>
                  <a:spLocks/>
                </p:cNvSpPr>
                <p:nvPr/>
              </p:nvSpPr>
              <p:spPr bwMode="auto">
                <a:xfrm>
                  <a:off x="6211888" y="4992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24" name="Freeform 5562"/>
                <p:cNvSpPr>
                  <a:spLocks/>
                </p:cNvSpPr>
                <p:nvPr/>
              </p:nvSpPr>
              <p:spPr bwMode="auto">
                <a:xfrm>
                  <a:off x="6215063" y="4989513"/>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625" name="Freeform 5563"/>
                <p:cNvSpPr>
                  <a:spLocks/>
                </p:cNvSpPr>
                <p:nvPr/>
              </p:nvSpPr>
              <p:spPr bwMode="auto">
                <a:xfrm>
                  <a:off x="6219825" y="4989513"/>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30626" name="Freeform 5564"/>
                <p:cNvSpPr>
                  <a:spLocks/>
                </p:cNvSpPr>
                <p:nvPr/>
              </p:nvSpPr>
              <p:spPr bwMode="auto">
                <a:xfrm>
                  <a:off x="6223000" y="4992688"/>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627" name="Freeform 5565"/>
                <p:cNvSpPr>
                  <a:spLocks/>
                </p:cNvSpPr>
                <p:nvPr/>
              </p:nvSpPr>
              <p:spPr bwMode="auto">
                <a:xfrm>
                  <a:off x="6229350" y="49926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628" name="Freeform 5566"/>
                <p:cNvSpPr>
                  <a:spLocks/>
                </p:cNvSpPr>
                <p:nvPr/>
              </p:nvSpPr>
              <p:spPr bwMode="auto">
                <a:xfrm>
                  <a:off x="6230938" y="499586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29" name="Freeform 5567"/>
                <p:cNvSpPr>
                  <a:spLocks/>
                </p:cNvSpPr>
                <p:nvPr/>
              </p:nvSpPr>
              <p:spPr bwMode="auto">
                <a:xfrm>
                  <a:off x="6237288" y="49926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30" name="Freeform 5568"/>
                <p:cNvSpPr>
                  <a:spLocks/>
                </p:cNvSpPr>
                <p:nvPr/>
              </p:nvSpPr>
              <p:spPr bwMode="auto">
                <a:xfrm>
                  <a:off x="6240463" y="4992688"/>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631" name="Freeform 5569"/>
                <p:cNvSpPr>
                  <a:spLocks/>
                </p:cNvSpPr>
                <p:nvPr/>
              </p:nvSpPr>
              <p:spPr bwMode="auto">
                <a:xfrm>
                  <a:off x="6245225" y="49926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32" name="Freeform 5570"/>
                <p:cNvSpPr>
                  <a:spLocks/>
                </p:cNvSpPr>
                <p:nvPr/>
              </p:nvSpPr>
              <p:spPr bwMode="auto">
                <a:xfrm>
                  <a:off x="6248400" y="4992688"/>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633" name="Freeform 5571"/>
                <p:cNvSpPr>
                  <a:spLocks/>
                </p:cNvSpPr>
                <p:nvPr/>
              </p:nvSpPr>
              <p:spPr bwMode="auto">
                <a:xfrm>
                  <a:off x="6254750" y="49958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634" name="Freeform 5572"/>
                <p:cNvSpPr>
                  <a:spLocks/>
                </p:cNvSpPr>
                <p:nvPr/>
              </p:nvSpPr>
              <p:spPr bwMode="auto">
                <a:xfrm>
                  <a:off x="6256338" y="4992688"/>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635" name="Freeform 5573"/>
                <p:cNvSpPr>
                  <a:spLocks/>
                </p:cNvSpPr>
                <p:nvPr/>
              </p:nvSpPr>
              <p:spPr bwMode="auto">
                <a:xfrm>
                  <a:off x="6262688" y="499268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36" name="Freeform 5574"/>
                <p:cNvSpPr>
                  <a:spLocks/>
                </p:cNvSpPr>
                <p:nvPr/>
              </p:nvSpPr>
              <p:spPr bwMode="auto">
                <a:xfrm>
                  <a:off x="6267450" y="4992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37" name="Freeform 5575"/>
                <p:cNvSpPr>
                  <a:spLocks/>
                </p:cNvSpPr>
                <p:nvPr/>
              </p:nvSpPr>
              <p:spPr bwMode="auto">
                <a:xfrm>
                  <a:off x="6270625" y="4992688"/>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638" name="Freeform 5576"/>
                <p:cNvSpPr>
                  <a:spLocks/>
                </p:cNvSpPr>
                <p:nvPr/>
              </p:nvSpPr>
              <p:spPr bwMode="auto">
                <a:xfrm>
                  <a:off x="6276975" y="4995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39" name="Freeform 5577"/>
                <p:cNvSpPr>
                  <a:spLocks/>
                </p:cNvSpPr>
                <p:nvPr/>
              </p:nvSpPr>
              <p:spPr bwMode="auto">
                <a:xfrm>
                  <a:off x="6280150" y="4992688"/>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640" name="Freeform 5578"/>
                <p:cNvSpPr>
                  <a:spLocks/>
                </p:cNvSpPr>
                <p:nvPr/>
              </p:nvSpPr>
              <p:spPr bwMode="auto">
                <a:xfrm>
                  <a:off x="6284913" y="4992688"/>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641" name="Freeform 5579"/>
                <p:cNvSpPr>
                  <a:spLocks/>
                </p:cNvSpPr>
                <p:nvPr/>
              </p:nvSpPr>
              <p:spPr bwMode="auto">
                <a:xfrm>
                  <a:off x="6291263" y="4992688"/>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642" name="Freeform 5580"/>
                <p:cNvSpPr>
                  <a:spLocks/>
                </p:cNvSpPr>
                <p:nvPr/>
              </p:nvSpPr>
              <p:spPr bwMode="auto">
                <a:xfrm>
                  <a:off x="6296025" y="499268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43" name="Freeform 5581"/>
                <p:cNvSpPr>
                  <a:spLocks/>
                </p:cNvSpPr>
                <p:nvPr/>
              </p:nvSpPr>
              <p:spPr bwMode="auto">
                <a:xfrm>
                  <a:off x="6299200" y="4992688"/>
                  <a:ext cx="6350" cy="6350"/>
                </a:xfrm>
                <a:custGeom>
                  <a:avLst/>
                  <a:gdLst>
                    <a:gd name="T0" fmla="*/ 0 w 4"/>
                    <a:gd name="T1" fmla="*/ 0 h 4"/>
                    <a:gd name="T2" fmla="*/ 0 w 4"/>
                    <a:gd name="T3" fmla="*/ 0 h 4"/>
                    <a:gd name="T4" fmla="*/ 0 w 4"/>
                    <a:gd name="T5" fmla="*/ 0 h 4"/>
                    <a:gd name="T6" fmla="*/ 6350 w 4"/>
                    <a:gd name="T7" fmla="*/ 635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0"/>
                      </a:moveTo>
                      <a:lnTo>
                        <a:pt x="0" y="0"/>
                      </a:lnTo>
                      <a:lnTo>
                        <a:pt x="4" y="4"/>
                      </a:lnTo>
                    </a:path>
                  </a:pathLst>
                </a:custGeom>
                <a:noFill/>
                <a:ln w="6350" cap="sq">
                  <a:solidFill>
                    <a:srgbClr val="010101"/>
                  </a:solidFill>
                  <a:prstDash val="solid"/>
                  <a:miter lim="800000"/>
                  <a:headEnd/>
                  <a:tailEnd/>
                </a:ln>
              </p:spPr>
              <p:txBody>
                <a:bodyPr/>
                <a:lstStyle/>
                <a:p>
                  <a:endParaRPr lang="en-US"/>
                </a:p>
              </p:txBody>
            </p:sp>
            <p:sp>
              <p:nvSpPr>
                <p:cNvPr id="30644" name="Freeform 5582"/>
                <p:cNvSpPr>
                  <a:spLocks/>
                </p:cNvSpPr>
                <p:nvPr/>
              </p:nvSpPr>
              <p:spPr bwMode="auto">
                <a:xfrm>
                  <a:off x="6305550" y="4992688"/>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6350" cap="sq">
                  <a:solidFill>
                    <a:srgbClr val="010101"/>
                  </a:solidFill>
                  <a:prstDash val="solid"/>
                  <a:miter lim="800000"/>
                  <a:headEnd/>
                  <a:tailEnd/>
                </a:ln>
              </p:spPr>
              <p:txBody>
                <a:bodyPr/>
                <a:lstStyle/>
                <a:p>
                  <a:endParaRPr lang="en-US"/>
                </a:p>
              </p:txBody>
            </p:sp>
            <p:sp>
              <p:nvSpPr>
                <p:cNvPr id="30645" name="Freeform 5583"/>
                <p:cNvSpPr>
                  <a:spLocks/>
                </p:cNvSpPr>
                <p:nvPr/>
              </p:nvSpPr>
              <p:spPr bwMode="auto">
                <a:xfrm>
                  <a:off x="6307138" y="4992688"/>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646" name="Freeform 5584"/>
                <p:cNvSpPr>
                  <a:spLocks/>
                </p:cNvSpPr>
                <p:nvPr/>
              </p:nvSpPr>
              <p:spPr bwMode="auto">
                <a:xfrm>
                  <a:off x="6313488" y="49926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47" name="Freeform 5585"/>
                <p:cNvSpPr>
                  <a:spLocks/>
                </p:cNvSpPr>
                <p:nvPr/>
              </p:nvSpPr>
              <p:spPr bwMode="auto">
                <a:xfrm>
                  <a:off x="6316663" y="4992688"/>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648" name="Freeform 5586"/>
                <p:cNvSpPr>
                  <a:spLocks/>
                </p:cNvSpPr>
                <p:nvPr/>
              </p:nvSpPr>
              <p:spPr bwMode="auto">
                <a:xfrm>
                  <a:off x="6321425" y="4995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49" name="Freeform 5587"/>
                <p:cNvSpPr>
                  <a:spLocks/>
                </p:cNvSpPr>
                <p:nvPr/>
              </p:nvSpPr>
              <p:spPr bwMode="auto">
                <a:xfrm>
                  <a:off x="6324600" y="4995863"/>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50" name="Freeform 5588"/>
                <p:cNvSpPr>
                  <a:spLocks/>
                </p:cNvSpPr>
                <p:nvPr/>
              </p:nvSpPr>
              <p:spPr bwMode="auto">
                <a:xfrm>
                  <a:off x="6329363" y="499586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51" name="Freeform 5589"/>
                <p:cNvSpPr>
                  <a:spLocks/>
                </p:cNvSpPr>
                <p:nvPr/>
              </p:nvSpPr>
              <p:spPr bwMode="auto">
                <a:xfrm>
                  <a:off x="6335713" y="4989513"/>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652" name="Freeform 5590"/>
                <p:cNvSpPr>
                  <a:spLocks/>
                </p:cNvSpPr>
                <p:nvPr/>
              </p:nvSpPr>
              <p:spPr bwMode="auto">
                <a:xfrm>
                  <a:off x="6338888" y="4989513"/>
                  <a:ext cx="4763" cy="9525"/>
                </a:xfrm>
                <a:custGeom>
                  <a:avLst/>
                  <a:gdLst>
                    <a:gd name="T0" fmla="*/ 0 w 3"/>
                    <a:gd name="T1" fmla="*/ 0 h 6"/>
                    <a:gd name="T2" fmla="*/ 0 w 3"/>
                    <a:gd name="T3" fmla="*/ 0 h 6"/>
                    <a:gd name="T4" fmla="*/ 0 w 3"/>
                    <a:gd name="T5" fmla="*/ 0 h 6"/>
                    <a:gd name="T6" fmla="*/ 4763 w 3"/>
                    <a:gd name="T7" fmla="*/ 9525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0" y="0"/>
                      </a:moveTo>
                      <a:lnTo>
                        <a:pt x="0" y="0"/>
                      </a:lnTo>
                      <a:lnTo>
                        <a:pt x="3" y="6"/>
                      </a:lnTo>
                    </a:path>
                  </a:pathLst>
                </a:custGeom>
                <a:noFill/>
                <a:ln w="6350" cap="sq">
                  <a:solidFill>
                    <a:srgbClr val="010101"/>
                  </a:solidFill>
                  <a:prstDash val="solid"/>
                  <a:miter lim="800000"/>
                  <a:headEnd/>
                  <a:tailEnd/>
                </a:ln>
              </p:spPr>
              <p:txBody>
                <a:bodyPr/>
                <a:lstStyle/>
                <a:p>
                  <a:endParaRPr lang="en-US"/>
                </a:p>
              </p:txBody>
            </p:sp>
            <p:sp>
              <p:nvSpPr>
                <p:cNvPr id="30653" name="Freeform 5591"/>
                <p:cNvSpPr>
                  <a:spLocks/>
                </p:cNvSpPr>
                <p:nvPr/>
              </p:nvSpPr>
              <p:spPr bwMode="auto">
                <a:xfrm>
                  <a:off x="6343650" y="49958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54" name="Freeform 5592"/>
                <p:cNvSpPr>
                  <a:spLocks/>
                </p:cNvSpPr>
                <p:nvPr/>
              </p:nvSpPr>
              <p:spPr bwMode="auto">
                <a:xfrm>
                  <a:off x="6346825" y="4995863"/>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55" name="Freeform 5593"/>
                <p:cNvSpPr>
                  <a:spLocks/>
                </p:cNvSpPr>
                <p:nvPr/>
              </p:nvSpPr>
              <p:spPr bwMode="auto">
                <a:xfrm>
                  <a:off x="6353175" y="49958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656" name="Freeform 5594"/>
                <p:cNvSpPr>
                  <a:spLocks/>
                </p:cNvSpPr>
                <p:nvPr/>
              </p:nvSpPr>
              <p:spPr bwMode="auto">
                <a:xfrm>
                  <a:off x="6354763" y="499586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657" name="Freeform 5595"/>
                <p:cNvSpPr>
                  <a:spLocks/>
                </p:cNvSpPr>
                <p:nvPr/>
              </p:nvSpPr>
              <p:spPr bwMode="auto">
                <a:xfrm>
                  <a:off x="6361113" y="4992688"/>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58" name="Freeform 5596"/>
                <p:cNvSpPr>
                  <a:spLocks/>
                </p:cNvSpPr>
                <p:nvPr/>
              </p:nvSpPr>
              <p:spPr bwMode="auto">
                <a:xfrm>
                  <a:off x="6364288" y="4992688"/>
                  <a:ext cx="7938" cy="6350"/>
                </a:xfrm>
                <a:custGeom>
                  <a:avLst/>
                  <a:gdLst>
                    <a:gd name="T0" fmla="*/ 0 w 5"/>
                    <a:gd name="T1" fmla="*/ 0 h 4"/>
                    <a:gd name="T2" fmla="*/ 0 w 5"/>
                    <a:gd name="T3" fmla="*/ 0 h 4"/>
                    <a:gd name="T4" fmla="*/ 0 w 5"/>
                    <a:gd name="T5" fmla="*/ 0 h 4"/>
                    <a:gd name="T6" fmla="*/ 7938 w 5"/>
                    <a:gd name="T7" fmla="*/ 635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0"/>
                      </a:moveTo>
                      <a:lnTo>
                        <a:pt x="0" y="0"/>
                      </a:lnTo>
                      <a:lnTo>
                        <a:pt x="5" y="4"/>
                      </a:lnTo>
                    </a:path>
                  </a:pathLst>
                </a:custGeom>
                <a:noFill/>
                <a:ln w="6350" cap="sq">
                  <a:solidFill>
                    <a:srgbClr val="010101"/>
                  </a:solidFill>
                  <a:prstDash val="solid"/>
                  <a:miter lim="800000"/>
                  <a:headEnd/>
                  <a:tailEnd/>
                </a:ln>
              </p:spPr>
              <p:txBody>
                <a:bodyPr/>
                <a:lstStyle/>
                <a:p>
                  <a:endParaRPr lang="en-US"/>
                </a:p>
              </p:txBody>
            </p:sp>
            <p:sp>
              <p:nvSpPr>
                <p:cNvPr id="30659" name="Freeform 5597"/>
                <p:cNvSpPr>
                  <a:spLocks/>
                </p:cNvSpPr>
                <p:nvPr/>
              </p:nvSpPr>
              <p:spPr bwMode="auto">
                <a:xfrm>
                  <a:off x="6372225" y="49958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60" name="Freeform 5598"/>
                <p:cNvSpPr>
                  <a:spLocks/>
                </p:cNvSpPr>
                <p:nvPr/>
              </p:nvSpPr>
              <p:spPr bwMode="auto">
                <a:xfrm>
                  <a:off x="6375400" y="4995863"/>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61" name="Freeform 5599"/>
                <p:cNvSpPr>
                  <a:spLocks/>
                </p:cNvSpPr>
                <p:nvPr/>
              </p:nvSpPr>
              <p:spPr bwMode="auto">
                <a:xfrm>
                  <a:off x="6380163" y="4995863"/>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662" name="Freeform 5600"/>
                <p:cNvSpPr>
                  <a:spLocks/>
                </p:cNvSpPr>
                <p:nvPr/>
              </p:nvSpPr>
              <p:spPr bwMode="auto">
                <a:xfrm>
                  <a:off x="6386513" y="49958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63" name="Freeform 5601"/>
                <p:cNvSpPr>
                  <a:spLocks/>
                </p:cNvSpPr>
                <p:nvPr/>
              </p:nvSpPr>
              <p:spPr bwMode="auto">
                <a:xfrm>
                  <a:off x="6389688" y="4995863"/>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64" name="Freeform 5602"/>
                <p:cNvSpPr>
                  <a:spLocks/>
                </p:cNvSpPr>
                <p:nvPr/>
              </p:nvSpPr>
              <p:spPr bwMode="auto">
                <a:xfrm>
                  <a:off x="6392863" y="4995863"/>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665" name="Freeform 5603"/>
                <p:cNvSpPr>
                  <a:spLocks/>
                </p:cNvSpPr>
                <p:nvPr/>
              </p:nvSpPr>
              <p:spPr bwMode="auto">
                <a:xfrm>
                  <a:off x="6397625" y="499586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666" name="Freeform 5604"/>
                <p:cNvSpPr>
                  <a:spLocks/>
                </p:cNvSpPr>
                <p:nvPr/>
              </p:nvSpPr>
              <p:spPr bwMode="auto">
                <a:xfrm>
                  <a:off x="6403975" y="49958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667" name="Freeform 5605"/>
                <p:cNvSpPr>
                  <a:spLocks/>
                </p:cNvSpPr>
                <p:nvPr/>
              </p:nvSpPr>
              <p:spPr bwMode="auto">
                <a:xfrm>
                  <a:off x="6405563" y="4992688"/>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668" name="Freeform 5606"/>
                <p:cNvSpPr>
                  <a:spLocks/>
                </p:cNvSpPr>
                <p:nvPr/>
              </p:nvSpPr>
              <p:spPr bwMode="auto">
                <a:xfrm>
                  <a:off x="6411913" y="49926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669" name="Freeform 5607"/>
                <p:cNvSpPr>
                  <a:spLocks/>
                </p:cNvSpPr>
                <p:nvPr/>
              </p:nvSpPr>
              <p:spPr bwMode="auto">
                <a:xfrm>
                  <a:off x="6415088" y="4995863"/>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670" name="Freeform 5608"/>
                <p:cNvSpPr>
                  <a:spLocks/>
                </p:cNvSpPr>
                <p:nvPr/>
              </p:nvSpPr>
              <p:spPr bwMode="auto">
                <a:xfrm>
                  <a:off x="6419850"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71" name="Freeform 5609"/>
                <p:cNvSpPr>
                  <a:spLocks/>
                </p:cNvSpPr>
                <p:nvPr/>
              </p:nvSpPr>
              <p:spPr bwMode="auto">
                <a:xfrm>
                  <a:off x="6423025"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72" name="Freeform 5610"/>
                <p:cNvSpPr>
                  <a:spLocks/>
                </p:cNvSpPr>
                <p:nvPr/>
              </p:nvSpPr>
              <p:spPr bwMode="auto">
                <a:xfrm>
                  <a:off x="6429375" y="4999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673" name="Freeform 5611"/>
                <p:cNvSpPr>
                  <a:spLocks/>
                </p:cNvSpPr>
                <p:nvPr/>
              </p:nvSpPr>
              <p:spPr bwMode="auto">
                <a:xfrm>
                  <a:off x="6430963" y="4992688"/>
                  <a:ext cx="6350" cy="6350"/>
                </a:xfrm>
                <a:custGeom>
                  <a:avLst/>
                  <a:gdLst>
                    <a:gd name="T0" fmla="*/ 0 w 4"/>
                    <a:gd name="T1" fmla="*/ 6350 h 4"/>
                    <a:gd name="T2" fmla="*/ 0 w 4"/>
                    <a:gd name="T3" fmla="*/ 6350 h 4"/>
                    <a:gd name="T4" fmla="*/ 0 w 4"/>
                    <a:gd name="T5" fmla="*/ 6350 h 4"/>
                    <a:gd name="T6" fmla="*/ 6350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0" y="4"/>
                      </a:moveTo>
                      <a:lnTo>
                        <a:pt x="0" y="4"/>
                      </a:lnTo>
                      <a:lnTo>
                        <a:pt x="4" y="0"/>
                      </a:lnTo>
                    </a:path>
                  </a:pathLst>
                </a:custGeom>
                <a:noFill/>
                <a:ln w="6350" cap="sq">
                  <a:solidFill>
                    <a:srgbClr val="010101"/>
                  </a:solidFill>
                  <a:prstDash val="solid"/>
                  <a:miter lim="800000"/>
                  <a:headEnd/>
                  <a:tailEnd/>
                </a:ln>
              </p:spPr>
              <p:txBody>
                <a:bodyPr/>
                <a:lstStyle/>
                <a:p>
                  <a:endParaRPr lang="en-US"/>
                </a:p>
              </p:txBody>
            </p:sp>
            <p:sp>
              <p:nvSpPr>
                <p:cNvPr id="30674" name="Freeform 5612"/>
                <p:cNvSpPr>
                  <a:spLocks/>
                </p:cNvSpPr>
                <p:nvPr/>
              </p:nvSpPr>
              <p:spPr bwMode="auto">
                <a:xfrm>
                  <a:off x="6437313" y="4992688"/>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675" name="Freeform 5613"/>
                <p:cNvSpPr>
                  <a:spLocks/>
                </p:cNvSpPr>
                <p:nvPr/>
              </p:nvSpPr>
              <p:spPr bwMode="auto">
                <a:xfrm>
                  <a:off x="6440488" y="4995863"/>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676" name="Freeform 5614"/>
                <p:cNvSpPr>
                  <a:spLocks/>
                </p:cNvSpPr>
                <p:nvPr/>
              </p:nvSpPr>
              <p:spPr bwMode="auto">
                <a:xfrm>
                  <a:off x="6445250" y="4995863"/>
                  <a:ext cx="9525" cy="3175"/>
                </a:xfrm>
                <a:custGeom>
                  <a:avLst/>
                  <a:gdLst>
                    <a:gd name="T0" fmla="*/ 0 w 6"/>
                    <a:gd name="T1" fmla="*/ 3175 h 2"/>
                    <a:gd name="T2" fmla="*/ 0 w 6"/>
                    <a:gd name="T3" fmla="*/ 3175 h 2"/>
                    <a:gd name="T4" fmla="*/ 0 w 6"/>
                    <a:gd name="T5" fmla="*/ 3175 h 2"/>
                    <a:gd name="T6" fmla="*/ 9525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2"/>
                      </a:moveTo>
                      <a:lnTo>
                        <a:pt x="0" y="2"/>
                      </a:lnTo>
                      <a:lnTo>
                        <a:pt x="6" y="0"/>
                      </a:lnTo>
                    </a:path>
                  </a:pathLst>
                </a:custGeom>
                <a:noFill/>
                <a:ln w="6350" cap="sq">
                  <a:solidFill>
                    <a:srgbClr val="010101"/>
                  </a:solidFill>
                  <a:prstDash val="solid"/>
                  <a:miter lim="800000"/>
                  <a:headEnd/>
                  <a:tailEnd/>
                </a:ln>
              </p:spPr>
              <p:txBody>
                <a:bodyPr/>
                <a:lstStyle/>
                <a:p>
                  <a:endParaRPr lang="en-US"/>
                </a:p>
              </p:txBody>
            </p:sp>
            <p:sp>
              <p:nvSpPr>
                <p:cNvPr id="30677" name="Freeform 5615"/>
                <p:cNvSpPr>
                  <a:spLocks/>
                </p:cNvSpPr>
                <p:nvPr/>
              </p:nvSpPr>
              <p:spPr bwMode="auto">
                <a:xfrm>
                  <a:off x="6454775" y="49958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678" name="Freeform 5616"/>
                <p:cNvSpPr>
                  <a:spLocks/>
                </p:cNvSpPr>
                <p:nvPr/>
              </p:nvSpPr>
              <p:spPr bwMode="auto">
                <a:xfrm>
                  <a:off x="6456363"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79" name="Freeform 5617"/>
                <p:cNvSpPr>
                  <a:spLocks/>
                </p:cNvSpPr>
                <p:nvPr/>
              </p:nvSpPr>
              <p:spPr bwMode="auto">
                <a:xfrm>
                  <a:off x="6462713"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80" name="Freeform 5618"/>
                <p:cNvSpPr>
                  <a:spLocks/>
                </p:cNvSpPr>
                <p:nvPr/>
              </p:nvSpPr>
              <p:spPr bwMode="auto">
                <a:xfrm>
                  <a:off x="6465888" y="49990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81" name="Freeform 5619"/>
                <p:cNvSpPr>
                  <a:spLocks/>
                </p:cNvSpPr>
                <p:nvPr/>
              </p:nvSpPr>
              <p:spPr bwMode="auto">
                <a:xfrm>
                  <a:off x="6470650"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82" name="Freeform 5620"/>
                <p:cNvSpPr>
                  <a:spLocks/>
                </p:cNvSpPr>
                <p:nvPr/>
              </p:nvSpPr>
              <p:spPr bwMode="auto">
                <a:xfrm>
                  <a:off x="6473825" y="4995863"/>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683" name="Freeform 5621"/>
                <p:cNvSpPr>
                  <a:spLocks/>
                </p:cNvSpPr>
                <p:nvPr/>
              </p:nvSpPr>
              <p:spPr bwMode="auto">
                <a:xfrm>
                  <a:off x="6478588" y="49958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684" name="Freeform 5622"/>
                <p:cNvSpPr>
                  <a:spLocks/>
                </p:cNvSpPr>
                <p:nvPr/>
              </p:nvSpPr>
              <p:spPr bwMode="auto">
                <a:xfrm>
                  <a:off x="6481763"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85" name="Freeform 5623"/>
                <p:cNvSpPr>
                  <a:spLocks/>
                </p:cNvSpPr>
                <p:nvPr/>
              </p:nvSpPr>
              <p:spPr bwMode="auto">
                <a:xfrm>
                  <a:off x="6488113" y="4992688"/>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686" name="Freeform 5624"/>
                <p:cNvSpPr>
                  <a:spLocks/>
                </p:cNvSpPr>
                <p:nvPr/>
              </p:nvSpPr>
              <p:spPr bwMode="auto">
                <a:xfrm>
                  <a:off x="6491288" y="4992688"/>
                  <a:ext cx="4763" cy="7938"/>
                </a:xfrm>
                <a:custGeom>
                  <a:avLst/>
                  <a:gdLst>
                    <a:gd name="T0" fmla="*/ 0 w 3"/>
                    <a:gd name="T1" fmla="*/ 0 h 5"/>
                    <a:gd name="T2" fmla="*/ 0 w 3"/>
                    <a:gd name="T3" fmla="*/ 0 h 5"/>
                    <a:gd name="T4" fmla="*/ 0 w 3"/>
                    <a:gd name="T5" fmla="*/ 0 h 5"/>
                    <a:gd name="T6" fmla="*/ 4763 w 3"/>
                    <a:gd name="T7" fmla="*/ 7938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0"/>
                      </a:moveTo>
                      <a:lnTo>
                        <a:pt x="0" y="0"/>
                      </a:lnTo>
                      <a:lnTo>
                        <a:pt x="3" y="5"/>
                      </a:lnTo>
                    </a:path>
                  </a:pathLst>
                </a:custGeom>
                <a:noFill/>
                <a:ln w="6350" cap="sq">
                  <a:solidFill>
                    <a:srgbClr val="010101"/>
                  </a:solidFill>
                  <a:prstDash val="solid"/>
                  <a:miter lim="800000"/>
                  <a:headEnd/>
                  <a:tailEnd/>
                </a:ln>
              </p:spPr>
              <p:txBody>
                <a:bodyPr/>
                <a:lstStyle/>
                <a:p>
                  <a:endParaRPr lang="en-US"/>
                </a:p>
              </p:txBody>
            </p:sp>
            <p:sp>
              <p:nvSpPr>
                <p:cNvPr id="30687" name="Freeform 5625"/>
                <p:cNvSpPr>
                  <a:spLocks/>
                </p:cNvSpPr>
                <p:nvPr/>
              </p:nvSpPr>
              <p:spPr bwMode="auto">
                <a:xfrm>
                  <a:off x="6496050" y="49990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688" name="Freeform 5626"/>
                <p:cNvSpPr>
                  <a:spLocks/>
                </p:cNvSpPr>
                <p:nvPr/>
              </p:nvSpPr>
              <p:spPr bwMode="auto">
                <a:xfrm>
                  <a:off x="6499225" y="49990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89" name="Freeform 5627"/>
                <p:cNvSpPr>
                  <a:spLocks/>
                </p:cNvSpPr>
                <p:nvPr/>
              </p:nvSpPr>
              <p:spPr bwMode="auto">
                <a:xfrm>
                  <a:off x="6503988"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90" name="Freeform 5628"/>
                <p:cNvSpPr>
                  <a:spLocks/>
                </p:cNvSpPr>
                <p:nvPr/>
              </p:nvSpPr>
              <p:spPr bwMode="auto">
                <a:xfrm>
                  <a:off x="6507163"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91" name="Freeform 5629"/>
                <p:cNvSpPr>
                  <a:spLocks/>
                </p:cNvSpPr>
                <p:nvPr/>
              </p:nvSpPr>
              <p:spPr bwMode="auto">
                <a:xfrm>
                  <a:off x="6513513" y="49990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692" name="Freeform 5630"/>
                <p:cNvSpPr>
                  <a:spLocks/>
                </p:cNvSpPr>
                <p:nvPr/>
              </p:nvSpPr>
              <p:spPr bwMode="auto">
                <a:xfrm>
                  <a:off x="6518275"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93" name="Freeform 5631"/>
                <p:cNvSpPr>
                  <a:spLocks/>
                </p:cNvSpPr>
                <p:nvPr/>
              </p:nvSpPr>
              <p:spPr bwMode="auto">
                <a:xfrm>
                  <a:off x="6521450" y="49958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694" name="Freeform 5633"/>
                <p:cNvSpPr>
                  <a:spLocks/>
                </p:cNvSpPr>
                <p:nvPr/>
              </p:nvSpPr>
              <p:spPr bwMode="auto">
                <a:xfrm>
                  <a:off x="6524625" y="4995863"/>
                  <a:ext cx="7938" cy="3175"/>
                </a:xfrm>
                <a:custGeom>
                  <a:avLst/>
                  <a:gdLst>
                    <a:gd name="T0" fmla="*/ 0 w 5"/>
                    <a:gd name="T1" fmla="*/ 0 h 2"/>
                    <a:gd name="T2" fmla="*/ 0 w 5"/>
                    <a:gd name="T3" fmla="*/ 0 h 2"/>
                    <a:gd name="T4" fmla="*/ 0 w 5"/>
                    <a:gd name="T5" fmla="*/ 0 h 2"/>
                    <a:gd name="T6" fmla="*/ 7938 w 5"/>
                    <a:gd name="T7" fmla="*/ 3175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0"/>
                      </a:moveTo>
                      <a:lnTo>
                        <a:pt x="0" y="0"/>
                      </a:lnTo>
                      <a:lnTo>
                        <a:pt x="5" y="2"/>
                      </a:lnTo>
                    </a:path>
                  </a:pathLst>
                </a:custGeom>
                <a:noFill/>
                <a:ln w="6350" cap="sq">
                  <a:solidFill>
                    <a:srgbClr val="010101"/>
                  </a:solidFill>
                  <a:prstDash val="solid"/>
                  <a:miter lim="800000"/>
                  <a:headEnd/>
                  <a:tailEnd/>
                </a:ln>
              </p:spPr>
              <p:txBody>
                <a:bodyPr/>
                <a:lstStyle/>
                <a:p>
                  <a:endParaRPr lang="en-US"/>
                </a:p>
              </p:txBody>
            </p:sp>
            <p:sp>
              <p:nvSpPr>
                <p:cNvPr id="30695" name="Freeform 5634"/>
                <p:cNvSpPr>
                  <a:spLocks/>
                </p:cNvSpPr>
                <p:nvPr/>
              </p:nvSpPr>
              <p:spPr bwMode="auto">
                <a:xfrm>
                  <a:off x="6532563"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96" name="Freeform 5635"/>
                <p:cNvSpPr>
                  <a:spLocks/>
                </p:cNvSpPr>
                <p:nvPr/>
              </p:nvSpPr>
              <p:spPr bwMode="auto">
                <a:xfrm>
                  <a:off x="6538913" y="4999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697" name="Freeform 5636"/>
                <p:cNvSpPr>
                  <a:spLocks/>
                </p:cNvSpPr>
                <p:nvPr/>
              </p:nvSpPr>
              <p:spPr bwMode="auto">
                <a:xfrm>
                  <a:off x="6540500" y="4999038"/>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698" name="Freeform 5637"/>
                <p:cNvSpPr>
                  <a:spLocks/>
                </p:cNvSpPr>
                <p:nvPr/>
              </p:nvSpPr>
              <p:spPr bwMode="auto">
                <a:xfrm>
                  <a:off x="6546850"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699" name="Freeform 5638"/>
                <p:cNvSpPr>
                  <a:spLocks/>
                </p:cNvSpPr>
                <p:nvPr/>
              </p:nvSpPr>
              <p:spPr bwMode="auto">
                <a:xfrm>
                  <a:off x="6550025" y="49990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00" name="Freeform 5639"/>
                <p:cNvSpPr>
                  <a:spLocks/>
                </p:cNvSpPr>
                <p:nvPr/>
              </p:nvSpPr>
              <p:spPr bwMode="auto">
                <a:xfrm>
                  <a:off x="6554788" y="4995863"/>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701" name="Freeform 5640"/>
                <p:cNvSpPr>
                  <a:spLocks/>
                </p:cNvSpPr>
                <p:nvPr/>
              </p:nvSpPr>
              <p:spPr bwMode="auto">
                <a:xfrm>
                  <a:off x="6557963" y="4995863"/>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702" name="Freeform 5641"/>
                <p:cNvSpPr>
                  <a:spLocks/>
                </p:cNvSpPr>
                <p:nvPr/>
              </p:nvSpPr>
              <p:spPr bwMode="auto">
                <a:xfrm>
                  <a:off x="6564313" y="4999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703" name="Freeform 5642"/>
                <p:cNvSpPr>
                  <a:spLocks/>
                </p:cNvSpPr>
                <p:nvPr/>
              </p:nvSpPr>
              <p:spPr bwMode="auto">
                <a:xfrm>
                  <a:off x="6565900" y="4999038"/>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30704" name="Freeform 5643"/>
                <p:cNvSpPr>
                  <a:spLocks/>
                </p:cNvSpPr>
                <p:nvPr/>
              </p:nvSpPr>
              <p:spPr bwMode="auto">
                <a:xfrm>
                  <a:off x="6572250" y="49990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705" name="Freeform 5644"/>
                <p:cNvSpPr>
                  <a:spLocks/>
                </p:cNvSpPr>
                <p:nvPr/>
              </p:nvSpPr>
              <p:spPr bwMode="auto">
                <a:xfrm>
                  <a:off x="6575425" y="4999038"/>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30706" name="Freeform 5645"/>
                <p:cNvSpPr>
                  <a:spLocks/>
                </p:cNvSpPr>
                <p:nvPr/>
              </p:nvSpPr>
              <p:spPr bwMode="auto">
                <a:xfrm>
                  <a:off x="6580188"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707" name="Freeform 5646"/>
                <p:cNvSpPr>
                  <a:spLocks/>
                </p:cNvSpPr>
                <p:nvPr/>
              </p:nvSpPr>
              <p:spPr bwMode="auto">
                <a:xfrm>
                  <a:off x="6586538"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08" name="Freeform 5647"/>
                <p:cNvSpPr>
                  <a:spLocks/>
                </p:cNvSpPr>
                <p:nvPr/>
              </p:nvSpPr>
              <p:spPr bwMode="auto">
                <a:xfrm>
                  <a:off x="6589713" y="4995863"/>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709" name="Freeform 5648"/>
                <p:cNvSpPr>
                  <a:spLocks/>
                </p:cNvSpPr>
                <p:nvPr/>
              </p:nvSpPr>
              <p:spPr bwMode="auto">
                <a:xfrm>
                  <a:off x="6594475" y="4995863"/>
                  <a:ext cx="3175" cy="4763"/>
                </a:xfrm>
                <a:custGeom>
                  <a:avLst/>
                  <a:gdLst>
                    <a:gd name="T0" fmla="*/ 0 w 2"/>
                    <a:gd name="T1" fmla="*/ 0 h 3"/>
                    <a:gd name="T2" fmla="*/ 0 w 2"/>
                    <a:gd name="T3" fmla="*/ 0 h 3"/>
                    <a:gd name="T4" fmla="*/ 0 w 2"/>
                    <a:gd name="T5" fmla="*/ 0 h 3"/>
                    <a:gd name="T6" fmla="*/ 3175 w 2"/>
                    <a:gd name="T7" fmla="*/ 476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6350" cap="sq">
                  <a:solidFill>
                    <a:srgbClr val="010101"/>
                  </a:solidFill>
                  <a:prstDash val="solid"/>
                  <a:miter lim="800000"/>
                  <a:headEnd/>
                  <a:tailEnd/>
                </a:ln>
              </p:spPr>
              <p:txBody>
                <a:bodyPr/>
                <a:lstStyle/>
                <a:p>
                  <a:endParaRPr lang="en-US"/>
                </a:p>
              </p:txBody>
            </p:sp>
            <p:sp>
              <p:nvSpPr>
                <p:cNvPr id="30710" name="Freeform 5649"/>
                <p:cNvSpPr>
                  <a:spLocks/>
                </p:cNvSpPr>
                <p:nvPr/>
              </p:nvSpPr>
              <p:spPr bwMode="auto">
                <a:xfrm>
                  <a:off x="6597650"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711" name="Freeform 5650"/>
                <p:cNvSpPr>
                  <a:spLocks/>
                </p:cNvSpPr>
                <p:nvPr/>
              </p:nvSpPr>
              <p:spPr bwMode="auto">
                <a:xfrm>
                  <a:off x="6604000" y="49958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712" name="Freeform 5651"/>
                <p:cNvSpPr>
                  <a:spLocks/>
                </p:cNvSpPr>
                <p:nvPr/>
              </p:nvSpPr>
              <p:spPr bwMode="auto">
                <a:xfrm>
                  <a:off x="6605588" y="4995863"/>
                  <a:ext cx="9525" cy="3175"/>
                </a:xfrm>
                <a:custGeom>
                  <a:avLst/>
                  <a:gdLst>
                    <a:gd name="T0" fmla="*/ 0 w 6"/>
                    <a:gd name="T1" fmla="*/ 0 h 2"/>
                    <a:gd name="T2" fmla="*/ 0 w 6"/>
                    <a:gd name="T3" fmla="*/ 0 h 2"/>
                    <a:gd name="T4" fmla="*/ 0 w 6"/>
                    <a:gd name="T5" fmla="*/ 0 h 2"/>
                    <a:gd name="T6" fmla="*/ 9525 w 6"/>
                    <a:gd name="T7" fmla="*/ 3175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0"/>
                      </a:lnTo>
                      <a:lnTo>
                        <a:pt x="6" y="2"/>
                      </a:lnTo>
                    </a:path>
                  </a:pathLst>
                </a:custGeom>
                <a:noFill/>
                <a:ln w="6350" cap="sq">
                  <a:solidFill>
                    <a:srgbClr val="010101"/>
                  </a:solidFill>
                  <a:prstDash val="solid"/>
                  <a:miter lim="800000"/>
                  <a:headEnd/>
                  <a:tailEnd/>
                </a:ln>
              </p:spPr>
              <p:txBody>
                <a:bodyPr/>
                <a:lstStyle/>
                <a:p>
                  <a:endParaRPr lang="en-US"/>
                </a:p>
              </p:txBody>
            </p:sp>
            <p:sp>
              <p:nvSpPr>
                <p:cNvPr id="30713" name="Freeform 5652"/>
                <p:cNvSpPr>
                  <a:spLocks/>
                </p:cNvSpPr>
                <p:nvPr/>
              </p:nvSpPr>
              <p:spPr bwMode="auto">
                <a:xfrm>
                  <a:off x="6615113" y="49990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714" name="Freeform 5653"/>
                <p:cNvSpPr>
                  <a:spLocks/>
                </p:cNvSpPr>
                <p:nvPr/>
              </p:nvSpPr>
              <p:spPr bwMode="auto">
                <a:xfrm>
                  <a:off x="6616700" y="4995863"/>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715" name="Freeform 5654"/>
                <p:cNvSpPr>
                  <a:spLocks/>
                </p:cNvSpPr>
                <p:nvPr/>
              </p:nvSpPr>
              <p:spPr bwMode="auto">
                <a:xfrm>
                  <a:off x="6623050" y="4995863"/>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716" name="Freeform 5655"/>
                <p:cNvSpPr>
                  <a:spLocks/>
                </p:cNvSpPr>
                <p:nvPr/>
              </p:nvSpPr>
              <p:spPr bwMode="auto">
                <a:xfrm>
                  <a:off x="6626225" y="49990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17" name="Freeform 5656"/>
                <p:cNvSpPr>
                  <a:spLocks/>
                </p:cNvSpPr>
                <p:nvPr/>
              </p:nvSpPr>
              <p:spPr bwMode="auto">
                <a:xfrm>
                  <a:off x="6630988"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18" name="Freeform 5657"/>
                <p:cNvSpPr>
                  <a:spLocks/>
                </p:cNvSpPr>
                <p:nvPr/>
              </p:nvSpPr>
              <p:spPr bwMode="auto">
                <a:xfrm>
                  <a:off x="6634163" y="4999038"/>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30719" name="Freeform 5658"/>
                <p:cNvSpPr>
                  <a:spLocks/>
                </p:cNvSpPr>
                <p:nvPr/>
              </p:nvSpPr>
              <p:spPr bwMode="auto">
                <a:xfrm>
                  <a:off x="6640513" y="50006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720" name="Freeform 5659"/>
                <p:cNvSpPr>
                  <a:spLocks/>
                </p:cNvSpPr>
                <p:nvPr/>
              </p:nvSpPr>
              <p:spPr bwMode="auto">
                <a:xfrm>
                  <a:off x="6642100" y="4999038"/>
                  <a:ext cx="6350" cy="4763"/>
                </a:xfrm>
                <a:custGeom>
                  <a:avLst/>
                  <a:gdLst>
                    <a:gd name="T0" fmla="*/ 0 w 4"/>
                    <a:gd name="T1" fmla="*/ 4763 h 3"/>
                    <a:gd name="T2" fmla="*/ 0 w 4"/>
                    <a:gd name="T3" fmla="*/ 4763 h 3"/>
                    <a:gd name="T4" fmla="*/ 0 w 4"/>
                    <a:gd name="T5" fmla="*/ 4763 h 3"/>
                    <a:gd name="T6" fmla="*/ 635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3"/>
                      </a:moveTo>
                      <a:lnTo>
                        <a:pt x="0" y="3"/>
                      </a:lnTo>
                      <a:lnTo>
                        <a:pt x="4" y="0"/>
                      </a:lnTo>
                    </a:path>
                  </a:pathLst>
                </a:custGeom>
                <a:noFill/>
                <a:ln w="6350" cap="sq">
                  <a:solidFill>
                    <a:srgbClr val="010101"/>
                  </a:solidFill>
                  <a:prstDash val="solid"/>
                  <a:miter lim="800000"/>
                  <a:headEnd/>
                  <a:tailEnd/>
                </a:ln>
              </p:spPr>
              <p:txBody>
                <a:bodyPr/>
                <a:lstStyle/>
                <a:p>
                  <a:endParaRPr lang="en-US"/>
                </a:p>
              </p:txBody>
            </p:sp>
            <p:sp>
              <p:nvSpPr>
                <p:cNvPr id="30721" name="Freeform 5660"/>
                <p:cNvSpPr>
                  <a:spLocks/>
                </p:cNvSpPr>
                <p:nvPr/>
              </p:nvSpPr>
              <p:spPr bwMode="auto">
                <a:xfrm>
                  <a:off x="6648450" y="4999038"/>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30722" name="Freeform 5661"/>
                <p:cNvSpPr>
                  <a:spLocks/>
                </p:cNvSpPr>
                <p:nvPr/>
              </p:nvSpPr>
              <p:spPr bwMode="auto">
                <a:xfrm>
                  <a:off x="6653213"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23" name="Freeform 5662"/>
                <p:cNvSpPr>
                  <a:spLocks/>
                </p:cNvSpPr>
                <p:nvPr/>
              </p:nvSpPr>
              <p:spPr bwMode="auto">
                <a:xfrm>
                  <a:off x="6656388"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724" name="Freeform 5663"/>
                <p:cNvSpPr>
                  <a:spLocks/>
                </p:cNvSpPr>
                <p:nvPr/>
              </p:nvSpPr>
              <p:spPr bwMode="auto">
                <a:xfrm>
                  <a:off x="6662738" y="4999038"/>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25" name="Freeform 5664"/>
                <p:cNvSpPr>
                  <a:spLocks/>
                </p:cNvSpPr>
                <p:nvPr/>
              </p:nvSpPr>
              <p:spPr bwMode="auto">
                <a:xfrm>
                  <a:off x="6665913" y="4999038"/>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30726" name="Freeform 5665"/>
                <p:cNvSpPr>
                  <a:spLocks/>
                </p:cNvSpPr>
                <p:nvPr/>
              </p:nvSpPr>
              <p:spPr bwMode="auto">
                <a:xfrm>
                  <a:off x="6670675"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27" name="Freeform 5666"/>
                <p:cNvSpPr>
                  <a:spLocks/>
                </p:cNvSpPr>
                <p:nvPr/>
              </p:nvSpPr>
              <p:spPr bwMode="auto">
                <a:xfrm>
                  <a:off x="6673850" y="5000626"/>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28" name="Freeform 5667"/>
                <p:cNvSpPr>
                  <a:spLocks/>
                </p:cNvSpPr>
                <p:nvPr/>
              </p:nvSpPr>
              <p:spPr bwMode="auto">
                <a:xfrm>
                  <a:off x="6678613"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29" name="Freeform 5668"/>
                <p:cNvSpPr>
                  <a:spLocks/>
                </p:cNvSpPr>
                <p:nvPr/>
              </p:nvSpPr>
              <p:spPr bwMode="auto">
                <a:xfrm>
                  <a:off x="6681788"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730" name="Freeform 5669"/>
                <p:cNvSpPr>
                  <a:spLocks/>
                </p:cNvSpPr>
                <p:nvPr/>
              </p:nvSpPr>
              <p:spPr bwMode="auto">
                <a:xfrm>
                  <a:off x="6688138" y="4999038"/>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30731" name="Freeform 5670"/>
                <p:cNvSpPr>
                  <a:spLocks/>
                </p:cNvSpPr>
                <p:nvPr/>
              </p:nvSpPr>
              <p:spPr bwMode="auto">
                <a:xfrm>
                  <a:off x="6692900"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732" name="Freeform 5671"/>
                <p:cNvSpPr>
                  <a:spLocks/>
                </p:cNvSpPr>
                <p:nvPr/>
              </p:nvSpPr>
              <p:spPr bwMode="auto">
                <a:xfrm>
                  <a:off x="6699250" y="4999038"/>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33" name="Freeform 5672"/>
                <p:cNvSpPr>
                  <a:spLocks/>
                </p:cNvSpPr>
                <p:nvPr/>
              </p:nvSpPr>
              <p:spPr bwMode="auto">
                <a:xfrm>
                  <a:off x="6704013" y="4999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30734" name="Freeform 5673"/>
                <p:cNvSpPr>
                  <a:spLocks/>
                </p:cNvSpPr>
                <p:nvPr/>
              </p:nvSpPr>
              <p:spPr bwMode="auto">
                <a:xfrm>
                  <a:off x="6707188" y="49990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735" name="Freeform 5674"/>
                <p:cNvSpPr>
                  <a:spLocks/>
                </p:cNvSpPr>
                <p:nvPr/>
              </p:nvSpPr>
              <p:spPr bwMode="auto">
                <a:xfrm>
                  <a:off x="6710363" y="4999038"/>
                  <a:ext cx="4763" cy="1588"/>
                </a:xfrm>
                <a:custGeom>
                  <a:avLst/>
                  <a:gdLst>
                    <a:gd name="T0" fmla="*/ 0 w 3"/>
                    <a:gd name="T1" fmla="*/ 0 h 1"/>
                    <a:gd name="T2" fmla="*/ 0 w 3"/>
                    <a:gd name="T3" fmla="*/ 0 h 1"/>
                    <a:gd name="T4" fmla="*/ 0 w 3"/>
                    <a:gd name="T5" fmla="*/ 0 h 1"/>
                    <a:gd name="T6" fmla="*/ 4763 w 3"/>
                    <a:gd name="T7" fmla="*/ 1588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6350" cap="sq">
                  <a:solidFill>
                    <a:srgbClr val="010101"/>
                  </a:solidFill>
                  <a:prstDash val="solid"/>
                  <a:miter lim="800000"/>
                  <a:headEnd/>
                  <a:tailEnd/>
                </a:ln>
              </p:spPr>
              <p:txBody>
                <a:bodyPr/>
                <a:lstStyle/>
                <a:p>
                  <a:endParaRPr lang="en-US"/>
                </a:p>
              </p:txBody>
            </p:sp>
            <p:sp>
              <p:nvSpPr>
                <p:cNvPr id="30736" name="Freeform 5675"/>
                <p:cNvSpPr>
                  <a:spLocks/>
                </p:cNvSpPr>
                <p:nvPr/>
              </p:nvSpPr>
              <p:spPr bwMode="auto">
                <a:xfrm>
                  <a:off x="6715125"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737" name="Freeform 5676"/>
                <p:cNvSpPr>
                  <a:spLocks/>
                </p:cNvSpPr>
                <p:nvPr/>
              </p:nvSpPr>
              <p:spPr bwMode="auto">
                <a:xfrm>
                  <a:off x="6721475" y="4999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30738" name="Freeform 5677"/>
                <p:cNvSpPr>
                  <a:spLocks/>
                </p:cNvSpPr>
                <p:nvPr/>
              </p:nvSpPr>
              <p:spPr bwMode="auto">
                <a:xfrm>
                  <a:off x="6724650" y="5000626"/>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39" name="Freeform 5678"/>
                <p:cNvSpPr>
                  <a:spLocks/>
                </p:cNvSpPr>
                <p:nvPr/>
              </p:nvSpPr>
              <p:spPr bwMode="auto">
                <a:xfrm>
                  <a:off x="6729413"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40" name="Freeform 5679"/>
                <p:cNvSpPr>
                  <a:spLocks/>
                </p:cNvSpPr>
                <p:nvPr/>
              </p:nvSpPr>
              <p:spPr bwMode="auto">
                <a:xfrm>
                  <a:off x="6732588" y="500062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741" name="Freeform 5680"/>
                <p:cNvSpPr>
                  <a:spLocks/>
                </p:cNvSpPr>
                <p:nvPr/>
              </p:nvSpPr>
              <p:spPr bwMode="auto">
                <a:xfrm>
                  <a:off x="6738938" y="50006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742" name="Freeform 5681"/>
                <p:cNvSpPr>
                  <a:spLocks/>
                </p:cNvSpPr>
                <p:nvPr/>
              </p:nvSpPr>
              <p:spPr bwMode="auto">
                <a:xfrm>
                  <a:off x="6740525"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743" name="Freeform 5682"/>
                <p:cNvSpPr>
                  <a:spLocks/>
                </p:cNvSpPr>
                <p:nvPr/>
              </p:nvSpPr>
              <p:spPr bwMode="auto">
                <a:xfrm>
                  <a:off x="6746875" y="4999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30744" name="Freeform 5683"/>
                <p:cNvSpPr>
                  <a:spLocks/>
                </p:cNvSpPr>
                <p:nvPr/>
              </p:nvSpPr>
              <p:spPr bwMode="auto">
                <a:xfrm>
                  <a:off x="6750050" y="5000626"/>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45" name="Freeform 5684"/>
                <p:cNvSpPr>
                  <a:spLocks/>
                </p:cNvSpPr>
                <p:nvPr/>
              </p:nvSpPr>
              <p:spPr bwMode="auto">
                <a:xfrm>
                  <a:off x="6754813"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746" name="Freeform 5685"/>
                <p:cNvSpPr>
                  <a:spLocks/>
                </p:cNvSpPr>
                <p:nvPr/>
              </p:nvSpPr>
              <p:spPr bwMode="auto">
                <a:xfrm>
                  <a:off x="6761163" y="4999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30747" name="Freeform 5686"/>
                <p:cNvSpPr>
                  <a:spLocks/>
                </p:cNvSpPr>
                <p:nvPr/>
              </p:nvSpPr>
              <p:spPr bwMode="auto">
                <a:xfrm>
                  <a:off x="6764338" y="50006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748" name="Freeform 5687"/>
                <p:cNvSpPr>
                  <a:spLocks/>
                </p:cNvSpPr>
                <p:nvPr/>
              </p:nvSpPr>
              <p:spPr bwMode="auto">
                <a:xfrm>
                  <a:off x="6765925" y="5000626"/>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30749" name="Freeform 5688"/>
                <p:cNvSpPr>
                  <a:spLocks/>
                </p:cNvSpPr>
                <p:nvPr/>
              </p:nvSpPr>
              <p:spPr bwMode="auto">
                <a:xfrm>
                  <a:off x="6775450" y="5000626"/>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50" name="Freeform 5689"/>
                <p:cNvSpPr>
                  <a:spLocks/>
                </p:cNvSpPr>
                <p:nvPr/>
              </p:nvSpPr>
              <p:spPr bwMode="auto">
                <a:xfrm>
                  <a:off x="6780213" y="49990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751" name="Freeform 5690"/>
                <p:cNvSpPr>
                  <a:spLocks/>
                </p:cNvSpPr>
                <p:nvPr/>
              </p:nvSpPr>
              <p:spPr bwMode="auto">
                <a:xfrm>
                  <a:off x="6783388" y="4999038"/>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30752" name="Freeform 5691"/>
                <p:cNvSpPr>
                  <a:spLocks/>
                </p:cNvSpPr>
                <p:nvPr/>
              </p:nvSpPr>
              <p:spPr bwMode="auto">
                <a:xfrm>
                  <a:off x="6789738" y="50006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753" name="Freeform 5692"/>
                <p:cNvSpPr>
                  <a:spLocks/>
                </p:cNvSpPr>
                <p:nvPr/>
              </p:nvSpPr>
              <p:spPr bwMode="auto">
                <a:xfrm>
                  <a:off x="6791325" y="5000626"/>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754" name="Freeform 5693"/>
                <p:cNvSpPr>
                  <a:spLocks/>
                </p:cNvSpPr>
                <p:nvPr/>
              </p:nvSpPr>
              <p:spPr bwMode="auto">
                <a:xfrm>
                  <a:off x="6797675" y="50006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755" name="Freeform 5694"/>
                <p:cNvSpPr>
                  <a:spLocks/>
                </p:cNvSpPr>
                <p:nvPr/>
              </p:nvSpPr>
              <p:spPr bwMode="auto">
                <a:xfrm>
                  <a:off x="6800850" y="5000626"/>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756" name="Freeform 5695"/>
                <p:cNvSpPr>
                  <a:spLocks/>
                </p:cNvSpPr>
                <p:nvPr/>
              </p:nvSpPr>
              <p:spPr bwMode="auto">
                <a:xfrm>
                  <a:off x="6805613"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57" name="Freeform 5696"/>
                <p:cNvSpPr>
                  <a:spLocks/>
                </p:cNvSpPr>
                <p:nvPr/>
              </p:nvSpPr>
              <p:spPr bwMode="auto">
                <a:xfrm>
                  <a:off x="6808788" y="4999038"/>
                  <a:ext cx="6350" cy="1588"/>
                </a:xfrm>
                <a:custGeom>
                  <a:avLst/>
                  <a:gdLst>
                    <a:gd name="T0" fmla="*/ 0 w 4"/>
                    <a:gd name="T1" fmla="*/ 1588 h 1"/>
                    <a:gd name="T2" fmla="*/ 0 w 4"/>
                    <a:gd name="T3" fmla="*/ 1588 h 1"/>
                    <a:gd name="T4" fmla="*/ 0 w 4"/>
                    <a:gd name="T5" fmla="*/ 1588 h 1"/>
                    <a:gd name="T6" fmla="*/ 6350 w 4"/>
                    <a:gd name="T7" fmla="*/ 0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1"/>
                      </a:moveTo>
                      <a:lnTo>
                        <a:pt x="0" y="1"/>
                      </a:lnTo>
                      <a:lnTo>
                        <a:pt x="4" y="0"/>
                      </a:lnTo>
                    </a:path>
                  </a:pathLst>
                </a:custGeom>
                <a:noFill/>
                <a:ln w="6350" cap="sq">
                  <a:solidFill>
                    <a:srgbClr val="010101"/>
                  </a:solidFill>
                  <a:prstDash val="solid"/>
                  <a:miter lim="800000"/>
                  <a:headEnd/>
                  <a:tailEnd/>
                </a:ln>
              </p:spPr>
              <p:txBody>
                <a:bodyPr/>
                <a:lstStyle/>
                <a:p>
                  <a:endParaRPr lang="en-US"/>
                </a:p>
              </p:txBody>
            </p:sp>
            <p:sp>
              <p:nvSpPr>
                <p:cNvPr id="30758" name="Freeform 5697"/>
                <p:cNvSpPr>
                  <a:spLocks/>
                </p:cNvSpPr>
                <p:nvPr/>
              </p:nvSpPr>
              <p:spPr bwMode="auto">
                <a:xfrm>
                  <a:off x="6815138" y="49990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6350" cap="sq">
                  <a:solidFill>
                    <a:srgbClr val="010101"/>
                  </a:solidFill>
                  <a:prstDash val="solid"/>
                  <a:miter lim="800000"/>
                  <a:headEnd/>
                  <a:tailEnd/>
                </a:ln>
              </p:spPr>
              <p:txBody>
                <a:bodyPr/>
                <a:lstStyle/>
                <a:p>
                  <a:endParaRPr lang="en-US"/>
                </a:p>
              </p:txBody>
            </p:sp>
            <p:sp>
              <p:nvSpPr>
                <p:cNvPr id="30759" name="Freeform 5698"/>
                <p:cNvSpPr>
                  <a:spLocks/>
                </p:cNvSpPr>
                <p:nvPr/>
              </p:nvSpPr>
              <p:spPr bwMode="auto">
                <a:xfrm>
                  <a:off x="6816725" y="500062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760" name="Freeform 5699"/>
                <p:cNvSpPr>
                  <a:spLocks/>
                </p:cNvSpPr>
                <p:nvPr/>
              </p:nvSpPr>
              <p:spPr bwMode="auto">
                <a:xfrm>
                  <a:off x="6823075" y="500062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761" name="Freeform 5700"/>
                <p:cNvSpPr>
                  <a:spLocks/>
                </p:cNvSpPr>
                <p:nvPr/>
              </p:nvSpPr>
              <p:spPr bwMode="auto">
                <a:xfrm>
                  <a:off x="6827838" y="500062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762" name="Freeform 5701"/>
                <p:cNvSpPr>
                  <a:spLocks/>
                </p:cNvSpPr>
                <p:nvPr/>
              </p:nvSpPr>
              <p:spPr bwMode="auto">
                <a:xfrm>
                  <a:off x="6831013" y="500062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763" name="Freeform 5702"/>
                <p:cNvSpPr>
                  <a:spLocks/>
                </p:cNvSpPr>
                <p:nvPr/>
              </p:nvSpPr>
              <p:spPr bwMode="auto">
                <a:xfrm>
                  <a:off x="6837363" y="50006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764" name="Freeform 5703"/>
                <p:cNvSpPr>
                  <a:spLocks/>
                </p:cNvSpPr>
                <p:nvPr/>
              </p:nvSpPr>
              <p:spPr bwMode="auto">
                <a:xfrm>
                  <a:off x="6838950" y="5000626"/>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765" name="Freeform 5704"/>
                <p:cNvSpPr>
                  <a:spLocks/>
                </p:cNvSpPr>
                <p:nvPr/>
              </p:nvSpPr>
              <p:spPr bwMode="auto">
                <a:xfrm>
                  <a:off x="6845300" y="4999038"/>
                  <a:ext cx="3175" cy="1588"/>
                </a:xfrm>
                <a:custGeom>
                  <a:avLst/>
                  <a:gdLst>
                    <a:gd name="T0" fmla="*/ 0 w 2"/>
                    <a:gd name="T1" fmla="*/ 1588 h 1"/>
                    <a:gd name="T2" fmla="*/ 0 w 2"/>
                    <a:gd name="T3" fmla="*/ 1588 h 1"/>
                    <a:gd name="T4" fmla="*/ 0 w 2"/>
                    <a:gd name="T5" fmla="*/ 1588 h 1"/>
                    <a:gd name="T6" fmla="*/ 3175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6350" cap="sq">
                  <a:solidFill>
                    <a:srgbClr val="010101"/>
                  </a:solidFill>
                  <a:prstDash val="solid"/>
                  <a:miter lim="800000"/>
                  <a:headEnd/>
                  <a:tailEnd/>
                </a:ln>
              </p:spPr>
              <p:txBody>
                <a:bodyPr/>
                <a:lstStyle/>
                <a:p>
                  <a:endParaRPr lang="en-US"/>
                </a:p>
              </p:txBody>
            </p:sp>
            <p:sp>
              <p:nvSpPr>
                <p:cNvPr id="30766" name="Freeform 5705"/>
                <p:cNvSpPr>
                  <a:spLocks/>
                </p:cNvSpPr>
                <p:nvPr/>
              </p:nvSpPr>
              <p:spPr bwMode="auto">
                <a:xfrm>
                  <a:off x="6848475" y="4999038"/>
                  <a:ext cx="7938" cy="1588"/>
                </a:xfrm>
                <a:custGeom>
                  <a:avLst/>
                  <a:gdLst>
                    <a:gd name="T0" fmla="*/ 0 w 5"/>
                    <a:gd name="T1" fmla="*/ 0 h 1"/>
                    <a:gd name="T2" fmla="*/ 0 w 5"/>
                    <a:gd name="T3" fmla="*/ 0 h 1"/>
                    <a:gd name="T4" fmla="*/ 0 w 5"/>
                    <a:gd name="T5" fmla="*/ 0 h 1"/>
                    <a:gd name="T6" fmla="*/ 7938 w 5"/>
                    <a:gd name="T7" fmla="*/ 1588 h 1"/>
                    <a:gd name="T8" fmla="*/ 0 60000 65536"/>
                    <a:gd name="T9" fmla="*/ 0 60000 65536"/>
                    <a:gd name="T10" fmla="*/ 0 60000 65536"/>
                    <a:gd name="T11" fmla="*/ 0 60000 65536"/>
                    <a:gd name="T12" fmla="*/ 0 w 5"/>
                    <a:gd name="T13" fmla="*/ 0 h 1"/>
                    <a:gd name="T14" fmla="*/ 5 w 5"/>
                    <a:gd name="T15" fmla="*/ 1 h 1"/>
                  </a:gdLst>
                  <a:ahLst/>
                  <a:cxnLst>
                    <a:cxn ang="T8">
                      <a:pos x="T0" y="T1"/>
                    </a:cxn>
                    <a:cxn ang="T9">
                      <a:pos x="T2" y="T3"/>
                    </a:cxn>
                    <a:cxn ang="T10">
                      <a:pos x="T4" y="T5"/>
                    </a:cxn>
                    <a:cxn ang="T11">
                      <a:pos x="T6" y="T7"/>
                    </a:cxn>
                  </a:cxnLst>
                  <a:rect l="T12" t="T13" r="T14" b="T15"/>
                  <a:pathLst>
                    <a:path w="5" h="1">
                      <a:moveTo>
                        <a:pt x="0" y="0"/>
                      </a:moveTo>
                      <a:lnTo>
                        <a:pt x="0" y="0"/>
                      </a:lnTo>
                      <a:lnTo>
                        <a:pt x="5" y="1"/>
                      </a:lnTo>
                    </a:path>
                  </a:pathLst>
                </a:custGeom>
                <a:noFill/>
                <a:ln w="6350" cap="sq">
                  <a:solidFill>
                    <a:srgbClr val="010101"/>
                  </a:solidFill>
                  <a:prstDash val="solid"/>
                  <a:miter lim="800000"/>
                  <a:headEnd/>
                  <a:tailEnd/>
                </a:ln>
              </p:spPr>
              <p:txBody>
                <a:bodyPr/>
                <a:lstStyle/>
                <a:p>
                  <a:endParaRPr lang="en-US"/>
                </a:p>
              </p:txBody>
            </p:sp>
            <p:sp>
              <p:nvSpPr>
                <p:cNvPr id="30767" name="Freeform 5706"/>
                <p:cNvSpPr>
                  <a:spLocks/>
                </p:cNvSpPr>
                <p:nvPr/>
              </p:nvSpPr>
              <p:spPr bwMode="auto">
                <a:xfrm>
                  <a:off x="6856413" y="50006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768" name="Freeform 5707"/>
                <p:cNvSpPr>
                  <a:spLocks/>
                </p:cNvSpPr>
                <p:nvPr/>
              </p:nvSpPr>
              <p:spPr bwMode="auto">
                <a:xfrm>
                  <a:off x="6859588" y="5000626"/>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769" name="Freeform 5708"/>
                <p:cNvSpPr>
                  <a:spLocks/>
                </p:cNvSpPr>
                <p:nvPr/>
              </p:nvSpPr>
              <p:spPr bwMode="auto">
                <a:xfrm>
                  <a:off x="6864350"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70" name="Freeform 5709"/>
                <p:cNvSpPr>
                  <a:spLocks/>
                </p:cNvSpPr>
                <p:nvPr/>
              </p:nvSpPr>
              <p:spPr bwMode="auto">
                <a:xfrm>
                  <a:off x="6867525" y="500062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771" name="Freeform 5710"/>
                <p:cNvSpPr>
                  <a:spLocks/>
                </p:cNvSpPr>
                <p:nvPr/>
              </p:nvSpPr>
              <p:spPr bwMode="auto">
                <a:xfrm>
                  <a:off x="6873875" y="5000626"/>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72" name="Freeform 5711"/>
                <p:cNvSpPr>
                  <a:spLocks/>
                </p:cNvSpPr>
                <p:nvPr/>
              </p:nvSpPr>
              <p:spPr bwMode="auto">
                <a:xfrm>
                  <a:off x="6878638"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73" name="Freeform 5712"/>
                <p:cNvSpPr>
                  <a:spLocks/>
                </p:cNvSpPr>
                <p:nvPr/>
              </p:nvSpPr>
              <p:spPr bwMode="auto">
                <a:xfrm>
                  <a:off x="6881813"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74" name="Freeform 5713"/>
                <p:cNvSpPr>
                  <a:spLocks/>
                </p:cNvSpPr>
                <p:nvPr/>
              </p:nvSpPr>
              <p:spPr bwMode="auto">
                <a:xfrm>
                  <a:off x="6884988" y="5000626"/>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75" name="Freeform 5714"/>
                <p:cNvSpPr>
                  <a:spLocks/>
                </p:cNvSpPr>
                <p:nvPr/>
              </p:nvSpPr>
              <p:spPr bwMode="auto">
                <a:xfrm>
                  <a:off x="6889750" y="500062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776" name="Freeform 5715"/>
                <p:cNvSpPr>
                  <a:spLocks/>
                </p:cNvSpPr>
                <p:nvPr/>
              </p:nvSpPr>
              <p:spPr bwMode="auto">
                <a:xfrm>
                  <a:off x="6896100"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77" name="Freeform 5716"/>
                <p:cNvSpPr>
                  <a:spLocks/>
                </p:cNvSpPr>
                <p:nvPr/>
              </p:nvSpPr>
              <p:spPr bwMode="auto">
                <a:xfrm>
                  <a:off x="6899275" y="4999038"/>
                  <a:ext cx="4763" cy="1588"/>
                </a:xfrm>
                <a:custGeom>
                  <a:avLst/>
                  <a:gdLst>
                    <a:gd name="T0" fmla="*/ 0 w 3"/>
                    <a:gd name="T1" fmla="*/ 1588 h 1"/>
                    <a:gd name="T2" fmla="*/ 0 w 3"/>
                    <a:gd name="T3" fmla="*/ 1588 h 1"/>
                    <a:gd name="T4" fmla="*/ 0 w 3"/>
                    <a:gd name="T5" fmla="*/ 1588 h 1"/>
                    <a:gd name="T6" fmla="*/ 476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6350" cap="sq">
                  <a:solidFill>
                    <a:srgbClr val="010101"/>
                  </a:solidFill>
                  <a:prstDash val="solid"/>
                  <a:miter lim="800000"/>
                  <a:headEnd/>
                  <a:tailEnd/>
                </a:ln>
              </p:spPr>
              <p:txBody>
                <a:bodyPr/>
                <a:lstStyle/>
                <a:p>
                  <a:endParaRPr lang="en-US"/>
                </a:p>
              </p:txBody>
            </p:sp>
            <p:sp>
              <p:nvSpPr>
                <p:cNvPr id="30778" name="Freeform 5717"/>
                <p:cNvSpPr>
                  <a:spLocks/>
                </p:cNvSpPr>
                <p:nvPr/>
              </p:nvSpPr>
              <p:spPr bwMode="auto">
                <a:xfrm>
                  <a:off x="6904038" y="4999038"/>
                  <a:ext cx="3175" cy="1588"/>
                </a:xfrm>
                <a:custGeom>
                  <a:avLst/>
                  <a:gdLst>
                    <a:gd name="T0" fmla="*/ 0 w 2"/>
                    <a:gd name="T1" fmla="*/ 0 h 1"/>
                    <a:gd name="T2" fmla="*/ 0 w 2"/>
                    <a:gd name="T3" fmla="*/ 0 h 1"/>
                    <a:gd name="T4" fmla="*/ 0 w 2"/>
                    <a:gd name="T5" fmla="*/ 0 h 1"/>
                    <a:gd name="T6" fmla="*/ 3175 w 2"/>
                    <a:gd name="T7" fmla="*/ 1588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6350" cap="sq">
                  <a:solidFill>
                    <a:srgbClr val="010101"/>
                  </a:solidFill>
                  <a:prstDash val="solid"/>
                  <a:miter lim="800000"/>
                  <a:headEnd/>
                  <a:tailEnd/>
                </a:ln>
              </p:spPr>
              <p:txBody>
                <a:bodyPr/>
                <a:lstStyle/>
                <a:p>
                  <a:endParaRPr lang="en-US"/>
                </a:p>
              </p:txBody>
            </p:sp>
            <p:sp>
              <p:nvSpPr>
                <p:cNvPr id="30779" name="Freeform 5718"/>
                <p:cNvSpPr>
                  <a:spLocks/>
                </p:cNvSpPr>
                <p:nvPr/>
              </p:nvSpPr>
              <p:spPr bwMode="auto">
                <a:xfrm>
                  <a:off x="6907213" y="5000626"/>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780" name="Freeform 5719"/>
                <p:cNvSpPr>
                  <a:spLocks/>
                </p:cNvSpPr>
                <p:nvPr/>
              </p:nvSpPr>
              <p:spPr bwMode="auto">
                <a:xfrm>
                  <a:off x="6913563" y="5003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781" name="Freeform 5720"/>
                <p:cNvSpPr>
                  <a:spLocks/>
                </p:cNvSpPr>
                <p:nvPr/>
              </p:nvSpPr>
              <p:spPr bwMode="auto">
                <a:xfrm>
                  <a:off x="6915150" y="5000626"/>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782" name="Freeform 5721"/>
                <p:cNvSpPr>
                  <a:spLocks/>
                </p:cNvSpPr>
                <p:nvPr/>
              </p:nvSpPr>
              <p:spPr bwMode="auto">
                <a:xfrm>
                  <a:off x="6921500" y="50006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783" name="Freeform 5722"/>
                <p:cNvSpPr>
                  <a:spLocks/>
                </p:cNvSpPr>
                <p:nvPr/>
              </p:nvSpPr>
              <p:spPr bwMode="auto">
                <a:xfrm>
                  <a:off x="6924675" y="5000626"/>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784" name="Freeform 5723"/>
                <p:cNvSpPr>
                  <a:spLocks/>
                </p:cNvSpPr>
                <p:nvPr/>
              </p:nvSpPr>
              <p:spPr bwMode="auto">
                <a:xfrm>
                  <a:off x="6929438" y="5000626"/>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785" name="Freeform 5724"/>
                <p:cNvSpPr>
                  <a:spLocks/>
                </p:cNvSpPr>
                <p:nvPr/>
              </p:nvSpPr>
              <p:spPr bwMode="auto">
                <a:xfrm>
                  <a:off x="6935788" y="4999038"/>
                  <a:ext cx="4763" cy="4763"/>
                </a:xfrm>
                <a:custGeom>
                  <a:avLst/>
                  <a:gdLst>
                    <a:gd name="T0" fmla="*/ 0 w 3"/>
                    <a:gd name="T1" fmla="*/ 4763 h 3"/>
                    <a:gd name="T2" fmla="*/ 0 w 3"/>
                    <a:gd name="T3" fmla="*/ 4763 h 3"/>
                    <a:gd name="T4" fmla="*/ 0 w 3"/>
                    <a:gd name="T5" fmla="*/ 4763 h 3"/>
                    <a:gd name="T6" fmla="*/ 4763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0" y="3"/>
                      </a:lnTo>
                      <a:lnTo>
                        <a:pt x="3" y="0"/>
                      </a:lnTo>
                    </a:path>
                  </a:pathLst>
                </a:custGeom>
                <a:noFill/>
                <a:ln w="6350" cap="sq">
                  <a:solidFill>
                    <a:srgbClr val="010101"/>
                  </a:solidFill>
                  <a:prstDash val="solid"/>
                  <a:miter lim="800000"/>
                  <a:headEnd/>
                  <a:tailEnd/>
                </a:ln>
              </p:spPr>
              <p:txBody>
                <a:bodyPr/>
                <a:lstStyle/>
                <a:p>
                  <a:endParaRPr lang="en-US"/>
                </a:p>
              </p:txBody>
            </p:sp>
            <p:sp>
              <p:nvSpPr>
                <p:cNvPr id="30786" name="Freeform 5725"/>
                <p:cNvSpPr>
                  <a:spLocks/>
                </p:cNvSpPr>
                <p:nvPr/>
              </p:nvSpPr>
              <p:spPr bwMode="auto">
                <a:xfrm>
                  <a:off x="6940550" y="4999038"/>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30787" name="Freeform 5726"/>
                <p:cNvSpPr>
                  <a:spLocks/>
                </p:cNvSpPr>
                <p:nvPr/>
              </p:nvSpPr>
              <p:spPr bwMode="auto">
                <a:xfrm>
                  <a:off x="6946900" y="500062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788" name="Freeform 5727"/>
                <p:cNvSpPr>
                  <a:spLocks/>
                </p:cNvSpPr>
                <p:nvPr/>
              </p:nvSpPr>
              <p:spPr bwMode="auto">
                <a:xfrm>
                  <a:off x="6950075" y="50006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789" name="Freeform 5728"/>
                <p:cNvSpPr>
                  <a:spLocks/>
                </p:cNvSpPr>
                <p:nvPr/>
              </p:nvSpPr>
              <p:spPr bwMode="auto">
                <a:xfrm>
                  <a:off x="6951663" y="500062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790" name="Freeform 5729"/>
                <p:cNvSpPr>
                  <a:spLocks/>
                </p:cNvSpPr>
                <p:nvPr/>
              </p:nvSpPr>
              <p:spPr bwMode="auto">
                <a:xfrm>
                  <a:off x="6958013" y="500062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791" name="Freeform 5730"/>
                <p:cNvSpPr>
                  <a:spLocks/>
                </p:cNvSpPr>
                <p:nvPr/>
              </p:nvSpPr>
              <p:spPr bwMode="auto">
                <a:xfrm>
                  <a:off x="6962775" y="500062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792" name="Freeform 5731"/>
                <p:cNvSpPr>
                  <a:spLocks/>
                </p:cNvSpPr>
                <p:nvPr/>
              </p:nvSpPr>
              <p:spPr bwMode="auto">
                <a:xfrm>
                  <a:off x="6965950" y="5000626"/>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793" name="Freeform 5732"/>
                <p:cNvSpPr>
                  <a:spLocks/>
                </p:cNvSpPr>
                <p:nvPr/>
              </p:nvSpPr>
              <p:spPr bwMode="auto">
                <a:xfrm>
                  <a:off x="6972300"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94" name="Freeform 5733"/>
                <p:cNvSpPr>
                  <a:spLocks/>
                </p:cNvSpPr>
                <p:nvPr/>
              </p:nvSpPr>
              <p:spPr bwMode="auto">
                <a:xfrm>
                  <a:off x="6975475"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795" name="Freeform 5734"/>
                <p:cNvSpPr>
                  <a:spLocks/>
                </p:cNvSpPr>
                <p:nvPr/>
              </p:nvSpPr>
              <p:spPr bwMode="auto">
                <a:xfrm>
                  <a:off x="6980238"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796" name="Freeform 5735"/>
                <p:cNvSpPr>
                  <a:spLocks/>
                </p:cNvSpPr>
                <p:nvPr/>
              </p:nvSpPr>
              <p:spPr bwMode="auto">
                <a:xfrm>
                  <a:off x="6983413" y="5000626"/>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797" name="Freeform 5736"/>
                <p:cNvSpPr>
                  <a:spLocks/>
                </p:cNvSpPr>
                <p:nvPr/>
              </p:nvSpPr>
              <p:spPr bwMode="auto">
                <a:xfrm>
                  <a:off x="6988175" y="50006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798" name="Freeform 5737"/>
                <p:cNvSpPr>
                  <a:spLocks/>
                </p:cNvSpPr>
                <p:nvPr/>
              </p:nvSpPr>
              <p:spPr bwMode="auto">
                <a:xfrm>
                  <a:off x="6991350" y="5000626"/>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799" name="Freeform 5738"/>
                <p:cNvSpPr>
                  <a:spLocks/>
                </p:cNvSpPr>
                <p:nvPr/>
              </p:nvSpPr>
              <p:spPr bwMode="auto">
                <a:xfrm>
                  <a:off x="6997700"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00" name="Freeform 5739"/>
                <p:cNvSpPr>
                  <a:spLocks/>
                </p:cNvSpPr>
                <p:nvPr/>
              </p:nvSpPr>
              <p:spPr bwMode="auto">
                <a:xfrm>
                  <a:off x="7000875" y="5000626"/>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01" name="Freeform 5740"/>
                <p:cNvSpPr>
                  <a:spLocks/>
                </p:cNvSpPr>
                <p:nvPr/>
              </p:nvSpPr>
              <p:spPr bwMode="auto">
                <a:xfrm>
                  <a:off x="7005638" y="500062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02" name="Freeform 5741"/>
                <p:cNvSpPr>
                  <a:spLocks/>
                </p:cNvSpPr>
                <p:nvPr/>
              </p:nvSpPr>
              <p:spPr bwMode="auto">
                <a:xfrm>
                  <a:off x="7011988" y="500062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803" name="Freeform 5742"/>
                <p:cNvSpPr>
                  <a:spLocks/>
                </p:cNvSpPr>
                <p:nvPr/>
              </p:nvSpPr>
              <p:spPr bwMode="auto">
                <a:xfrm>
                  <a:off x="7016750"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04" name="Freeform 5743"/>
                <p:cNvSpPr>
                  <a:spLocks/>
                </p:cNvSpPr>
                <p:nvPr/>
              </p:nvSpPr>
              <p:spPr bwMode="auto">
                <a:xfrm>
                  <a:off x="7023100"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05" name="Freeform 5744"/>
                <p:cNvSpPr>
                  <a:spLocks/>
                </p:cNvSpPr>
                <p:nvPr/>
              </p:nvSpPr>
              <p:spPr bwMode="auto">
                <a:xfrm>
                  <a:off x="7026275"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06" name="Freeform 5745"/>
                <p:cNvSpPr>
                  <a:spLocks/>
                </p:cNvSpPr>
                <p:nvPr/>
              </p:nvSpPr>
              <p:spPr bwMode="auto">
                <a:xfrm>
                  <a:off x="7031038" y="500062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807" name="Freeform 5746"/>
                <p:cNvSpPr>
                  <a:spLocks/>
                </p:cNvSpPr>
                <p:nvPr/>
              </p:nvSpPr>
              <p:spPr bwMode="auto">
                <a:xfrm>
                  <a:off x="7034213" y="500062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808" name="Freeform 5747"/>
                <p:cNvSpPr>
                  <a:spLocks/>
                </p:cNvSpPr>
                <p:nvPr/>
              </p:nvSpPr>
              <p:spPr bwMode="auto">
                <a:xfrm>
                  <a:off x="7038975"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09" name="Freeform 5748"/>
                <p:cNvSpPr>
                  <a:spLocks/>
                </p:cNvSpPr>
                <p:nvPr/>
              </p:nvSpPr>
              <p:spPr bwMode="auto">
                <a:xfrm>
                  <a:off x="7042150"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10" name="Freeform 5749"/>
                <p:cNvSpPr>
                  <a:spLocks/>
                </p:cNvSpPr>
                <p:nvPr/>
              </p:nvSpPr>
              <p:spPr bwMode="auto">
                <a:xfrm>
                  <a:off x="7048500" y="4999038"/>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6350" cap="sq">
                  <a:solidFill>
                    <a:srgbClr val="010101"/>
                  </a:solidFill>
                  <a:prstDash val="solid"/>
                  <a:miter lim="800000"/>
                  <a:headEnd/>
                  <a:tailEnd/>
                </a:ln>
              </p:spPr>
              <p:txBody>
                <a:bodyPr/>
                <a:lstStyle/>
                <a:p>
                  <a:endParaRPr lang="en-US"/>
                </a:p>
              </p:txBody>
            </p:sp>
            <p:sp>
              <p:nvSpPr>
                <p:cNvPr id="30811" name="Freeform 5750"/>
                <p:cNvSpPr>
                  <a:spLocks/>
                </p:cNvSpPr>
                <p:nvPr/>
              </p:nvSpPr>
              <p:spPr bwMode="auto">
                <a:xfrm>
                  <a:off x="7050088" y="4999038"/>
                  <a:ext cx="6350" cy="1588"/>
                </a:xfrm>
                <a:custGeom>
                  <a:avLst/>
                  <a:gdLst>
                    <a:gd name="T0" fmla="*/ 0 w 4"/>
                    <a:gd name="T1" fmla="*/ 0 h 1"/>
                    <a:gd name="T2" fmla="*/ 0 w 4"/>
                    <a:gd name="T3" fmla="*/ 0 h 1"/>
                    <a:gd name="T4" fmla="*/ 0 w 4"/>
                    <a:gd name="T5" fmla="*/ 0 h 1"/>
                    <a:gd name="T6" fmla="*/ 6350 w 4"/>
                    <a:gd name="T7" fmla="*/ 1588 h 1"/>
                    <a:gd name="T8" fmla="*/ 0 60000 65536"/>
                    <a:gd name="T9" fmla="*/ 0 60000 65536"/>
                    <a:gd name="T10" fmla="*/ 0 60000 65536"/>
                    <a:gd name="T11" fmla="*/ 0 60000 65536"/>
                    <a:gd name="T12" fmla="*/ 0 w 4"/>
                    <a:gd name="T13" fmla="*/ 0 h 1"/>
                    <a:gd name="T14" fmla="*/ 4 w 4"/>
                    <a:gd name="T15" fmla="*/ 1 h 1"/>
                  </a:gdLst>
                  <a:ahLst/>
                  <a:cxnLst>
                    <a:cxn ang="T8">
                      <a:pos x="T0" y="T1"/>
                    </a:cxn>
                    <a:cxn ang="T9">
                      <a:pos x="T2" y="T3"/>
                    </a:cxn>
                    <a:cxn ang="T10">
                      <a:pos x="T4" y="T5"/>
                    </a:cxn>
                    <a:cxn ang="T11">
                      <a:pos x="T6" y="T7"/>
                    </a:cxn>
                  </a:cxnLst>
                  <a:rect l="T12" t="T13" r="T14" b="T15"/>
                  <a:pathLst>
                    <a:path w="4" h="1">
                      <a:moveTo>
                        <a:pt x="0" y="0"/>
                      </a:moveTo>
                      <a:lnTo>
                        <a:pt x="0" y="0"/>
                      </a:lnTo>
                      <a:lnTo>
                        <a:pt x="4" y="1"/>
                      </a:lnTo>
                    </a:path>
                  </a:pathLst>
                </a:custGeom>
                <a:noFill/>
                <a:ln w="6350" cap="sq">
                  <a:solidFill>
                    <a:srgbClr val="010101"/>
                  </a:solidFill>
                  <a:prstDash val="solid"/>
                  <a:miter lim="800000"/>
                  <a:headEnd/>
                  <a:tailEnd/>
                </a:ln>
              </p:spPr>
              <p:txBody>
                <a:bodyPr/>
                <a:lstStyle/>
                <a:p>
                  <a:endParaRPr lang="en-US"/>
                </a:p>
              </p:txBody>
            </p:sp>
            <p:sp>
              <p:nvSpPr>
                <p:cNvPr id="30812" name="Freeform 5751"/>
                <p:cNvSpPr>
                  <a:spLocks/>
                </p:cNvSpPr>
                <p:nvPr/>
              </p:nvSpPr>
              <p:spPr bwMode="auto">
                <a:xfrm>
                  <a:off x="7056438" y="5000626"/>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13" name="Freeform 5752"/>
                <p:cNvSpPr>
                  <a:spLocks/>
                </p:cNvSpPr>
                <p:nvPr/>
              </p:nvSpPr>
              <p:spPr bwMode="auto">
                <a:xfrm>
                  <a:off x="7059613" y="500062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814" name="Freeform 5753"/>
                <p:cNvSpPr>
                  <a:spLocks/>
                </p:cNvSpPr>
                <p:nvPr/>
              </p:nvSpPr>
              <p:spPr bwMode="auto">
                <a:xfrm>
                  <a:off x="7064375"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15" name="Freeform 5754"/>
                <p:cNvSpPr>
                  <a:spLocks/>
                </p:cNvSpPr>
                <p:nvPr/>
              </p:nvSpPr>
              <p:spPr bwMode="auto">
                <a:xfrm>
                  <a:off x="7067550"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16" name="Freeform 5755"/>
                <p:cNvSpPr>
                  <a:spLocks/>
                </p:cNvSpPr>
                <p:nvPr/>
              </p:nvSpPr>
              <p:spPr bwMode="auto">
                <a:xfrm>
                  <a:off x="7073900" y="5000626"/>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817" name="Freeform 5756"/>
                <p:cNvSpPr>
                  <a:spLocks/>
                </p:cNvSpPr>
                <p:nvPr/>
              </p:nvSpPr>
              <p:spPr bwMode="auto">
                <a:xfrm>
                  <a:off x="7078663" y="5000626"/>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818" name="Freeform 5757"/>
                <p:cNvSpPr>
                  <a:spLocks/>
                </p:cNvSpPr>
                <p:nvPr/>
              </p:nvSpPr>
              <p:spPr bwMode="auto">
                <a:xfrm>
                  <a:off x="7081838" y="5000626"/>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819" name="Freeform 5758"/>
                <p:cNvSpPr>
                  <a:spLocks/>
                </p:cNvSpPr>
                <p:nvPr/>
              </p:nvSpPr>
              <p:spPr bwMode="auto">
                <a:xfrm>
                  <a:off x="7088188" y="50006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820" name="Freeform 5759"/>
                <p:cNvSpPr>
                  <a:spLocks/>
                </p:cNvSpPr>
                <p:nvPr/>
              </p:nvSpPr>
              <p:spPr bwMode="auto">
                <a:xfrm>
                  <a:off x="7089775" y="5003801"/>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30821" name="Freeform 5760"/>
                <p:cNvSpPr>
                  <a:spLocks/>
                </p:cNvSpPr>
                <p:nvPr/>
              </p:nvSpPr>
              <p:spPr bwMode="auto">
                <a:xfrm>
                  <a:off x="7099300" y="5003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822" name="Freeform 5761"/>
                <p:cNvSpPr>
                  <a:spLocks/>
                </p:cNvSpPr>
                <p:nvPr/>
              </p:nvSpPr>
              <p:spPr bwMode="auto">
                <a:xfrm>
                  <a:off x="7100888"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23" name="Freeform 5762"/>
                <p:cNvSpPr>
                  <a:spLocks/>
                </p:cNvSpPr>
                <p:nvPr/>
              </p:nvSpPr>
              <p:spPr bwMode="auto">
                <a:xfrm>
                  <a:off x="7107238"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24" name="Freeform 5763"/>
                <p:cNvSpPr>
                  <a:spLocks/>
                </p:cNvSpPr>
                <p:nvPr/>
              </p:nvSpPr>
              <p:spPr bwMode="auto">
                <a:xfrm>
                  <a:off x="7110413"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25" name="Freeform 5764"/>
                <p:cNvSpPr>
                  <a:spLocks/>
                </p:cNvSpPr>
                <p:nvPr/>
              </p:nvSpPr>
              <p:spPr bwMode="auto">
                <a:xfrm>
                  <a:off x="7115175"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26" name="Freeform 5765"/>
                <p:cNvSpPr>
                  <a:spLocks/>
                </p:cNvSpPr>
                <p:nvPr/>
              </p:nvSpPr>
              <p:spPr bwMode="auto">
                <a:xfrm>
                  <a:off x="7118350"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27" name="Freeform 5766"/>
                <p:cNvSpPr>
                  <a:spLocks/>
                </p:cNvSpPr>
                <p:nvPr/>
              </p:nvSpPr>
              <p:spPr bwMode="auto">
                <a:xfrm>
                  <a:off x="7124700" y="5003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828" name="Freeform 5767"/>
                <p:cNvSpPr>
                  <a:spLocks/>
                </p:cNvSpPr>
                <p:nvPr/>
              </p:nvSpPr>
              <p:spPr bwMode="auto">
                <a:xfrm>
                  <a:off x="7126288"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29" name="Freeform 5768"/>
                <p:cNvSpPr>
                  <a:spLocks/>
                </p:cNvSpPr>
                <p:nvPr/>
              </p:nvSpPr>
              <p:spPr bwMode="auto">
                <a:xfrm>
                  <a:off x="7132638"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30" name="Freeform 5769"/>
                <p:cNvSpPr>
                  <a:spLocks/>
                </p:cNvSpPr>
                <p:nvPr/>
              </p:nvSpPr>
              <p:spPr bwMode="auto">
                <a:xfrm>
                  <a:off x="7135813" y="4999038"/>
                  <a:ext cx="4763" cy="4763"/>
                </a:xfrm>
                <a:custGeom>
                  <a:avLst/>
                  <a:gdLst>
                    <a:gd name="T0" fmla="*/ 0 w 3"/>
                    <a:gd name="T1" fmla="*/ 4763 h 3"/>
                    <a:gd name="T2" fmla="*/ 0 w 3"/>
                    <a:gd name="T3" fmla="*/ 4763 h 3"/>
                    <a:gd name="T4" fmla="*/ 0 w 3"/>
                    <a:gd name="T5" fmla="*/ 4763 h 3"/>
                    <a:gd name="T6" fmla="*/ 4763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0" y="3"/>
                      </a:lnTo>
                      <a:lnTo>
                        <a:pt x="3" y="0"/>
                      </a:lnTo>
                    </a:path>
                  </a:pathLst>
                </a:custGeom>
                <a:noFill/>
                <a:ln w="6350" cap="sq">
                  <a:solidFill>
                    <a:srgbClr val="010101"/>
                  </a:solidFill>
                  <a:prstDash val="solid"/>
                  <a:miter lim="800000"/>
                  <a:headEnd/>
                  <a:tailEnd/>
                </a:ln>
              </p:spPr>
              <p:txBody>
                <a:bodyPr/>
                <a:lstStyle/>
                <a:p>
                  <a:endParaRPr lang="en-US"/>
                </a:p>
              </p:txBody>
            </p:sp>
            <p:sp>
              <p:nvSpPr>
                <p:cNvPr id="30831" name="Freeform 5770"/>
                <p:cNvSpPr>
                  <a:spLocks/>
                </p:cNvSpPr>
                <p:nvPr/>
              </p:nvSpPr>
              <p:spPr bwMode="auto">
                <a:xfrm>
                  <a:off x="7140575" y="4999038"/>
                  <a:ext cx="6350" cy="4763"/>
                </a:xfrm>
                <a:custGeom>
                  <a:avLst/>
                  <a:gdLst>
                    <a:gd name="T0" fmla="*/ 0 w 4"/>
                    <a:gd name="T1" fmla="*/ 0 h 3"/>
                    <a:gd name="T2" fmla="*/ 0 w 4"/>
                    <a:gd name="T3" fmla="*/ 0 h 3"/>
                    <a:gd name="T4" fmla="*/ 0 w 4"/>
                    <a:gd name="T5" fmla="*/ 0 h 3"/>
                    <a:gd name="T6" fmla="*/ 6350 w 4"/>
                    <a:gd name="T7" fmla="*/ 4763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lnTo>
                        <a:pt x="0" y="0"/>
                      </a:lnTo>
                      <a:lnTo>
                        <a:pt x="4" y="3"/>
                      </a:lnTo>
                    </a:path>
                  </a:pathLst>
                </a:custGeom>
                <a:noFill/>
                <a:ln w="6350" cap="sq">
                  <a:solidFill>
                    <a:srgbClr val="010101"/>
                  </a:solidFill>
                  <a:prstDash val="solid"/>
                  <a:miter lim="800000"/>
                  <a:headEnd/>
                  <a:tailEnd/>
                </a:ln>
              </p:spPr>
              <p:txBody>
                <a:bodyPr/>
                <a:lstStyle/>
                <a:p>
                  <a:endParaRPr lang="en-US"/>
                </a:p>
              </p:txBody>
            </p:sp>
            <p:sp>
              <p:nvSpPr>
                <p:cNvPr id="30832" name="Freeform 5771"/>
                <p:cNvSpPr>
                  <a:spLocks/>
                </p:cNvSpPr>
                <p:nvPr/>
              </p:nvSpPr>
              <p:spPr bwMode="auto">
                <a:xfrm>
                  <a:off x="7146925"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33" name="Freeform 5772"/>
                <p:cNvSpPr>
                  <a:spLocks/>
                </p:cNvSpPr>
                <p:nvPr/>
              </p:nvSpPr>
              <p:spPr bwMode="auto">
                <a:xfrm>
                  <a:off x="7150100"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34" name="Freeform 5773"/>
                <p:cNvSpPr>
                  <a:spLocks/>
                </p:cNvSpPr>
                <p:nvPr/>
              </p:nvSpPr>
              <p:spPr bwMode="auto">
                <a:xfrm>
                  <a:off x="7154863"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35" name="Freeform 5774"/>
                <p:cNvSpPr>
                  <a:spLocks/>
                </p:cNvSpPr>
                <p:nvPr/>
              </p:nvSpPr>
              <p:spPr bwMode="auto">
                <a:xfrm>
                  <a:off x="7158038" y="5003801"/>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836" name="Freeform 5775"/>
                <p:cNvSpPr>
                  <a:spLocks/>
                </p:cNvSpPr>
                <p:nvPr/>
              </p:nvSpPr>
              <p:spPr bwMode="auto">
                <a:xfrm>
                  <a:off x="7162800" y="5003801"/>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837" name="Freeform 5776"/>
                <p:cNvSpPr>
                  <a:spLocks/>
                </p:cNvSpPr>
                <p:nvPr/>
              </p:nvSpPr>
              <p:spPr bwMode="auto">
                <a:xfrm>
                  <a:off x="7165975"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38" name="Freeform 5777"/>
                <p:cNvSpPr>
                  <a:spLocks/>
                </p:cNvSpPr>
                <p:nvPr/>
              </p:nvSpPr>
              <p:spPr bwMode="auto">
                <a:xfrm>
                  <a:off x="7172325"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39" name="Freeform 5778"/>
                <p:cNvSpPr>
                  <a:spLocks/>
                </p:cNvSpPr>
                <p:nvPr/>
              </p:nvSpPr>
              <p:spPr bwMode="auto">
                <a:xfrm>
                  <a:off x="7177088"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40" name="Freeform 5779"/>
                <p:cNvSpPr>
                  <a:spLocks/>
                </p:cNvSpPr>
                <p:nvPr/>
              </p:nvSpPr>
              <p:spPr bwMode="auto">
                <a:xfrm>
                  <a:off x="7183438"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41" name="Freeform 5780"/>
                <p:cNvSpPr>
                  <a:spLocks/>
                </p:cNvSpPr>
                <p:nvPr/>
              </p:nvSpPr>
              <p:spPr bwMode="auto">
                <a:xfrm>
                  <a:off x="7186613"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42" name="Freeform 5781"/>
                <p:cNvSpPr>
                  <a:spLocks/>
                </p:cNvSpPr>
                <p:nvPr/>
              </p:nvSpPr>
              <p:spPr bwMode="auto">
                <a:xfrm>
                  <a:off x="7191375" y="5003801"/>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843" name="Freeform 5782"/>
                <p:cNvSpPr>
                  <a:spLocks/>
                </p:cNvSpPr>
                <p:nvPr/>
              </p:nvSpPr>
              <p:spPr bwMode="auto">
                <a:xfrm>
                  <a:off x="7197725" y="5003801"/>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844" name="Freeform 5783"/>
                <p:cNvSpPr>
                  <a:spLocks/>
                </p:cNvSpPr>
                <p:nvPr/>
              </p:nvSpPr>
              <p:spPr bwMode="auto">
                <a:xfrm>
                  <a:off x="7199313"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45" name="Freeform 5784"/>
                <p:cNvSpPr>
                  <a:spLocks/>
                </p:cNvSpPr>
                <p:nvPr/>
              </p:nvSpPr>
              <p:spPr bwMode="auto">
                <a:xfrm>
                  <a:off x="7202488"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46" name="Freeform 5785"/>
                <p:cNvSpPr>
                  <a:spLocks/>
                </p:cNvSpPr>
                <p:nvPr/>
              </p:nvSpPr>
              <p:spPr bwMode="auto">
                <a:xfrm>
                  <a:off x="7208838"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47" name="Freeform 5786"/>
                <p:cNvSpPr>
                  <a:spLocks/>
                </p:cNvSpPr>
                <p:nvPr/>
              </p:nvSpPr>
              <p:spPr bwMode="auto">
                <a:xfrm>
                  <a:off x="7213600" y="500062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848" name="Freeform 5787"/>
                <p:cNvSpPr>
                  <a:spLocks/>
                </p:cNvSpPr>
                <p:nvPr/>
              </p:nvSpPr>
              <p:spPr bwMode="auto">
                <a:xfrm>
                  <a:off x="7216775" y="5000626"/>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849" name="Freeform 5788"/>
                <p:cNvSpPr>
                  <a:spLocks/>
                </p:cNvSpPr>
                <p:nvPr/>
              </p:nvSpPr>
              <p:spPr bwMode="auto">
                <a:xfrm>
                  <a:off x="7223125" y="5003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850" name="Freeform 5789"/>
                <p:cNvSpPr>
                  <a:spLocks/>
                </p:cNvSpPr>
                <p:nvPr/>
              </p:nvSpPr>
              <p:spPr bwMode="auto">
                <a:xfrm>
                  <a:off x="7224713" y="5003801"/>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851" name="Freeform 5790"/>
                <p:cNvSpPr>
                  <a:spLocks/>
                </p:cNvSpPr>
                <p:nvPr/>
              </p:nvSpPr>
              <p:spPr bwMode="auto">
                <a:xfrm>
                  <a:off x="7231063" y="5000626"/>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852" name="Freeform 5791"/>
                <p:cNvSpPr>
                  <a:spLocks/>
                </p:cNvSpPr>
                <p:nvPr/>
              </p:nvSpPr>
              <p:spPr bwMode="auto">
                <a:xfrm>
                  <a:off x="7234238" y="500062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853" name="Freeform 5792"/>
                <p:cNvSpPr>
                  <a:spLocks/>
                </p:cNvSpPr>
                <p:nvPr/>
              </p:nvSpPr>
              <p:spPr bwMode="auto">
                <a:xfrm>
                  <a:off x="7239000" y="50038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854" name="Freeform 5793"/>
                <p:cNvSpPr>
                  <a:spLocks/>
                </p:cNvSpPr>
                <p:nvPr/>
              </p:nvSpPr>
              <p:spPr bwMode="auto">
                <a:xfrm>
                  <a:off x="7242175" y="5003801"/>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855" name="Freeform 5794"/>
                <p:cNvSpPr>
                  <a:spLocks/>
                </p:cNvSpPr>
                <p:nvPr/>
              </p:nvSpPr>
              <p:spPr bwMode="auto">
                <a:xfrm>
                  <a:off x="7248525" y="5003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856" name="Freeform 5795"/>
                <p:cNvSpPr>
                  <a:spLocks/>
                </p:cNvSpPr>
                <p:nvPr/>
              </p:nvSpPr>
              <p:spPr bwMode="auto">
                <a:xfrm>
                  <a:off x="7250113" y="5003801"/>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30857" name="Freeform 5796"/>
                <p:cNvSpPr>
                  <a:spLocks/>
                </p:cNvSpPr>
                <p:nvPr/>
              </p:nvSpPr>
              <p:spPr bwMode="auto">
                <a:xfrm>
                  <a:off x="7259638"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58" name="Freeform 5797"/>
                <p:cNvSpPr>
                  <a:spLocks/>
                </p:cNvSpPr>
                <p:nvPr/>
              </p:nvSpPr>
              <p:spPr bwMode="auto">
                <a:xfrm>
                  <a:off x="7264400" y="500062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859" name="Freeform 5798"/>
                <p:cNvSpPr>
                  <a:spLocks/>
                </p:cNvSpPr>
                <p:nvPr/>
              </p:nvSpPr>
              <p:spPr bwMode="auto">
                <a:xfrm>
                  <a:off x="7267575" y="5000626"/>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860" name="Freeform 5799"/>
                <p:cNvSpPr>
                  <a:spLocks/>
                </p:cNvSpPr>
                <p:nvPr/>
              </p:nvSpPr>
              <p:spPr bwMode="auto">
                <a:xfrm>
                  <a:off x="7273925" y="5003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861" name="Freeform 5800"/>
                <p:cNvSpPr>
                  <a:spLocks/>
                </p:cNvSpPr>
                <p:nvPr/>
              </p:nvSpPr>
              <p:spPr bwMode="auto">
                <a:xfrm>
                  <a:off x="7275513"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62" name="Freeform 5801"/>
                <p:cNvSpPr>
                  <a:spLocks/>
                </p:cNvSpPr>
                <p:nvPr/>
              </p:nvSpPr>
              <p:spPr bwMode="auto">
                <a:xfrm>
                  <a:off x="7281863"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63" name="Freeform 5802"/>
                <p:cNvSpPr>
                  <a:spLocks/>
                </p:cNvSpPr>
                <p:nvPr/>
              </p:nvSpPr>
              <p:spPr bwMode="auto">
                <a:xfrm>
                  <a:off x="7285038"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64" name="Freeform 5803"/>
                <p:cNvSpPr>
                  <a:spLocks/>
                </p:cNvSpPr>
                <p:nvPr/>
              </p:nvSpPr>
              <p:spPr bwMode="auto">
                <a:xfrm>
                  <a:off x="7289800"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65" name="Freeform 5804"/>
                <p:cNvSpPr>
                  <a:spLocks/>
                </p:cNvSpPr>
                <p:nvPr/>
              </p:nvSpPr>
              <p:spPr bwMode="auto">
                <a:xfrm>
                  <a:off x="7292975"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66" name="Freeform 5805"/>
                <p:cNvSpPr>
                  <a:spLocks/>
                </p:cNvSpPr>
                <p:nvPr/>
              </p:nvSpPr>
              <p:spPr bwMode="auto">
                <a:xfrm>
                  <a:off x="7299325" y="50038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867" name="Freeform 5806"/>
                <p:cNvSpPr>
                  <a:spLocks/>
                </p:cNvSpPr>
                <p:nvPr/>
              </p:nvSpPr>
              <p:spPr bwMode="auto">
                <a:xfrm>
                  <a:off x="7300913" y="5000626"/>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868" name="Freeform 5807"/>
                <p:cNvSpPr>
                  <a:spLocks/>
                </p:cNvSpPr>
                <p:nvPr/>
              </p:nvSpPr>
              <p:spPr bwMode="auto">
                <a:xfrm>
                  <a:off x="7307263" y="5000626"/>
                  <a:ext cx="3175" cy="6350"/>
                </a:xfrm>
                <a:custGeom>
                  <a:avLst/>
                  <a:gdLst>
                    <a:gd name="T0" fmla="*/ 0 w 2"/>
                    <a:gd name="T1" fmla="*/ 0 h 4"/>
                    <a:gd name="T2" fmla="*/ 0 w 2"/>
                    <a:gd name="T3" fmla="*/ 0 h 4"/>
                    <a:gd name="T4" fmla="*/ 0 w 2"/>
                    <a:gd name="T5" fmla="*/ 0 h 4"/>
                    <a:gd name="T6" fmla="*/ 3175 w 2"/>
                    <a:gd name="T7" fmla="*/ 635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6350" cap="sq">
                  <a:solidFill>
                    <a:srgbClr val="010101"/>
                  </a:solidFill>
                  <a:prstDash val="solid"/>
                  <a:miter lim="800000"/>
                  <a:headEnd/>
                  <a:tailEnd/>
                </a:ln>
              </p:spPr>
              <p:txBody>
                <a:bodyPr/>
                <a:lstStyle/>
                <a:p>
                  <a:endParaRPr lang="en-US"/>
                </a:p>
              </p:txBody>
            </p:sp>
            <p:sp>
              <p:nvSpPr>
                <p:cNvPr id="30869" name="Freeform 5808"/>
                <p:cNvSpPr>
                  <a:spLocks/>
                </p:cNvSpPr>
                <p:nvPr/>
              </p:nvSpPr>
              <p:spPr bwMode="auto">
                <a:xfrm>
                  <a:off x="7310438" y="5003801"/>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870" name="Freeform 5809"/>
                <p:cNvSpPr>
                  <a:spLocks/>
                </p:cNvSpPr>
                <p:nvPr/>
              </p:nvSpPr>
              <p:spPr bwMode="auto">
                <a:xfrm>
                  <a:off x="7315200"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71" name="Freeform 5810"/>
                <p:cNvSpPr>
                  <a:spLocks/>
                </p:cNvSpPr>
                <p:nvPr/>
              </p:nvSpPr>
              <p:spPr bwMode="auto">
                <a:xfrm>
                  <a:off x="7318375"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72" name="Freeform 5811"/>
                <p:cNvSpPr>
                  <a:spLocks/>
                </p:cNvSpPr>
                <p:nvPr/>
              </p:nvSpPr>
              <p:spPr bwMode="auto">
                <a:xfrm>
                  <a:off x="7323138"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73" name="Freeform 5812"/>
                <p:cNvSpPr>
                  <a:spLocks/>
                </p:cNvSpPr>
                <p:nvPr/>
              </p:nvSpPr>
              <p:spPr bwMode="auto">
                <a:xfrm>
                  <a:off x="7329488"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74" name="Freeform 5813"/>
                <p:cNvSpPr>
                  <a:spLocks/>
                </p:cNvSpPr>
                <p:nvPr/>
              </p:nvSpPr>
              <p:spPr bwMode="auto">
                <a:xfrm>
                  <a:off x="7332663" y="5003801"/>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30875" name="Freeform 5814"/>
                <p:cNvSpPr>
                  <a:spLocks/>
                </p:cNvSpPr>
                <p:nvPr/>
              </p:nvSpPr>
              <p:spPr bwMode="auto">
                <a:xfrm>
                  <a:off x="7340600" y="50038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876" name="Freeform 5815"/>
                <p:cNvSpPr>
                  <a:spLocks/>
                </p:cNvSpPr>
                <p:nvPr/>
              </p:nvSpPr>
              <p:spPr bwMode="auto">
                <a:xfrm>
                  <a:off x="7343775" y="5003801"/>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877" name="Freeform 5816"/>
                <p:cNvSpPr>
                  <a:spLocks/>
                </p:cNvSpPr>
                <p:nvPr/>
              </p:nvSpPr>
              <p:spPr bwMode="auto">
                <a:xfrm>
                  <a:off x="7348538" y="50038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878" name="Freeform 5817"/>
                <p:cNvSpPr>
                  <a:spLocks/>
                </p:cNvSpPr>
                <p:nvPr/>
              </p:nvSpPr>
              <p:spPr bwMode="auto">
                <a:xfrm>
                  <a:off x="7351713" y="5003801"/>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879" name="Freeform 5818"/>
                <p:cNvSpPr>
                  <a:spLocks/>
                </p:cNvSpPr>
                <p:nvPr/>
              </p:nvSpPr>
              <p:spPr bwMode="auto">
                <a:xfrm>
                  <a:off x="7358063" y="5000626"/>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880" name="Freeform 5819"/>
                <p:cNvSpPr>
                  <a:spLocks/>
                </p:cNvSpPr>
                <p:nvPr/>
              </p:nvSpPr>
              <p:spPr bwMode="auto">
                <a:xfrm>
                  <a:off x="7361238" y="5000626"/>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881" name="Freeform 5820"/>
                <p:cNvSpPr>
                  <a:spLocks/>
                </p:cNvSpPr>
                <p:nvPr/>
              </p:nvSpPr>
              <p:spPr bwMode="auto">
                <a:xfrm>
                  <a:off x="7366000"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82" name="Freeform 5821"/>
                <p:cNvSpPr>
                  <a:spLocks/>
                </p:cNvSpPr>
                <p:nvPr/>
              </p:nvSpPr>
              <p:spPr bwMode="auto">
                <a:xfrm>
                  <a:off x="7369175"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83" name="Freeform 5822"/>
                <p:cNvSpPr>
                  <a:spLocks/>
                </p:cNvSpPr>
                <p:nvPr/>
              </p:nvSpPr>
              <p:spPr bwMode="auto">
                <a:xfrm>
                  <a:off x="7373938" y="5003801"/>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884" name="Freeform 5823"/>
                <p:cNvSpPr>
                  <a:spLocks/>
                </p:cNvSpPr>
                <p:nvPr/>
              </p:nvSpPr>
              <p:spPr bwMode="auto">
                <a:xfrm>
                  <a:off x="7377113" y="5003801"/>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885" name="Freeform 5824"/>
                <p:cNvSpPr>
                  <a:spLocks/>
                </p:cNvSpPr>
                <p:nvPr/>
              </p:nvSpPr>
              <p:spPr bwMode="auto">
                <a:xfrm>
                  <a:off x="7383463" y="5003801"/>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886" name="Freeform 5825"/>
                <p:cNvSpPr>
                  <a:spLocks/>
                </p:cNvSpPr>
                <p:nvPr/>
              </p:nvSpPr>
              <p:spPr bwMode="auto">
                <a:xfrm>
                  <a:off x="7385050" y="500697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87" name="Freeform 5826"/>
                <p:cNvSpPr>
                  <a:spLocks/>
                </p:cNvSpPr>
                <p:nvPr/>
              </p:nvSpPr>
              <p:spPr bwMode="auto">
                <a:xfrm>
                  <a:off x="7391400" y="5006976"/>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88" name="Freeform 5827"/>
                <p:cNvSpPr>
                  <a:spLocks/>
                </p:cNvSpPr>
                <p:nvPr/>
              </p:nvSpPr>
              <p:spPr bwMode="auto">
                <a:xfrm>
                  <a:off x="7397750" y="5003801"/>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889" name="Freeform 5828"/>
                <p:cNvSpPr>
                  <a:spLocks/>
                </p:cNvSpPr>
                <p:nvPr/>
              </p:nvSpPr>
              <p:spPr bwMode="auto">
                <a:xfrm>
                  <a:off x="7399338"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90" name="Freeform 5829"/>
                <p:cNvSpPr>
                  <a:spLocks/>
                </p:cNvSpPr>
                <p:nvPr/>
              </p:nvSpPr>
              <p:spPr bwMode="auto">
                <a:xfrm>
                  <a:off x="7405688" y="5003801"/>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91" name="Freeform 5830"/>
                <p:cNvSpPr>
                  <a:spLocks/>
                </p:cNvSpPr>
                <p:nvPr/>
              </p:nvSpPr>
              <p:spPr bwMode="auto">
                <a:xfrm>
                  <a:off x="7408863" y="5003801"/>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892" name="Freeform 5831"/>
                <p:cNvSpPr>
                  <a:spLocks/>
                </p:cNvSpPr>
                <p:nvPr/>
              </p:nvSpPr>
              <p:spPr bwMode="auto">
                <a:xfrm>
                  <a:off x="7413625" y="5003801"/>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893" name="Freeform 5832"/>
                <p:cNvSpPr>
                  <a:spLocks/>
                </p:cNvSpPr>
                <p:nvPr/>
              </p:nvSpPr>
              <p:spPr bwMode="auto">
                <a:xfrm>
                  <a:off x="7419975" y="5003801"/>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894" name="Freeform 5834"/>
                <p:cNvSpPr>
                  <a:spLocks/>
                </p:cNvSpPr>
                <p:nvPr/>
              </p:nvSpPr>
              <p:spPr bwMode="auto">
                <a:xfrm>
                  <a:off x="7424738" y="50038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895" name="Freeform 5835"/>
                <p:cNvSpPr>
                  <a:spLocks/>
                </p:cNvSpPr>
                <p:nvPr/>
              </p:nvSpPr>
              <p:spPr bwMode="auto">
                <a:xfrm>
                  <a:off x="7427913" y="50038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896" name="Freeform 5836"/>
                <p:cNvSpPr>
                  <a:spLocks/>
                </p:cNvSpPr>
                <p:nvPr/>
              </p:nvSpPr>
              <p:spPr bwMode="auto">
                <a:xfrm>
                  <a:off x="7434263" y="50038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897" name="Freeform 5837"/>
                <p:cNvSpPr>
                  <a:spLocks/>
                </p:cNvSpPr>
                <p:nvPr/>
              </p:nvSpPr>
              <p:spPr bwMode="auto">
                <a:xfrm>
                  <a:off x="7435851" y="50038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898" name="Freeform 5838"/>
                <p:cNvSpPr>
                  <a:spLocks/>
                </p:cNvSpPr>
                <p:nvPr/>
              </p:nvSpPr>
              <p:spPr bwMode="auto">
                <a:xfrm>
                  <a:off x="7442201"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899" name="Freeform 5839"/>
                <p:cNvSpPr>
                  <a:spLocks/>
                </p:cNvSpPr>
                <p:nvPr/>
              </p:nvSpPr>
              <p:spPr bwMode="auto">
                <a:xfrm>
                  <a:off x="7445376"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00" name="Freeform 5840"/>
                <p:cNvSpPr>
                  <a:spLocks/>
                </p:cNvSpPr>
                <p:nvPr/>
              </p:nvSpPr>
              <p:spPr bwMode="auto">
                <a:xfrm>
                  <a:off x="745013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01" name="Freeform 5841"/>
                <p:cNvSpPr>
                  <a:spLocks/>
                </p:cNvSpPr>
                <p:nvPr/>
              </p:nvSpPr>
              <p:spPr bwMode="auto">
                <a:xfrm>
                  <a:off x="7453313"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02" name="Freeform 5842"/>
                <p:cNvSpPr>
                  <a:spLocks/>
                </p:cNvSpPr>
                <p:nvPr/>
              </p:nvSpPr>
              <p:spPr bwMode="auto">
                <a:xfrm>
                  <a:off x="7459663"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03" name="Freeform 5843"/>
                <p:cNvSpPr>
                  <a:spLocks/>
                </p:cNvSpPr>
                <p:nvPr/>
              </p:nvSpPr>
              <p:spPr bwMode="auto">
                <a:xfrm>
                  <a:off x="7464426" y="50038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904" name="Freeform 5844"/>
                <p:cNvSpPr>
                  <a:spLocks/>
                </p:cNvSpPr>
                <p:nvPr/>
              </p:nvSpPr>
              <p:spPr bwMode="auto">
                <a:xfrm>
                  <a:off x="7467601" y="5003800"/>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905" name="Freeform 5845"/>
                <p:cNvSpPr>
                  <a:spLocks/>
                </p:cNvSpPr>
                <p:nvPr/>
              </p:nvSpPr>
              <p:spPr bwMode="auto">
                <a:xfrm>
                  <a:off x="7472363"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06" name="Freeform 5846"/>
                <p:cNvSpPr>
                  <a:spLocks/>
                </p:cNvSpPr>
                <p:nvPr/>
              </p:nvSpPr>
              <p:spPr bwMode="auto">
                <a:xfrm>
                  <a:off x="7475538"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07" name="Freeform 5847"/>
                <p:cNvSpPr>
                  <a:spLocks/>
                </p:cNvSpPr>
                <p:nvPr/>
              </p:nvSpPr>
              <p:spPr bwMode="auto">
                <a:xfrm>
                  <a:off x="7481888" y="50038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908" name="Freeform 5848"/>
                <p:cNvSpPr>
                  <a:spLocks/>
                </p:cNvSpPr>
                <p:nvPr/>
              </p:nvSpPr>
              <p:spPr bwMode="auto">
                <a:xfrm>
                  <a:off x="7485063" y="5003800"/>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09" name="Freeform 5849"/>
                <p:cNvSpPr>
                  <a:spLocks/>
                </p:cNvSpPr>
                <p:nvPr/>
              </p:nvSpPr>
              <p:spPr bwMode="auto">
                <a:xfrm>
                  <a:off x="7489826" y="50038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910" name="Freeform 5850"/>
                <p:cNvSpPr>
                  <a:spLocks/>
                </p:cNvSpPr>
                <p:nvPr/>
              </p:nvSpPr>
              <p:spPr bwMode="auto">
                <a:xfrm>
                  <a:off x="7493001" y="5006975"/>
                  <a:ext cx="7938" cy="1588"/>
                </a:xfrm>
                <a:custGeom>
                  <a:avLst/>
                  <a:gdLst>
                    <a:gd name="T0" fmla="*/ 0 w 5"/>
                    <a:gd name="T1" fmla="*/ 0 h 1588"/>
                    <a:gd name="T2" fmla="*/ 0 w 5"/>
                    <a:gd name="T3" fmla="*/ 0 h 1588"/>
                    <a:gd name="T4" fmla="*/ 0 w 5"/>
                    <a:gd name="T5" fmla="*/ 0 h 1588"/>
                    <a:gd name="T6" fmla="*/ 7938 w 5"/>
                    <a:gd name="T7" fmla="*/ 0 h 1588"/>
                    <a:gd name="T8" fmla="*/ 0 60000 65536"/>
                    <a:gd name="T9" fmla="*/ 0 60000 65536"/>
                    <a:gd name="T10" fmla="*/ 0 60000 65536"/>
                    <a:gd name="T11" fmla="*/ 0 60000 65536"/>
                    <a:gd name="T12" fmla="*/ 0 w 5"/>
                    <a:gd name="T13" fmla="*/ 0 h 1588"/>
                    <a:gd name="T14" fmla="*/ 5 w 5"/>
                    <a:gd name="T15" fmla="*/ 1588 h 1588"/>
                  </a:gdLst>
                  <a:ahLst/>
                  <a:cxnLst>
                    <a:cxn ang="T8">
                      <a:pos x="T0" y="T1"/>
                    </a:cxn>
                    <a:cxn ang="T9">
                      <a:pos x="T2" y="T3"/>
                    </a:cxn>
                    <a:cxn ang="T10">
                      <a:pos x="T4" y="T5"/>
                    </a:cxn>
                    <a:cxn ang="T11">
                      <a:pos x="T6" y="T7"/>
                    </a:cxn>
                  </a:cxnLst>
                  <a:rect l="T12" t="T13" r="T14" b="T15"/>
                  <a:pathLst>
                    <a:path w="5" h="1588">
                      <a:moveTo>
                        <a:pt x="0" y="0"/>
                      </a:moveTo>
                      <a:lnTo>
                        <a:pt x="0" y="0"/>
                      </a:lnTo>
                      <a:lnTo>
                        <a:pt x="5" y="0"/>
                      </a:lnTo>
                    </a:path>
                  </a:pathLst>
                </a:custGeom>
                <a:noFill/>
                <a:ln w="6350" cap="sq">
                  <a:solidFill>
                    <a:srgbClr val="010101"/>
                  </a:solidFill>
                  <a:prstDash val="solid"/>
                  <a:miter lim="800000"/>
                  <a:headEnd/>
                  <a:tailEnd/>
                </a:ln>
              </p:spPr>
              <p:txBody>
                <a:bodyPr/>
                <a:lstStyle/>
                <a:p>
                  <a:endParaRPr lang="en-US"/>
                </a:p>
              </p:txBody>
            </p:sp>
            <p:sp>
              <p:nvSpPr>
                <p:cNvPr id="30911" name="Freeform 5851"/>
                <p:cNvSpPr>
                  <a:spLocks/>
                </p:cNvSpPr>
                <p:nvPr/>
              </p:nvSpPr>
              <p:spPr bwMode="auto">
                <a:xfrm>
                  <a:off x="750093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12" name="Freeform 5852"/>
                <p:cNvSpPr>
                  <a:spLocks/>
                </p:cNvSpPr>
                <p:nvPr/>
              </p:nvSpPr>
              <p:spPr bwMode="auto">
                <a:xfrm>
                  <a:off x="7504113"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13" name="Freeform 5853"/>
                <p:cNvSpPr>
                  <a:spLocks/>
                </p:cNvSpPr>
                <p:nvPr/>
              </p:nvSpPr>
              <p:spPr bwMode="auto">
                <a:xfrm>
                  <a:off x="7510463"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14" name="Freeform 5854"/>
                <p:cNvSpPr>
                  <a:spLocks/>
                </p:cNvSpPr>
                <p:nvPr/>
              </p:nvSpPr>
              <p:spPr bwMode="auto">
                <a:xfrm>
                  <a:off x="7515226"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15" name="Freeform 5855"/>
                <p:cNvSpPr>
                  <a:spLocks/>
                </p:cNvSpPr>
                <p:nvPr/>
              </p:nvSpPr>
              <p:spPr bwMode="auto">
                <a:xfrm>
                  <a:off x="7518401"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16" name="Freeform 5856"/>
                <p:cNvSpPr>
                  <a:spLocks/>
                </p:cNvSpPr>
                <p:nvPr/>
              </p:nvSpPr>
              <p:spPr bwMode="auto">
                <a:xfrm>
                  <a:off x="7521576"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17" name="Freeform 5857"/>
                <p:cNvSpPr>
                  <a:spLocks/>
                </p:cNvSpPr>
                <p:nvPr/>
              </p:nvSpPr>
              <p:spPr bwMode="auto">
                <a:xfrm>
                  <a:off x="7526338"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18" name="Freeform 5858"/>
                <p:cNvSpPr>
                  <a:spLocks/>
                </p:cNvSpPr>
                <p:nvPr/>
              </p:nvSpPr>
              <p:spPr bwMode="auto">
                <a:xfrm>
                  <a:off x="7532688" y="50038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919" name="Freeform 5859"/>
                <p:cNvSpPr>
                  <a:spLocks/>
                </p:cNvSpPr>
                <p:nvPr/>
              </p:nvSpPr>
              <p:spPr bwMode="auto">
                <a:xfrm>
                  <a:off x="7534276" y="5003800"/>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20" name="Freeform 5860"/>
                <p:cNvSpPr>
                  <a:spLocks/>
                </p:cNvSpPr>
                <p:nvPr/>
              </p:nvSpPr>
              <p:spPr bwMode="auto">
                <a:xfrm>
                  <a:off x="7540626" y="50038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921" name="Freeform 5861"/>
                <p:cNvSpPr>
                  <a:spLocks/>
                </p:cNvSpPr>
                <p:nvPr/>
              </p:nvSpPr>
              <p:spPr bwMode="auto">
                <a:xfrm>
                  <a:off x="7543801" y="5003800"/>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922" name="Freeform 5862"/>
                <p:cNvSpPr>
                  <a:spLocks/>
                </p:cNvSpPr>
                <p:nvPr/>
              </p:nvSpPr>
              <p:spPr bwMode="auto">
                <a:xfrm>
                  <a:off x="7548563" y="50038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23" name="Freeform 5863"/>
                <p:cNvSpPr>
                  <a:spLocks/>
                </p:cNvSpPr>
                <p:nvPr/>
              </p:nvSpPr>
              <p:spPr bwMode="auto">
                <a:xfrm>
                  <a:off x="7551738" y="50038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924" name="Freeform 5864"/>
                <p:cNvSpPr>
                  <a:spLocks/>
                </p:cNvSpPr>
                <p:nvPr/>
              </p:nvSpPr>
              <p:spPr bwMode="auto">
                <a:xfrm>
                  <a:off x="7558088" y="50038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925" name="Freeform 5865"/>
                <p:cNvSpPr>
                  <a:spLocks/>
                </p:cNvSpPr>
                <p:nvPr/>
              </p:nvSpPr>
              <p:spPr bwMode="auto">
                <a:xfrm>
                  <a:off x="7559676" y="50038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926" name="Freeform 5866"/>
                <p:cNvSpPr>
                  <a:spLocks/>
                </p:cNvSpPr>
                <p:nvPr/>
              </p:nvSpPr>
              <p:spPr bwMode="auto">
                <a:xfrm>
                  <a:off x="7566026"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27" name="Freeform 5867"/>
                <p:cNvSpPr>
                  <a:spLocks/>
                </p:cNvSpPr>
                <p:nvPr/>
              </p:nvSpPr>
              <p:spPr bwMode="auto">
                <a:xfrm>
                  <a:off x="7572376" y="50069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928" name="Freeform 5868"/>
                <p:cNvSpPr>
                  <a:spLocks/>
                </p:cNvSpPr>
                <p:nvPr/>
              </p:nvSpPr>
              <p:spPr bwMode="auto">
                <a:xfrm>
                  <a:off x="7573963" y="5006975"/>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30929" name="Freeform 5869"/>
                <p:cNvSpPr>
                  <a:spLocks/>
                </p:cNvSpPr>
                <p:nvPr/>
              </p:nvSpPr>
              <p:spPr bwMode="auto">
                <a:xfrm>
                  <a:off x="7583488" y="50069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930" name="Freeform 5870"/>
                <p:cNvSpPr>
                  <a:spLocks/>
                </p:cNvSpPr>
                <p:nvPr/>
              </p:nvSpPr>
              <p:spPr bwMode="auto">
                <a:xfrm>
                  <a:off x="7585076" y="5003800"/>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931" name="Freeform 5871"/>
                <p:cNvSpPr>
                  <a:spLocks/>
                </p:cNvSpPr>
                <p:nvPr/>
              </p:nvSpPr>
              <p:spPr bwMode="auto">
                <a:xfrm>
                  <a:off x="7591426" y="50038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932" name="Freeform 5872"/>
                <p:cNvSpPr>
                  <a:spLocks/>
                </p:cNvSpPr>
                <p:nvPr/>
              </p:nvSpPr>
              <p:spPr bwMode="auto">
                <a:xfrm>
                  <a:off x="7594601"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33" name="Freeform 5873"/>
                <p:cNvSpPr>
                  <a:spLocks/>
                </p:cNvSpPr>
                <p:nvPr/>
              </p:nvSpPr>
              <p:spPr bwMode="auto">
                <a:xfrm>
                  <a:off x="7599363"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34" name="Freeform 5874"/>
                <p:cNvSpPr>
                  <a:spLocks/>
                </p:cNvSpPr>
                <p:nvPr/>
              </p:nvSpPr>
              <p:spPr bwMode="auto">
                <a:xfrm>
                  <a:off x="7602538" y="5003800"/>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935" name="Freeform 5875"/>
                <p:cNvSpPr>
                  <a:spLocks/>
                </p:cNvSpPr>
                <p:nvPr/>
              </p:nvSpPr>
              <p:spPr bwMode="auto">
                <a:xfrm>
                  <a:off x="7608888" y="5003800"/>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0936" name="Freeform 5876"/>
                <p:cNvSpPr>
                  <a:spLocks/>
                </p:cNvSpPr>
                <p:nvPr/>
              </p:nvSpPr>
              <p:spPr bwMode="auto">
                <a:xfrm>
                  <a:off x="7610476"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937" name="Freeform 5877"/>
                <p:cNvSpPr>
                  <a:spLocks/>
                </p:cNvSpPr>
                <p:nvPr/>
              </p:nvSpPr>
              <p:spPr bwMode="auto">
                <a:xfrm>
                  <a:off x="7616826" y="5006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938" name="Freeform 5878"/>
                <p:cNvSpPr>
                  <a:spLocks/>
                </p:cNvSpPr>
                <p:nvPr/>
              </p:nvSpPr>
              <p:spPr bwMode="auto">
                <a:xfrm>
                  <a:off x="7620001"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39" name="Freeform 5879"/>
                <p:cNvSpPr>
                  <a:spLocks/>
                </p:cNvSpPr>
                <p:nvPr/>
              </p:nvSpPr>
              <p:spPr bwMode="auto">
                <a:xfrm>
                  <a:off x="7624763"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40" name="Freeform 5880"/>
                <p:cNvSpPr>
                  <a:spLocks/>
                </p:cNvSpPr>
                <p:nvPr/>
              </p:nvSpPr>
              <p:spPr bwMode="auto">
                <a:xfrm>
                  <a:off x="7627938"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41" name="Freeform 5881"/>
                <p:cNvSpPr>
                  <a:spLocks/>
                </p:cNvSpPr>
                <p:nvPr/>
              </p:nvSpPr>
              <p:spPr bwMode="auto">
                <a:xfrm>
                  <a:off x="7634288"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42" name="Freeform 5882"/>
                <p:cNvSpPr>
                  <a:spLocks/>
                </p:cNvSpPr>
                <p:nvPr/>
              </p:nvSpPr>
              <p:spPr bwMode="auto">
                <a:xfrm>
                  <a:off x="7639051" y="50038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943" name="Freeform 5883"/>
                <p:cNvSpPr>
                  <a:spLocks/>
                </p:cNvSpPr>
                <p:nvPr/>
              </p:nvSpPr>
              <p:spPr bwMode="auto">
                <a:xfrm>
                  <a:off x="7642226" y="5003800"/>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944" name="Freeform 5884"/>
                <p:cNvSpPr>
                  <a:spLocks/>
                </p:cNvSpPr>
                <p:nvPr/>
              </p:nvSpPr>
              <p:spPr bwMode="auto">
                <a:xfrm>
                  <a:off x="764698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45" name="Freeform 5885"/>
                <p:cNvSpPr>
                  <a:spLocks/>
                </p:cNvSpPr>
                <p:nvPr/>
              </p:nvSpPr>
              <p:spPr bwMode="auto">
                <a:xfrm>
                  <a:off x="7650163" y="5003800"/>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946" name="Freeform 5886"/>
                <p:cNvSpPr>
                  <a:spLocks/>
                </p:cNvSpPr>
                <p:nvPr/>
              </p:nvSpPr>
              <p:spPr bwMode="auto">
                <a:xfrm>
                  <a:off x="7656513" y="5003800"/>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947" name="Freeform 5887"/>
                <p:cNvSpPr>
                  <a:spLocks/>
                </p:cNvSpPr>
                <p:nvPr/>
              </p:nvSpPr>
              <p:spPr bwMode="auto">
                <a:xfrm>
                  <a:off x="7661276"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48" name="Freeform 5888"/>
                <p:cNvSpPr>
                  <a:spLocks/>
                </p:cNvSpPr>
                <p:nvPr/>
              </p:nvSpPr>
              <p:spPr bwMode="auto">
                <a:xfrm>
                  <a:off x="7667626"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49" name="Freeform 5889"/>
                <p:cNvSpPr>
                  <a:spLocks/>
                </p:cNvSpPr>
                <p:nvPr/>
              </p:nvSpPr>
              <p:spPr bwMode="auto">
                <a:xfrm>
                  <a:off x="7670801"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50" name="Freeform 5890"/>
                <p:cNvSpPr>
                  <a:spLocks/>
                </p:cNvSpPr>
                <p:nvPr/>
              </p:nvSpPr>
              <p:spPr bwMode="auto">
                <a:xfrm>
                  <a:off x="7675563"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51" name="Freeform 5891"/>
                <p:cNvSpPr>
                  <a:spLocks/>
                </p:cNvSpPr>
                <p:nvPr/>
              </p:nvSpPr>
              <p:spPr bwMode="auto">
                <a:xfrm>
                  <a:off x="7678738"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52" name="Freeform 5892"/>
                <p:cNvSpPr>
                  <a:spLocks/>
                </p:cNvSpPr>
                <p:nvPr/>
              </p:nvSpPr>
              <p:spPr bwMode="auto">
                <a:xfrm>
                  <a:off x="7683501"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53" name="Freeform 5893"/>
                <p:cNvSpPr>
                  <a:spLocks/>
                </p:cNvSpPr>
                <p:nvPr/>
              </p:nvSpPr>
              <p:spPr bwMode="auto">
                <a:xfrm>
                  <a:off x="7686676"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54" name="Freeform 5894"/>
                <p:cNvSpPr>
                  <a:spLocks/>
                </p:cNvSpPr>
                <p:nvPr/>
              </p:nvSpPr>
              <p:spPr bwMode="auto">
                <a:xfrm>
                  <a:off x="7693026" y="5006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955" name="Freeform 5895"/>
                <p:cNvSpPr>
                  <a:spLocks/>
                </p:cNvSpPr>
                <p:nvPr/>
              </p:nvSpPr>
              <p:spPr bwMode="auto">
                <a:xfrm>
                  <a:off x="7696201" y="5003800"/>
                  <a:ext cx="4763" cy="6350"/>
                </a:xfrm>
                <a:custGeom>
                  <a:avLst/>
                  <a:gdLst>
                    <a:gd name="T0" fmla="*/ 0 w 3"/>
                    <a:gd name="T1" fmla="*/ 6350 h 4"/>
                    <a:gd name="T2" fmla="*/ 0 w 3"/>
                    <a:gd name="T3" fmla="*/ 6350 h 4"/>
                    <a:gd name="T4" fmla="*/ 0 w 3"/>
                    <a:gd name="T5" fmla="*/ 6350 h 4"/>
                    <a:gd name="T6" fmla="*/ 476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4"/>
                      </a:moveTo>
                      <a:lnTo>
                        <a:pt x="0" y="4"/>
                      </a:lnTo>
                      <a:lnTo>
                        <a:pt x="3" y="0"/>
                      </a:lnTo>
                    </a:path>
                  </a:pathLst>
                </a:custGeom>
                <a:noFill/>
                <a:ln w="6350" cap="sq">
                  <a:solidFill>
                    <a:srgbClr val="010101"/>
                  </a:solidFill>
                  <a:prstDash val="solid"/>
                  <a:miter lim="800000"/>
                  <a:headEnd/>
                  <a:tailEnd/>
                </a:ln>
              </p:spPr>
              <p:txBody>
                <a:bodyPr/>
                <a:lstStyle/>
                <a:p>
                  <a:endParaRPr lang="en-US"/>
                </a:p>
              </p:txBody>
            </p:sp>
            <p:sp>
              <p:nvSpPr>
                <p:cNvPr id="30956" name="Freeform 5896"/>
                <p:cNvSpPr>
                  <a:spLocks/>
                </p:cNvSpPr>
                <p:nvPr/>
              </p:nvSpPr>
              <p:spPr bwMode="auto">
                <a:xfrm>
                  <a:off x="7700963" y="50038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957" name="Freeform 5897"/>
                <p:cNvSpPr>
                  <a:spLocks/>
                </p:cNvSpPr>
                <p:nvPr/>
              </p:nvSpPr>
              <p:spPr bwMode="auto">
                <a:xfrm>
                  <a:off x="7707313" y="50038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958" name="Freeform 5898"/>
                <p:cNvSpPr>
                  <a:spLocks/>
                </p:cNvSpPr>
                <p:nvPr/>
              </p:nvSpPr>
              <p:spPr bwMode="auto">
                <a:xfrm>
                  <a:off x="7708901" y="50038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959" name="Freeform 5899"/>
                <p:cNvSpPr>
                  <a:spLocks/>
                </p:cNvSpPr>
                <p:nvPr/>
              </p:nvSpPr>
              <p:spPr bwMode="auto">
                <a:xfrm>
                  <a:off x="7715251"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60" name="Freeform 5900"/>
                <p:cNvSpPr>
                  <a:spLocks/>
                </p:cNvSpPr>
                <p:nvPr/>
              </p:nvSpPr>
              <p:spPr bwMode="auto">
                <a:xfrm>
                  <a:off x="7718426"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61" name="Freeform 5901"/>
                <p:cNvSpPr>
                  <a:spLocks/>
                </p:cNvSpPr>
                <p:nvPr/>
              </p:nvSpPr>
              <p:spPr bwMode="auto">
                <a:xfrm>
                  <a:off x="772318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62" name="Freeform 5902"/>
                <p:cNvSpPr>
                  <a:spLocks/>
                </p:cNvSpPr>
                <p:nvPr/>
              </p:nvSpPr>
              <p:spPr bwMode="auto">
                <a:xfrm>
                  <a:off x="7726363"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63" name="Freeform 5903"/>
                <p:cNvSpPr>
                  <a:spLocks/>
                </p:cNvSpPr>
                <p:nvPr/>
              </p:nvSpPr>
              <p:spPr bwMode="auto">
                <a:xfrm>
                  <a:off x="7732713" y="50038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0964" name="Freeform 5904"/>
                <p:cNvSpPr>
                  <a:spLocks/>
                </p:cNvSpPr>
                <p:nvPr/>
              </p:nvSpPr>
              <p:spPr bwMode="auto">
                <a:xfrm>
                  <a:off x="7734301" y="5003800"/>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30965" name="Freeform 5905"/>
                <p:cNvSpPr>
                  <a:spLocks/>
                </p:cNvSpPr>
                <p:nvPr/>
              </p:nvSpPr>
              <p:spPr bwMode="auto">
                <a:xfrm>
                  <a:off x="7743826" y="5003800"/>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6350" cap="sq">
                  <a:solidFill>
                    <a:srgbClr val="010101"/>
                  </a:solidFill>
                  <a:prstDash val="solid"/>
                  <a:miter lim="800000"/>
                  <a:headEnd/>
                  <a:tailEnd/>
                </a:ln>
              </p:spPr>
              <p:txBody>
                <a:bodyPr/>
                <a:lstStyle/>
                <a:p>
                  <a:endParaRPr lang="en-US"/>
                </a:p>
              </p:txBody>
            </p:sp>
            <p:sp>
              <p:nvSpPr>
                <p:cNvPr id="30966" name="Freeform 5906"/>
                <p:cNvSpPr>
                  <a:spLocks/>
                </p:cNvSpPr>
                <p:nvPr/>
              </p:nvSpPr>
              <p:spPr bwMode="auto">
                <a:xfrm>
                  <a:off x="7745413"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0967" name="Freeform 5907"/>
                <p:cNvSpPr>
                  <a:spLocks/>
                </p:cNvSpPr>
                <p:nvPr/>
              </p:nvSpPr>
              <p:spPr bwMode="auto">
                <a:xfrm>
                  <a:off x="7751763"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68" name="Freeform 5908"/>
                <p:cNvSpPr>
                  <a:spLocks/>
                </p:cNvSpPr>
                <p:nvPr/>
              </p:nvSpPr>
              <p:spPr bwMode="auto">
                <a:xfrm>
                  <a:off x="7758113" y="50069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969" name="Freeform 5909"/>
                <p:cNvSpPr>
                  <a:spLocks/>
                </p:cNvSpPr>
                <p:nvPr/>
              </p:nvSpPr>
              <p:spPr bwMode="auto">
                <a:xfrm>
                  <a:off x="7759701"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70" name="Freeform 5910"/>
                <p:cNvSpPr>
                  <a:spLocks/>
                </p:cNvSpPr>
                <p:nvPr/>
              </p:nvSpPr>
              <p:spPr bwMode="auto">
                <a:xfrm>
                  <a:off x="7762876"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71" name="Freeform 5911"/>
                <p:cNvSpPr>
                  <a:spLocks/>
                </p:cNvSpPr>
                <p:nvPr/>
              </p:nvSpPr>
              <p:spPr bwMode="auto">
                <a:xfrm>
                  <a:off x="7769226" y="5003800"/>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972" name="Freeform 5912"/>
                <p:cNvSpPr>
                  <a:spLocks/>
                </p:cNvSpPr>
                <p:nvPr/>
              </p:nvSpPr>
              <p:spPr bwMode="auto">
                <a:xfrm>
                  <a:off x="7773988" y="50038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73" name="Freeform 5913"/>
                <p:cNvSpPr>
                  <a:spLocks/>
                </p:cNvSpPr>
                <p:nvPr/>
              </p:nvSpPr>
              <p:spPr bwMode="auto">
                <a:xfrm>
                  <a:off x="7777163" y="50038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974" name="Freeform 5914"/>
                <p:cNvSpPr>
                  <a:spLocks/>
                </p:cNvSpPr>
                <p:nvPr/>
              </p:nvSpPr>
              <p:spPr bwMode="auto">
                <a:xfrm>
                  <a:off x="7783513" y="50069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0975" name="Freeform 5915"/>
                <p:cNvSpPr>
                  <a:spLocks/>
                </p:cNvSpPr>
                <p:nvPr/>
              </p:nvSpPr>
              <p:spPr bwMode="auto">
                <a:xfrm>
                  <a:off x="7785101"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76" name="Freeform 5916"/>
                <p:cNvSpPr>
                  <a:spLocks/>
                </p:cNvSpPr>
                <p:nvPr/>
              </p:nvSpPr>
              <p:spPr bwMode="auto">
                <a:xfrm>
                  <a:off x="7791451"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77" name="Freeform 5917"/>
                <p:cNvSpPr>
                  <a:spLocks/>
                </p:cNvSpPr>
                <p:nvPr/>
              </p:nvSpPr>
              <p:spPr bwMode="auto">
                <a:xfrm>
                  <a:off x="7794626" y="50069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978" name="Freeform 5918"/>
                <p:cNvSpPr>
                  <a:spLocks/>
                </p:cNvSpPr>
                <p:nvPr/>
              </p:nvSpPr>
              <p:spPr bwMode="auto">
                <a:xfrm>
                  <a:off x="7799388" y="5003800"/>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0979" name="Freeform 5919"/>
                <p:cNvSpPr>
                  <a:spLocks/>
                </p:cNvSpPr>
                <p:nvPr/>
              </p:nvSpPr>
              <p:spPr bwMode="auto">
                <a:xfrm>
                  <a:off x="7802563" y="5003800"/>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980" name="Freeform 5920"/>
                <p:cNvSpPr>
                  <a:spLocks/>
                </p:cNvSpPr>
                <p:nvPr/>
              </p:nvSpPr>
              <p:spPr bwMode="auto">
                <a:xfrm>
                  <a:off x="7807326"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81" name="Freeform 5921"/>
                <p:cNvSpPr>
                  <a:spLocks/>
                </p:cNvSpPr>
                <p:nvPr/>
              </p:nvSpPr>
              <p:spPr bwMode="auto">
                <a:xfrm>
                  <a:off x="7810501"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82" name="Freeform 5922"/>
                <p:cNvSpPr>
                  <a:spLocks/>
                </p:cNvSpPr>
                <p:nvPr/>
              </p:nvSpPr>
              <p:spPr bwMode="auto">
                <a:xfrm>
                  <a:off x="7816851" y="5006975"/>
                  <a:ext cx="7938" cy="3175"/>
                </a:xfrm>
                <a:custGeom>
                  <a:avLst/>
                  <a:gdLst>
                    <a:gd name="T0" fmla="*/ 0 w 5"/>
                    <a:gd name="T1" fmla="*/ 0 h 2"/>
                    <a:gd name="T2" fmla="*/ 0 w 5"/>
                    <a:gd name="T3" fmla="*/ 0 h 2"/>
                    <a:gd name="T4" fmla="*/ 0 w 5"/>
                    <a:gd name="T5" fmla="*/ 0 h 2"/>
                    <a:gd name="T6" fmla="*/ 7938 w 5"/>
                    <a:gd name="T7" fmla="*/ 3175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0"/>
                      </a:moveTo>
                      <a:lnTo>
                        <a:pt x="0" y="0"/>
                      </a:lnTo>
                      <a:lnTo>
                        <a:pt x="5" y="2"/>
                      </a:lnTo>
                    </a:path>
                  </a:pathLst>
                </a:custGeom>
                <a:noFill/>
                <a:ln w="6350" cap="sq">
                  <a:solidFill>
                    <a:srgbClr val="010101"/>
                  </a:solidFill>
                  <a:prstDash val="solid"/>
                  <a:miter lim="800000"/>
                  <a:headEnd/>
                  <a:tailEnd/>
                </a:ln>
              </p:spPr>
              <p:txBody>
                <a:bodyPr/>
                <a:lstStyle/>
                <a:p>
                  <a:endParaRPr lang="en-US"/>
                </a:p>
              </p:txBody>
            </p:sp>
            <p:sp>
              <p:nvSpPr>
                <p:cNvPr id="30983" name="Freeform 5923"/>
                <p:cNvSpPr>
                  <a:spLocks/>
                </p:cNvSpPr>
                <p:nvPr/>
              </p:nvSpPr>
              <p:spPr bwMode="auto">
                <a:xfrm>
                  <a:off x="7824788" y="5006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984" name="Freeform 5924"/>
                <p:cNvSpPr>
                  <a:spLocks/>
                </p:cNvSpPr>
                <p:nvPr/>
              </p:nvSpPr>
              <p:spPr bwMode="auto">
                <a:xfrm>
                  <a:off x="7827963"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85" name="Freeform 5925"/>
                <p:cNvSpPr>
                  <a:spLocks/>
                </p:cNvSpPr>
                <p:nvPr/>
              </p:nvSpPr>
              <p:spPr bwMode="auto">
                <a:xfrm>
                  <a:off x="7832726" y="5006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0986" name="Freeform 5926"/>
                <p:cNvSpPr>
                  <a:spLocks/>
                </p:cNvSpPr>
                <p:nvPr/>
              </p:nvSpPr>
              <p:spPr bwMode="auto">
                <a:xfrm>
                  <a:off x="7835901" y="5010150"/>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87" name="Freeform 5927"/>
                <p:cNvSpPr>
                  <a:spLocks/>
                </p:cNvSpPr>
                <p:nvPr/>
              </p:nvSpPr>
              <p:spPr bwMode="auto">
                <a:xfrm>
                  <a:off x="7842251" y="5006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988" name="Freeform 5928"/>
                <p:cNvSpPr>
                  <a:spLocks/>
                </p:cNvSpPr>
                <p:nvPr/>
              </p:nvSpPr>
              <p:spPr bwMode="auto">
                <a:xfrm>
                  <a:off x="7845426"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89" name="Freeform 5929"/>
                <p:cNvSpPr>
                  <a:spLocks/>
                </p:cNvSpPr>
                <p:nvPr/>
              </p:nvSpPr>
              <p:spPr bwMode="auto">
                <a:xfrm>
                  <a:off x="7850188" y="50038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990" name="Freeform 5930"/>
                <p:cNvSpPr>
                  <a:spLocks/>
                </p:cNvSpPr>
                <p:nvPr/>
              </p:nvSpPr>
              <p:spPr bwMode="auto">
                <a:xfrm>
                  <a:off x="7853363" y="5003800"/>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0991" name="Freeform 5931"/>
                <p:cNvSpPr>
                  <a:spLocks/>
                </p:cNvSpPr>
                <p:nvPr/>
              </p:nvSpPr>
              <p:spPr bwMode="auto">
                <a:xfrm>
                  <a:off x="7858126"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92" name="Freeform 5932"/>
                <p:cNvSpPr>
                  <a:spLocks/>
                </p:cNvSpPr>
                <p:nvPr/>
              </p:nvSpPr>
              <p:spPr bwMode="auto">
                <a:xfrm>
                  <a:off x="7861301"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0993" name="Freeform 5933"/>
                <p:cNvSpPr>
                  <a:spLocks/>
                </p:cNvSpPr>
                <p:nvPr/>
              </p:nvSpPr>
              <p:spPr bwMode="auto">
                <a:xfrm>
                  <a:off x="7867651"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94" name="Freeform 5934"/>
                <p:cNvSpPr>
                  <a:spLocks/>
                </p:cNvSpPr>
                <p:nvPr/>
              </p:nvSpPr>
              <p:spPr bwMode="auto">
                <a:xfrm>
                  <a:off x="7870826"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0995" name="Freeform 5935"/>
                <p:cNvSpPr>
                  <a:spLocks/>
                </p:cNvSpPr>
                <p:nvPr/>
              </p:nvSpPr>
              <p:spPr bwMode="auto">
                <a:xfrm>
                  <a:off x="787558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0996" name="Freeform 5936"/>
                <p:cNvSpPr>
                  <a:spLocks/>
                </p:cNvSpPr>
                <p:nvPr/>
              </p:nvSpPr>
              <p:spPr bwMode="auto">
                <a:xfrm>
                  <a:off x="7878763" y="5003800"/>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0997" name="Freeform 5937"/>
                <p:cNvSpPr>
                  <a:spLocks/>
                </p:cNvSpPr>
                <p:nvPr/>
              </p:nvSpPr>
              <p:spPr bwMode="auto">
                <a:xfrm>
                  <a:off x="7883526" y="5003800"/>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0998" name="Freeform 5938"/>
                <p:cNvSpPr>
                  <a:spLocks/>
                </p:cNvSpPr>
                <p:nvPr/>
              </p:nvSpPr>
              <p:spPr bwMode="auto">
                <a:xfrm>
                  <a:off x="7889876" y="5003800"/>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0999" name="Freeform 5939"/>
                <p:cNvSpPr>
                  <a:spLocks/>
                </p:cNvSpPr>
                <p:nvPr/>
              </p:nvSpPr>
              <p:spPr bwMode="auto">
                <a:xfrm>
                  <a:off x="7893051" y="5003800"/>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1000" name="Freeform 5940"/>
                <p:cNvSpPr>
                  <a:spLocks/>
                </p:cNvSpPr>
                <p:nvPr/>
              </p:nvSpPr>
              <p:spPr bwMode="auto">
                <a:xfrm>
                  <a:off x="7894638" y="5006975"/>
                  <a:ext cx="9525" cy="1588"/>
                </a:xfrm>
                <a:custGeom>
                  <a:avLst/>
                  <a:gdLst>
                    <a:gd name="T0" fmla="*/ 0 w 6"/>
                    <a:gd name="T1" fmla="*/ 0 h 1588"/>
                    <a:gd name="T2" fmla="*/ 0 w 6"/>
                    <a:gd name="T3" fmla="*/ 0 h 1588"/>
                    <a:gd name="T4" fmla="*/ 0 w 6"/>
                    <a:gd name="T5" fmla="*/ 0 h 1588"/>
                    <a:gd name="T6" fmla="*/ 9525 w 6"/>
                    <a:gd name="T7" fmla="*/ 0 h 1588"/>
                    <a:gd name="T8" fmla="*/ 0 60000 65536"/>
                    <a:gd name="T9" fmla="*/ 0 60000 65536"/>
                    <a:gd name="T10" fmla="*/ 0 60000 65536"/>
                    <a:gd name="T11" fmla="*/ 0 60000 65536"/>
                    <a:gd name="T12" fmla="*/ 0 w 6"/>
                    <a:gd name="T13" fmla="*/ 0 h 1588"/>
                    <a:gd name="T14" fmla="*/ 6 w 6"/>
                    <a:gd name="T15" fmla="*/ 1588 h 1588"/>
                  </a:gdLst>
                  <a:ahLst/>
                  <a:cxnLst>
                    <a:cxn ang="T8">
                      <a:pos x="T0" y="T1"/>
                    </a:cxn>
                    <a:cxn ang="T9">
                      <a:pos x="T2" y="T3"/>
                    </a:cxn>
                    <a:cxn ang="T10">
                      <a:pos x="T4" y="T5"/>
                    </a:cxn>
                    <a:cxn ang="T11">
                      <a:pos x="T6" y="T7"/>
                    </a:cxn>
                  </a:cxnLst>
                  <a:rect l="T12" t="T13" r="T14" b="T15"/>
                  <a:pathLst>
                    <a:path w="6" h="1588">
                      <a:moveTo>
                        <a:pt x="0" y="0"/>
                      </a:moveTo>
                      <a:lnTo>
                        <a:pt x="0" y="0"/>
                      </a:lnTo>
                      <a:lnTo>
                        <a:pt x="6" y="0"/>
                      </a:lnTo>
                    </a:path>
                  </a:pathLst>
                </a:custGeom>
                <a:noFill/>
                <a:ln w="6350" cap="sq">
                  <a:solidFill>
                    <a:srgbClr val="010101"/>
                  </a:solidFill>
                  <a:prstDash val="solid"/>
                  <a:miter lim="800000"/>
                  <a:headEnd/>
                  <a:tailEnd/>
                </a:ln>
              </p:spPr>
              <p:txBody>
                <a:bodyPr/>
                <a:lstStyle/>
                <a:p>
                  <a:endParaRPr lang="en-US"/>
                </a:p>
              </p:txBody>
            </p:sp>
            <p:sp>
              <p:nvSpPr>
                <p:cNvPr id="31001" name="Freeform 5941"/>
                <p:cNvSpPr>
                  <a:spLocks/>
                </p:cNvSpPr>
                <p:nvPr/>
              </p:nvSpPr>
              <p:spPr bwMode="auto">
                <a:xfrm>
                  <a:off x="7904163"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02" name="Freeform 5942"/>
                <p:cNvSpPr>
                  <a:spLocks/>
                </p:cNvSpPr>
                <p:nvPr/>
              </p:nvSpPr>
              <p:spPr bwMode="auto">
                <a:xfrm>
                  <a:off x="7908926"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03" name="Freeform 5943"/>
                <p:cNvSpPr>
                  <a:spLocks/>
                </p:cNvSpPr>
                <p:nvPr/>
              </p:nvSpPr>
              <p:spPr bwMode="auto">
                <a:xfrm>
                  <a:off x="7912101"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04" name="Freeform 5944"/>
                <p:cNvSpPr>
                  <a:spLocks/>
                </p:cNvSpPr>
                <p:nvPr/>
              </p:nvSpPr>
              <p:spPr bwMode="auto">
                <a:xfrm>
                  <a:off x="7918451" y="50069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1005" name="Freeform 5945"/>
                <p:cNvSpPr>
                  <a:spLocks/>
                </p:cNvSpPr>
                <p:nvPr/>
              </p:nvSpPr>
              <p:spPr bwMode="auto">
                <a:xfrm>
                  <a:off x="7920038"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06" name="Freeform 5946"/>
                <p:cNvSpPr>
                  <a:spLocks/>
                </p:cNvSpPr>
                <p:nvPr/>
              </p:nvSpPr>
              <p:spPr bwMode="auto">
                <a:xfrm>
                  <a:off x="792638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07" name="Freeform 5947"/>
                <p:cNvSpPr>
                  <a:spLocks/>
                </p:cNvSpPr>
                <p:nvPr/>
              </p:nvSpPr>
              <p:spPr bwMode="auto">
                <a:xfrm>
                  <a:off x="7929563"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08" name="Freeform 5948"/>
                <p:cNvSpPr>
                  <a:spLocks/>
                </p:cNvSpPr>
                <p:nvPr/>
              </p:nvSpPr>
              <p:spPr bwMode="auto">
                <a:xfrm>
                  <a:off x="7934326"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09" name="Freeform 5949"/>
                <p:cNvSpPr>
                  <a:spLocks/>
                </p:cNvSpPr>
                <p:nvPr/>
              </p:nvSpPr>
              <p:spPr bwMode="auto">
                <a:xfrm>
                  <a:off x="7937501" y="5003800"/>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1010" name="Freeform 5950"/>
                <p:cNvSpPr>
                  <a:spLocks/>
                </p:cNvSpPr>
                <p:nvPr/>
              </p:nvSpPr>
              <p:spPr bwMode="auto">
                <a:xfrm>
                  <a:off x="7943851" y="5003800"/>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1011" name="Freeform 5951"/>
                <p:cNvSpPr>
                  <a:spLocks/>
                </p:cNvSpPr>
                <p:nvPr/>
              </p:nvSpPr>
              <p:spPr bwMode="auto">
                <a:xfrm>
                  <a:off x="7945438"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1012" name="Freeform 5952"/>
                <p:cNvSpPr>
                  <a:spLocks/>
                </p:cNvSpPr>
                <p:nvPr/>
              </p:nvSpPr>
              <p:spPr bwMode="auto">
                <a:xfrm>
                  <a:off x="7951788" y="5006975"/>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1013" name="Freeform 5953"/>
                <p:cNvSpPr>
                  <a:spLocks/>
                </p:cNvSpPr>
                <p:nvPr/>
              </p:nvSpPr>
              <p:spPr bwMode="auto">
                <a:xfrm>
                  <a:off x="7956551"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14" name="Freeform 5954"/>
                <p:cNvSpPr>
                  <a:spLocks/>
                </p:cNvSpPr>
                <p:nvPr/>
              </p:nvSpPr>
              <p:spPr bwMode="auto">
                <a:xfrm>
                  <a:off x="7959726"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15" name="Freeform 5955"/>
                <p:cNvSpPr>
                  <a:spLocks/>
                </p:cNvSpPr>
                <p:nvPr/>
              </p:nvSpPr>
              <p:spPr bwMode="auto">
                <a:xfrm>
                  <a:off x="7966076" y="5006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1016" name="Freeform 5956"/>
                <p:cNvSpPr>
                  <a:spLocks/>
                </p:cNvSpPr>
                <p:nvPr/>
              </p:nvSpPr>
              <p:spPr bwMode="auto">
                <a:xfrm>
                  <a:off x="7969251" y="5006975"/>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1017" name="Freeform 5957"/>
                <p:cNvSpPr>
                  <a:spLocks/>
                </p:cNvSpPr>
                <p:nvPr/>
              </p:nvSpPr>
              <p:spPr bwMode="auto">
                <a:xfrm>
                  <a:off x="7974013"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18" name="Freeform 5958"/>
                <p:cNvSpPr>
                  <a:spLocks/>
                </p:cNvSpPr>
                <p:nvPr/>
              </p:nvSpPr>
              <p:spPr bwMode="auto">
                <a:xfrm>
                  <a:off x="7977188" y="5006975"/>
                  <a:ext cx="7938" cy="3175"/>
                </a:xfrm>
                <a:custGeom>
                  <a:avLst/>
                  <a:gdLst>
                    <a:gd name="T0" fmla="*/ 0 w 5"/>
                    <a:gd name="T1" fmla="*/ 0 h 2"/>
                    <a:gd name="T2" fmla="*/ 0 w 5"/>
                    <a:gd name="T3" fmla="*/ 0 h 2"/>
                    <a:gd name="T4" fmla="*/ 0 w 5"/>
                    <a:gd name="T5" fmla="*/ 0 h 2"/>
                    <a:gd name="T6" fmla="*/ 7938 w 5"/>
                    <a:gd name="T7" fmla="*/ 3175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0"/>
                      </a:moveTo>
                      <a:lnTo>
                        <a:pt x="0" y="0"/>
                      </a:lnTo>
                      <a:lnTo>
                        <a:pt x="5" y="2"/>
                      </a:lnTo>
                    </a:path>
                  </a:pathLst>
                </a:custGeom>
                <a:noFill/>
                <a:ln w="6350" cap="sq">
                  <a:solidFill>
                    <a:srgbClr val="010101"/>
                  </a:solidFill>
                  <a:prstDash val="solid"/>
                  <a:miter lim="800000"/>
                  <a:headEnd/>
                  <a:tailEnd/>
                </a:ln>
              </p:spPr>
              <p:txBody>
                <a:bodyPr/>
                <a:lstStyle/>
                <a:p>
                  <a:endParaRPr lang="en-US"/>
                </a:p>
              </p:txBody>
            </p:sp>
            <p:sp>
              <p:nvSpPr>
                <p:cNvPr id="31019" name="Freeform 5959"/>
                <p:cNvSpPr>
                  <a:spLocks/>
                </p:cNvSpPr>
                <p:nvPr/>
              </p:nvSpPr>
              <p:spPr bwMode="auto">
                <a:xfrm>
                  <a:off x="7985126" y="5006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1020" name="Freeform 5960"/>
                <p:cNvSpPr>
                  <a:spLocks/>
                </p:cNvSpPr>
                <p:nvPr/>
              </p:nvSpPr>
              <p:spPr bwMode="auto">
                <a:xfrm>
                  <a:off x="7988301"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21" name="Freeform 5961"/>
                <p:cNvSpPr>
                  <a:spLocks/>
                </p:cNvSpPr>
                <p:nvPr/>
              </p:nvSpPr>
              <p:spPr bwMode="auto">
                <a:xfrm>
                  <a:off x="7994651" y="500697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1022" name="Freeform 5962"/>
                <p:cNvSpPr>
                  <a:spLocks/>
                </p:cNvSpPr>
                <p:nvPr/>
              </p:nvSpPr>
              <p:spPr bwMode="auto">
                <a:xfrm>
                  <a:off x="7996238"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1023" name="Freeform 5963"/>
                <p:cNvSpPr>
                  <a:spLocks/>
                </p:cNvSpPr>
                <p:nvPr/>
              </p:nvSpPr>
              <p:spPr bwMode="auto">
                <a:xfrm>
                  <a:off x="800258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24" name="Freeform 5964"/>
                <p:cNvSpPr>
                  <a:spLocks/>
                </p:cNvSpPr>
                <p:nvPr/>
              </p:nvSpPr>
              <p:spPr bwMode="auto">
                <a:xfrm>
                  <a:off x="8005763" y="5003800"/>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1025" name="Freeform 5965"/>
                <p:cNvSpPr>
                  <a:spLocks/>
                </p:cNvSpPr>
                <p:nvPr/>
              </p:nvSpPr>
              <p:spPr bwMode="auto">
                <a:xfrm>
                  <a:off x="8010526" y="5003800"/>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1026" name="Freeform 5966"/>
                <p:cNvSpPr>
                  <a:spLocks/>
                </p:cNvSpPr>
                <p:nvPr/>
              </p:nvSpPr>
              <p:spPr bwMode="auto">
                <a:xfrm>
                  <a:off x="8013701"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27" name="Freeform 5967"/>
                <p:cNvSpPr>
                  <a:spLocks/>
                </p:cNvSpPr>
                <p:nvPr/>
              </p:nvSpPr>
              <p:spPr bwMode="auto">
                <a:xfrm>
                  <a:off x="8018463"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28" name="Freeform 5968"/>
                <p:cNvSpPr>
                  <a:spLocks/>
                </p:cNvSpPr>
                <p:nvPr/>
              </p:nvSpPr>
              <p:spPr bwMode="auto">
                <a:xfrm>
                  <a:off x="8024813"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29" name="Freeform 5969"/>
                <p:cNvSpPr>
                  <a:spLocks/>
                </p:cNvSpPr>
                <p:nvPr/>
              </p:nvSpPr>
              <p:spPr bwMode="auto">
                <a:xfrm>
                  <a:off x="8027988"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30" name="Freeform 5970"/>
                <p:cNvSpPr>
                  <a:spLocks/>
                </p:cNvSpPr>
                <p:nvPr/>
              </p:nvSpPr>
              <p:spPr bwMode="auto">
                <a:xfrm>
                  <a:off x="8032751" y="5006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1031" name="Freeform 5971"/>
                <p:cNvSpPr>
                  <a:spLocks/>
                </p:cNvSpPr>
                <p:nvPr/>
              </p:nvSpPr>
              <p:spPr bwMode="auto">
                <a:xfrm>
                  <a:off x="8035926" y="5010150"/>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32" name="Freeform 5972"/>
                <p:cNvSpPr>
                  <a:spLocks/>
                </p:cNvSpPr>
                <p:nvPr/>
              </p:nvSpPr>
              <p:spPr bwMode="auto">
                <a:xfrm>
                  <a:off x="8042276" y="50069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1033" name="Freeform 5973"/>
                <p:cNvSpPr>
                  <a:spLocks/>
                </p:cNvSpPr>
                <p:nvPr/>
              </p:nvSpPr>
              <p:spPr bwMode="auto">
                <a:xfrm>
                  <a:off x="8043863"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34" name="Freeform 5974"/>
                <p:cNvSpPr>
                  <a:spLocks/>
                </p:cNvSpPr>
                <p:nvPr/>
              </p:nvSpPr>
              <p:spPr bwMode="auto">
                <a:xfrm>
                  <a:off x="8050213"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35" name="Freeform 5975"/>
                <p:cNvSpPr>
                  <a:spLocks/>
                </p:cNvSpPr>
                <p:nvPr/>
              </p:nvSpPr>
              <p:spPr bwMode="auto">
                <a:xfrm>
                  <a:off x="8053388"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36" name="Freeform 5976"/>
                <p:cNvSpPr>
                  <a:spLocks/>
                </p:cNvSpPr>
                <p:nvPr/>
              </p:nvSpPr>
              <p:spPr bwMode="auto">
                <a:xfrm>
                  <a:off x="8058151"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37" name="Freeform 5977"/>
                <p:cNvSpPr>
                  <a:spLocks/>
                </p:cNvSpPr>
                <p:nvPr/>
              </p:nvSpPr>
              <p:spPr bwMode="auto">
                <a:xfrm>
                  <a:off x="8064501" y="50069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1038" name="Freeform 5978"/>
                <p:cNvSpPr>
                  <a:spLocks/>
                </p:cNvSpPr>
                <p:nvPr/>
              </p:nvSpPr>
              <p:spPr bwMode="auto">
                <a:xfrm>
                  <a:off x="8069263" y="5010150"/>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39" name="Freeform 5979"/>
                <p:cNvSpPr>
                  <a:spLocks/>
                </p:cNvSpPr>
                <p:nvPr/>
              </p:nvSpPr>
              <p:spPr bwMode="auto">
                <a:xfrm>
                  <a:off x="8075613" y="5006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1040" name="Freeform 5980"/>
                <p:cNvSpPr>
                  <a:spLocks/>
                </p:cNvSpPr>
                <p:nvPr/>
              </p:nvSpPr>
              <p:spPr bwMode="auto">
                <a:xfrm>
                  <a:off x="807878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41" name="Freeform 5981"/>
                <p:cNvSpPr>
                  <a:spLocks/>
                </p:cNvSpPr>
                <p:nvPr/>
              </p:nvSpPr>
              <p:spPr bwMode="auto">
                <a:xfrm>
                  <a:off x="8081963"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42" name="Freeform 5982"/>
                <p:cNvSpPr>
                  <a:spLocks/>
                </p:cNvSpPr>
                <p:nvPr/>
              </p:nvSpPr>
              <p:spPr bwMode="auto">
                <a:xfrm>
                  <a:off x="8086726"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1043" name="Freeform 5983"/>
                <p:cNvSpPr>
                  <a:spLocks/>
                </p:cNvSpPr>
                <p:nvPr/>
              </p:nvSpPr>
              <p:spPr bwMode="auto">
                <a:xfrm>
                  <a:off x="8093076" y="50069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1044" name="Freeform 5984"/>
                <p:cNvSpPr>
                  <a:spLocks/>
                </p:cNvSpPr>
                <p:nvPr/>
              </p:nvSpPr>
              <p:spPr bwMode="auto">
                <a:xfrm>
                  <a:off x="8094663"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1045" name="Freeform 5985"/>
                <p:cNvSpPr>
                  <a:spLocks/>
                </p:cNvSpPr>
                <p:nvPr/>
              </p:nvSpPr>
              <p:spPr bwMode="auto">
                <a:xfrm>
                  <a:off x="8101013" y="5006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1046" name="Freeform 5986"/>
                <p:cNvSpPr>
                  <a:spLocks/>
                </p:cNvSpPr>
                <p:nvPr/>
              </p:nvSpPr>
              <p:spPr bwMode="auto">
                <a:xfrm>
                  <a:off x="8104188" y="50069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1047" name="Freeform 5987"/>
                <p:cNvSpPr>
                  <a:spLocks/>
                </p:cNvSpPr>
                <p:nvPr/>
              </p:nvSpPr>
              <p:spPr bwMode="auto">
                <a:xfrm>
                  <a:off x="8108951" y="5010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48" name="Freeform 5988"/>
                <p:cNvSpPr>
                  <a:spLocks/>
                </p:cNvSpPr>
                <p:nvPr/>
              </p:nvSpPr>
              <p:spPr bwMode="auto">
                <a:xfrm>
                  <a:off x="8112126"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1049" name="Freeform 5989"/>
                <p:cNvSpPr>
                  <a:spLocks/>
                </p:cNvSpPr>
                <p:nvPr/>
              </p:nvSpPr>
              <p:spPr bwMode="auto">
                <a:xfrm>
                  <a:off x="8118476" y="50069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1050" name="Freeform 5990"/>
                <p:cNvSpPr>
                  <a:spLocks/>
                </p:cNvSpPr>
                <p:nvPr/>
              </p:nvSpPr>
              <p:spPr bwMode="auto">
                <a:xfrm>
                  <a:off x="8120063"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51" name="Freeform 5991"/>
                <p:cNvSpPr>
                  <a:spLocks/>
                </p:cNvSpPr>
                <p:nvPr/>
              </p:nvSpPr>
              <p:spPr bwMode="auto">
                <a:xfrm>
                  <a:off x="8126413" y="5006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1052" name="Freeform 5992"/>
                <p:cNvSpPr>
                  <a:spLocks/>
                </p:cNvSpPr>
                <p:nvPr/>
              </p:nvSpPr>
              <p:spPr bwMode="auto">
                <a:xfrm>
                  <a:off x="8129588" y="5010150"/>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53" name="Freeform 5993"/>
                <p:cNvSpPr>
                  <a:spLocks/>
                </p:cNvSpPr>
                <p:nvPr/>
              </p:nvSpPr>
              <p:spPr bwMode="auto">
                <a:xfrm>
                  <a:off x="8134351"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1054" name="Freeform 5994"/>
                <p:cNvSpPr>
                  <a:spLocks/>
                </p:cNvSpPr>
                <p:nvPr/>
              </p:nvSpPr>
              <p:spPr bwMode="auto">
                <a:xfrm>
                  <a:off x="8140701"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55" name="Freeform 5995"/>
                <p:cNvSpPr>
                  <a:spLocks/>
                </p:cNvSpPr>
                <p:nvPr/>
              </p:nvSpPr>
              <p:spPr bwMode="auto">
                <a:xfrm>
                  <a:off x="8145463" y="5006975"/>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56" name="Freeform 5996"/>
                <p:cNvSpPr>
                  <a:spLocks/>
                </p:cNvSpPr>
                <p:nvPr/>
              </p:nvSpPr>
              <p:spPr bwMode="auto">
                <a:xfrm>
                  <a:off x="8151813"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57" name="Freeform 5997"/>
                <p:cNvSpPr>
                  <a:spLocks/>
                </p:cNvSpPr>
                <p:nvPr/>
              </p:nvSpPr>
              <p:spPr bwMode="auto">
                <a:xfrm>
                  <a:off x="8154988" y="50069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1058" name="Freeform 5998"/>
                <p:cNvSpPr>
                  <a:spLocks/>
                </p:cNvSpPr>
                <p:nvPr/>
              </p:nvSpPr>
              <p:spPr bwMode="auto">
                <a:xfrm>
                  <a:off x="8159751" y="5006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1059" name="Freeform 5999"/>
                <p:cNvSpPr>
                  <a:spLocks/>
                </p:cNvSpPr>
                <p:nvPr/>
              </p:nvSpPr>
              <p:spPr bwMode="auto">
                <a:xfrm>
                  <a:off x="8162926" y="50069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1060" name="Freeform 6000"/>
                <p:cNvSpPr>
                  <a:spLocks/>
                </p:cNvSpPr>
                <p:nvPr/>
              </p:nvSpPr>
              <p:spPr bwMode="auto">
                <a:xfrm>
                  <a:off x="8167688" y="5006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1061" name="Freeform 6001"/>
                <p:cNvSpPr>
                  <a:spLocks/>
                </p:cNvSpPr>
                <p:nvPr/>
              </p:nvSpPr>
              <p:spPr bwMode="auto">
                <a:xfrm>
                  <a:off x="8170863"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1062" name="Freeform 6002"/>
                <p:cNvSpPr>
                  <a:spLocks/>
                </p:cNvSpPr>
                <p:nvPr/>
              </p:nvSpPr>
              <p:spPr bwMode="auto">
                <a:xfrm>
                  <a:off x="8177213" y="5010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63" name="Freeform 6003"/>
                <p:cNvSpPr>
                  <a:spLocks/>
                </p:cNvSpPr>
                <p:nvPr/>
              </p:nvSpPr>
              <p:spPr bwMode="auto">
                <a:xfrm>
                  <a:off x="8180388" y="5010150"/>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64" name="Freeform 6004"/>
                <p:cNvSpPr>
                  <a:spLocks/>
                </p:cNvSpPr>
                <p:nvPr/>
              </p:nvSpPr>
              <p:spPr bwMode="auto">
                <a:xfrm>
                  <a:off x="8185151" y="5010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65" name="Freeform 6005"/>
                <p:cNvSpPr>
                  <a:spLocks/>
                </p:cNvSpPr>
                <p:nvPr/>
              </p:nvSpPr>
              <p:spPr bwMode="auto">
                <a:xfrm>
                  <a:off x="8188326" y="5006975"/>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1066" name="Freeform 6006"/>
                <p:cNvSpPr>
                  <a:spLocks/>
                </p:cNvSpPr>
                <p:nvPr/>
              </p:nvSpPr>
              <p:spPr bwMode="auto">
                <a:xfrm>
                  <a:off x="8193088" y="5006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1067" name="Freeform 6007"/>
                <p:cNvSpPr>
                  <a:spLocks/>
                </p:cNvSpPr>
                <p:nvPr/>
              </p:nvSpPr>
              <p:spPr bwMode="auto">
                <a:xfrm>
                  <a:off x="8196263"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1068" name="Freeform 6008"/>
                <p:cNvSpPr>
                  <a:spLocks/>
                </p:cNvSpPr>
                <p:nvPr/>
              </p:nvSpPr>
              <p:spPr bwMode="auto">
                <a:xfrm>
                  <a:off x="8202613"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69" name="Freeform 6009"/>
                <p:cNvSpPr>
                  <a:spLocks/>
                </p:cNvSpPr>
                <p:nvPr/>
              </p:nvSpPr>
              <p:spPr bwMode="auto">
                <a:xfrm>
                  <a:off x="8207376" y="5006975"/>
                  <a:ext cx="3175" cy="3175"/>
                </a:xfrm>
                <a:custGeom>
                  <a:avLst/>
                  <a:gdLst>
                    <a:gd name="T0" fmla="*/ 0 w 2"/>
                    <a:gd name="T1" fmla="*/ 0 h 2"/>
                    <a:gd name="T2" fmla="*/ 0 w 2"/>
                    <a:gd name="T3" fmla="*/ 0 h 2"/>
                    <a:gd name="T4" fmla="*/ 0 w 2"/>
                    <a:gd name="T5" fmla="*/ 0 h 2"/>
                    <a:gd name="T6" fmla="*/ 3175 w 2"/>
                    <a:gd name="T7" fmla="*/ 3175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6350" cap="sq">
                  <a:solidFill>
                    <a:srgbClr val="010101"/>
                  </a:solidFill>
                  <a:prstDash val="solid"/>
                  <a:miter lim="800000"/>
                  <a:headEnd/>
                  <a:tailEnd/>
                </a:ln>
              </p:spPr>
              <p:txBody>
                <a:bodyPr/>
                <a:lstStyle/>
                <a:p>
                  <a:endParaRPr lang="en-US"/>
                </a:p>
              </p:txBody>
            </p:sp>
            <p:sp>
              <p:nvSpPr>
                <p:cNvPr id="31070" name="Freeform 6010"/>
                <p:cNvSpPr>
                  <a:spLocks/>
                </p:cNvSpPr>
                <p:nvPr/>
              </p:nvSpPr>
              <p:spPr bwMode="auto">
                <a:xfrm>
                  <a:off x="8210551" y="5010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71" name="Freeform 6011"/>
                <p:cNvSpPr>
                  <a:spLocks/>
                </p:cNvSpPr>
                <p:nvPr/>
              </p:nvSpPr>
              <p:spPr bwMode="auto">
                <a:xfrm>
                  <a:off x="8213726" y="5010150"/>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72" name="Freeform 6012"/>
                <p:cNvSpPr>
                  <a:spLocks/>
                </p:cNvSpPr>
                <p:nvPr/>
              </p:nvSpPr>
              <p:spPr bwMode="auto">
                <a:xfrm>
                  <a:off x="8218488" y="5006975"/>
                  <a:ext cx="9525" cy="3175"/>
                </a:xfrm>
                <a:custGeom>
                  <a:avLst/>
                  <a:gdLst>
                    <a:gd name="T0" fmla="*/ 0 w 6"/>
                    <a:gd name="T1" fmla="*/ 3175 h 2"/>
                    <a:gd name="T2" fmla="*/ 0 w 6"/>
                    <a:gd name="T3" fmla="*/ 3175 h 2"/>
                    <a:gd name="T4" fmla="*/ 0 w 6"/>
                    <a:gd name="T5" fmla="*/ 3175 h 2"/>
                    <a:gd name="T6" fmla="*/ 9525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2"/>
                      </a:moveTo>
                      <a:lnTo>
                        <a:pt x="0" y="2"/>
                      </a:lnTo>
                      <a:lnTo>
                        <a:pt x="6" y="0"/>
                      </a:lnTo>
                    </a:path>
                  </a:pathLst>
                </a:custGeom>
                <a:noFill/>
                <a:ln w="6350" cap="sq">
                  <a:solidFill>
                    <a:srgbClr val="010101"/>
                  </a:solidFill>
                  <a:prstDash val="solid"/>
                  <a:miter lim="800000"/>
                  <a:headEnd/>
                  <a:tailEnd/>
                </a:ln>
              </p:spPr>
              <p:txBody>
                <a:bodyPr/>
                <a:lstStyle/>
                <a:p>
                  <a:endParaRPr lang="en-US"/>
                </a:p>
              </p:txBody>
            </p:sp>
            <p:sp>
              <p:nvSpPr>
                <p:cNvPr id="31073" name="Freeform 6013"/>
                <p:cNvSpPr>
                  <a:spLocks/>
                </p:cNvSpPr>
                <p:nvPr/>
              </p:nvSpPr>
              <p:spPr bwMode="auto">
                <a:xfrm>
                  <a:off x="8228013" y="50069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1074" name="Freeform 6014"/>
                <p:cNvSpPr>
                  <a:spLocks/>
                </p:cNvSpPr>
                <p:nvPr/>
              </p:nvSpPr>
              <p:spPr bwMode="auto">
                <a:xfrm>
                  <a:off x="8229601"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1075" name="Freeform 6015"/>
                <p:cNvSpPr>
                  <a:spLocks/>
                </p:cNvSpPr>
                <p:nvPr/>
              </p:nvSpPr>
              <p:spPr bwMode="auto">
                <a:xfrm>
                  <a:off x="8235951" y="5010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76" name="Freeform 6016"/>
                <p:cNvSpPr>
                  <a:spLocks/>
                </p:cNvSpPr>
                <p:nvPr/>
              </p:nvSpPr>
              <p:spPr bwMode="auto">
                <a:xfrm>
                  <a:off x="8239126" y="5006975"/>
                  <a:ext cx="4763" cy="3175"/>
                </a:xfrm>
                <a:custGeom>
                  <a:avLst/>
                  <a:gdLst>
                    <a:gd name="T0" fmla="*/ 0 w 3"/>
                    <a:gd name="T1" fmla="*/ 3175 h 2"/>
                    <a:gd name="T2" fmla="*/ 0 w 3"/>
                    <a:gd name="T3" fmla="*/ 3175 h 2"/>
                    <a:gd name="T4" fmla="*/ 0 w 3"/>
                    <a:gd name="T5" fmla="*/ 3175 h 2"/>
                    <a:gd name="T6" fmla="*/ 476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6350" cap="sq">
                  <a:solidFill>
                    <a:srgbClr val="010101"/>
                  </a:solidFill>
                  <a:prstDash val="solid"/>
                  <a:miter lim="800000"/>
                  <a:headEnd/>
                  <a:tailEnd/>
                </a:ln>
              </p:spPr>
              <p:txBody>
                <a:bodyPr/>
                <a:lstStyle/>
                <a:p>
                  <a:endParaRPr lang="en-US"/>
                </a:p>
              </p:txBody>
            </p:sp>
            <p:sp>
              <p:nvSpPr>
                <p:cNvPr id="31077" name="Freeform 6017"/>
                <p:cNvSpPr>
                  <a:spLocks/>
                </p:cNvSpPr>
                <p:nvPr/>
              </p:nvSpPr>
              <p:spPr bwMode="auto">
                <a:xfrm>
                  <a:off x="824388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78" name="Freeform 6018"/>
                <p:cNvSpPr>
                  <a:spLocks/>
                </p:cNvSpPr>
                <p:nvPr/>
              </p:nvSpPr>
              <p:spPr bwMode="auto">
                <a:xfrm>
                  <a:off x="8247063"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1079" name="Freeform 6019"/>
                <p:cNvSpPr>
                  <a:spLocks/>
                </p:cNvSpPr>
                <p:nvPr/>
              </p:nvSpPr>
              <p:spPr bwMode="auto">
                <a:xfrm>
                  <a:off x="8253413" y="50069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6350" cap="sq">
                  <a:solidFill>
                    <a:srgbClr val="010101"/>
                  </a:solidFill>
                  <a:prstDash val="solid"/>
                  <a:miter lim="800000"/>
                  <a:headEnd/>
                  <a:tailEnd/>
                </a:ln>
              </p:spPr>
              <p:txBody>
                <a:bodyPr/>
                <a:lstStyle/>
                <a:p>
                  <a:endParaRPr lang="en-US"/>
                </a:p>
              </p:txBody>
            </p:sp>
            <p:sp>
              <p:nvSpPr>
                <p:cNvPr id="31080" name="Freeform 6020"/>
                <p:cNvSpPr>
                  <a:spLocks/>
                </p:cNvSpPr>
                <p:nvPr/>
              </p:nvSpPr>
              <p:spPr bwMode="auto">
                <a:xfrm>
                  <a:off x="8255001"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1081" name="Freeform 6021"/>
                <p:cNvSpPr>
                  <a:spLocks/>
                </p:cNvSpPr>
                <p:nvPr/>
              </p:nvSpPr>
              <p:spPr bwMode="auto">
                <a:xfrm>
                  <a:off x="8261351" y="5003800"/>
                  <a:ext cx="3175" cy="6350"/>
                </a:xfrm>
                <a:custGeom>
                  <a:avLst/>
                  <a:gdLst>
                    <a:gd name="T0" fmla="*/ 0 w 2"/>
                    <a:gd name="T1" fmla="*/ 6350 h 4"/>
                    <a:gd name="T2" fmla="*/ 0 w 2"/>
                    <a:gd name="T3" fmla="*/ 6350 h 4"/>
                    <a:gd name="T4" fmla="*/ 0 w 2"/>
                    <a:gd name="T5" fmla="*/ 6350 h 4"/>
                    <a:gd name="T6" fmla="*/ 3175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6350" cap="sq">
                  <a:solidFill>
                    <a:srgbClr val="010101"/>
                  </a:solidFill>
                  <a:prstDash val="solid"/>
                  <a:miter lim="800000"/>
                  <a:headEnd/>
                  <a:tailEnd/>
                </a:ln>
              </p:spPr>
              <p:txBody>
                <a:bodyPr/>
                <a:lstStyle/>
                <a:p>
                  <a:endParaRPr lang="en-US"/>
                </a:p>
              </p:txBody>
            </p:sp>
            <p:sp>
              <p:nvSpPr>
                <p:cNvPr id="31082" name="Freeform 6022"/>
                <p:cNvSpPr>
                  <a:spLocks/>
                </p:cNvSpPr>
                <p:nvPr/>
              </p:nvSpPr>
              <p:spPr bwMode="auto">
                <a:xfrm>
                  <a:off x="8264526" y="5003800"/>
                  <a:ext cx="4763" cy="6350"/>
                </a:xfrm>
                <a:custGeom>
                  <a:avLst/>
                  <a:gdLst>
                    <a:gd name="T0" fmla="*/ 0 w 3"/>
                    <a:gd name="T1" fmla="*/ 0 h 4"/>
                    <a:gd name="T2" fmla="*/ 0 w 3"/>
                    <a:gd name="T3" fmla="*/ 0 h 4"/>
                    <a:gd name="T4" fmla="*/ 0 w 3"/>
                    <a:gd name="T5" fmla="*/ 0 h 4"/>
                    <a:gd name="T6" fmla="*/ 4763 w 3"/>
                    <a:gd name="T7" fmla="*/ 635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lnTo>
                        <a:pt x="0" y="0"/>
                      </a:lnTo>
                      <a:lnTo>
                        <a:pt x="3" y="4"/>
                      </a:lnTo>
                    </a:path>
                  </a:pathLst>
                </a:custGeom>
                <a:noFill/>
                <a:ln w="6350" cap="sq">
                  <a:solidFill>
                    <a:srgbClr val="010101"/>
                  </a:solidFill>
                  <a:prstDash val="solid"/>
                  <a:miter lim="800000"/>
                  <a:headEnd/>
                  <a:tailEnd/>
                </a:ln>
              </p:spPr>
              <p:txBody>
                <a:bodyPr/>
                <a:lstStyle/>
                <a:p>
                  <a:endParaRPr lang="en-US"/>
                </a:p>
              </p:txBody>
            </p:sp>
            <p:sp>
              <p:nvSpPr>
                <p:cNvPr id="31083" name="Freeform 6023"/>
                <p:cNvSpPr>
                  <a:spLocks/>
                </p:cNvSpPr>
                <p:nvPr/>
              </p:nvSpPr>
              <p:spPr bwMode="auto">
                <a:xfrm>
                  <a:off x="8269288"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1084" name="Freeform 6024"/>
                <p:cNvSpPr>
                  <a:spLocks/>
                </p:cNvSpPr>
                <p:nvPr/>
              </p:nvSpPr>
              <p:spPr bwMode="auto">
                <a:xfrm>
                  <a:off x="8275638" y="5006975"/>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85" name="Freeform 6025"/>
                <p:cNvSpPr>
                  <a:spLocks/>
                </p:cNvSpPr>
                <p:nvPr/>
              </p:nvSpPr>
              <p:spPr bwMode="auto">
                <a:xfrm>
                  <a:off x="8278813" y="50069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1086" name="Freeform 6026"/>
                <p:cNvSpPr>
                  <a:spLocks/>
                </p:cNvSpPr>
                <p:nvPr/>
              </p:nvSpPr>
              <p:spPr bwMode="auto">
                <a:xfrm>
                  <a:off x="8283576" y="5010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87" name="Freeform 6027"/>
                <p:cNvSpPr>
                  <a:spLocks/>
                </p:cNvSpPr>
                <p:nvPr/>
              </p:nvSpPr>
              <p:spPr bwMode="auto">
                <a:xfrm>
                  <a:off x="8286751"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1088" name="Freeform 6028"/>
                <p:cNvSpPr>
                  <a:spLocks/>
                </p:cNvSpPr>
                <p:nvPr/>
              </p:nvSpPr>
              <p:spPr bwMode="auto">
                <a:xfrm>
                  <a:off x="8293101" y="500697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6350" cap="sq">
                  <a:solidFill>
                    <a:srgbClr val="010101"/>
                  </a:solidFill>
                  <a:prstDash val="solid"/>
                  <a:miter lim="800000"/>
                  <a:headEnd/>
                  <a:tailEnd/>
                </a:ln>
              </p:spPr>
              <p:txBody>
                <a:bodyPr/>
                <a:lstStyle/>
                <a:p>
                  <a:endParaRPr lang="en-US"/>
                </a:p>
              </p:txBody>
            </p:sp>
            <p:sp>
              <p:nvSpPr>
                <p:cNvPr id="31089" name="Freeform 6029"/>
                <p:cNvSpPr>
                  <a:spLocks/>
                </p:cNvSpPr>
                <p:nvPr/>
              </p:nvSpPr>
              <p:spPr bwMode="auto">
                <a:xfrm>
                  <a:off x="8294688" y="5006975"/>
                  <a:ext cx="6350" cy="3175"/>
                </a:xfrm>
                <a:custGeom>
                  <a:avLst/>
                  <a:gdLst>
                    <a:gd name="T0" fmla="*/ 0 w 4"/>
                    <a:gd name="T1" fmla="*/ 3175 h 2"/>
                    <a:gd name="T2" fmla="*/ 0 w 4"/>
                    <a:gd name="T3" fmla="*/ 3175 h 2"/>
                    <a:gd name="T4" fmla="*/ 0 w 4"/>
                    <a:gd name="T5" fmla="*/ 3175 h 2"/>
                    <a:gd name="T6" fmla="*/ 6350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0" y="2"/>
                      </a:lnTo>
                      <a:lnTo>
                        <a:pt x="4" y="0"/>
                      </a:lnTo>
                    </a:path>
                  </a:pathLst>
                </a:custGeom>
                <a:noFill/>
                <a:ln w="6350" cap="sq">
                  <a:solidFill>
                    <a:srgbClr val="010101"/>
                  </a:solidFill>
                  <a:prstDash val="solid"/>
                  <a:miter lim="800000"/>
                  <a:headEnd/>
                  <a:tailEnd/>
                </a:ln>
              </p:spPr>
              <p:txBody>
                <a:bodyPr/>
                <a:lstStyle/>
                <a:p>
                  <a:endParaRPr lang="en-US"/>
                </a:p>
              </p:txBody>
            </p:sp>
            <p:sp>
              <p:nvSpPr>
                <p:cNvPr id="31090" name="Freeform 6030"/>
                <p:cNvSpPr>
                  <a:spLocks/>
                </p:cNvSpPr>
                <p:nvPr/>
              </p:nvSpPr>
              <p:spPr bwMode="auto">
                <a:xfrm>
                  <a:off x="8301038" y="5006975"/>
                  <a:ext cx="4763" cy="3175"/>
                </a:xfrm>
                <a:custGeom>
                  <a:avLst/>
                  <a:gdLst>
                    <a:gd name="T0" fmla="*/ 0 w 3"/>
                    <a:gd name="T1" fmla="*/ 0 h 2"/>
                    <a:gd name="T2" fmla="*/ 0 w 3"/>
                    <a:gd name="T3" fmla="*/ 0 h 2"/>
                    <a:gd name="T4" fmla="*/ 0 w 3"/>
                    <a:gd name="T5" fmla="*/ 0 h 2"/>
                    <a:gd name="T6" fmla="*/ 4763 w 3"/>
                    <a:gd name="T7" fmla="*/ 3175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6350" cap="sq">
                  <a:solidFill>
                    <a:srgbClr val="010101"/>
                  </a:solidFill>
                  <a:prstDash val="solid"/>
                  <a:miter lim="800000"/>
                  <a:headEnd/>
                  <a:tailEnd/>
                </a:ln>
              </p:spPr>
              <p:txBody>
                <a:bodyPr/>
                <a:lstStyle/>
                <a:p>
                  <a:endParaRPr lang="en-US"/>
                </a:p>
              </p:txBody>
            </p:sp>
            <p:sp>
              <p:nvSpPr>
                <p:cNvPr id="31091" name="Freeform 6031"/>
                <p:cNvSpPr>
                  <a:spLocks/>
                </p:cNvSpPr>
                <p:nvPr/>
              </p:nvSpPr>
              <p:spPr bwMode="auto">
                <a:xfrm>
                  <a:off x="8305801" y="5010150"/>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92" name="Freeform 6032"/>
                <p:cNvSpPr>
                  <a:spLocks/>
                </p:cNvSpPr>
                <p:nvPr/>
              </p:nvSpPr>
              <p:spPr bwMode="auto">
                <a:xfrm>
                  <a:off x="8312151" y="5006975"/>
                  <a:ext cx="3175" cy="3175"/>
                </a:xfrm>
                <a:custGeom>
                  <a:avLst/>
                  <a:gdLst>
                    <a:gd name="T0" fmla="*/ 0 w 2"/>
                    <a:gd name="T1" fmla="*/ 3175 h 2"/>
                    <a:gd name="T2" fmla="*/ 0 w 2"/>
                    <a:gd name="T3" fmla="*/ 3175 h 2"/>
                    <a:gd name="T4" fmla="*/ 0 w 2"/>
                    <a:gd name="T5" fmla="*/ 3175 h 2"/>
                    <a:gd name="T6" fmla="*/ 317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6350" cap="sq">
                  <a:solidFill>
                    <a:srgbClr val="010101"/>
                  </a:solidFill>
                  <a:prstDash val="solid"/>
                  <a:miter lim="800000"/>
                  <a:headEnd/>
                  <a:tailEnd/>
                </a:ln>
              </p:spPr>
              <p:txBody>
                <a:bodyPr/>
                <a:lstStyle/>
                <a:p>
                  <a:endParaRPr lang="en-US"/>
                </a:p>
              </p:txBody>
            </p:sp>
            <p:sp>
              <p:nvSpPr>
                <p:cNvPr id="31093" name="Freeform 6033"/>
                <p:cNvSpPr>
                  <a:spLocks/>
                </p:cNvSpPr>
                <p:nvPr/>
              </p:nvSpPr>
              <p:spPr bwMode="auto">
                <a:xfrm>
                  <a:off x="8315326" y="5006975"/>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6350" cap="sq">
                  <a:solidFill>
                    <a:srgbClr val="010101"/>
                  </a:solidFill>
                  <a:prstDash val="solid"/>
                  <a:miter lim="800000"/>
                  <a:headEnd/>
                  <a:tailEnd/>
                </a:ln>
              </p:spPr>
              <p:txBody>
                <a:bodyPr/>
                <a:lstStyle/>
                <a:p>
                  <a:endParaRPr lang="en-US"/>
                </a:p>
              </p:txBody>
            </p:sp>
            <p:sp>
              <p:nvSpPr>
                <p:cNvPr id="31094" name="Freeform 6035"/>
                <p:cNvSpPr>
                  <a:spLocks/>
                </p:cNvSpPr>
                <p:nvPr/>
              </p:nvSpPr>
              <p:spPr bwMode="auto">
                <a:xfrm>
                  <a:off x="8320088" y="5006975"/>
                  <a:ext cx="6350" cy="3175"/>
                </a:xfrm>
                <a:custGeom>
                  <a:avLst/>
                  <a:gdLst>
                    <a:gd name="T0" fmla="*/ 0 w 4"/>
                    <a:gd name="T1" fmla="*/ 0 h 2"/>
                    <a:gd name="T2" fmla="*/ 0 w 4"/>
                    <a:gd name="T3" fmla="*/ 0 h 2"/>
                    <a:gd name="T4" fmla="*/ 0 w 4"/>
                    <a:gd name="T5" fmla="*/ 0 h 2"/>
                    <a:gd name="T6" fmla="*/ 6350 w 4"/>
                    <a:gd name="T7" fmla="*/ 3175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0"/>
                      </a:moveTo>
                      <a:lnTo>
                        <a:pt x="0" y="0"/>
                      </a:lnTo>
                      <a:lnTo>
                        <a:pt x="4" y="2"/>
                      </a:lnTo>
                    </a:path>
                  </a:pathLst>
                </a:custGeom>
                <a:noFill/>
                <a:ln w="6350" cap="sq">
                  <a:solidFill>
                    <a:srgbClr val="010101"/>
                  </a:solidFill>
                  <a:prstDash val="solid"/>
                  <a:miter lim="800000"/>
                  <a:headEnd/>
                  <a:tailEnd/>
                </a:ln>
              </p:spPr>
              <p:txBody>
                <a:bodyPr/>
                <a:lstStyle/>
                <a:p>
                  <a:endParaRPr lang="en-US"/>
                </a:p>
              </p:txBody>
            </p:sp>
            <p:sp>
              <p:nvSpPr>
                <p:cNvPr id="31095" name="Freeform 6036"/>
                <p:cNvSpPr>
                  <a:spLocks/>
                </p:cNvSpPr>
                <p:nvPr/>
              </p:nvSpPr>
              <p:spPr bwMode="auto">
                <a:xfrm>
                  <a:off x="8326438" y="501015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6350" cap="sq">
                  <a:solidFill>
                    <a:srgbClr val="010101"/>
                  </a:solidFill>
                  <a:prstDash val="solid"/>
                  <a:miter lim="800000"/>
                  <a:headEnd/>
                  <a:tailEnd/>
                </a:ln>
              </p:spPr>
              <p:txBody>
                <a:bodyPr/>
                <a:lstStyle/>
                <a:p>
                  <a:endParaRPr lang="en-US"/>
                </a:p>
              </p:txBody>
            </p:sp>
            <p:sp>
              <p:nvSpPr>
                <p:cNvPr id="31096" name="Freeform 6037"/>
                <p:cNvSpPr>
                  <a:spLocks/>
                </p:cNvSpPr>
                <p:nvPr/>
              </p:nvSpPr>
              <p:spPr bwMode="auto">
                <a:xfrm>
                  <a:off x="8329613" y="50101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6350" cap="sq">
                  <a:solidFill>
                    <a:srgbClr val="010101"/>
                  </a:solidFill>
                  <a:prstDash val="solid"/>
                  <a:miter lim="800000"/>
                  <a:headEnd/>
                  <a:tailEnd/>
                </a:ln>
              </p:spPr>
              <p:txBody>
                <a:bodyPr/>
                <a:lstStyle/>
                <a:p>
                  <a:endParaRPr lang="en-US"/>
                </a:p>
              </p:txBody>
            </p:sp>
            <p:sp>
              <p:nvSpPr>
                <p:cNvPr id="31097" name="Freeform 6038"/>
                <p:cNvSpPr>
                  <a:spLocks/>
                </p:cNvSpPr>
                <p:nvPr/>
              </p:nvSpPr>
              <p:spPr bwMode="auto">
                <a:xfrm>
                  <a:off x="8331200" y="5010150"/>
                  <a:ext cx="6350" cy="1588"/>
                </a:xfrm>
                <a:custGeom>
                  <a:avLst/>
                  <a:gdLst>
                    <a:gd name="T0" fmla="*/ 0 w 4"/>
                    <a:gd name="T1" fmla="*/ 0 h 1588"/>
                    <a:gd name="T2" fmla="*/ 0 w 4"/>
                    <a:gd name="T3" fmla="*/ 0 h 1588"/>
                    <a:gd name="T4" fmla="*/ 0 w 4"/>
                    <a:gd name="T5" fmla="*/ 0 h 1588"/>
                    <a:gd name="T6" fmla="*/ 6350 w 4"/>
                    <a:gd name="T7" fmla="*/ 0 h 1588"/>
                    <a:gd name="T8" fmla="*/ 0 60000 65536"/>
                    <a:gd name="T9" fmla="*/ 0 60000 65536"/>
                    <a:gd name="T10" fmla="*/ 0 60000 65536"/>
                    <a:gd name="T11" fmla="*/ 0 60000 65536"/>
                    <a:gd name="T12" fmla="*/ 0 w 4"/>
                    <a:gd name="T13" fmla="*/ 0 h 1588"/>
                    <a:gd name="T14" fmla="*/ 4 w 4"/>
                    <a:gd name="T15" fmla="*/ 1588 h 1588"/>
                  </a:gdLst>
                  <a:ahLst/>
                  <a:cxnLst>
                    <a:cxn ang="T8">
                      <a:pos x="T0" y="T1"/>
                    </a:cxn>
                    <a:cxn ang="T9">
                      <a:pos x="T2" y="T3"/>
                    </a:cxn>
                    <a:cxn ang="T10">
                      <a:pos x="T4" y="T5"/>
                    </a:cxn>
                    <a:cxn ang="T11">
                      <a:pos x="T6" y="T7"/>
                    </a:cxn>
                  </a:cxnLst>
                  <a:rect l="T12" t="T13" r="T14" b="T15"/>
                  <a:pathLst>
                    <a:path w="4" h="1588">
                      <a:moveTo>
                        <a:pt x="0" y="0"/>
                      </a:moveTo>
                      <a:lnTo>
                        <a:pt x="0" y="0"/>
                      </a:lnTo>
                      <a:lnTo>
                        <a:pt x="4" y="0"/>
                      </a:lnTo>
                    </a:path>
                  </a:pathLst>
                </a:custGeom>
                <a:noFill/>
                <a:ln w="6350" cap="sq">
                  <a:solidFill>
                    <a:srgbClr val="010101"/>
                  </a:solidFill>
                  <a:prstDash val="solid"/>
                  <a:miter lim="800000"/>
                  <a:headEnd/>
                  <a:tailEnd/>
                </a:ln>
              </p:spPr>
              <p:txBody>
                <a:bodyPr/>
                <a:lstStyle/>
                <a:p>
                  <a:endParaRPr lang="en-US"/>
                </a:p>
              </p:txBody>
            </p:sp>
            <p:sp>
              <p:nvSpPr>
                <p:cNvPr id="31098" name="Line 6039"/>
                <p:cNvSpPr>
                  <a:spLocks noChangeShapeType="1"/>
                </p:cNvSpPr>
                <p:nvPr/>
              </p:nvSpPr>
              <p:spPr bwMode="auto">
                <a:xfrm>
                  <a:off x="8337550" y="5010150"/>
                  <a:ext cx="1588" cy="1588"/>
                </a:xfrm>
                <a:prstGeom prst="line">
                  <a:avLst/>
                </a:prstGeom>
                <a:noFill/>
                <a:ln w="6350" cap="sq">
                  <a:solidFill>
                    <a:srgbClr val="010101"/>
                  </a:solidFill>
                  <a:miter lim="800000"/>
                  <a:headEnd/>
                  <a:tailEnd/>
                </a:ln>
              </p:spPr>
              <p:txBody>
                <a:bodyPr/>
                <a:lstStyle/>
                <a:p>
                  <a:endParaRPr lang="en-US"/>
                </a:p>
              </p:txBody>
            </p:sp>
          </p:grpSp>
          <p:sp>
            <p:nvSpPr>
              <p:cNvPr id="25141" name="Rectangle 11647"/>
              <p:cNvSpPr>
                <a:spLocks noChangeArrowheads="1"/>
              </p:cNvSpPr>
              <p:nvPr/>
            </p:nvSpPr>
            <p:spPr bwMode="auto">
              <a:xfrm>
                <a:off x="4343400" y="1066800"/>
                <a:ext cx="4800600" cy="4343400"/>
              </a:xfrm>
              <a:prstGeom prst="rect">
                <a:avLst/>
              </a:prstGeom>
              <a:solidFill>
                <a:schemeClr val="bg1"/>
              </a:solidFill>
              <a:ln w="9525" algn="ctr">
                <a:solidFill>
                  <a:schemeClr val="bg1"/>
                </a:solidFill>
                <a:round/>
                <a:headEnd/>
                <a:tailEnd/>
              </a:ln>
            </p:spPr>
            <p:txBody>
              <a:bodyPr/>
              <a:lstStyle/>
              <a:p>
                <a:endParaRPr lang="en-US"/>
              </a:p>
            </p:txBody>
          </p:sp>
          <p:sp>
            <p:nvSpPr>
              <p:cNvPr id="25142" name="Rectangle 11648"/>
              <p:cNvSpPr>
                <a:spLocks noChangeArrowheads="1"/>
              </p:cNvSpPr>
              <p:nvPr/>
            </p:nvSpPr>
            <p:spPr bwMode="auto">
              <a:xfrm>
                <a:off x="152400" y="1600200"/>
                <a:ext cx="1143000" cy="3810000"/>
              </a:xfrm>
              <a:prstGeom prst="rect">
                <a:avLst/>
              </a:prstGeom>
              <a:solidFill>
                <a:schemeClr val="bg1"/>
              </a:solidFill>
              <a:ln w="9525" algn="ctr">
                <a:solidFill>
                  <a:schemeClr val="bg1"/>
                </a:solidFill>
                <a:round/>
                <a:headEnd/>
                <a:tailEnd/>
              </a:ln>
            </p:spPr>
            <p:txBody>
              <a:bodyPr/>
              <a:lstStyle/>
              <a:p>
                <a:endParaRPr lang="en-US"/>
              </a:p>
            </p:txBody>
          </p:sp>
        </p:grpSp>
        <p:sp>
          <p:nvSpPr>
            <p:cNvPr id="25138" name="TextBox 24"/>
            <p:cNvSpPr txBox="1">
              <a:spLocks noChangeArrowheads="1"/>
            </p:cNvSpPr>
            <p:nvPr/>
          </p:nvSpPr>
          <p:spPr bwMode="auto">
            <a:xfrm>
              <a:off x="228600" y="1447800"/>
              <a:ext cx="838200" cy="307777"/>
            </a:xfrm>
            <a:prstGeom prst="rect">
              <a:avLst/>
            </a:prstGeom>
            <a:noFill/>
            <a:ln w="9525">
              <a:noFill/>
              <a:miter lim="800000"/>
              <a:headEnd/>
              <a:tailEnd/>
            </a:ln>
          </p:spPr>
          <p:txBody>
            <a:bodyPr>
              <a:spAutoFit/>
            </a:bodyPr>
            <a:lstStyle/>
            <a:p>
              <a:r>
                <a:rPr lang="en-US" sz="1400"/>
                <a:t>FLR</a:t>
              </a:r>
            </a:p>
          </p:txBody>
        </p:sp>
        <p:sp>
          <p:nvSpPr>
            <p:cNvPr id="25139" name="TextBox 24"/>
            <p:cNvSpPr txBox="1">
              <a:spLocks noChangeArrowheads="1"/>
            </p:cNvSpPr>
            <p:nvPr/>
          </p:nvSpPr>
          <p:spPr bwMode="auto">
            <a:xfrm>
              <a:off x="228600" y="4188023"/>
              <a:ext cx="838200" cy="307777"/>
            </a:xfrm>
            <a:prstGeom prst="rect">
              <a:avLst/>
            </a:prstGeom>
            <a:noFill/>
            <a:ln w="9525">
              <a:noFill/>
              <a:miter lim="800000"/>
              <a:headEnd/>
              <a:tailEnd/>
            </a:ln>
          </p:spPr>
          <p:txBody>
            <a:bodyPr>
              <a:spAutoFit/>
            </a:bodyPr>
            <a:lstStyle/>
            <a:p>
              <a:r>
                <a:rPr lang="en-US" sz="1400"/>
                <a:t>BPI MS</a:t>
              </a:r>
            </a:p>
          </p:txBody>
        </p:sp>
      </p:grpSp>
      <p:sp>
        <p:nvSpPr>
          <p:cNvPr id="19459" name="Title 2"/>
          <p:cNvSpPr>
            <a:spLocks noGrp="1"/>
          </p:cNvSpPr>
          <p:nvPr>
            <p:ph type="title"/>
          </p:nvPr>
        </p:nvSpPr>
        <p:spPr>
          <a:xfrm>
            <a:off x="141288" y="-28575"/>
            <a:ext cx="7097712" cy="1066800"/>
          </a:xfrm>
        </p:spPr>
        <p:txBody>
          <a:bodyPr/>
          <a:lstStyle/>
          <a:p>
            <a:pPr eaLnBrk="1" hangingPunct="1"/>
            <a:r>
              <a:rPr lang="en-US" altLang="en-US" sz="2000" smtClean="0"/>
              <a:t>Detailed MS Profiling of a Wide Dynamic Range of Glycans labeled with RFMS</a:t>
            </a:r>
            <a:endParaRPr lang="en-US" sz="2000" smtClean="0"/>
          </a:p>
        </p:txBody>
      </p:sp>
      <p:grpSp>
        <p:nvGrpSpPr>
          <p:cNvPr id="5" name="Group 6"/>
          <p:cNvGrpSpPr>
            <a:grpSpLocks/>
          </p:cNvGrpSpPr>
          <p:nvPr/>
        </p:nvGrpSpPr>
        <p:grpSpPr bwMode="auto">
          <a:xfrm>
            <a:off x="4638675" y="4343400"/>
            <a:ext cx="4429125" cy="2128838"/>
            <a:chOff x="609600" y="3794125"/>
            <a:chExt cx="4428902" cy="2129582"/>
          </a:xfrm>
        </p:grpSpPr>
        <p:sp>
          <p:nvSpPr>
            <p:cNvPr id="23244" name="Rectangle 6"/>
            <p:cNvSpPr>
              <a:spLocks noChangeArrowheads="1"/>
            </p:cNvSpPr>
            <p:nvPr/>
          </p:nvSpPr>
          <p:spPr bwMode="auto">
            <a:xfrm>
              <a:off x="4897438" y="5789613"/>
              <a:ext cx="141064"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Time</a:t>
              </a:r>
              <a:endParaRPr lang="en-US" sz="2000">
                <a:latin typeface="Arial" pitchFamily="34" charset="0"/>
              </a:endParaRPr>
            </a:p>
          </p:txBody>
        </p:sp>
        <p:sp>
          <p:nvSpPr>
            <p:cNvPr id="23245" name="Line 7"/>
            <p:cNvSpPr>
              <a:spLocks noChangeShapeType="1"/>
            </p:cNvSpPr>
            <p:nvPr/>
          </p:nvSpPr>
          <p:spPr bwMode="auto">
            <a:xfrm flipV="1">
              <a:off x="855663" y="5818188"/>
              <a:ext cx="1588" cy="28575"/>
            </a:xfrm>
            <a:prstGeom prst="line">
              <a:avLst/>
            </a:prstGeom>
            <a:noFill/>
            <a:ln w="0">
              <a:solidFill>
                <a:srgbClr val="000000"/>
              </a:solidFill>
              <a:round/>
              <a:headEnd/>
              <a:tailEnd/>
            </a:ln>
          </p:spPr>
          <p:txBody>
            <a:bodyPr/>
            <a:lstStyle/>
            <a:p>
              <a:endParaRPr lang="en-US"/>
            </a:p>
          </p:txBody>
        </p:sp>
        <p:sp>
          <p:nvSpPr>
            <p:cNvPr id="23246" name="Line 8"/>
            <p:cNvSpPr>
              <a:spLocks noChangeShapeType="1"/>
            </p:cNvSpPr>
            <p:nvPr/>
          </p:nvSpPr>
          <p:spPr bwMode="auto">
            <a:xfrm flipV="1">
              <a:off x="882650" y="5818188"/>
              <a:ext cx="1588" cy="14288"/>
            </a:xfrm>
            <a:prstGeom prst="line">
              <a:avLst/>
            </a:prstGeom>
            <a:noFill/>
            <a:ln w="0">
              <a:solidFill>
                <a:srgbClr val="000000"/>
              </a:solidFill>
              <a:round/>
              <a:headEnd/>
              <a:tailEnd/>
            </a:ln>
          </p:spPr>
          <p:txBody>
            <a:bodyPr/>
            <a:lstStyle/>
            <a:p>
              <a:endParaRPr lang="en-US"/>
            </a:p>
          </p:txBody>
        </p:sp>
        <p:sp>
          <p:nvSpPr>
            <p:cNvPr id="23247" name="Line 9"/>
            <p:cNvSpPr>
              <a:spLocks noChangeShapeType="1"/>
            </p:cNvSpPr>
            <p:nvPr/>
          </p:nvSpPr>
          <p:spPr bwMode="auto">
            <a:xfrm flipV="1">
              <a:off x="909638" y="5818188"/>
              <a:ext cx="1588" cy="14288"/>
            </a:xfrm>
            <a:prstGeom prst="line">
              <a:avLst/>
            </a:prstGeom>
            <a:noFill/>
            <a:ln w="0">
              <a:solidFill>
                <a:srgbClr val="000000"/>
              </a:solidFill>
              <a:round/>
              <a:headEnd/>
              <a:tailEnd/>
            </a:ln>
          </p:spPr>
          <p:txBody>
            <a:bodyPr/>
            <a:lstStyle/>
            <a:p>
              <a:endParaRPr lang="en-US"/>
            </a:p>
          </p:txBody>
        </p:sp>
        <p:sp>
          <p:nvSpPr>
            <p:cNvPr id="23248" name="Line 10"/>
            <p:cNvSpPr>
              <a:spLocks noChangeShapeType="1"/>
            </p:cNvSpPr>
            <p:nvPr/>
          </p:nvSpPr>
          <p:spPr bwMode="auto">
            <a:xfrm flipV="1">
              <a:off x="936625" y="5818188"/>
              <a:ext cx="1588" cy="14288"/>
            </a:xfrm>
            <a:prstGeom prst="line">
              <a:avLst/>
            </a:prstGeom>
            <a:noFill/>
            <a:ln w="0">
              <a:solidFill>
                <a:srgbClr val="000000"/>
              </a:solidFill>
              <a:round/>
              <a:headEnd/>
              <a:tailEnd/>
            </a:ln>
          </p:spPr>
          <p:txBody>
            <a:bodyPr/>
            <a:lstStyle/>
            <a:p>
              <a:endParaRPr lang="en-US"/>
            </a:p>
          </p:txBody>
        </p:sp>
        <p:sp>
          <p:nvSpPr>
            <p:cNvPr id="23249" name="Line 11"/>
            <p:cNvSpPr>
              <a:spLocks noChangeShapeType="1"/>
            </p:cNvSpPr>
            <p:nvPr/>
          </p:nvSpPr>
          <p:spPr bwMode="auto">
            <a:xfrm flipV="1">
              <a:off x="963613" y="5818188"/>
              <a:ext cx="1588" cy="14288"/>
            </a:xfrm>
            <a:prstGeom prst="line">
              <a:avLst/>
            </a:prstGeom>
            <a:noFill/>
            <a:ln w="0">
              <a:solidFill>
                <a:srgbClr val="000000"/>
              </a:solidFill>
              <a:round/>
              <a:headEnd/>
              <a:tailEnd/>
            </a:ln>
          </p:spPr>
          <p:txBody>
            <a:bodyPr/>
            <a:lstStyle/>
            <a:p>
              <a:endParaRPr lang="en-US"/>
            </a:p>
          </p:txBody>
        </p:sp>
        <p:sp>
          <p:nvSpPr>
            <p:cNvPr id="23250" name="Line 12"/>
            <p:cNvSpPr>
              <a:spLocks noChangeShapeType="1"/>
            </p:cNvSpPr>
            <p:nvPr/>
          </p:nvSpPr>
          <p:spPr bwMode="auto">
            <a:xfrm flipV="1">
              <a:off x="990600" y="5818188"/>
              <a:ext cx="1588" cy="28575"/>
            </a:xfrm>
            <a:prstGeom prst="line">
              <a:avLst/>
            </a:prstGeom>
            <a:noFill/>
            <a:ln w="0">
              <a:solidFill>
                <a:srgbClr val="000000"/>
              </a:solidFill>
              <a:round/>
              <a:headEnd/>
              <a:tailEnd/>
            </a:ln>
          </p:spPr>
          <p:txBody>
            <a:bodyPr/>
            <a:lstStyle/>
            <a:p>
              <a:endParaRPr lang="en-US"/>
            </a:p>
          </p:txBody>
        </p:sp>
        <p:sp>
          <p:nvSpPr>
            <p:cNvPr id="23251" name="Line 13"/>
            <p:cNvSpPr>
              <a:spLocks noChangeShapeType="1"/>
            </p:cNvSpPr>
            <p:nvPr/>
          </p:nvSpPr>
          <p:spPr bwMode="auto">
            <a:xfrm flipV="1">
              <a:off x="1017588" y="5818188"/>
              <a:ext cx="1588" cy="14288"/>
            </a:xfrm>
            <a:prstGeom prst="line">
              <a:avLst/>
            </a:prstGeom>
            <a:noFill/>
            <a:ln w="0">
              <a:solidFill>
                <a:srgbClr val="000000"/>
              </a:solidFill>
              <a:round/>
              <a:headEnd/>
              <a:tailEnd/>
            </a:ln>
          </p:spPr>
          <p:txBody>
            <a:bodyPr/>
            <a:lstStyle/>
            <a:p>
              <a:endParaRPr lang="en-US"/>
            </a:p>
          </p:txBody>
        </p:sp>
        <p:sp>
          <p:nvSpPr>
            <p:cNvPr id="23252" name="Line 14"/>
            <p:cNvSpPr>
              <a:spLocks noChangeShapeType="1"/>
            </p:cNvSpPr>
            <p:nvPr/>
          </p:nvSpPr>
          <p:spPr bwMode="auto">
            <a:xfrm flipV="1">
              <a:off x="1042988" y="5818188"/>
              <a:ext cx="1588" cy="14288"/>
            </a:xfrm>
            <a:prstGeom prst="line">
              <a:avLst/>
            </a:prstGeom>
            <a:noFill/>
            <a:ln w="0">
              <a:solidFill>
                <a:srgbClr val="000000"/>
              </a:solidFill>
              <a:round/>
              <a:headEnd/>
              <a:tailEnd/>
            </a:ln>
          </p:spPr>
          <p:txBody>
            <a:bodyPr/>
            <a:lstStyle/>
            <a:p>
              <a:endParaRPr lang="en-US"/>
            </a:p>
          </p:txBody>
        </p:sp>
        <p:sp>
          <p:nvSpPr>
            <p:cNvPr id="23253" name="Line 15"/>
            <p:cNvSpPr>
              <a:spLocks noChangeShapeType="1"/>
            </p:cNvSpPr>
            <p:nvPr/>
          </p:nvSpPr>
          <p:spPr bwMode="auto">
            <a:xfrm flipV="1">
              <a:off x="1069975" y="5818188"/>
              <a:ext cx="1588" cy="14288"/>
            </a:xfrm>
            <a:prstGeom prst="line">
              <a:avLst/>
            </a:prstGeom>
            <a:noFill/>
            <a:ln w="0">
              <a:solidFill>
                <a:srgbClr val="000000"/>
              </a:solidFill>
              <a:round/>
              <a:headEnd/>
              <a:tailEnd/>
            </a:ln>
          </p:spPr>
          <p:txBody>
            <a:bodyPr/>
            <a:lstStyle/>
            <a:p>
              <a:endParaRPr lang="en-US"/>
            </a:p>
          </p:txBody>
        </p:sp>
        <p:sp>
          <p:nvSpPr>
            <p:cNvPr id="23254" name="Line 16"/>
            <p:cNvSpPr>
              <a:spLocks noChangeShapeType="1"/>
            </p:cNvSpPr>
            <p:nvPr/>
          </p:nvSpPr>
          <p:spPr bwMode="auto">
            <a:xfrm flipV="1">
              <a:off x="1096963" y="5818188"/>
              <a:ext cx="1588" cy="14288"/>
            </a:xfrm>
            <a:prstGeom prst="line">
              <a:avLst/>
            </a:prstGeom>
            <a:noFill/>
            <a:ln w="0">
              <a:solidFill>
                <a:srgbClr val="000000"/>
              </a:solidFill>
              <a:round/>
              <a:headEnd/>
              <a:tailEnd/>
            </a:ln>
          </p:spPr>
          <p:txBody>
            <a:bodyPr/>
            <a:lstStyle/>
            <a:p>
              <a:endParaRPr lang="en-US"/>
            </a:p>
          </p:txBody>
        </p:sp>
        <p:sp>
          <p:nvSpPr>
            <p:cNvPr id="23255" name="Line 17"/>
            <p:cNvSpPr>
              <a:spLocks noChangeShapeType="1"/>
            </p:cNvSpPr>
            <p:nvPr/>
          </p:nvSpPr>
          <p:spPr bwMode="auto">
            <a:xfrm flipV="1">
              <a:off x="1123950" y="5818188"/>
              <a:ext cx="1588" cy="28575"/>
            </a:xfrm>
            <a:prstGeom prst="line">
              <a:avLst/>
            </a:prstGeom>
            <a:noFill/>
            <a:ln w="0">
              <a:solidFill>
                <a:srgbClr val="000000"/>
              </a:solidFill>
              <a:round/>
              <a:headEnd/>
              <a:tailEnd/>
            </a:ln>
          </p:spPr>
          <p:txBody>
            <a:bodyPr/>
            <a:lstStyle/>
            <a:p>
              <a:endParaRPr lang="en-US"/>
            </a:p>
          </p:txBody>
        </p:sp>
        <p:sp>
          <p:nvSpPr>
            <p:cNvPr id="23256" name="Line 18"/>
            <p:cNvSpPr>
              <a:spLocks noChangeShapeType="1"/>
            </p:cNvSpPr>
            <p:nvPr/>
          </p:nvSpPr>
          <p:spPr bwMode="auto">
            <a:xfrm flipV="1">
              <a:off x="1150938" y="5818188"/>
              <a:ext cx="1588" cy="14288"/>
            </a:xfrm>
            <a:prstGeom prst="line">
              <a:avLst/>
            </a:prstGeom>
            <a:noFill/>
            <a:ln w="0">
              <a:solidFill>
                <a:srgbClr val="000000"/>
              </a:solidFill>
              <a:round/>
              <a:headEnd/>
              <a:tailEnd/>
            </a:ln>
          </p:spPr>
          <p:txBody>
            <a:bodyPr/>
            <a:lstStyle/>
            <a:p>
              <a:endParaRPr lang="en-US"/>
            </a:p>
          </p:txBody>
        </p:sp>
        <p:sp>
          <p:nvSpPr>
            <p:cNvPr id="23257" name="Line 19"/>
            <p:cNvSpPr>
              <a:spLocks noChangeShapeType="1"/>
            </p:cNvSpPr>
            <p:nvPr/>
          </p:nvSpPr>
          <p:spPr bwMode="auto">
            <a:xfrm flipV="1">
              <a:off x="1177925" y="5818188"/>
              <a:ext cx="1588" cy="14288"/>
            </a:xfrm>
            <a:prstGeom prst="line">
              <a:avLst/>
            </a:prstGeom>
            <a:noFill/>
            <a:ln w="0">
              <a:solidFill>
                <a:srgbClr val="000000"/>
              </a:solidFill>
              <a:round/>
              <a:headEnd/>
              <a:tailEnd/>
            </a:ln>
          </p:spPr>
          <p:txBody>
            <a:bodyPr/>
            <a:lstStyle/>
            <a:p>
              <a:endParaRPr lang="en-US"/>
            </a:p>
          </p:txBody>
        </p:sp>
        <p:sp>
          <p:nvSpPr>
            <p:cNvPr id="23258" name="Line 20"/>
            <p:cNvSpPr>
              <a:spLocks noChangeShapeType="1"/>
            </p:cNvSpPr>
            <p:nvPr/>
          </p:nvSpPr>
          <p:spPr bwMode="auto">
            <a:xfrm flipV="1">
              <a:off x="1203325" y="5818188"/>
              <a:ext cx="1588" cy="14288"/>
            </a:xfrm>
            <a:prstGeom prst="line">
              <a:avLst/>
            </a:prstGeom>
            <a:noFill/>
            <a:ln w="0">
              <a:solidFill>
                <a:srgbClr val="000000"/>
              </a:solidFill>
              <a:round/>
              <a:headEnd/>
              <a:tailEnd/>
            </a:ln>
          </p:spPr>
          <p:txBody>
            <a:bodyPr/>
            <a:lstStyle/>
            <a:p>
              <a:endParaRPr lang="en-US"/>
            </a:p>
          </p:txBody>
        </p:sp>
        <p:sp>
          <p:nvSpPr>
            <p:cNvPr id="23259" name="Line 21"/>
            <p:cNvSpPr>
              <a:spLocks noChangeShapeType="1"/>
            </p:cNvSpPr>
            <p:nvPr/>
          </p:nvSpPr>
          <p:spPr bwMode="auto">
            <a:xfrm flipV="1">
              <a:off x="1230313" y="5818188"/>
              <a:ext cx="1588" cy="14288"/>
            </a:xfrm>
            <a:prstGeom prst="line">
              <a:avLst/>
            </a:prstGeom>
            <a:noFill/>
            <a:ln w="0">
              <a:solidFill>
                <a:srgbClr val="000000"/>
              </a:solidFill>
              <a:round/>
              <a:headEnd/>
              <a:tailEnd/>
            </a:ln>
          </p:spPr>
          <p:txBody>
            <a:bodyPr/>
            <a:lstStyle/>
            <a:p>
              <a:endParaRPr lang="en-US"/>
            </a:p>
          </p:txBody>
        </p:sp>
        <p:sp>
          <p:nvSpPr>
            <p:cNvPr id="23260" name="Line 22"/>
            <p:cNvSpPr>
              <a:spLocks noChangeShapeType="1"/>
            </p:cNvSpPr>
            <p:nvPr/>
          </p:nvSpPr>
          <p:spPr bwMode="auto">
            <a:xfrm flipV="1">
              <a:off x="1257300" y="5818188"/>
              <a:ext cx="1588" cy="28575"/>
            </a:xfrm>
            <a:prstGeom prst="line">
              <a:avLst/>
            </a:prstGeom>
            <a:noFill/>
            <a:ln w="0">
              <a:solidFill>
                <a:srgbClr val="000000"/>
              </a:solidFill>
              <a:round/>
              <a:headEnd/>
              <a:tailEnd/>
            </a:ln>
          </p:spPr>
          <p:txBody>
            <a:bodyPr/>
            <a:lstStyle/>
            <a:p>
              <a:endParaRPr lang="en-US"/>
            </a:p>
          </p:txBody>
        </p:sp>
        <p:sp>
          <p:nvSpPr>
            <p:cNvPr id="23261" name="Line 23"/>
            <p:cNvSpPr>
              <a:spLocks noChangeShapeType="1"/>
            </p:cNvSpPr>
            <p:nvPr/>
          </p:nvSpPr>
          <p:spPr bwMode="auto">
            <a:xfrm flipV="1">
              <a:off x="1284288" y="5818188"/>
              <a:ext cx="1588" cy="14288"/>
            </a:xfrm>
            <a:prstGeom prst="line">
              <a:avLst/>
            </a:prstGeom>
            <a:noFill/>
            <a:ln w="0">
              <a:solidFill>
                <a:srgbClr val="000000"/>
              </a:solidFill>
              <a:round/>
              <a:headEnd/>
              <a:tailEnd/>
            </a:ln>
          </p:spPr>
          <p:txBody>
            <a:bodyPr/>
            <a:lstStyle/>
            <a:p>
              <a:endParaRPr lang="en-US"/>
            </a:p>
          </p:txBody>
        </p:sp>
        <p:sp>
          <p:nvSpPr>
            <p:cNvPr id="23262" name="Line 24"/>
            <p:cNvSpPr>
              <a:spLocks noChangeShapeType="1"/>
            </p:cNvSpPr>
            <p:nvPr/>
          </p:nvSpPr>
          <p:spPr bwMode="auto">
            <a:xfrm flipV="1">
              <a:off x="1309688" y="5818188"/>
              <a:ext cx="1588" cy="14288"/>
            </a:xfrm>
            <a:prstGeom prst="line">
              <a:avLst/>
            </a:prstGeom>
            <a:noFill/>
            <a:ln w="0">
              <a:solidFill>
                <a:srgbClr val="000000"/>
              </a:solidFill>
              <a:round/>
              <a:headEnd/>
              <a:tailEnd/>
            </a:ln>
          </p:spPr>
          <p:txBody>
            <a:bodyPr/>
            <a:lstStyle/>
            <a:p>
              <a:endParaRPr lang="en-US"/>
            </a:p>
          </p:txBody>
        </p:sp>
        <p:sp>
          <p:nvSpPr>
            <p:cNvPr id="23263" name="Line 25"/>
            <p:cNvSpPr>
              <a:spLocks noChangeShapeType="1"/>
            </p:cNvSpPr>
            <p:nvPr/>
          </p:nvSpPr>
          <p:spPr bwMode="auto">
            <a:xfrm flipV="1">
              <a:off x="1338263" y="5818188"/>
              <a:ext cx="1588" cy="14288"/>
            </a:xfrm>
            <a:prstGeom prst="line">
              <a:avLst/>
            </a:prstGeom>
            <a:noFill/>
            <a:ln w="0">
              <a:solidFill>
                <a:srgbClr val="000000"/>
              </a:solidFill>
              <a:round/>
              <a:headEnd/>
              <a:tailEnd/>
            </a:ln>
          </p:spPr>
          <p:txBody>
            <a:bodyPr/>
            <a:lstStyle/>
            <a:p>
              <a:endParaRPr lang="en-US"/>
            </a:p>
          </p:txBody>
        </p:sp>
        <p:sp>
          <p:nvSpPr>
            <p:cNvPr id="23264" name="Line 26"/>
            <p:cNvSpPr>
              <a:spLocks noChangeShapeType="1"/>
            </p:cNvSpPr>
            <p:nvPr/>
          </p:nvSpPr>
          <p:spPr bwMode="auto">
            <a:xfrm flipV="1">
              <a:off x="1363663" y="5818188"/>
              <a:ext cx="1588" cy="14288"/>
            </a:xfrm>
            <a:prstGeom prst="line">
              <a:avLst/>
            </a:prstGeom>
            <a:noFill/>
            <a:ln w="0">
              <a:solidFill>
                <a:srgbClr val="000000"/>
              </a:solidFill>
              <a:round/>
              <a:headEnd/>
              <a:tailEnd/>
            </a:ln>
          </p:spPr>
          <p:txBody>
            <a:bodyPr/>
            <a:lstStyle/>
            <a:p>
              <a:endParaRPr lang="en-US"/>
            </a:p>
          </p:txBody>
        </p:sp>
        <p:sp>
          <p:nvSpPr>
            <p:cNvPr id="23265" name="Line 27"/>
            <p:cNvSpPr>
              <a:spLocks noChangeShapeType="1"/>
            </p:cNvSpPr>
            <p:nvPr/>
          </p:nvSpPr>
          <p:spPr bwMode="auto">
            <a:xfrm flipV="1">
              <a:off x="1390650" y="5818188"/>
              <a:ext cx="1588" cy="28575"/>
            </a:xfrm>
            <a:prstGeom prst="line">
              <a:avLst/>
            </a:prstGeom>
            <a:noFill/>
            <a:ln w="0">
              <a:solidFill>
                <a:srgbClr val="000000"/>
              </a:solidFill>
              <a:round/>
              <a:headEnd/>
              <a:tailEnd/>
            </a:ln>
          </p:spPr>
          <p:txBody>
            <a:bodyPr/>
            <a:lstStyle/>
            <a:p>
              <a:endParaRPr lang="en-US"/>
            </a:p>
          </p:txBody>
        </p:sp>
        <p:sp>
          <p:nvSpPr>
            <p:cNvPr id="23266" name="Line 28"/>
            <p:cNvSpPr>
              <a:spLocks noChangeShapeType="1"/>
            </p:cNvSpPr>
            <p:nvPr/>
          </p:nvSpPr>
          <p:spPr bwMode="auto">
            <a:xfrm flipV="1">
              <a:off x="1417638" y="5818188"/>
              <a:ext cx="1588" cy="14288"/>
            </a:xfrm>
            <a:prstGeom prst="line">
              <a:avLst/>
            </a:prstGeom>
            <a:noFill/>
            <a:ln w="0">
              <a:solidFill>
                <a:srgbClr val="000000"/>
              </a:solidFill>
              <a:round/>
              <a:headEnd/>
              <a:tailEnd/>
            </a:ln>
          </p:spPr>
          <p:txBody>
            <a:bodyPr/>
            <a:lstStyle/>
            <a:p>
              <a:endParaRPr lang="en-US"/>
            </a:p>
          </p:txBody>
        </p:sp>
        <p:sp>
          <p:nvSpPr>
            <p:cNvPr id="23267" name="Line 29"/>
            <p:cNvSpPr>
              <a:spLocks noChangeShapeType="1"/>
            </p:cNvSpPr>
            <p:nvPr/>
          </p:nvSpPr>
          <p:spPr bwMode="auto">
            <a:xfrm flipV="1">
              <a:off x="1444625" y="5818188"/>
              <a:ext cx="1588" cy="14288"/>
            </a:xfrm>
            <a:prstGeom prst="line">
              <a:avLst/>
            </a:prstGeom>
            <a:noFill/>
            <a:ln w="0">
              <a:solidFill>
                <a:srgbClr val="000000"/>
              </a:solidFill>
              <a:round/>
              <a:headEnd/>
              <a:tailEnd/>
            </a:ln>
          </p:spPr>
          <p:txBody>
            <a:bodyPr/>
            <a:lstStyle/>
            <a:p>
              <a:endParaRPr lang="en-US"/>
            </a:p>
          </p:txBody>
        </p:sp>
        <p:sp>
          <p:nvSpPr>
            <p:cNvPr id="23268" name="Line 30"/>
            <p:cNvSpPr>
              <a:spLocks noChangeShapeType="1"/>
            </p:cNvSpPr>
            <p:nvPr/>
          </p:nvSpPr>
          <p:spPr bwMode="auto">
            <a:xfrm flipV="1">
              <a:off x="1471613" y="5818188"/>
              <a:ext cx="1588" cy="14288"/>
            </a:xfrm>
            <a:prstGeom prst="line">
              <a:avLst/>
            </a:prstGeom>
            <a:noFill/>
            <a:ln w="0">
              <a:solidFill>
                <a:srgbClr val="000000"/>
              </a:solidFill>
              <a:round/>
              <a:headEnd/>
              <a:tailEnd/>
            </a:ln>
          </p:spPr>
          <p:txBody>
            <a:bodyPr/>
            <a:lstStyle/>
            <a:p>
              <a:endParaRPr lang="en-US"/>
            </a:p>
          </p:txBody>
        </p:sp>
        <p:sp>
          <p:nvSpPr>
            <p:cNvPr id="23269" name="Line 31"/>
            <p:cNvSpPr>
              <a:spLocks noChangeShapeType="1"/>
            </p:cNvSpPr>
            <p:nvPr/>
          </p:nvSpPr>
          <p:spPr bwMode="auto">
            <a:xfrm flipV="1">
              <a:off x="1497013" y="5818188"/>
              <a:ext cx="1588" cy="14288"/>
            </a:xfrm>
            <a:prstGeom prst="line">
              <a:avLst/>
            </a:prstGeom>
            <a:noFill/>
            <a:ln w="0">
              <a:solidFill>
                <a:srgbClr val="000000"/>
              </a:solidFill>
              <a:round/>
              <a:headEnd/>
              <a:tailEnd/>
            </a:ln>
          </p:spPr>
          <p:txBody>
            <a:bodyPr/>
            <a:lstStyle/>
            <a:p>
              <a:endParaRPr lang="en-US"/>
            </a:p>
          </p:txBody>
        </p:sp>
        <p:sp>
          <p:nvSpPr>
            <p:cNvPr id="23270" name="Line 32"/>
            <p:cNvSpPr>
              <a:spLocks noChangeShapeType="1"/>
            </p:cNvSpPr>
            <p:nvPr/>
          </p:nvSpPr>
          <p:spPr bwMode="auto">
            <a:xfrm flipV="1">
              <a:off x="1524000" y="5818188"/>
              <a:ext cx="1588" cy="28575"/>
            </a:xfrm>
            <a:prstGeom prst="line">
              <a:avLst/>
            </a:prstGeom>
            <a:noFill/>
            <a:ln w="0">
              <a:solidFill>
                <a:srgbClr val="000000"/>
              </a:solidFill>
              <a:round/>
              <a:headEnd/>
              <a:tailEnd/>
            </a:ln>
          </p:spPr>
          <p:txBody>
            <a:bodyPr/>
            <a:lstStyle/>
            <a:p>
              <a:endParaRPr lang="en-US"/>
            </a:p>
          </p:txBody>
        </p:sp>
        <p:sp>
          <p:nvSpPr>
            <p:cNvPr id="23271" name="Line 33"/>
            <p:cNvSpPr>
              <a:spLocks noChangeShapeType="1"/>
            </p:cNvSpPr>
            <p:nvPr/>
          </p:nvSpPr>
          <p:spPr bwMode="auto">
            <a:xfrm flipV="1">
              <a:off x="1550988" y="5818188"/>
              <a:ext cx="1588" cy="14288"/>
            </a:xfrm>
            <a:prstGeom prst="line">
              <a:avLst/>
            </a:prstGeom>
            <a:noFill/>
            <a:ln w="0">
              <a:solidFill>
                <a:srgbClr val="000000"/>
              </a:solidFill>
              <a:round/>
              <a:headEnd/>
              <a:tailEnd/>
            </a:ln>
          </p:spPr>
          <p:txBody>
            <a:bodyPr/>
            <a:lstStyle/>
            <a:p>
              <a:endParaRPr lang="en-US"/>
            </a:p>
          </p:txBody>
        </p:sp>
        <p:sp>
          <p:nvSpPr>
            <p:cNvPr id="23272" name="Line 34"/>
            <p:cNvSpPr>
              <a:spLocks noChangeShapeType="1"/>
            </p:cNvSpPr>
            <p:nvPr/>
          </p:nvSpPr>
          <p:spPr bwMode="auto">
            <a:xfrm flipV="1">
              <a:off x="1577975" y="5818188"/>
              <a:ext cx="1588" cy="14288"/>
            </a:xfrm>
            <a:prstGeom prst="line">
              <a:avLst/>
            </a:prstGeom>
            <a:noFill/>
            <a:ln w="0">
              <a:solidFill>
                <a:srgbClr val="000000"/>
              </a:solidFill>
              <a:round/>
              <a:headEnd/>
              <a:tailEnd/>
            </a:ln>
          </p:spPr>
          <p:txBody>
            <a:bodyPr/>
            <a:lstStyle/>
            <a:p>
              <a:endParaRPr lang="en-US"/>
            </a:p>
          </p:txBody>
        </p:sp>
        <p:sp>
          <p:nvSpPr>
            <p:cNvPr id="23273" name="Line 35"/>
            <p:cNvSpPr>
              <a:spLocks noChangeShapeType="1"/>
            </p:cNvSpPr>
            <p:nvPr/>
          </p:nvSpPr>
          <p:spPr bwMode="auto">
            <a:xfrm flipV="1">
              <a:off x="1604963" y="5818188"/>
              <a:ext cx="1588" cy="14288"/>
            </a:xfrm>
            <a:prstGeom prst="line">
              <a:avLst/>
            </a:prstGeom>
            <a:noFill/>
            <a:ln w="0">
              <a:solidFill>
                <a:srgbClr val="000000"/>
              </a:solidFill>
              <a:round/>
              <a:headEnd/>
              <a:tailEnd/>
            </a:ln>
          </p:spPr>
          <p:txBody>
            <a:bodyPr/>
            <a:lstStyle/>
            <a:p>
              <a:endParaRPr lang="en-US"/>
            </a:p>
          </p:txBody>
        </p:sp>
        <p:sp>
          <p:nvSpPr>
            <p:cNvPr id="23274" name="Line 36"/>
            <p:cNvSpPr>
              <a:spLocks noChangeShapeType="1"/>
            </p:cNvSpPr>
            <p:nvPr/>
          </p:nvSpPr>
          <p:spPr bwMode="auto">
            <a:xfrm flipV="1">
              <a:off x="1631950" y="5818188"/>
              <a:ext cx="1588" cy="14288"/>
            </a:xfrm>
            <a:prstGeom prst="line">
              <a:avLst/>
            </a:prstGeom>
            <a:noFill/>
            <a:ln w="0">
              <a:solidFill>
                <a:srgbClr val="000000"/>
              </a:solidFill>
              <a:round/>
              <a:headEnd/>
              <a:tailEnd/>
            </a:ln>
          </p:spPr>
          <p:txBody>
            <a:bodyPr/>
            <a:lstStyle/>
            <a:p>
              <a:endParaRPr lang="en-US"/>
            </a:p>
          </p:txBody>
        </p:sp>
        <p:sp>
          <p:nvSpPr>
            <p:cNvPr id="23275" name="Line 37"/>
            <p:cNvSpPr>
              <a:spLocks noChangeShapeType="1"/>
            </p:cNvSpPr>
            <p:nvPr/>
          </p:nvSpPr>
          <p:spPr bwMode="auto">
            <a:xfrm flipV="1">
              <a:off x="1657350" y="5818188"/>
              <a:ext cx="1588" cy="28575"/>
            </a:xfrm>
            <a:prstGeom prst="line">
              <a:avLst/>
            </a:prstGeom>
            <a:noFill/>
            <a:ln w="0">
              <a:solidFill>
                <a:srgbClr val="000000"/>
              </a:solidFill>
              <a:round/>
              <a:headEnd/>
              <a:tailEnd/>
            </a:ln>
          </p:spPr>
          <p:txBody>
            <a:bodyPr/>
            <a:lstStyle/>
            <a:p>
              <a:endParaRPr lang="en-US"/>
            </a:p>
          </p:txBody>
        </p:sp>
        <p:sp>
          <p:nvSpPr>
            <p:cNvPr id="23276" name="Line 38"/>
            <p:cNvSpPr>
              <a:spLocks noChangeShapeType="1"/>
            </p:cNvSpPr>
            <p:nvPr/>
          </p:nvSpPr>
          <p:spPr bwMode="auto">
            <a:xfrm flipV="1">
              <a:off x="1684338" y="5818188"/>
              <a:ext cx="1588" cy="14288"/>
            </a:xfrm>
            <a:prstGeom prst="line">
              <a:avLst/>
            </a:prstGeom>
            <a:noFill/>
            <a:ln w="0">
              <a:solidFill>
                <a:srgbClr val="000000"/>
              </a:solidFill>
              <a:round/>
              <a:headEnd/>
              <a:tailEnd/>
            </a:ln>
          </p:spPr>
          <p:txBody>
            <a:bodyPr/>
            <a:lstStyle/>
            <a:p>
              <a:endParaRPr lang="en-US"/>
            </a:p>
          </p:txBody>
        </p:sp>
        <p:sp>
          <p:nvSpPr>
            <p:cNvPr id="23277" name="Line 39"/>
            <p:cNvSpPr>
              <a:spLocks noChangeShapeType="1"/>
            </p:cNvSpPr>
            <p:nvPr/>
          </p:nvSpPr>
          <p:spPr bwMode="auto">
            <a:xfrm flipV="1">
              <a:off x="1711325" y="5818188"/>
              <a:ext cx="1588" cy="14288"/>
            </a:xfrm>
            <a:prstGeom prst="line">
              <a:avLst/>
            </a:prstGeom>
            <a:noFill/>
            <a:ln w="0">
              <a:solidFill>
                <a:srgbClr val="000000"/>
              </a:solidFill>
              <a:round/>
              <a:headEnd/>
              <a:tailEnd/>
            </a:ln>
          </p:spPr>
          <p:txBody>
            <a:bodyPr/>
            <a:lstStyle/>
            <a:p>
              <a:endParaRPr lang="en-US"/>
            </a:p>
          </p:txBody>
        </p:sp>
        <p:sp>
          <p:nvSpPr>
            <p:cNvPr id="23278" name="Line 40"/>
            <p:cNvSpPr>
              <a:spLocks noChangeShapeType="1"/>
            </p:cNvSpPr>
            <p:nvPr/>
          </p:nvSpPr>
          <p:spPr bwMode="auto">
            <a:xfrm flipV="1">
              <a:off x="1738313" y="5818188"/>
              <a:ext cx="1588" cy="14288"/>
            </a:xfrm>
            <a:prstGeom prst="line">
              <a:avLst/>
            </a:prstGeom>
            <a:noFill/>
            <a:ln w="0">
              <a:solidFill>
                <a:srgbClr val="000000"/>
              </a:solidFill>
              <a:round/>
              <a:headEnd/>
              <a:tailEnd/>
            </a:ln>
          </p:spPr>
          <p:txBody>
            <a:bodyPr/>
            <a:lstStyle/>
            <a:p>
              <a:endParaRPr lang="en-US"/>
            </a:p>
          </p:txBody>
        </p:sp>
        <p:sp>
          <p:nvSpPr>
            <p:cNvPr id="23279" name="Line 41"/>
            <p:cNvSpPr>
              <a:spLocks noChangeShapeType="1"/>
            </p:cNvSpPr>
            <p:nvPr/>
          </p:nvSpPr>
          <p:spPr bwMode="auto">
            <a:xfrm flipV="1">
              <a:off x="1763713" y="5818188"/>
              <a:ext cx="1588" cy="14288"/>
            </a:xfrm>
            <a:prstGeom prst="line">
              <a:avLst/>
            </a:prstGeom>
            <a:noFill/>
            <a:ln w="0">
              <a:solidFill>
                <a:srgbClr val="000000"/>
              </a:solidFill>
              <a:round/>
              <a:headEnd/>
              <a:tailEnd/>
            </a:ln>
          </p:spPr>
          <p:txBody>
            <a:bodyPr/>
            <a:lstStyle/>
            <a:p>
              <a:endParaRPr lang="en-US"/>
            </a:p>
          </p:txBody>
        </p:sp>
        <p:sp>
          <p:nvSpPr>
            <p:cNvPr id="23280" name="Line 42"/>
            <p:cNvSpPr>
              <a:spLocks noChangeShapeType="1"/>
            </p:cNvSpPr>
            <p:nvPr/>
          </p:nvSpPr>
          <p:spPr bwMode="auto">
            <a:xfrm flipV="1">
              <a:off x="1792288" y="5818188"/>
              <a:ext cx="1588" cy="28575"/>
            </a:xfrm>
            <a:prstGeom prst="line">
              <a:avLst/>
            </a:prstGeom>
            <a:noFill/>
            <a:ln w="0">
              <a:solidFill>
                <a:srgbClr val="000000"/>
              </a:solidFill>
              <a:round/>
              <a:headEnd/>
              <a:tailEnd/>
            </a:ln>
          </p:spPr>
          <p:txBody>
            <a:bodyPr/>
            <a:lstStyle/>
            <a:p>
              <a:endParaRPr lang="en-US"/>
            </a:p>
          </p:txBody>
        </p:sp>
        <p:sp>
          <p:nvSpPr>
            <p:cNvPr id="23281" name="Line 43"/>
            <p:cNvSpPr>
              <a:spLocks noChangeShapeType="1"/>
            </p:cNvSpPr>
            <p:nvPr/>
          </p:nvSpPr>
          <p:spPr bwMode="auto">
            <a:xfrm flipV="1">
              <a:off x="1817688" y="5818188"/>
              <a:ext cx="1588" cy="14288"/>
            </a:xfrm>
            <a:prstGeom prst="line">
              <a:avLst/>
            </a:prstGeom>
            <a:noFill/>
            <a:ln w="0">
              <a:solidFill>
                <a:srgbClr val="000000"/>
              </a:solidFill>
              <a:round/>
              <a:headEnd/>
              <a:tailEnd/>
            </a:ln>
          </p:spPr>
          <p:txBody>
            <a:bodyPr/>
            <a:lstStyle/>
            <a:p>
              <a:endParaRPr lang="en-US"/>
            </a:p>
          </p:txBody>
        </p:sp>
        <p:sp>
          <p:nvSpPr>
            <p:cNvPr id="23282" name="Line 44"/>
            <p:cNvSpPr>
              <a:spLocks noChangeShapeType="1"/>
            </p:cNvSpPr>
            <p:nvPr/>
          </p:nvSpPr>
          <p:spPr bwMode="auto">
            <a:xfrm flipV="1">
              <a:off x="1844675" y="5818188"/>
              <a:ext cx="1588" cy="14288"/>
            </a:xfrm>
            <a:prstGeom prst="line">
              <a:avLst/>
            </a:prstGeom>
            <a:noFill/>
            <a:ln w="0">
              <a:solidFill>
                <a:srgbClr val="000000"/>
              </a:solidFill>
              <a:round/>
              <a:headEnd/>
              <a:tailEnd/>
            </a:ln>
          </p:spPr>
          <p:txBody>
            <a:bodyPr/>
            <a:lstStyle/>
            <a:p>
              <a:endParaRPr lang="en-US"/>
            </a:p>
          </p:txBody>
        </p:sp>
        <p:sp>
          <p:nvSpPr>
            <p:cNvPr id="23283" name="Line 45"/>
            <p:cNvSpPr>
              <a:spLocks noChangeShapeType="1"/>
            </p:cNvSpPr>
            <p:nvPr/>
          </p:nvSpPr>
          <p:spPr bwMode="auto">
            <a:xfrm flipV="1">
              <a:off x="1871663" y="5818188"/>
              <a:ext cx="1588" cy="14288"/>
            </a:xfrm>
            <a:prstGeom prst="line">
              <a:avLst/>
            </a:prstGeom>
            <a:noFill/>
            <a:ln w="0">
              <a:solidFill>
                <a:srgbClr val="000000"/>
              </a:solidFill>
              <a:round/>
              <a:headEnd/>
              <a:tailEnd/>
            </a:ln>
          </p:spPr>
          <p:txBody>
            <a:bodyPr/>
            <a:lstStyle/>
            <a:p>
              <a:endParaRPr lang="en-US"/>
            </a:p>
          </p:txBody>
        </p:sp>
        <p:sp>
          <p:nvSpPr>
            <p:cNvPr id="23284" name="Line 46"/>
            <p:cNvSpPr>
              <a:spLocks noChangeShapeType="1"/>
            </p:cNvSpPr>
            <p:nvPr/>
          </p:nvSpPr>
          <p:spPr bwMode="auto">
            <a:xfrm flipV="1">
              <a:off x="1898650" y="5818188"/>
              <a:ext cx="1588" cy="14288"/>
            </a:xfrm>
            <a:prstGeom prst="line">
              <a:avLst/>
            </a:prstGeom>
            <a:noFill/>
            <a:ln w="0">
              <a:solidFill>
                <a:srgbClr val="000000"/>
              </a:solidFill>
              <a:round/>
              <a:headEnd/>
              <a:tailEnd/>
            </a:ln>
          </p:spPr>
          <p:txBody>
            <a:bodyPr/>
            <a:lstStyle/>
            <a:p>
              <a:endParaRPr lang="en-US"/>
            </a:p>
          </p:txBody>
        </p:sp>
        <p:sp>
          <p:nvSpPr>
            <p:cNvPr id="23285" name="Line 47"/>
            <p:cNvSpPr>
              <a:spLocks noChangeShapeType="1"/>
            </p:cNvSpPr>
            <p:nvPr/>
          </p:nvSpPr>
          <p:spPr bwMode="auto">
            <a:xfrm flipV="1">
              <a:off x="1925638" y="5818188"/>
              <a:ext cx="1588" cy="28575"/>
            </a:xfrm>
            <a:prstGeom prst="line">
              <a:avLst/>
            </a:prstGeom>
            <a:noFill/>
            <a:ln w="0">
              <a:solidFill>
                <a:srgbClr val="000000"/>
              </a:solidFill>
              <a:round/>
              <a:headEnd/>
              <a:tailEnd/>
            </a:ln>
          </p:spPr>
          <p:txBody>
            <a:bodyPr/>
            <a:lstStyle/>
            <a:p>
              <a:endParaRPr lang="en-US"/>
            </a:p>
          </p:txBody>
        </p:sp>
        <p:sp>
          <p:nvSpPr>
            <p:cNvPr id="23286" name="Line 48"/>
            <p:cNvSpPr>
              <a:spLocks noChangeShapeType="1"/>
            </p:cNvSpPr>
            <p:nvPr/>
          </p:nvSpPr>
          <p:spPr bwMode="auto">
            <a:xfrm flipV="1">
              <a:off x="1951038" y="5818188"/>
              <a:ext cx="1588" cy="14288"/>
            </a:xfrm>
            <a:prstGeom prst="line">
              <a:avLst/>
            </a:prstGeom>
            <a:noFill/>
            <a:ln w="0">
              <a:solidFill>
                <a:srgbClr val="000000"/>
              </a:solidFill>
              <a:round/>
              <a:headEnd/>
              <a:tailEnd/>
            </a:ln>
          </p:spPr>
          <p:txBody>
            <a:bodyPr/>
            <a:lstStyle/>
            <a:p>
              <a:endParaRPr lang="en-US"/>
            </a:p>
          </p:txBody>
        </p:sp>
        <p:sp>
          <p:nvSpPr>
            <p:cNvPr id="23287" name="Line 49"/>
            <p:cNvSpPr>
              <a:spLocks noChangeShapeType="1"/>
            </p:cNvSpPr>
            <p:nvPr/>
          </p:nvSpPr>
          <p:spPr bwMode="auto">
            <a:xfrm flipV="1">
              <a:off x="1978025" y="5818188"/>
              <a:ext cx="1588" cy="14288"/>
            </a:xfrm>
            <a:prstGeom prst="line">
              <a:avLst/>
            </a:prstGeom>
            <a:noFill/>
            <a:ln w="0">
              <a:solidFill>
                <a:srgbClr val="000000"/>
              </a:solidFill>
              <a:round/>
              <a:headEnd/>
              <a:tailEnd/>
            </a:ln>
          </p:spPr>
          <p:txBody>
            <a:bodyPr/>
            <a:lstStyle/>
            <a:p>
              <a:endParaRPr lang="en-US"/>
            </a:p>
          </p:txBody>
        </p:sp>
        <p:sp>
          <p:nvSpPr>
            <p:cNvPr id="23288" name="Line 50"/>
            <p:cNvSpPr>
              <a:spLocks noChangeShapeType="1"/>
            </p:cNvSpPr>
            <p:nvPr/>
          </p:nvSpPr>
          <p:spPr bwMode="auto">
            <a:xfrm flipV="1">
              <a:off x="2005013" y="5818188"/>
              <a:ext cx="1588" cy="14288"/>
            </a:xfrm>
            <a:prstGeom prst="line">
              <a:avLst/>
            </a:prstGeom>
            <a:noFill/>
            <a:ln w="0">
              <a:solidFill>
                <a:srgbClr val="000000"/>
              </a:solidFill>
              <a:round/>
              <a:headEnd/>
              <a:tailEnd/>
            </a:ln>
          </p:spPr>
          <p:txBody>
            <a:bodyPr/>
            <a:lstStyle/>
            <a:p>
              <a:endParaRPr lang="en-US"/>
            </a:p>
          </p:txBody>
        </p:sp>
        <p:sp>
          <p:nvSpPr>
            <p:cNvPr id="23289" name="Line 51"/>
            <p:cNvSpPr>
              <a:spLocks noChangeShapeType="1"/>
            </p:cNvSpPr>
            <p:nvPr/>
          </p:nvSpPr>
          <p:spPr bwMode="auto">
            <a:xfrm flipV="1">
              <a:off x="2032000" y="5818188"/>
              <a:ext cx="1588" cy="14288"/>
            </a:xfrm>
            <a:prstGeom prst="line">
              <a:avLst/>
            </a:prstGeom>
            <a:noFill/>
            <a:ln w="0">
              <a:solidFill>
                <a:srgbClr val="000000"/>
              </a:solidFill>
              <a:round/>
              <a:headEnd/>
              <a:tailEnd/>
            </a:ln>
          </p:spPr>
          <p:txBody>
            <a:bodyPr/>
            <a:lstStyle/>
            <a:p>
              <a:endParaRPr lang="en-US"/>
            </a:p>
          </p:txBody>
        </p:sp>
        <p:sp>
          <p:nvSpPr>
            <p:cNvPr id="23290" name="Line 52"/>
            <p:cNvSpPr>
              <a:spLocks noChangeShapeType="1"/>
            </p:cNvSpPr>
            <p:nvPr/>
          </p:nvSpPr>
          <p:spPr bwMode="auto">
            <a:xfrm flipV="1">
              <a:off x="2058988" y="5818188"/>
              <a:ext cx="1588" cy="28575"/>
            </a:xfrm>
            <a:prstGeom prst="line">
              <a:avLst/>
            </a:prstGeom>
            <a:noFill/>
            <a:ln w="0">
              <a:solidFill>
                <a:srgbClr val="000000"/>
              </a:solidFill>
              <a:round/>
              <a:headEnd/>
              <a:tailEnd/>
            </a:ln>
          </p:spPr>
          <p:txBody>
            <a:bodyPr/>
            <a:lstStyle/>
            <a:p>
              <a:endParaRPr lang="en-US"/>
            </a:p>
          </p:txBody>
        </p:sp>
        <p:sp>
          <p:nvSpPr>
            <p:cNvPr id="23291" name="Line 53"/>
            <p:cNvSpPr>
              <a:spLocks noChangeShapeType="1"/>
            </p:cNvSpPr>
            <p:nvPr/>
          </p:nvSpPr>
          <p:spPr bwMode="auto">
            <a:xfrm flipV="1">
              <a:off x="2085975" y="5818188"/>
              <a:ext cx="1588" cy="14288"/>
            </a:xfrm>
            <a:prstGeom prst="line">
              <a:avLst/>
            </a:prstGeom>
            <a:noFill/>
            <a:ln w="0">
              <a:solidFill>
                <a:srgbClr val="000000"/>
              </a:solidFill>
              <a:round/>
              <a:headEnd/>
              <a:tailEnd/>
            </a:ln>
          </p:spPr>
          <p:txBody>
            <a:bodyPr/>
            <a:lstStyle/>
            <a:p>
              <a:endParaRPr lang="en-US"/>
            </a:p>
          </p:txBody>
        </p:sp>
        <p:sp>
          <p:nvSpPr>
            <p:cNvPr id="23292" name="Line 54"/>
            <p:cNvSpPr>
              <a:spLocks noChangeShapeType="1"/>
            </p:cNvSpPr>
            <p:nvPr/>
          </p:nvSpPr>
          <p:spPr bwMode="auto">
            <a:xfrm flipV="1">
              <a:off x="2111375" y="5818188"/>
              <a:ext cx="1588" cy="14288"/>
            </a:xfrm>
            <a:prstGeom prst="line">
              <a:avLst/>
            </a:prstGeom>
            <a:noFill/>
            <a:ln w="0">
              <a:solidFill>
                <a:srgbClr val="000000"/>
              </a:solidFill>
              <a:round/>
              <a:headEnd/>
              <a:tailEnd/>
            </a:ln>
          </p:spPr>
          <p:txBody>
            <a:bodyPr/>
            <a:lstStyle/>
            <a:p>
              <a:endParaRPr lang="en-US"/>
            </a:p>
          </p:txBody>
        </p:sp>
        <p:sp>
          <p:nvSpPr>
            <p:cNvPr id="23293" name="Line 55"/>
            <p:cNvSpPr>
              <a:spLocks noChangeShapeType="1"/>
            </p:cNvSpPr>
            <p:nvPr/>
          </p:nvSpPr>
          <p:spPr bwMode="auto">
            <a:xfrm flipV="1">
              <a:off x="2138363" y="5818188"/>
              <a:ext cx="1588" cy="14288"/>
            </a:xfrm>
            <a:prstGeom prst="line">
              <a:avLst/>
            </a:prstGeom>
            <a:noFill/>
            <a:ln w="0">
              <a:solidFill>
                <a:srgbClr val="000000"/>
              </a:solidFill>
              <a:round/>
              <a:headEnd/>
              <a:tailEnd/>
            </a:ln>
          </p:spPr>
          <p:txBody>
            <a:bodyPr/>
            <a:lstStyle/>
            <a:p>
              <a:endParaRPr lang="en-US"/>
            </a:p>
          </p:txBody>
        </p:sp>
        <p:sp>
          <p:nvSpPr>
            <p:cNvPr id="23294" name="Line 56"/>
            <p:cNvSpPr>
              <a:spLocks noChangeShapeType="1"/>
            </p:cNvSpPr>
            <p:nvPr/>
          </p:nvSpPr>
          <p:spPr bwMode="auto">
            <a:xfrm flipV="1">
              <a:off x="2165350" y="5818188"/>
              <a:ext cx="1588" cy="14288"/>
            </a:xfrm>
            <a:prstGeom prst="line">
              <a:avLst/>
            </a:prstGeom>
            <a:noFill/>
            <a:ln w="0">
              <a:solidFill>
                <a:srgbClr val="000000"/>
              </a:solidFill>
              <a:round/>
              <a:headEnd/>
              <a:tailEnd/>
            </a:ln>
          </p:spPr>
          <p:txBody>
            <a:bodyPr/>
            <a:lstStyle/>
            <a:p>
              <a:endParaRPr lang="en-US"/>
            </a:p>
          </p:txBody>
        </p:sp>
        <p:sp>
          <p:nvSpPr>
            <p:cNvPr id="23295" name="Line 57"/>
            <p:cNvSpPr>
              <a:spLocks noChangeShapeType="1"/>
            </p:cNvSpPr>
            <p:nvPr/>
          </p:nvSpPr>
          <p:spPr bwMode="auto">
            <a:xfrm flipV="1">
              <a:off x="2192338" y="5818188"/>
              <a:ext cx="1588" cy="28575"/>
            </a:xfrm>
            <a:prstGeom prst="line">
              <a:avLst/>
            </a:prstGeom>
            <a:noFill/>
            <a:ln w="0">
              <a:solidFill>
                <a:srgbClr val="000000"/>
              </a:solidFill>
              <a:round/>
              <a:headEnd/>
              <a:tailEnd/>
            </a:ln>
          </p:spPr>
          <p:txBody>
            <a:bodyPr/>
            <a:lstStyle/>
            <a:p>
              <a:endParaRPr lang="en-US"/>
            </a:p>
          </p:txBody>
        </p:sp>
        <p:sp>
          <p:nvSpPr>
            <p:cNvPr id="23296" name="Line 58"/>
            <p:cNvSpPr>
              <a:spLocks noChangeShapeType="1"/>
            </p:cNvSpPr>
            <p:nvPr/>
          </p:nvSpPr>
          <p:spPr bwMode="auto">
            <a:xfrm flipV="1">
              <a:off x="2217738" y="5818188"/>
              <a:ext cx="1588" cy="14288"/>
            </a:xfrm>
            <a:prstGeom prst="line">
              <a:avLst/>
            </a:prstGeom>
            <a:noFill/>
            <a:ln w="0">
              <a:solidFill>
                <a:srgbClr val="000000"/>
              </a:solidFill>
              <a:round/>
              <a:headEnd/>
              <a:tailEnd/>
            </a:ln>
          </p:spPr>
          <p:txBody>
            <a:bodyPr/>
            <a:lstStyle/>
            <a:p>
              <a:endParaRPr lang="en-US"/>
            </a:p>
          </p:txBody>
        </p:sp>
        <p:sp>
          <p:nvSpPr>
            <p:cNvPr id="23297" name="Line 59"/>
            <p:cNvSpPr>
              <a:spLocks noChangeShapeType="1"/>
            </p:cNvSpPr>
            <p:nvPr/>
          </p:nvSpPr>
          <p:spPr bwMode="auto">
            <a:xfrm flipV="1">
              <a:off x="2246313" y="5818188"/>
              <a:ext cx="1588" cy="14288"/>
            </a:xfrm>
            <a:prstGeom prst="line">
              <a:avLst/>
            </a:prstGeom>
            <a:noFill/>
            <a:ln w="0">
              <a:solidFill>
                <a:srgbClr val="000000"/>
              </a:solidFill>
              <a:round/>
              <a:headEnd/>
              <a:tailEnd/>
            </a:ln>
          </p:spPr>
          <p:txBody>
            <a:bodyPr/>
            <a:lstStyle/>
            <a:p>
              <a:endParaRPr lang="en-US"/>
            </a:p>
          </p:txBody>
        </p:sp>
        <p:sp>
          <p:nvSpPr>
            <p:cNvPr id="23298" name="Line 60"/>
            <p:cNvSpPr>
              <a:spLocks noChangeShapeType="1"/>
            </p:cNvSpPr>
            <p:nvPr/>
          </p:nvSpPr>
          <p:spPr bwMode="auto">
            <a:xfrm flipV="1">
              <a:off x="2271713" y="5818188"/>
              <a:ext cx="1588" cy="14288"/>
            </a:xfrm>
            <a:prstGeom prst="line">
              <a:avLst/>
            </a:prstGeom>
            <a:noFill/>
            <a:ln w="0">
              <a:solidFill>
                <a:srgbClr val="000000"/>
              </a:solidFill>
              <a:round/>
              <a:headEnd/>
              <a:tailEnd/>
            </a:ln>
          </p:spPr>
          <p:txBody>
            <a:bodyPr/>
            <a:lstStyle/>
            <a:p>
              <a:endParaRPr lang="en-US"/>
            </a:p>
          </p:txBody>
        </p:sp>
        <p:sp>
          <p:nvSpPr>
            <p:cNvPr id="23299" name="Line 61"/>
            <p:cNvSpPr>
              <a:spLocks noChangeShapeType="1"/>
            </p:cNvSpPr>
            <p:nvPr/>
          </p:nvSpPr>
          <p:spPr bwMode="auto">
            <a:xfrm flipV="1">
              <a:off x="2298700" y="5818188"/>
              <a:ext cx="1588" cy="14288"/>
            </a:xfrm>
            <a:prstGeom prst="line">
              <a:avLst/>
            </a:prstGeom>
            <a:noFill/>
            <a:ln w="0">
              <a:solidFill>
                <a:srgbClr val="000000"/>
              </a:solidFill>
              <a:round/>
              <a:headEnd/>
              <a:tailEnd/>
            </a:ln>
          </p:spPr>
          <p:txBody>
            <a:bodyPr/>
            <a:lstStyle/>
            <a:p>
              <a:endParaRPr lang="en-US"/>
            </a:p>
          </p:txBody>
        </p:sp>
        <p:sp>
          <p:nvSpPr>
            <p:cNvPr id="23300" name="Line 62"/>
            <p:cNvSpPr>
              <a:spLocks noChangeShapeType="1"/>
            </p:cNvSpPr>
            <p:nvPr/>
          </p:nvSpPr>
          <p:spPr bwMode="auto">
            <a:xfrm flipV="1">
              <a:off x="2325688" y="5818188"/>
              <a:ext cx="1588" cy="28575"/>
            </a:xfrm>
            <a:prstGeom prst="line">
              <a:avLst/>
            </a:prstGeom>
            <a:noFill/>
            <a:ln w="0">
              <a:solidFill>
                <a:srgbClr val="000000"/>
              </a:solidFill>
              <a:round/>
              <a:headEnd/>
              <a:tailEnd/>
            </a:ln>
          </p:spPr>
          <p:txBody>
            <a:bodyPr/>
            <a:lstStyle/>
            <a:p>
              <a:endParaRPr lang="en-US"/>
            </a:p>
          </p:txBody>
        </p:sp>
        <p:sp>
          <p:nvSpPr>
            <p:cNvPr id="23301" name="Line 63"/>
            <p:cNvSpPr>
              <a:spLocks noChangeShapeType="1"/>
            </p:cNvSpPr>
            <p:nvPr/>
          </p:nvSpPr>
          <p:spPr bwMode="auto">
            <a:xfrm flipV="1">
              <a:off x="2352675" y="5818188"/>
              <a:ext cx="1588" cy="14288"/>
            </a:xfrm>
            <a:prstGeom prst="line">
              <a:avLst/>
            </a:prstGeom>
            <a:noFill/>
            <a:ln w="0">
              <a:solidFill>
                <a:srgbClr val="000000"/>
              </a:solidFill>
              <a:round/>
              <a:headEnd/>
              <a:tailEnd/>
            </a:ln>
          </p:spPr>
          <p:txBody>
            <a:bodyPr/>
            <a:lstStyle/>
            <a:p>
              <a:endParaRPr lang="en-US"/>
            </a:p>
          </p:txBody>
        </p:sp>
        <p:sp>
          <p:nvSpPr>
            <p:cNvPr id="23302" name="Line 64"/>
            <p:cNvSpPr>
              <a:spLocks noChangeShapeType="1"/>
            </p:cNvSpPr>
            <p:nvPr/>
          </p:nvSpPr>
          <p:spPr bwMode="auto">
            <a:xfrm flipV="1">
              <a:off x="2379663" y="5818188"/>
              <a:ext cx="1588" cy="14288"/>
            </a:xfrm>
            <a:prstGeom prst="line">
              <a:avLst/>
            </a:prstGeom>
            <a:noFill/>
            <a:ln w="0">
              <a:solidFill>
                <a:srgbClr val="000000"/>
              </a:solidFill>
              <a:round/>
              <a:headEnd/>
              <a:tailEnd/>
            </a:ln>
          </p:spPr>
          <p:txBody>
            <a:bodyPr/>
            <a:lstStyle/>
            <a:p>
              <a:endParaRPr lang="en-US"/>
            </a:p>
          </p:txBody>
        </p:sp>
        <p:sp>
          <p:nvSpPr>
            <p:cNvPr id="23303" name="Line 65"/>
            <p:cNvSpPr>
              <a:spLocks noChangeShapeType="1"/>
            </p:cNvSpPr>
            <p:nvPr/>
          </p:nvSpPr>
          <p:spPr bwMode="auto">
            <a:xfrm flipV="1">
              <a:off x="2405063" y="5818188"/>
              <a:ext cx="1588" cy="14288"/>
            </a:xfrm>
            <a:prstGeom prst="line">
              <a:avLst/>
            </a:prstGeom>
            <a:noFill/>
            <a:ln w="0">
              <a:solidFill>
                <a:srgbClr val="000000"/>
              </a:solidFill>
              <a:round/>
              <a:headEnd/>
              <a:tailEnd/>
            </a:ln>
          </p:spPr>
          <p:txBody>
            <a:bodyPr/>
            <a:lstStyle/>
            <a:p>
              <a:endParaRPr lang="en-US"/>
            </a:p>
          </p:txBody>
        </p:sp>
        <p:sp>
          <p:nvSpPr>
            <p:cNvPr id="23304" name="Line 66"/>
            <p:cNvSpPr>
              <a:spLocks noChangeShapeType="1"/>
            </p:cNvSpPr>
            <p:nvPr/>
          </p:nvSpPr>
          <p:spPr bwMode="auto">
            <a:xfrm flipV="1">
              <a:off x="2432050" y="5818188"/>
              <a:ext cx="1588" cy="14288"/>
            </a:xfrm>
            <a:prstGeom prst="line">
              <a:avLst/>
            </a:prstGeom>
            <a:noFill/>
            <a:ln w="0">
              <a:solidFill>
                <a:srgbClr val="000000"/>
              </a:solidFill>
              <a:round/>
              <a:headEnd/>
              <a:tailEnd/>
            </a:ln>
          </p:spPr>
          <p:txBody>
            <a:bodyPr/>
            <a:lstStyle/>
            <a:p>
              <a:endParaRPr lang="en-US"/>
            </a:p>
          </p:txBody>
        </p:sp>
        <p:sp>
          <p:nvSpPr>
            <p:cNvPr id="23305" name="Line 67"/>
            <p:cNvSpPr>
              <a:spLocks noChangeShapeType="1"/>
            </p:cNvSpPr>
            <p:nvPr/>
          </p:nvSpPr>
          <p:spPr bwMode="auto">
            <a:xfrm flipV="1">
              <a:off x="2459038" y="5818188"/>
              <a:ext cx="1588" cy="28575"/>
            </a:xfrm>
            <a:prstGeom prst="line">
              <a:avLst/>
            </a:prstGeom>
            <a:noFill/>
            <a:ln w="0">
              <a:solidFill>
                <a:srgbClr val="000000"/>
              </a:solidFill>
              <a:round/>
              <a:headEnd/>
              <a:tailEnd/>
            </a:ln>
          </p:spPr>
          <p:txBody>
            <a:bodyPr/>
            <a:lstStyle/>
            <a:p>
              <a:endParaRPr lang="en-US"/>
            </a:p>
          </p:txBody>
        </p:sp>
        <p:sp>
          <p:nvSpPr>
            <p:cNvPr id="23306" name="Line 68"/>
            <p:cNvSpPr>
              <a:spLocks noChangeShapeType="1"/>
            </p:cNvSpPr>
            <p:nvPr/>
          </p:nvSpPr>
          <p:spPr bwMode="auto">
            <a:xfrm flipV="1">
              <a:off x="2486025" y="5818188"/>
              <a:ext cx="1588" cy="14288"/>
            </a:xfrm>
            <a:prstGeom prst="line">
              <a:avLst/>
            </a:prstGeom>
            <a:noFill/>
            <a:ln w="0">
              <a:solidFill>
                <a:srgbClr val="000000"/>
              </a:solidFill>
              <a:round/>
              <a:headEnd/>
              <a:tailEnd/>
            </a:ln>
          </p:spPr>
          <p:txBody>
            <a:bodyPr/>
            <a:lstStyle/>
            <a:p>
              <a:endParaRPr lang="en-US"/>
            </a:p>
          </p:txBody>
        </p:sp>
        <p:sp>
          <p:nvSpPr>
            <p:cNvPr id="23307" name="Line 69"/>
            <p:cNvSpPr>
              <a:spLocks noChangeShapeType="1"/>
            </p:cNvSpPr>
            <p:nvPr/>
          </p:nvSpPr>
          <p:spPr bwMode="auto">
            <a:xfrm flipV="1">
              <a:off x="2513013" y="5818188"/>
              <a:ext cx="1588" cy="14288"/>
            </a:xfrm>
            <a:prstGeom prst="line">
              <a:avLst/>
            </a:prstGeom>
            <a:noFill/>
            <a:ln w="0">
              <a:solidFill>
                <a:srgbClr val="000000"/>
              </a:solidFill>
              <a:round/>
              <a:headEnd/>
              <a:tailEnd/>
            </a:ln>
          </p:spPr>
          <p:txBody>
            <a:bodyPr/>
            <a:lstStyle/>
            <a:p>
              <a:endParaRPr lang="en-US"/>
            </a:p>
          </p:txBody>
        </p:sp>
        <p:sp>
          <p:nvSpPr>
            <p:cNvPr id="23308" name="Line 70"/>
            <p:cNvSpPr>
              <a:spLocks noChangeShapeType="1"/>
            </p:cNvSpPr>
            <p:nvPr/>
          </p:nvSpPr>
          <p:spPr bwMode="auto">
            <a:xfrm flipV="1">
              <a:off x="2540000" y="5818188"/>
              <a:ext cx="1588" cy="14288"/>
            </a:xfrm>
            <a:prstGeom prst="line">
              <a:avLst/>
            </a:prstGeom>
            <a:noFill/>
            <a:ln w="0">
              <a:solidFill>
                <a:srgbClr val="000000"/>
              </a:solidFill>
              <a:round/>
              <a:headEnd/>
              <a:tailEnd/>
            </a:ln>
          </p:spPr>
          <p:txBody>
            <a:bodyPr/>
            <a:lstStyle/>
            <a:p>
              <a:endParaRPr lang="en-US"/>
            </a:p>
          </p:txBody>
        </p:sp>
        <p:sp>
          <p:nvSpPr>
            <p:cNvPr id="23309" name="Line 71"/>
            <p:cNvSpPr>
              <a:spLocks noChangeShapeType="1"/>
            </p:cNvSpPr>
            <p:nvPr/>
          </p:nvSpPr>
          <p:spPr bwMode="auto">
            <a:xfrm flipV="1">
              <a:off x="2565400" y="5818188"/>
              <a:ext cx="1588" cy="14288"/>
            </a:xfrm>
            <a:prstGeom prst="line">
              <a:avLst/>
            </a:prstGeom>
            <a:noFill/>
            <a:ln w="0">
              <a:solidFill>
                <a:srgbClr val="000000"/>
              </a:solidFill>
              <a:round/>
              <a:headEnd/>
              <a:tailEnd/>
            </a:ln>
          </p:spPr>
          <p:txBody>
            <a:bodyPr/>
            <a:lstStyle/>
            <a:p>
              <a:endParaRPr lang="en-US"/>
            </a:p>
          </p:txBody>
        </p:sp>
        <p:sp>
          <p:nvSpPr>
            <p:cNvPr id="23310" name="Line 72"/>
            <p:cNvSpPr>
              <a:spLocks noChangeShapeType="1"/>
            </p:cNvSpPr>
            <p:nvPr/>
          </p:nvSpPr>
          <p:spPr bwMode="auto">
            <a:xfrm flipV="1">
              <a:off x="2592388" y="5818188"/>
              <a:ext cx="1588" cy="28575"/>
            </a:xfrm>
            <a:prstGeom prst="line">
              <a:avLst/>
            </a:prstGeom>
            <a:noFill/>
            <a:ln w="0">
              <a:solidFill>
                <a:srgbClr val="000000"/>
              </a:solidFill>
              <a:round/>
              <a:headEnd/>
              <a:tailEnd/>
            </a:ln>
          </p:spPr>
          <p:txBody>
            <a:bodyPr/>
            <a:lstStyle/>
            <a:p>
              <a:endParaRPr lang="en-US"/>
            </a:p>
          </p:txBody>
        </p:sp>
        <p:sp>
          <p:nvSpPr>
            <p:cNvPr id="23311" name="Line 73"/>
            <p:cNvSpPr>
              <a:spLocks noChangeShapeType="1"/>
            </p:cNvSpPr>
            <p:nvPr/>
          </p:nvSpPr>
          <p:spPr bwMode="auto">
            <a:xfrm flipV="1">
              <a:off x="2619375" y="5818188"/>
              <a:ext cx="1588" cy="14288"/>
            </a:xfrm>
            <a:prstGeom prst="line">
              <a:avLst/>
            </a:prstGeom>
            <a:noFill/>
            <a:ln w="0">
              <a:solidFill>
                <a:srgbClr val="000000"/>
              </a:solidFill>
              <a:round/>
              <a:headEnd/>
              <a:tailEnd/>
            </a:ln>
          </p:spPr>
          <p:txBody>
            <a:bodyPr/>
            <a:lstStyle/>
            <a:p>
              <a:endParaRPr lang="en-US"/>
            </a:p>
          </p:txBody>
        </p:sp>
        <p:sp>
          <p:nvSpPr>
            <p:cNvPr id="23312" name="Line 74"/>
            <p:cNvSpPr>
              <a:spLocks noChangeShapeType="1"/>
            </p:cNvSpPr>
            <p:nvPr/>
          </p:nvSpPr>
          <p:spPr bwMode="auto">
            <a:xfrm flipV="1">
              <a:off x="2646363" y="5818188"/>
              <a:ext cx="1588" cy="14288"/>
            </a:xfrm>
            <a:prstGeom prst="line">
              <a:avLst/>
            </a:prstGeom>
            <a:noFill/>
            <a:ln w="0">
              <a:solidFill>
                <a:srgbClr val="000000"/>
              </a:solidFill>
              <a:round/>
              <a:headEnd/>
              <a:tailEnd/>
            </a:ln>
          </p:spPr>
          <p:txBody>
            <a:bodyPr/>
            <a:lstStyle/>
            <a:p>
              <a:endParaRPr lang="en-US"/>
            </a:p>
          </p:txBody>
        </p:sp>
        <p:sp>
          <p:nvSpPr>
            <p:cNvPr id="23313" name="Line 75"/>
            <p:cNvSpPr>
              <a:spLocks noChangeShapeType="1"/>
            </p:cNvSpPr>
            <p:nvPr/>
          </p:nvSpPr>
          <p:spPr bwMode="auto">
            <a:xfrm flipV="1">
              <a:off x="2671763" y="5818188"/>
              <a:ext cx="1588" cy="14288"/>
            </a:xfrm>
            <a:prstGeom prst="line">
              <a:avLst/>
            </a:prstGeom>
            <a:noFill/>
            <a:ln w="0">
              <a:solidFill>
                <a:srgbClr val="000000"/>
              </a:solidFill>
              <a:round/>
              <a:headEnd/>
              <a:tailEnd/>
            </a:ln>
          </p:spPr>
          <p:txBody>
            <a:bodyPr/>
            <a:lstStyle/>
            <a:p>
              <a:endParaRPr lang="en-US"/>
            </a:p>
          </p:txBody>
        </p:sp>
        <p:sp>
          <p:nvSpPr>
            <p:cNvPr id="23314" name="Line 76"/>
            <p:cNvSpPr>
              <a:spLocks noChangeShapeType="1"/>
            </p:cNvSpPr>
            <p:nvPr/>
          </p:nvSpPr>
          <p:spPr bwMode="auto">
            <a:xfrm flipV="1">
              <a:off x="2700338" y="5818188"/>
              <a:ext cx="1588" cy="14288"/>
            </a:xfrm>
            <a:prstGeom prst="line">
              <a:avLst/>
            </a:prstGeom>
            <a:noFill/>
            <a:ln w="0">
              <a:solidFill>
                <a:srgbClr val="000000"/>
              </a:solidFill>
              <a:round/>
              <a:headEnd/>
              <a:tailEnd/>
            </a:ln>
          </p:spPr>
          <p:txBody>
            <a:bodyPr/>
            <a:lstStyle/>
            <a:p>
              <a:endParaRPr lang="en-US"/>
            </a:p>
          </p:txBody>
        </p:sp>
        <p:sp>
          <p:nvSpPr>
            <p:cNvPr id="23315" name="Line 77"/>
            <p:cNvSpPr>
              <a:spLocks noChangeShapeType="1"/>
            </p:cNvSpPr>
            <p:nvPr/>
          </p:nvSpPr>
          <p:spPr bwMode="auto">
            <a:xfrm flipV="1">
              <a:off x="2725738" y="5818188"/>
              <a:ext cx="1588" cy="28575"/>
            </a:xfrm>
            <a:prstGeom prst="line">
              <a:avLst/>
            </a:prstGeom>
            <a:noFill/>
            <a:ln w="0">
              <a:solidFill>
                <a:srgbClr val="000000"/>
              </a:solidFill>
              <a:round/>
              <a:headEnd/>
              <a:tailEnd/>
            </a:ln>
          </p:spPr>
          <p:txBody>
            <a:bodyPr/>
            <a:lstStyle/>
            <a:p>
              <a:endParaRPr lang="en-US"/>
            </a:p>
          </p:txBody>
        </p:sp>
        <p:sp>
          <p:nvSpPr>
            <p:cNvPr id="23316" name="Line 78"/>
            <p:cNvSpPr>
              <a:spLocks noChangeShapeType="1"/>
            </p:cNvSpPr>
            <p:nvPr/>
          </p:nvSpPr>
          <p:spPr bwMode="auto">
            <a:xfrm flipV="1">
              <a:off x="2752725" y="5818188"/>
              <a:ext cx="1588" cy="14288"/>
            </a:xfrm>
            <a:prstGeom prst="line">
              <a:avLst/>
            </a:prstGeom>
            <a:noFill/>
            <a:ln w="0">
              <a:solidFill>
                <a:srgbClr val="000000"/>
              </a:solidFill>
              <a:round/>
              <a:headEnd/>
              <a:tailEnd/>
            </a:ln>
          </p:spPr>
          <p:txBody>
            <a:bodyPr/>
            <a:lstStyle/>
            <a:p>
              <a:endParaRPr lang="en-US"/>
            </a:p>
          </p:txBody>
        </p:sp>
        <p:sp>
          <p:nvSpPr>
            <p:cNvPr id="23317" name="Line 79"/>
            <p:cNvSpPr>
              <a:spLocks noChangeShapeType="1"/>
            </p:cNvSpPr>
            <p:nvPr/>
          </p:nvSpPr>
          <p:spPr bwMode="auto">
            <a:xfrm flipV="1">
              <a:off x="2779713" y="5818188"/>
              <a:ext cx="1588" cy="14288"/>
            </a:xfrm>
            <a:prstGeom prst="line">
              <a:avLst/>
            </a:prstGeom>
            <a:noFill/>
            <a:ln w="0">
              <a:solidFill>
                <a:srgbClr val="000000"/>
              </a:solidFill>
              <a:round/>
              <a:headEnd/>
              <a:tailEnd/>
            </a:ln>
          </p:spPr>
          <p:txBody>
            <a:bodyPr/>
            <a:lstStyle/>
            <a:p>
              <a:endParaRPr lang="en-US"/>
            </a:p>
          </p:txBody>
        </p:sp>
        <p:sp>
          <p:nvSpPr>
            <p:cNvPr id="23318" name="Line 80"/>
            <p:cNvSpPr>
              <a:spLocks noChangeShapeType="1"/>
            </p:cNvSpPr>
            <p:nvPr/>
          </p:nvSpPr>
          <p:spPr bwMode="auto">
            <a:xfrm flipV="1">
              <a:off x="2806700" y="5818188"/>
              <a:ext cx="1588" cy="14288"/>
            </a:xfrm>
            <a:prstGeom prst="line">
              <a:avLst/>
            </a:prstGeom>
            <a:noFill/>
            <a:ln w="0">
              <a:solidFill>
                <a:srgbClr val="000000"/>
              </a:solidFill>
              <a:round/>
              <a:headEnd/>
              <a:tailEnd/>
            </a:ln>
          </p:spPr>
          <p:txBody>
            <a:bodyPr/>
            <a:lstStyle/>
            <a:p>
              <a:endParaRPr lang="en-US"/>
            </a:p>
          </p:txBody>
        </p:sp>
        <p:sp>
          <p:nvSpPr>
            <p:cNvPr id="23319" name="Line 81"/>
            <p:cNvSpPr>
              <a:spLocks noChangeShapeType="1"/>
            </p:cNvSpPr>
            <p:nvPr/>
          </p:nvSpPr>
          <p:spPr bwMode="auto">
            <a:xfrm flipV="1">
              <a:off x="2833688" y="5818188"/>
              <a:ext cx="1588" cy="14288"/>
            </a:xfrm>
            <a:prstGeom prst="line">
              <a:avLst/>
            </a:prstGeom>
            <a:noFill/>
            <a:ln w="0">
              <a:solidFill>
                <a:srgbClr val="000000"/>
              </a:solidFill>
              <a:round/>
              <a:headEnd/>
              <a:tailEnd/>
            </a:ln>
          </p:spPr>
          <p:txBody>
            <a:bodyPr/>
            <a:lstStyle/>
            <a:p>
              <a:endParaRPr lang="en-US"/>
            </a:p>
          </p:txBody>
        </p:sp>
        <p:sp>
          <p:nvSpPr>
            <p:cNvPr id="23320" name="Line 82"/>
            <p:cNvSpPr>
              <a:spLocks noChangeShapeType="1"/>
            </p:cNvSpPr>
            <p:nvPr/>
          </p:nvSpPr>
          <p:spPr bwMode="auto">
            <a:xfrm flipV="1">
              <a:off x="2859088" y="5818188"/>
              <a:ext cx="1588" cy="28575"/>
            </a:xfrm>
            <a:prstGeom prst="line">
              <a:avLst/>
            </a:prstGeom>
            <a:noFill/>
            <a:ln w="0">
              <a:solidFill>
                <a:srgbClr val="000000"/>
              </a:solidFill>
              <a:round/>
              <a:headEnd/>
              <a:tailEnd/>
            </a:ln>
          </p:spPr>
          <p:txBody>
            <a:bodyPr/>
            <a:lstStyle/>
            <a:p>
              <a:endParaRPr lang="en-US"/>
            </a:p>
          </p:txBody>
        </p:sp>
        <p:sp>
          <p:nvSpPr>
            <p:cNvPr id="23321" name="Line 83"/>
            <p:cNvSpPr>
              <a:spLocks noChangeShapeType="1"/>
            </p:cNvSpPr>
            <p:nvPr/>
          </p:nvSpPr>
          <p:spPr bwMode="auto">
            <a:xfrm flipV="1">
              <a:off x="2886075" y="5818188"/>
              <a:ext cx="1588" cy="14288"/>
            </a:xfrm>
            <a:prstGeom prst="line">
              <a:avLst/>
            </a:prstGeom>
            <a:noFill/>
            <a:ln w="0">
              <a:solidFill>
                <a:srgbClr val="000000"/>
              </a:solidFill>
              <a:round/>
              <a:headEnd/>
              <a:tailEnd/>
            </a:ln>
          </p:spPr>
          <p:txBody>
            <a:bodyPr/>
            <a:lstStyle/>
            <a:p>
              <a:endParaRPr lang="en-US"/>
            </a:p>
          </p:txBody>
        </p:sp>
        <p:sp>
          <p:nvSpPr>
            <p:cNvPr id="23322" name="Line 84"/>
            <p:cNvSpPr>
              <a:spLocks noChangeShapeType="1"/>
            </p:cNvSpPr>
            <p:nvPr/>
          </p:nvSpPr>
          <p:spPr bwMode="auto">
            <a:xfrm flipV="1">
              <a:off x="2913063" y="5818188"/>
              <a:ext cx="1588" cy="14288"/>
            </a:xfrm>
            <a:prstGeom prst="line">
              <a:avLst/>
            </a:prstGeom>
            <a:noFill/>
            <a:ln w="0">
              <a:solidFill>
                <a:srgbClr val="000000"/>
              </a:solidFill>
              <a:round/>
              <a:headEnd/>
              <a:tailEnd/>
            </a:ln>
          </p:spPr>
          <p:txBody>
            <a:bodyPr/>
            <a:lstStyle/>
            <a:p>
              <a:endParaRPr lang="en-US"/>
            </a:p>
          </p:txBody>
        </p:sp>
        <p:sp>
          <p:nvSpPr>
            <p:cNvPr id="23323" name="Line 85"/>
            <p:cNvSpPr>
              <a:spLocks noChangeShapeType="1"/>
            </p:cNvSpPr>
            <p:nvPr/>
          </p:nvSpPr>
          <p:spPr bwMode="auto">
            <a:xfrm flipV="1">
              <a:off x="2940050" y="5818188"/>
              <a:ext cx="1588" cy="14288"/>
            </a:xfrm>
            <a:prstGeom prst="line">
              <a:avLst/>
            </a:prstGeom>
            <a:noFill/>
            <a:ln w="0">
              <a:solidFill>
                <a:srgbClr val="000000"/>
              </a:solidFill>
              <a:round/>
              <a:headEnd/>
              <a:tailEnd/>
            </a:ln>
          </p:spPr>
          <p:txBody>
            <a:bodyPr/>
            <a:lstStyle/>
            <a:p>
              <a:endParaRPr lang="en-US"/>
            </a:p>
          </p:txBody>
        </p:sp>
        <p:sp>
          <p:nvSpPr>
            <p:cNvPr id="23324" name="Line 86"/>
            <p:cNvSpPr>
              <a:spLocks noChangeShapeType="1"/>
            </p:cNvSpPr>
            <p:nvPr/>
          </p:nvSpPr>
          <p:spPr bwMode="auto">
            <a:xfrm flipV="1">
              <a:off x="2967038" y="5818188"/>
              <a:ext cx="1588" cy="14288"/>
            </a:xfrm>
            <a:prstGeom prst="line">
              <a:avLst/>
            </a:prstGeom>
            <a:noFill/>
            <a:ln w="0">
              <a:solidFill>
                <a:srgbClr val="000000"/>
              </a:solidFill>
              <a:round/>
              <a:headEnd/>
              <a:tailEnd/>
            </a:ln>
          </p:spPr>
          <p:txBody>
            <a:bodyPr/>
            <a:lstStyle/>
            <a:p>
              <a:endParaRPr lang="en-US"/>
            </a:p>
          </p:txBody>
        </p:sp>
        <p:sp>
          <p:nvSpPr>
            <p:cNvPr id="23325" name="Line 87"/>
            <p:cNvSpPr>
              <a:spLocks noChangeShapeType="1"/>
            </p:cNvSpPr>
            <p:nvPr/>
          </p:nvSpPr>
          <p:spPr bwMode="auto">
            <a:xfrm flipV="1">
              <a:off x="2994025" y="5818188"/>
              <a:ext cx="1588" cy="28575"/>
            </a:xfrm>
            <a:prstGeom prst="line">
              <a:avLst/>
            </a:prstGeom>
            <a:noFill/>
            <a:ln w="0">
              <a:solidFill>
                <a:srgbClr val="000000"/>
              </a:solidFill>
              <a:round/>
              <a:headEnd/>
              <a:tailEnd/>
            </a:ln>
          </p:spPr>
          <p:txBody>
            <a:bodyPr/>
            <a:lstStyle/>
            <a:p>
              <a:endParaRPr lang="en-US"/>
            </a:p>
          </p:txBody>
        </p:sp>
        <p:sp>
          <p:nvSpPr>
            <p:cNvPr id="23326" name="Line 88"/>
            <p:cNvSpPr>
              <a:spLocks noChangeShapeType="1"/>
            </p:cNvSpPr>
            <p:nvPr/>
          </p:nvSpPr>
          <p:spPr bwMode="auto">
            <a:xfrm flipV="1">
              <a:off x="3019425" y="5818188"/>
              <a:ext cx="1588" cy="14288"/>
            </a:xfrm>
            <a:prstGeom prst="line">
              <a:avLst/>
            </a:prstGeom>
            <a:noFill/>
            <a:ln w="0">
              <a:solidFill>
                <a:srgbClr val="000000"/>
              </a:solidFill>
              <a:round/>
              <a:headEnd/>
              <a:tailEnd/>
            </a:ln>
          </p:spPr>
          <p:txBody>
            <a:bodyPr/>
            <a:lstStyle/>
            <a:p>
              <a:endParaRPr lang="en-US"/>
            </a:p>
          </p:txBody>
        </p:sp>
        <p:sp>
          <p:nvSpPr>
            <p:cNvPr id="23327" name="Line 89"/>
            <p:cNvSpPr>
              <a:spLocks noChangeShapeType="1"/>
            </p:cNvSpPr>
            <p:nvPr/>
          </p:nvSpPr>
          <p:spPr bwMode="auto">
            <a:xfrm flipV="1">
              <a:off x="3046413" y="5818188"/>
              <a:ext cx="1588" cy="14288"/>
            </a:xfrm>
            <a:prstGeom prst="line">
              <a:avLst/>
            </a:prstGeom>
            <a:noFill/>
            <a:ln w="0">
              <a:solidFill>
                <a:srgbClr val="000000"/>
              </a:solidFill>
              <a:round/>
              <a:headEnd/>
              <a:tailEnd/>
            </a:ln>
          </p:spPr>
          <p:txBody>
            <a:bodyPr/>
            <a:lstStyle/>
            <a:p>
              <a:endParaRPr lang="en-US"/>
            </a:p>
          </p:txBody>
        </p:sp>
        <p:sp>
          <p:nvSpPr>
            <p:cNvPr id="23328" name="Line 90"/>
            <p:cNvSpPr>
              <a:spLocks noChangeShapeType="1"/>
            </p:cNvSpPr>
            <p:nvPr/>
          </p:nvSpPr>
          <p:spPr bwMode="auto">
            <a:xfrm flipV="1">
              <a:off x="3073400" y="5818188"/>
              <a:ext cx="1588" cy="14288"/>
            </a:xfrm>
            <a:prstGeom prst="line">
              <a:avLst/>
            </a:prstGeom>
            <a:noFill/>
            <a:ln w="0">
              <a:solidFill>
                <a:srgbClr val="000000"/>
              </a:solidFill>
              <a:round/>
              <a:headEnd/>
              <a:tailEnd/>
            </a:ln>
          </p:spPr>
          <p:txBody>
            <a:bodyPr/>
            <a:lstStyle/>
            <a:p>
              <a:endParaRPr lang="en-US"/>
            </a:p>
          </p:txBody>
        </p:sp>
        <p:sp>
          <p:nvSpPr>
            <p:cNvPr id="23329" name="Line 91"/>
            <p:cNvSpPr>
              <a:spLocks noChangeShapeType="1"/>
            </p:cNvSpPr>
            <p:nvPr/>
          </p:nvSpPr>
          <p:spPr bwMode="auto">
            <a:xfrm flipV="1">
              <a:off x="3100388" y="5818188"/>
              <a:ext cx="1588" cy="14288"/>
            </a:xfrm>
            <a:prstGeom prst="line">
              <a:avLst/>
            </a:prstGeom>
            <a:noFill/>
            <a:ln w="0">
              <a:solidFill>
                <a:srgbClr val="000000"/>
              </a:solidFill>
              <a:round/>
              <a:headEnd/>
              <a:tailEnd/>
            </a:ln>
          </p:spPr>
          <p:txBody>
            <a:bodyPr/>
            <a:lstStyle/>
            <a:p>
              <a:endParaRPr lang="en-US"/>
            </a:p>
          </p:txBody>
        </p:sp>
        <p:sp>
          <p:nvSpPr>
            <p:cNvPr id="23330" name="Line 92"/>
            <p:cNvSpPr>
              <a:spLocks noChangeShapeType="1"/>
            </p:cNvSpPr>
            <p:nvPr/>
          </p:nvSpPr>
          <p:spPr bwMode="auto">
            <a:xfrm flipV="1">
              <a:off x="3127375" y="5818188"/>
              <a:ext cx="1588" cy="28575"/>
            </a:xfrm>
            <a:prstGeom prst="line">
              <a:avLst/>
            </a:prstGeom>
            <a:noFill/>
            <a:ln w="0">
              <a:solidFill>
                <a:srgbClr val="000000"/>
              </a:solidFill>
              <a:round/>
              <a:headEnd/>
              <a:tailEnd/>
            </a:ln>
          </p:spPr>
          <p:txBody>
            <a:bodyPr/>
            <a:lstStyle/>
            <a:p>
              <a:endParaRPr lang="en-US"/>
            </a:p>
          </p:txBody>
        </p:sp>
        <p:sp>
          <p:nvSpPr>
            <p:cNvPr id="23331" name="Line 93"/>
            <p:cNvSpPr>
              <a:spLocks noChangeShapeType="1"/>
            </p:cNvSpPr>
            <p:nvPr/>
          </p:nvSpPr>
          <p:spPr bwMode="auto">
            <a:xfrm flipV="1">
              <a:off x="3154363" y="5818188"/>
              <a:ext cx="1588" cy="14288"/>
            </a:xfrm>
            <a:prstGeom prst="line">
              <a:avLst/>
            </a:prstGeom>
            <a:noFill/>
            <a:ln w="0">
              <a:solidFill>
                <a:srgbClr val="000000"/>
              </a:solidFill>
              <a:round/>
              <a:headEnd/>
              <a:tailEnd/>
            </a:ln>
          </p:spPr>
          <p:txBody>
            <a:bodyPr/>
            <a:lstStyle/>
            <a:p>
              <a:endParaRPr lang="en-US"/>
            </a:p>
          </p:txBody>
        </p:sp>
        <p:sp>
          <p:nvSpPr>
            <p:cNvPr id="23332" name="Line 94"/>
            <p:cNvSpPr>
              <a:spLocks noChangeShapeType="1"/>
            </p:cNvSpPr>
            <p:nvPr/>
          </p:nvSpPr>
          <p:spPr bwMode="auto">
            <a:xfrm flipV="1">
              <a:off x="3179763" y="5818188"/>
              <a:ext cx="1588" cy="14288"/>
            </a:xfrm>
            <a:prstGeom prst="line">
              <a:avLst/>
            </a:prstGeom>
            <a:noFill/>
            <a:ln w="0">
              <a:solidFill>
                <a:srgbClr val="000000"/>
              </a:solidFill>
              <a:round/>
              <a:headEnd/>
              <a:tailEnd/>
            </a:ln>
          </p:spPr>
          <p:txBody>
            <a:bodyPr/>
            <a:lstStyle/>
            <a:p>
              <a:endParaRPr lang="en-US"/>
            </a:p>
          </p:txBody>
        </p:sp>
        <p:sp>
          <p:nvSpPr>
            <p:cNvPr id="23333" name="Line 95"/>
            <p:cNvSpPr>
              <a:spLocks noChangeShapeType="1"/>
            </p:cNvSpPr>
            <p:nvPr/>
          </p:nvSpPr>
          <p:spPr bwMode="auto">
            <a:xfrm flipV="1">
              <a:off x="3206750" y="5818188"/>
              <a:ext cx="1588" cy="14288"/>
            </a:xfrm>
            <a:prstGeom prst="line">
              <a:avLst/>
            </a:prstGeom>
            <a:noFill/>
            <a:ln w="0">
              <a:solidFill>
                <a:srgbClr val="000000"/>
              </a:solidFill>
              <a:round/>
              <a:headEnd/>
              <a:tailEnd/>
            </a:ln>
          </p:spPr>
          <p:txBody>
            <a:bodyPr/>
            <a:lstStyle/>
            <a:p>
              <a:endParaRPr lang="en-US"/>
            </a:p>
          </p:txBody>
        </p:sp>
        <p:sp>
          <p:nvSpPr>
            <p:cNvPr id="23334" name="Line 96"/>
            <p:cNvSpPr>
              <a:spLocks noChangeShapeType="1"/>
            </p:cNvSpPr>
            <p:nvPr/>
          </p:nvSpPr>
          <p:spPr bwMode="auto">
            <a:xfrm flipV="1">
              <a:off x="3233738" y="5818188"/>
              <a:ext cx="1588" cy="14288"/>
            </a:xfrm>
            <a:prstGeom prst="line">
              <a:avLst/>
            </a:prstGeom>
            <a:noFill/>
            <a:ln w="0">
              <a:solidFill>
                <a:srgbClr val="000000"/>
              </a:solidFill>
              <a:round/>
              <a:headEnd/>
              <a:tailEnd/>
            </a:ln>
          </p:spPr>
          <p:txBody>
            <a:bodyPr/>
            <a:lstStyle/>
            <a:p>
              <a:endParaRPr lang="en-US"/>
            </a:p>
          </p:txBody>
        </p:sp>
        <p:sp>
          <p:nvSpPr>
            <p:cNvPr id="23335" name="Line 97"/>
            <p:cNvSpPr>
              <a:spLocks noChangeShapeType="1"/>
            </p:cNvSpPr>
            <p:nvPr/>
          </p:nvSpPr>
          <p:spPr bwMode="auto">
            <a:xfrm flipV="1">
              <a:off x="3260725" y="5818188"/>
              <a:ext cx="1588" cy="28575"/>
            </a:xfrm>
            <a:prstGeom prst="line">
              <a:avLst/>
            </a:prstGeom>
            <a:noFill/>
            <a:ln w="0">
              <a:solidFill>
                <a:srgbClr val="000000"/>
              </a:solidFill>
              <a:round/>
              <a:headEnd/>
              <a:tailEnd/>
            </a:ln>
          </p:spPr>
          <p:txBody>
            <a:bodyPr/>
            <a:lstStyle/>
            <a:p>
              <a:endParaRPr lang="en-US"/>
            </a:p>
          </p:txBody>
        </p:sp>
        <p:sp>
          <p:nvSpPr>
            <p:cNvPr id="23336" name="Line 98"/>
            <p:cNvSpPr>
              <a:spLocks noChangeShapeType="1"/>
            </p:cNvSpPr>
            <p:nvPr/>
          </p:nvSpPr>
          <p:spPr bwMode="auto">
            <a:xfrm flipV="1">
              <a:off x="3287713" y="5818188"/>
              <a:ext cx="1588" cy="14288"/>
            </a:xfrm>
            <a:prstGeom prst="line">
              <a:avLst/>
            </a:prstGeom>
            <a:noFill/>
            <a:ln w="0">
              <a:solidFill>
                <a:srgbClr val="000000"/>
              </a:solidFill>
              <a:round/>
              <a:headEnd/>
              <a:tailEnd/>
            </a:ln>
          </p:spPr>
          <p:txBody>
            <a:bodyPr/>
            <a:lstStyle/>
            <a:p>
              <a:endParaRPr lang="en-US"/>
            </a:p>
          </p:txBody>
        </p:sp>
        <p:sp>
          <p:nvSpPr>
            <p:cNvPr id="23337" name="Line 99"/>
            <p:cNvSpPr>
              <a:spLocks noChangeShapeType="1"/>
            </p:cNvSpPr>
            <p:nvPr/>
          </p:nvSpPr>
          <p:spPr bwMode="auto">
            <a:xfrm flipV="1">
              <a:off x="3313113" y="5818188"/>
              <a:ext cx="1588" cy="14288"/>
            </a:xfrm>
            <a:prstGeom prst="line">
              <a:avLst/>
            </a:prstGeom>
            <a:noFill/>
            <a:ln w="0">
              <a:solidFill>
                <a:srgbClr val="000000"/>
              </a:solidFill>
              <a:round/>
              <a:headEnd/>
              <a:tailEnd/>
            </a:ln>
          </p:spPr>
          <p:txBody>
            <a:bodyPr/>
            <a:lstStyle/>
            <a:p>
              <a:endParaRPr lang="en-US"/>
            </a:p>
          </p:txBody>
        </p:sp>
        <p:sp>
          <p:nvSpPr>
            <p:cNvPr id="23338" name="Line 100"/>
            <p:cNvSpPr>
              <a:spLocks noChangeShapeType="1"/>
            </p:cNvSpPr>
            <p:nvPr/>
          </p:nvSpPr>
          <p:spPr bwMode="auto">
            <a:xfrm flipV="1">
              <a:off x="3340100" y="5818188"/>
              <a:ext cx="1588" cy="14288"/>
            </a:xfrm>
            <a:prstGeom prst="line">
              <a:avLst/>
            </a:prstGeom>
            <a:noFill/>
            <a:ln w="0">
              <a:solidFill>
                <a:srgbClr val="000000"/>
              </a:solidFill>
              <a:round/>
              <a:headEnd/>
              <a:tailEnd/>
            </a:ln>
          </p:spPr>
          <p:txBody>
            <a:bodyPr/>
            <a:lstStyle/>
            <a:p>
              <a:endParaRPr lang="en-US"/>
            </a:p>
          </p:txBody>
        </p:sp>
        <p:sp>
          <p:nvSpPr>
            <p:cNvPr id="23339" name="Line 101"/>
            <p:cNvSpPr>
              <a:spLocks noChangeShapeType="1"/>
            </p:cNvSpPr>
            <p:nvPr/>
          </p:nvSpPr>
          <p:spPr bwMode="auto">
            <a:xfrm flipV="1">
              <a:off x="3367088" y="5818188"/>
              <a:ext cx="1588" cy="14288"/>
            </a:xfrm>
            <a:prstGeom prst="line">
              <a:avLst/>
            </a:prstGeom>
            <a:noFill/>
            <a:ln w="0">
              <a:solidFill>
                <a:srgbClr val="000000"/>
              </a:solidFill>
              <a:round/>
              <a:headEnd/>
              <a:tailEnd/>
            </a:ln>
          </p:spPr>
          <p:txBody>
            <a:bodyPr/>
            <a:lstStyle/>
            <a:p>
              <a:endParaRPr lang="en-US"/>
            </a:p>
          </p:txBody>
        </p:sp>
        <p:sp>
          <p:nvSpPr>
            <p:cNvPr id="23340" name="Line 102"/>
            <p:cNvSpPr>
              <a:spLocks noChangeShapeType="1"/>
            </p:cNvSpPr>
            <p:nvPr/>
          </p:nvSpPr>
          <p:spPr bwMode="auto">
            <a:xfrm flipV="1">
              <a:off x="3394075" y="5818188"/>
              <a:ext cx="1588" cy="28575"/>
            </a:xfrm>
            <a:prstGeom prst="line">
              <a:avLst/>
            </a:prstGeom>
            <a:noFill/>
            <a:ln w="0">
              <a:solidFill>
                <a:srgbClr val="000000"/>
              </a:solidFill>
              <a:round/>
              <a:headEnd/>
              <a:tailEnd/>
            </a:ln>
          </p:spPr>
          <p:txBody>
            <a:bodyPr/>
            <a:lstStyle/>
            <a:p>
              <a:endParaRPr lang="en-US"/>
            </a:p>
          </p:txBody>
        </p:sp>
        <p:sp>
          <p:nvSpPr>
            <p:cNvPr id="23341" name="Line 103"/>
            <p:cNvSpPr>
              <a:spLocks noChangeShapeType="1"/>
            </p:cNvSpPr>
            <p:nvPr/>
          </p:nvSpPr>
          <p:spPr bwMode="auto">
            <a:xfrm flipV="1">
              <a:off x="3421063" y="5818188"/>
              <a:ext cx="1588" cy="14288"/>
            </a:xfrm>
            <a:prstGeom prst="line">
              <a:avLst/>
            </a:prstGeom>
            <a:noFill/>
            <a:ln w="0">
              <a:solidFill>
                <a:srgbClr val="000000"/>
              </a:solidFill>
              <a:round/>
              <a:headEnd/>
              <a:tailEnd/>
            </a:ln>
          </p:spPr>
          <p:txBody>
            <a:bodyPr/>
            <a:lstStyle/>
            <a:p>
              <a:endParaRPr lang="en-US"/>
            </a:p>
          </p:txBody>
        </p:sp>
        <p:sp>
          <p:nvSpPr>
            <p:cNvPr id="23342" name="Line 104"/>
            <p:cNvSpPr>
              <a:spLocks noChangeShapeType="1"/>
            </p:cNvSpPr>
            <p:nvPr/>
          </p:nvSpPr>
          <p:spPr bwMode="auto">
            <a:xfrm flipV="1">
              <a:off x="3448050" y="5818188"/>
              <a:ext cx="1588" cy="14288"/>
            </a:xfrm>
            <a:prstGeom prst="line">
              <a:avLst/>
            </a:prstGeom>
            <a:noFill/>
            <a:ln w="0">
              <a:solidFill>
                <a:srgbClr val="000000"/>
              </a:solidFill>
              <a:round/>
              <a:headEnd/>
              <a:tailEnd/>
            </a:ln>
          </p:spPr>
          <p:txBody>
            <a:bodyPr/>
            <a:lstStyle/>
            <a:p>
              <a:endParaRPr lang="en-US"/>
            </a:p>
          </p:txBody>
        </p:sp>
        <p:sp>
          <p:nvSpPr>
            <p:cNvPr id="23343" name="Line 105"/>
            <p:cNvSpPr>
              <a:spLocks noChangeShapeType="1"/>
            </p:cNvSpPr>
            <p:nvPr/>
          </p:nvSpPr>
          <p:spPr bwMode="auto">
            <a:xfrm flipV="1">
              <a:off x="3473450" y="5818188"/>
              <a:ext cx="1588" cy="14288"/>
            </a:xfrm>
            <a:prstGeom prst="line">
              <a:avLst/>
            </a:prstGeom>
            <a:noFill/>
            <a:ln w="0">
              <a:solidFill>
                <a:srgbClr val="000000"/>
              </a:solidFill>
              <a:round/>
              <a:headEnd/>
              <a:tailEnd/>
            </a:ln>
          </p:spPr>
          <p:txBody>
            <a:bodyPr/>
            <a:lstStyle/>
            <a:p>
              <a:endParaRPr lang="en-US"/>
            </a:p>
          </p:txBody>
        </p:sp>
        <p:sp>
          <p:nvSpPr>
            <p:cNvPr id="23344" name="Line 106"/>
            <p:cNvSpPr>
              <a:spLocks noChangeShapeType="1"/>
            </p:cNvSpPr>
            <p:nvPr/>
          </p:nvSpPr>
          <p:spPr bwMode="auto">
            <a:xfrm flipV="1">
              <a:off x="3500438" y="5818188"/>
              <a:ext cx="1588" cy="14288"/>
            </a:xfrm>
            <a:prstGeom prst="line">
              <a:avLst/>
            </a:prstGeom>
            <a:noFill/>
            <a:ln w="0">
              <a:solidFill>
                <a:srgbClr val="000000"/>
              </a:solidFill>
              <a:round/>
              <a:headEnd/>
              <a:tailEnd/>
            </a:ln>
          </p:spPr>
          <p:txBody>
            <a:bodyPr/>
            <a:lstStyle/>
            <a:p>
              <a:endParaRPr lang="en-US"/>
            </a:p>
          </p:txBody>
        </p:sp>
        <p:sp>
          <p:nvSpPr>
            <p:cNvPr id="23345" name="Line 107"/>
            <p:cNvSpPr>
              <a:spLocks noChangeShapeType="1"/>
            </p:cNvSpPr>
            <p:nvPr/>
          </p:nvSpPr>
          <p:spPr bwMode="auto">
            <a:xfrm flipV="1">
              <a:off x="3527425" y="5818188"/>
              <a:ext cx="1588" cy="28575"/>
            </a:xfrm>
            <a:prstGeom prst="line">
              <a:avLst/>
            </a:prstGeom>
            <a:noFill/>
            <a:ln w="0">
              <a:solidFill>
                <a:srgbClr val="000000"/>
              </a:solidFill>
              <a:round/>
              <a:headEnd/>
              <a:tailEnd/>
            </a:ln>
          </p:spPr>
          <p:txBody>
            <a:bodyPr/>
            <a:lstStyle/>
            <a:p>
              <a:endParaRPr lang="en-US"/>
            </a:p>
          </p:txBody>
        </p:sp>
        <p:sp>
          <p:nvSpPr>
            <p:cNvPr id="23346" name="Line 108"/>
            <p:cNvSpPr>
              <a:spLocks noChangeShapeType="1"/>
            </p:cNvSpPr>
            <p:nvPr/>
          </p:nvSpPr>
          <p:spPr bwMode="auto">
            <a:xfrm flipV="1">
              <a:off x="3554413" y="5818188"/>
              <a:ext cx="1588" cy="14288"/>
            </a:xfrm>
            <a:prstGeom prst="line">
              <a:avLst/>
            </a:prstGeom>
            <a:noFill/>
            <a:ln w="0">
              <a:solidFill>
                <a:srgbClr val="000000"/>
              </a:solidFill>
              <a:round/>
              <a:headEnd/>
              <a:tailEnd/>
            </a:ln>
          </p:spPr>
          <p:txBody>
            <a:bodyPr/>
            <a:lstStyle/>
            <a:p>
              <a:endParaRPr lang="en-US"/>
            </a:p>
          </p:txBody>
        </p:sp>
        <p:sp>
          <p:nvSpPr>
            <p:cNvPr id="23347" name="Line 109"/>
            <p:cNvSpPr>
              <a:spLocks noChangeShapeType="1"/>
            </p:cNvSpPr>
            <p:nvPr/>
          </p:nvSpPr>
          <p:spPr bwMode="auto">
            <a:xfrm flipV="1">
              <a:off x="3581400" y="5818188"/>
              <a:ext cx="1588" cy="14288"/>
            </a:xfrm>
            <a:prstGeom prst="line">
              <a:avLst/>
            </a:prstGeom>
            <a:noFill/>
            <a:ln w="0">
              <a:solidFill>
                <a:srgbClr val="000000"/>
              </a:solidFill>
              <a:round/>
              <a:headEnd/>
              <a:tailEnd/>
            </a:ln>
          </p:spPr>
          <p:txBody>
            <a:bodyPr/>
            <a:lstStyle/>
            <a:p>
              <a:endParaRPr lang="en-US"/>
            </a:p>
          </p:txBody>
        </p:sp>
        <p:sp>
          <p:nvSpPr>
            <p:cNvPr id="23348" name="Line 110"/>
            <p:cNvSpPr>
              <a:spLocks noChangeShapeType="1"/>
            </p:cNvSpPr>
            <p:nvPr/>
          </p:nvSpPr>
          <p:spPr bwMode="auto">
            <a:xfrm flipV="1">
              <a:off x="3608388" y="5818188"/>
              <a:ext cx="1588" cy="14288"/>
            </a:xfrm>
            <a:prstGeom prst="line">
              <a:avLst/>
            </a:prstGeom>
            <a:noFill/>
            <a:ln w="0">
              <a:solidFill>
                <a:srgbClr val="000000"/>
              </a:solidFill>
              <a:round/>
              <a:headEnd/>
              <a:tailEnd/>
            </a:ln>
          </p:spPr>
          <p:txBody>
            <a:bodyPr/>
            <a:lstStyle/>
            <a:p>
              <a:endParaRPr lang="en-US"/>
            </a:p>
          </p:txBody>
        </p:sp>
        <p:sp>
          <p:nvSpPr>
            <p:cNvPr id="23349" name="Line 111"/>
            <p:cNvSpPr>
              <a:spLocks noChangeShapeType="1"/>
            </p:cNvSpPr>
            <p:nvPr/>
          </p:nvSpPr>
          <p:spPr bwMode="auto">
            <a:xfrm flipV="1">
              <a:off x="3633788" y="5818188"/>
              <a:ext cx="1588" cy="14288"/>
            </a:xfrm>
            <a:prstGeom prst="line">
              <a:avLst/>
            </a:prstGeom>
            <a:noFill/>
            <a:ln w="0">
              <a:solidFill>
                <a:srgbClr val="000000"/>
              </a:solidFill>
              <a:round/>
              <a:headEnd/>
              <a:tailEnd/>
            </a:ln>
          </p:spPr>
          <p:txBody>
            <a:bodyPr/>
            <a:lstStyle/>
            <a:p>
              <a:endParaRPr lang="en-US"/>
            </a:p>
          </p:txBody>
        </p:sp>
        <p:sp>
          <p:nvSpPr>
            <p:cNvPr id="23350" name="Line 112"/>
            <p:cNvSpPr>
              <a:spLocks noChangeShapeType="1"/>
            </p:cNvSpPr>
            <p:nvPr/>
          </p:nvSpPr>
          <p:spPr bwMode="auto">
            <a:xfrm flipV="1">
              <a:off x="3660775" y="5818188"/>
              <a:ext cx="1588" cy="28575"/>
            </a:xfrm>
            <a:prstGeom prst="line">
              <a:avLst/>
            </a:prstGeom>
            <a:noFill/>
            <a:ln w="0">
              <a:solidFill>
                <a:srgbClr val="000000"/>
              </a:solidFill>
              <a:round/>
              <a:headEnd/>
              <a:tailEnd/>
            </a:ln>
          </p:spPr>
          <p:txBody>
            <a:bodyPr/>
            <a:lstStyle/>
            <a:p>
              <a:endParaRPr lang="en-US"/>
            </a:p>
          </p:txBody>
        </p:sp>
        <p:sp>
          <p:nvSpPr>
            <p:cNvPr id="23351" name="Line 113"/>
            <p:cNvSpPr>
              <a:spLocks noChangeShapeType="1"/>
            </p:cNvSpPr>
            <p:nvPr/>
          </p:nvSpPr>
          <p:spPr bwMode="auto">
            <a:xfrm flipV="1">
              <a:off x="3687763" y="5818188"/>
              <a:ext cx="1588" cy="14288"/>
            </a:xfrm>
            <a:prstGeom prst="line">
              <a:avLst/>
            </a:prstGeom>
            <a:noFill/>
            <a:ln w="0">
              <a:solidFill>
                <a:srgbClr val="000000"/>
              </a:solidFill>
              <a:round/>
              <a:headEnd/>
              <a:tailEnd/>
            </a:ln>
          </p:spPr>
          <p:txBody>
            <a:bodyPr/>
            <a:lstStyle/>
            <a:p>
              <a:endParaRPr lang="en-US"/>
            </a:p>
          </p:txBody>
        </p:sp>
        <p:sp>
          <p:nvSpPr>
            <p:cNvPr id="23352" name="Line 114"/>
            <p:cNvSpPr>
              <a:spLocks noChangeShapeType="1"/>
            </p:cNvSpPr>
            <p:nvPr/>
          </p:nvSpPr>
          <p:spPr bwMode="auto">
            <a:xfrm flipV="1">
              <a:off x="3714750" y="5818188"/>
              <a:ext cx="1588" cy="14288"/>
            </a:xfrm>
            <a:prstGeom prst="line">
              <a:avLst/>
            </a:prstGeom>
            <a:noFill/>
            <a:ln w="0">
              <a:solidFill>
                <a:srgbClr val="000000"/>
              </a:solidFill>
              <a:round/>
              <a:headEnd/>
              <a:tailEnd/>
            </a:ln>
          </p:spPr>
          <p:txBody>
            <a:bodyPr/>
            <a:lstStyle/>
            <a:p>
              <a:endParaRPr lang="en-US"/>
            </a:p>
          </p:txBody>
        </p:sp>
        <p:sp>
          <p:nvSpPr>
            <p:cNvPr id="23353" name="Line 115"/>
            <p:cNvSpPr>
              <a:spLocks noChangeShapeType="1"/>
            </p:cNvSpPr>
            <p:nvPr/>
          </p:nvSpPr>
          <p:spPr bwMode="auto">
            <a:xfrm flipV="1">
              <a:off x="3741738" y="5818188"/>
              <a:ext cx="1588" cy="14288"/>
            </a:xfrm>
            <a:prstGeom prst="line">
              <a:avLst/>
            </a:prstGeom>
            <a:noFill/>
            <a:ln w="0">
              <a:solidFill>
                <a:srgbClr val="000000"/>
              </a:solidFill>
              <a:round/>
              <a:headEnd/>
              <a:tailEnd/>
            </a:ln>
          </p:spPr>
          <p:txBody>
            <a:bodyPr/>
            <a:lstStyle/>
            <a:p>
              <a:endParaRPr lang="en-US"/>
            </a:p>
          </p:txBody>
        </p:sp>
        <p:sp>
          <p:nvSpPr>
            <p:cNvPr id="23354" name="Line 116"/>
            <p:cNvSpPr>
              <a:spLocks noChangeShapeType="1"/>
            </p:cNvSpPr>
            <p:nvPr/>
          </p:nvSpPr>
          <p:spPr bwMode="auto">
            <a:xfrm flipV="1">
              <a:off x="3767138" y="5818188"/>
              <a:ext cx="1588" cy="14288"/>
            </a:xfrm>
            <a:prstGeom prst="line">
              <a:avLst/>
            </a:prstGeom>
            <a:noFill/>
            <a:ln w="0">
              <a:solidFill>
                <a:srgbClr val="000000"/>
              </a:solidFill>
              <a:round/>
              <a:headEnd/>
              <a:tailEnd/>
            </a:ln>
          </p:spPr>
          <p:txBody>
            <a:bodyPr/>
            <a:lstStyle/>
            <a:p>
              <a:endParaRPr lang="en-US"/>
            </a:p>
          </p:txBody>
        </p:sp>
        <p:sp>
          <p:nvSpPr>
            <p:cNvPr id="23355" name="Line 117"/>
            <p:cNvSpPr>
              <a:spLocks noChangeShapeType="1"/>
            </p:cNvSpPr>
            <p:nvPr/>
          </p:nvSpPr>
          <p:spPr bwMode="auto">
            <a:xfrm flipV="1">
              <a:off x="3794125" y="5818188"/>
              <a:ext cx="1588" cy="28575"/>
            </a:xfrm>
            <a:prstGeom prst="line">
              <a:avLst/>
            </a:prstGeom>
            <a:noFill/>
            <a:ln w="0">
              <a:solidFill>
                <a:srgbClr val="000000"/>
              </a:solidFill>
              <a:round/>
              <a:headEnd/>
              <a:tailEnd/>
            </a:ln>
          </p:spPr>
          <p:txBody>
            <a:bodyPr/>
            <a:lstStyle/>
            <a:p>
              <a:endParaRPr lang="en-US"/>
            </a:p>
          </p:txBody>
        </p:sp>
        <p:sp>
          <p:nvSpPr>
            <p:cNvPr id="23356" name="Line 118"/>
            <p:cNvSpPr>
              <a:spLocks noChangeShapeType="1"/>
            </p:cNvSpPr>
            <p:nvPr/>
          </p:nvSpPr>
          <p:spPr bwMode="auto">
            <a:xfrm flipV="1">
              <a:off x="3821113" y="5818188"/>
              <a:ext cx="1588" cy="14288"/>
            </a:xfrm>
            <a:prstGeom prst="line">
              <a:avLst/>
            </a:prstGeom>
            <a:noFill/>
            <a:ln w="0">
              <a:solidFill>
                <a:srgbClr val="000000"/>
              </a:solidFill>
              <a:round/>
              <a:headEnd/>
              <a:tailEnd/>
            </a:ln>
          </p:spPr>
          <p:txBody>
            <a:bodyPr/>
            <a:lstStyle/>
            <a:p>
              <a:endParaRPr lang="en-US"/>
            </a:p>
          </p:txBody>
        </p:sp>
        <p:sp>
          <p:nvSpPr>
            <p:cNvPr id="23357" name="Line 119"/>
            <p:cNvSpPr>
              <a:spLocks noChangeShapeType="1"/>
            </p:cNvSpPr>
            <p:nvPr/>
          </p:nvSpPr>
          <p:spPr bwMode="auto">
            <a:xfrm flipV="1">
              <a:off x="3848100" y="5818188"/>
              <a:ext cx="1588" cy="14288"/>
            </a:xfrm>
            <a:prstGeom prst="line">
              <a:avLst/>
            </a:prstGeom>
            <a:noFill/>
            <a:ln w="0">
              <a:solidFill>
                <a:srgbClr val="000000"/>
              </a:solidFill>
              <a:round/>
              <a:headEnd/>
              <a:tailEnd/>
            </a:ln>
          </p:spPr>
          <p:txBody>
            <a:bodyPr/>
            <a:lstStyle/>
            <a:p>
              <a:endParaRPr lang="en-US"/>
            </a:p>
          </p:txBody>
        </p:sp>
        <p:sp>
          <p:nvSpPr>
            <p:cNvPr id="23358" name="Line 120"/>
            <p:cNvSpPr>
              <a:spLocks noChangeShapeType="1"/>
            </p:cNvSpPr>
            <p:nvPr/>
          </p:nvSpPr>
          <p:spPr bwMode="auto">
            <a:xfrm flipV="1">
              <a:off x="3875088" y="5818188"/>
              <a:ext cx="1588" cy="14288"/>
            </a:xfrm>
            <a:prstGeom prst="line">
              <a:avLst/>
            </a:prstGeom>
            <a:noFill/>
            <a:ln w="0">
              <a:solidFill>
                <a:srgbClr val="000000"/>
              </a:solidFill>
              <a:round/>
              <a:headEnd/>
              <a:tailEnd/>
            </a:ln>
          </p:spPr>
          <p:txBody>
            <a:bodyPr/>
            <a:lstStyle/>
            <a:p>
              <a:endParaRPr lang="en-US"/>
            </a:p>
          </p:txBody>
        </p:sp>
        <p:sp>
          <p:nvSpPr>
            <p:cNvPr id="23359" name="Line 121"/>
            <p:cNvSpPr>
              <a:spLocks noChangeShapeType="1"/>
            </p:cNvSpPr>
            <p:nvPr/>
          </p:nvSpPr>
          <p:spPr bwMode="auto">
            <a:xfrm flipV="1">
              <a:off x="3902075" y="5818188"/>
              <a:ext cx="1588" cy="14288"/>
            </a:xfrm>
            <a:prstGeom prst="line">
              <a:avLst/>
            </a:prstGeom>
            <a:noFill/>
            <a:ln w="0">
              <a:solidFill>
                <a:srgbClr val="000000"/>
              </a:solidFill>
              <a:round/>
              <a:headEnd/>
              <a:tailEnd/>
            </a:ln>
          </p:spPr>
          <p:txBody>
            <a:bodyPr/>
            <a:lstStyle/>
            <a:p>
              <a:endParaRPr lang="en-US"/>
            </a:p>
          </p:txBody>
        </p:sp>
        <p:sp>
          <p:nvSpPr>
            <p:cNvPr id="23360" name="Line 122"/>
            <p:cNvSpPr>
              <a:spLocks noChangeShapeType="1"/>
            </p:cNvSpPr>
            <p:nvPr/>
          </p:nvSpPr>
          <p:spPr bwMode="auto">
            <a:xfrm flipV="1">
              <a:off x="3927475" y="5818188"/>
              <a:ext cx="1588" cy="28575"/>
            </a:xfrm>
            <a:prstGeom prst="line">
              <a:avLst/>
            </a:prstGeom>
            <a:noFill/>
            <a:ln w="0">
              <a:solidFill>
                <a:srgbClr val="000000"/>
              </a:solidFill>
              <a:round/>
              <a:headEnd/>
              <a:tailEnd/>
            </a:ln>
          </p:spPr>
          <p:txBody>
            <a:bodyPr/>
            <a:lstStyle/>
            <a:p>
              <a:endParaRPr lang="en-US"/>
            </a:p>
          </p:txBody>
        </p:sp>
        <p:sp>
          <p:nvSpPr>
            <p:cNvPr id="23361" name="Line 123"/>
            <p:cNvSpPr>
              <a:spLocks noChangeShapeType="1"/>
            </p:cNvSpPr>
            <p:nvPr/>
          </p:nvSpPr>
          <p:spPr bwMode="auto">
            <a:xfrm flipV="1">
              <a:off x="3954463" y="5818188"/>
              <a:ext cx="1588" cy="14288"/>
            </a:xfrm>
            <a:prstGeom prst="line">
              <a:avLst/>
            </a:prstGeom>
            <a:noFill/>
            <a:ln w="0">
              <a:solidFill>
                <a:srgbClr val="000000"/>
              </a:solidFill>
              <a:round/>
              <a:headEnd/>
              <a:tailEnd/>
            </a:ln>
          </p:spPr>
          <p:txBody>
            <a:bodyPr/>
            <a:lstStyle/>
            <a:p>
              <a:endParaRPr lang="en-US"/>
            </a:p>
          </p:txBody>
        </p:sp>
        <p:sp>
          <p:nvSpPr>
            <p:cNvPr id="23362" name="Line 124"/>
            <p:cNvSpPr>
              <a:spLocks noChangeShapeType="1"/>
            </p:cNvSpPr>
            <p:nvPr/>
          </p:nvSpPr>
          <p:spPr bwMode="auto">
            <a:xfrm flipV="1">
              <a:off x="3981450" y="5818188"/>
              <a:ext cx="1588" cy="14288"/>
            </a:xfrm>
            <a:prstGeom prst="line">
              <a:avLst/>
            </a:prstGeom>
            <a:noFill/>
            <a:ln w="0">
              <a:solidFill>
                <a:srgbClr val="000000"/>
              </a:solidFill>
              <a:round/>
              <a:headEnd/>
              <a:tailEnd/>
            </a:ln>
          </p:spPr>
          <p:txBody>
            <a:bodyPr/>
            <a:lstStyle/>
            <a:p>
              <a:endParaRPr lang="en-US"/>
            </a:p>
          </p:txBody>
        </p:sp>
        <p:sp>
          <p:nvSpPr>
            <p:cNvPr id="23363" name="Line 125"/>
            <p:cNvSpPr>
              <a:spLocks noChangeShapeType="1"/>
            </p:cNvSpPr>
            <p:nvPr/>
          </p:nvSpPr>
          <p:spPr bwMode="auto">
            <a:xfrm flipV="1">
              <a:off x="4008438" y="5818188"/>
              <a:ext cx="1588" cy="14288"/>
            </a:xfrm>
            <a:prstGeom prst="line">
              <a:avLst/>
            </a:prstGeom>
            <a:noFill/>
            <a:ln w="0">
              <a:solidFill>
                <a:srgbClr val="000000"/>
              </a:solidFill>
              <a:round/>
              <a:headEnd/>
              <a:tailEnd/>
            </a:ln>
          </p:spPr>
          <p:txBody>
            <a:bodyPr/>
            <a:lstStyle/>
            <a:p>
              <a:endParaRPr lang="en-US"/>
            </a:p>
          </p:txBody>
        </p:sp>
        <p:sp>
          <p:nvSpPr>
            <p:cNvPr id="23364" name="Line 126"/>
            <p:cNvSpPr>
              <a:spLocks noChangeShapeType="1"/>
            </p:cNvSpPr>
            <p:nvPr/>
          </p:nvSpPr>
          <p:spPr bwMode="auto">
            <a:xfrm flipV="1">
              <a:off x="4035425" y="5818188"/>
              <a:ext cx="1588" cy="14288"/>
            </a:xfrm>
            <a:prstGeom prst="line">
              <a:avLst/>
            </a:prstGeom>
            <a:noFill/>
            <a:ln w="0">
              <a:solidFill>
                <a:srgbClr val="000000"/>
              </a:solidFill>
              <a:round/>
              <a:headEnd/>
              <a:tailEnd/>
            </a:ln>
          </p:spPr>
          <p:txBody>
            <a:bodyPr/>
            <a:lstStyle/>
            <a:p>
              <a:endParaRPr lang="en-US"/>
            </a:p>
          </p:txBody>
        </p:sp>
        <p:sp>
          <p:nvSpPr>
            <p:cNvPr id="23365" name="Line 127"/>
            <p:cNvSpPr>
              <a:spLocks noChangeShapeType="1"/>
            </p:cNvSpPr>
            <p:nvPr/>
          </p:nvSpPr>
          <p:spPr bwMode="auto">
            <a:xfrm flipV="1">
              <a:off x="4062413" y="5818188"/>
              <a:ext cx="1588" cy="28575"/>
            </a:xfrm>
            <a:prstGeom prst="line">
              <a:avLst/>
            </a:prstGeom>
            <a:noFill/>
            <a:ln w="0">
              <a:solidFill>
                <a:srgbClr val="000000"/>
              </a:solidFill>
              <a:round/>
              <a:headEnd/>
              <a:tailEnd/>
            </a:ln>
          </p:spPr>
          <p:txBody>
            <a:bodyPr/>
            <a:lstStyle/>
            <a:p>
              <a:endParaRPr lang="en-US"/>
            </a:p>
          </p:txBody>
        </p:sp>
        <p:sp>
          <p:nvSpPr>
            <p:cNvPr id="23366" name="Line 128"/>
            <p:cNvSpPr>
              <a:spLocks noChangeShapeType="1"/>
            </p:cNvSpPr>
            <p:nvPr/>
          </p:nvSpPr>
          <p:spPr bwMode="auto">
            <a:xfrm flipV="1">
              <a:off x="4087813" y="5818188"/>
              <a:ext cx="1588" cy="14288"/>
            </a:xfrm>
            <a:prstGeom prst="line">
              <a:avLst/>
            </a:prstGeom>
            <a:noFill/>
            <a:ln w="0">
              <a:solidFill>
                <a:srgbClr val="000000"/>
              </a:solidFill>
              <a:round/>
              <a:headEnd/>
              <a:tailEnd/>
            </a:ln>
          </p:spPr>
          <p:txBody>
            <a:bodyPr/>
            <a:lstStyle/>
            <a:p>
              <a:endParaRPr lang="en-US"/>
            </a:p>
          </p:txBody>
        </p:sp>
        <p:sp>
          <p:nvSpPr>
            <p:cNvPr id="23367" name="Line 129"/>
            <p:cNvSpPr>
              <a:spLocks noChangeShapeType="1"/>
            </p:cNvSpPr>
            <p:nvPr/>
          </p:nvSpPr>
          <p:spPr bwMode="auto">
            <a:xfrm flipV="1">
              <a:off x="4114800" y="5818188"/>
              <a:ext cx="1588" cy="14288"/>
            </a:xfrm>
            <a:prstGeom prst="line">
              <a:avLst/>
            </a:prstGeom>
            <a:noFill/>
            <a:ln w="0">
              <a:solidFill>
                <a:srgbClr val="000000"/>
              </a:solidFill>
              <a:round/>
              <a:headEnd/>
              <a:tailEnd/>
            </a:ln>
          </p:spPr>
          <p:txBody>
            <a:bodyPr/>
            <a:lstStyle/>
            <a:p>
              <a:endParaRPr lang="en-US"/>
            </a:p>
          </p:txBody>
        </p:sp>
        <p:sp>
          <p:nvSpPr>
            <p:cNvPr id="23368" name="Line 130"/>
            <p:cNvSpPr>
              <a:spLocks noChangeShapeType="1"/>
            </p:cNvSpPr>
            <p:nvPr/>
          </p:nvSpPr>
          <p:spPr bwMode="auto">
            <a:xfrm flipV="1">
              <a:off x="4141788" y="5818188"/>
              <a:ext cx="1588" cy="14288"/>
            </a:xfrm>
            <a:prstGeom prst="line">
              <a:avLst/>
            </a:prstGeom>
            <a:noFill/>
            <a:ln w="0">
              <a:solidFill>
                <a:srgbClr val="000000"/>
              </a:solidFill>
              <a:round/>
              <a:headEnd/>
              <a:tailEnd/>
            </a:ln>
          </p:spPr>
          <p:txBody>
            <a:bodyPr/>
            <a:lstStyle/>
            <a:p>
              <a:endParaRPr lang="en-US"/>
            </a:p>
          </p:txBody>
        </p:sp>
        <p:sp>
          <p:nvSpPr>
            <p:cNvPr id="23369" name="Line 131"/>
            <p:cNvSpPr>
              <a:spLocks noChangeShapeType="1"/>
            </p:cNvSpPr>
            <p:nvPr/>
          </p:nvSpPr>
          <p:spPr bwMode="auto">
            <a:xfrm flipV="1">
              <a:off x="4168775" y="5818188"/>
              <a:ext cx="1588" cy="14288"/>
            </a:xfrm>
            <a:prstGeom prst="line">
              <a:avLst/>
            </a:prstGeom>
            <a:noFill/>
            <a:ln w="0">
              <a:solidFill>
                <a:srgbClr val="000000"/>
              </a:solidFill>
              <a:round/>
              <a:headEnd/>
              <a:tailEnd/>
            </a:ln>
          </p:spPr>
          <p:txBody>
            <a:bodyPr/>
            <a:lstStyle/>
            <a:p>
              <a:endParaRPr lang="en-US"/>
            </a:p>
          </p:txBody>
        </p:sp>
        <p:sp>
          <p:nvSpPr>
            <p:cNvPr id="23370" name="Line 132"/>
            <p:cNvSpPr>
              <a:spLocks noChangeShapeType="1"/>
            </p:cNvSpPr>
            <p:nvPr/>
          </p:nvSpPr>
          <p:spPr bwMode="auto">
            <a:xfrm flipV="1">
              <a:off x="4195763" y="5818188"/>
              <a:ext cx="1588" cy="28575"/>
            </a:xfrm>
            <a:prstGeom prst="line">
              <a:avLst/>
            </a:prstGeom>
            <a:noFill/>
            <a:ln w="0">
              <a:solidFill>
                <a:srgbClr val="000000"/>
              </a:solidFill>
              <a:round/>
              <a:headEnd/>
              <a:tailEnd/>
            </a:ln>
          </p:spPr>
          <p:txBody>
            <a:bodyPr/>
            <a:lstStyle/>
            <a:p>
              <a:endParaRPr lang="en-US"/>
            </a:p>
          </p:txBody>
        </p:sp>
        <p:sp>
          <p:nvSpPr>
            <p:cNvPr id="23371" name="Line 133"/>
            <p:cNvSpPr>
              <a:spLocks noChangeShapeType="1"/>
            </p:cNvSpPr>
            <p:nvPr/>
          </p:nvSpPr>
          <p:spPr bwMode="auto">
            <a:xfrm flipV="1">
              <a:off x="4221163" y="5818188"/>
              <a:ext cx="1588" cy="14288"/>
            </a:xfrm>
            <a:prstGeom prst="line">
              <a:avLst/>
            </a:prstGeom>
            <a:noFill/>
            <a:ln w="0">
              <a:solidFill>
                <a:srgbClr val="000000"/>
              </a:solidFill>
              <a:round/>
              <a:headEnd/>
              <a:tailEnd/>
            </a:ln>
          </p:spPr>
          <p:txBody>
            <a:bodyPr/>
            <a:lstStyle/>
            <a:p>
              <a:endParaRPr lang="en-US"/>
            </a:p>
          </p:txBody>
        </p:sp>
        <p:sp>
          <p:nvSpPr>
            <p:cNvPr id="23372" name="Line 134"/>
            <p:cNvSpPr>
              <a:spLocks noChangeShapeType="1"/>
            </p:cNvSpPr>
            <p:nvPr/>
          </p:nvSpPr>
          <p:spPr bwMode="auto">
            <a:xfrm flipV="1">
              <a:off x="4249738" y="5818188"/>
              <a:ext cx="1588" cy="14288"/>
            </a:xfrm>
            <a:prstGeom prst="line">
              <a:avLst/>
            </a:prstGeom>
            <a:noFill/>
            <a:ln w="0">
              <a:solidFill>
                <a:srgbClr val="000000"/>
              </a:solidFill>
              <a:round/>
              <a:headEnd/>
              <a:tailEnd/>
            </a:ln>
          </p:spPr>
          <p:txBody>
            <a:bodyPr/>
            <a:lstStyle/>
            <a:p>
              <a:endParaRPr lang="en-US"/>
            </a:p>
          </p:txBody>
        </p:sp>
        <p:sp>
          <p:nvSpPr>
            <p:cNvPr id="23373" name="Line 135"/>
            <p:cNvSpPr>
              <a:spLocks noChangeShapeType="1"/>
            </p:cNvSpPr>
            <p:nvPr/>
          </p:nvSpPr>
          <p:spPr bwMode="auto">
            <a:xfrm flipV="1">
              <a:off x="4275138" y="5818188"/>
              <a:ext cx="1588" cy="14288"/>
            </a:xfrm>
            <a:prstGeom prst="line">
              <a:avLst/>
            </a:prstGeom>
            <a:noFill/>
            <a:ln w="0">
              <a:solidFill>
                <a:srgbClr val="000000"/>
              </a:solidFill>
              <a:round/>
              <a:headEnd/>
              <a:tailEnd/>
            </a:ln>
          </p:spPr>
          <p:txBody>
            <a:bodyPr/>
            <a:lstStyle/>
            <a:p>
              <a:endParaRPr lang="en-US"/>
            </a:p>
          </p:txBody>
        </p:sp>
        <p:sp>
          <p:nvSpPr>
            <p:cNvPr id="23374" name="Line 136"/>
            <p:cNvSpPr>
              <a:spLocks noChangeShapeType="1"/>
            </p:cNvSpPr>
            <p:nvPr/>
          </p:nvSpPr>
          <p:spPr bwMode="auto">
            <a:xfrm flipV="1">
              <a:off x="4302125" y="5818188"/>
              <a:ext cx="1588" cy="14288"/>
            </a:xfrm>
            <a:prstGeom prst="line">
              <a:avLst/>
            </a:prstGeom>
            <a:noFill/>
            <a:ln w="0">
              <a:solidFill>
                <a:srgbClr val="000000"/>
              </a:solidFill>
              <a:round/>
              <a:headEnd/>
              <a:tailEnd/>
            </a:ln>
          </p:spPr>
          <p:txBody>
            <a:bodyPr/>
            <a:lstStyle/>
            <a:p>
              <a:endParaRPr lang="en-US"/>
            </a:p>
          </p:txBody>
        </p:sp>
        <p:sp>
          <p:nvSpPr>
            <p:cNvPr id="23375" name="Line 137"/>
            <p:cNvSpPr>
              <a:spLocks noChangeShapeType="1"/>
            </p:cNvSpPr>
            <p:nvPr/>
          </p:nvSpPr>
          <p:spPr bwMode="auto">
            <a:xfrm flipV="1">
              <a:off x="4329113" y="5818188"/>
              <a:ext cx="1588" cy="28575"/>
            </a:xfrm>
            <a:prstGeom prst="line">
              <a:avLst/>
            </a:prstGeom>
            <a:noFill/>
            <a:ln w="0">
              <a:solidFill>
                <a:srgbClr val="000000"/>
              </a:solidFill>
              <a:round/>
              <a:headEnd/>
              <a:tailEnd/>
            </a:ln>
          </p:spPr>
          <p:txBody>
            <a:bodyPr/>
            <a:lstStyle/>
            <a:p>
              <a:endParaRPr lang="en-US"/>
            </a:p>
          </p:txBody>
        </p:sp>
        <p:sp>
          <p:nvSpPr>
            <p:cNvPr id="23376" name="Line 138"/>
            <p:cNvSpPr>
              <a:spLocks noChangeShapeType="1"/>
            </p:cNvSpPr>
            <p:nvPr/>
          </p:nvSpPr>
          <p:spPr bwMode="auto">
            <a:xfrm flipV="1">
              <a:off x="4356100" y="5818188"/>
              <a:ext cx="1588" cy="14288"/>
            </a:xfrm>
            <a:prstGeom prst="line">
              <a:avLst/>
            </a:prstGeom>
            <a:noFill/>
            <a:ln w="0">
              <a:solidFill>
                <a:srgbClr val="000000"/>
              </a:solidFill>
              <a:round/>
              <a:headEnd/>
              <a:tailEnd/>
            </a:ln>
          </p:spPr>
          <p:txBody>
            <a:bodyPr/>
            <a:lstStyle/>
            <a:p>
              <a:endParaRPr lang="en-US"/>
            </a:p>
          </p:txBody>
        </p:sp>
        <p:sp>
          <p:nvSpPr>
            <p:cNvPr id="23377" name="Line 139"/>
            <p:cNvSpPr>
              <a:spLocks noChangeShapeType="1"/>
            </p:cNvSpPr>
            <p:nvPr/>
          </p:nvSpPr>
          <p:spPr bwMode="auto">
            <a:xfrm flipV="1">
              <a:off x="4381500" y="5818188"/>
              <a:ext cx="1588" cy="14288"/>
            </a:xfrm>
            <a:prstGeom prst="line">
              <a:avLst/>
            </a:prstGeom>
            <a:noFill/>
            <a:ln w="0">
              <a:solidFill>
                <a:srgbClr val="000000"/>
              </a:solidFill>
              <a:round/>
              <a:headEnd/>
              <a:tailEnd/>
            </a:ln>
          </p:spPr>
          <p:txBody>
            <a:bodyPr/>
            <a:lstStyle/>
            <a:p>
              <a:endParaRPr lang="en-US"/>
            </a:p>
          </p:txBody>
        </p:sp>
        <p:sp>
          <p:nvSpPr>
            <p:cNvPr id="23378" name="Line 140"/>
            <p:cNvSpPr>
              <a:spLocks noChangeShapeType="1"/>
            </p:cNvSpPr>
            <p:nvPr/>
          </p:nvSpPr>
          <p:spPr bwMode="auto">
            <a:xfrm flipV="1">
              <a:off x="4408488" y="5818188"/>
              <a:ext cx="1588" cy="14288"/>
            </a:xfrm>
            <a:prstGeom prst="line">
              <a:avLst/>
            </a:prstGeom>
            <a:noFill/>
            <a:ln w="0">
              <a:solidFill>
                <a:srgbClr val="000000"/>
              </a:solidFill>
              <a:round/>
              <a:headEnd/>
              <a:tailEnd/>
            </a:ln>
          </p:spPr>
          <p:txBody>
            <a:bodyPr/>
            <a:lstStyle/>
            <a:p>
              <a:endParaRPr lang="en-US"/>
            </a:p>
          </p:txBody>
        </p:sp>
        <p:sp>
          <p:nvSpPr>
            <p:cNvPr id="23379" name="Line 141"/>
            <p:cNvSpPr>
              <a:spLocks noChangeShapeType="1"/>
            </p:cNvSpPr>
            <p:nvPr/>
          </p:nvSpPr>
          <p:spPr bwMode="auto">
            <a:xfrm flipV="1">
              <a:off x="4435475" y="5818188"/>
              <a:ext cx="1588" cy="14288"/>
            </a:xfrm>
            <a:prstGeom prst="line">
              <a:avLst/>
            </a:prstGeom>
            <a:noFill/>
            <a:ln w="0">
              <a:solidFill>
                <a:srgbClr val="000000"/>
              </a:solidFill>
              <a:round/>
              <a:headEnd/>
              <a:tailEnd/>
            </a:ln>
          </p:spPr>
          <p:txBody>
            <a:bodyPr/>
            <a:lstStyle/>
            <a:p>
              <a:endParaRPr lang="en-US"/>
            </a:p>
          </p:txBody>
        </p:sp>
        <p:sp>
          <p:nvSpPr>
            <p:cNvPr id="23380" name="Line 142"/>
            <p:cNvSpPr>
              <a:spLocks noChangeShapeType="1"/>
            </p:cNvSpPr>
            <p:nvPr/>
          </p:nvSpPr>
          <p:spPr bwMode="auto">
            <a:xfrm flipV="1">
              <a:off x="4462463" y="5818188"/>
              <a:ext cx="1588" cy="28575"/>
            </a:xfrm>
            <a:prstGeom prst="line">
              <a:avLst/>
            </a:prstGeom>
            <a:noFill/>
            <a:ln w="0">
              <a:solidFill>
                <a:srgbClr val="000000"/>
              </a:solidFill>
              <a:round/>
              <a:headEnd/>
              <a:tailEnd/>
            </a:ln>
          </p:spPr>
          <p:txBody>
            <a:bodyPr/>
            <a:lstStyle/>
            <a:p>
              <a:endParaRPr lang="en-US"/>
            </a:p>
          </p:txBody>
        </p:sp>
        <p:sp>
          <p:nvSpPr>
            <p:cNvPr id="23381" name="Line 143"/>
            <p:cNvSpPr>
              <a:spLocks noChangeShapeType="1"/>
            </p:cNvSpPr>
            <p:nvPr/>
          </p:nvSpPr>
          <p:spPr bwMode="auto">
            <a:xfrm flipV="1">
              <a:off x="4489450" y="5818188"/>
              <a:ext cx="1588" cy="14288"/>
            </a:xfrm>
            <a:prstGeom prst="line">
              <a:avLst/>
            </a:prstGeom>
            <a:noFill/>
            <a:ln w="0">
              <a:solidFill>
                <a:srgbClr val="000000"/>
              </a:solidFill>
              <a:round/>
              <a:headEnd/>
              <a:tailEnd/>
            </a:ln>
          </p:spPr>
          <p:txBody>
            <a:bodyPr/>
            <a:lstStyle/>
            <a:p>
              <a:endParaRPr lang="en-US"/>
            </a:p>
          </p:txBody>
        </p:sp>
        <p:sp>
          <p:nvSpPr>
            <p:cNvPr id="23382" name="Line 144"/>
            <p:cNvSpPr>
              <a:spLocks noChangeShapeType="1"/>
            </p:cNvSpPr>
            <p:nvPr/>
          </p:nvSpPr>
          <p:spPr bwMode="auto">
            <a:xfrm flipV="1">
              <a:off x="4516438" y="5818188"/>
              <a:ext cx="1588" cy="14288"/>
            </a:xfrm>
            <a:prstGeom prst="line">
              <a:avLst/>
            </a:prstGeom>
            <a:noFill/>
            <a:ln w="0">
              <a:solidFill>
                <a:srgbClr val="000000"/>
              </a:solidFill>
              <a:round/>
              <a:headEnd/>
              <a:tailEnd/>
            </a:ln>
          </p:spPr>
          <p:txBody>
            <a:bodyPr/>
            <a:lstStyle/>
            <a:p>
              <a:endParaRPr lang="en-US"/>
            </a:p>
          </p:txBody>
        </p:sp>
        <p:sp>
          <p:nvSpPr>
            <p:cNvPr id="23383" name="Line 145"/>
            <p:cNvSpPr>
              <a:spLocks noChangeShapeType="1"/>
            </p:cNvSpPr>
            <p:nvPr/>
          </p:nvSpPr>
          <p:spPr bwMode="auto">
            <a:xfrm flipV="1">
              <a:off x="4541838" y="5818188"/>
              <a:ext cx="1588" cy="14288"/>
            </a:xfrm>
            <a:prstGeom prst="line">
              <a:avLst/>
            </a:prstGeom>
            <a:noFill/>
            <a:ln w="0">
              <a:solidFill>
                <a:srgbClr val="000000"/>
              </a:solidFill>
              <a:round/>
              <a:headEnd/>
              <a:tailEnd/>
            </a:ln>
          </p:spPr>
          <p:txBody>
            <a:bodyPr/>
            <a:lstStyle/>
            <a:p>
              <a:endParaRPr lang="en-US"/>
            </a:p>
          </p:txBody>
        </p:sp>
        <p:sp>
          <p:nvSpPr>
            <p:cNvPr id="23384" name="Line 146"/>
            <p:cNvSpPr>
              <a:spLocks noChangeShapeType="1"/>
            </p:cNvSpPr>
            <p:nvPr/>
          </p:nvSpPr>
          <p:spPr bwMode="auto">
            <a:xfrm flipV="1">
              <a:off x="4568825" y="5818188"/>
              <a:ext cx="1588" cy="14288"/>
            </a:xfrm>
            <a:prstGeom prst="line">
              <a:avLst/>
            </a:prstGeom>
            <a:noFill/>
            <a:ln w="0">
              <a:solidFill>
                <a:srgbClr val="000000"/>
              </a:solidFill>
              <a:round/>
              <a:headEnd/>
              <a:tailEnd/>
            </a:ln>
          </p:spPr>
          <p:txBody>
            <a:bodyPr/>
            <a:lstStyle/>
            <a:p>
              <a:endParaRPr lang="en-US"/>
            </a:p>
          </p:txBody>
        </p:sp>
        <p:sp>
          <p:nvSpPr>
            <p:cNvPr id="23385" name="Line 147"/>
            <p:cNvSpPr>
              <a:spLocks noChangeShapeType="1"/>
            </p:cNvSpPr>
            <p:nvPr/>
          </p:nvSpPr>
          <p:spPr bwMode="auto">
            <a:xfrm flipV="1">
              <a:off x="4595813" y="5818188"/>
              <a:ext cx="1588" cy="28575"/>
            </a:xfrm>
            <a:prstGeom prst="line">
              <a:avLst/>
            </a:prstGeom>
            <a:noFill/>
            <a:ln w="0">
              <a:solidFill>
                <a:srgbClr val="000000"/>
              </a:solidFill>
              <a:round/>
              <a:headEnd/>
              <a:tailEnd/>
            </a:ln>
          </p:spPr>
          <p:txBody>
            <a:bodyPr/>
            <a:lstStyle/>
            <a:p>
              <a:endParaRPr lang="en-US"/>
            </a:p>
          </p:txBody>
        </p:sp>
        <p:sp>
          <p:nvSpPr>
            <p:cNvPr id="23386" name="Line 148"/>
            <p:cNvSpPr>
              <a:spLocks noChangeShapeType="1"/>
            </p:cNvSpPr>
            <p:nvPr/>
          </p:nvSpPr>
          <p:spPr bwMode="auto">
            <a:xfrm flipV="1">
              <a:off x="4622800" y="5818188"/>
              <a:ext cx="1588" cy="14288"/>
            </a:xfrm>
            <a:prstGeom prst="line">
              <a:avLst/>
            </a:prstGeom>
            <a:noFill/>
            <a:ln w="0">
              <a:solidFill>
                <a:srgbClr val="000000"/>
              </a:solidFill>
              <a:round/>
              <a:headEnd/>
              <a:tailEnd/>
            </a:ln>
          </p:spPr>
          <p:txBody>
            <a:bodyPr/>
            <a:lstStyle/>
            <a:p>
              <a:endParaRPr lang="en-US"/>
            </a:p>
          </p:txBody>
        </p:sp>
        <p:sp>
          <p:nvSpPr>
            <p:cNvPr id="23387" name="Line 149"/>
            <p:cNvSpPr>
              <a:spLocks noChangeShapeType="1"/>
            </p:cNvSpPr>
            <p:nvPr/>
          </p:nvSpPr>
          <p:spPr bwMode="auto">
            <a:xfrm flipV="1">
              <a:off x="4649788" y="5818188"/>
              <a:ext cx="1588" cy="14288"/>
            </a:xfrm>
            <a:prstGeom prst="line">
              <a:avLst/>
            </a:prstGeom>
            <a:noFill/>
            <a:ln w="0">
              <a:solidFill>
                <a:srgbClr val="000000"/>
              </a:solidFill>
              <a:round/>
              <a:headEnd/>
              <a:tailEnd/>
            </a:ln>
          </p:spPr>
          <p:txBody>
            <a:bodyPr/>
            <a:lstStyle/>
            <a:p>
              <a:endParaRPr lang="en-US"/>
            </a:p>
          </p:txBody>
        </p:sp>
        <p:sp>
          <p:nvSpPr>
            <p:cNvPr id="23388" name="Line 150"/>
            <p:cNvSpPr>
              <a:spLocks noChangeShapeType="1"/>
            </p:cNvSpPr>
            <p:nvPr/>
          </p:nvSpPr>
          <p:spPr bwMode="auto">
            <a:xfrm flipV="1">
              <a:off x="4675188" y="5818188"/>
              <a:ext cx="1588" cy="14288"/>
            </a:xfrm>
            <a:prstGeom prst="line">
              <a:avLst/>
            </a:prstGeom>
            <a:noFill/>
            <a:ln w="0">
              <a:solidFill>
                <a:srgbClr val="000000"/>
              </a:solidFill>
              <a:round/>
              <a:headEnd/>
              <a:tailEnd/>
            </a:ln>
          </p:spPr>
          <p:txBody>
            <a:bodyPr/>
            <a:lstStyle/>
            <a:p>
              <a:endParaRPr lang="en-US"/>
            </a:p>
          </p:txBody>
        </p:sp>
        <p:sp>
          <p:nvSpPr>
            <p:cNvPr id="23389" name="Line 151"/>
            <p:cNvSpPr>
              <a:spLocks noChangeShapeType="1"/>
            </p:cNvSpPr>
            <p:nvPr/>
          </p:nvSpPr>
          <p:spPr bwMode="auto">
            <a:xfrm flipV="1">
              <a:off x="4703763" y="5818188"/>
              <a:ext cx="1588" cy="14288"/>
            </a:xfrm>
            <a:prstGeom prst="line">
              <a:avLst/>
            </a:prstGeom>
            <a:noFill/>
            <a:ln w="0">
              <a:solidFill>
                <a:srgbClr val="000000"/>
              </a:solidFill>
              <a:round/>
              <a:headEnd/>
              <a:tailEnd/>
            </a:ln>
          </p:spPr>
          <p:txBody>
            <a:bodyPr/>
            <a:lstStyle/>
            <a:p>
              <a:endParaRPr lang="en-US"/>
            </a:p>
          </p:txBody>
        </p:sp>
        <p:sp>
          <p:nvSpPr>
            <p:cNvPr id="23390" name="Line 152"/>
            <p:cNvSpPr>
              <a:spLocks noChangeShapeType="1"/>
            </p:cNvSpPr>
            <p:nvPr/>
          </p:nvSpPr>
          <p:spPr bwMode="auto">
            <a:xfrm flipV="1">
              <a:off x="4729163" y="5818188"/>
              <a:ext cx="1588" cy="28575"/>
            </a:xfrm>
            <a:prstGeom prst="line">
              <a:avLst/>
            </a:prstGeom>
            <a:noFill/>
            <a:ln w="0">
              <a:solidFill>
                <a:srgbClr val="000000"/>
              </a:solidFill>
              <a:round/>
              <a:headEnd/>
              <a:tailEnd/>
            </a:ln>
          </p:spPr>
          <p:txBody>
            <a:bodyPr/>
            <a:lstStyle/>
            <a:p>
              <a:endParaRPr lang="en-US"/>
            </a:p>
          </p:txBody>
        </p:sp>
        <p:sp>
          <p:nvSpPr>
            <p:cNvPr id="23391" name="Line 153"/>
            <p:cNvSpPr>
              <a:spLocks noChangeShapeType="1"/>
            </p:cNvSpPr>
            <p:nvPr/>
          </p:nvSpPr>
          <p:spPr bwMode="auto">
            <a:xfrm flipV="1">
              <a:off x="4756150" y="5818188"/>
              <a:ext cx="1588" cy="14288"/>
            </a:xfrm>
            <a:prstGeom prst="line">
              <a:avLst/>
            </a:prstGeom>
            <a:noFill/>
            <a:ln w="0">
              <a:solidFill>
                <a:srgbClr val="000000"/>
              </a:solidFill>
              <a:round/>
              <a:headEnd/>
              <a:tailEnd/>
            </a:ln>
          </p:spPr>
          <p:txBody>
            <a:bodyPr/>
            <a:lstStyle/>
            <a:p>
              <a:endParaRPr lang="en-US"/>
            </a:p>
          </p:txBody>
        </p:sp>
        <p:sp>
          <p:nvSpPr>
            <p:cNvPr id="23392" name="Line 154"/>
            <p:cNvSpPr>
              <a:spLocks noChangeShapeType="1"/>
            </p:cNvSpPr>
            <p:nvPr/>
          </p:nvSpPr>
          <p:spPr bwMode="auto">
            <a:xfrm flipV="1">
              <a:off x="4783138" y="5818188"/>
              <a:ext cx="1588" cy="14288"/>
            </a:xfrm>
            <a:prstGeom prst="line">
              <a:avLst/>
            </a:prstGeom>
            <a:noFill/>
            <a:ln w="0">
              <a:solidFill>
                <a:srgbClr val="000000"/>
              </a:solidFill>
              <a:round/>
              <a:headEnd/>
              <a:tailEnd/>
            </a:ln>
          </p:spPr>
          <p:txBody>
            <a:bodyPr/>
            <a:lstStyle/>
            <a:p>
              <a:endParaRPr lang="en-US"/>
            </a:p>
          </p:txBody>
        </p:sp>
        <p:sp>
          <p:nvSpPr>
            <p:cNvPr id="23393" name="Line 155"/>
            <p:cNvSpPr>
              <a:spLocks noChangeShapeType="1"/>
            </p:cNvSpPr>
            <p:nvPr/>
          </p:nvSpPr>
          <p:spPr bwMode="auto">
            <a:xfrm flipV="1">
              <a:off x="4810125" y="5818188"/>
              <a:ext cx="1588" cy="14288"/>
            </a:xfrm>
            <a:prstGeom prst="line">
              <a:avLst/>
            </a:prstGeom>
            <a:noFill/>
            <a:ln w="0">
              <a:solidFill>
                <a:srgbClr val="000000"/>
              </a:solidFill>
              <a:round/>
              <a:headEnd/>
              <a:tailEnd/>
            </a:ln>
          </p:spPr>
          <p:txBody>
            <a:bodyPr/>
            <a:lstStyle/>
            <a:p>
              <a:endParaRPr lang="en-US"/>
            </a:p>
          </p:txBody>
        </p:sp>
        <p:sp>
          <p:nvSpPr>
            <p:cNvPr id="23394" name="Line 156"/>
            <p:cNvSpPr>
              <a:spLocks noChangeShapeType="1"/>
            </p:cNvSpPr>
            <p:nvPr/>
          </p:nvSpPr>
          <p:spPr bwMode="auto">
            <a:xfrm flipV="1">
              <a:off x="4835525" y="5818188"/>
              <a:ext cx="1588" cy="14288"/>
            </a:xfrm>
            <a:prstGeom prst="line">
              <a:avLst/>
            </a:prstGeom>
            <a:noFill/>
            <a:ln w="0">
              <a:solidFill>
                <a:srgbClr val="000000"/>
              </a:solidFill>
              <a:round/>
              <a:headEnd/>
              <a:tailEnd/>
            </a:ln>
          </p:spPr>
          <p:txBody>
            <a:bodyPr/>
            <a:lstStyle/>
            <a:p>
              <a:endParaRPr lang="en-US"/>
            </a:p>
          </p:txBody>
        </p:sp>
        <p:sp>
          <p:nvSpPr>
            <p:cNvPr id="23395" name="Line 157"/>
            <p:cNvSpPr>
              <a:spLocks noChangeShapeType="1"/>
            </p:cNvSpPr>
            <p:nvPr/>
          </p:nvSpPr>
          <p:spPr bwMode="auto">
            <a:xfrm flipV="1">
              <a:off x="4862513" y="5818188"/>
              <a:ext cx="1588" cy="28575"/>
            </a:xfrm>
            <a:prstGeom prst="line">
              <a:avLst/>
            </a:prstGeom>
            <a:noFill/>
            <a:ln w="0">
              <a:solidFill>
                <a:srgbClr val="000000"/>
              </a:solidFill>
              <a:round/>
              <a:headEnd/>
              <a:tailEnd/>
            </a:ln>
          </p:spPr>
          <p:txBody>
            <a:bodyPr/>
            <a:lstStyle/>
            <a:p>
              <a:endParaRPr lang="en-US"/>
            </a:p>
          </p:txBody>
        </p:sp>
        <p:sp>
          <p:nvSpPr>
            <p:cNvPr id="23396" name="Rectangle 158"/>
            <p:cNvSpPr>
              <a:spLocks noChangeArrowheads="1"/>
            </p:cNvSpPr>
            <p:nvPr/>
          </p:nvSpPr>
          <p:spPr bwMode="auto">
            <a:xfrm>
              <a:off x="792163"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10.00</a:t>
              </a:r>
              <a:endParaRPr lang="en-US" sz="2000">
                <a:latin typeface="Arial" pitchFamily="34" charset="0"/>
              </a:endParaRPr>
            </a:p>
          </p:txBody>
        </p:sp>
        <p:sp>
          <p:nvSpPr>
            <p:cNvPr id="23397" name="Rectangle 159"/>
            <p:cNvSpPr>
              <a:spLocks noChangeArrowheads="1"/>
            </p:cNvSpPr>
            <p:nvPr/>
          </p:nvSpPr>
          <p:spPr bwMode="auto">
            <a:xfrm>
              <a:off x="1058863"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12.00</a:t>
              </a:r>
              <a:endParaRPr lang="en-US" sz="2000">
                <a:latin typeface="Arial" pitchFamily="34" charset="0"/>
              </a:endParaRPr>
            </a:p>
          </p:txBody>
        </p:sp>
        <p:sp>
          <p:nvSpPr>
            <p:cNvPr id="23398" name="Rectangle 160"/>
            <p:cNvSpPr>
              <a:spLocks noChangeArrowheads="1"/>
            </p:cNvSpPr>
            <p:nvPr/>
          </p:nvSpPr>
          <p:spPr bwMode="auto">
            <a:xfrm>
              <a:off x="1325563"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14.00</a:t>
              </a:r>
              <a:endParaRPr lang="en-US" sz="2000">
                <a:latin typeface="Arial" pitchFamily="34" charset="0"/>
              </a:endParaRPr>
            </a:p>
          </p:txBody>
        </p:sp>
        <p:sp>
          <p:nvSpPr>
            <p:cNvPr id="23399" name="Rectangle 161"/>
            <p:cNvSpPr>
              <a:spLocks noChangeArrowheads="1"/>
            </p:cNvSpPr>
            <p:nvPr/>
          </p:nvSpPr>
          <p:spPr bwMode="auto">
            <a:xfrm>
              <a:off x="1593850"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16.00</a:t>
              </a:r>
              <a:endParaRPr lang="en-US" sz="2000">
                <a:latin typeface="Arial" pitchFamily="34" charset="0"/>
              </a:endParaRPr>
            </a:p>
          </p:txBody>
        </p:sp>
        <p:sp>
          <p:nvSpPr>
            <p:cNvPr id="23400" name="Rectangle 162"/>
            <p:cNvSpPr>
              <a:spLocks noChangeArrowheads="1"/>
            </p:cNvSpPr>
            <p:nvPr/>
          </p:nvSpPr>
          <p:spPr bwMode="auto">
            <a:xfrm>
              <a:off x="1860550"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18.00</a:t>
              </a:r>
              <a:endParaRPr lang="en-US" sz="2000">
                <a:latin typeface="Arial" pitchFamily="34" charset="0"/>
              </a:endParaRPr>
            </a:p>
          </p:txBody>
        </p:sp>
        <p:sp>
          <p:nvSpPr>
            <p:cNvPr id="23401" name="Rectangle 163"/>
            <p:cNvSpPr>
              <a:spLocks noChangeArrowheads="1"/>
            </p:cNvSpPr>
            <p:nvPr/>
          </p:nvSpPr>
          <p:spPr bwMode="auto">
            <a:xfrm>
              <a:off x="2127250"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20.00</a:t>
              </a:r>
              <a:endParaRPr lang="en-US" sz="2000">
                <a:latin typeface="Arial" pitchFamily="34" charset="0"/>
              </a:endParaRPr>
            </a:p>
          </p:txBody>
        </p:sp>
        <p:sp>
          <p:nvSpPr>
            <p:cNvPr id="23402" name="Rectangle 164"/>
            <p:cNvSpPr>
              <a:spLocks noChangeArrowheads="1"/>
            </p:cNvSpPr>
            <p:nvPr/>
          </p:nvSpPr>
          <p:spPr bwMode="auto">
            <a:xfrm>
              <a:off x="2395538"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22.00</a:t>
              </a:r>
              <a:endParaRPr lang="en-US" sz="2000">
                <a:latin typeface="Arial" pitchFamily="34" charset="0"/>
              </a:endParaRPr>
            </a:p>
          </p:txBody>
        </p:sp>
        <p:sp>
          <p:nvSpPr>
            <p:cNvPr id="23403" name="Rectangle 165"/>
            <p:cNvSpPr>
              <a:spLocks noChangeArrowheads="1"/>
            </p:cNvSpPr>
            <p:nvPr/>
          </p:nvSpPr>
          <p:spPr bwMode="auto">
            <a:xfrm>
              <a:off x="2662238"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24.00</a:t>
              </a:r>
              <a:endParaRPr lang="en-US" sz="2000">
                <a:latin typeface="Arial" pitchFamily="34" charset="0"/>
              </a:endParaRPr>
            </a:p>
          </p:txBody>
        </p:sp>
        <p:sp>
          <p:nvSpPr>
            <p:cNvPr id="23404" name="Rectangle 166"/>
            <p:cNvSpPr>
              <a:spLocks noChangeArrowheads="1"/>
            </p:cNvSpPr>
            <p:nvPr/>
          </p:nvSpPr>
          <p:spPr bwMode="auto">
            <a:xfrm>
              <a:off x="2928938"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26.00</a:t>
              </a:r>
              <a:endParaRPr lang="en-US" sz="2000">
                <a:latin typeface="Arial" pitchFamily="34" charset="0"/>
              </a:endParaRPr>
            </a:p>
          </p:txBody>
        </p:sp>
        <p:sp>
          <p:nvSpPr>
            <p:cNvPr id="23405" name="Rectangle 167"/>
            <p:cNvSpPr>
              <a:spLocks noChangeArrowheads="1"/>
            </p:cNvSpPr>
            <p:nvPr/>
          </p:nvSpPr>
          <p:spPr bwMode="auto">
            <a:xfrm>
              <a:off x="3195638"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28.00</a:t>
              </a:r>
              <a:endParaRPr lang="en-US" sz="2000">
                <a:latin typeface="Arial" pitchFamily="34" charset="0"/>
              </a:endParaRPr>
            </a:p>
          </p:txBody>
        </p:sp>
        <p:sp>
          <p:nvSpPr>
            <p:cNvPr id="23406" name="Rectangle 168"/>
            <p:cNvSpPr>
              <a:spLocks noChangeArrowheads="1"/>
            </p:cNvSpPr>
            <p:nvPr/>
          </p:nvSpPr>
          <p:spPr bwMode="auto">
            <a:xfrm>
              <a:off x="3462338"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30.00</a:t>
              </a:r>
              <a:endParaRPr lang="en-US" sz="2000">
                <a:latin typeface="Arial" pitchFamily="34" charset="0"/>
              </a:endParaRPr>
            </a:p>
          </p:txBody>
        </p:sp>
        <p:sp>
          <p:nvSpPr>
            <p:cNvPr id="23407" name="Rectangle 169"/>
            <p:cNvSpPr>
              <a:spLocks noChangeArrowheads="1"/>
            </p:cNvSpPr>
            <p:nvPr/>
          </p:nvSpPr>
          <p:spPr bwMode="auto">
            <a:xfrm>
              <a:off x="3729038"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32.00</a:t>
              </a:r>
              <a:endParaRPr lang="en-US" sz="2000">
                <a:latin typeface="Arial" pitchFamily="34" charset="0"/>
              </a:endParaRPr>
            </a:p>
          </p:txBody>
        </p:sp>
        <p:sp>
          <p:nvSpPr>
            <p:cNvPr id="23408" name="Rectangle 170"/>
            <p:cNvSpPr>
              <a:spLocks noChangeArrowheads="1"/>
            </p:cNvSpPr>
            <p:nvPr/>
          </p:nvSpPr>
          <p:spPr bwMode="auto">
            <a:xfrm>
              <a:off x="3997325"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34.00</a:t>
              </a:r>
              <a:endParaRPr lang="en-US" sz="2000">
                <a:latin typeface="Arial" pitchFamily="34" charset="0"/>
              </a:endParaRPr>
            </a:p>
          </p:txBody>
        </p:sp>
        <p:sp>
          <p:nvSpPr>
            <p:cNvPr id="23409" name="Rectangle 171"/>
            <p:cNvSpPr>
              <a:spLocks noChangeArrowheads="1"/>
            </p:cNvSpPr>
            <p:nvPr/>
          </p:nvSpPr>
          <p:spPr bwMode="auto">
            <a:xfrm>
              <a:off x="4264025"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36.00</a:t>
              </a:r>
              <a:endParaRPr lang="en-US" sz="2000">
                <a:latin typeface="Arial" pitchFamily="34" charset="0"/>
              </a:endParaRPr>
            </a:p>
          </p:txBody>
        </p:sp>
        <p:sp>
          <p:nvSpPr>
            <p:cNvPr id="23410" name="Rectangle 172"/>
            <p:cNvSpPr>
              <a:spLocks noChangeArrowheads="1"/>
            </p:cNvSpPr>
            <p:nvPr/>
          </p:nvSpPr>
          <p:spPr bwMode="auto">
            <a:xfrm>
              <a:off x="4530725"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38.00</a:t>
              </a:r>
              <a:endParaRPr lang="en-US" sz="2000">
                <a:latin typeface="Arial" pitchFamily="34" charset="0"/>
              </a:endParaRPr>
            </a:p>
          </p:txBody>
        </p:sp>
        <p:sp>
          <p:nvSpPr>
            <p:cNvPr id="23411" name="Rectangle 173"/>
            <p:cNvSpPr>
              <a:spLocks noChangeArrowheads="1"/>
            </p:cNvSpPr>
            <p:nvPr/>
          </p:nvSpPr>
          <p:spPr bwMode="auto">
            <a:xfrm>
              <a:off x="4797425" y="5846763"/>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40.00</a:t>
              </a:r>
              <a:endParaRPr lang="en-US" sz="2000">
                <a:latin typeface="Arial" pitchFamily="34" charset="0"/>
              </a:endParaRPr>
            </a:p>
          </p:txBody>
        </p:sp>
        <p:sp>
          <p:nvSpPr>
            <p:cNvPr id="23412" name="Line 174"/>
            <p:cNvSpPr>
              <a:spLocks noChangeShapeType="1"/>
            </p:cNvSpPr>
            <p:nvPr/>
          </p:nvSpPr>
          <p:spPr bwMode="auto">
            <a:xfrm flipH="1">
              <a:off x="855663" y="5818188"/>
              <a:ext cx="4013200" cy="1588"/>
            </a:xfrm>
            <a:prstGeom prst="line">
              <a:avLst/>
            </a:prstGeom>
            <a:noFill/>
            <a:ln w="1588">
              <a:solidFill>
                <a:srgbClr val="000000"/>
              </a:solidFill>
              <a:round/>
              <a:headEnd/>
              <a:tailEnd/>
            </a:ln>
          </p:spPr>
          <p:txBody>
            <a:bodyPr/>
            <a:lstStyle/>
            <a:p>
              <a:endParaRPr lang="en-US"/>
            </a:p>
          </p:txBody>
        </p:sp>
        <p:sp>
          <p:nvSpPr>
            <p:cNvPr id="23413" name="Line 186"/>
            <p:cNvSpPr>
              <a:spLocks noChangeShapeType="1"/>
            </p:cNvSpPr>
            <p:nvPr/>
          </p:nvSpPr>
          <p:spPr bwMode="auto">
            <a:xfrm>
              <a:off x="827088" y="5816600"/>
              <a:ext cx="28575" cy="1588"/>
            </a:xfrm>
            <a:prstGeom prst="line">
              <a:avLst/>
            </a:prstGeom>
            <a:noFill/>
            <a:ln w="0">
              <a:solidFill>
                <a:srgbClr val="000000"/>
              </a:solidFill>
              <a:round/>
              <a:headEnd/>
              <a:tailEnd/>
            </a:ln>
          </p:spPr>
          <p:txBody>
            <a:bodyPr/>
            <a:lstStyle/>
            <a:p>
              <a:endParaRPr lang="en-US"/>
            </a:p>
          </p:txBody>
        </p:sp>
        <p:sp>
          <p:nvSpPr>
            <p:cNvPr id="23414" name="Rectangle 187"/>
            <p:cNvSpPr>
              <a:spLocks noChangeArrowheads="1"/>
            </p:cNvSpPr>
            <p:nvPr/>
          </p:nvSpPr>
          <p:spPr bwMode="auto">
            <a:xfrm>
              <a:off x="798513" y="5788025"/>
              <a:ext cx="35266"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0</a:t>
              </a:r>
              <a:endParaRPr lang="en-US" sz="2000">
                <a:latin typeface="Arial" pitchFamily="34" charset="0"/>
              </a:endParaRPr>
            </a:p>
          </p:txBody>
        </p:sp>
        <p:sp>
          <p:nvSpPr>
            <p:cNvPr id="23415" name="Freeform 4128"/>
            <p:cNvSpPr>
              <a:spLocks/>
            </p:cNvSpPr>
            <p:nvPr/>
          </p:nvSpPr>
          <p:spPr bwMode="auto">
            <a:xfrm>
              <a:off x="85566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16" name="Freeform 4129"/>
            <p:cNvSpPr>
              <a:spLocks/>
            </p:cNvSpPr>
            <p:nvPr/>
          </p:nvSpPr>
          <p:spPr bwMode="auto">
            <a:xfrm>
              <a:off x="85883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17" name="Freeform 4130"/>
            <p:cNvSpPr>
              <a:spLocks/>
            </p:cNvSpPr>
            <p:nvPr/>
          </p:nvSpPr>
          <p:spPr bwMode="auto">
            <a:xfrm>
              <a:off x="86042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18" name="Freeform 4131"/>
            <p:cNvSpPr>
              <a:spLocks/>
            </p:cNvSpPr>
            <p:nvPr/>
          </p:nvSpPr>
          <p:spPr bwMode="auto">
            <a:xfrm>
              <a:off x="86360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19" name="Freeform 4132"/>
            <p:cNvSpPr>
              <a:spLocks/>
            </p:cNvSpPr>
            <p:nvPr/>
          </p:nvSpPr>
          <p:spPr bwMode="auto">
            <a:xfrm>
              <a:off x="86518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20" name="Freeform 4133"/>
            <p:cNvSpPr>
              <a:spLocks/>
            </p:cNvSpPr>
            <p:nvPr/>
          </p:nvSpPr>
          <p:spPr bwMode="auto">
            <a:xfrm>
              <a:off x="8683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21" name="Freeform 4134"/>
            <p:cNvSpPr>
              <a:spLocks/>
            </p:cNvSpPr>
            <p:nvPr/>
          </p:nvSpPr>
          <p:spPr bwMode="auto">
            <a:xfrm>
              <a:off x="86995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22" name="Freeform 4135"/>
            <p:cNvSpPr>
              <a:spLocks/>
            </p:cNvSpPr>
            <p:nvPr/>
          </p:nvSpPr>
          <p:spPr bwMode="auto">
            <a:xfrm>
              <a:off x="87153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23" name="Freeform 4136"/>
            <p:cNvSpPr>
              <a:spLocks/>
            </p:cNvSpPr>
            <p:nvPr/>
          </p:nvSpPr>
          <p:spPr bwMode="auto">
            <a:xfrm>
              <a:off x="87471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24" name="Freeform 4137"/>
            <p:cNvSpPr>
              <a:spLocks/>
            </p:cNvSpPr>
            <p:nvPr/>
          </p:nvSpPr>
          <p:spPr bwMode="auto">
            <a:xfrm>
              <a:off x="87630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25" name="Freeform 4138"/>
            <p:cNvSpPr>
              <a:spLocks/>
            </p:cNvSpPr>
            <p:nvPr/>
          </p:nvSpPr>
          <p:spPr bwMode="auto">
            <a:xfrm>
              <a:off x="87947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26" name="Freeform 4139"/>
            <p:cNvSpPr>
              <a:spLocks/>
            </p:cNvSpPr>
            <p:nvPr/>
          </p:nvSpPr>
          <p:spPr bwMode="auto">
            <a:xfrm>
              <a:off x="88106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27" name="Freeform 4140"/>
            <p:cNvSpPr>
              <a:spLocks/>
            </p:cNvSpPr>
            <p:nvPr/>
          </p:nvSpPr>
          <p:spPr bwMode="auto">
            <a:xfrm>
              <a:off x="88423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28" name="Freeform 4141"/>
            <p:cNvSpPr>
              <a:spLocks/>
            </p:cNvSpPr>
            <p:nvPr/>
          </p:nvSpPr>
          <p:spPr bwMode="auto">
            <a:xfrm>
              <a:off x="88741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29" name="Freeform 4142"/>
            <p:cNvSpPr>
              <a:spLocks/>
            </p:cNvSpPr>
            <p:nvPr/>
          </p:nvSpPr>
          <p:spPr bwMode="auto">
            <a:xfrm>
              <a:off x="88900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30" name="Freeform 4143"/>
            <p:cNvSpPr>
              <a:spLocks/>
            </p:cNvSpPr>
            <p:nvPr/>
          </p:nvSpPr>
          <p:spPr bwMode="auto">
            <a:xfrm>
              <a:off x="89217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31" name="Freeform 4144"/>
            <p:cNvSpPr>
              <a:spLocks/>
            </p:cNvSpPr>
            <p:nvPr/>
          </p:nvSpPr>
          <p:spPr bwMode="auto">
            <a:xfrm>
              <a:off x="89376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32" name="Freeform 4145"/>
            <p:cNvSpPr>
              <a:spLocks/>
            </p:cNvSpPr>
            <p:nvPr/>
          </p:nvSpPr>
          <p:spPr bwMode="auto">
            <a:xfrm>
              <a:off x="89693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33" name="Freeform 4146"/>
            <p:cNvSpPr>
              <a:spLocks/>
            </p:cNvSpPr>
            <p:nvPr/>
          </p:nvSpPr>
          <p:spPr bwMode="auto">
            <a:xfrm>
              <a:off x="89852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34" name="Freeform 4147"/>
            <p:cNvSpPr>
              <a:spLocks/>
            </p:cNvSpPr>
            <p:nvPr/>
          </p:nvSpPr>
          <p:spPr bwMode="auto">
            <a:xfrm>
              <a:off x="90170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35" name="Freeform 4148"/>
            <p:cNvSpPr>
              <a:spLocks/>
            </p:cNvSpPr>
            <p:nvPr/>
          </p:nvSpPr>
          <p:spPr bwMode="auto">
            <a:xfrm>
              <a:off x="90328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36" name="Freeform 4149"/>
            <p:cNvSpPr>
              <a:spLocks/>
            </p:cNvSpPr>
            <p:nvPr/>
          </p:nvSpPr>
          <p:spPr bwMode="auto">
            <a:xfrm>
              <a:off x="90487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37" name="Freeform 4150"/>
            <p:cNvSpPr>
              <a:spLocks/>
            </p:cNvSpPr>
            <p:nvPr/>
          </p:nvSpPr>
          <p:spPr bwMode="auto">
            <a:xfrm>
              <a:off x="90805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38" name="Freeform 4151"/>
            <p:cNvSpPr>
              <a:spLocks/>
            </p:cNvSpPr>
            <p:nvPr/>
          </p:nvSpPr>
          <p:spPr bwMode="auto">
            <a:xfrm>
              <a:off x="90963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39" name="Freeform 4152"/>
            <p:cNvSpPr>
              <a:spLocks/>
            </p:cNvSpPr>
            <p:nvPr/>
          </p:nvSpPr>
          <p:spPr bwMode="auto">
            <a:xfrm>
              <a:off x="91122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40" name="Freeform 4153"/>
            <p:cNvSpPr>
              <a:spLocks/>
            </p:cNvSpPr>
            <p:nvPr/>
          </p:nvSpPr>
          <p:spPr bwMode="auto">
            <a:xfrm>
              <a:off x="91440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41" name="Freeform 4154"/>
            <p:cNvSpPr>
              <a:spLocks/>
            </p:cNvSpPr>
            <p:nvPr/>
          </p:nvSpPr>
          <p:spPr bwMode="auto">
            <a:xfrm>
              <a:off x="91598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42" name="Freeform 4155"/>
            <p:cNvSpPr>
              <a:spLocks/>
            </p:cNvSpPr>
            <p:nvPr/>
          </p:nvSpPr>
          <p:spPr bwMode="auto">
            <a:xfrm>
              <a:off x="9191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43" name="Freeform 4156"/>
            <p:cNvSpPr>
              <a:spLocks/>
            </p:cNvSpPr>
            <p:nvPr/>
          </p:nvSpPr>
          <p:spPr bwMode="auto">
            <a:xfrm>
              <a:off x="92075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44" name="Freeform 4157"/>
            <p:cNvSpPr>
              <a:spLocks/>
            </p:cNvSpPr>
            <p:nvPr/>
          </p:nvSpPr>
          <p:spPr bwMode="auto">
            <a:xfrm>
              <a:off x="92392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45" name="Freeform 4158"/>
            <p:cNvSpPr>
              <a:spLocks/>
            </p:cNvSpPr>
            <p:nvPr/>
          </p:nvSpPr>
          <p:spPr bwMode="auto">
            <a:xfrm>
              <a:off x="92551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46" name="Freeform 4159"/>
            <p:cNvSpPr>
              <a:spLocks/>
            </p:cNvSpPr>
            <p:nvPr/>
          </p:nvSpPr>
          <p:spPr bwMode="auto">
            <a:xfrm>
              <a:off x="92868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47" name="Freeform 4160"/>
            <p:cNvSpPr>
              <a:spLocks/>
            </p:cNvSpPr>
            <p:nvPr/>
          </p:nvSpPr>
          <p:spPr bwMode="auto">
            <a:xfrm>
              <a:off x="9318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48" name="Freeform 4161"/>
            <p:cNvSpPr>
              <a:spLocks/>
            </p:cNvSpPr>
            <p:nvPr/>
          </p:nvSpPr>
          <p:spPr bwMode="auto">
            <a:xfrm>
              <a:off x="93345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49" name="Freeform 4162"/>
            <p:cNvSpPr>
              <a:spLocks/>
            </p:cNvSpPr>
            <p:nvPr/>
          </p:nvSpPr>
          <p:spPr bwMode="auto">
            <a:xfrm>
              <a:off x="93662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50" name="Freeform 4163"/>
            <p:cNvSpPr>
              <a:spLocks/>
            </p:cNvSpPr>
            <p:nvPr/>
          </p:nvSpPr>
          <p:spPr bwMode="auto">
            <a:xfrm>
              <a:off x="93821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51" name="Freeform 4164"/>
            <p:cNvSpPr>
              <a:spLocks/>
            </p:cNvSpPr>
            <p:nvPr/>
          </p:nvSpPr>
          <p:spPr bwMode="auto">
            <a:xfrm>
              <a:off x="94138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52" name="Freeform 4165"/>
            <p:cNvSpPr>
              <a:spLocks/>
            </p:cNvSpPr>
            <p:nvPr/>
          </p:nvSpPr>
          <p:spPr bwMode="auto">
            <a:xfrm>
              <a:off x="94297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53" name="Freeform 4166"/>
            <p:cNvSpPr>
              <a:spLocks/>
            </p:cNvSpPr>
            <p:nvPr/>
          </p:nvSpPr>
          <p:spPr bwMode="auto">
            <a:xfrm>
              <a:off x="94456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54" name="Freeform 4167"/>
            <p:cNvSpPr>
              <a:spLocks/>
            </p:cNvSpPr>
            <p:nvPr/>
          </p:nvSpPr>
          <p:spPr bwMode="auto">
            <a:xfrm>
              <a:off x="94773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55" name="Freeform 4168"/>
            <p:cNvSpPr>
              <a:spLocks/>
            </p:cNvSpPr>
            <p:nvPr/>
          </p:nvSpPr>
          <p:spPr bwMode="auto">
            <a:xfrm>
              <a:off x="94932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56" name="Freeform 4169"/>
            <p:cNvSpPr>
              <a:spLocks/>
            </p:cNvSpPr>
            <p:nvPr/>
          </p:nvSpPr>
          <p:spPr bwMode="auto">
            <a:xfrm>
              <a:off x="95250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57" name="Freeform 4170"/>
            <p:cNvSpPr>
              <a:spLocks/>
            </p:cNvSpPr>
            <p:nvPr/>
          </p:nvSpPr>
          <p:spPr bwMode="auto">
            <a:xfrm>
              <a:off x="95408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58" name="Freeform 4171"/>
            <p:cNvSpPr>
              <a:spLocks/>
            </p:cNvSpPr>
            <p:nvPr/>
          </p:nvSpPr>
          <p:spPr bwMode="auto">
            <a:xfrm>
              <a:off x="9572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59" name="Freeform 4172"/>
            <p:cNvSpPr>
              <a:spLocks/>
            </p:cNvSpPr>
            <p:nvPr/>
          </p:nvSpPr>
          <p:spPr bwMode="auto">
            <a:xfrm>
              <a:off x="95885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60" name="Freeform 4173"/>
            <p:cNvSpPr>
              <a:spLocks/>
            </p:cNvSpPr>
            <p:nvPr/>
          </p:nvSpPr>
          <p:spPr bwMode="auto">
            <a:xfrm>
              <a:off x="96202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61" name="Freeform 4174"/>
            <p:cNvSpPr>
              <a:spLocks/>
            </p:cNvSpPr>
            <p:nvPr/>
          </p:nvSpPr>
          <p:spPr bwMode="auto">
            <a:xfrm>
              <a:off x="96361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62" name="Freeform 4175"/>
            <p:cNvSpPr>
              <a:spLocks/>
            </p:cNvSpPr>
            <p:nvPr/>
          </p:nvSpPr>
          <p:spPr bwMode="auto">
            <a:xfrm>
              <a:off x="96520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63" name="Freeform 4176"/>
            <p:cNvSpPr>
              <a:spLocks/>
            </p:cNvSpPr>
            <p:nvPr/>
          </p:nvSpPr>
          <p:spPr bwMode="auto">
            <a:xfrm>
              <a:off x="96837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64" name="Freeform 4177"/>
            <p:cNvSpPr>
              <a:spLocks/>
            </p:cNvSpPr>
            <p:nvPr/>
          </p:nvSpPr>
          <p:spPr bwMode="auto">
            <a:xfrm>
              <a:off x="97155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65" name="Freeform 4178"/>
            <p:cNvSpPr>
              <a:spLocks/>
            </p:cNvSpPr>
            <p:nvPr/>
          </p:nvSpPr>
          <p:spPr bwMode="auto">
            <a:xfrm>
              <a:off x="97472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66" name="Freeform 4179"/>
            <p:cNvSpPr>
              <a:spLocks/>
            </p:cNvSpPr>
            <p:nvPr/>
          </p:nvSpPr>
          <p:spPr bwMode="auto">
            <a:xfrm>
              <a:off x="97631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67" name="Freeform 4180"/>
            <p:cNvSpPr>
              <a:spLocks/>
            </p:cNvSpPr>
            <p:nvPr/>
          </p:nvSpPr>
          <p:spPr bwMode="auto">
            <a:xfrm>
              <a:off x="97948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68" name="Freeform 4181"/>
            <p:cNvSpPr>
              <a:spLocks/>
            </p:cNvSpPr>
            <p:nvPr/>
          </p:nvSpPr>
          <p:spPr bwMode="auto">
            <a:xfrm>
              <a:off x="98107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69" name="Freeform 4182"/>
            <p:cNvSpPr>
              <a:spLocks/>
            </p:cNvSpPr>
            <p:nvPr/>
          </p:nvSpPr>
          <p:spPr bwMode="auto">
            <a:xfrm>
              <a:off x="9826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70" name="Freeform 4183"/>
            <p:cNvSpPr>
              <a:spLocks/>
            </p:cNvSpPr>
            <p:nvPr/>
          </p:nvSpPr>
          <p:spPr bwMode="auto">
            <a:xfrm>
              <a:off x="98425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71" name="Freeform 4184"/>
            <p:cNvSpPr>
              <a:spLocks/>
            </p:cNvSpPr>
            <p:nvPr/>
          </p:nvSpPr>
          <p:spPr bwMode="auto">
            <a:xfrm>
              <a:off x="98742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72" name="Freeform 4185"/>
            <p:cNvSpPr>
              <a:spLocks/>
            </p:cNvSpPr>
            <p:nvPr/>
          </p:nvSpPr>
          <p:spPr bwMode="auto">
            <a:xfrm>
              <a:off x="98901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73" name="Freeform 4186"/>
            <p:cNvSpPr>
              <a:spLocks/>
            </p:cNvSpPr>
            <p:nvPr/>
          </p:nvSpPr>
          <p:spPr bwMode="auto">
            <a:xfrm>
              <a:off x="99218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74" name="Freeform 4187"/>
            <p:cNvSpPr>
              <a:spLocks/>
            </p:cNvSpPr>
            <p:nvPr/>
          </p:nvSpPr>
          <p:spPr bwMode="auto">
            <a:xfrm>
              <a:off x="99377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75" name="Freeform 4188"/>
            <p:cNvSpPr>
              <a:spLocks/>
            </p:cNvSpPr>
            <p:nvPr/>
          </p:nvSpPr>
          <p:spPr bwMode="auto">
            <a:xfrm>
              <a:off x="99695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76" name="Freeform 4189"/>
            <p:cNvSpPr>
              <a:spLocks/>
            </p:cNvSpPr>
            <p:nvPr/>
          </p:nvSpPr>
          <p:spPr bwMode="auto">
            <a:xfrm>
              <a:off x="99853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77" name="Freeform 4190"/>
            <p:cNvSpPr>
              <a:spLocks/>
            </p:cNvSpPr>
            <p:nvPr/>
          </p:nvSpPr>
          <p:spPr bwMode="auto">
            <a:xfrm>
              <a:off x="100012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78" name="Freeform 4191"/>
            <p:cNvSpPr>
              <a:spLocks/>
            </p:cNvSpPr>
            <p:nvPr/>
          </p:nvSpPr>
          <p:spPr bwMode="auto">
            <a:xfrm>
              <a:off x="100330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79" name="Freeform 4192"/>
            <p:cNvSpPr>
              <a:spLocks/>
            </p:cNvSpPr>
            <p:nvPr/>
          </p:nvSpPr>
          <p:spPr bwMode="auto">
            <a:xfrm>
              <a:off x="100488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80" name="Freeform 4193"/>
            <p:cNvSpPr>
              <a:spLocks/>
            </p:cNvSpPr>
            <p:nvPr/>
          </p:nvSpPr>
          <p:spPr bwMode="auto">
            <a:xfrm>
              <a:off x="10080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81" name="Freeform 4194"/>
            <p:cNvSpPr>
              <a:spLocks/>
            </p:cNvSpPr>
            <p:nvPr/>
          </p:nvSpPr>
          <p:spPr bwMode="auto">
            <a:xfrm>
              <a:off x="1009650" y="5816600"/>
              <a:ext cx="4763" cy="1588"/>
            </a:xfrm>
            <a:custGeom>
              <a:avLst/>
              <a:gdLst>
                <a:gd name="T0" fmla="*/ 0 w 3"/>
                <a:gd name="T1" fmla="*/ 0 h 1588"/>
                <a:gd name="T2" fmla="*/ 0 w 3"/>
                <a:gd name="T3" fmla="*/ 0 h 1588"/>
                <a:gd name="T4" fmla="*/ 0 w 3"/>
                <a:gd name="T5" fmla="*/ 0 h 1588"/>
                <a:gd name="T6" fmla="*/ 4763 w 3"/>
                <a:gd name="T7" fmla="*/ 0 h 1588"/>
                <a:gd name="T8" fmla="*/ 0 60000 65536"/>
                <a:gd name="T9" fmla="*/ 0 60000 65536"/>
                <a:gd name="T10" fmla="*/ 0 60000 65536"/>
                <a:gd name="T11" fmla="*/ 0 60000 65536"/>
                <a:gd name="T12" fmla="*/ 0 w 3"/>
                <a:gd name="T13" fmla="*/ 0 h 1588"/>
                <a:gd name="T14" fmla="*/ 3 w 3"/>
                <a:gd name="T15" fmla="*/ 1588 h 1588"/>
              </a:gdLst>
              <a:ahLst/>
              <a:cxnLst>
                <a:cxn ang="T8">
                  <a:pos x="T0" y="T1"/>
                </a:cxn>
                <a:cxn ang="T9">
                  <a:pos x="T2" y="T3"/>
                </a:cxn>
                <a:cxn ang="T10">
                  <a:pos x="T4" y="T5"/>
                </a:cxn>
                <a:cxn ang="T11">
                  <a:pos x="T6" y="T7"/>
                </a:cxn>
              </a:cxnLst>
              <a:rect l="T12" t="T13" r="T14" b="T15"/>
              <a:pathLst>
                <a:path w="3" h="1588">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482" name="Freeform 4195"/>
            <p:cNvSpPr>
              <a:spLocks/>
            </p:cNvSpPr>
            <p:nvPr/>
          </p:nvSpPr>
          <p:spPr bwMode="auto">
            <a:xfrm>
              <a:off x="101441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83" name="Freeform 4196"/>
            <p:cNvSpPr>
              <a:spLocks/>
            </p:cNvSpPr>
            <p:nvPr/>
          </p:nvSpPr>
          <p:spPr bwMode="auto">
            <a:xfrm>
              <a:off x="101600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84" name="Freeform 4197"/>
            <p:cNvSpPr>
              <a:spLocks/>
            </p:cNvSpPr>
            <p:nvPr/>
          </p:nvSpPr>
          <p:spPr bwMode="auto">
            <a:xfrm>
              <a:off x="101758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85" name="Freeform 4198"/>
            <p:cNvSpPr>
              <a:spLocks/>
            </p:cNvSpPr>
            <p:nvPr/>
          </p:nvSpPr>
          <p:spPr bwMode="auto">
            <a:xfrm>
              <a:off x="10207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86" name="Freeform 4199"/>
            <p:cNvSpPr>
              <a:spLocks/>
            </p:cNvSpPr>
            <p:nvPr/>
          </p:nvSpPr>
          <p:spPr bwMode="auto">
            <a:xfrm>
              <a:off x="102235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87" name="Freeform 4200"/>
            <p:cNvSpPr>
              <a:spLocks/>
            </p:cNvSpPr>
            <p:nvPr/>
          </p:nvSpPr>
          <p:spPr bwMode="auto">
            <a:xfrm>
              <a:off x="102552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88" name="Freeform 4201"/>
            <p:cNvSpPr>
              <a:spLocks/>
            </p:cNvSpPr>
            <p:nvPr/>
          </p:nvSpPr>
          <p:spPr bwMode="auto">
            <a:xfrm>
              <a:off x="102711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89" name="Freeform 4202"/>
            <p:cNvSpPr>
              <a:spLocks/>
            </p:cNvSpPr>
            <p:nvPr/>
          </p:nvSpPr>
          <p:spPr bwMode="auto">
            <a:xfrm>
              <a:off x="103028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90" name="Freeform 4203"/>
            <p:cNvSpPr>
              <a:spLocks/>
            </p:cNvSpPr>
            <p:nvPr/>
          </p:nvSpPr>
          <p:spPr bwMode="auto">
            <a:xfrm>
              <a:off x="103187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91" name="Freeform 4204"/>
            <p:cNvSpPr>
              <a:spLocks/>
            </p:cNvSpPr>
            <p:nvPr/>
          </p:nvSpPr>
          <p:spPr bwMode="auto">
            <a:xfrm>
              <a:off x="103505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92" name="Freeform 4205"/>
            <p:cNvSpPr>
              <a:spLocks/>
            </p:cNvSpPr>
            <p:nvPr/>
          </p:nvSpPr>
          <p:spPr bwMode="auto">
            <a:xfrm>
              <a:off x="103663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93" name="Freeform 4206"/>
            <p:cNvSpPr>
              <a:spLocks/>
            </p:cNvSpPr>
            <p:nvPr/>
          </p:nvSpPr>
          <p:spPr bwMode="auto">
            <a:xfrm>
              <a:off x="103822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94" name="Freeform 4207"/>
            <p:cNvSpPr>
              <a:spLocks/>
            </p:cNvSpPr>
            <p:nvPr/>
          </p:nvSpPr>
          <p:spPr bwMode="auto">
            <a:xfrm>
              <a:off x="104140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95" name="Freeform 4208"/>
            <p:cNvSpPr>
              <a:spLocks/>
            </p:cNvSpPr>
            <p:nvPr/>
          </p:nvSpPr>
          <p:spPr bwMode="auto">
            <a:xfrm>
              <a:off x="104298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96" name="Freeform 4209"/>
            <p:cNvSpPr>
              <a:spLocks/>
            </p:cNvSpPr>
            <p:nvPr/>
          </p:nvSpPr>
          <p:spPr bwMode="auto">
            <a:xfrm>
              <a:off x="10461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97" name="Freeform 4210"/>
            <p:cNvSpPr>
              <a:spLocks/>
            </p:cNvSpPr>
            <p:nvPr/>
          </p:nvSpPr>
          <p:spPr bwMode="auto">
            <a:xfrm>
              <a:off x="104775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498" name="Freeform 4211"/>
            <p:cNvSpPr>
              <a:spLocks/>
            </p:cNvSpPr>
            <p:nvPr/>
          </p:nvSpPr>
          <p:spPr bwMode="auto">
            <a:xfrm>
              <a:off x="105092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499" name="Freeform 4212"/>
            <p:cNvSpPr>
              <a:spLocks/>
            </p:cNvSpPr>
            <p:nvPr/>
          </p:nvSpPr>
          <p:spPr bwMode="auto">
            <a:xfrm>
              <a:off x="105251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00" name="Freeform 4213"/>
            <p:cNvSpPr>
              <a:spLocks/>
            </p:cNvSpPr>
            <p:nvPr/>
          </p:nvSpPr>
          <p:spPr bwMode="auto">
            <a:xfrm>
              <a:off x="105568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01" name="Freeform 4214"/>
            <p:cNvSpPr>
              <a:spLocks/>
            </p:cNvSpPr>
            <p:nvPr/>
          </p:nvSpPr>
          <p:spPr bwMode="auto">
            <a:xfrm>
              <a:off x="10588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02" name="Freeform 4215"/>
            <p:cNvSpPr>
              <a:spLocks/>
            </p:cNvSpPr>
            <p:nvPr/>
          </p:nvSpPr>
          <p:spPr bwMode="auto">
            <a:xfrm>
              <a:off x="106045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03" name="Freeform 4216"/>
            <p:cNvSpPr>
              <a:spLocks/>
            </p:cNvSpPr>
            <p:nvPr/>
          </p:nvSpPr>
          <p:spPr bwMode="auto">
            <a:xfrm>
              <a:off x="106203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04" name="Freeform 4217"/>
            <p:cNvSpPr>
              <a:spLocks/>
            </p:cNvSpPr>
            <p:nvPr/>
          </p:nvSpPr>
          <p:spPr bwMode="auto">
            <a:xfrm>
              <a:off x="106521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05" name="Freeform 4218"/>
            <p:cNvSpPr>
              <a:spLocks/>
            </p:cNvSpPr>
            <p:nvPr/>
          </p:nvSpPr>
          <p:spPr bwMode="auto">
            <a:xfrm>
              <a:off x="106680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06" name="Freeform 4219"/>
            <p:cNvSpPr>
              <a:spLocks/>
            </p:cNvSpPr>
            <p:nvPr/>
          </p:nvSpPr>
          <p:spPr bwMode="auto">
            <a:xfrm>
              <a:off x="106997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07" name="Freeform 4220"/>
            <p:cNvSpPr>
              <a:spLocks/>
            </p:cNvSpPr>
            <p:nvPr/>
          </p:nvSpPr>
          <p:spPr bwMode="auto">
            <a:xfrm>
              <a:off x="1071563"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08" name="Freeform 4221"/>
            <p:cNvSpPr>
              <a:spLocks/>
            </p:cNvSpPr>
            <p:nvPr/>
          </p:nvSpPr>
          <p:spPr bwMode="auto">
            <a:xfrm>
              <a:off x="107315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09" name="Freeform 4222"/>
            <p:cNvSpPr>
              <a:spLocks/>
            </p:cNvSpPr>
            <p:nvPr/>
          </p:nvSpPr>
          <p:spPr bwMode="auto">
            <a:xfrm>
              <a:off x="107632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10" name="Freeform 4223"/>
            <p:cNvSpPr>
              <a:spLocks/>
            </p:cNvSpPr>
            <p:nvPr/>
          </p:nvSpPr>
          <p:spPr bwMode="auto">
            <a:xfrm>
              <a:off x="107791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11" name="Freeform 4224"/>
            <p:cNvSpPr>
              <a:spLocks/>
            </p:cNvSpPr>
            <p:nvPr/>
          </p:nvSpPr>
          <p:spPr bwMode="auto">
            <a:xfrm>
              <a:off x="108108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grpSp>
          <p:nvGrpSpPr>
            <p:cNvPr id="6" name="Group 4426"/>
            <p:cNvGrpSpPr>
              <a:grpSpLocks/>
            </p:cNvGrpSpPr>
            <p:nvPr/>
          </p:nvGrpSpPr>
          <p:grpSpPr bwMode="auto">
            <a:xfrm>
              <a:off x="1082675" y="5730875"/>
              <a:ext cx="468313" cy="87313"/>
              <a:chOff x="682" y="3610"/>
              <a:chExt cx="295" cy="55"/>
            </a:xfrm>
          </p:grpSpPr>
          <p:sp>
            <p:nvSpPr>
              <p:cNvPr id="24937" name="Freeform 4226"/>
              <p:cNvSpPr>
                <a:spLocks/>
              </p:cNvSpPr>
              <p:nvPr/>
            </p:nvSpPr>
            <p:spPr bwMode="auto">
              <a:xfrm>
                <a:off x="68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38" name="Freeform 4227"/>
              <p:cNvSpPr>
                <a:spLocks/>
              </p:cNvSpPr>
              <p:nvPr/>
            </p:nvSpPr>
            <p:spPr bwMode="auto">
              <a:xfrm>
                <a:off x="68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39" name="Freeform 4228"/>
              <p:cNvSpPr>
                <a:spLocks/>
              </p:cNvSpPr>
              <p:nvPr/>
            </p:nvSpPr>
            <p:spPr bwMode="auto">
              <a:xfrm>
                <a:off x="68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40" name="Freeform 4229"/>
              <p:cNvSpPr>
                <a:spLocks/>
              </p:cNvSpPr>
              <p:nvPr/>
            </p:nvSpPr>
            <p:spPr bwMode="auto">
              <a:xfrm>
                <a:off x="68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41" name="Freeform 4230"/>
              <p:cNvSpPr>
                <a:spLocks/>
              </p:cNvSpPr>
              <p:nvPr/>
            </p:nvSpPr>
            <p:spPr bwMode="auto">
              <a:xfrm>
                <a:off x="68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42" name="Freeform 4231"/>
              <p:cNvSpPr>
                <a:spLocks/>
              </p:cNvSpPr>
              <p:nvPr/>
            </p:nvSpPr>
            <p:spPr bwMode="auto">
              <a:xfrm>
                <a:off x="689" y="3664"/>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943" name="Freeform 4232"/>
              <p:cNvSpPr>
                <a:spLocks/>
              </p:cNvSpPr>
              <p:nvPr/>
            </p:nvSpPr>
            <p:spPr bwMode="auto">
              <a:xfrm>
                <a:off x="69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44" name="Freeform 4233"/>
              <p:cNvSpPr>
                <a:spLocks/>
              </p:cNvSpPr>
              <p:nvPr/>
            </p:nvSpPr>
            <p:spPr bwMode="auto">
              <a:xfrm>
                <a:off x="69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45" name="Freeform 4234"/>
              <p:cNvSpPr>
                <a:spLocks/>
              </p:cNvSpPr>
              <p:nvPr/>
            </p:nvSpPr>
            <p:spPr bwMode="auto">
              <a:xfrm>
                <a:off x="69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46" name="Freeform 4235"/>
              <p:cNvSpPr>
                <a:spLocks/>
              </p:cNvSpPr>
              <p:nvPr/>
            </p:nvSpPr>
            <p:spPr bwMode="auto">
              <a:xfrm>
                <a:off x="69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47" name="Freeform 4236"/>
              <p:cNvSpPr>
                <a:spLocks/>
              </p:cNvSpPr>
              <p:nvPr/>
            </p:nvSpPr>
            <p:spPr bwMode="auto">
              <a:xfrm>
                <a:off x="69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48" name="Freeform 4237"/>
              <p:cNvSpPr>
                <a:spLocks/>
              </p:cNvSpPr>
              <p:nvPr/>
            </p:nvSpPr>
            <p:spPr bwMode="auto">
              <a:xfrm>
                <a:off x="69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49" name="Freeform 4238"/>
              <p:cNvSpPr>
                <a:spLocks/>
              </p:cNvSpPr>
              <p:nvPr/>
            </p:nvSpPr>
            <p:spPr bwMode="auto">
              <a:xfrm>
                <a:off x="70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50" name="Freeform 4239"/>
              <p:cNvSpPr>
                <a:spLocks/>
              </p:cNvSpPr>
              <p:nvPr/>
            </p:nvSpPr>
            <p:spPr bwMode="auto">
              <a:xfrm>
                <a:off x="70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51" name="Freeform 4240"/>
              <p:cNvSpPr>
                <a:spLocks/>
              </p:cNvSpPr>
              <p:nvPr/>
            </p:nvSpPr>
            <p:spPr bwMode="auto">
              <a:xfrm>
                <a:off x="70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52" name="Freeform 4241"/>
              <p:cNvSpPr>
                <a:spLocks/>
              </p:cNvSpPr>
              <p:nvPr/>
            </p:nvSpPr>
            <p:spPr bwMode="auto">
              <a:xfrm>
                <a:off x="70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53" name="Freeform 4242"/>
              <p:cNvSpPr>
                <a:spLocks/>
              </p:cNvSpPr>
              <p:nvPr/>
            </p:nvSpPr>
            <p:spPr bwMode="auto">
              <a:xfrm>
                <a:off x="70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54" name="Freeform 4243"/>
              <p:cNvSpPr>
                <a:spLocks/>
              </p:cNvSpPr>
              <p:nvPr/>
            </p:nvSpPr>
            <p:spPr bwMode="auto">
              <a:xfrm>
                <a:off x="70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55" name="Freeform 4244"/>
              <p:cNvSpPr>
                <a:spLocks/>
              </p:cNvSpPr>
              <p:nvPr/>
            </p:nvSpPr>
            <p:spPr bwMode="auto">
              <a:xfrm>
                <a:off x="70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56" name="Freeform 4245"/>
              <p:cNvSpPr>
                <a:spLocks/>
              </p:cNvSpPr>
              <p:nvPr/>
            </p:nvSpPr>
            <p:spPr bwMode="auto">
              <a:xfrm>
                <a:off x="71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57" name="Freeform 4246"/>
              <p:cNvSpPr>
                <a:spLocks/>
              </p:cNvSpPr>
              <p:nvPr/>
            </p:nvSpPr>
            <p:spPr bwMode="auto">
              <a:xfrm>
                <a:off x="71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58" name="Freeform 4247"/>
              <p:cNvSpPr>
                <a:spLocks/>
              </p:cNvSpPr>
              <p:nvPr/>
            </p:nvSpPr>
            <p:spPr bwMode="auto">
              <a:xfrm>
                <a:off x="71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59" name="Freeform 4248"/>
              <p:cNvSpPr>
                <a:spLocks/>
              </p:cNvSpPr>
              <p:nvPr/>
            </p:nvSpPr>
            <p:spPr bwMode="auto">
              <a:xfrm>
                <a:off x="71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60" name="Freeform 4249"/>
              <p:cNvSpPr>
                <a:spLocks/>
              </p:cNvSpPr>
              <p:nvPr/>
            </p:nvSpPr>
            <p:spPr bwMode="auto">
              <a:xfrm>
                <a:off x="716" y="3664"/>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961" name="Freeform 4250"/>
              <p:cNvSpPr>
                <a:spLocks/>
              </p:cNvSpPr>
              <p:nvPr/>
            </p:nvSpPr>
            <p:spPr bwMode="auto">
              <a:xfrm>
                <a:off x="71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62" name="Freeform 4251"/>
              <p:cNvSpPr>
                <a:spLocks/>
              </p:cNvSpPr>
              <p:nvPr/>
            </p:nvSpPr>
            <p:spPr bwMode="auto">
              <a:xfrm>
                <a:off x="72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63" name="Freeform 4252"/>
              <p:cNvSpPr>
                <a:spLocks/>
              </p:cNvSpPr>
              <p:nvPr/>
            </p:nvSpPr>
            <p:spPr bwMode="auto">
              <a:xfrm>
                <a:off x="72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64" name="Freeform 4253"/>
              <p:cNvSpPr>
                <a:spLocks/>
              </p:cNvSpPr>
              <p:nvPr/>
            </p:nvSpPr>
            <p:spPr bwMode="auto">
              <a:xfrm>
                <a:off x="72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65" name="Freeform 4254"/>
              <p:cNvSpPr>
                <a:spLocks/>
              </p:cNvSpPr>
              <p:nvPr/>
            </p:nvSpPr>
            <p:spPr bwMode="auto">
              <a:xfrm>
                <a:off x="72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66" name="Freeform 4255"/>
              <p:cNvSpPr>
                <a:spLocks/>
              </p:cNvSpPr>
              <p:nvPr/>
            </p:nvSpPr>
            <p:spPr bwMode="auto">
              <a:xfrm>
                <a:off x="72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67" name="Freeform 4256"/>
              <p:cNvSpPr>
                <a:spLocks/>
              </p:cNvSpPr>
              <p:nvPr/>
            </p:nvSpPr>
            <p:spPr bwMode="auto">
              <a:xfrm>
                <a:off x="72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68" name="Freeform 4257"/>
              <p:cNvSpPr>
                <a:spLocks/>
              </p:cNvSpPr>
              <p:nvPr/>
            </p:nvSpPr>
            <p:spPr bwMode="auto">
              <a:xfrm>
                <a:off x="72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69" name="Freeform 4258"/>
              <p:cNvSpPr>
                <a:spLocks/>
              </p:cNvSpPr>
              <p:nvPr/>
            </p:nvSpPr>
            <p:spPr bwMode="auto">
              <a:xfrm>
                <a:off x="73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70" name="Freeform 4259"/>
              <p:cNvSpPr>
                <a:spLocks/>
              </p:cNvSpPr>
              <p:nvPr/>
            </p:nvSpPr>
            <p:spPr bwMode="auto">
              <a:xfrm>
                <a:off x="73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71" name="Freeform 4260"/>
              <p:cNvSpPr>
                <a:spLocks/>
              </p:cNvSpPr>
              <p:nvPr/>
            </p:nvSpPr>
            <p:spPr bwMode="auto">
              <a:xfrm>
                <a:off x="73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72" name="Freeform 4261"/>
              <p:cNvSpPr>
                <a:spLocks/>
              </p:cNvSpPr>
              <p:nvPr/>
            </p:nvSpPr>
            <p:spPr bwMode="auto">
              <a:xfrm>
                <a:off x="73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73" name="Freeform 4262"/>
              <p:cNvSpPr>
                <a:spLocks/>
              </p:cNvSpPr>
              <p:nvPr/>
            </p:nvSpPr>
            <p:spPr bwMode="auto">
              <a:xfrm>
                <a:off x="73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74" name="Freeform 4263"/>
              <p:cNvSpPr>
                <a:spLocks/>
              </p:cNvSpPr>
              <p:nvPr/>
            </p:nvSpPr>
            <p:spPr bwMode="auto">
              <a:xfrm>
                <a:off x="73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75" name="Freeform 4264"/>
              <p:cNvSpPr>
                <a:spLocks/>
              </p:cNvSpPr>
              <p:nvPr/>
            </p:nvSpPr>
            <p:spPr bwMode="auto">
              <a:xfrm>
                <a:off x="73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76" name="Freeform 4265"/>
              <p:cNvSpPr>
                <a:spLocks/>
              </p:cNvSpPr>
              <p:nvPr/>
            </p:nvSpPr>
            <p:spPr bwMode="auto">
              <a:xfrm>
                <a:off x="74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77" name="Freeform 4266"/>
              <p:cNvSpPr>
                <a:spLocks/>
              </p:cNvSpPr>
              <p:nvPr/>
            </p:nvSpPr>
            <p:spPr bwMode="auto">
              <a:xfrm>
                <a:off x="74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78" name="Freeform 4267"/>
              <p:cNvSpPr>
                <a:spLocks/>
              </p:cNvSpPr>
              <p:nvPr/>
            </p:nvSpPr>
            <p:spPr bwMode="auto">
              <a:xfrm>
                <a:off x="74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79" name="Freeform 4268"/>
              <p:cNvSpPr>
                <a:spLocks/>
              </p:cNvSpPr>
              <p:nvPr/>
            </p:nvSpPr>
            <p:spPr bwMode="auto">
              <a:xfrm>
                <a:off x="74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80" name="Freeform 4269"/>
              <p:cNvSpPr>
                <a:spLocks/>
              </p:cNvSpPr>
              <p:nvPr/>
            </p:nvSpPr>
            <p:spPr bwMode="auto">
              <a:xfrm>
                <a:off x="74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81" name="Freeform 4270"/>
              <p:cNvSpPr>
                <a:spLocks/>
              </p:cNvSpPr>
              <p:nvPr/>
            </p:nvSpPr>
            <p:spPr bwMode="auto">
              <a:xfrm>
                <a:off x="74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82" name="Freeform 4271"/>
              <p:cNvSpPr>
                <a:spLocks/>
              </p:cNvSpPr>
              <p:nvPr/>
            </p:nvSpPr>
            <p:spPr bwMode="auto">
              <a:xfrm>
                <a:off x="74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83" name="Freeform 4272"/>
              <p:cNvSpPr>
                <a:spLocks/>
              </p:cNvSpPr>
              <p:nvPr/>
            </p:nvSpPr>
            <p:spPr bwMode="auto">
              <a:xfrm>
                <a:off x="75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84" name="Freeform 4273"/>
              <p:cNvSpPr>
                <a:spLocks/>
              </p:cNvSpPr>
              <p:nvPr/>
            </p:nvSpPr>
            <p:spPr bwMode="auto">
              <a:xfrm>
                <a:off x="75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85" name="Freeform 4274"/>
              <p:cNvSpPr>
                <a:spLocks/>
              </p:cNvSpPr>
              <p:nvPr/>
            </p:nvSpPr>
            <p:spPr bwMode="auto">
              <a:xfrm>
                <a:off x="75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86" name="Freeform 4275"/>
              <p:cNvSpPr>
                <a:spLocks/>
              </p:cNvSpPr>
              <p:nvPr/>
            </p:nvSpPr>
            <p:spPr bwMode="auto">
              <a:xfrm>
                <a:off x="75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87" name="Freeform 4276"/>
              <p:cNvSpPr>
                <a:spLocks/>
              </p:cNvSpPr>
              <p:nvPr/>
            </p:nvSpPr>
            <p:spPr bwMode="auto">
              <a:xfrm>
                <a:off x="75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88" name="Freeform 4277"/>
              <p:cNvSpPr>
                <a:spLocks/>
              </p:cNvSpPr>
              <p:nvPr/>
            </p:nvSpPr>
            <p:spPr bwMode="auto">
              <a:xfrm>
                <a:off x="75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89" name="Freeform 4278"/>
              <p:cNvSpPr>
                <a:spLocks/>
              </p:cNvSpPr>
              <p:nvPr/>
            </p:nvSpPr>
            <p:spPr bwMode="auto">
              <a:xfrm>
                <a:off x="75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90" name="Freeform 4279"/>
              <p:cNvSpPr>
                <a:spLocks/>
              </p:cNvSpPr>
              <p:nvPr/>
            </p:nvSpPr>
            <p:spPr bwMode="auto">
              <a:xfrm>
                <a:off x="76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91" name="Freeform 4280"/>
              <p:cNvSpPr>
                <a:spLocks/>
              </p:cNvSpPr>
              <p:nvPr/>
            </p:nvSpPr>
            <p:spPr bwMode="auto">
              <a:xfrm>
                <a:off x="76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92" name="Freeform 4281"/>
              <p:cNvSpPr>
                <a:spLocks/>
              </p:cNvSpPr>
              <p:nvPr/>
            </p:nvSpPr>
            <p:spPr bwMode="auto">
              <a:xfrm>
                <a:off x="76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93" name="Freeform 4282"/>
              <p:cNvSpPr>
                <a:spLocks/>
              </p:cNvSpPr>
              <p:nvPr/>
            </p:nvSpPr>
            <p:spPr bwMode="auto">
              <a:xfrm>
                <a:off x="76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94" name="Freeform 4283"/>
              <p:cNvSpPr>
                <a:spLocks/>
              </p:cNvSpPr>
              <p:nvPr/>
            </p:nvSpPr>
            <p:spPr bwMode="auto">
              <a:xfrm>
                <a:off x="76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95" name="Freeform 4284"/>
              <p:cNvSpPr>
                <a:spLocks/>
              </p:cNvSpPr>
              <p:nvPr/>
            </p:nvSpPr>
            <p:spPr bwMode="auto">
              <a:xfrm>
                <a:off x="76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96" name="Freeform 4285"/>
              <p:cNvSpPr>
                <a:spLocks/>
              </p:cNvSpPr>
              <p:nvPr/>
            </p:nvSpPr>
            <p:spPr bwMode="auto">
              <a:xfrm>
                <a:off x="76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97" name="Freeform 4286"/>
              <p:cNvSpPr>
                <a:spLocks/>
              </p:cNvSpPr>
              <p:nvPr/>
            </p:nvSpPr>
            <p:spPr bwMode="auto">
              <a:xfrm>
                <a:off x="77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98" name="Freeform 4287"/>
              <p:cNvSpPr>
                <a:spLocks/>
              </p:cNvSpPr>
              <p:nvPr/>
            </p:nvSpPr>
            <p:spPr bwMode="auto">
              <a:xfrm>
                <a:off x="77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99" name="Freeform 4288"/>
              <p:cNvSpPr>
                <a:spLocks/>
              </p:cNvSpPr>
              <p:nvPr/>
            </p:nvSpPr>
            <p:spPr bwMode="auto">
              <a:xfrm>
                <a:off x="77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00" name="Freeform 4289"/>
              <p:cNvSpPr>
                <a:spLocks/>
              </p:cNvSpPr>
              <p:nvPr/>
            </p:nvSpPr>
            <p:spPr bwMode="auto">
              <a:xfrm>
                <a:off x="77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01" name="Freeform 4290"/>
              <p:cNvSpPr>
                <a:spLocks/>
              </p:cNvSpPr>
              <p:nvPr/>
            </p:nvSpPr>
            <p:spPr bwMode="auto">
              <a:xfrm>
                <a:off x="77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02" name="Freeform 4291"/>
              <p:cNvSpPr>
                <a:spLocks/>
              </p:cNvSpPr>
              <p:nvPr/>
            </p:nvSpPr>
            <p:spPr bwMode="auto">
              <a:xfrm>
                <a:off x="77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03" name="Freeform 4292"/>
              <p:cNvSpPr>
                <a:spLocks/>
              </p:cNvSpPr>
              <p:nvPr/>
            </p:nvSpPr>
            <p:spPr bwMode="auto">
              <a:xfrm>
                <a:off x="78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04" name="Freeform 4293"/>
              <p:cNvSpPr>
                <a:spLocks/>
              </p:cNvSpPr>
              <p:nvPr/>
            </p:nvSpPr>
            <p:spPr bwMode="auto">
              <a:xfrm>
                <a:off x="78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05" name="Freeform 4294"/>
              <p:cNvSpPr>
                <a:spLocks/>
              </p:cNvSpPr>
              <p:nvPr/>
            </p:nvSpPr>
            <p:spPr bwMode="auto">
              <a:xfrm>
                <a:off x="78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06" name="Freeform 4295"/>
              <p:cNvSpPr>
                <a:spLocks/>
              </p:cNvSpPr>
              <p:nvPr/>
            </p:nvSpPr>
            <p:spPr bwMode="auto">
              <a:xfrm>
                <a:off x="78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07" name="Freeform 4296"/>
              <p:cNvSpPr>
                <a:spLocks/>
              </p:cNvSpPr>
              <p:nvPr/>
            </p:nvSpPr>
            <p:spPr bwMode="auto">
              <a:xfrm>
                <a:off x="78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08" name="Freeform 4297"/>
              <p:cNvSpPr>
                <a:spLocks/>
              </p:cNvSpPr>
              <p:nvPr/>
            </p:nvSpPr>
            <p:spPr bwMode="auto">
              <a:xfrm>
                <a:off x="78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09" name="Freeform 4298"/>
              <p:cNvSpPr>
                <a:spLocks/>
              </p:cNvSpPr>
              <p:nvPr/>
            </p:nvSpPr>
            <p:spPr bwMode="auto">
              <a:xfrm>
                <a:off x="78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10" name="Freeform 4299"/>
              <p:cNvSpPr>
                <a:spLocks/>
              </p:cNvSpPr>
              <p:nvPr/>
            </p:nvSpPr>
            <p:spPr bwMode="auto">
              <a:xfrm>
                <a:off x="79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11" name="Freeform 4300"/>
              <p:cNvSpPr>
                <a:spLocks/>
              </p:cNvSpPr>
              <p:nvPr/>
            </p:nvSpPr>
            <p:spPr bwMode="auto">
              <a:xfrm>
                <a:off x="79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12" name="Freeform 4301"/>
              <p:cNvSpPr>
                <a:spLocks/>
              </p:cNvSpPr>
              <p:nvPr/>
            </p:nvSpPr>
            <p:spPr bwMode="auto">
              <a:xfrm>
                <a:off x="79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13" name="Freeform 4302"/>
              <p:cNvSpPr>
                <a:spLocks/>
              </p:cNvSpPr>
              <p:nvPr/>
            </p:nvSpPr>
            <p:spPr bwMode="auto">
              <a:xfrm>
                <a:off x="79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14" name="Freeform 4303"/>
              <p:cNvSpPr>
                <a:spLocks/>
              </p:cNvSpPr>
              <p:nvPr/>
            </p:nvSpPr>
            <p:spPr bwMode="auto">
              <a:xfrm>
                <a:off x="79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15" name="Freeform 4304"/>
              <p:cNvSpPr>
                <a:spLocks/>
              </p:cNvSpPr>
              <p:nvPr/>
            </p:nvSpPr>
            <p:spPr bwMode="auto">
              <a:xfrm>
                <a:off x="79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16" name="Freeform 4305"/>
              <p:cNvSpPr>
                <a:spLocks/>
              </p:cNvSpPr>
              <p:nvPr/>
            </p:nvSpPr>
            <p:spPr bwMode="auto">
              <a:xfrm>
                <a:off x="80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17" name="Freeform 4306"/>
              <p:cNvSpPr>
                <a:spLocks/>
              </p:cNvSpPr>
              <p:nvPr/>
            </p:nvSpPr>
            <p:spPr bwMode="auto">
              <a:xfrm>
                <a:off x="80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18" name="Freeform 4307"/>
              <p:cNvSpPr>
                <a:spLocks/>
              </p:cNvSpPr>
              <p:nvPr/>
            </p:nvSpPr>
            <p:spPr bwMode="auto">
              <a:xfrm>
                <a:off x="80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19" name="Freeform 4308"/>
              <p:cNvSpPr>
                <a:spLocks/>
              </p:cNvSpPr>
              <p:nvPr/>
            </p:nvSpPr>
            <p:spPr bwMode="auto">
              <a:xfrm>
                <a:off x="80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20" name="Freeform 4309"/>
              <p:cNvSpPr>
                <a:spLocks/>
              </p:cNvSpPr>
              <p:nvPr/>
            </p:nvSpPr>
            <p:spPr bwMode="auto">
              <a:xfrm>
                <a:off x="80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21" name="Freeform 4310"/>
              <p:cNvSpPr>
                <a:spLocks/>
              </p:cNvSpPr>
              <p:nvPr/>
            </p:nvSpPr>
            <p:spPr bwMode="auto">
              <a:xfrm>
                <a:off x="80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22" name="Freeform 4311"/>
              <p:cNvSpPr>
                <a:spLocks/>
              </p:cNvSpPr>
              <p:nvPr/>
            </p:nvSpPr>
            <p:spPr bwMode="auto">
              <a:xfrm>
                <a:off x="80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23" name="Freeform 4312"/>
              <p:cNvSpPr>
                <a:spLocks/>
              </p:cNvSpPr>
              <p:nvPr/>
            </p:nvSpPr>
            <p:spPr bwMode="auto">
              <a:xfrm>
                <a:off x="81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24" name="Freeform 4313"/>
              <p:cNvSpPr>
                <a:spLocks/>
              </p:cNvSpPr>
              <p:nvPr/>
            </p:nvSpPr>
            <p:spPr bwMode="auto">
              <a:xfrm>
                <a:off x="81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25" name="Freeform 4314"/>
              <p:cNvSpPr>
                <a:spLocks/>
              </p:cNvSpPr>
              <p:nvPr/>
            </p:nvSpPr>
            <p:spPr bwMode="auto">
              <a:xfrm>
                <a:off x="81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26" name="Freeform 4315"/>
              <p:cNvSpPr>
                <a:spLocks/>
              </p:cNvSpPr>
              <p:nvPr/>
            </p:nvSpPr>
            <p:spPr bwMode="auto">
              <a:xfrm>
                <a:off x="81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27" name="Freeform 4316"/>
              <p:cNvSpPr>
                <a:spLocks/>
              </p:cNvSpPr>
              <p:nvPr/>
            </p:nvSpPr>
            <p:spPr bwMode="auto">
              <a:xfrm>
                <a:off x="81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28" name="Freeform 4317"/>
              <p:cNvSpPr>
                <a:spLocks/>
              </p:cNvSpPr>
              <p:nvPr/>
            </p:nvSpPr>
            <p:spPr bwMode="auto">
              <a:xfrm>
                <a:off x="81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29" name="Freeform 4318"/>
              <p:cNvSpPr>
                <a:spLocks/>
              </p:cNvSpPr>
              <p:nvPr/>
            </p:nvSpPr>
            <p:spPr bwMode="auto">
              <a:xfrm>
                <a:off x="81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30" name="Freeform 4319"/>
              <p:cNvSpPr>
                <a:spLocks/>
              </p:cNvSpPr>
              <p:nvPr/>
            </p:nvSpPr>
            <p:spPr bwMode="auto">
              <a:xfrm>
                <a:off x="81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31" name="Freeform 4320"/>
              <p:cNvSpPr>
                <a:spLocks/>
              </p:cNvSpPr>
              <p:nvPr/>
            </p:nvSpPr>
            <p:spPr bwMode="auto">
              <a:xfrm>
                <a:off x="82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32" name="Freeform 4321"/>
              <p:cNvSpPr>
                <a:spLocks/>
              </p:cNvSpPr>
              <p:nvPr/>
            </p:nvSpPr>
            <p:spPr bwMode="auto">
              <a:xfrm>
                <a:off x="82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33" name="Freeform 4322"/>
              <p:cNvSpPr>
                <a:spLocks/>
              </p:cNvSpPr>
              <p:nvPr/>
            </p:nvSpPr>
            <p:spPr bwMode="auto">
              <a:xfrm>
                <a:off x="82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34" name="Freeform 4323"/>
              <p:cNvSpPr>
                <a:spLocks/>
              </p:cNvSpPr>
              <p:nvPr/>
            </p:nvSpPr>
            <p:spPr bwMode="auto">
              <a:xfrm>
                <a:off x="82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35" name="Freeform 4324"/>
              <p:cNvSpPr>
                <a:spLocks/>
              </p:cNvSpPr>
              <p:nvPr/>
            </p:nvSpPr>
            <p:spPr bwMode="auto">
              <a:xfrm>
                <a:off x="82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36" name="Freeform 4325"/>
              <p:cNvSpPr>
                <a:spLocks/>
              </p:cNvSpPr>
              <p:nvPr/>
            </p:nvSpPr>
            <p:spPr bwMode="auto">
              <a:xfrm>
                <a:off x="829"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5037" name="Freeform 4326"/>
              <p:cNvSpPr>
                <a:spLocks/>
              </p:cNvSpPr>
              <p:nvPr/>
            </p:nvSpPr>
            <p:spPr bwMode="auto">
              <a:xfrm>
                <a:off x="83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38" name="Freeform 4327"/>
              <p:cNvSpPr>
                <a:spLocks/>
              </p:cNvSpPr>
              <p:nvPr/>
            </p:nvSpPr>
            <p:spPr bwMode="auto">
              <a:xfrm>
                <a:off x="83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39" name="Freeform 4328"/>
              <p:cNvSpPr>
                <a:spLocks/>
              </p:cNvSpPr>
              <p:nvPr/>
            </p:nvSpPr>
            <p:spPr bwMode="auto">
              <a:xfrm>
                <a:off x="833"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5040" name="Freeform 4329"/>
              <p:cNvSpPr>
                <a:spLocks/>
              </p:cNvSpPr>
              <p:nvPr/>
            </p:nvSpPr>
            <p:spPr bwMode="auto">
              <a:xfrm>
                <a:off x="835"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41" name="Freeform 4330"/>
              <p:cNvSpPr>
                <a:spLocks/>
              </p:cNvSpPr>
              <p:nvPr/>
            </p:nvSpPr>
            <p:spPr bwMode="auto">
              <a:xfrm>
                <a:off x="836"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42" name="Freeform 4331"/>
              <p:cNvSpPr>
                <a:spLocks/>
              </p:cNvSpPr>
              <p:nvPr/>
            </p:nvSpPr>
            <p:spPr bwMode="auto">
              <a:xfrm>
                <a:off x="837"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43" name="Freeform 4332"/>
              <p:cNvSpPr>
                <a:spLocks/>
              </p:cNvSpPr>
              <p:nvPr/>
            </p:nvSpPr>
            <p:spPr bwMode="auto">
              <a:xfrm>
                <a:off x="839"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44" name="Freeform 4333"/>
              <p:cNvSpPr>
                <a:spLocks/>
              </p:cNvSpPr>
              <p:nvPr/>
            </p:nvSpPr>
            <p:spPr bwMode="auto">
              <a:xfrm>
                <a:off x="840" y="3662"/>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5045" name="Freeform 4334"/>
              <p:cNvSpPr>
                <a:spLocks/>
              </p:cNvSpPr>
              <p:nvPr/>
            </p:nvSpPr>
            <p:spPr bwMode="auto">
              <a:xfrm>
                <a:off x="84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46" name="Freeform 4335"/>
              <p:cNvSpPr>
                <a:spLocks/>
              </p:cNvSpPr>
              <p:nvPr/>
            </p:nvSpPr>
            <p:spPr bwMode="auto">
              <a:xfrm>
                <a:off x="84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47" name="Freeform 4336"/>
              <p:cNvSpPr>
                <a:spLocks/>
              </p:cNvSpPr>
              <p:nvPr/>
            </p:nvSpPr>
            <p:spPr bwMode="auto">
              <a:xfrm>
                <a:off x="845"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5048" name="Freeform 4337"/>
              <p:cNvSpPr>
                <a:spLocks/>
              </p:cNvSpPr>
              <p:nvPr/>
            </p:nvSpPr>
            <p:spPr bwMode="auto">
              <a:xfrm>
                <a:off x="84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49" name="Freeform 4338"/>
              <p:cNvSpPr>
                <a:spLocks/>
              </p:cNvSpPr>
              <p:nvPr/>
            </p:nvSpPr>
            <p:spPr bwMode="auto">
              <a:xfrm>
                <a:off x="84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50" name="Freeform 4339"/>
              <p:cNvSpPr>
                <a:spLocks/>
              </p:cNvSpPr>
              <p:nvPr/>
            </p:nvSpPr>
            <p:spPr bwMode="auto">
              <a:xfrm>
                <a:off x="84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51" name="Freeform 4340"/>
              <p:cNvSpPr>
                <a:spLocks/>
              </p:cNvSpPr>
              <p:nvPr/>
            </p:nvSpPr>
            <p:spPr bwMode="auto">
              <a:xfrm>
                <a:off x="85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52" name="Freeform 4341"/>
              <p:cNvSpPr>
                <a:spLocks/>
              </p:cNvSpPr>
              <p:nvPr/>
            </p:nvSpPr>
            <p:spPr bwMode="auto">
              <a:xfrm>
                <a:off x="85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53" name="Freeform 4342"/>
              <p:cNvSpPr>
                <a:spLocks/>
              </p:cNvSpPr>
              <p:nvPr/>
            </p:nvSpPr>
            <p:spPr bwMode="auto">
              <a:xfrm>
                <a:off x="85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54" name="Freeform 4343"/>
              <p:cNvSpPr>
                <a:spLocks/>
              </p:cNvSpPr>
              <p:nvPr/>
            </p:nvSpPr>
            <p:spPr bwMode="auto">
              <a:xfrm>
                <a:off x="85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55" name="Freeform 4344"/>
              <p:cNvSpPr>
                <a:spLocks/>
              </p:cNvSpPr>
              <p:nvPr/>
            </p:nvSpPr>
            <p:spPr bwMode="auto">
              <a:xfrm>
                <a:off x="85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56" name="Freeform 4345"/>
              <p:cNvSpPr>
                <a:spLocks/>
              </p:cNvSpPr>
              <p:nvPr/>
            </p:nvSpPr>
            <p:spPr bwMode="auto">
              <a:xfrm>
                <a:off x="85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57" name="Freeform 4346"/>
              <p:cNvSpPr>
                <a:spLocks/>
              </p:cNvSpPr>
              <p:nvPr/>
            </p:nvSpPr>
            <p:spPr bwMode="auto">
              <a:xfrm>
                <a:off x="86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58" name="Freeform 4347"/>
              <p:cNvSpPr>
                <a:spLocks/>
              </p:cNvSpPr>
              <p:nvPr/>
            </p:nvSpPr>
            <p:spPr bwMode="auto">
              <a:xfrm>
                <a:off x="86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59" name="Freeform 4348"/>
              <p:cNvSpPr>
                <a:spLocks/>
              </p:cNvSpPr>
              <p:nvPr/>
            </p:nvSpPr>
            <p:spPr bwMode="auto">
              <a:xfrm>
                <a:off x="86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60" name="Freeform 4349"/>
              <p:cNvSpPr>
                <a:spLocks/>
              </p:cNvSpPr>
              <p:nvPr/>
            </p:nvSpPr>
            <p:spPr bwMode="auto">
              <a:xfrm>
                <a:off x="86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61" name="Freeform 4350"/>
              <p:cNvSpPr>
                <a:spLocks/>
              </p:cNvSpPr>
              <p:nvPr/>
            </p:nvSpPr>
            <p:spPr bwMode="auto">
              <a:xfrm>
                <a:off x="86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62" name="Freeform 4351"/>
              <p:cNvSpPr>
                <a:spLocks/>
              </p:cNvSpPr>
              <p:nvPr/>
            </p:nvSpPr>
            <p:spPr bwMode="auto">
              <a:xfrm>
                <a:off x="86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63" name="Freeform 4352"/>
              <p:cNvSpPr>
                <a:spLocks/>
              </p:cNvSpPr>
              <p:nvPr/>
            </p:nvSpPr>
            <p:spPr bwMode="auto">
              <a:xfrm>
                <a:off x="86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64" name="Freeform 4353"/>
              <p:cNvSpPr>
                <a:spLocks/>
              </p:cNvSpPr>
              <p:nvPr/>
            </p:nvSpPr>
            <p:spPr bwMode="auto">
              <a:xfrm>
                <a:off x="86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65" name="Freeform 4354"/>
              <p:cNvSpPr>
                <a:spLocks/>
              </p:cNvSpPr>
              <p:nvPr/>
            </p:nvSpPr>
            <p:spPr bwMode="auto">
              <a:xfrm>
                <a:off x="87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66" name="Freeform 4355"/>
              <p:cNvSpPr>
                <a:spLocks/>
              </p:cNvSpPr>
              <p:nvPr/>
            </p:nvSpPr>
            <p:spPr bwMode="auto">
              <a:xfrm>
                <a:off x="87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67" name="Freeform 4356"/>
              <p:cNvSpPr>
                <a:spLocks/>
              </p:cNvSpPr>
              <p:nvPr/>
            </p:nvSpPr>
            <p:spPr bwMode="auto">
              <a:xfrm>
                <a:off x="87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68" name="Freeform 4357"/>
              <p:cNvSpPr>
                <a:spLocks/>
              </p:cNvSpPr>
              <p:nvPr/>
            </p:nvSpPr>
            <p:spPr bwMode="auto">
              <a:xfrm>
                <a:off x="875" y="3664"/>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5069" name="Freeform 4358"/>
              <p:cNvSpPr>
                <a:spLocks/>
              </p:cNvSpPr>
              <p:nvPr/>
            </p:nvSpPr>
            <p:spPr bwMode="auto">
              <a:xfrm>
                <a:off x="87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70" name="Freeform 4359"/>
              <p:cNvSpPr>
                <a:spLocks/>
              </p:cNvSpPr>
              <p:nvPr/>
            </p:nvSpPr>
            <p:spPr bwMode="auto">
              <a:xfrm>
                <a:off x="87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71" name="Freeform 4360"/>
              <p:cNvSpPr>
                <a:spLocks/>
              </p:cNvSpPr>
              <p:nvPr/>
            </p:nvSpPr>
            <p:spPr bwMode="auto">
              <a:xfrm>
                <a:off x="88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72" name="Freeform 4361"/>
              <p:cNvSpPr>
                <a:spLocks/>
              </p:cNvSpPr>
              <p:nvPr/>
            </p:nvSpPr>
            <p:spPr bwMode="auto">
              <a:xfrm>
                <a:off x="88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73" name="Freeform 4362"/>
              <p:cNvSpPr>
                <a:spLocks/>
              </p:cNvSpPr>
              <p:nvPr/>
            </p:nvSpPr>
            <p:spPr bwMode="auto">
              <a:xfrm>
                <a:off x="88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74" name="Freeform 4363"/>
              <p:cNvSpPr>
                <a:spLocks/>
              </p:cNvSpPr>
              <p:nvPr/>
            </p:nvSpPr>
            <p:spPr bwMode="auto">
              <a:xfrm>
                <a:off x="88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75" name="Freeform 4364"/>
              <p:cNvSpPr>
                <a:spLocks/>
              </p:cNvSpPr>
              <p:nvPr/>
            </p:nvSpPr>
            <p:spPr bwMode="auto">
              <a:xfrm>
                <a:off x="88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76" name="Freeform 4365"/>
              <p:cNvSpPr>
                <a:spLocks/>
              </p:cNvSpPr>
              <p:nvPr/>
            </p:nvSpPr>
            <p:spPr bwMode="auto">
              <a:xfrm>
                <a:off x="88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77" name="Freeform 4366"/>
              <p:cNvSpPr>
                <a:spLocks/>
              </p:cNvSpPr>
              <p:nvPr/>
            </p:nvSpPr>
            <p:spPr bwMode="auto">
              <a:xfrm>
                <a:off x="88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78" name="Freeform 4367"/>
              <p:cNvSpPr>
                <a:spLocks/>
              </p:cNvSpPr>
              <p:nvPr/>
            </p:nvSpPr>
            <p:spPr bwMode="auto">
              <a:xfrm>
                <a:off x="89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79" name="Freeform 4368"/>
              <p:cNvSpPr>
                <a:spLocks/>
              </p:cNvSpPr>
              <p:nvPr/>
            </p:nvSpPr>
            <p:spPr bwMode="auto">
              <a:xfrm>
                <a:off x="89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80" name="Freeform 4369"/>
              <p:cNvSpPr>
                <a:spLocks/>
              </p:cNvSpPr>
              <p:nvPr/>
            </p:nvSpPr>
            <p:spPr bwMode="auto">
              <a:xfrm>
                <a:off x="89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81" name="Freeform 4370"/>
              <p:cNvSpPr>
                <a:spLocks/>
              </p:cNvSpPr>
              <p:nvPr/>
            </p:nvSpPr>
            <p:spPr bwMode="auto">
              <a:xfrm>
                <a:off x="89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82" name="Freeform 4371"/>
              <p:cNvSpPr>
                <a:spLocks/>
              </p:cNvSpPr>
              <p:nvPr/>
            </p:nvSpPr>
            <p:spPr bwMode="auto">
              <a:xfrm>
                <a:off x="89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83" name="Freeform 4372"/>
              <p:cNvSpPr>
                <a:spLocks/>
              </p:cNvSpPr>
              <p:nvPr/>
            </p:nvSpPr>
            <p:spPr bwMode="auto">
              <a:xfrm>
                <a:off x="89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84" name="Freeform 4373"/>
              <p:cNvSpPr>
                <a:spLocks/>
              </p:cNvSpPr>
              <p:nvPr/>
            </p:nvSpPr>
            <p:spPr bwMode="auto">
              <a:xfrm>
                <a:off x="89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85" name="Freeform 4374"/>
              <p:cNvSpPr>
                <a:spLocks/>
              </p:cNvSpPr>
              <p:nvPr/>
            </p:nvSpPr>
            <p:spPr bwMode="auto">
              <a:xfrm>
                <a:off x="90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86" name="Freeform 4375"/>
              <p:cNvSpPr>
                <a:spLocks/>
              </p:cNvSpPr>
              <p:nvPr/>
            </p:nvSpPr>
            <p:spPr bwMode="auto">
              <a:xfrm>
                <a:off x="90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87" name="Freeform 4376"/>
              <p:cNvSpPr>
                <a:spLocks/>
              </p:cNvSpPr>
              <p:nvPr/>
            </p:nvSpPr>
            <p:spPr bwMode="auto">
              <a:xfrm>
                <a:off x="90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88" name="Freeform 4377"/>
              <p:cNvSpPr>
                <a:spLocks/>
              </p:cNvSpPr>
              <p:nvPr/>
            </p:nvSpPr>
            <p:spPr bwMode="auto">
              <a:xfrm>
                <a:off x="90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89" name="Freeform 4378"/>
              <p:cNvSpPr>
                <a:spLocks/>
              </p:cNvSpPr>
              <p:nvPr/>
            </p:nvSpPr>
            <p:spPr bwMode="auto">
              <a:xfrm>
                <a:off x="90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90" name="Freeform 4379"/>
              <p:cNvSpPr>
                <a:spLocks/>
              </p:cNvSpPr>
              <p:nvPr/>
            </p:nvSpPr>
            <p:spPr bwMode="auto">
              <a:xfrm>
                <a:off x="90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91" name="Freeform 4380"/>
              <p:cNvSpPr>
                <a:spLocks/>
              </p:cNvSpPr>
              <p:nvPr/>
            </p:nvSpPr>
            <p:spPr bwMode="auto">
              <a:xfrm>
                <a:off x="91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92" name="Freeform 4381"/>
              <p:cNvSpPr>
                <a:spLocks/>
              </p:cNvSpPr>
              <p:nvPr/>
            </p:nvSpPr>
            <p:spPr bwMode="auto">
              <a:xfrm>
                <a:off x="912"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5093" name="Freeform 4382"/>
              <p:cNvSpPr>
                <a:spLocks/>
              </p:cNvSpPr>
              <p:nvPr/>
            </p:nvSpPr>
            <p:spPr bwMode="auto">
              <a:xfrm>
                <a:off x="91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94" name="Freeform 4383"/>
              <p:cNvSpPr>
                <a:spLocks/>
              </p:cNvSpPr>
              <p:nvPr/>
            </p:nvSpPr>
            <p:spPr bwMode="auto">
              <a:xfrm>
                <a:off x="91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95" name="Freeform 4384"/>
              <p:cNvSpPr>
                <a:spLocks/>
              </p:cNvSpPr>
              <p:nvPr/>
            </p:nvSpPr>
            <p:spPr bwMode="auto">
              <a:xfrm>
                <a:off x="916"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5096" name="Freeform 4385"/>
              <p:cNvSpPr>
                <a:spLocks/>
              </p:cNvSpPr>
              <p:nvPr/>
            </p:nvSpPr>
            <p:spPr bwMode="auto">
              <a:xfrm>
                <a:off x="917"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97" name="Freeform 4386"/>
              <p:cNvSpPr>
                <a:spLocks/>
              </p:cNvSpPr>
              <p:nvPr/>
            </p:nvSpPr>
            <p:spPr bwMode="auto">
              <a:xfrm>
                <a:off x="918"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098" name="Freeform 4387"/>
              <p:cNvSpPr>
                <a:spLocks/>
              </p:cNvSpPr>
              <p:nvPr/>
            </p:nvSpPr>
            <p:spPr bwMode="auto">
              <a:xfrm>
                <a:off x="920"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099" name="Freeform 4388"/>
              <p:cNvSpPr>
                <a:spLocks/>
              </p:cNvSpPr>
              <p:nvPr/>
            </p:nvSpPr>
            <p:spPr bwMode="auto">
              <a:xfrm>
                <a:off x="921"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100" name="Freeform 4389"/>
              <p:cNvSpPr>
                <a:spLocks/>
              </p:cNvSpPr>
              <p:nvPr/>
            </p:nvSpPr>
            <p:spPr bwMode="auto">
              <a:xfrm>
                <a:off x="923"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101" name="Freeform 4390"/>
              <p:cNvSpPr>
                <a:spLocks/>
              </p:cNvSpPr>
              <p:nvPr/>
            </p:nvSpPr>
            <p:spPr bwMode="auto">
              <a:xfrm>
                <a:off x="924"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102" name="Freeform 4391"/>
              <p:cNvSpPr>
                <a:spLocks/>
              </p:cNvSpPr>
              <p:nvPr/>
            </p:nvSpPr>
            <p:spPr bwMode="auto">
              <a:xfrm>
                <a:off x="926"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103" name="Freeform 4392"/>
              <p:cNvSpPr>
                <a:spLocks/>
              </p:cNvSpPr>
              <p:nvPr/>
            </p:nvSpPr>
            <p:spPr bwMode="auto">
              <a:xfrm>
                <a:off x="927"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5104" name="Freeform 4393"/>
              <p:cNvSpPr>
                <a:spLocks/>
              </p:cNvSpPr>
              <p:nvPr/>
            </p:nvSpPr>
            <p:spPr bwMode="auto">
              <a:xfrm>
                <a:off x="928" y="3659"/>
                <a:ext cx="3" cy="2"/>
              </a:xfrm>
              <a:custGeom>
                <a:avLst/>
                <a:gdLst>
                  <a:gd name="T0" fmla="*/ 0 w 3"/>
                  <a:gd name="T1" fmla="*/ 2 h 2"/>
                  <a:gd name="T2" fmla="*/ 0 w 3"/>
                  <a:gd name="T3" fmla="*/ 2 h 2"/>
                  <a:gd name="T4" fmla="*/ 0 w 3"/>
                  <a:gd name="T5" fmla="*/ 2 h 2"/>
                  <a:gd name="T6" fmla="*/ 3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lnTo>
                      <a:pt x="0" y="2"/>
                    </a:lnTo>
                    <a:lnTo>
                      <a:pt x="3" y="0"/>
                    </a:lnTo>
                  </a:path>
                </a:pathLst>
              </a:custGeom>
              <a:noFill/>
              <a:ln w="0">
                <a:solidFill>
                  <a:srgbClr val="000000"/>
                </a:solidFill>
                <a:prstDash val="solid"/>
                <a:round/>
                <a:headEnd/>
                <a:tailEnd/>
              </a:ln>
            </p:spPr>
            <p:txBody>
              <a:bodyPr/>
              <a:lstStyle/>
              <a:p>
                <a:endParaRPr lang="en-US"/>
              </a:p>
            </p:txBody>
          </p:sp>
          <p:sp>
            <p:nvSpPr>
              <p:cNvPr id="25105" name="Freeform 4394"/>
              <p:cNvSpPr>
                <a:spLocks/>
              </p:cNvSpPr>
              <p:nvPr/>
            </p:nvSpPr>
            <p:spPr bwMode="auto">
              <a:xfrm>
                <a:off x="931" y="3656"/>
                <a:ext cx="1" cy="3"/>
              </a:xfrm>
              <a:custGeom>
                <a:avLst/>
                <a:gdLst>
                  <a:gd name="T0" fmla="*/ 0 w 1"/>
                  <a:gd name="T1" fmla="*/ 3 h 3"/>
                  <a:gd name="T2" fmla="*/ 0 w 1"/>
                  <a:gd name="T3" fmla="*/ 3 h 3"/>
                  <a:gd name="T4" fmla="*/ 0 w 1"/>
                  <a:gd name="T5" fmla="*/ 3 h 3"/>
                  <a:gd name="T6" fmla="*/ 1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5106" name="Freeform 4395"/>
              <p:cNvSpPr>
                <a:spLocks/>
              </p:cNvSpPr>
              <p:nvPr/>
            </p:nvSpPr>
            <p:spPr bwMode="auto">
              <a:xfrm>
                <a:off x="932" y="3651"/>
                <a:ext cx="2" cy="5"/>
              </a:xfrm>
              <a:custGeom>
                <a:avLst/>
                <a:gdLst>
                  <a:gd name="T0" fmla="*/ 0 w 2"/>
                  <a:gd name="T1" fmla="*/ 5 h 5"/>
                  <a:gd name="T2" fmla="*/ 0 w 2"/>
                  <a:gd name="T3" fmla="*/ 5 h 5"/>
                  <a:gd name="T4" fmla="*/ 0 w 2"/>
                  <a:gd name="T5" fmla="*/ 5 h 5"/>
                  <a:gd name="T6" fmla="*/ 2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0">
                <a:solidFill>
                  <a:srgbClr val="000000"/>
                </a:solidFill>
                <a:prstDash val="solid"/>
                <a:round/>
                <a:headEnd/>
                <a:tailEnd/>
              </a:ln>
            </p:spPr>
            <p:txBody>
              <a:bodyPr/>
              <a:lstStyle/>
              <a:p>
                <a:endParaRPr lang="en-US"/>
              </a:p>
            </p:txBody>
          </p:sp>
          <p:sp>
            <p:nvSpPr>
              <p:cNvPr id="25107" name="Freeform 4396"/>
              <p:cNvSpPr>
                <a:spLocks/>
              </p:cNvSpPr>
              <p:nvPr/>
            </p:nvSpPr>
            <p:spPr bwMode="auto">
              <a:xfrm>
                <a:off x="934" y="3646"/>
                <a:ext cx="1" cy="5"/>
              </a:xfrm>
              <a:custGeom>
                <a:avLst/>
                <a:gdLst>
                  <a:gd name="T0" fmla="*/ 0 w 1"/>
                  <a:gd name="T1" fmla="*/ 5 h 5"/>
                  <a:gd name="T2" fmla="*/ 0 w 1"/>
                  <a:gd name="T3" fmla="*/ 5 h 5"/>
                  <a:gd name="T4" fmla="*/ 0 w 1"/>
                  <a:gd name="T5" fmla="*/ 5 h 5"/>
                  <a:gd name="T6" fmla="*/ 1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0">
                <a:solidFill>
                  <a:srgbClr val="000000"/>
                </a:solidFill>
                <a:prstDash val="solid"/>
                <a:round/>
                <a:headEnd/>
                <a:tailEnd/>
              </a:ln>
            </p:spPr>
            <p:txBody>
              <a:bodyPr/>
              <a:lstStyle/>
              <a:p>
                <a:endParaRPr lang="en-US"/>
              </a:p>
            </p:txBody>
          </p:sp>
          <p:sp>
            <p:nvSpPr>
              <p:cNvPr id="25108" name="Freeform 4397"/>
              <p:cNvSpPr>
                <a:spLocks/>
              </p:cNvSpPr>
              <p:nvPr/>
            </p:nvSpPr>
            <p:spPr bwMode="auto">
              <a:xfrm>
                <a:off x="935" y="3640"/>
                <a:ext cx="2" cy="6"/>
              </a:xfrm>
              <a:custGeom>
                <a:avLst/>
                <a:gdLst>
                  <a:gd name="T0" fmla="*/ 0 w 2"/>
                  <a:gd name="T1" fmla="*/ 6 h 6"/>
                  <a:gd name="T2" fmla="*/ 0 w 2"/>
                  <a:gd name="T3" fmla="*/ 6 h 6"/>
                  <a:gd name="T4" fmla="*/ 0 w 2"/>
                  <a:gd name="T5" fmla="*/ 6 h 6"/>
                  <a:gd name="T6" fmla="*/ 2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0">
                <a:solidFill>
                  <a:srgbClr val="000000"/>
                </a:solidFill>
                <a:prstDash val="solid"/>
                <a:round/>
                <a:headEnd/>
                <a:tailEnd/>
              </a:ln>
            </p:spPr>
            <p:txBody>
              <a:bodyPr/>
              <a:lstStyle/>
              <a:p>
                <a:endParaRPr lang="en-US"/>
              </a:p>
            </p:txBody>
          </p:sp>
          <p:sp>
            <p:nvSpPr>
              <p:cNvPr id="25109" name="Freeform 4398"/>
              <p:cNvSpPr>
                <a:spLocks/>
              </p:cNvSpPr>
              <p:nvPr/>
            </p:nvSpPr>
            <p:spPr bwMode="auto">
              <a:xfrm>
                <a:off x="937" y="3630"/>
                <a:ext cx="1" cy="10"/>
              </a:xfrm>
              <a:custGeom>
                <a:avLst/>
                <a:gdLst>
                  <a:gd name="T0" fmla="*/ 0 w 1"/>
                  <a:gd name="T1" fmla="*/ 10 h 10"/>
                  <a:gd name="T2" fmla="*/ 0 w 1"/>
                  <a:gd name="T3" fmla="*/ 10 h 10"/>
                  <a:gd name="T4" fmla="*/ 0 w 1"/>
                  <a:gd name="T5" fmla="*/ 10 h 10"/>
                  <a:gd name="T6" fmla="*/ 1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lnTo>
                      <a:pt x="0" y="10"/>
                    </a:lnTo>
                    <a:lnTo>
                      <a:pt x="1" y="0"/>
                    </a:lnTo>
                  </a:path>
                </a:pathLst>
              </a:custGeom>
              <a:noFill/>
              <a:ln w="0">
                <a:solidFill>
                  <a:srgbClr val="000000"/>
                </a:solidFill>
                <a:prstDash val="solid"/>
                <a:round/>
                <a:headEnd/>
                <a:tailEnd/>
              </a:ln>
            </p:spPr>
            <p:txBody>
              <a:bodyPr/>
              <a:lstStyle/>
              <a:p>
                <a:endParaRPr lang="en-US"/>
              </a:p>
            </p:txBody>
          </p:sp>
          <p:sp>
            <p:nvSpPr>
              <p:cNvPr id="25110" name="Freeform 4399"/>
              <p:cNvSpPr>
                <a:spLocks/>
              </p:cNvSpPr>
              <p:nvPr/>
            </p:nvSpPr>
            <p:spPr bwMode="auto">
              <a:xfrm>
                <a:off x="938" y="3622"/>
                <a:ext cx="1" cy="8"/>
              </a:xfrm>
              <a:custGeom>
                <a:avLst/>
                <a:gdLst>
                  <a:gd name="T0" fmla="*/ 0 w 1"/>
                  <a:gd name="T1" fmla="*/ 8 h 8"/>
                  <a:gd name="T2" fmla="*/ 0 w 1"/>
                  <a:gd name="T3" fmla="*/ 8 h 8"/>
                  <a:gd name="T4" fmla="*/ 0 w 1"/>
                  <a:gd name="T5" fmla="*/ 8 h 8"/>
                  <a:gd name="T6" fmla="*/ 1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0">
                <a:solidFill>
                  <a:srgbClr val="000000"/>
                </a:solidFill>
                <a:prstDash val="solid"/>
                <a:round/>
                <a:headEnd/>
                <a:tailEnd/>
              </a:ln>
            </p:spPr>
            <p:txBody>
              <a:bodyPr/>
              <a:lstStyle/>
              <a:p>
                <a:endParaRPr lang="en-US"/>
              </a:p>
            </p:txBody>
          </p:sp>
          <p:sp>
            <p:nvSpPr>
              <p:cNvPr id="25111" name="Freeform 4400"/>
              <p:cNvSpPr>
                <a:spLocks/>
              </p:cNvSpPr>
              <p:nvPr/>
            </p:nvSpPr>
            <p:spPr bwMode="auto">
              <a:xfrm>
                <a:off x="939" y="3616"/>
                <a:ext cx="2" cy="6"/>
              </a:xfrm>
              <a:custGeom>
                <a:avLst/>
                <a:gdLst>
                  <a:gd name="T0" fmla="*/ 0 w 2"/>
                  <a:gd name="T1" fmla="*/ 6 h 6"/>
                  <a:gd name="T2" fmla="*/ 0 w 2"/>
                  <a:gd name="T3" fmla="*/ 6 h 6"/>
                  <a:gd name="T4" fmla="*/ 0 w 2"/>
                  <a:gd name="T5" fmla="*/ 6 h 6"/>
                  <a:gd name="T6" fmla="*/ 2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0">
                <a:solidFill>
                  <a:srgbClr val="000000"/>
                </a:solidFill>
                <a:prstDash val="solid"/>
                <a:round/>
                <a:headEnd/>
                <a:tailEnd/>
              </a:ln>
            </p:spPr>
            <p:txBody>
              <a:bodyPr/>
              <a:lstStyle/>
              <a:p>
                <a:endParaRPr lang="en-US"/>
              </a:p>
            </p:txBody>
          </p:sp>
          <p:sp>
            <p:nvSpPr>
              <p:cNvPr id="25112" name="Freeform 4401"/>
              <p:cNvSpPr>
                <a:spLocks/>
              </p:cNvSpPr>
              <p:nvPr/>
            </p:nvSpPr>
            <p:spPr bwMode="auto">
              <a:xfrm>
                <a:off x="941" y="3610"/>
                <a:ext cx="1" cy="6"/>
              </a:xfrm>
              <a:custGeom>
                <a:avLst/>
                <a:gdLst>
                  <a:gd name="T0" fmla="*/ 0 w 1"/>
                  <a:gd name="T1" fmla="*/ 6 h 6"/>
                  <a:gd name="T2" fmla="*/ 0 w 1"/>
                  <a:gd name="T3" fmla="*/ 6 h 6"/>
                  <a:gd name="T4" fmla="*/ 0 w 1"/>
                  <a:gd name="T5" fmla="*/ 6 h 6"/>
                  <a:gd name="T6" fmla="*/ 1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5113" name="Freeform 4402"/>
              <p:cNvSpPr>
                <a:spLocks/>
              </p:cNvSpPr>
              <p:nvPr/>
            </p:nvSpPr>
            <p:spPr bwMode="auto">
              <a:xfrm>
                <a:off x="942" y="3610"/>
                <a:ext cx="2" cy="3"/>
              </a:xfrm>
              <a:custGeom>
                <a:avLst/>
                <a:gdLst>
                  <a:gd name="T0" fmla="*/ 0 w 2"/>
                  <a:gd name="T1" fmla="*/ 0 h 3"/>
                  <a:gd name="T2" fmla="*/ 0 w 2"/>
                  <a:gd name="T3" fmla="*/ 0 h 3"/>
                  <a:gd name="T4" fmla="*/ 0 w 2"/>
                  <a:gd name="T5" fmla="*/ 0 h 3"/>
                  <a:gd name="T6" fmla="*/ 2 w 2"/>
                  <a:gd name="T7" fmla="*/ 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0">
                <a:solidFill>
                  <a:srgbClr val="000000"/>
                </a:solidFill>
                <a:prstDash val="solid"/>
                <a:round/>
                <a:headEnd/>
                <a:tailEnd/>
              </a:ln>
            </p:spPr>
            <p:txBody>
              <a:bodyPr/>
              <a:lstStyle/>
              <a:p>
                <a:endParaRPr lang="en-US"/>
              </a:p>
            </p:txBody>
          </p:sp>
          <p:sp>
            <p:nvSpPr>
              <p:cNvPr id="25114" name="Freeform 4403"/>
              <p:cNvSpPr>
                <a:spLocks/>
              </p:cNvSpPr>
              <p:nvPr/>
            </p:nvSpPr>
            <p:spPr bwMode="auto">
              <a:xfrm>
                <a:off x="944" y="3613"/>
                <a:ext cx="1" cy="4"/>
              </a:xfrm>
              <a:custGeom>
                <a:avLst/>
                <a:gdLst>
                  <a:gd name="T0" fmla="*/ 0 w 1"/>
                  <a:gd name="T1" fmla="*/ 0 h 4"/>
                  <a:gd name="T2" fmla="*/ 0 w 1"/>
                  <a:gd name="T3" fmla="*/ 0 h 4"/>
                  <a:gd name="T4" fmla="*/ 0 w 1"/>
                  <a:gd name="T5" fmla="*/ 0 h 4"/>
                  <a:gd name="T6" fmla="*/ 1 w 1"/>
                  <a:gd name="T7" fmla="*/ 4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5115" name="Freeform 4404"/>
              <p:cNvSpPr>
                <a:spLocks/>
              </p:cNvSpPr>
              <p:nvPr/>
            </p:nvSpPr>
            <p:spPr bwMode="auto">
              <a:xfrm>
                <a:off x="945" y="3617"/>
                <a:ext cx="2" cy="10"/>
              </a:xfrm>
              <a:custGeom>
                <a:avLst/>
                <a:gdLst>
                  <a:gd name="T0" fmla="*/ 0 w 2"/>
                  <a:gd name="T1" fmla="*/ 0 h 10"/>
                  <a:gd name="T2" fmla="*/ 0 w 2"/>
                  <a:gd name="T3" fmla="*/ 0 h 10"/>
                  <a:gd name="T4" fmla="*/ 0 w 2"/>
                  <a:gd name="T5" fmla="*/ 0 h 10"/>
                  <a:gd name="T6" fmla="*/ 2 w 2"/>
                  <a:gd name="T7" fmla="*/ 10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0" y="0"/>
                    </a:moveTo>
                    <a:lnTo>
                      <a:pt x="0" y="0"/>
                    </a:lnTo>
                    <a:lnTo>
                      <a:pt x="2" y="10"/>
                    </a:lnTo>
                  </a:path>
                </a:pathLst>
              </a:custGeom>
              <a:noFill/>
              <a:ln w="0">
                <a:solidFill>
                  <a:srgbClr val="000000"/>
                </a:solidFill>
                <a:prstDash val="solid"/>
                <a:round/>
                <a:headEnd/>
                <a:tailEnd/>
              </a:ln>
            </p:spPr>
            <p:txBody>
              <a:bodyPr/>
              <a:lstStyle/>
              <a:p>
                <a:endParaRPr lang="en-US"/>
              </a:p>
            </p:txBody>
          </p:sp>
          <p:sp>
            <p:nvSpPr>
              <p:cNvPr id="25116" name="Freeform 4405"/>
              <p:cNvSpPr>
                <a:spLocks/>
              </p:cNvSpPr>
              <p:nvPr/>
            </p:nvSpPr>
            <p:spPr bwMode="auto">
              <a:xfrm>
                <a:off x="947" y="3627"/>
                <a:ext cx="1" cy="7"/>
              </a:xfrm>
              <a:custGeom>
                <a:avLst/>
                <a:gdLst>
                  <a:gd name="T0" fmla="*/ 0 w 1"/>
                  <a:gd name="T1" fmla="*/ 0 h 7"/>
                  <a:gd name="T2" fmla="*/ 0 w 1"/>
                  <a:gd name="T3" fmla="*/ 0 h 7"/>
                  <a:gd name="T4" fmla="*/ 0 w 1"/>
                  <a:gd name="T5" fmla="*/ 0 h 7"/>
                  <a:gd name="T6" fmla="*/ 1 w 1"/>
                  <a:gd name="T7" fmla="*/ 7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5117" name="Freeform 4406"/>
              <p:cNvSpPr>
                <a:spLocks/>
              </p:cNvSpPr>
              <p:nvPr/>
            </p:nvSpPr>
            <p:spPr bwMode="auto">
              <a:xfrm>
                <a:off x="948" y="3634"/>
                <a:ext cx="1" cy="7"/>
              </a:xfrm>
              <a:custGeom>
                <a:avLst/>
                <a:gdLst>
                  <a:gd name="T0" fmla="*/ 0 w 1"/>
                  <a:gd name="T1" fmla="*/ 0 h 7"/>
                  <a:gd name="T2" fmla="*/ 0 w 1"/>
                  <a:gd name="T3" fmla="*/ 0 h 7"/>
                  <a:gd name="T4" fmla="*/ 0 w 1"/>
                  <a:gd name="T5" fmla="*/ 0 h 7"/>
                  <a:gd name="T6" fmla="*/ 1 w 1"/>
                  <a:gd name="T7" fmla="*/ 7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5118" name="Freeform 4407"/>
              <p:cNvSpPr>
                <a:spLocks/>
              </p:cNvSpPr>
              <p:nvPr/>
            </p:nvSpPr>
            <p:spPr bwMode="auto">
              <a:xfrm>
                <a:off x="949" y="3641"/>
                <a:ext cx="2" cy="6"/>
              </a:xfrm>
              <a:custGeom>
                <a:avLst/>
                <a:gdLst>
                  <a:gd name="T0" fmla="*/ 0 w 2"/>
                  <a:gd name="T1" fmla="*/ 0 h 6"/>
                  <a:gd name="T2" fmla="*/ 0 w 2"/>
                  <a:gd name="T3" fmla="*/ 0 h 6"/>
                  <a:gd name="T4" fmla="*/ 0 w 2"/>
                  <a:gd name="T5" fmla="*/ 0 h 6"/>
                  <a:gd name="T6" fmla="*/ 2 w 2"/>
                  <a:gd name="T7" fmla="*/ 6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0">
                <a:solidFill>
                  <a:srgbClr val="000000"/>
                </a:solidFill>
                <a:prstDash val="solid"/>
                <a:round/>
                <a:headEnd/>
                <a:tailEnd/>
              </a:ln>
            </p:spPr>
            <p:txBody>
              <a:bodyPr/>
              <a:lstStyle/>
              <a:p>
                <a:endParaRPr lang="en-US"/>
              </a:p>
            </p:txBody>
          </p:sp>
          <p:sp>
            <p:nvSpPr>
              <p:cNvPr id="25119" name="Freeform 4408"/>
              <p:cNvSpPr>
                <a:spLocks/>
              </p:cNvSpPr>
              <p:nvPr/>
            </p:nvSpPr>
            <p:spPr bwMode="auto">
              <a:xfrm>
                <a:off x="951" y="3647"/>
                <a:ext cx="1" cy="6"/>
              </a:xfrm>
              <a:custGeom>
                <a:avLst/>
                <a:gdLst>
                  <a:gd name="T0" fmla="*/ 0 w 1"/>
                  <a:gd name="T1" fmla="*/ 0 h 6"/>
                  <a:gd name="T2" fmla="*/ 0 w 1"/>
                  <a:gd name="T3" fmla="*/ 0 h 6"/>
                  <a:gd name="T4" fmla="*/ 0 w 1"/>
                  <a:gd name="T5" fmla="*/ 0 h 6"/>
                  <a:gd name="T6" fmla="*/ 1 w 1"/>
                  <a:gd name="T7" fmla="*/ 6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5120" name="Freeform 4409"/>
              <p:cNvSpPr>
                <a:spLocks/>
              </p:cNvSpPr>
              <p:nvPr/>
            </p:nvSpPr>
            <p:spPr bwMode="auto">
              <a:xfrm>
                <a:off x="952" y="3653"/>
                <a:ext cx="2" cy="3"/>
              </a:xfrm>
              <a:custGeom>
                <a:avLst/>
                <a:gdLst>
                  <a:gd name="T0" fmla="*/ 0 w 2"/>
                  <a:gd name="T1" fmla="*/ 0 h 3"/>
                  <a:gd name="T2" fmla="*/ 0 w 2"/>
                  <a:gd name="T3" fmla="*/ 0 h 3"/>
                  <a:gd name="T4" fmla="*/ 0 w 2"/>
                  <a:gd name="T5" fmla="*/ 0 h 3"/>
                  <a:gd name="T6" fmla="*/ 2 w 2"/>
                  <a:gd name="T7" fmla="*/ 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0">
                <a:solidFill>
                  <a:srgbClr val="000000"/>
                </a:solidFill>
                <a:prstDash val="solid"/>
                <a:round/>
                <a:headEnd/>
                <a:tailEnd/>
              </a:ln>
            </p:spPr>
            <p:txBody>
              <a:bodyPr/>
              <a:lstStyle/>
              <a:p>
                <a:endParaRPr lang="en-US"/>
              </a:p>
            </p:txBody>
          </p:sp>
          <p:sp>
            <p:nvSpPr>
              <p:cNvPr id="25121" name="Freeform 4410"/>
              <p:cNvSpPr>
                <a:spLocks/>
              </p:cNvSpPr>
              <p:nvPr/>
            </p:nvSpPr>
            <p:spPr bwMode="auto">
              <a:xfrm>
                <a:off x="954" y="3656"/>
                <a:ext cx="1" cy="3"/>
              </a:xfrm>
              <a:custGeom>
                <a:avLst/>
                <a:gdLst>
                  <a:gd name="T0" fmla="*/ 0 w 1"/>
                  <a:gd name="T1" fmla="*/ 0 h 3"/>
                  <a:gd name="T2" fmla="*/ 0 w 1"/>
                  <a:gd name="T3" fmla="*/ 0 h 3"/>
                  <a:gd name="T4" fmla="*/ 0 w 1"/>
                  <a:gd name="T5" fmla="*/ 0 h 3"/>
                  <a:gd name="T6" fmla="*/ 1 w 1"/>
                  <a:gd name="T7" fmla="*/ 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5122" name="Freeform 4411"/>
              <p:cNvSpPr>
                <a:spLocks/>
              </p:cNvSpPr>
              <p:nvPr/>
            </p:nvSpPr>
            <p:spPr bwMode="auto">
              <a:xfrm>
                <a:off x="955" y="3659"/>
                <a:ext cx="3" cy="2"/>
              </a:xfrm>
              <a:custGeom>
                <a:avLst/>
                <a:gdLst>
                  <a:gd name="T0" fmla="*/ 0 w 3"/>
                  <a:gd name="T1" fmla="*/ 0 h 2"/>
                  <a:gd name="T2" fmla="*/ 0 w 3"/>
                  <a:gd name="T3" fmla="*/ 0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0">
                <a:solidFill>
                  <a:srgbClr val="000000"/>
                </a:solidFill>
                <a:prstDash val="solid"/>
                <a:round/>
                <a:headEnd/>
                <a:tailEnd/>
              </a:ln>
            </p:spPr>
            <p:txBody>
              <a:bodyPr/>
              <a:lstStyle/>
              <a:p>
                <a:endParaRPr lang="en-US"/>
              </a:p>
            </p:txBody>
          </p:sp>
          <p:sp>
            <p:nvSpPr>
              <p:cNvPr id="25123" name="Freeform 4412"/>
              <p:cNvSpPr>
                <a:spLocks/>
              </p:cNvSpPr>
              <p:nvPr/>
            </p:nvSpPr>
            <p:spPr bwMode="auto">
              <a:xfrm>
                <a:off x="958" y="366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5124" name="Freeform 4413"/>
              <p:cNvSpPr>
                <a:spLocks/>
              </p:cNvSpPr>
              <p:nvPr/>
            </p:nvSpPr>
            <p:spPr bwMode="auto">
              <a:xfrm>
                <a:off x="959" y="3662"/>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5125" name="Freeform 4414"/>
              <p:cNvSpPr>
                <a:spLocks/>
              </p:cNvSpPr>
              <p:nvPr/>
            </p:nvSpPr>
            <p:spPr bwMode="auto">
              <a:xfrm>
                <a:off x="96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126" name="Freeform 4415"/>
              <p:cNvSpPr>
                <a:spLocks/>
              </p:cNvSpPr>
              <p:nvPr/>
            </p:nvSpPr>
            <p:spPr bwMode="auto">
              <a:xfrm>
                <a:off x="96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127" name="Freeform 4416"/>
              <p:cNvSpPr>
                <a:spLocks/>
              </p:cNvSpPr>
              <p:nvPr/>
            </p:nvSpPr>
            <p:spPr bwMode="auto">
              <a:xfrm>
                <a:off x="963"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5128" name="Freeform 4417"/>
              <p:cNvSpPr>
                <a:spLocks/>
              </p:cNvSpPr>
              <p:nvPr/>
            </p:nvSpPr>
            <p:spPr bwMode="auto">
              <a:xfrm>
                <a:off x="96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129" name="Freeform 4418"/>
              <p:cNvSpPr>
                <a:spLocks/>
              </p:cNvSpPr>
              <p:nvPr/>
            </p:nvSpPr>
            <p:spPr bwMode="auto">
              <a:xfrm>
                <a:off x="96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130" name="Freeform 4419"/>
              <p:cNvSpPr>
                <a:spLocks/>
              </p:cNvSpPr>
              <p:nvPr/>
            </p:nvSpPr>
            <p:spPr bwMode="auto">
              <a:xfrm>
                <a:off x="96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131" name="Freeform 4420"/>
              <p:cNvSpPr>
                <a:spLocks/>
              </p:cNvSpPr>
              <p:nvPr/>
            </p:nvSpPr>
            <p:spPr bwMode="auto">
              <a:xfrm>
                <a:off x="96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132" name="Freeform 4421"/>
              <p:cNvSpPr>
                <a:spLocks/>
              </p:cNvSpPr>
              <p:nvPr/>
            </p:nvSpPr>
            <p:spPr bwMode="auto">
              <a:xfrm>
                <a:off x="97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133" name="Freeform 4422"/>
              <p:cNvSpPr>
                <a:spLocks/>
              </p:cNvSpPr>
              <p:nvPr/>
            </p:nvSpPr>
            <p:spPr bwMode="auto">
              <a:xfrm>
                <a:off x="97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134" name="Freeform 4423"/>
              <p:cNvSpPr>
                <a:spLocks/>
              </p:cNvSpPr>
              <p:nvPr/>
            </p:nvSpPr>
            <p:spPr bwMode="auto">
              <a:xfrm>
                <a:off x="97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5135" name="Freeform 4424"/>
              <p:cNvSpPr>
                <a:spLocks/>
              </p:cNvSpPr>
              <p:nvPr/>
            </p:nvSpPr>
            <p:spPr bwMode="auto">
              <a:xfrm>
                <a:off x="97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5136" name="Freeform 4425"/>
              <p:cNvSpPr>
                <a:spLocks/>
              </p:cNvSpPr>
              <p:nvPr/>
            </p:nvSpPr>
            <p:spPr bwMode="auto">
              <a:xfrm>
                <a:off x="97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grpSp>
        <p:grpSp>
          <p:nvGrpSpPr>
            <p:cNvPr id="7" name="Group 4627"/>
            <p:cNvGrpSpPr>
              <a:grpSpLocks/>
            </p:cNvGrpSpPr>
            <p:nvPr/>
          </p:nvGrpSpPr>
          <p:grpSpPr bwMode="auto">
            <a:xfrm>
              <a:off x="1550988" y="5807075"/>
              <a:ext cx="468313" cy="11113"/>
              <a:chOff x="977" y="3658"/>
              <a:chExt cx="295" cy="7"/>
            </a:xfrm>
          </p:grpSpPr>
          <p:sp>
            <p:nvSpPr>
              <p:cNvPr id="24737" name="Freeform 4427"/>
              <p:cNvSpPr>
                <a:spLocks/>
              </p:cNvSpPr>
              <p:nvPr/>
            </p:nvSpPr>
            <p:spPr bwMode="auto">
              <a:xfrm>
                <a:off x="97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38" name="Freeform 4428"/>
              <p:cNvSpPr>
                <a:spLocks/>
              </p:cNvSpPr>
              <p:nvPr/>
            </p:nvSpPr>
            <p:spPr bwMode="auto">
              <a:xfrm>
                <a:off x="97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39" name="Freeform 4429"/>
              <p:cNvSpPr>
                <a:spLocks/>
              </p:cNvSpPr>
              <p:nvPr/>
            </p:nvSpPr>
            <p:spPr bwMode="auto">
              <a:xfrm>
                <a:off x="98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40" name="Freeform 4430"/>
              <p:cNvSpPr>
                <a:spLocks/>
              </p:cNvSpPr>
              <p:nvPr/>
            </p:nvSpPr>
            <p:spPr bwMode="auto">
              <a:xfrm>
                <a:off x="98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41" name="Freeform 4431"/>
              <p:cNvSpPr>
                <a:spLocks/>
              </p:cNvSpPr>
              <p:nvPr/>
            </p:nvSpPr>
            <p:spPr bwMode="auto">
              <a:xfrm>
                <a:off x="98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42" name="Freeform 4432"/>
              <p:cNvSpPr>
                <a:spLocks/>
              </p:cNvSpPr>
              <p:nvPr/>
            </p:nvSpPr>
            <p:spPr bwMode="auto">
              <a:xfrm>
                <a:off x="98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43" name="Freeform 4433"/>
              <p:cNvSpPr>
                <a:spLocks/>
              </p:cNvSpPr>
              <p:nvPr/>
            </p:nvSpPr>
            <p:spPr bwMode="auto">
              <a:xfrm>
                <a:off x="98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44" name="Freeform 4434"/>
              <p:cNvSpPr>
                <a:spLocks/>
              </p:cNvSpPr>
              <p:nvPr/>
            </p:nvSpPr>
            <p:spPr bwMode="auto">
              <a:xfrm>
                <a:off x="98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45" name="Freeform 4435"/>
              <p:cNvSpPr>
                <a:spLocks/>
              </p:cNvSpPr>
              <p:nvPr/>
            </p:nvSpPr>
            <p:spPr bwMode="auto">
              <a:xfrm>
                <a:off x="99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46" name="Freeform 4436"/>
              <p:cNvSpPr>
                <a:spLocks/>
              </p:cNvSpPr>
              <p:nvPr/>
            </p:nvSpPr>
            <p:spPr bwMode="auto">
              <a:xfrm>
                <a:off x="99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47" name="Freeform 4437"/>
              <p:cNvSpPr>
                <a:spLocks/>
              </p:cNvSpPr>
              <p:nvPr/>
            </p:nvSpPr>
            <p:spPr bwMode="auto">
              <a:xfrm>
                <a:off x="99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48" name="Freeform 4438"/>
              <p:cNvSpPr>
                <a:spLocks/>
              </p:cNvSpPr>
              <p:nvPr/>
            </p:nvSpPr>
            <p:spPr bwMode="auto">
              <a:xfrm>
                <a:off x="99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49" name="Freeform 4439"/>
              <p:cNvSpPr>
                <a:spLocks/>
              </p:cNvSpPr>
              <p:nvPr/>
            </p:nvSpPr>
            <p:spPr bwMode="auto">
              <a:xfrm>
                <a:off x="99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50" name="Freeform 4440"/>
              <p:cNvSpPr>
                <a:spLocks/>
              </p:cNvSpPr>
              <p:nvPr/>
            </p:nvSpPr>
            <p:spPr bwMode="auto">
              <a:xfrm>
                <a:off x="99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51" name="Freeform 4441"/>
              <p:cNvSpPr>
                <a:spLocks/>
              </p:cNvSpPr>
              <p:nvPr/>
            </p:nvSpPr>
            <p:spPr bwMode="auto">
              <a:xfrm>
                <a:off x="99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52" name="Freeform 4442"/>
              <p:cNvSpPr>
                <a:spLocks/>
              </p:cNvSpPr>
              <p:nvPr/>
            </p:nvSpPr>
            <p:spPr bwMode="auto">
              <a:xfrm>
                <a:off x="100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53" name="Freeform 4443"/>
              <p:cNvSpPr>
                <a:spLocks/>
              </p:cNvSpPr>
              <p:nvPr/>
            </p:nvSpPr>
            <p:spPr bwMode="auto">
              <a:xfrm>
                <a:off x="100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54" name="Freeform 4444"/>
              <p:cNvSpPr>
                <a:spLocks/>
              </p:cNvSpPr>
              <p:nvPr/>
            </p:nvSpPr>
            <p:spPr bwMode="auto">
              <a:xfrm>
                <a:off x="100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55" name="Freeform 4445"/>
              <p:cNvSpPr>
                <a:spLocks/>
              </p:cNvSpPr>
              <p:nvPr/>
            </p:nvSpPr>
            <p:spPr bwMode="auto">
              <a:xfrm>
                <a:off x="100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56" name="Freeform 4446"/>
              <p:cNvSpPr>
                <a:spLocks/>
              </p:cNvSpPr>
              <p:nvPr/>
            </p:nvSpPr>
            <p:spPr bwMode="auto">
              <a:xfrm>
                <a:off x="100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57" name="Freeform 4447"/>
              <p:cNvSpPr>
                <a:spLocks/>
              </p:cNvSpPr>
              <p:nvPr/>
            </p:nvSpPr>
            <p:spPr bwMode="auto">
              <a:xfrm>
                <a:off x="100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58" name="Freeform 4448"/>
              <p:cNvSpPr>
                <a:spLocks/>
              </p:cNvSpPr>
              <p:nvPr/>
            </p:nvSpPr>
            <p:spPr bwMode="auto">
              <a:xfrm>
                <a:off x="1008" y="3664"/>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759" name="Freeform 4449"/>
              <p:cNvSpPr>
                <a:spLocks/>
              </p:cNvSpPr>
              <p:nvPr/>
            </p:nvSpPr>
            <p:spPr bwMode="auto">
              <a:xfrm>
                <a:off x="101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60" name="Freeform 4450"/>
              <p:cNvSpPr>
                <a:spLocks/>
              </p:cNvSpPr>
              <p:nvPr/>
            </p:nvSpPr>
            <p:spPr bwMode="auto">
              <a:xfrm>
                <a:off x="101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61" name="Freeform 4451"/>
              <p:cNvSpPr>
                <a:spLocks/>
              </p:cNvSpPr>
              <p:nvPr/>
            </p:nvSpPr>
            <p:spPr bwMode="auto">
              <a:xfrm>
                <a:off x="101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62" name="Freeform 4452"/>
              <p:cNvSpPr>
                <a:spLocks/>
              </p:cNvSpPr>
              <p:nvPr/>
            </p:nvSpPr>
            <p:spPr bwMode="auto">
              <a:xfrm>
                <a:off x="101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63" name="Freeform 4453"/>
              <p:cNvSpPr>
                <a:spLocks/>
              </p:cNvSpPr>
              <p:nvPr/>
            </p:nvSpPr>
            <p:spPr bwMode="auto">
              <a:xfrm>
                <a:off x="101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64" name="Freeform 4454"/>
              <p:cNvSpPr>
                <a:spLocks/>
              </p:cNvSpPr>
              <p:nvPr/>
            </p:nvSpPr>
            <p:spPr bwMode="auto">
              <a:xfrm>
                <a:off x="101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65" name="Freeform 4455"/>
              <p:cNvSpPr>
                <a:spLocks/>
              </p:cNvSpPr>
              <p:nvPr/>
            </p:nvSpPr>
            <p:spPr bwMode="auto">
              <a:xfrm>
                <a:off x="101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66" name="Freeform 4456"/>
              <p:cNvSpPr>
                <a:spLocks/>
              </p:cNvSpPr>
              <p:nvPr/>
            </p:nvSpPr>
            <p:spPr bwMode="auto">
              <a:xfrm>
                <a:off x="102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67" name="Freeform 4457"/>
              <p:cNvSpPr>
                <a:spLocks/>
              </p:cNvSpPr>
              <p:nvPr/>
            </p:nvSpPr>
            <p:spPr bwMode="auto">
              <a:xfrm>
                <a:off x="102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68" name="Freeform 4458"/>
              <p:cNvSpPr>
                <a:spLocks/>
              </p:cNvSpPr>
              <p:nvPr/>
            </p:nvSpPr>
            <p:spPr bwMode="auto">
              <a:xfrm>
                <a:off x="102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69" name="Freeform 4459"/>
              <p:cNvSpPr>
                <a:spLocks/>
              </p:cNvSpPr>
              <p:nvPr/>
            </p:nvSpPr>
            <p:spPr bwMode="auto">
              <a:xfrm>
                <a:off x="102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70" name="Freeform 4460"/>
              <p:cNvSpPr>
                <a:spLocks/>
              </p:cNvSpPr>
              <p:nvPr/>
            </p:nvSpPr>
            <p:spPr bwMode="auto">
              <a:xfrm>
                <a:off x="102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71" name="Freeform 4461"/>
              <p:cNvSpPr>
                <a:spLocks/>
              </p:cNvSpPr>
              <p:nvPr/>
            </p:nvSpPr>
            <p:spPr bwMode="auto">
              <a:xfrm>
                <a:off x="1028"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72" name="Freeform 4462"/>
              <p:cNvSpPr>
                <a:spLocks/>
              </p:cNvSpPr>
              <p:nvPr/>
            </p:nvSpPr>
            <p:spPr bwMode="auto">
              <a:xfrm>
                <a:off x="102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73" name="Freeform 4463"/>
              <p:cNvSpPr>
                <a:spLocks/>
              </p:cNvSpPr>
              <p:nvPr/>
            </p:nvSpPr>
            <p:spPr bwMode="auto">
              <a:xfrm>
                <a:off x="103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74" name="Freeform 4464"/>
              <p:cNvSpPr>
                <a:spLocks/>
              </p:cNvSpPr>
              <p:nvPr/>
            </p:nvSpPr>
            <p:spPr bwMode="auto">
              <a:xfrm>
                <a:off x="103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75" name="Freeform 4465"/>
              <p:cNvSpPr>
                <a:spLocks/>
              </p:cNvSpPr>
              <p:nvPr/>
            </p:nvSpPr>
            <p:spPr bwMode="auto">
              <a:xfrm>
                <a:off x="103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76" name="Freeform 4466"/>
              <p:cNvSpPr>
                <a:spLocks/>
              </p:cNvSpPr>
              <p:nvPr/>
            </p:nvSpPr>
            <p:spPr bwMode="auto">
              <a:xfrm>
                <a:off x="103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77" name="Freeform 4467"/>
              <p:cNvSpPr>
                <a:spLocks/>
              </p:cNvSpPr>
              <p:nvPr/>
            </p:nvSpPr>
            <p:spPr bwMode="auto">
              <a:xfrm>
                <a:off x="103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78" name="Freeform 4468"/>
              <p:cNvSpPr>
                <a:spLocks/>
              </p:cNvSpPr>
              <p:nvPr/>
            </p:nvSpPr>
            <p:spPr bwMode="auto">
              <a:xfrm>
                <a:off x="103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79" name="Freeform 4469"/>
              <p:cNvSpPr>
                <a:spLocks/>
              </p:cNvSpPr>
              <p:nvPr/>
            </p:nvSpPr>
            <p:spPr bwMode="auto">
              <a:xfrm>
                <a:off x="104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80" name="Freeform 4470"/>
              <p:cNvSpPr>
                <a:spLocks/>
              </p:cNvSpPr>
              <p:nvPr/>
            </p:nvSpPr>
            <p:spPr bwMode="auto">
              <a:xfrm>
                <a:off x="104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81" name="Freeform 4471"/>
              <p:cNvSpPr>
                <a:spLocks/>
              </p:cNvSpPr>
              <p:nvPr/>
            </p:nvSpPr>
            <p:spPr bwMode="auto">
              <a:xfrm>
                <a:off x="1043"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782" name="Freeform 4472"/>
              <p:cNvSpPr>
                <a:spLocks/>
              </p:cNvSpPr>
              <p:nvPr/>
            </p:nvSpPr>
            <p:spPr bwMode="auto">
              <a:xfrm>
                <a:off x="104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83" name="Freeform 4473"/>
              <p:cNvSpPr>
                <a:spLocks/>
              </p:cNvSpPr>
              <p:nvPr/>
            </p:nvSpPr>
            <p:spPr bwMode="auto">
              <a:xfrm>
                <a:off x="104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84" name="Freeform 4474"/>
              <p:cNvSpPr>
                <a:spLocks/>
              </p:cNvSpPr>
              <p:nvPr/>
            </p:nvSpPr>
            <p:spPr bwMode="auto">
              <a:xfrm>
                <a:off x="104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85" name="Freeform 4475"/>
              <p:cNvSpPr>
                <a:spLocks/>
              </p:cNvSpPr>
              <p:nvPr/>
            </p:nvSpPr>
            <p:spPr bwMode="auto">
              <a:xfrm>
                <a:off x="104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86" name="Freeform 4476"/>
              <p:cNvSpPr>
                <a:spLocks/>
              </p:cNvSpPr>
              <p:nvPr/>
            </p:nvSpPr>
            <p:spPr bwMode="auto">
              <a:xfrm>
                <a:off x="105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87" name="Freeform 4477"/>
              <p:cNvSpPr>
                <a:spLocks/>
              </p:cNvSpPr>
              <p:nvPr/>
            </p:nvSpPr>
            <p:spPr bwMode="auto">
              <a:xfrm>
                <a:off x="105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88" name="Freeform 4478"/>
              <p:cNvSpPr>
                <a:spLocks/>
              </p:cNvSpPr>
              <p:nvPr/>
            </p:nvSpPr>
            <p:spPr bwMode="auto">
              <a:xfrm>
                <a:off x="105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89" name="Freeform 4479"/>
              <p:cNvSpPr>
                <a:spLocks/>
              </p:cNvSpPr>
              <p:nvPr/>
            </p:nvSpPr>
            <p:spPr bwMode="auto">
              <a:xfrm>
                <a:off x="105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90" name="Freeform 4480"/>
              <p:cNvSpPr>
                <a:spLocks/>
              </p:cNvSpPr>
              <p:nvPr/>
            </p:nvSpPr>
            <p:spPr bwMode="auto">
              <a:xfrm>
                <a:off x="1056"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91" name="Freeform 4481"/>
              <p:cNvSpPr>
                <a:spLocks/>
              </p:cNvSpPr>
              <p:nvPr/>
            </p:nvSpPr>
            <p:spPr bwMode="auto">
              <a:xfrm>
                <a:off x="105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92" name="Freeform 4482"/>
              <p:cNvSpPr>
                <a:spLocks/>
              </p:cNvSpPr>
              <p:nvPr/>
            </p:nvSpPr>
            <p:spPr bwMode="auto">
              <a:xfrm>
                <a:off x="105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93" name="Freeform 4483"/>
              <p:cNvSpPr>
                <a:spLocks/>
              </p:cNvSpPr>
              <p:nvPr/>
            </p:nvSpPr>
            <p:spPr bwMode="auto">
              <a:xfrm>
                <a:off x="106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94" name="Freeform 4484"/>
              <p:cNvSpPr>
                <a:spLocks/>
              </p:cNvSpPr>
              <p:nvPr/>
            </p:nvSpPr>
            <p:spPr bwMode="auto">
              <a:xfrm>
                <a:off x="106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95" name="Freeform 4485"/>
              <p:cNvSpPr>
                <a:spLocks/>
              </p:cNvSpPr>
              <p:nvPr/>
            </p:nvSpPr>
            <p:spPr bwMode="auto">
              <a:xfrm>
                <a:off x="106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96" name="Freeform 4486"/>
              <p:cNvSpPr>
                <a:spLocks/>
              </p:cNvSpPr>
              <p:nvPr/>
            </p:nvSpPr>
            <p:spPr bwMode="auto">
              <a:xfrm>
                <a:off x="1065"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797" name="Freeform 4487"/>
              <p:cNvSpPr>
                <a:spLocks/>
              </p:cNvSpPr>
              <p:nvPr/>
            </p:nvSpPr>
            <p:spPr bwMode="auto">
              <a:xfrm>
                <a:off x="1067"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98" name="Freeform 4488"/>
              <p:cNvSpPr>
                <a:spLocks/>
              </p:cNvSpPr>
              <p:nvPr/>
            </p:nvSpPr>
            <p:spPr bwMode="auto">
              <a:xfrm>
                <a:off x="1068"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99" name="Freeform 4489"/>
              <p:cNvSpPr>
                <a:spLocks/>
              </p:cNvSpPr>
              <p:nvPr/>
            </p:nvSpPr>
            <p:spPr bwMode="auto">
              <a:xfrm>
                <a:off x="1069"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00" name="Freeform 4490"/>
              <p:cNvSpPr>
                <a:spLocks/>
              </p:cNvSpPr>
              <p:nvPr/>
            </p:nvSpPr>
            <p:spPr bwMode="auto">
              <a:xfrm>
                <a:off x="1071"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01" name="Freeform 4491"/>
              <p:cNvSpPr>
                <a:spLocks/>
              </p:cNvSpPr>
              <p:nvPr/>
            </p:nvSpPr>
            <p:spPr bwMode="auto">
              <a:xfrm>
                <a:off x="1072"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02" name="Freeform 4492"/>
              <p:cNvSpPr>
                <a:spLocks/>
              </p:cNvSpPr>
              <p:nvPr/>
            </p:nvSpPr>
            <p:spPr bwMode="auto">
              <a:xfrm>
                <a:off x="1074"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803" name="Freeform 4493"/>
              <p:cNvSpPr>
                <a:spLocks/>
              </p:cNvSpPr>
              <p:nvPr/>
            </p:nvSpPr>
            <p:spPr bwMode="auto">
              <a:xfrm>
                <a:off x="107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04" name="Freeform 4494"/>
              <p:cNvSpPr>
                <a:spLocks/>
              </p:cNvSpPr>
              <p:nvPr/>
            </p:nvSpPr>
            <p:spPr bwMode="auto">
              <a:xfrm>
                <a:off x="107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05" name="Freeform 4495"/>
              <p:cNvSpPr>
                <a:spLocks/>
              </p:cNvSpPr>
              <p:nvPr/>
            </p:nvSpPr>
            <p:spPr bwMode="auto">
              <a:xfrm>
                <a:off x="1078"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806" name="Freeform 4496"/>
              <p:cNvSpPr>
                <a:spLocks/>
              </p:cNvSpPr>
              <p:nvPr/>
            </p:nvSpPr>
            <p:spPr bwMode="auto">
              <a:xfrm>
                <a:off x="107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07" name="Freeform 4497"/>
              <p:cNvSpPr>
                <a:spLocks/>
              </p:cNvSpPr>
              <p:nvPr/>
            </p:nvSpPr>
            <p:spPr bwMode="auto">
              <a:xfrm>
                <a:off x="108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08" name="Freeform 4498"/>
              <p:cNvSpPr>
                <a:spLocks/>
              </p:cNvSpPr>
              <p:nvPr/>
            </p:nvSpPr>
            <p:spPr bwMode="auto">
              <a:xfrm>
                <a:off x="108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09" name="Freeform 4499"/>
              <p:cNvSpPr>
                <a:spLocks/>
              </p:cNvSpPr>
              <p:nvPr/>
            </p:nvSpPr>
            <p:spPr bwMode="auto">
              <a:xfrm>
                <a:off x="108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10" name="Freeform 4500"/>
              <p:cNvSpPr>
                <a:spLocks/>
              </p:cNvSpPr>
              <p:nvPr/>
            </p:nvSpPr>
            <p:spPr bwMode="auto">
              <a:xfrm>
                <a:off x="108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11" name="Freeform 4501"/>
              <p:cNvSpPr>
                <a:spLocks/>
              </p:cNvSpPr>
              <p:nvPr/>
            </p:nvSpPr>
            <p:spPr bwMode="auto">
              <a:xfrm>
                <a:off x="108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12" name="Freeform 4502"/>
              <p:cNvSpPr>
                <a:spLocks/>
              </p:cNvSpPr>
              <p:nvPr/>
            </p:nvSpPr>
            <p:spPr bwMode="auto">
              <a:xfrm>
                <a:off x="108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13" name="Freeform 4503"/>
              <p:cNvSpPr>
                <a:spLocks/>
              </p:cNvSpPr>
              <p:nvPr/>
            </p:nvSpPr>
            <p:spPr bwMode="auto">
              <a:xfrm>
                <a:off x="109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14" name="Freeform 4504"/>
              <p:cNvSpPr>
                <a:spLocks/>
              </p:cNvSpPr>
              <p:nvPr/>
            </p:nvSpPr>
            <p:spPr bwMode="auto">
              <a:xfrm>
                <a:off x="109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15" name="Freeform 4505"/>
              <p:cNvSpPr>
                <a:spLocks/>
              </p:cNvSpPr>
              <p:nvPr/>
            </p:nvSpPr>
            <p:spPr bwMode="auto">
              <a:xfrm>
                <a:off x="109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16" name="Freeform 4506"/>
              <p:cNvSpPr>
                <a:spLocks/>
              </p:cNvSpPr>
              <p:nvPr/>
            </p:nvSpPr>
            <p:spPr bwMode="auto">
              <a:xfrm>
                <a:off x="109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17" name="Freeform 4507"/>
              <p:cNvSpPr>
                <a:spLocks/>
              </p:cNvSpPr>
              <p:nvPr/>
            </p:nvSpPr>
            <p:spPr bwMode="auto">
              <a:xfrm>
                <a:off x="109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18" name="Freeform 4508"/>
              <p:cNvSpPr>
                <a:spLocks/>
              </p:cNvSpPr>
              <p:nvPr/>
            </p:nvSpPr>
            <p:spPr bwMode="auto">
              <a:xfrm>
                <a:off x="109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19" name="Freeform 4509"/>
              <p:cNvSpPr>
                <a:spLocks/>
              </p:cNvSpPr>
              <p:nvPr/>
            </p:nvSpPr>
            <p:spPr bwMode="auto">
              <a:xfrm>
                <a:off x="109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20" name="Freeform 4510"/>
              <p:cNvSpPr>
                <a:spLocks/>
              </p:cNvSpPr>
              <p:nvPr/>
            </p:nvSpPr>
            <p:spPr bwMode="auto">
              <a:xfrm>
                <a:off x="110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21" name="Freeform 4511"/>
              <p:cNvSpPr>
                <a:spLocks/>
              </p:cNvSpPr>
              <p:nvPr/>
            </p:nvSpPr>
            <p:spPr bwMode="auto">
              <a:xfrm>
                <a:off x="110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22" name="Freeform 4512"/>
              <p:cNvSpPr>
                <a:spLocks/>
              </p:cNvSpPr>
              <p:nvPr/>
            </p:nvSpPr>
            <p:spPr bwMode="auto">
              <a:xfrm>
                <a:off x="110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23" name="Freeform 4513"/>
              <p:cNvSpPr>
                <a:spLocks/>
              </p:cNvSpPr>
              <p:nvPr/>
            </p:nvSpPr>
            <p:spPr bwMode="auto">
              <a:xfrm>
                <a:off x="110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24" name="Freeform 4514"/>
              <p:cNvSpPr>
                <a:spLocks/>
              </p:cNvSpPr>
              <p:nvPr/>
            </p:nvSpPr>
            <p:spPr bwMode="auto">
              <a:xfrm>
                <a:off x="110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25" name="Freeform 4515"/>
              <p:cNvSpPr>
                <a:spLocks/>
              </p:cNvSpPr>
              <p:nvPr/>
            </p:nvSpPr>
            <p:spPr bwMode="auto">
              <a:xfrm>
                <a:off x="110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26" name="Freeform 4516"/>
              <p:cNvSpPr>
                <a:spLocks/>
              </p:cNvSpPr>
              <p:nvPr/>
            </p:nvSpPr>
            <p:spPr bwMode="auto">
              <a:xfrm>
                <a:off x="110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27" name="Freeform 4517"/>
              <p:cNvSpPr>
                <a:spLocks/>
              </p:cNvSpPr>
              <p:nvPr/>
            </p:nvSpPr>
            <p:spPr bwMode="auto">
              <a:xfrm>
                <a:off x="111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28" name="Freeform 4518"/>
              <p:cNvSpPr>
                <a:spLocks/>
              </p:cNvSpPr>
              <p:nvPr/>
            </p:nvSpPr>
            <p:spPr bwMode="auto">
              <a:xfrm>
                <a:off x="111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29" name="Freeform 4519"/>
              <p:cNvSpPr>
                <a:spLocks/>
              </p:cNvSpPr>
              <p:nvPr/>
            </p:nvSpPr>
            <p:spPr bwMode="auto">
              <a:xfrm>
                <a:off x="111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30" name="Freeform 4520"/>
              <p:cNvSpPr>
                <a:spLocks/>
              </p:cNvSpPr>
              <p:nvPr/>
            </p:nvSpPr>
            <p:spPr bwMode="auto">
              <a:xfrm>
                <a:off x="111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31" name="Freeform 4521"/>
              <p:cNvSpPr>
                <a:spLocks/>
              </p:cNvSpPr>
              <p:nvPr/>
            </p:nvSpPr>
            <p:spPr bwMode="auto">
              <a:xfrm>
                <a:off x="111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32" name="Freeform 4522"/>
              <p:cNvSpPr>
                <a:spLocks/>
              </p:cNvSpPr>
              <p:nvPr/>
            </p:nvSpPr>
            <p:spPr bwMode="auto">
              <a:xfrm>
                <a:off x="111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33" name="Freeform 4523"/>
              <p:cNvSpPr>
                <a:spLocks/>
              </p:cNvSpPr>
              <p:nvPr/>
            </p:nvSpPr>
            <p:spPr bwMode="auto">
              <a:xfrm>
                <a:off x="112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34" name="Freeform 4524"/>
              <p:cNvSpPr>
                <a:spLocks/>
              </p:cNvSpPr>
              <p:nvPr/>
            </p:nvSpPr>
            <p:spPr bwMode="auto">
              <a:xfrm>
                <a:off x="112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35" name="Freeform 4525"/>
              <p:cNvSpPr>
                <a:spLocks/>
              </p:cNvSpPr>
              <p:nvPr/>
            </p:nvSpPr>
            <p:spPr bwMode="auto">
              <a:xfrm>
                <a:off x="112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36" name="Freeform 4526"/>
              <p:cNvSpPr>
                <a:spLocks/>
              </p:cNvSpPr>
              <p:nvPr/>
            </p:nvSpPr>
            <p:spPr bwMode="auto">
              <a:xfrm>
                <a:off x="112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37" name="Freeform 4527"/>
              <p:cNvSpPr>
                <a:spLocks/>
              </p:cNvSpPr>
              <p:nvPr/>
            </p:nvSpPr>
            <p:spPr bwMode="auto">
              <a:xfrm>
                <a:off x="112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38" name="Freeform 4528"/>
              <p:cNvSpPr>
                <a:spLocks/>
              </p:cNvSpPr>
              <p:nvPr/>
            </p:nvSpPr>
            <p:spPr bwMode="auto">
              <a:xfrm>
                <a:off x="112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39" name="Freeform 4529"/>
              <p:cNvSpPr>
                <a:spLocks/>
              </p:cNvSpPr>
              <p:nvPr/>
            </p:nvSpPr>
            <p:spPr bwMode="auto">
              <a:xfrm>
                <a:off x="112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40" name="Freeform 4530"/>
              <p:cNvSpPr>
                <a:spLocks/>
              </p:cNvSpPr>
              <p:nvPr/>
            </p:nvSpPr>
            <p:spPr bwMode="auto">
              <a:xfrm>
                <a:off x="113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41" name="Freeform 4531"/>
              <p:cNvSpPr>
                <a:spLocks/>
              </p:cNvSpPr>
              <p:nvPr/>
            </p:nvSpPr>
            <p:spPr bwMode="auto">
              <a:xfrm>
                <a:off x="113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42" name="Freeform 4532"/>
              <p:cNvSpPr>
                <a:spLocks/>
              </p:cNvSpPr>
              <p:nvPr/>
            </p:nvSpPr>
            <p:spPr bwMode="auto">
              <a:xfrm>
                <a:off x="113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43" name="Freeform 4533"/>
              <p:cNvSpPr>
                <a:spLocks/>
              </p:cNvSpPr>
              <p:nvPr/>
            </p:nvSpPr>
            <p:spPr bwMode="auto">
              <a:xfrm>
                <a:off x="113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44" name="Freeform 4534"/>
              <p:cNvSpPr>
                <a:spLocks/>
              </p:cNvSpPr>
              <p:nvPr/>
            </p:nvSpPr>
            <p:spPr bwMode="auto">
              <a:xfrm>
                <a:off x="113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45" name="Freeform 4535"/>
              <p:cNvSpPr>
                <a:spLocks/>
              </p:cNvSpPr>
              <p:nvPr/>
            </p:nvSpPr>
            <p:spPr bwMode="auto">
              <a:xfrm>
                <a:off x="113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46" name="Freeform 4536"/>
              <p:cNvSpPr>
                <a:spLocks/>
              </p:cNvSpPr>
              <p:nvPr/>
            </p:nvSpPr>
            <p:spPr bwMode="auto">
              <a:xfrm>
                <a:off x="113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47" name="Freeform 4537"/>
              <p:cNvSpPr>
                <a:spLocks/>
              </p:cNvSpPr>
              <p:nvPr/>
            </p:nvSpPr>
            <p:spPr bwMode="auto">
              <a:xfrm>
                <a:off x="114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48" name="Freeform 4538"/>
              <p:cNvSpPr>
                <a:spLocks/>
              </p:cNvSpPr>
              <p:nvPr/>
            </p:nvSpPr>
            <p:spPr bwMode="auto">
              <a:xfrm>
                <a:off x="1141" y="3664"/>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849" name="Freeform 4539"/>
              <p:cNvSpPr>
                <a:spLocks/>
              </p:cNvSpPr>
              <p:nvPr/>
            </p:nvSpPr>
            <p:spPr bwMode="auto">
              <a:xfrm>
                <a:off x="114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50" name="Freeform 4540"/>
              <p:cNvSpPr>
                <a:spLocks/>
              </p:cNvSpPr>
              <p:nvPr/>
            </p:nvSpPr>
            <p:spPr bwMode="auto">
              <a:xfrm>
                <a:off x="114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51" name="Freeform 4541"/>
              <p:cNvSpPr>
                <a:spLocks/>
              </p:cNvSpPr>
              <p:nvPr/>
            </p:nvSpPr>
            <p:spPr bwMode="auto">
              <a:xfrm>
                <a:off x="114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52" name="Freeform 4542"/>
              <p:cNvSpPr>
                <a:spLocks/>
              </p:cNvSpPr>
              <p:nvPr/>
            </p:nvSpPr>
            <p:spPr bwMode="auto">
              <a:xfrm>
                <a:off x="1148"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853" name="Freeform 4543"/>
              <p:cNvSpPr>
                <a:spLocks/>
              </p:cNvSpPr>
              <p:nvPr/>
            </p:nvSpPr>
            <p:spPr bwMode="auto">
              <a:xfrm>
                <a:off x="114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54" name="Freeform 4544"/>
              <p:cNvSpPr>
                <a:spLocks/>
              </p:cNvSpPr>
              <p:nvPr/>
            </p:nvSpPr>
            <p:spPr bwMode="auto">
              <a:xfrm>
                <a:off x="115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55" name="Freeform 4545"/>
              <p:cNvSpPr>
                <a:spLocks/>
              </p:cNvSpPr>
              <p:nvPr/>
            </p:nvSpPr>
            <p:spPr bwMode="auto">
              <a:xfrm>
                <a:off x="115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56" name="Freeform 4546"/>
              <p:cNvSpPr>
                <a:spLocks/>
              </p:cNvSpPr>
              <p:nvPr/>
            </p:nvSpPr>
            <p:spPr bwMode="auto">
              <a:xfrm>
                <a:off x="115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57" name="Freeform 4547"/>
              <p:cNvSpPr>
                <a:spLocks/>
              </p:cNvSpPr>
              <p:nvPr/>
            </p:nvSpPr>
            <p:spPr bwMode="auto">
              <a:xfrm>
                <a:off x="115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58" name="Freeform 4548"/>
              <p:cNvSpPr>
                <a:spLocks/>
              </p:cNvSpPr>
              <p:nvPr/>
            </p:nvSpPr>
            <p:spPr bwMode="auto">
              <a:xfrm>
                <a:off x="115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59" name="Freeform 4549"/>
              <p:cNvSpPr>
                <a:spLocks/>
              </p:cNvSpPr>
              <p:nvPr/>
            </p:nvSpPr>
            <p:spPr bwMode="auto">
              <a:xfrm>
                <a:off x="115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60" name="Freeform 4550"/>
              <p:cNvSpPr>
                <a:spLocks/>
              </p:cNvSpPr>
              <p:nvPr/>
            </p:nvSpPr>
            <p:spPr bwMode="auto">
              <a:xfrm>
                <a:off x="115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61" name="Freeform 4551"/>
              <p:cNvSpPr>
                <a:spLocks/>
              </p:cNvSpPr>
              <p:nvPr/>
            </p:nvSpPr>
            <p:spPr bwMode="auto">
              <a:xfrm>
                <a:off x="116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62" name="Freeform 4552"/>
              <p:cNvSpPr>
                <a:spLocks/>
              </p:cNvSpPr>
              <p:nvPr/>
            </p:nvSpPr>
            <p:spPr bwMode="auto">
              <a:xfrm>
                <a:off x="116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63" name="Freeform 4553"/>
              <p:cNvSpPr>
                <a:spLocks/>
              </p:cNvSpPr>
              <p:nvPr/>
            </p:nvSpPr>
            <p:spPr bwMode="auto">
              <a:xfrm>
                <a:off x="1164"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864" name="Freeform 4554"/>
              <p:cNvSpPr>
                <a:spLocks/>
              </p:cNvSpPr>
              <p:nvPr/>
            </p:nvSpPr>
            <p:spPr bwMode="auto">
              <a:xfrm>
                <a:off x="1165"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865" name="Freeform 4555"/>
              <p:cNvSpPr>
                <a:spLocks/>
              </p:cNvSpPr>
              <p:nvPr/>
            </p:nvSpPr>
            <p:spPr bwMode="auto">
              <a:xfrm>
                <a:off x="1167" y="3663"/>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path>
                </a:pathLst>
              </a:custGeom>
              <a:noFill/>
              <a:ln w="0">
                <a:solidFill>
                  <a:srgbClr val="000000"/>
                </a:solidFill>
                <a:prstDash val="solid"/>
                <a:round/>
                <a:headEnd/>
                <a:tailEnd/>
              </a:ln>
            </p:spPr>
            <p:txBody>
              <a:bodyPr/>
              <a:lstStyle/>
              <a:p>
                <a:endParaRPr lang="en-US"/>
              </a:p>
            </p:txBody>
          </p:sp>
          <p:sp>
            <p:nvSpPr>
              <p:cNvPr id="24866" name="Freeform 4556"/>
              <p:cNvSpPr>
                <a:spLocks/>
              </p:cNvSpPr>
              <p:nvPr/>
            </p:nvSpPr>
            <p:spPr bwMode="auto">
              <a:xfrm>
                <a:off x="1167"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867" name="Freeform 4557"/>
              <p:cNvSpPr>
                <a:spLocks/>
              </p:cNvSpPr>
              <p:nvPr/>
            </p:nvSpPr>
            <p:spPr bwMode="auto">
              <a:xfrm>
                <a:off x="1170"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868" name="Freeform 4558"/>
              <p:cNvSpPr>
                <a:spLocks/>
              </p:cNvSpPr>
              <p:nvPr/>
            </p:nvSpPr>
            <p:spPr bwMode="auto">
              <a:xfrm>
                <a:off x="1171"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69" name="Freeform 4559"/>
              <p:cNvSpPr>
                <a:spLocks/>
              </p:cNvSpPr>
              <p:nvPr/>
            </p:nvSpPr>
            <p:spPr bwMode="auto">
              <a:xfrm>
                <a:off x="1173"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870" name="Freeform 4560"/>
              <p:cNvSpPr>
                <a:spLocks/>
              </p:cNvSpPr>
              <p:nvPr/>
            </p:nvSpPr>
            <p:spPr bwMode="auto">
              <a:xfrm>
                <a:off x="1174" y="366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871" name="Freeform 4561"/>
              <p:cNvSpPr>
                <a:spLocks/>
              </p:cNvSpPr>
              <p:nvPr/>
            </p:nvSpPr>
            <p:spPr bwMode="auto">
              <a:xfrm>
                <a:off x="1176"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72" name="Freeform 4562"/>
              <p:cNvSpPr>
                <a:spLocks/>
              </p:cNvSpPr>
              <p:nvPr/>
            </p:nvSpPr>
            <p:spPr bwMode="auto">
              <a:xfrm>
                <a:off x="1177"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873" name="Freeform 4563"/>
              <p:cNvSpPr>
                <a:spLocks/>
              </p:cNvSpPr>
              <p:nvPr/>
            </p:nvSpPr>
            <p:spPr bwMode="auto">
              <a:xfrm>
                <a:off x="1178" y="366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874" name="Freeform 4564"/>
              <p:cNvSpPr>
                <a:spLocks/>
              </p:cNvSpPr>
              <p:nvPr/>
            </p:nvSpPr>
            <p:spPr bwMode="auto">
              <a:xfrm>
                <a:off x="1180"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75" name="Freeform 4565"/>
              <p:cNvSpPr>
                <a:spLocks/>
              </p:cNvSpPr>
              <p:nvPr/>
            </p:nvSpPr>
            <p:spPr bwMode="auto">
              <a:xfrm>
                <a:off x="1181"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76" name="Freeform 4566"/>
              <p:cNvSpPr>
                <a:spLocks/>
              </p:cNvSpPr>
              <p:nvPr/>
            </p:nvSpPr>
            <p:spPr bwMode="auto">
              <a:xfrm>
                <a:off x="1183"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77" name="Freeform 4567"/>
              <p:cNvSpPr>
                <a:spLocks/>
              </p:cNvSpPr>
              <p:nvPr/>
            </p:nvSpPr>
            <p:spPr bwMode="auto">
              <a:xfrm>
                <a:off x="1184"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78" name="Freeform 4568"/>
              <p:cNvSpPr>
                <a:spLocks/>
              </p:cNvSpPr>
              <p:nvPr/>
            </p:nvSpPr>
            <p:spPr bwMode="auto">
              <a:xfrm>
                <a:off x="1186"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79" name="Freeform 4569"/>
              <p:cNvSpPr>
                <a:spLocks/>
              </p:cNvSpPr>
              <p:nvPr/>
            </p:nvSpPr>
            <p:spPr bwMode="auto">
              <a:xfrm>
                <a:off x="1187"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80" name="Freeform 4570"/>
              <p:cNvSpPr>
                <a:spLocks/>
              </p:cNvSpPr>
              <p:nvPr/>
            </p:nvSpPr>
            <p:spPr bwMode="auto">
              <a:xfrm>
                <a:off x="1189"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881" name="Freeform 4571"/>
              <p:cNvSpPr>
                <a:spLocks/>
              </p:cNvSpPr>
              <p:nvPr/>
            </p:nvSpPr>
            <p:spPr bwMode="auto">
              <a:xfrm>
                <a:off x="119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82" name="Freeform 4572"/>
              <p:cNvSpPr>
                <a:spLocks/>
              </p:cNvSpPr>
              <p:nvPr/>
            </p:nvSpPr>
            <p:spPr bwMode="auto">
              <a:xfrm>
                <a:off x="119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83" name="Freeform 4573"/>
              <p:cNvSpPr>
                <a:spLocks/>
              </p:cNvSpPr>
              <p:nvPr/>
            </p:nvSpPr>
            <p:spPr bwMode="auto">
              <a:xfrm>
                <a:off x="1193"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884" name="Freeform 4574"/>
              <p:cNvSpPr>
                <a:spLocks/>
              </p:cNvSpPr>
              <p:nvPr/>
            </p:nvSpPr>
            <p:spPr bwMode="auto">
              <a:xfrm>
                <a:off x="1194" y="3664"/>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885" name="Freeform 4575"/>
              <p:cNvSpPr>
                <a:spLocks/>
              </p:cNvSpPr>
              <p:nvPr/>
            </p:nvSpPr>
            <p:spPr bwMode="auto">
              <a:xfrm>
                <a:off x="119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86" name="Freeform 4576"/>
              <p:cNvSpPr>
                <a:spLocks/>
              </p:cNvSpPr>
              <p:nvPr/>
            </p:nvSpPr>
            <p:spPr bwMode="auto">
              <a:xfrm>
                <a:off x="119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87" name="Freeform 4577"/>
              <p:cNvSpPr>
                <a:spLocks/>
              </p:cNvSpPr>
              <p:nvPr/>
            </p:nvSpPr>
            <p:spPr bwMode="auto">
              <a:xfrm>
                <a:off x="120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88" name="Freeform 4578"/>
              <p:cNvSpPr>
                <a:spLocks/>
              </p:cNvSpPr>
              <p:nvPr/>
            </p:nvSpPr>
            <p:spPr bwMode="auto">
              <a:xfrm>
                <a:off x="120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89" name="Freeform 4579"/>
              <p:cNvSpPr>
                <a:spLocks/>
              </p:cNvSpPr>
              <p:nvPr/>
            </p:nvSpPr>
            <p:spPr bwMode="auto">
              <a:xfrm>
                <a:off x="120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90" name="Freeform 4580"/>
              <p:cNvSpPr>
                <a:spLocks/>
              </p:cNvSpPr>
              <p:nvPr/>
            </p:nvSpPr>
            <p:spPr bwMode="auto">
              <a:xfrm>
                <a:off x="120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91" name="Freeform 4581"/>
              <p:cNvSpPr>
                <a:spLocks/>
              </p:cNvSpPr>
              <p:nvPr/>
            </p:nvSpPr>
            <p:spPr bwMode="auto">
              <a:xfrm>
                <a:off x="120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92" name="Freeform 4582"/>
              <p:cNvSpPr>
                <a:spLocks/>
              </p:cNvSpPr>
              <p:nvPr/>
            </p:nvSpPr>
            <p:spPr bwMode="auto">
              <a:xfrm>
                <a:off x="120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93" name="Freeform 4583"/>
              <p:cNvSpPr>
                <a:spLocks/>
              </p:cNvSpPr>
              <p:nvPr/>
            </p:nvSpPr>
            <p:spPr bwMode="auto">
              <a:xfrm>
                <a:off x="120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94" name="Freeform 4584"/>
              <p:cNvSpPr>
                <a:spLocks/>
              </p:cNvSpPr>
              <p:nvPr/>
            </p:nvSpPr>
            <p:spPr bwMode="auto">
              <a:xfrm>
                <a:off x="121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95" name="Freeform 4585"/>
              <p:cNvSpPr>
                <a:spLocks/>
              </p:cNvSpPr>
              <p:nvPr/>
            </p:nvSpPr>
            <p:spPr bwMode="auto">
              <a:xfrm>
                <a:off x="121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896" name="Freeform 4586"/>
              <p:cNvSpPr>
                <a:spLocks/>
              </p:cNvSpPr>
              <p:nvPr/>
            </p:nvSpPr>
            <p:spPr bwMode="auto">
              <a:xfrm>
                <a:off x="121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97" name="Freeform 4587"/>
              <p:cNvSpPr>
                <a:spLocks/>
              </p:cNvSpPr>
              <p:nvPr/>
            </p:nvSpPr>
            <p:spPr bwMode="auto">
              <a:xfrm>
                <a:off x="121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98" name="Freeform 4588"/>
              <p:cNvSpPr>
                <a:spLocks/>
              </p:cNvSpPr>
              <p:nvPr/>
            </p:nvSpPr>
            <p:spPr bwMode="auto">
              <a:xfrm>
                <a:off x="121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899" name="Freeform 4589"/>
              <p:cNvSpPr>
                <a:spLocks/>
              </p:cNvSpPr>
              <p:nvPr/>
            </p:nvSpPr>
            <p:spPr bwMode="auto">
              <a:xfrm>
                <a:off x="121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00" name="Freeform 4590"/>
              <p:cNvSpPr>
                <a:spLocks/>
              </p:cNvSpPr>
              <p:nvPr/>
            </p:nvSpPr>
            <p:spPr bwMode="auto">
              <a:xfrm>
                <a:off x="121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01" name="Freeform 4591"/>
              <p:cNvSpPr>
                <a:spLocks/>
              </p:cNvSpPr>
              <p:nvPr/>
            </p:nvSpPr>
            <p:spPr bwMode="auto">
              <a:xfrm>
                <a:off x="121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02" name="Freeform 4592"/>
              <p:cNvSpPr>
                <a:spLocks/>
              </p:cNvSpPr>
              <p:nvPr/>
            </p:nvSpPr>
            <p:spPr bwMode="auto">
              <a:xfrm>
                <a:off x="122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03" name="Freeform 4593"/>
              <p:cNvSpPr>
                <a:spLocks/>
              </p:cNvSpPr>
              <p:nvPr/>
            </p:nvSpPr>
            <p:spPr bwMode="auto">
              <a:xfrm>
                <a:off x="122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04" name="Freeform 4594"/>
              <p:cNvSpPr>
                <a:spLocks/>
              </p:cNvSpPr>
              <p:nvPr/>
            </p:nvSpPr>
            <p:spPr bwMode="auto">
              <a:xfrm>
                <a:off x="122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05" name="Freeform 4595"/>
              <p:cNvSpPr>
                <a:spLocks/>
              </p:cNvSpPr>
              <p:nvPr/>
            </p:nvSpPr>
            <p:spPr bwMode="auto">
              <a:xfrm>
                <a:off x="122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06" name="Freeform 4596"/>
              <p:cNvSpPr>
                <a:spLocks/>
              </p:cNvSpPr>
              <p:nvPr/>
            </p:nvSpPr>
            <p:spPr bwMode="auto">
              <a:xfrm>
                <a:off x="122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07" name="Freeform 4597"/>
              <p:cNvSpPr>
                <a:spLocks/>
              </p:cNvSpPr>
              <p:nvPr/>
            </p:nvSpPr>
            <p:spPr bwMode="auto">
              <a:xfrm>
                <a:off x="122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08" name="Freeform 4598"/>
              <p:cNvSpPr>
                <a:spLocks/>
              </p:cNvSpPr>
              <p:nvPr/>
            </p:nvSpPr>
            <p:spPr bwMode="auto">
              <a:xfrm>
                <a:off x="123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09" name="Freeform 4599"/>
              <p:cNvSpPr>
                <a:spLocks/>
              </p:cNvSpPr>
              <p:nvPr/>
            </p:nvSpPr>
            <p:spPr bwMode="auto">
              <a:xfrm>
                <a:off x="123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10" name="Freeform 4600"/>
              <p:cNvSpPr>
                <a:spLocks/>
              </p:cNvSpPr>
              <p:nvPr/>
            </p:nvSpPr>
            <p:spPr bwMode="auto">
              <a:xfrm>
                <a:off x="123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11" name="Freeform 4601"/>
              <p:cNvSpPr>
                <a:spLocks/>
              </p:cNvSpPr>
              <p:nvPr/>
            </p:nvSpPr>
            <p:spPr bwMode="auto">
              <a:xfrm>
                <a:off x="123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12" name="Freeform 4602"/>
              <p:cNvSpPr>
                <a:spLocks/>
              </p:cNvSpPr>
              <p:nvPr/>
            </p:nvSpPr>
            <p:spPr bwMode="auto">
              <a:xfrm>
                <a:off x="123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13" name="Freeform 4603"/>
              <p:cNvSpPr>
                <a:spLocks/>
              </p:cNvSpPr>
              <p:nvPr/>
            </p:nvSpPr>
            <p:spPr bwMode="auto">
              <a:xfrm>
                <a:off x="123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14" name="Freeform 4604"/>
              <p:cNvSpPr>
                <a:spLocks/>
              </p:cNvSpPr>
              <p:nvPr/>
            </p:nvSpPr>
            <p:spPr bwMode="auto">
              <a:xfrm>
                <a:off x="123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15" name="Freeform 4605"/>
              <p:cNvSpPr>
                <a:spLocks/>
              </p:cNvSpPr>
              <p:nvPr/>
            </p:nvSpPr>
            <p:spPr bwMode="auto">
              <a:xfrm>
                <a:off x="124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16" name="Freeform 4606"/>
              <p:cNvSpPr>
                <a:spLocks/>
              </p:cNvSpPr>
              <p:nvPr/>
            </p:nvSpPr>
            <p:spPr bwMode="auto">
              <a:xfrm>
                <a:off x="124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17" name="Freeform 4607"/>
              <p:cNvSpPr>
                <a:spLocks/>
              </p:cNvSpPr>
              <p:nvPr/>
            </p:nvSpPr>
            <p:spPr bwMode="auto">
              <a:xfrm>
                <a:off x="124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18" name="Freeform 4608"/>
              <p:cNvSpPr>
                <a:spLocks/>
              </p:cNvSpPr>
              <p:nvPr/>
            </p:nvSpPr>
            <p:spPr bwMode="auto">
              <a:xfrm>
                <a:off x="1245"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919" name="Freeform 4609"/>
              <p:cNvSpPr>
                <a:spLocks/>
              </p:cNvSpPr>
              <p:nvPr/>
            </p:nvSpPr>
            <p:spPr bwMode="auto">
              <a:xfrm>
                <a:off x="124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20" name="Freeform 4610"/>
              <p:cNvSpPr>
                <a:spLocks/>
              </p:cNvSpPr>
              <p:nvPr/>
            </p:nvSpPr>
            <p:spPr bwMode="auto">
              <a:xfrm>
                <a:off x="1247" y="3662"/>
                <a:ext cx="3" cy="1"/>
              </a:xfrm>
              <a:custGeom>
                <a:avLst/>
                <a:gdLst>
                  <a:gd name="T0" fmla="*/ 0 w 3"/>
                  <a:gd name="T1" fmla="*/ 1 h 1"/>
                  <a:gd name="T2" fmla="*/ 0 w 3"/>
                  <a:gd name="T3" fmla="*/ 1 h 1"/>
                  <a:gd name="T4" fmla="*/ 0 w 3"/>
                  <a:gd name="T5" fmla="*/ 1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lnTo>
                      <a:pt x="0" y="1"/>
                    </a:lnTo>
                    <a:lnTo>
                      <a:pt x="3" y="0"/>
                    </a:lnTo>
                  </a:path>
                </a:pathLst>
              </a:custGeom>
              <a:noFill/>
              <a:ln w="0">
                <a:solidFill>
                  <a:srgbClr val="000000"/>
                </a:solidFill>
                <a:prstDash val="solid"/>
                <a:round/>
                <a:headEnd/>
                <a:tailEnd/>
              </a:ln>
            </p:spPr>
            <p:txBody>
              <a:bodyPr/>
              <a:lstStyle/>
              <a:p>
                <a:endParaRPr lang="en-US"/>
              </a:p>
            </p:txBody>
          </p:sp>
          <p:sp>
            <p:nvSpPr>
              <p:cNvPr id="24921" name="Freeform 4611"/>
              <p:cNvSpPr>
                <a:spLocks/>
              </p:cNvSpPr>
              <p:nvPr/>
            </p:nvSpPr>
            <p:spPr bwMode="auto">
              <a:xfrm>
                <a:off x="1250"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922" name="Freeform 4612"/>
              <p:cNvSpPr>
                <a:spLocks/>
              </p:cNvSpPr>
              <p:nvPr/>
            </p:nvSpPr>
            <p:spPr bwMode="auto">
              <a:xfrm>
                <a:off x="1251" y="3660"/>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923" name="Freeform 4613"/>
              <p:cNvSpPr>
                <a:spLocks/>
              </p:cNvSpPr>
              <p:nvPr/>
            </p:nvSpPr>
            <p:spPr bwMode="auto">
              <a:xfrm>
                <a:off x="1253" y="3659"/>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924" name="Freeform 4614"/>
              <p:cNvSpPr>
                <a:spLocks/>
              </p:cNvSpPr>
              <p:nvPr/>
            </p:nvSpPr>
            <p:spPr bwMode="auto">
              <a:xfrm>
                <a:off x="1254" y="3659"/>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25" name="Freeform 4615"/>
              <p:cNvSpPr>
                <a:spLocks/>
              </p:cNvSpPr>
              <p:nvPr/>
            </p:nvSpPr>
            <p:spPr bwMode="auto">
              <a:xfrm>
                <a:off x="1256" y="3658"/>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926" name="Freeform 4616"/>
              <p:cNvSpPr>
                <a:spLocks/>
              </p:cNvSpPr>
              <p:nvPr/>
            </p:nvSpPr>
            <p:spPr bwMode="auto">
              <a:xfrm>
                <a:off x="1257" y="365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27" name="Freeform 4617"/>
              <p:cNvSpPr>
                <a:spLocks/>
              </p:cNvSpPr>
              <p:nvPr/>
            </p:nvSpPr>
            <p:spPr bwMode="auto">
              <a:xfrm>
                <a:off x="1258" y="3658"/>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28" name="Freeform 4618"/>
              <p:cNvSpPr>
                <a:spLocks/>
              </p:cNvSpPr>
              <p:nvPr/>
            </p:nvSpPr>
            <p:spPr bwMode="auto">
              <a:xfrm>
                <a:off x="1260" y="3658"/>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929" name="Freeform 4619"/>
              <p:cNvSpPr>
                <a:spLocks/>
              </p:cNvSpPr>
              <p:nvPr/>
            </p:nvSpPr>
            <p:spPr bwMode="auto">
              <a:xfrm>
                <a:off x="1261" y="3659"/>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30" name="Freeform 4620"/>
              <p:cNvSpPr>
                <a:spLocks/>
              </p:cNvSpPr>
              <p:nvPr/>
            </p:nvSpPr>
            <p:spPr bwMode="auto">
              <a:xfrm>
                <a:off x="1263" y="3659"/>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931" name="Freeform 4621"/>
              <p:cNvSpPr>
                <a:spLocks/>
              </p:cNvSpPr>
              <p:nvPr/>
            </p:nvSpPr>
            <p:spPr bwMode="auto">
              <a:xfrm>
                <a:off x="1264" y="3660"/>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932" name="Freeform 4622"/>
              <p:cNvSpPr>
                <a:spLocks/>
              </p:cNvSpPr>
              <p:nvPr/>
            </p:nvSpPr>
            <p:spPr bwMode="auto">
              <a:xfrm>
                <a:off x="1266" y="366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933" name="Freeform 4623"/>
              <p:cNvSpPr>
                <a:spLocks/>
              </p:cNvSpPr>
              <p:nvPr/>
            </p:nvSpPr>
            <p:spPr bwMode="auto">
              <a:xfrm>
                <a:off x="1267"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934" name="Freeform 4624"/>
              <p:cNvSpPr>
                <a:spLocks/>
              </p:cNvSpPr>
              <p:nvPr/>
            </p:nvSpPr>
            <p:spPr bwMode="auto">
              <a:xfrm>
                <a:off x="126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935" name="Freeform 4625"/>
              <p:cNvSpPr>
                <a:spLocks/>
              </p:cNvSpPr>
              <p:nvPr/>
            </p:nvSpPr>
            <p:spPr bwMode="auto">
              <a:xfrm>
                <a:off x="127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936" name="Freeform 4626"/>
              <p:cNvSpPr>
                <a:spLocks/>
              </p:cNvSpPr>
              <p:nvPr/>
            </p:nvSpPr>
            <p:spPr bwMode="auto">
              <a:xfrm>
                <a:off x="127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grpSp>
        <p:grpSp>
          <p:nvGrpSpPr>
            <p:cNvPr id="8" name="Group 4828"/>
            <p:cNvGrpSpPr>
              <a:grpSpLocks/>
            </p:cNvGrpSpPr>
            <p:nvPr/>
          </p:nvGrpSpPr>
          <p:grpSpPr bwMode="auto">
            <a:xfrm>
              <a:off x="2019300" y="5791200"/>
              <a:ext cx="469900" cy="26988"/>
              <a:chOff x="1272" y="3648"/>
              <a:chExt cx="296" cy="17"/>
            </a:xfrm>
          </p:grpSpPr>
          <p:sp>
            <p:nvSpPr>
              <p:cNvPr id="24537" name="Freeform 4628"/>
              <p:cNvSpPr>
                <a:spLocks/>
              </p:cNvSpPr>
              <p:nvPr/>
            </p:nvSpPr>
            <p:spPr bwMode="auto">
              <a:xfrm>
                <a:off x="1272"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538" name="Freeform 4629"/>
              <p:cNvSpPr>
                <a:spLocks/>
              </p:cNvSpPr>
              <p:nvPr/>
            </p:nvSpPr>
            <p:spPr bwMode="auto">
              <a:xfrm>
                <a:off x="1274"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39" name="Freeform 4630"/>
              <p:cNvSpPr>
                <a:spLocks/>
              </p:cNvSpPr>
              <p:nvPr/>
            </p:nvSpPr>
            <p:spPr bwMode="auto">
              <a:xfrm>
                <a:off x="127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40" name="Freeform 4631"/>
              <p:cNvSpPr>
                <a:spLocks/>
              </p:cNvSpPr>
              <p:nvPr/>
            </p:nvSpPr>
            <p:spPr bwMode="auto">
              <a:xfrm>
                <a:off x="127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41" name="Freeform 4632"/>
              <p:cNvSpPr>
                <a:spLocks/>
              </p:cNvSpPr>
              <p:nvPr/>
            </p:nvSpPr>
            <p:spPr bwMode="auto">
              <a:xfrm>
                <a:off x="1279"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42" name="Freeform 4633"/>
              <p:cNvSpPr>
                <a:spLocks/>
              </p:cNvSpPr>
              <p:nvPr/>
            </p:nvSpPr>
            <p:spPr bwMode="auto">
              <a:xfrm>
                <a:off x="1281"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543" name="Freeform 4634"/>
              <p:cNvSpPr>
                <a:spLocks/>
              </p:cNvSpPr>
              <p:nvPr/>
            </p:nvSpPr>
            <p:spPr bwMode="auto">
              <a:xfrm>
                <a:off x="1282"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44" name="Freeform 4635"/>
              <p:cNvSpPr>
                <a:spLocks/>
              </p:cNvSpPr>
              <p:nvPr/>
            </p:nvSpPr>
            <p:spPr bwMode="auto">
              <a:xfrm>
                <a:off x="1283" y="3660"/>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45" name="Freeform 4636"/>
              <p:cNvSpPr>
                <a:spLocks/>
              </p:cNvSpPr>
              <p:nvPr/>
            </p:nvSpPr>
            <p:spPr bwMode="auto">
              <a:xfrm>
                <a:off x="1285"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46" name="Freeform 4637"/>
              <p:cNvSpPr>
                <a:spLocks/>
              </p:cNvSpPr>
              <p:nvPr/>
            </p:nvSpPr>
            <p:spPr bwMode="auto">
              <a:xfrm>
                <a:off x="1286"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47" name="Freeform 4638"/>
              <p:cNvSpPr>
                <a:spLocks/>
              </p:cNvSpPr>
              <p:nvPr/>
            </p:nvSpPr>
            <p:spPr bwMode="auto">
              <a:xfrm>
                <a:off x="1288"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48" name="Freeform 4639"/>
              <p:cNvSpPr>
                <a:spLocks/>
              </p:cNvSpPr>
              <p:nvPr/>
            </p:nvSpPr>
            <p:spPr bwMode="auto">
              <a:xfrm>
                <a:off x="1289"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49" name="Freeform 4640"/>
              <p:cNvSpPr>
                <a:spLocks/>
              </p:cNvSpPr>
              <p:nvPr/>
            </p:nvSpPr>
            <p:spPr bwMode="auto">
              <a:xfrm>
                <a:off x="1291" y="3660"/>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550" name="Freeform 4641"/>
              <p:cNvSpPr>
                <a:spLocks/>
              </p:cNvSpPr>
              <p:nvPr/>
            </p:nvSpPr>
            <p:spPr bwMode="auto">
              <a:xfrm>
                <a:off x="1292"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51" name="Freeform 4642"/>
              <p:cNvSpPr>
                <a:spLocks/>
              </p:cNvSpPr>
              <p:nvPr/>
            </p:nvSpPr>
            <p:spPr bwMode="auto">
              <a:xfrm>
                <a:off x="1293" y="366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552" name="Freeform 4643"/>
              <p:cNvSpPr>
                <a:spLocks/>
              </p:cNvSpPr>
              <p:nvPr/>
            </p:nvSpPr>
            <p:spPr bwMode="auto">
              <a:xfrm>
                <a:off x="1295"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53" name="Freeform 4644"/>
              <p:cNvSpPr>
                <a:spLocks/>
              </p:cNvSpPr>
              <p:nvPr/>
            </p:nvSpPr>
            <p:spPr bwMode="auto">
              <a:xfrm>
                <a:off x="1296" y="3662"/>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554" name="Freeform 4645"/>
              <p:cNvSpPr>
                <a:spLocks/>
              </p:cNvSpPr>
              <p:nvPr/>
            </p:nvSpPr>
            <p:spPr bwMode="auto">
              <a:xfrm>
                <a:off x="129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55" name="Freeform 4646"/>
              <p:cNvSpPr>
                <a:spLocks/>
              </p:cNvSpPr>
              <p:nvPr/>
            </p:nvSpPr>
            <p:spPr bwMode="auto">
              <a:xfrm>
                <a:off x="1299"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556" name="Freeform 4647"/>
              <p:cNvSpPr>
                <a:spLocks/>
              </p:cNvSpPr>
              <p:nvPr/>
            </p:nvSpPr>
            <p:spPr bwMode="auto">
              <a:xfrm>
                <a:off x="130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57" name="Freeform 4648"/>
              <p:cNvSpPr>
                <a:spLocks/>
              </p:cNvSpPr>
              <p:nvPr/>
            </p:nvSpPr>
            <p:spPr bwMode="auto">
              <a:xfrm>
                <a:off x="130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58" name="Freeform 4649"/>
              <p:cNvSpPr>
                <a:spLocks/>
              </p:cNvSpPr>
              <p:nvPr/>
            </p:nvSpPr>
            <p:spPr bwMode="auto">
              <a:xfrm>
                <a:off x="130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59" name="Freeform 4650"/>
              <p:cNvSpPr>
                <a:spLocks/>
              </p:cNvSpPr>
              <p:nvPr/>
            </p:nvSpPr>
            <p:spPr bwMode="auto">
              <a:xfrm>
                <a:off x="130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60" name="Freeform 4651"/>
              <p:cNvSpPr>
                <a:spLocks/>
              </p:cNvSpPr>
              <p:nvPr/>
            </p:nvSpPr>
            <p:spPr bwMode="auto">
              <a:xfrm>
                <a:off x="130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61" name="Freeform 4652"/>
              <p:cNvSpPr>
                <a:spLocks/>
              </p:cNvSpPr>
              <p:nvPr/>
            </p:nvSpPr>
            <p:spPr bwMode="auto">
              <a:xfrm>
                <a:off x="130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62" name="Freeform 4653"/>
              <p:cNvSpPr>
                <a:spLocks/>
              </p:cNvSpPr>
              <p:nvPr/>
            </p:nvSpPr>
            <p:spPr bwMode="auto">
              <a:xfrm>
                <a:off x="131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63" name="Freeform 4654"/>
              <p:cNvSpPr>
                <a:spLocks/>
              </p:cNvSpPr>
              <p:nvPr/>
            </p:nvSpPr>
            <p:spPr bwMode="auto">
              <a:xfrm>
                <a:off x="131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64" name="Freeform 4655"/>
              <p:cNvSpPr>
                <a:spLocks/>
              </p:cNvSpPr>
              <p:nvPr/>
            </p:nvSpPr>
            <p:spPr bwMode="auto">
              <a:xfrm>
                <a:off x="131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65" name="Freeform 4656"/>
              <p:cNvSpPr>
                <a:spLocks/>
              </p:cNvSpPr>
              <p:nvPr/>
            </p:nvSpPr>
            <p:spPr bwMode="auto">
              <a:xfrm>
                <a:off x="131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66" name="Freeform 4657"/>
              <p:cNvSpPr>
                <a:spLocks/>
              </p:cNvSpPr>
              <p:nvPr/>
            </p:nvSpPr>
            <p:spPr bwMode="auto">
              <a:xfrm>
                <a:off x="131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67" name="Freeform 4658"/>
              <p:cNvSpPr>
                <a:spLocks/>
              </p:cNvSpPr>
              <p:nvPr/>
            </p:nvSpPr>
            <p:spPr bwMode="auto">
              <a:xfrm>
                <a:off x="131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68" name="Freeform 4659"/>
              <p:cNvSpPr>
                <a:spLocks/>
              </p:cNvSpPr>
              <p:nvPr/>
            </p:nvSpPr>
            <p:spPr bwMode="auto">
              <a:xfrm>
                <a:off x="131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69" name="Freeform 4660"/>
              <p:cNvSpPr>
                <a:spLocks/>
              </p:cNvSpPr>
              <p:nvPr/>
            </p:nvSpPr>
            <p:spPr bwMode="auto">
              <a:xfrm>
                <a:off x="132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70" name="Freeform 4661"/>
              <p:cNvSpPr>
                <a:spLocks/>
              </p:cNvSpPr>
              <p:nvPr/>
            </p:nvSpPr>
            <p:spPr bwMode="auto">
              <a:xfrm>
                <a:off x="132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71" name="Freeform 4662"/>
              <p:cNvSpPr>
                <a:spLocks/>
              </p:cNvSpPr>
              <p:nvPr/>
            </p:nvSpPr>
            <p:spPr bwMode="auto">
              <a:xfrm>
                <a:off x="132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72" name="Freeform 4663"/>
              <p:cNvSpPr>
                <a:spLocks/>
              </p:cNvSpPr>
              <p:nvPr/>
            </p:nvSpPr>
            <p:spPr bwMode="auto">
              <a:xfrm>
                <a:off x="132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73" name="Freeform 4664"/>
              <p:cNvSpPr>
                <a:spLocks/>
              </p:cNvSpPr>
              <p:nvPr/>
            </p:nvSpPr>
            <p:spPr bwMode="auto">
              <a:xfrm>
                <a:off x="132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74" name="Freeform 4665"/>
              <p:cNvSpPr>
                <a:spLocks/>
              </p:cNvSpPr>
              <p:nvPr/>
            </p:nvSpPr>
            <p:spPr bwMode="auto">
              <a:xfrm>
                <a:off x="132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75" name="Freeform 4666"/>
              <p:cNvSpPr>
                <a:spLocks/>
              </p:cNvSpPr>
              <p:nvPr/>
            </p:nvSpPr>
            <p:spPr bwMode="auto">
              <a:xfrm>
                <a:off x="132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76" name="Freeform 4667"/>
              <p:cNvSpPr>
                <a:spLocks/>
              </p:cNvSpPr>
              <p:nvPr/>
            </p:nvSpPr>
            <p:spPr bwMode="auto">
              <a:xfrm>
                <a:off x="133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77" name="Freeform 4668"/>
              <p:cNvSpPr>
                <a:spLocks/>
              </p:cNvSpPr>
              <p:nvPr/>
            </p:nvSpPr>
            <p:spPr bwMode="auto">
              <a:xfrm>
                <a:off x="133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78" name="Freeform 4669"/>
              <p:cNvSpPr>
                <a:spLocks/>
              </p:cNvSpPr>
              <p:nvPr/>
            </p:nvSpPr>
            <p:spPr bwMode="auto">
              <a:xfrm>
                <a:off x="133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79" name="Freeform 4670"/>
              <p:cNvSpPr>
                <a:spLocks/>
              </p:cNvSpPr>
              <p:nvPr/>
            </p:nvSpPr>
            <p:spPr bwMode="auto">
              <a:xfrm>
                <a:off x="133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80" name="Freeform 4671"/>
              <p:cNvSpPr>
                <a:spLocks/>
              </p:cNvSpPr>
              <p:nvPr/>
            </p:nvSpPr>
            <p:spPr bwMode="auto">
              <a:xfrm>
                <a:off x="133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81" name="Freeform 4672"/>
              <p:cNvSpPr>
                <a:spLocks/>
              </p:cNvSpPr>
              <p:nvPr/>
            </p:nvSpPr>
            <p:spPr bwMode="auto">
              <a:xfrm>
                <a:off x="133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82" name="Freeform 4673"/>
              <p:cNvSpPr>
                <a:spLocks/>
              </p:cNvSpPr>
              <p:nvPr/>
            </p:nvSpPr>
            <p:spPr bwMode="auto">
              <a:xfrm>
                <a:off x="133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83" name="Freeform 4674"/>
              <p:cNvSpPr>
                <a:spLocks/>
              </p:cNvSpPr>
              <p:nvPr/>
            </p:nvSpPr>
            <p:spPr bwMode="auto">
              <a:xfrm>
                <a:off x="134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84" name="Freeform 4675"/>
              <p:cNvSpPr>
                <a:spLocks/>
              </p:cNvSpPr>
              <p:nvPr/>
            </p:nvSpPr>
            <p:spPr bwMode="auto">
              <a:xfrm>
                <a:off x="134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85" name="Freeform 4676"/>
              <p:cNvSpPr>
                <a:spLocks/>
              </p:cNvSpPr>
              <p:nvPr/>
            </p:nvSpPr>
            <p:spPr bwMode="auto">
              <a:xfrm>
                <a:off x="134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86" name="Freeform 4677"/>
              <p:cNvSpPr>
                <a:spLocks/>
              </p:cNvSpPr>
              <p:nvPr/>
            </p:nvSpPr>
            <p:spPr bwMode="auto">
              <a:xfrm>
                <a:off x="134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87" name="Freeform 4678"/>
              <p:cNvSpPr>
                <a:spLocks/>
              </p:cNvSpPr>
              <p:nvPr/>
            </p:nvSpPr>
            <p:spPr bwMode="auto">
              <a:xfrm>
                <a:off x="134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88" name="Freeform 4679"/>
              <p:cNvSpPr>
                <a:spLocks/>
              </p:cNvSpPr>
              <p:nvPr/>
            </p:nvSpPr>
            <p:spPr bwMode="auto">
              <a:xfrm>
                <a:off x="1348"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89" name="Freeform 4680"/>
              <p:cNvSpPr>
                <a:spLocks/>
              </p:cNvSpPr>
              <p:nvPr/>
            </p:nvSpPr>
            <p:spPr bwMode="auto">
              <a:xfrm>
                <a:off x="1350"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590" name="Freeform 4681"/>
              <p:cNvSpPr>
                <a:spLocks/>
              </p:cNvSpPr>
              <p:nvPr/>
            </p:nvSpPr>
            <p:spPr bwMode="auto">
              <a:xfrm>
                <a:off x="135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91" name="Freeform 4682"/>
              <p:cNvSpPr>
                <a:spLocks/>
              </p:cNvSpPr>
              <p:nvPr/>
            </p:nvSpPr>
            <p:spPr bwMode="auto">
              <a:xfrm>
                <a:off x="1352"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92" name="Freeform 4683"/>
              <p:cNvSpPr>
                <a:spLocks/>
              </p:cNvSpPr>
              <p:nvPr/>
            </p:nvSpPr>
            <p:spPr bwMode="auto">
              <a:xfrm>
                <a:off x="135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93" name="Freeform 4684"/>
              <p:cNvSpPr>
                <a:spLocks/>
              </p:cNvSpPr>
              <p:nvPr/>
            </p:nvSpPr>
            <p:spPr bwMode="auto">
              <a:xfrm>
                <a:off x="135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94" name="Freeform 4685"/>
              <p:cNvSpPr>
                <a:spLocks/>
              </p:cNvSpPr>
              <p:nvPr/>
            </p:nvSpPr>
            <p:spPr bwMode="auto">
              <a:xfrm>
                <a:off x="135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95" name="Freeform 4686"/>
              <p:cNvSpPr>
                <a:spLocks/>
              </p:cNvSpPr>
              <p:nvPr/>
            </p:nvSpPr>
            <p:spPr bwMode="auto">
              <a:xfrm>
                <a:off x="1359"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96" name="Freeform 4687"/>
              <p:cNvSpPr>
                <a:spLocks/>
              </p:cNvSpPr>
              <p:nvPr/>
            </p:nvSpPr>
            <p:spPr bwMode="auto">
              <a:xfrm>
                <a:off x="1361"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97" name="Freeform 4688"/>
              <p:cNvSpPr>
                <a:spLocks/>
              </p:cNvSpPr>
              <p:nvPr/>
            </p:nvSpPr>
            <p:spPr bwMode="auto">
              <a:xfrm>
                <a:off x="1362"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598" name="Freeform 4689"/>
              <p:cNvSpPr>
                <a:spLocks/>
              </p:cNvSpPr>
              <p:nvPr/>
            </p:nvSpPr>
            <p:spPr bwMode="auto">
              <a:xfrm>
                <a:off x="1363" y="3659"/>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599" name="Freeform 4690"/>
              <p:cNvSpPr>
                <a:spLocks/>
              </p:cNvSpPr>
              <p:nvPr/>
            </p:nvSpPr>
            <p:spPr bwMode="auto">
              <a:xfrm>
                <a:off x="1365" y="3659"/>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00" name="Freeform 4691"/>
              <p:cNvSpPr>
                <a:spLocks/>
              </p:cNvSpPr>
              <p:nvPr/>
            </p:nvSpPr>
            <p:spPr bwMode="auto">
              <a:xfrm>
                <a:off x="1366" y="3657"/>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4601" name="Freeform 4692"/>
              <p:cNvSpPr>
                <a:spLocks/>
              </p:cNvSpPr>
              <p:nvPr/>
            </p:nvSpPr>
            <p:spPr bwMode="auto">
              <a:xfrm>
                <a:off x="1367" y="3657"/>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02" name="Freeform 4693"/>
              <p:cNvSpPr>
                <a:spLocks/>
              </p:cNvSpPr>
              <p:nvPr/>
            </p:nvSpPr>
            <p:spPr bwMode="auto">
              <a:xfrm>
                <a:off x="1369" y="3657"/>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03" name="Freeform 4694"/>
              <p:cNvSpPr>
                <a:spLocks/>
              </p:cNvSpPr>
              <p:nvPr/>
            </p:nvSpPr>
            <p:spPr bwMode="auto">
              <a:xfrm>
                <a:off x="1370" y="3657"/>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04" name="Freeform 4695"/>
              <p:cNvSpPr>
                <a:spLocks/>
              </p:cNvSpPr>
              <p:nvPr/>
            </p:nvSpPr>
            <p:spPr bwMode="auto">
              <a:xfrm>
                <a:off x="1372" y="3657"/>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605" name="Freeform 4696"/>
              <p:cNvSpPr>
                <a:spLocks/>
              </p:cNvSpPr>
              <p:nvPr/>
            </p:nvSpPr>
            <p:spPr bwMode="auto">
              <a:xfrm>
                <a:off x="1373" y="3658"/>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606" name="Freeform 4697"/>
              <p:cNvSpPr>
                <a:spLocks/>
              </p:cNvSpPr>
              <p:nvPr/>
            </p:nvSpPr>
            <p:spPr bwMode="auto">
              <a:xfrm>
                <a:off x="1374" y="3659"/>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607" name="Freeform 4698"/>
              <p:cNvSpPr>
                <a:spLocks/>
              </p:cNvSpPr>
              <p:nvPr/>
            </p:nvSpPr>
            <p:spPr bwMode="auto">
              <a:xfrm>
                <a:off x="1376" y="3660"/>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608" name="Freeform 4699"/>
              <p:cNvSpPr>
                <a:spLocks/>
              </p:cNvSpPr>
              <p:nvPr/>
            </p:nvSpPr>
            <p:spPr bwMode="auto">
              <a:xfrm>
                <a:off x="1377" y="366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609" name="Freeform 4700"/>
              <p:cNvSpPr>
                <a:spLocks/>
              </p:cNvSpPr>
              <p:nvPr/>
            </p:nvSpPr>
            <p:spPr bwMode="auto">
              <a:xfrm>
                <a:off x="1379"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10" name="Freeform 4701"/>
              <p:cNvSpPr>
                <a:spLocks/>
              </p:cNvSpPr>
              <p:nvPr/>
            </p:nvSpPr>
            <p:spPr bwMode="auto">
              <a:xfrm>
                <a:off x="1380" y="3662"/>
                <a:ext cx="3" cy="1"/>
              </a:xfrm>
              <a:custGeom>
                <a:avLst/>
                <a:gdLst>
                  <a:gd name="T0" fmla="*/ 0 w 3"/>
                  <a:gd name="T1" fmla="*/ 0 h 1"/>
                  <a:gd name="T2" fmla="*/ 0 w 3"/>
                  <a:gd name="T3" fmla="*/ 0 h 1"/>
                  <a:gd name="T4" fmla="*/ 0 w 3"/>
                  <a:gd name="T5" fmla="*/ 0 h 1"/>
                  <a:gd name="T6" fmla="*/ 3 w 3"/>
                  <a:gd name="T7" fmla="*/ 1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0">
                <a:solidFill>
                  <a:srgbClr val="000000"/>
                </a:solidFill>
                <a:prstDash val="solid"/>
                <a:round/>
                <a:headEnd/>
                <a:tailEnd/>
              </a:ln>
            </p:spPr>
            <p:txBody>
              <a:bodyPr/>
              <a:lstStyle/>
              <a:p>
                <a:endParaRPr lang="en-US"/>
              </a:p>
            </p:txBody>
          </p:sp>
          <p:sp>
            <p:nvSpPr>
              <p:cNvPr id="24611" name="Freeform 4702"/>
              <p:cNvSpPr>
                <a:spLocks/>
              </p:cNvSpPr>
              <p:nvPr/>
            </p:nvSpPr>
            <p:spPr bwMode="auto">
              <a:xfrm>
                <a:off x="1383"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612" name="Freeform 4703"/>
              <p:cNvSpPr>
                <a:spLocks/>
              </p:cNvSpPr>
              <p:nvPr/>
            </p:nvSpPr>
            <p:spPr bwMode="auto">
              <a:xfrm>
                <a:off x="138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13" name="Freeform 4704"/>
              <p:cNvSpPr>
                <a:spLocks/>
              </p:cNvSpPr>
              <p:nvPr/>
            </p:nvSpPr>
            <p:spPr bwMode="auto">
              <a:xfrm>
                <a:off x="138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14" name="Freeform 4705"/>
              <p:cNvSpPr>
                <a:spLocks/>
              </p:cNvSpPr>
              <p:nvPr/>
            </p:nvSpPr>
            <p:spPr bwMode="auto">
              <a:xfrm>
                <a:off x="138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15" name="Freeform 4706"/>
              <p:cNvSpPr>
                <a:spLocks/>
              </p:cNvSpPr>
              <p:nvPr/>
            </p:nvSpPr>
            <p:spPr bwMode="auto">
              <a:xfrm>
                <a:off x="138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16" name="Freeform 4707"/>
              <p:cNvSpPr>
                <a:spLocks/>
              </p:cNvSpPr>
              <p:nvPr/>
            </p:nvSpPr>
            <p:spPr bwMode="auto">
              <a:xfrm>
                <a:off x="139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17" name="Freeform 4708"/>
              <p:cNvSpPr>
                <a:spLocks/>
              </p:cNvSpPr>
              <p:nvPr/>
            </p:nvSpPr>
            <p:spPr bwMode="auto">
              <a:xfrm>
                <a:off x="1391"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618" name="Freeform 4709"/>
              <p:cNvSpPr>
                <a:spLocks/>
              </p:cNvSpPr>
              <p:nvPr/>
            </p:nvSpPr>
            <p:spPr bwMode="auto">
              <a:xfrm>
                <a:off x="139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19" name="Freeform 4710"/>
              <p:cNvSpPr>
                <a:spLocks/>
              </p:cNvSpPr>
              <p:nvPr/>
            </p:nvSpPr>
            <p:spPr bwMode="auto">
              <a:xfrm>
                <a:off x="139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20" name="Freeform 4711"/>
              <p:cNvSpPr>
                <a:spLocks/>
              </p:cNvSpPr>
              <p:nvPr/>
            </p:nvSpPr>
            <p:spPr bwMode="auto">
              <a:xfrm>
                <a:off x="1396"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621" name="Freeform 4712"/>
              <p:cNvSpPr>
                <a:spLocks/>
              </p:cNvSpPr>
              <p:nvPr/>
            </p:nvSpPr>
            <p:spPr bwMode="auto">
              <a:xfrm>
                <a:off x="1397"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22" name="Freeform 4713"/>
              <p:cNvSpPr>
                <a:spLocks/>
              </p:cNvSpPr>
              <p:nvPr/>
            </p:nvSpPr>
            <p:spPr bwMode="auto">
              <a:xfrm>
                <a:off x="1398"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23" name="Freeform 4714"/>
              <p:cNvSpPr>
                <a:spLocks/>
              </p:cNvSpPr>
              <p:nvPr/>
            </p:nvSpPr>
            <p:spPr bwMode="auto">
              <a:xfrm>
                <a:off x="1400"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24" name="Freeform 4715"/>
              <p:cNvSpPr>
                <a:spLocks/>
              </p:cNvSpPr>
              <p:nvPr/>
            </p:nvSpPr>
            <p:spPr bwMode="auto">
              <a:xfrm>
                <a:off x="1401"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25" name="Freeform 4716"/>
              <p:cNvSpPr>
                <a:spLocks/>
              </p:cNvSpPr>
              <p:nvPr/>
            </p:nvSpPr>
            <p:spPr bwMode="auto">
              <a:xfrm>
                <a:off x="1403"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626" name="Freeform 4717"/>
              <p:cNvSpPr>
                <a:spLocks/>
              </p:cNvSpPr>
              <p:nvPr/>
            </p:nvSpPr>
            <p:spPr bwMode="auto">
              <a:xfrm>
                <a:off x="140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27" name="Freeform 4718"/>
              <p:cNvSpPr>
                <a:spLocks/>
              </p:cNvSpPr>
              <p:nvPr/>
            </p:nvSpPr>
            <p:spPr bwMode="auto">
              <a:xfrm>
                <a:off x="140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28" name="Freeform 4719"/>
              <p:cNvSpPr>
                <a:spLocks/>
              </p:cNvSpPr>
              <p:nvPr/>
            </p:nvSpPr>
            <p:spPr bwMode="auto">
              <a:xfrm>
                <a:off x="1407"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629" name="Freeform 4720"/>
              <p:cNvSpPr>
                <a:spLocks/>
              </p:cNvSpPr>
              <p:nvPr/>
            </p:nvSpPr>
            <p:spPr bwMode="auto">
              <a:xfrm>
                <a:off x="140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30" name="Freeform 4721"/>
              <p:cNvSpPr>
                <a:spLocks/>
              </p:cNvSpPr>
              <p:nvPr/>
            </p:nvSpPr>
            <p:spPr bwMode="auto">
              <a:xfrm>
                <a:off x="141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31" name="Freeform 4722"/>
              <p:cNvSpPr>
                <a:spLocks/>
              </p:cNvSpPr>
              <p:nvPr/>
            </p:nvSpPr>
            <p:spPr bwMode="auto">
              <a:xfrm>
                <a:off x="141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32" name="Freeform 4723"/>
              <p:cNvSpPr>
                <a:spLocks/>
              </p:cNvSpPr>
              <p:nvPr/>
            </p:nvSpPr>
            <p:spPr bwMode="auto">
              <a:xfrm>
                <a:off x="141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33" name="Freeform 4724"/>
              <p:cNvSpPr>
                <a:spLocks/>
              </p:cNvSpPr>
              <p:nvPr/>
            </p:nvSpPr>
            <p:spPr bwMode="auto">
              <a:xfrm>
                <a:off x="141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34" name="Freeform 4725"/>
              <p:cNvSpPr>
                <a:spLocks/>
              </p:cNvSpPr>
              <p:nvPr/>
            </p:nvSpPr>
            <p:spPr bwMode="auto">
              <a:xfrm>
                <a:off x="141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35" name="Freeform 4726"/>
              <p:cNvSpPr>
                <a:spLocks/>
              </p:cNvSpPr>
              <p:nvPr/>
            </p:nvSpPr>
            <p:spPr bwMode="auto">
              <a:xfrm>
                <a:off x="1418"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636" name="Freeform 4727"/>
              <p:cNvSpPr>
                <a:spLocks/>
              </p:cNvSpPr>
              <p:nvPr/>
            </p:nvSpPr>
            <p:spPr bwMode="auto">
              <a:xfrm>
                <a:off x="141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37" name="Freeform 4728"/>
              <p:cNvSpPr>
                <a:spLocks/>
              </p:cNvSpPr>
              <p:nvPr/>
            </p:nvSpPr>
            <p:spPr bwMode="auto">
              <a:xfrm>
                <a:off x="142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38" name="Freeform 4729"/>
              <p:cNvSpPr>
                <a:spLocks/>
              </p:cNvSpPr>
              <p:nvPr/>
            </p:nvSpPr>
            <p:spPr bwMode="auto">
              <a:xfrm>
                <a:off x="1422"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639" name="Freeform 4730"/>
              <p:cNvSpPr>
                <a:spLocks/>
              </p:cNvSpPr>
              <p:nvPr/>
            </p:nvSpPr>
            <p:spPr bwMode="auto">
              <a:xfrm>
                <a:off x="1423"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40" name="Freeform 4731"/>
              <p:cNvSpPr>
                <a:spLocks/>
              </p:cNvSpPr>
              <p:nvPr/>
            </p:nvSpPr>
            <p:spPr bwMode="auto">
              <a:xfrm>
                <a:off x="1425"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41" name="Freeform 4732"/>
              <p:cNvSpPr>
                <a:spLocks/>
              </p:cNvSpPr>
              <p:nvPr/>
            </p:nvSpPr>
            <p:spPr bwMode="auto">
              <a:xfrm>
                <a:off x="1426" y="3661"/>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642" name="Freeform 4733"/>
              <p:cNvSpPr>
                <a:spLocks/>
              </p:cNvSpPr>
              <p:nvPr/>
            </p:nvSpPr>
            <p:spPr bwMode="auto">
              <a:xfrm>
                <a:off x="1428" y="366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643" name="Freeform 4734"/>
              <p:cNvSpPr>
                <a:spLocks/>
              </p:cNvSpPr>
              <p:nvPr/>
            </p:nvSpPr>
            <p:spPr bwMode="auto">
              <a:xfrm>
                <a:off x="1429"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44" name="Freeform 4735"/>
              <p:cNvSpPr>
                <a:spLocks/>
              </p:cNvSpPr>
              <p:nvPr/>
            </p:nvSpPr>
            <p:spPr bwMode="auto">
              <a:xfrm>
                <a:off x="1430"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45" name="Freeform 4736"/>
              <p:cNvSpPr>
                <a:spLocks/>
              </p:cNvSpPr>
              <p:nvPr/>
            </p:nvSpPr>
            <p:spPr bwMode="auto">
              <a:xfrm>
                <a:off x="1432"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46" name="Freeform 4737"/>
              <p:cNvSpPr>
                <a:spLocks/>
              </p:cNvSpPr>
              <p:nvPr/>
            </p:nvSpPr>
            <p:spPr bwMode="auto">
              <a:xfrm>
                <a:off x="1433" y="3662"/>
                <a:ext cx="3" cy="1"/>
              </a:xfrm>
              <a:custGeom>
                <a:avLst/>
                <a:gdLst>
                  <a:gd name="T0" fmla="*/ 0 w 3"/>
                  <a:gd name="T1" fmla="*/ 0 h 1"/>
                  <a:gd name="T2" fmla="*/ 0 w 3"/>
                  <a:gd name="T3" fmla="*/ 0 h 1"/>
                  <a:gd name="T4" fmla="*/ 0 w 3"/>
                  <a:gd name="T5" fmla="*/ 0 h 1"/>
                  <a:gd name="T6" fmla="*/ 3 w 3"/>
                  <a:gd name="T7" fmla="*/ 1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0">
                <a:solidFill>
                  <a:srgbClr val="000000"/>
                </a:solidFill>
                <a:prstDash val="solid"/>
                <a:round/>
                <a:headEnd/>
                <a:tailEnd/>
              </a:ln>
            </p:spPr>
            <p:txBody>
              <a:bodyPr/>
              <a:lstStyle/>
              <a:p>
                <a:endParaRPr lang="en-US"/>
              </a:p>
            </p:txBody>
          </p:sp>
          <p:sp>
            <p:nvSpPr>
              <p:cNvPr id="24647" name="Freeform 4738"/>
              <p:cNvSpPr>
                <a:spLocks/>
              </p:cNvSpPr>
              <p:nvPr/>
            </p:nvSpPr>
            <p:spPr bwMode="auto">
              <a:xfrm>
                <a:off x="143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48" name="Freeform 4739"/>
              <p:cNvSpPr>
                <a:spLocks/>
              </p:cNvSpPr>
              <p:nvPr/>
            </p:nvSpPr>
            <p:spPr bwMode="auto">
              <a:xfrm>
                <a:off x="143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49" name="Freeform 4740"/>
              <p:cNvSpPr>
                <a:spLocks/>
              </p:cNvSpPr>
              <p:nvPr/>
            </p:nvSpPr>
            <p:spPr bwMode="auto">
              <a:xfrm>
                <a:off x="143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50" name="Freeform 4741"/>
              <p:cNvSpPr>
                <a:spLocks/>
              </p:cNvSpPr>
              <p:nvPr/>
            </p:nvSpPr>
            <p:spPr bwMode="auto">
              <a:xfrm>
                <a:off x="144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51" name="Freeform 4742"/>
              <p:cNvSpPr>
                <a:spLocks/>
              </p:cNvSpPr>
              <p:nvPr/>
            </p:nvSpPr>
            <p:spPr bwMode="auto">
              <a:xfrm>
                <a:off x="144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52" name="Freeform 4743"/>
              <p:cNvSpPr>
                <a:spLocks/>
              </p:cNvSpPr>
              <p:nvPr/>
            </p:nvSpPr>
            <p:spPr bwMode="auto">
              <a:xfrm>
                <a:off x="144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53" name="Freeform 4744"/>
              <p:cNvSpPr>
                <a:spLocks/>
              </p:cNvSpPr>
              <p:nvPr/>
            </p:nvSpPr>
            <p:spPr bwMode="auto">
              <a:xfrm>
                <a:off x="144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54" name="Freeform 4745"/>
              <p:cNvSpPr>
                <a:spLocks/>
              </p:cNvSpPr>
              <p:nvPr/>
            </p:nvSpPr>
            <p:spPr bwMode="auto">
              <a:xfrm>
                <a:off x="1446"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655" name="Freeform 4746"/>
              <p:cNvSpPr>
                <a:spLocks/>
              </p:cNvSpPr>
              <p:nvPr/>
            </p:nvSpPr>
            <p:spPr bwMode="auto">
              <a:xfrm>
                <a:off x="1447"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56" name="Freeform 4747"/>
              <p:cNvSpPr>
                <a:spLocks/>
              </p:cNvSpPr>
              <p:nvPr/>
            </p:nvSpPr>
            <p:spPr bwMode="auto">
              <a:xfrm>
                <a:off x="1449"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57" name="Freeform 4748"/>
              <p:cNvSpPr>
                <a:spLocks/>
              </p:cNvSpPr>
              <p:nvPr/>
            </p:nvSpPr>
            <p:spPr bwMode="auto">
              <a:xfrm>
                <a:off x="1450"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58" name="Freeform 4749"/>
              <p:cNvSpPr>
                <a:spLocks/>
              </p:cNvSpPr>
              <p:nvPr/>
            </p:nvSpPr>
            <p:spPr bwMode="auto">
              <a:xfrm>
                <a:off x="1452"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659" name="Freeform 4750"/>
              <p:cNvSpPr>
                <a:spLocks/>
              </p:cNvSpPr>
              <p:nvPr/>
            </p:nvSpPr>
            <p:spPr bwMode="auto">
              <a:xfrm>
                <a:off x="1453" y="3660"/>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660" name="Freeform 4751"/>
              <p:cNvSpPr>
                <a:spLocks/>
              </p:cNvSpPr>
              <p:nvPr/>
            </p:nvSpPr>
            <p:spPr bwMode="auto">
              <a:xfrm>
                <a:off x="1454" y="3658"/>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661" name="Freeform 4752"/>
              <p:cNvSpPr>
                <a:spLocks/>
              </p:cNvSpPr>
              <p:nvPr/>
            </p:nvSpPr>
            <p:spPr bwMode="auto">
              <a:xfrm>
                <a:off x="1456" y="3656"/>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4662" name="Freeform 4753"/>
              <p:cNvSpPr>
                <a:spLocks/>
              </p:cNvSpPr>
              <p:nvPr/>
            </p:nvSpPr>
            <p:spPr bwMode="auto">
              <a:xfrm>
                <a:off x="1457" y="3654"/>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663" name="Freeform 4754"/>
              <p:cNvSpPr>
                <a:spLocks/>
              </p:cNvSpPr>
              <p:nvPr/>
            </p:nvSpPr>
            <p:spPr bwMode="auto">
              <a:xfrm>
                <a:off x="1459" y="3652"/>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4664" name="Freeform 4755"/>
              <p:cNvSpPr>
                <a:spLocks/>
              </p:cNvSpPr>
              <p:nvPr/>
            </p:nvSpPr>
            <p:spPr bwMode="auto">
              <a:xfrm>
                <a:off x="1460" y="3648"/>
                <a:ext cx="3" cy="4"/>
              </a:xfrm>
              <a:custGeom>
                <a:avLst/>
                <a:gdLst>
                  <a:gd name="T0" fmla="*/ 0 w 3"/>
                  <a:gd name="T1" fmla="*/ 4 h 4"/>
                  <a:gd name="T2" fmla="*/ 0 w 3"/>
                  <a:gd name="T3" fmla="*/ 4 h 4"/>
                  <a:gd name="T4" fmla="*/ 0 w 3"/>
                  <a:gd name="T5" fmla="*/ 4 h 4"/>
                  <a:gd name="T6" fmla="*/ 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4"/>
                    </a:moveTo>
                    <a:lnTo>
                      <a:pt x="0" y="4"/>
                    </a:lnTo>
                    <a:lnTo>
                      <a:pt x="3" y="0"/>
                    </a:lnTo>
                  </a:path>
                </a:pathLst>
              </a:custGeom>
              <a:noFill/>
              <a:ln w="0">
                <a:solidFill>
                  <a:srgbClr val="000000"/>
                </a:solidFill>
                <a:prstDash val="solid"/>
                <a:round/>
                <a:headEnd/>
                <a:tailEnd/>
              </a:ln>
            </p:spPr>
            <p:txBody>
              <a:bodyPr/>
              <a:lstStyle/>
              <a:p>
                <a:endParaRPr lang="en-US"/>
              </a:p>
            </p:txBody>
          </p:sp>
          <p:sp>
            <p:nvSpPr>
              <p:cNvPr id="24665" name="Freeform 4756"/>
              <p:cNvSpPr>
                <a:spLocks/>
              </p:cNvSpPr>
              <p:nvPr/>
            </p:nvSpPr>
            <p:spPr bwMode="auto">
              <a:xfrm>
                <a:off x="1463" y="364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66" name="Freeform 4757"/>
              <p:cNvSpPr>
                <a:spLocks/>
              </p:cNvSpPr>
              <p:nvPr/>
            </p:nvSpPr>
            <p:spPr bwMode="auto">
              <a:xfrm>
                <a:off x="1464" y="3648"/>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667" name="Freeform 4758"/>
              <p:cNvSpPr>
                <a:spLocks/>
              </p:cNvSpPr>
              <p:nvPr/>
            </p:nvSpPr>
            <p:spPr bwMode="auto">
              <a:xfrm>
                <a:off x="1465" y="3649"/>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668" name="Freeform 4759"/>
              <p:cNvSpPr>
                <a:spLocks/>
              </p:cNvSpPr>
              <p:nvPr/>
            </p:nvSpPr>
            <p:spPr bwMode="auto">
              <a:xfrm>
                <a:off x="1466" y="3651"/>
                <a:ext cx="2" cy="2"/>
              </a:xfrm>
              <a:custGeom>
                <a:avLst/>
                <a:gdLst>
                  <a:gd name="T0" fmla="*/ 0 w 2"/>
                  <a:gd name="T1" fmla="*/ 0 h 2"/>
                  <a:gd name="T2" fmla="*/ 0 w 2"/>
                  <a:gd name="T3" fmla="*/ 0 h 2"/>
                  <a:gd name="T4" fmla="*/ 0 w 2"/>
                  <a:gd name="T5" fmla="*/ 0 h 2"/>
                  <a:gd name="T6" fmla="*/ 2 w 2"/>
                  <a:gd name="T7" fmla="*/ 2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0">
                <a:solidFill>
                  <a:srgbClr val="000000"/>
                </a:solidFill>
                <a:prstDash val="solid"/>
                <a:round/>
                <a:headEnd/>
                <a:tailEnd/>
              </a:ln>
            </p:spPr>
            <p:txBody>
              <a:bodyPr/>
              <a:lstStyle/>
              <a:p>
                <a:endParaRPr lang="en-US"/>
              </a:p>
            </p:txBody>
          </p:sp>
          <p:sp>
            <p:nvSpPr>
              <p:cNvPr id="24669" name="Freeform 4760"/>
              <p:cNvSpPr>
                <a:spLocks/>
              </p:cNvSpPr>
              <p:nvPr/>
            </p:nvSpPr>
            <p:spPr bwMode="auto">
              <a:xfrm>
                <a:off x="1468" y="3653"/>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670" name="Freeform 4761"/>
              <p:cNvSpPr>
                <a:spLocks/>
              </p:cNvSpPr>
              <p:nvPr/>
            </p:nvSpPr>
            <p:spPr bwMode="auto">
              <a:xfrm>
                <a:off x="1469" y="3655"/>
                <a:ext cx="2" cy="2"/>
              </a:xfrm>
              <a:custGeom>
                <a:avLst/>
                <a:gdLst>
                  <a:gd name="T0" fmla="*/ 0 w 2"/>
                  <a:gd name="T1" fmla="*/ 0 h 2"/>
                  <a:gd name="T2" fmla="*/ 0 w 2"/>
                  <a:gd name="T3" fmla="*/ 0 h 2"/>
                  <a:gd name="T4" fmla="*/ 0 w 2"/>
                  <a:gd name="T5" fmla="*/ 0 h 2"/>
                  <a:gd name="T6" fmla="*/ 2 w 2"/>
                  <a:gd name="T7" fmla="*/ 2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0">
                <a:solidFill>
                  <a:srgbClr val="000000"/>
                </a:solidFill>
                <a:prstDash val="solid"/>
                <a:round/>
                <a:headEnd/>
                <a:tailEnd/>
              </a:ln>
            </p:spPr>
            <p:txBody>
              <a:bodyPr/>
              <a:lstStyle/>
              <a:p>
                <a:endParaRPr lang="en-US"/>
              </a:p>
            </p:txBody>
          </p:sp>
          <p:sp>
            <p:nvSpPr>
              <p:cNvPr id="24671" name="Freeform 4762"/>
              <p:cNvSpPr>
                <a:spLocks/>
              </p:cNvSpPr>
              <p:nvPr/>
            </p:nvSpPr>
            <p:spPr bwMode="auto">
              <a:xfrm>
                <a:off x="1471" y="3657"/>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672" name="Freeform 4763"/>
              <p:cNvSpPr>
                <a:spLocks/>
              </p:cNvSpPr>
              <p:nvPr/>
            </p:nvSpPr>
            <p:spPr bwMode="auto">
              <a:xfrm>
                <a:off x="1472" y="3659"/>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673" name="Freeform 4764"/>
              <p:cNvSpPr>
                <a:spLocks/>
              </p:cNvSpPr>
              <p:nvPr/>
            </p:nvSpPr>
            <p:spPr bwMode="auto">
              <a:xfrm>
                <a:off x="1474" y="3660"/>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674" name="Freeform 4765"/>
              <p:cNvSpPr>
                <a:spLocks/>
              </p:cNvSpPr>
              <p:nvPr/>
            </p:nvSpPr>
            <p:spPr bwMode="auto">
              <a:xfrm>
                <a:off x="1475"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75" name="Freeform 4766"/>
              <p:cNvSpPr>
                <a:spLocks/>
              </p:cNvSpPr>
              <p:nvPr/>
            </p:nvSpPr>
            <p:spPr bwMode="auto">
              <a:xfrm>
                <a:off x="1476" y="3662"/>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676" name="Freeform 4767"/>
              <p:cNvSpPr>
                <a:spLocks/>
              </p:cNvSpPr>
              <p:nvPr/>
            </p:nvSpPr>
            <p:spPr bwMode="auto">
              <a:xfrm>
                <a:off x="147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77" name="Freeform 4768"/>
              <p:cNvSpPr>
                <a:spLocks/>
              </p:cNvSpPr>
              <p:nvPr/>
            </p:nvSpPr>
            <p:spPr bwMode="auto">
              <a:xfrm>
                <a:off x="147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78" name="Freeform 4769"/>
              <p:cNvSpPr>
                <a:spLocks/>
              </p:cNvSpPr>
              <p:nvPr/>
            </p:nvSpPr>
            <p:spPr bwMode="auto">
              <a:xfrm>
                <a:off x="1481"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679" name="Freeform 4770"/>
              <p:cNvSpPr>
                <a:spLocks/>
              </p:cNvSpPr>
              <p:nvPr/>
            </p:nvSpPr>
            <p:spPr bwMode="auto">
              <a:xfrm>
                <a:off x="148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80" name="Freeform 4771"/>
              <p:cNvSpPr>
                <a:spLocks/>
              </p:cNvSpPr>
              <p:nvPr/>
            </p:nvSpPr>
            <p:spPr bwMode="auto">
              <a:xfrm>
                <a:off x="148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81" name="Freeform 4772"/>
              <p:cNvSpPr>
                <a:spLocks/>
              </p:cNvSpPr>
              <p:nvPr/>
            </p:nvSpPr>
            <p:spPr bwMode="auto">
              <a:xfrm>
                <a:off x="148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82" name="Freeform 4773"/>
              <p:cNvSpPr>
                <a:spLocks/>
              </p:cNvSpPr>
              <p:nvPr/>
            </p:nvSpPr>
            <p:spPr bwMode="auto">
              <a:xfrm>
                <a:off x="148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83" name="Freeform 4774"/>
              <p:cNvSpPr>
                <a:spLocks/>
              </p:cNvSpPr>
              <p:nvPr/>
            </p:nvSpPr>
            <p:spPr bwMode="auto">
              <a:xfrm>
                <a:off x="148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84" name="Freeform 4775"/>
              <p:cNvSpPr>
                <a:spLocks/>
              </p:cNvSpPr>
              <p:nvPr/>
            </p:nvSpPr>
            <p:spPr bwMode="auto">
              <a:xfrm>
                <a:off x="149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85" name="Freeform 4776"/>
              <p:cNvSpPr>
                <a:spLocks/>
              </p:cNvSpPr>
              <p:nvPr/>
            </p:nvSpPr>
            <p:spPr bwMode="auto">
              <a:xfrm>
                <a:off x="149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86" name="Freeform 4777"/>
              <p:cNvSpPr>
                <a:spLocks/>
              </p:cNvSpPr>
              <p:nvPr/>
            </p:nvSpPr>
            <p:spPr bwMode="auto">
              <a:xfrm>
                <a:off x="1493"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687" name="Freeform 4778"/>
              <p:cNvSpPr>
                <a:spLocks/>
              </p:cNvSpPr>
              <p:nvPr/>
            </p:nvSpPr>
            <p:spPr bwMode="auto">
              <a:xfrm>
                <a:off x="1495"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688" name="Freeform 4779"/>
              <p:cNvSpPr>
                <a:spLocks/>
              </p:cNvSpPr>
              <p:nvPr/>
            </p:nvSpPr>
            <p:spPr bwMode="auto">
              <a:xfrm>
                <a:off x="1496"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689" name="Freeform 4780"/>
              <p:cNvSpPr>
                <a:spLocks/>
              </p:cNvSpPr>
              <p:nvPr/>
            </p:nvSpPr>
            <p:spPr bwMode="auto">
              <a:xfrm>
                <a:off x="149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90" name="Freeform 4781"/>
              <p:cNvSpPr>
                <a:spLocks/>
              </p:cNvSpPr>
              <p:nvPr/>
            </p:nvSpPr>
            <p:spPr bwMode="auto">
              <a:xfrm>
                <a:off x="149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91" name="Freeform 4782"/>
              <p:cNvSpPr>
                <a:spLocks/>
              </p:cNvSpPr>
              <p:nvPr/>
            </p:nvSpPr>
            <p:spPr bwMode="auto">
              <a:xfrm>
                <a:off x="150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92" name="Freeform 4783"/>
              <p:cNvSpPr>
                <a:spLocks/>
              </p:cNvSpPr>
              <p:nvPr/>
            </p:nvSpPr>
            <p:spPr bwMode="auto">
              <a:xfrm>
                <a:off x="150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93" name="Freeform 4784"/>
              <p:cNvSpPr>
                <a:spLocks/>
              </p:cNvSpPr>
              <p:nvPr/>
            </p:nvSpPr>
            <p:spPr bwMode="auto">
              <a:xfrm>
                <a:off x="1503"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694" name="Freeform 4785"/>
              <p:cNvSpPr>
                <a:spLocks/>
              </p:cNvSpPr>
              <p:nvPr/>
            </p:nvSpPr>
            <p:spPr bwMode="auto">
              <a:xfrm>
                <a:off x="150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95" name="Freeform 4786"/>
              <p:cNvSpPr>
                <a:spLocks/>
              </p:cNvSpPr>
              <p:nvPr/>
            </p:nvSpPr>
            <p:spPr bwMode="auto">
              <a:xfrm>
                <a:off x="150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96" name="Freeform 4787"/>
              <p:cNvSpPr>
                <a:spLocks/>
              </p:cNvSpPr>
              <p:nvPr/>
            </p:nvSpPr>
            <p:spPr bwMode="auto">
              <a:xfrm>
                <a:off x="150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97" name="Freeform 4788"/>
              <p:cNvSpPr>
                <a:spLocks/>
              </p:cNvSpPr>
              <p:nvPr/>
            </p:nvSpPr>
            <p:spPr bwMode="auto">
              <a:xfrm>
                <a:off x="150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698" name="Freeform 4789"/>
              <p:cNvSpPr>
                <a:spLocks/>
              </p:cNvSpPr>
              <p:nvPr/>
            </p:nvSpPr>
            <p:spPr bwMode="auto">
              <a:xfrm>
                <a:off x="151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699" name="Freeform 4790"/>
              <p:cNvSpPr>
                <a:spLocks/>
              </p:cNvSpPr>
              <p:nvPr/>
            </p:nvSpPr>
            <p:spPr bwMode="auto">
              <a:xfrm>
                <a:off x="151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00" name="Freeform 4791"/>
              <p:cNvSpPr>
                <a:spLocks/>
              </p:cNvSpPr>
              <p:nvPr/>
            </p:nvSpPr>
            <p:spPr bwMode="auto">
              <a:xfrm>
                <a:off x="1513" y="3664"/>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701" name="Freeform 4792"/>
              <p:cNvSpPr>
                <a:spLocks/>
              </p:cNvSpPr>
              <p:nvPr/>
            </p:nvSpPr>
            <p:spPr bwMode="auto">
              <a:xfrm>
                <a:off x="1516"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02" name="Freeform 4793"/>
              <p:cNvSpPr>
                <a:spLocks/>
              </p:cNvSpPr>
              <p:nvPr/>
            </p:nvSpPr>
            <p:spPr bwMode="auto">
              <a:xfrm>
                <a:off x="151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03" name="Freeform 4794"/>
              <p:cNvSpPr>
                <a:spLocks/>
              </p:cNvSpPr>
              <p:nvPr/>
            </p:nvSpPr>
            <p:spPr bwMode="auto">
              <a:xfrm>
                <a:off x="151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04" name="Freeform 4795"/>
              <p:cNvSpPr>
                <a:spLocks/>
              </p:cNvSpPr>
              <p:nvPr/>
            </p:nvSpPr>
            <p:spPr bwMode="auto">
              <a:xfrm>
                <a:off x="1520"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05" name="Freeform 4796"/>
              <p:cNvSpPr>
                <a:spLocks/>
              </p:cNvSpPr>
              <p:nvPr/>
            </p:nvSpPr>
            <p:spPr bwMode="auto">
              <a:xfrm>
                <a:off x="1521"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06" name="Freeform 4797"/>
              <p:cNvSpPr>
                <a:spLocks/>
              </p:cNvSpPr>
              <p:nvPr/>
            </p:nvSpPr>
            <p:spPr bwMode="auto">
              <a:xfrm>
                <a:off x="1522" y="3661"/>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707" name="Freeform 4798"/>
              <p:cNvSpPr>
                <a:spLocks/>
              </p:cNvSpPr>
              <p:nvPr/>
            </p:nvSpPr>
            <p:spPr bwMode="auto">
              <a:xfrm>
                <a:off x="1524" y="3660"/>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08" name="Freeform 4799"/>
              <p:cNvSpPr>
                <a:spLocks/>
              </p:cNvSpPr>
              <p:nvPr/>
            </p:nvSpPr>
            <p:spPr bwMode="auto">
              <a:xfrm>
                <a:off x="1525" y="3659"/>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709" name="Freeform 4800"/>
              <p:cNvSpPr>
                <a:spLocks/>
              </p:cNvSpPr>
              <p:nvPr/>
            </p:nvSpPr>
            <p:spPr bwMode="auto">
              <a:xfrm>
                <a:off x="1527" y="3658"/>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10" name="Freeform 4801"/>
              <p:cNvSpPr>
                <a:spLocks/>
              </p:cNvSpPr>
              <p:nvPr/>
            </p:nvSpPr>
            <p:spPr bwMode="auto">
              <a:xfrm>
                <a:off x="1528" y="3658"/>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11" name="Freeform 4802"/>
              <p:cNvSpPr>
                <a:spLocks/>
              </p:cNvSpPr>
              <p:nvPr/>
            </p:nvSpPr>
            <p:spPr bwMode="auto">
              <a:xfrm>
                <a:off x="1530" y="3657"/>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12" name="Freeform 4803"/>
              <p:cNvSpPr>
                <a:spLocks/>
              </p:cNvSpPr>
              <p:nvPr/>
            </p:nvSpPr>
            <p:spPr bwMode="auto">
              <a:xfrm>
                <a:off x="1531" y="3657"/>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713" name="Freeform 4804"/>
              <p:cNvSpPr>
                <a:spLocks/>
              </p:cNvSpPr>
              <p:nvPr/>
            </p:nvSpPr>
            <p:spPr bwMode="auto">
              <a:xfrm>
                <a:off x="1533" y="3658"/>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714" name="Freeform 4805"/>
              <p:cNvSpPr>
                <a:spLocks/>
              </p:cNvSpPr>
              <p:nvPr/>
            </p:nvSpPr>
            <p:spPr bwMode="auto">
              <a:xfrm>
                <a:off x="1534" y="3659"/>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715" name="Freeform 4806"/>
              <p:cNvSpPr>
                <a:spLocks/>
              </p:cNvSpPr>
              <p:nvPr/>
            </p:nvSpPr>
            <p:spPr bwMode="auto">
              <a:xfrm>
                <a:off x="1535" y="3660"/>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716" name="Freeform 4807"/>
              <p:cNvSpPr>
                <a:spLocks/>
              </p:cNvSpPr>
              <p:nvPr/>
            </p:nvSpPr>
            <p:spPr bwMode="auto">
              <a:xfrm>
                <a:off x="1537"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17" name="Freeform 4808"/>
              <p:cNvSpPr>
                <a:spLocks/>
              </p:cNvSpPr>
              <p:nvPr/>
            </p:nvSpPr>
            <p:spPr bwMode="auto">
              <a:xfrm>
                <a:off x="1538" y="366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718" name="Freeform 4809"/>
              <p:cNvSpPr>
                <a:spLocks/>
              </p:cNvSpPr>
              <p:nvPr/>
            </p:nvSpPr>
            <p:spPr bwMode="auto">
              <a:xfrm>
                <a:off x="1540" y="3662"/>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719" name="Freeform 4810"/>
              <p:cNvSpPr>
                <a:spLocks/>
              </p:cNvSpPr>
              <p:nvPr/>
            </p:nvSpPr>
            <p:spPr bwMode="auto">
              <a:xfrm>
                <a:off x="154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20" name="Freeform 4811"/>
              <p:cNvSpPr>
                <a:spLocks/>
              </p:cNvSpPr>
              <p:nvPr/>
            </p:nvSpPr>
            <p:spPr bwMode="auto">
              <a:xfrm>
                <a:off x="154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21" name="Freeform 4812"/>
              <p:cNvSpPr>
                <a:spLocks/>
              </p:cNvSpPr>
              <p:nvPr/>
            </p:nvSpPr>
            <p:spPr bwMode="auto">
              <a:xfrm>
                <a:off x="154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22" name="Freeform 4813"/>
              <p:cNvSpPr>
                <a:spLocks/>
              </p:cNvSpPr>
              <p:nvPr/>
            </p:nvSpPr>
            <p:spPr bwMode="auto">
              <a:xfrm>
                <a:off x="154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23" name="Freeform 4814"/>
              <p:cNvSpPr>
                <a:spLocks/>
              </p:cNvSpPr>
              <p:nvPr/>
            </p:nvSpPr>
            <p:spPr bwMode="auto">
              <a:xfrm>
                <a:off x="1548"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724" name="Freeform 4815"/>
              <p:cNvSpPr>
                <a:spLocks/>
              </p:cNvSpPr>
              <p:nvPr/>
            </p:nvSpPr>
            <p:spPr bwMode="auto">
              <a:xfrm>
                <a:off x="154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25" name="Freeform 4816"/>
              <p:cNvSpPr>
                <a:spLocks/>
              </p:cNvSpPr>
              <p:nvPr/>
            </p:nvSpPr>
            <p:spPr bwMode="auto">
              <a:xfrm>
                <a:off x="1551"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26" name="Freeform 4817"/>
              <p:cNvSpPr>
                <a:spLocks/>
              </p:cNvSpPr>
              <p:nvPr/>
            </p:nvSpPr>
            <p:spPr bwMode="auto">
              <a:xfrm>
                <a:off x="155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727" name="Freeform 4818"/>
              <p:cNvSpPr>
                <a:spLocks/>
              </p:cNvSpPr>
              <p:nvPr/>
            </p:nvSpPr>
            <p:spPr bwMode="auto">
              <a:xfrm>
                <a:off x="155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28" name="Freeform 4819"/>
              <p:cNvSpPr>
                <a:spLocks/>
              </p:cNvSpPr>
              <p:nvPr/>
            </p:nvSpPr>
            <p:spPr bwMode="auto">
              <a:xfrm>
                <a:off x="1555"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29" name="Freeform 4820"/>
              <p:cNvSpPr>
                <a:spLocks/>
              </p:cNvSpPr>
              <p:nvPr/>
            </p:nvSpPr>
            <p:spPr bwMode="auto">
              <a:xfrm>
                <a:off x="1556" y="3661"/>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730" name="Freeform 4821"/>
              <p:cNvSpPr>
                <a:spLocks/>
              </p:cNvSpPr>
              <p:nvPr/>
            </p:nvSpPr>
            <p:spPr bwMode="auto">
              <a:xfrm>
                <a:off x="1558" y="3660"/>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731" name="Freeform 4822"/>
              <p:cNvSpPr>
                <a:spLocks/>
              </p:cNvSpPr>
              <p:nvPr/>
            </p:nvSpPr>
            <p:spPr bwMode="auto">
              <a:xfrm>
                <a:off x="1559" y="3659"/>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732" name="Freeform 4823"/>
              <p:cNvSpPr>
                <a:spLocks/>
              </p:cNvSpPr>
              <p:nvPr/>
            </p:nvSpPr>
            <p:spPr bwMode="auto">
              <a:xfrm>
                <a:off x="1561" y="3659"/>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33" name="Freeform 4824"/>
              <p:cNvSpPr>
                <a:spLocks/>
              </p:cNvSpPr>
              <p:nvPr/>
            </p:nvSpPr>
            <p:spPr bwMode="auto">
              <a:xfrm>
                <a:off x="1562" y="3658"/>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734" name="Freeform 4825"/>
              <p:cNvSpPr>
                <a:spLocks/>
              </p:cNvSpPr>
              <p:nvPr/>
            </p:nvSpPr>
            <p:spPr bwMode="auto">
              <a:xfrm>
                <a:off x="1564" y="3658"/>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735" name="Freeform 4826"/>
              <p:cNvSpPr>
                <a:spLocks/>
              </p:cNvSpPr>
              <p:nvPr/>
            </p:nvSpPr>
            <p:spPr bwMode="auto">
              <a:xfrm>
                <a:off x="1565" y="3659"/>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736" name="Freeform 4827"/>
              <p:cNvSpPr>
                <a:spLocks/>
              </p:cNvSpPr>
              <p:nvPr/>
            </p:nvSpPr>
            <p:spPr bwMode="auto">
              <a:xfrm>
                <a:off x="1566" y="3659"/>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grpSp>
        <p:grpSp>
          <p:nvGrpSpPr>
            <p:cNvPr id="9" name="Group 5029"/>
            <p:cNvGrpSpPr>
              <a:grpSpLocks/>
            </p:cNvGrpSpPr>
            <p:nvPr/>
          </p:nvGrpSpPr>
          <p:grpSpPr bwMode="auto">
            <a:xfrm>
              <a:off x="2489200" y="5297488"/>
              <a:ext cx="469900" cy="519113"/>
              <a:chOff x="1568" y="3337"/>
              <a:chExt cx="296" cy="327"/>
            </a:xfrm>
          </p:grpSpPr>
          <p:sp>
            <p:nvSpPr>
              <p:cNvPr id="24337" name="Freeform 4829"/>
              <p:cNvSpPr>
                <a:spLocks/>
              </p:cNvSpPr>
              <p:nvPr/>
            </p:nvSpPr>
            <p:spPr bwMode="auto">
              <a:xfrm>
                <a:off x="1568"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38" name="Freeform 4830"/>
              <p:cNvSpPr>
                <a:spLocks/>
              </p:cNvSpPr>
              <p:nvPr/>
            </p:nvSpPr>
            <p:spPr bwMode="auto">
              <a:xfrm>
                <a:off x="1570" y="3660"/>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339" name="Freeform 4831"/>
              <p:cNvSpPr>
                <a:spLocks/>
              </p:cNvSpPr>
              <p:nvPr/>
            </p:nvSpPr>
            <p:spPr bwMode="auto">
              <a:xfrm>
                <a:off x="1571"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40" name="Freeform 4832"/>
              <p:cNvSpPr>
                <a:spLocks/>
              </p:cNvSpPr>
              <p:nvPr/>
            </p:nvSpPr>
            <p:spPr bwMode="auto">
              <a:xfrm>
                <a:off x="1573"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41" name="Freeform 4833"/>
              <p:cNvSpPr>
                <a:spLocks/>
              </p:cNvSpPr>
              <p:nvPr/>
            </p:nvSpPr>
            <p:spPr bwMode="auto">
              <a:xfrm>
                <a:off x="157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42" name="Freeform 4834"/>
              <p:cNvSpPr>
                <a:spLocks/>
              </p:cNvSpPr>
              <p:nvPr/>
            </p:nvSpPr>
            <p:spPr bwMode="auto">
              <a:xfrm>
                <a:off x="157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43" name="Freeform 4835"/>
              <p:cNvSpPr>
                <a:spLocks/>
              </p:cNvSpPr>
              <p:nvPr/>
            </p:nvSpPr>
            <p:spPr bwMode="auto">
              <a:xfrm>
                <a:off x="157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44" name="Freeform 4836"/>
              <p:cNvSpPr>
                <a:spLocks/>
              </p:cNvSpPr>
              <p:nvPr/>
            </p:nvSpPr>
            <p:spPr bwMode="auto">
              <a:xfrm>
                <a:off x="1579"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345" name="Freeform 4837"/>
              <p:cNvSpPr>
                <a:spLocks/>
              </p:cNvSpPr>
              <p:nvPr/>
            </p:nvSpPr>
            <p:spPr bwMode="auto">
              <a:xfrm>
                <a:off x="1580"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46" name="Freeform 4838"/>
              <p:cNvSpPr>
                <a:spLocks/>
              </p:cNvSpPr>
              <p:nvPr/>
            </p:nvSpPr>
            <p:spPr bwMode="auto">
              <a:xfrm>
                <a:off x="1581" y="3661"/>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347" name="Freeform 4839"/>
              <p:cNvSpPr>
                <a:spLocks/>
              </p:cNvSpPr>
              <p:nvPr/>
            </p:nvSpPr>
            <p:spPr bwMode="auto">
              <a:xfrm>
                <a:off x="1583" y="366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48" name="Freeform 4840"/>
              <p:cNvSpPr>
                <a:spLocks/>
              </p:cNvSpPr>
              <p:nvPr/>
            </p:nvSpPr>
            <p:spPr bwMode="auto">
              <a:xfrm>
                <a:off x="1584" y="3661"/>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349" name="Freeform 4841"/>
              <p:cNvSpPr>
                <a:spLocks/>
              </p:cNvSpPr>
              <p:nvPr/>
            </p:nvSpPr>
            <p:spPr bwMode="auto">
              <a:xfrm>
                <a:off x="1586"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50" name="Freeform 4842"/>
              <p:cNvSpPr>
                <a:spLocks/>
              </p:cNvSpPr>
              <p:nvPr/>
            </p:nvSpPr>
            <p:spPr bwMode="auto">
              <a:xfrm>
                <a:off x="1587" y="366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351" name="Freeform 4843"/>
              <p:cNvSpPr>
                <a:spLocks/>
              </p:cNvSpPr>
              <p:nvPr/>
            </p:nvSpPr>
            <p:spPr bwMode="auto">
              <a:xfrm>
                <a:off x="1589"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52" name="Freeform 4844"/>
              <p:cNvSpPr>
                <a:spLocks/>
              </p:cNvSpPr>
              <p:nvPr/>
            </p:nvSpPr>
            <p:spPr bwMode="auto">
              <a:xfrm>
                <a:off x="1590"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53" name="Freeform 4845"/>
              <p:cNvSpPr>
                <a:spLocks/>
              </p:cNvSpPr>
              <p:nvPr/>
            </p:nvSpPr>
            <p:spPr bwMode="auto">
              <a:xfrm>
                <a:off x="159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54" name="Freeform 4846"/>
              <p:cNvSpPr>
                <a:spLocks/>
              </p:cNvSpPr>
              <p:nvPr/>
            </p:nvSpPr>
            <p:spPr bwMode="auto">
              <a:xfrm>
                <a:off x="1593"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355" name="Freeform 4847"/>
              <p:cNvSpPr>
                <a:spLocks/>
              </p:cNvSpPr>
              <p:nvPr/>
            </p:nvSpPr>
            <p:spPr bwMode="auto">
              <a:xfrm>
                <a:off x="1595" y="3661"/>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356" name="Freeform 4848"/>
              <p:cNvSpPr>
                <a:spLocks/>
              </p:cNvSpPr>
              <p:nvPr/>
            </p:nvSpPr>
            <p:spPr bwMode="auto">
              <a:xfrm>
                <a:off x="1597" y="3660"/>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357" name="Freeform 4849"/>
              <p:cNvSpPr>
                <a:spLocks/>
              </p:cNvSpPr>
              <p:nvPr/>
            </p:nvSpPr>
            <p:spPr bwMode="auto">
              <a:xfrm>
                <a:off x="1598"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58" name="Freeform 4850"/>
              <p:cNvSpPr>
                <a:spLocks/>
              </p:cNvSpPr>
              <p:nvPr/>
            </p:nvSpPr>
            <p:spPr bwMode="auto">
              <a:xfrm>
                <a:off x="1600" y="3658"/>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4359" name="Freeform 4851"/>
              <p:cNvSpPr>
                <a:spLocks/>
              </p:cNvSpPr>
              <p:nvPr/>
            </p:nvSpPr>
            <p:spPr bwMode="auto">
              <a:xfrm>
                <a:off x="1601" y="3656"/>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4360" name="Freeform 4852"/>
              <p:cNvSpPr>
                <a:spLocks/>
              </p:cNvSpPr>
              <p:nvPr/>
            </p:nvSpPr>
            <p:spPr bwMode="auto">
              <a:xfrm>
                <a:off x="1602" y="3654"/>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361" name="Freeform 4853"/>
              <p:cNvSpPr>
                <a:spLocks/>
              </p:cNvSpPr>
              <p:nvPr/>
            </p:nvSpPr>
            <p:spPr bwMode="auto">
              <a:xfrm>
                <a:off x="1604" y="365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362" name="Freeform 4854"/>
              <p:cNvSpPr>
                <a:spLocks/>
              </p:cNvSpPr>
              <p:nvPr/>
            </p:nvSpPr>
            <p:spPr bwMode="auto">
              <a:xfrm>
                <a:off x="1605" y="365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363" name="Freeform 4855"/>
              <p:cNvSpPr>
                <a:spLocks/>
              </p:cNvSpPr>
              <p:nvPr/>
            </p:nvSpPr>
            <p:spPr bwMode="auto">
              <a:xfrm>
                <a:off x="1607" y="3649"/>
                <a:ext cx="1" cy="3"/>
              </a:xfrm>
              <a:custGeom>
                <a:avLst/>
                <a:gdLst>
                  <a:gd name="T0" fmla="*/ 0 w 1"/>
                  <a:gd name="T1" fmla="*/ 3 h 3"/>
                  <a:gd name="T2" fmla="*/ 0 w 1"/>
                  <a:gd name="T3" fmla="*/ 3 h 3"/>
                  <a:gd name="T4" fmla="*/ 0 w 1"/>
                  <a:gd name="T5" fmla="*/ 3 h 3"/>
                  <a:gd name="T6" fmla="*/ 1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4364" name="Freeform 4856"/>
              <p:cNvSpPr>
                <a:spLocks/>
              </p:cNvSpPr>
              <p:nvPr/>
            </p:nvSpPr>
            <p:spPr bwMode="auto">
              <a:xfrm>
                <a:off x="1608" y="3645"/>
                <a:ext cx="2" cy="4"/>
              </a:xfrm>
              <a:custGeom>
                <a:avLst/>
                <a:gdLst>
                  <a:gd name="T0" fmla="*/ 0 w 2"/>
                  <a:gd name="T1" fmla="*/ 4 h 4"/>
                  <a:gd name="T2" fmla="*/ 0 w 2"/>
                  <a:gd name="T3" fmla="*/ 4 h 4"/>
                  <a:gd name="T4" fmla="*/ 0 w 2"/>
                  <a:gd name="T5" fmla="*/ 4 h 4"/>
                  <a:gd name="T6" fmla="*/ 2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0">
                <a:solidFill>
                  <a:srgbClr val="000000"/>
                </a:solidFill>
                <a:prstDash val="solid"/>
                <a:round/>
                <a:headEnd/>
                <a:tailEnd/>
              </a:ln>
            </p:spPr>
            <p:txBody>
              <a:bodyPr/>
              <a:lstStyle/>
              <a:p>
                <a:endParaRPr lang="en-US"/>
              </a:p>
            </p:txBody>
          </p:sp>
          <p:sp>
            <p:nvSpPr>
              <p:cNvPr id="24365" name="Freeform 4857"/>
              <p:cNvSpPr>
                <a:spLocks/>
              </p:cNvSpPr>
              <p:nvPr/>
            </p:nvSpPr>
            <p:spPr bwMode="auto">
              <a:xfrm>
                <a:off x="1610" y="3639"/>
                <a:ext cx="1" cy="6"/>
              </a:xfrm>
              <a:custGeom>
                <a:avLst/>
                <a:gdLst>
                  <a:gd name="T0" fmla="*/ 0 w 1"/>
                  <a:gd name="T1" fmla="*/ 6 h 6"/>
                  <a:gd name="T2" fmla="*/ 0 w 1"/>
                  <a:gd name="T3" fmla="*/ 6 h 6"/>
                  <a:gd name="T4" fmla="*/ 0 w 1"/>
                  <a:gd name="T5" fmla="*/ 6 h 6"/>
                  <a:gd name="T6" fmla="*/ 1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4366" name="Freeform 4858"/>
              <p:cNvSpPr>
                <a:spLocks/>
              </p:cNvSpPr>
              <p:nvPr/>
            </p:nvSpPr>
            <p:spPr bwMode="auto">
              <a:xfrm>
                <a:off x="1611" y="3627"/>
                <a:ext cx="2" cy="12"/>
              </a:xfrm>
              <a:custGeom>
                <a:avLst/>
                <a:gdLst>
                  <a:gd name="T0" fmla="*/ 0 w 2"/>
                  <a:gd name="T1" fmla="*/ 12 h 12"/>
                  <a:gd name="T2" fmla="*/ 0 w 2"/>
                  <a:gd name="T3" fmla="*/ 12 h 12"/>
                  <a:gd name="T4" fmla="*/ 0 w 2"/>
                  <a:gd name="T5" fmla="*/ 12 h 12"/>
                  <a:gd name="T6" fmla="*/ 2 w 2"/>
                  <a:gd name="T7" fmla="*/ 0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0" y="12"/>
                    </a:moveTo>
                    <a:lnTo>
                      <a:pt x="0" y="12"/>
                    </a:lnTo>
                    <a:lnTo>
                      <a:pt x="2" y="0"/>
                    </a:lnTo>
                  </a:path>
                </a:pathLst>
              </a:custGeom>
              <a:noFill/>
              <a:ln w="0">
                <a:solidFill>
                  <a:srgbClr val="000000"/>
                </a:solidFill>
                <a:prstDash val="solid"/>
                <a:round/>
                <a:headEnd/>
                <a:tailEnd/>
              </a:ln>
            </p:spPr>
            <p:txBody>
              <a:bodyPr/>
              <a:lstStyle/>
              <a:p>
                <a:endParaRPr lang="en-US"/>
              </a:p>
            </p:txBody>
          </p:sp>
          <p:sp>
            <p:nvSpPr>
              <p:cNvPr id="24367" name="Freeform 4859"/>
              <p:cNvSpPr>
                <a:spLocks/>
              </p:cNvSpPr>
              <p:nvPr/>
            </p:nvSpPr>
            <p:spPr bwMode="auto">
              <a:xfrm>
                <a:off x="1613" y="3605"/>
                <a:ext cx="1" cy="22"/>
              </a:xfrm>
              <a:custGeom>
                <a:avLst/>
                <a:gdLst>
                  <a:gd name="T0" fmla="*/ 0 w 1"/>
                  <a:gd name="T1" fmla="*/ 22 h 22"/>
                  <a:gd name="T2" fmla="*/ 0 w 1"/>
                  <a:gd name="T3" fmla="*/ 22 h 22"/>
                  <a:gd name="T4" fmla="*/ 0 w 1"/>
                  <a:gd name="T5" fmla="*/ 22 h 22"/>
                  <a:gd name="T6" fmla="*/ 1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22"/>
                    </a:moveTo>
                    <a:lnTo>
                      <a:pt x="0" y="22"/>
                    </a:lnTo>
                    <a:lnTo>
                      <a:pt x="1" y="0"/>
                    </a:lnTo>
                  </a:path>
                </a:pathLst>
              </a:custGeom>
              <a:noFill/>
              <a:ln w="0">
                <a:solidFill>
                  <a:srgbClr val="000000"/>
                </a:solidFill>
                <a:prstDash val="solid"/>
                <a:round/>
                <a:headEnd/>
                <a:tailEnd/>
              </a:ln>
            </p:spPr>
            <p:txBody>
              <a:bodyPr/>
              <a:lstStyle/>
              <a:p>
                <a:endParaRPr lang="en-US"/>
              </a:p>
            </p:txBody>
          </p:sp>
          <p:sp>
            <p:nvSpPr>
              <p:cNvPr id="24368" name="Freeform 4860"/>
              <p:cNvSpPr>
                <a:spLocks/>
              </p:cNvSpPr>
              <p:nvPr/>
            </p:nvSpPr>
            <p:spPr bwMode="auto">
              <a:xfrm>
                <a:off x="1614" y="3575"/>
                <a:ext cx="1" cy="30"/>
              </a:xfrm>
              <a:custGeom>
                <a:avLst/>
                <a:gdLst>
                  <a:gd name="T0" fmla="*/ 0 w 1"/>
                  <a:gd name="T1" fmla="*/ 30 h 30"/>
                  <a:gd name="T2" fmla="*/ 0 w 1"/>
                  <a:gd name="T3" fmla="*/ 30 h 30"/>
                  <a:gd name="T4" fmla="*/ 0 w 1"/>
                  <a:gd name="T5" fmla="*/ 30 h 30"/>
                  <a:gd name="T6" fmla="*/ 1 w 1"/>
                  <a:gd name="T7" fmla="*/ 0 h 30"/>
                  <a:gd name="T8" fmla="*/ 0 60000 65536"/>
                  <a:gd name="T9" fmla="*/ 0 60000 65536"/>
                  <a:gd name="T10" fmla="*/ 0 60000 65536"/>
                  <a:gd name="T11" fmla="*/ 0 60000 65536"/>
                  <a:gd name="T12" fmla="*/ 0 w 1"/>
                  <a:gd name="T13" fmla="*/ 0 h 30"/>
                  <a:gd name="T14" fmla="*/ 1 w 1"/>
                  <a:gd name="T15" fmla="*/ 30 h 30"/>
                </a:gdLst>
                <a:ahLst/>
                <a:cxnLst>
                  <a:cxn ang="T8">
                    <a:pos x="T0" y="T1"/>
                  </a:cxn>
                  <a:cxn ang="T9">
                    <a:pos x="T2" y="T3"/>
                  </a:cxn>
                  <a:cxn ang="T10">
                    <a:pos x="T4" y="T5"/>
                  </a:cxn>
                  <a:cxn ang="T11">
                    <a:pos x="T6" y="T7"/>
                  </a:cxn>
                </a:cxnLst>
                <a:rect l="T12" t="T13" r="T14" b="T15"/>
                <a:pathLst>
                  <a:path w="1" h="30">
                    <a:moveTo>
                      <a:pt x="0" y="30"/>
                    </a:moveTo>
                    <a:lnTo>
                      <a:pt x="0" y="30"/>
                    </a:lnTo>
                    <a:lnTo>
                      <a:pt x="1" y="0"/>
                    </a:lnTo>
                  </a:path>
                </a:pathLst>
              </a:custGeom>
              <a:noFill/>
              <a:ln w="0">
                <a:solidFill>
                  <a:srgbClr val="000000"/>
                </a:solidFill>
                <a:prstDash val="solid"/>
                <a:round/>
                <a:headEnd/>
                <a:tailEnd/>
              </a:ln>
            </p:spPr>
            <p:txBody>
              <a:bodyPr/>
              <a:lstStyle/>
              <a:p>
                <a:endParaRPr lang="en-US"/>
              </a:p>
            </p:txBody>
          </p:sp>
          <p:sp>
            <p:nvSpPr>
              <p:cNvPr id="24369" name="Freeform 4861"/>
              <p:cNvSpPr>
                <a:spLocks/>
              </p:cNvSpPr>
              <p:nvPr/>
            </p:nvSpPr>
            <p:spPr bwMode="auto">
              <a:xfrm>
                <a:off x="1615" y="3524"/>
                <a:ext cx="1" cy="51"/>
              </a:xfrm>
              <a:custGeom>
                <a:avLst/>
                <a:gdLst>
                  <a:gd name="T0" fmla="*/ 0 w 1"/>
                  <a:gd name="T1" fmla="*/ 51 h 51"/>
                  <a:gd name="T2" fmla="*/ 0 w 1"/>
                  <a:gd name="T3" fmla="*/ 51 h 51"/>
                  <a:gd name="T4" fmla="*/ 0 w 1"/>
                  <a:gd name="T5" fmla="*/ 51 h 51"/>
                  <a:gd name="T6" fmla="*/ 1 w 1"/>
                  <a:gd name="T7" fmla="*/ 0 h 51"/>
                  <a:gd name="T8" fmla="*/ 0 60000 65536"/>
                  <a:gd name="T9" fmla="*/ 0 60000 65536"/>
                  <a:gd name="T10" fmla="*/ 0 60000 65536"/>
                  <a:gd name="T11" fmla="*/ 0 60000 65536"/>
                  <a:gd name="T12" fmla="*/ 0 w 1"/>
                  <a:gd name="T13" fmla="*/ 0 h 51"/>
                  <a:gd name="T14" fmla="*/ 1 w 1"/>
                  <a:gd name="T15" fmla="*/ 51 h 51"/>
                </a:gdLst>
                <a:ahLst/>
                <a:cxnLst>
                  <a:cxn ang="T8">
                    <a:pos x="T0" y="T1"/>
                  </a:cxn>
                  <a:cxn ang="T9">
                    <a:pos x="T2" y="T3"/>
                  </a:cxn>
                  <a:cxn ang="T10">
                    <a:pos x="T4" y="T5"/>
                  </a:cxn>
                  <a:cxn ang="T11">
                    <a:pos x="T6" y="T7"/>
                  </a:cxn>
                </a:cxnLst>
                <a:rect l="T12" t="T13" r="T14" b="T15"/>
                <a:pathLst>
                  <a:path w="1" h="51">
                    <a:moveTo>
                      <a:pt x="0" y="51"/>
                    </a:moveTo>
                    <a:lnTo>
                      <a:pt x="0" y="51"/>
                    </a:lnTo>
                    <a:lnTo>
                      <a:pt x="1" y="0"/>
                    </a:lnTo>
                  </a:path>
                </a:pathLst>
              </a:custGeom>
              <a:noFill/>
              <a:ln w="0">
                <a:solidFill>
                  <a:srgbClr val="000000"/>
                </a:solidFill>
                <a:prstDash val="solid"/>
                <a:round/>
                <a:headEnd/>
                <a:tailEnd/>
              </a:ln>
            </p:spPr>
            <p:txBody>
              <a:bodyPr/>
              <a:lstStyle/>
              <a:p>
                <a:endParaRPr lang="en-US"/>
              </a:p>
            </p:txBody>
          </p:sp>
          <p:sp>
            <p:nvSpPr>
              <p:cNvPr id="24370" name="Freeform 4862"/>
              <p:cNvSpPr>
                <a:spLocks/>
              </p:cNvSpPr>
              <p:nvPr/>
            </p:nvSpPr>
            <p:spPr bwMode="auto">
              <a:xfrm>
                <a:off x="1616" y="3486"/>
                <a:ext cx="2" cy="38"/>
              </a:xfrm>
              <a:custGeom>
                <a:avLst/>
                <a:gdLst>
                  <a:gd name="T0" fmla="*/ 0 w 2"/>
                  <a:gd name="T1" fmla="*/ 38 h 38"/>
                  <a:gd name="T2" fmla="*/ 0 w 2"/>
                  <a:gd name="T3" fmla="*/ 38 h 38"/>
                  <a:gd name="T4" fmla="*/ 0 w 2"/>
                  <a:gd name="T5" fmla="*/ 38 h 38"/>
                  <a:gd name="T6" fmla="*/ 2 w 2"/>
                  <a:gd name="T7" fmla="*/ 0 h 38"/>
                  <a:gd name="T8" fmla="*/ 0 60000 65536"/>
                  <a:gd name="T9" fmla="*/ 0 60000 65536"/>
                  <a:gd name="T10" fmla="*/ 0 60000 65536"/>
                  <a:gd name="T11" fmla="*/ 0 60000 65536"/>
                  <a:gd name="T12" fmla="*/ 0 w 2"/>
                  <a:gd name="T13" fmla="*/ 0 h 38"/>
                  <a:gd name="T14" fmla="*/ 2 w 2"/>
                  <a:gd name="T15" fmla="*/ 38 h 38"/>
                </a:gdLst>
                <a:ahLst/>
                <a:cxnLst>
                  <a:cxn ang="T8">
                    <a:pos x="T0" y="T1"/>
                  </a:cxn>
                  <a:cxn ang="T9">
                    <a:pos x="T2" y="T3"/>
                  </a:cxn>
                  <a:cxn ang="T10">
                    <a:pos x="T4" y="T5"/>
                  </a:cxn>
                  <a:cxn ang="T11">
                    <a:pos x="T6" y="T7"/>
                  </a:cxn>
                </a:cxnLst>
                <a:rect l="T12" t="T13" r="T14" b="T15"/>
                <a:pathLst>
                  <a:path w="2" h="38">
                    <a:moveTo>
                      <a:pt x="0" y="38"/>
                    </a:moveTo>
                    <a:lnTo>
                      <a:pt x="0" y="38"/>
                    </a:lnTo>
                    <a:lnTo>
                      <a:pt x="2" y="0"/>
                    </a:lnTo>
                  </a:path>
                </a:pathLst>
              </a:custGeom>
              <a:noFill/>
              <a:ln w="0">
                <a:solidFill>
                  <a:srgbClr val="000000"/>
                </a:solidFill>
                <a:prstDash val="solid"/>
                <a:round/>
                <a:headEnd/>
                <a:tailEnd/>
              </a:ln>
            </p:spPr>
            <p:txBody>
              <a:bodyPr/>
              <a:lstStyle/>
              <a:p>
                <a:endParaRPr lang="en-US"/>
              </a:p>
            </p:txBody>
          </p:sp>
          <p:sp>
            <p:nvSpPr>
              <p:cNvPr id="24371" name="Freeform 4863"/>
              <p:cNvSpPr>
                <a:spLocks/>
              </p:cNvSpPr>
              <p:nvPr/>
            </p:nvSpPr>
            <p:spPr bwMode="auto">
              <a:xfrm>
                <a:off x="1618" y="3433"/>
                <a:ext cx="1" cy="53"/>
              </a:xfrm>
              <a:custGeom>
                <a:avLst/>
                <a:gdLst>
                  <a:gd name="T0" fmla="*/ 0 w 1"/>
                  <a:gd name="T1" fmla="*/ 53 h 53"/>
                  <a:gd name="T2" fmla="*/ 0 w 1"/>
                  <a:gd name="T3" fmla="*/ 53 h 53"/>
                  <a:gd name="T4" fmla="*/ 0 w 1"/>
                  <a:gd name="T5" fmla="*/ 53 h 53"/>
                  <a:gd name="T6" fmla="*/ 1 w 1"/>
                  <a:gd name="T7" fmla="*/ 0 h 53"/>
                  <a:gd name="T8" fmla="*/ 0 60000 65536"/>
                  <a:gd name="T9" fmla="*/ 0 60000 65536"/>
                  <a:gd name="T10" fmla="*/ 0 60000 65536"/>
                  <a:gd name="T11" fmla="*/ 0 60000 65536"/>
                  <a:gd name="T12" fmla="*/ 0 w 1"/>
                  <a:gd name="T13" fmla="*/ 0 h 53"/>
                  <a:gd name="T14" fmla="*/ 1 w 1"/>
                  <a:gd name="T15" fmla="*/ 53 h 53"/>
                </a:gdLst>
                <a:ahLst/>
                <a:cxnLst>
                  <a:cxn ang="T8">
                    <a:pos x="T0" y="T1"/>
                  </a:cxn>
                  <a:cxn ang="T9">
                    <a:pos x="T2" y="T3"/>
                  </a:cxn>
                  <a:cxn ang="T10">
                    <a:pos x="T4" y="T5"/>
                  </a:cxn>
                  <a:cxn ang="T11">
                    <a:pos x="T6" y="T7"/>
                  </a:cxn>
                </a:cxnLst>
                <a:rect l="T12" t="T13" r="T14" b="T15"/>
                <a:pathLst>
                  <a:path w="1" h="53">
                    <a:moveTo>
                      <a:pt x="0" y="53"/>
                    </a:moveTo>
                    <a:lnTo>
                      <a:pt x="0" y="53"/>
                    </a:lnTo>
                    <a:lnTo>
                      <a:pt x="1" y="0"/>
                    </a:lnTo>
                  </a:path>
                </a:pathLst>
              </a:custGeom>
              <a:noFill/>
              <a:ln w="0">
                <a:solidFill>
                  <a:srgbClr val="000000"/>
                </a:solidFill>
                <a:prstDash val="solid"/>
                <a:round/>
                <a:headEnd/>
                <a:tailEnd/>
              </a:ln>
            </p:spPr>
            <p:txBody>
              <a:bodyPr/>
              <a:lstStyle/>
              <a:p>
                <a:endParaRPr lang="en-US"/>
              </a:p>
            </p:txBody>
          </p:sp>
          <p:sp>
            <p:nvSpPr>
              <p:cNvPr id="24372" name="Freeform 4864"/>
              <p:cNvSpPr>
                <a:spLocks/>
              </p:cNvSpPr>
              <p:nvPr/>
            </p:nvSpPr>
            <p:spPr bwMode="auto">
              <a:xfrm>
                <a:off x="1619" y="3343"/>
                <a:ext cx="3" cy="90"/>
              </a:xfrm>
              <a:custGeom>
                <a:avLst/>
                <a:gdLst>
                  <a:gd name="T0" fmla="*/ 0 w 3"/>
                  <a:gd name="T1" fmla="*/ 90 h 90"/>
                  <a:gd name="T2" fmla="*/ 0 w 3"/>
                  <a:gd name="T3" fmla="*/ 90 h 90"/>
                  <a:gd name="T4" fmla="*/ 0 w 3"/>
                  <a:gd name="T5" fmla="*/ 90 h 90"/>
                  <a:gd name="T6" fmla="*/ 3 w 3"/>
                  <a:gd name="T7" fmla="*/ 0 h 90"/>
                  <a:gd name="T8" fmla="*/ 0 60000 65536"/>
                  <a:gd name="T9" fmla="*/ 0 60000 65536"/>
                  <a:gd name="T10" fmla="*/ 0 60000 65536"/>
                  <a:gd name="T11" fmla="*/ 0 60000 65536"/>
                  <a:gd name="T12" fmla="*/ 0 w 3"/>
                  <a:gd name="T13" fmla="*/ 0 h 90"/>
                  <a:gd name="T14" fmla="*/ 3 w 3"/>
                  <a:gd name="T15" fmla="*/ 90 h 90"/>
                </a:gdLst>
                <a:ahLst/>
                <a:cxnLst>
                  <a:cxn ang="T8">
                    <a:pos x="T0" y="T1"/>
                  </a:cxn>
                  <a:cxn ang="T9">
                    <a:pos x="T2" y="T3"/>
                  </a:cxn>
                  <a:cxn ang="T10">
                    <a:pos x="T4" y="T5"/>
                  </a:cxn>
                  <a:cxn ang="T11">
                    <a:pos x="T6" y="T7"/>
                  </a:cxn>
                </a:cxnLst>
                <a:rect l="T12" t="T13" r="T14" b="T15"/>
                <a:pathLst>
                  <a:path w="3" h="90">
                    <a:moveTo>
                      <a:pt x="0" y="90"/>
                    </a:moveTo>
                    <a:lnTo>
                      <a:pt x="0" y="90"/>
                    </a:lnTo>
                    <a:lnTo>
                      <a:pt x="3" y="0"/>
                    </a:lnTo>
                  </a:path>
                </a:pathLst>
              </a:custGeom>
              <a:noFill/>
              <a:ln w="0">
                <a:solidFill>
                  <a:srgbClr val="000000"/>
                </a:solidFill>
                <a:prstDash val="solid"/>
                <a:round/>
                <a:headEnd/>
                <a:tailEnd/>
              </a:ln>
            </p:spPr>
            <p:txBody>
              <a:bodyPr/>
              <a:lstStyle/>
              <a:p>
                <a:endParaRPr lang="en-US"/>
              </a:p>
            </p:txBody>
          </p:sp>
          <p:sp>
            <p:nvSpPr>
              <p:cNvPr id="24373" name="Freeform 4865"/>
              <p:cNvSpPr>
                <a:spLocks/>
              </p:cNvSpPr>
              <p:nvPr/>
            </p:nvSpPr>
            <p:spPr bwMode="auto">
              <a:xfrm>
                <a:off x="1622" y="3337"/>
                <a:ext cx="1" cy="6"/>
              </a:xfrm>
              <a:custGeom>
                <a:avLst/>
                <a:gdLst>
                  <a:gd name="T0" fmla="*/ 0 w 1"/>
                  <a:gd name="T1" fmla="*/ 6 h 6"/>
                  <a:gd name="T2" fmla="*/ 0 w 1"/>
                  <a:gd name="T3" fmla="*/ 6 h 6"/>
                  <a:gd name="T4" fmla="*/ 0 w 1"/>
                  <a:gd name="T5" fmla="*/ 6 h 6"/>
                  <a:gd name="T6" fmla="*/ 1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4374" name="Freeform 4866"/>
              <p:cNvSpPr>
                <a:spLocks/>
              </p:cNvSpPr>
              <p:nvPr/>
            </p:nvSpPr>
            <p:spPr bwMode="auto">
              <a:xfrm>
                <a:off x="1623" y="3337"/>
                <a:ext cx="2" cy="22"/>
              </a:xfrm>
              <a:custGeom>
                <a:avLst/>
                <a:gdLst>
                  <a:gd name="T0" fmla="*/ 0 w 2"/>
                  <a:gd name="T1" fmla="*/ 0 h 22"/>
                  <a:gd name="T2" fmla="*/ 0 w 2"/>
                  <a:gd name="T3" fmla="*/ 0 h 22"/>
                  <a:gd name="T4" fmla="*/ 0 w 2"/>
                  <a:gd name="T5" fmla="*/ 0 h 22"/>
                  <a:gd name="T6" fmla="*/ 2 w 2"/>
                  <a:gd name="T7" fmla="*/ 22 h 22"/>
                  <a:gd name="T8" fmla="*/ 0 60000 65536"/>
                  <a:gd name="T9" fmla="*/ 0 60000 65536"/>
                  <a:gd name="T10" fmla="*/ 0 60000 65536"/>
                  <a:gd name="T11" fmla="*/ 0 60000 65536"/>
                  <a:gd name="T12" fmla="*/ 0 w 2"/>
                  <a:gd name="T13" fmla="*/ 0 h 22"/>
                  <a:gd name="T14" fmla="*/ 2 w 2"/>
                  <a:gd name="T15" fmla="*/ 22 h 22"/>
                </a:gdLst>
                <a:ahLst/>
                <a:cxnLst>
                  <a:cxn ang="T8">
                    <a:pos x="T0" y="T1"/>
                  </a:cxn>
                  <a:cxn ang="T9">
                    <a:pos x="T2" y="T3"/>
                  </a:cxn>
                  <a:cxn ang="T10">
                    <a:pos x="T4" y="T5"/>
                  </a:cxn>
                  <a:cxn ang="T11">
                    <a:pos x="T6" y="T7"/>
                  </a:cxn>
                </a:cxnLst>
                <a:rect l="T12" t="T13" r="T14" b="T15"/>
                <a:pathLst>
                  <a:path w="2" h="22">
                    <a:moveTo>
                      <a:pt x="0" y="0"/>
                    </a:moveTo>
                    <a:lnTo>
                      <a:pt x="0" y="0"/>
                    </a:lnTo>
                    <a:lnTo>
                      <a:pt x="2" y="22"/>
                    </a:lnTo>
                  </a:path>
                </a:pathLst>
              </a:custGeom>
              <a:noFill/>
              <a:ln w="0">
                <a:solidFill>
                  <a:srgbClr val="000000"/>
                </a:solidFill>
                <a:prstDash val="solid"/>
                <a:round/>
                <a:headEnd/>
                <a:tailEnd/>
              </a:ln>
            </p:spPr>
            <p:txBody>
              <a:bodyPr/>
              <a:lstStyle/>
              <a:p>
                <a:endParaRPr lang="en-US"/>
              </a:p>
            </p:txBody>
          </p:sp>
          <p:sp>
            <p:nvSpPr>
              <p:cNvPr id="24375" name="Freeform 4867"/>
              <p:cNvSpPr>
                <a:spLocks/>
              </p:cNvSpPr>
              <p:nvPr/>
            </p:nvSpPr>
            <p:spPr bwMode="auto">
              <a:xfrm>
                <a:off x="1625" y="3359"/>
                <a:ext cx="1" cy="23"/>
              </a:xfrm>
              <a:custGeom>
                <a:avLst/>
                <a:gdLst>
                  <a:gd name="T0" fmla="*/ 0 w 1"/>
                  <a:gd name="T1" fmla="*/ 0 h 23"/>
                  <a:gd name="T2" fmla="*/ 0 w 1"/>
                  <a:gd name="T3" fmla="*/ 0 h 23"/>
                  <a:gd name="T4" fmla="*/ 0 w 1"/>
                  <a:gd name="T5" fmla="*/ 0 h 23"/>
                  <a:gd name="T6" fmla="*/ 1 w 1"/>
                  <a:gd name="T7" fmla="*/ 23 h 23"/>
                  <a:gd name="T8" fmla="*/ 0 60000 65536"/>
                  <a:gd name="T9" fmla="*/ 0 60000 65536"/>
                  <a:gd name="T10" fmla="*/ 0 60000 65536"/>
                  <a:gd name="T11" fmla="*/ 0 60000 65536"/>
                  <a:gd name="T12" fmla="*/ 0 w 1"/>
                  <a:gd name="T13" fmla="*/ 0 h 23"/>
                  <a:gd name="T14" fmla="*/ 1 w 1"/>
                  <a:gd name="T15" fmla="*/ 23 h 23"/>
                </a:gdLst>
                <a:ahLst/>
                <a:cxnLst>
                  <a:cxn ang="T8">
                    <a:pos x="T0" y="T1"/>
                  </a:cxn>
                  <a:cxn ang="T9">
                    <a:pos x="T2" y="T3"/>
                  </a:cxn>
                  <a:cxn ang="T10">
                    <a:pos x="T4" y="T5"/>
                  </a:cxn>
                  <a:cxn ang="T11">
                    <a:pos x="T6" y="T7"/>
                  </a:cxn>
                </a:cxnLst>
                <a:rect l="T12" t="T13" r="T14" b="T15"/>
                <a:pathLst>
                  <a:path w="1" h="23">
                    <a:moveTo>
                      <a:pt x="0" y="0"/>
                    </a:moveTo>
                    <a:lnTo>
                      <a:pt x="0" y="0"/>
                    </a:lnTo>
                    <a:lnTo>
                      <a:pt x="1" y="23"/>
                    </a:lnTo>
                  </a:path>
                </a:pathLst>
              </a:custGeom>
              <a:noFill/>
              <a:ln w="0">
                <a:solidFill>
                  <a:srgbClr val="000000"/>
                </a:solidFill>
                <a:prstDash val="solid"/>
                <a:round/>
                <a:headEnd/>
                <a:tailEnd/>
              </a:ln>
            </p:spPr>
            <p:txBody>
              <a:bodyPr/>
              <a:lstStyle/>
              <a:p>
                <a:endParaRPr lang="en-US"/>
              </a:p>
            </p:txBody>
          </p:sp>
          <p:sp>
            <p:nvSpPr>
              <p:cNvPr id="24376" name="Freeform 4868"/>
              <p:cNvSpPr>
                <a:spLocks/>
              </p:cNvSpPr>
              <p:nvPr/>
            </p:nvSpPr>
            <p:spPr bwMode="auto">
              <a:xfrm>
                <a:off x="1626" y="3382"/>
                <a:ext cx="1" cy="50"/>
              </a:xfrm>
              <a:custGeom>
                <a:avLst/>
                <a:gdLst>
                  <a:gd name="T0" fmla="*/ 0 w 1"/>
                  <a:gd name="T1" fmla="*/ 0 h 50"/>
                  <a:gd name="T2" fmla="*/ 0 w 1"/>
                  <a:gd name="T3" fmla="*/ 0 h 50"/>
                  <a:gd name="T4" fmla="*/ 0 w 1"/>
                  <a:gd name="T5" fmla="*/ 0 h 50"/>
                  <a:gd name="T6" fmla="*/ 1 w 1"/>
                  <a:gd name="T7" fmla="*/ 50 h 50"/>
                  <a:gd name="T8" fmla="*/ 0 60000 65536"/>
                  <a:gd name="T9" fmla="*/ 0 60000 65536"/>
                  <a:gd name="T10" fmla="*/ 0 60000 65536"/>
                  <a:gd name="T11" fmla="*/ 0 60000 65536"/>
                  <a:gd name="T12" fmla="*/ 0 w 1"/>
                  <a:gd name="T13" fmla="*/ 0 h 50"/>
                  <a:gd name="T14" fmla="*/ 1 w 1"/>
                  <a:gd name="T15" fmla="*/ 50 h 50"/>
                </a:gdLst>
                <a:ahLst/>
                <a:cxnLst>
                  <a:cxn ang="T8">
                    <a:pos x="T0" y="T1"/>
                  </a:cxn>
                  <a:cxn ang="T9">
                    <a:pos x="T2" y="T3"/>
                  </a:cxn>
                  <a:cxn ang="T10">
                    <a:pos x="T4" y="T5"/>
                  </a:cxn>
                  <a:cxn ang="T11">
                    <a:pos x="T6" y="T7"/>
                  </a:cxn>
                </a:cxnLst>
                <a:rect l="T12" t="T13" r="T14" b="T15"/>
                <a:pathLst>
                  <a:path w="1" h="50">
                    <a:moveTo>
                      <a:pt x="0" y="0"/>
                    </a:moveTo>
                    <a:lnTo>
                      <a:pt x="0" y="0"/>
                    </a:lnTo>
                    <a:lnTo>
                      <a:pt x="1" y="50"/>
                    </a:lnTo>
                  </a:path>
                </a:pathLst>
              </a:custGeom>
              <a:noFill/>
              <a:ln w="0">
                <a:solidFill>
                  <a:srgbClr val="000000"/>
                </a:solidFill>
                <a:prstDash val="solid"/>
                <a:round/>
                <a:headEnd/>
                <a:tailEnd/>
              </a:ln>
            </p:spPr>
            <p:txBody>
              <a:bodyPr/>
              <a:lstStyle/>
              <a:p>
                <a:endParaRPr lang="en-US"/>
              </a:p>
            </p:txBody>
          </p:sp>
          <p:sp>
            <p:nvSpPr>
              <p:cNvPr id="24377" name="Freeform 4869"/>
              <p:cNvSpPr>
                <a:spLocks/>
              </p:cNvSpPr>
              <p:nvPr/>
            </p:nvSpPr>
            <p:spPr bwMode="auto">
              <a:xfrm>
                <a:off x="1627" y="3432"/>
                <a:ext cx="2" cy="55"/>
              </a:xfrm>
              <a:custGeom>
                <a:avLst/>
                <a:gdLst>
                  <a:gd name="T0" fmla="*/ 0 w 2"/>
                  <a:gd name="T1" fmla="*/ 0 h 55"/>
                  <a:gd name="T2" fmla="*/ 0 w 2"/>
                  <a:gd name="T3" fmla="*/ 0 h 55"/>
                  <a:gd name="T4" fmla="*/ 0 w 2"/>
                  <a:gd name="T5" fmla="*/ 0 h 55"/>
                  <a:gd name="T6" fmla="*/ 2 w 2"/>
                  <a:gd name="T7" fmla="*/ 55 h 55"/>
                  <a:gd name="T8" fmla="*/ 0 60000 65536"/>
                  <a:gd name="T9" fmla="*/ 0 60000 65536"/>
                  <a:gd name="T10" fmla="*/ 0 60000 65536"/>
                  <a:gd name="T11" fmla="*/ 0 60000 65536"/>
                  <a:gd name="T12" fmla="*/ 0 w 2"/>
                  <a:gd name="T13" fmla="*/ 0 h 55"/>
                  <a:gd name="T14" fmla="*/ 2 w 2"/>
                  <a:gd name="T15" fmla="*/ 55 h 55"/>
                </a:gdLst>
                <a:ahLst/>
                <a:cxnLst>
                  <a:cxn ang="T8">
                    <a:pos x="T0" y="T1"/>
                  </a:cxn>
                  <a:cxn ang="T9">
                    <a:pos x="T2" y="T3"/>
                  </a:cxn>
                  <a:cxn ang="T10">
                    <a:pos x="T4" y="T5"/>
                  </a:cxn>
                  <a:cxn ang="T11">
                    <a:pos x="T6" y="T7"/>
                  </a:cxn>
                </a:cxnLst>
                <a:rect l="T12" t="T13" r="T14" b="T15"/>
                <a:pathLst>
                  <a:path w="2" h="55">
                    <a:moveTo>
                      <a:pt x="0" y="0"/>
                    </a:moveTo>
                    <a:lnTo>
                      <a:pt x="0" y="0"/>
                    </a:lnTo>
                    <a:lnTo>
                      <a:pt x="2" y="55"/>
                    </a:lnTo>
                  </a:path>
                </a:pathLst>
              </a:custGeom>
              <a:noFill/>
              <a:ln w="0">
                <a:solidFill>
                  <a:srgbClr val="000000"/>
                </a:solidFill>
                <a:prstDash val="solid"/>
                <a:round/>
                <a:headEnd/>
                <a:tailEnd/>
              </a:ln>
            </p:spPr>
            <p:txBody>
              <a:bodyPr/>
              <a:lstStyle/>
              <a:p>
                <a:endParaRPr lang="en-US"/>
              </a:p>
            </p:txBody>
          </p:sp>
          <p:sp>
            <p:nvSpPr>
              <p:cNvPr id="24378" name="Freeform 4870"/>
              <p:cNvSpPr>
                <a:spLocks/>
              </p:cNvSpPr>
              <p:nvPr/>
            </p:nvSpPr>
            <p:spPr bwMode="auto">
              <a:xfrm>
                <a:off x="1629" y="3487"/>
                <a:ext cx="1" cy="53"/>
              </a:xfrm>
              <a:custGeom>
                <a:avLst/>
                <a:gdLst>
                  <a:gd name="T0" fmla="*/ 0 w 1"/>
                  <a:gd name="T1" fmla="*/ 0 h 53"/>
                  <a:gd name="T2" fmla="*/ 0 w 1"/>
                  <a:gd name="T3" fmla="*/ 0 h 53"/>
                  <a:gd name="T4" fmla="*/ 0 w 1"/>
                  <a:gd name="T5" fmla="*/ 0 h 53"/>
                  <a:gd name="T6" fmla="*/ 1 w 1"/>
                  <a:gd name="T7" fmla="*/ 53 h 53"/>
                  <a:gd name="T8" fmla="*/ 0 60000 65536"/>
                  <a:gd name="T9" fmla="*/ 0 60000 65536"/>
                  <a:gd name="T10" fmla="*/ 0 60000 65536"/>
                  <a:gd name="T11" fmla="*/ 0 60000 65536"/>
                  <a:gd name="T12" fmla="*/ 0 w 1"/>
                  <a:gd name="T13" fmla="*/ 0 h 53"/>
                  <a:gd name="T14" fmla="*/ 1 w 1"/>
                  <a:gd name="T15" fmla="*/ 53 h 53"/>
                </a:gdLst>
                <a:ahLst/>
                <a:cxnLst>
                  <a:cxn ang="T8">
                    <a:pos x="T0" y="T1"/>
                  </a:cxn>
                  <a:cxn ang="T9">
                    <a:pos x="T2" y="T3"/>
                  </a:cxn>
                  <a:cxn ang="T10">
                    <a:pos x="T4" y="T5"/>
                  </a:cxn>
                  <a:cxn ang="T11">
                    <a:pos x="T6" y="T7"/>
                  </a:cxn>
                </a:cxnLst>
                <a:rect l="T12" t="T13" r="T14" b="T15"/>
                <a:pathLst>
                  <a:path w="1" h="53">
                    <a:moveTo>
                      <a:pt x="0" y="0"/>
                    </a:moveTo>
                    <a:lnTo>
                      <a:pt x="0" y="0"/>
                    </a:lnTo>
                    <a:lnTo>
                      <a:pt x="1" y="53"/>
                    </a:lnTo>
                  </a:path>
                </a:pathLst>
              </a:custGeom>
              <a:noFill/>
              <a:ln w="0">
                <a:solidFill>
                  <a:srgbClr val="000000"/>
                </a:solidFill>
                <a:prstDash val="solid"/>
                <a:round/>
                <a:headEnd/>
                <a:tailEnd/>
              </a:ln>
            </p:spPr>
            <p:txBody>
              <a:bodyPr/>
              <a:lstStyle/>
              <a:p>
                <a:endParaRPr lang="en-US"/>
              </a:p>
            </p:txBody>
          </p:sp>
          <p:sp>
            <p:nvSpPr>
              <p:cNvPr id="24379" name="Freeform 4871"/>
              <p:cNvSpPr>
                <a:spLocks/>
              </p:cNvSpPr>
              <p:nvPr/>
            </p:nvSpPr>
            <p:spPr bwMode="auto">
              <a:xfrm>
                <a:off x="1630" y="3540"/>
                <a:ext cx="2" cy="32"/>
              </a:xfrm>
              <a:custGeom>
                <a:avLst/>
                <a:gdLst>
                  <a:gd name="T0" fmla="*/ 0 w 2"/>
                  <a:gd name="T1" fmla="*/ 0 h 32"/>
                  <a:gd name="T2" fmla="*/ 0 w 2"/>
                  <a:gd name="T3" fmla="*/ 0 h 32"/>
                  <a:gd name="T4" fmla="*/ 0 w 2"/>
                  <a:gd name="T5" fmla="*/ 0 h 32"/>
                  <a:gd name="T6" fmla="*/ 2 w 2"/>
                  <a:gd name="T7" fmla="*/ 32 h 32"/>
                  <a:gd name="T8" fmla="*/ 0 60000 65536"/>
                  <a:gd name="T9" fmla="*/ 0 60000 65536"/>
                  <a:gd name="T10" fmla="*/ 0 60000 65536"/>
                  <a:gd name="T11" fmla="*/ 0 60000 65536"/>
                  <a:gd name="T12" fmla="*/ 0 w 2"/>
                  <a:gd name="T13" fmla="*/ 0 h 32"/>
                  <a:gd name="T14" fmla="*/ 2 w 2"/>
                  <a:gd name="T15" fmla="*/ 32 h 32"/>
                </a:gdLst>
                <a:ahLst/>
                <a:cxnLst>
                  <a:cxn ang="T8">
                    <a:pos x="T0" y="T1"/>
                  </a:cxn>
                  <a:cxn ang="T9">
                    <a:pos x="T2" y="T3"/>
                  </a:cxn>
                  <a:cxn ang="T10">
                    <a:pos x="T4" y="T5"/>
                  </a:cxn>
                  <a:cxn ang="T11">
                    <a:pos x="T6" y="T7"/>
                  </a:cxn>
                </a:cxnLst>
                <a:rect l="T12" t="T13" r="T14" b="T15"/>
                <a:pathLst>
                  <a:path w="2" h="32">
                    <a:moveTo>
                      <a:pt x="0" y="0"/>
                    </a:moveTo>
                    <a:lnTo>
                      <a:pt x="0" y="0"/>
                    </a:lnTo>
                    <a:lnTo>
                      <a:pt x="2" y="32"/>
                    </a:lnTo>
                  </a:path>
                </a:pathLst>
              </a:custGeom>
              <a:noFill/>
              <a:ln w="0">
                <a:solidFill>
                  <a:srgbClr val="000000"/>
                </a:solidFill>
                <a:prstDash val="solid"/>
                <a:round/>
                <a:headEnd/>
                <a:tailEnd/>
              </a:ln>
            </p:spPr>
            <p:txBody>
              <a:bodyPr/>
              <a:lstStyle/>
              <a:p>
                <a:endParaRPr lang="en-US"/>
              </a:p>
            </p:txBody>
          </p:sp>
          <p:sp>
            <p:nvSpPr>
              <p:cNvPr id="24380" name="Freeform 4872"/>
              <p:cNvSpPr>
                <a:spLocks/>
              </p:cNvSpPr>
              <p:nvPr/>
            </p:nvSpPr>
            <p:spPr bwMode="auto">
              <a:xfrm>
                <a:off x="1632" y="3572"/>
                <a:ext cx="1" cy="33"/>
              </a:xfrm>
              <a:custGeom>
                <a:avLst/>
                <a:gdLst>
                  <a:gd name="T0" fmla="*/ 0 w 1"/>
                  <a:gd name="T1" fmla="*/ 0 h 33"/>
                  <a:gd name="T2" fmla="*/ 0 w 1"/>
                  <a:gd name="T3" fmla="*/ 0 h 33"/>
                  <a:gd name="T4" fmla="*/ 0 w 1"/>
                  <a:gd name="T5" fmla="*/ 0 h 33"/>
                  <a:gd name="T6" fmla="*/ 1 w 1"/>
                  <a:gd name="T7" fmla="*/ 33 h 33"/>
                  <a:gd name="T8" fmla="*/ 0 60000 65536"/>
                  <a:gd name="T9" fmla="*/ 0 60000 65536"/>
                  <a:gd name="T10" fmla="*/ 0 60000 65536"/>
                  <a:gd name="T11" fmla="*/ 0 60000 65536"/>
                  <a:gd name="T12" fmla="*/ 0 w 1"/>
                  <a:gd name="T13" fmla="*/ 0 h 33"/>
                  <a:gd name="T14" fmla="*/ 1 w 1"/>
                  <a:gd name="T15" fmla="*/ 33 h 33"/>
                </a:gdLst>
                <a:ahLst/>
                <a:cxnLst>
                  <a:cxn ang="T8">
                    <a:pos x="T0" y="T1"/>
                  </a:cxn>
                  <a:cxn ang="T9">
                    <a:pos x="T2" y="T3"/>
                  </a:cxn>
                  <a:cxn ang="T10">
                    <a:pos x="T4" y="T5"/>
                  </a:cxn>
                  <a:cxn ang="T11">
                    <a:pos x="T6" y="T7"/>
                  </a:cxn>
                </a:cxnLst>
                <a:rect l="T12" t="T13" r="T14" b="T15"/>
                <a:pathLst>
                  <a:path w="1" h="33">
                    <a:moveTo>
                      <a:pt x="0" y="0"/>
                    </a:moveTo>
                    <a:lnTo>
                      <a:pt x="0" y="0"/>
                    </a:lnTo>
                    <a:lnTo>
                      <a:pt x="1" y="33"/>
                    </a:lnTo>
                  </a:path>
                </a:pathLst>
              </a:custGeom>
              <a:noFill/>
              <a:ln w="0">
                <a:solidFill>
                  <a:srgbClr val="000000"/>
                </a:solidFill>
                <a:prstDash val="solid"/>
                <a:round/>
                <a:headEnd/>
                <a:tailEnd/>
              </a:ln>
            </p:spPr>
            <p:txBody>
              <a:bodyPr/>
              <a:lstStyle/>
              <a:p>
                <a:endParaRPr lang="en-US"/>
              </a:p>
            </p:txBody>
          </p:sp>
          <p:sp>
            <p:nvSpPr>
              <p:cNvPr id="24381" name="Freeform 4873"/>
              <p:cNvSpPr>
                <a:spLocks/>
              </p:cNvSpPr>
              <p:nvPr/>
            </p:nvSpPr>
            <p:spPr bwMode="auto">
              <a:xfrm>
                <a:off x="1633" y="3605"/>
                <a:ext cx="2" cy="20"/>
              </a:xfrm>
              <a:custGeom>
                <a:avLst/>
                <a:gdLst>
                  <a:gd name="T0" fmla="*/ 0 w 2"/>
                  <a:gd name="T1" fmla="*/ 0 h 20"/>
                  <a:gd name="T2" fmla="*/ 0 w 2"/>
                  <a:gd name="T3" fmla="*/ 0 h 20"/>
                  <a:gd name="T4" fmla="*/ 0 w 2"/>
                  <a:gd name="T5" fmla="*/ 0 h 20"/>
                  <a:gd name="T6" fmla="*/ 2 w 2"/>
                  <a:gd name="T7" fmla="*/ 2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0"/>
                    </a:moveTo>
                    <a:lnTo>
                      <a:pt x="0" y="0"/>
                    </a:lnTo>
                    <a:lnTo>
                      <a:pt x="2" y="20"/>
                    </a:lnTo>
                  </a:path>
                </a:pathLst>
              </a:custGeom>
              <a:noFill/>
              <a:ln w="0">
                <a:solidFill>
                  <a:srgbClr val="000000"/>
                </a:solidFill>
                <a:prstDash val="solid"/>
                <a:round/>
                <a:headEnd/>
                <a:tailEnd/>
              </a:ln>
            </p:spPr>
            <p:txBody>
              <a:bodyPr/>
              <a:lstStyle/>
              <a:p>
                <a:endParaRPr lang="en-US"/>
              </a:p>
            </p:txBody>
          </p:sp>
          <p:sp>
            <p:nvSpPr>
              <p:cNvPr id="24382" name="Freeform 4874"/>
              <p:cNvSpPr>
                <a:spLocks/>
              </p:cNvSpPr>
              <p:nvPr/>
            </p:nvSpPr>
            <p:spPr bwMode="auto">
              <a:xfrm>
                <a:off x="1635" y="3625"/>
                <a:ext cx="1" cy="14"/>
              </a:xfrm>
              <a:custGeom>
                <a:avLst/>
                <a:gdLst>
                  <a:gd name="T0" fmla="*/ 0 w 1"/>
                  <a:gd name="T1" fmla="*/ 0 h 14"/>
                  <a:gd name="T2" fmla="*/ 0 w 1"/>
                  <a:gd name="T3" fmla="*/ 0 h 14"/>
                  <a:gd name="T4" fmla="*/ 0 w 1"/>
                  <a:gd name="T5" fmla="*/ 0 h 14"/>
                  <a:gd name="T6" fmla="*/ 1 w 1"/>
                  <a:gd name="T7" fmla="*/ 14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0"/>
                    </a:moveTo>
                    <a:lnTo>
                      <a:pt x="0" y="0"/>
                    </a:lnTo>
                    <a:lnTo>
                      <a:pt x="1" y="14"/>
                    </a:lnTo>
                  </a:path>
                </a:pathLst>
              </a:custGeom>
              <a:noFill/>
              <a:ln w="0">
                <a:solidFill>
                  <a:srgbClr val="000000"/>
                </a:solidFill>
                <a:prstDash val="solid"/>
                <a:round/>
                <a:headEnd/>
                <a:tailEnd/>
              </a:ln>
            </p:spPr>
            <p:txBody>
              <a:bodyPr/>
              <a:lstStyle/>
              <a:p>
                <a:endParaRPr lang="en-US"/>
              </a:p>
            </p:txBody>
          </p:sp>
          <p:sp>
            <p:nvSpPr>
              <p:cNvPr id="24383" name="Freeform 4875"/>
              <p:cNvSpPr>
                <a:spLocks/>
              </p:cNvSpPr>
              <p:nvPr/>
            </p:nvSpPr>
            <p:spPr bwMode="auto">
              <a:xfrm>
                <a:off x="1636" y="3639"/>
                <a:ext cx="1" cy="9"/>
              </a:xfrm>
              <a:custGeom>
                <a:avLst/>
                <a:gdLst>
                  <a:gd name="T0" fmla="*/ 0 w 1"/>
                  <a:gd name="T1" fmla="*/ 0 h 9"/>
                  <a:gd name="T2" fmla="*/ 0 w 1"/>
                  <a:gd name="T3" fmla="*/ 0 h 9"/>
                  <a:gd name="T4" fmla="*/ 0 w 1"/>
                  <a:gd name="T5" fmla="*/ 0 h 9"/>
                  <a:gd name="T6" fmla="*/ 1 w 1"/>
                  <a:gd name="T7" fmla="*/ 9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0">
                <a:solidFill>
                  <a:srgbClr val="000000"/>
                </a:solidFill>
                <a:prstDash val="solid"/>
                <a:round/>
                <a:headEnd/>
                <a:tailEnd/>
              </a:ln>
            </p:spPr>
            <p:txBody>
              <a:bodyPr/>
              <a:lstStyle/>
              <a:p>
                <a:endParaRPr lang="en-US"/>
              </a:p>
            </p:txBody>
          </p:sp>
          <p:sp>
            <p:nvSpPr>
              <p:cNvPr id="24384" name="Freeform 4876"/>
              <p:cNvSpPr>
                <a:spLocks/>
              </p:cNvSpPr>
              <p:nvPr/>
            </p:nvSpPr>
            <p:spPr bwMode="auto">
              <a:xfrm>
                <a:off x="1637" y="3648"/>
                <a:ext cx="2" cy="5"/>
              </a:xfrm>
              <a:custGeom>
                <a:avLst/>
                <a:gdLst>
                  <a:gd name="T0" fmla="*/ 0 w 2"/>
                  <a:gd name="T1" fmla="*/ 0 h 5"/>
                  <a:gd name="T2" fmla="*/ 0 w 2"/>
                  <a:gd name="T3" fmla="*/ 0 h 5"/>
                  <a:gd name="T4" fmla="*/ 0 w 2"/>
                  <a:gd name="T5" fmla="*/ 0 h 5"/>
                  <a:gd name="T6" fmla="*/ 2 w 2"/>
                  <a:gd name="T7" fmla="*/ 5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0">
                <a:solidFill>
                  <a:srgbClr val="000000"/>
                </a:solidFill>
                <a:prstDash val="solid"/>
                <a:round/>
                <a:headEnd/>
                <a:tailEnd/>
              </a:ln>
            </p:spPr>
            <p:txBody>
              <a:bodyPr/>
              <a:lstStyle/>
              <a:p>
                <a:endParaRPr lang="en-US"/>
              </a:p>
            </p:txBody>
          </p:sp>
          <p:sp>
            <p:nvSpPr>
              <p:cNvPr id="24385" name="Freeform 4877"/>
              <p:cNvSpPr>
                <a:spLocks/>
              </p:cNvSpPr>
              <p:nvPr/>
            </p:nvSpPr>
            <p:spPr bwMode="auto">
              <a:xfrm>
                <a:off x="1639" y="3653"/>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386" name="Freeform 4878"/>
              <p:cNvSpPr>
                <a:spLocks/>
              </p:cNvSpPr>
              <p:nvPr/>
            </p:nvSpPr>
            <p:spPr bwMode="auto">
              <a:xfrm>
                <a:off x="1640" y="3655"/>
                <a:ext cx="2" cy="2"/>
              </a:xfrm>
              <a:custGeom>
                <a:avLst/>
                <a:gdLst>
                  <a:gd name="T0" fmla="*/ 0 w 2"/>
                  <a:gd name="T1" fmla="*/ 0 h 2"/>
                  <a:gd name="T2" fmla="*/ 0 w 2"/>
                  <a:gd name="T3" fmla="*/ 0 h 2"/>
                  <a:gd name="T4" fmla="*/ 0 w 2"/>
                  <a:gd name="T5" fmla="*/ 0 h 2"/>
                  <a:gd name="T6" fmla="*/ 2 w 2"/>
                  <a:gd name="T7" fmla="*/ 2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0">
                <a:solidFill>
                  <a:srgbClr val="000000"/>
                </a:solidFill>
                <a:prstDash val="solid"/>
                <a:round/>
                <a:headEnd/>
                <a:tailEnd/>
              </a:ln>
            </p:spPr>
            <p:txBody>
              <a:bodyPr/>
              <a:lstStyle/>
              <a:p>
                <a:endParaRPr lang="en-US"/>
              </a:p>
            </p:txBody>
          </p:sp>
          <p:sp>
            <p:nvSpPr>
              <p:cNvPr id="24387" name="Freeform 4879"/>
              <p:cNvSpPr>
                <a:spLocks/>
              </p:cNvSpPr>
              <p:nvPr/>
            </p:nvSpPr>
            <p:spPr bwMode="auto">
              <a:xfrm>
                <a:off x="1642" y="3657"/>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388" name="Freeform 4880"/>
              <p:cNvSpPr>
                <a:spLocks/>
              </p:cNvSpPr>
              <p:nvPr/>
            </p:nvSpPr>
            <p:spPr bwMode="auto">
              <a:xfrm>
                <a:off x="1643" y="3659"/>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389" name="Freeform 4881"/>
              <p:cNvSpPr>
                <a:spLocks/>
              </p:cNvSpPr>
              <p:nvPr/>
            </p:nvSpPr>
            <p:spPr bwMode="auto">
              <a:xfrm>
                <a:off x="1645" y="3660"/>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90" name="Freeform 4882"/>
              <p:cNvSpPr>
                <a:spLocks/>
              </p:cNvSpPr>
              <p:nvPr/>
            </p:nvSpPr>
            <p:spPr bwMode="auto">
              <a:xfrm>
                <a:off x="1646" y="3661"/>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91" name="Freeform 4883"/>
              <p:cNvSpPr>
                <a:spLocks/>
              </p:cNvSpPr>
              <p:nvPr/>
            </p:nvSpPr>
            <p:spPr bwMode="auto">
              <a:xfrm>
                <a:off x="1648" y="366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392" name="Freeform 4884"/>
              <p:cNvSpPr>
                <a:spLocks/>
              </p:cNvSpPr>
              <p:nvPr/>
            </p:nvSpPr>
            <p:spPr bwMode="auto">
              <a:xfrm>
                <a:off x="1650"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93" name="Freeform 4885"/>
              <p:cNvSpPr>
                <a:spLocks/>
              </p:cNvSpPr>
              <p:nvPr/>
            </p:nvSpPr>
            <p:spPr bwMode="auto">
              <a:xfrm>
                <a:off x="1651"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94" name="Freeform 4886"/>
              <p:cNvSpPr>
                <a:spLocks/>
              </p:cNvSpPr>
              <p:nvPr/>
            </p:nvSpPr>
            <p:spPr bwMode="auto">
              <a:xfrm>
                <a:off x="1653"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95" name="Freeform 4887"/>
              <p:cNvSpPr>
                <a:spLocks/>
              </p:cNvSpPr>
              <p:nvPr/>
            </p:nvSpPr>
            <p:spPr bwMode="auto">
              <a:xfrm>
                <a:off x="1654"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96" name="Freeform 4888"/>
              <p:cNvSpPr>
                <a:spLocks/>
              </p:cNvSpPr>
              <p:nvPr/>
            </p:nvSpPr>
            <p:spPr bwMode="auto">
              <a:xfrm>
                <a:off x="1656"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97" name="Freeform 4889"/>
              <p:cNvSpPr>
                <a:spLocks/>
              </p:cNvSpPr>
              <p:nvPr/>
            </p:nvSpPr>
            <p:spPr bwMode="auto">
              <a:xfrm>
                <a:off x="165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98" name="Freeform 4890"/>
              <p:cNvSpPr>
                <a:spLocks/>
              </p:cNvSpPr>
              <p:nvPr/>
            </p:nvSpPr>
            <p:spPr bwMode="auto">
              <a:xfrm>
                <a:off x="165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99" name="Freeform 4891"/>
              <p:cNvSpPr>
                <a:spLocks/>
              </p:cNvSpPr>
              <p:nvPr/>
            </p:nvSpPr>
            <p:spPr bwMode="auto">
              <a:xfrm>
                <a:off x="166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00" name="Freeform 4892"/>
              <p:cNvSpPr>
                <a:spLocks/>
              </p:cNvSpPr>
              <p:nvPr/>
            </p:nvSpPr>
            <p:spPr bwMode="auto">
              <a:xfrm>
                <a:off x="166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01" name="Freeform 4893"/>
              <p:cNvSpPr>
                <a:spLocks/>
              </p:cNvSpPr>
              <p:nvPr/>
            </p:nvSpPr>
            <p:spPr bwMode="auto">
              <a:xfrm>
                <a:off x="166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02" name="Freeform 4894"/>
              <p:cNvSpPr>
                <a:spLocks/>
              </p:cNvSpPr>
              <p:nvPr/>
            </p:nvSpPr>
            <p:spPr bwMode="auto">
              <a:xfrm>
                <a:off x="166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03" name="Freeform 4895"/>
              <p:cNvSpPr>
                <a:spLocks/>
              </p:cNvSpPr>
              <p:nvPr/>
            </p:nvSpPr>
            <p:spPr bwMode="auto">
              <a:xfrm>
                <a:off x="166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04" name="Freeform 4896"/>
              <p:cNvSpPr>
                <a:spLocks/>
              </p:cNvSpPr>
              <p:nvPr/>
            </p:nvSpPr>
            <p:spPr bwMode="auto">
              <a:xfrm>
                <a:off x="166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05" name="Freeform 4897"/>
              <p:cNvSpPr>
                <a:spLocks/>
              </p:cNvSpPr>
              <p:nvPr/>
            </p:nvSpPr>
            <p:spPr bwMode="auto">
              <a:xfrm>
                <a:off x="166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06" name="Freeform 4898"/>
              <p:cNvSpPr>
                <a:spLocks/>
              </p:cNvSpPr>
              <p:nvPr/>
            </p:nvSpPr>
            <p:spPr bwMode="auto">
              <a:xfrm>
                <a:off x="1670"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407" name="Freeform 4899"/>
              <p:cNvSpPr>
                <a:spLocks/>
              </p:cNvSpPr>
              <p:nvPr/>
            </p:nvSpPr>
            <p:spPr bwMode="auto">
              <a:xfrm>
                <a:off x="1671"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08" name="Freeform 4900"/>
              <p:cNvSpPr>
                <a:spLocks/>
              </p:cNvSpPr>
              <p:nvPr/>
            </p:nvSpPr>
            <p:spPr bwMode="auto">
              <a:xfrm>
                <a:off x="1672" y="3662"/>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409" name="Freeform 4901"/>
              <p:cNvSpPr>
                <a:spLocks/>
              </p:cNvSpPr>
              <p:nvPr/>
            </p:nvSpPr>
            <p:spPr bwMode="auto">
              <a:xfrm>
                <a:off x="1675"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410" name="Freeform 4902"/>
              <p:cNvSpPr>
                <a:spLocks/>
              </p:cNvSpPr>
              <p:nvPr/>
            </p:nvSpPr>
            <p:spPr bwMode="auto">
              <a:xfrm>
                <a:off x="1676" y="3661"/>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11" name="Freeform 4903"/>
              <p:cNvSpPr>
                <a:spLocks/>
              </p:cNvSpPr>
              <p:nvPr/>
            </p:nvSpPr>
            <p:spPr bwMode="auto">
              <a:xfrm>
                <a:off x="1678" y="366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412" name="Freeform 4904"/>
              <p:cNvSpPr>
                <a:spLocks/>
              </p:cNvSpPr>
              <p:nvPr/>
            </p:nvSpPr>
            <p:spPr bwMode="auto">
              <a:xfrm>
                <a:off x="1679"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13" name="Freeform 4905"/>
              <p:cNvSpPr>
                <a:spLocks/>
              </p:cNvSpPr>
              <p:nvPr/>
            </p:nvSpPr>
            <p:spPr bwMode="auto">
              <a:xfrm>
                <a:off x="1681"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14" name="Freeform 4906"/>
              <p:cNvSpPr>
                <a:spLocks/>
              </p:cNvSpPr>
              <p:nvPr/>
            </p:nvSpPr>
            <p:spPr bwMode="auto">
              <a:xfrm>
                <a:off x="1682"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15" name="Freeform 4907"/>
              <p:cNvSpPr>
                <a:spLocks/>
              </p:cNvSpPr>
              <p:nvPr/>
            </p:nvSpPr>
            <p:spPr bwMode="auto">
              <a:xfrm>
                <a:off x="1683" y="3661"/>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416" name="Freeform 4908"/>
              <p:cNvSpPr>
                <a:spLocks/>
              </p:cNvSpPr>
              <p:nvPr/>
            </p:nvSpPr>
            <p:spPr bwMode="auto">
              <a:xfrm>
                <a:off x="1685"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17" name="Freeform 4909"/>
              <p:cNvSpPr>
                <a:spLocks/>
              </p:cNvSpPr>
              <p:nvPr/>
            </p:nvSpPr>
            <p:spPr bwMode="auto">
              <a:xfrm>
                <a:off x="1686" y="3660"/>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418" name="Freeform 4910"/>
              <p:cNvSpPr>
                <a:spLocks/>
              </p:cNvSpPr>
              <p:nvPr/>
            </p:nvSpPr>
            <p:spPr bwMode="auto">
              <a:xfrm>
                <a:off x="1688" y="3659"/>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419" name="Freeform 4911"/>
              <p:cNvSpPr>
                <a:spLocks/>
              </p:cNvSpPr>
              <p:nvPr/>
            </p:nvSpPr>
            <p:spPr bwMode="auto">
              <a:xfrm>
                <a:off x="1689" y="3658"/>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420" name="Freeform 4912"/>
              <p:cNvSpPr>
                <a:spLocks/>
              </p:cNvSpPr>
              <p:nvPr/>
            </p:nvSpPr>
            <p:spPr bwMode="auto">
              <a:xfrm>
                <a:off x="1691" y="365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21" name="Freeform 4913"/>
              <p:cNvSpPr>
                <a:spLocks/>
              </p:cNvSpPr>
              <p:nvPr/>
            </p:nvSpPr>
            <p:spPr bwMode="auto">
              <a:xfrm>
                <a:off x="1692" y="365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22" name="Freeform 4914"/>
              <p:cNvSpPr>
                <a:spLocks/>
              </p:cNvSpPr>
              <p:nvPr/>
            </p:nvSpPr>
            <p:spPr bwMode="auto">
              <a:xfrm>
                <a:off x="1693" y="3658"/>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23" name="Freeform 4915"/>
              <p:cNvSpPr>
                <a:spLocks/>
              </p:cNvSpPr>
              <p:nvPr/>
            </p:nvSpPr>
            <p:spPr bwMode="auto">
              <a:xfrm>
                <a:off x="1695" y="3657"/>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424" name="Freeform 4916"/>
              <p:cNvSpPr>
                <a:spLocks/>
              </p:cNvSpPr>
              <p:nvPr/>
            </p:nvSpPr>
            <p:spPr bwMode="auto">
              <a:xfrm>
                <a:off x="1696" y="3654"/>
                <a:ext cx="2" cy="3"/>
              </a:xfrm>
              <a:custGeom>
                <a:avLst/>
                <a:gdLst>
                  <a:gd name="T0" fmla="*/ 0 w 2"/>
                  <a:gd name="T1" fmla="*/ 3 h 3"/>
                  <a:gd name="T2" fmla="*/ 0 w 2"/>
                  <a:gd name="T3" fmla="*/ 3 h 3"/>
                  <a:gd name="T4" fmla="*/ 0 w 2"/>
                  <a:gd name="T5" fmla="*/ 3 h 3"/>
                  <a:gd name="T6" fmla="*/ 2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0">
                <a:solidFill>
                  <a:srgbClr val="000000"/>
                </a:solidFill>
                <a:prstDash val="solid"/>
                <a:round/>
                <a:headEnd/>
                <a:tailEnd/>
              </a:ln>
            </p:spPr>
            <p:txBody>
              <a:bodyPr/>
              <a:lstStyle/>
              <a:p>
                <a:endParaRPr lang="en-US"/>
              </a:p>
            </p:txBody>
          </p:sp>
          <p:sp>
            <p:nvSpPr>
              <p:cNvPr id="24425" name="Freeform 4917"/>
              <p:cNvSpPr>
                <a:spLocks/>
              </p:cNvSpPr>
              <p:nvPr/>
            </p:nvSpPr>
            <p:spPr bwMode="auto">
              <a:xfrm>
                <a:off x="1698" y="3651"/>
                <a:ext cx="1" cy="3"/>
              </a:xfrm>
              <a:custGeom>
                <a:avLst/>
                <a:gdLst>
                  <a:gd name="T0" fmla="*/ 0 w 1"/>
                  <a:gd name="T1" fmla="*/ 3 h 3"/>
                  <a:gd name="T2" fmla="*/ 0 w 1"/>
                  <a:gd name="T3" fmla="*/ 3 h 3"/>
                  <a:gd name="T4" fmla="*/ 0 w 1"/>
                  <a:gd name="T5" fmla="*/ 3 h 3"/>
                  <a:gd name="T6" fmla="*/ 1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4426" name="Freeform 4918"/>
              <p:cNvSpPr>
                <a:spLocks/>
              </p:cNvSpPr>
              <p:nvPr/>
            </p:nvSpPr>
            <p:spPr bwMode="auto">
              <a:xfrm>
                <a:off x="1699" y="3634"/>
                <a:ext cx="3" cy="17"/>
              </a:xfrm>
              <a:custGeom>
                <a:avLst/>
                <a:gdLst>
                  <a:gd name="T0" fmla="*/ 0 w 3"/>
                  <a:gd name="T1" fmla="*/ 17 h 17"/>
                  <a:gd name="T2" fmla="*/ 0 w 3"/>
                  <a:gd name="T3" fmla="*/ 17 h 17"/>
                  <a:gd name="T4" fmla="*/ 0 w 3"/>
                  <a:gd name="T5" fmla="*/ 17 h 17"/>
                  <a:gd name="T6" fmla="*/ 3 w 3"/>
                  <a:gd name="T7" fmla="*/ 0 h 17"/>
                  <a:gd name="T8" fmla="*/ 0 60000 65536"/>
                  <a:gd name="T9" fmla="*/ 0 60000 65536"/>
                  <a:gd name="T10" fmla="*/ 0 60000 65536"/>
                  <a:gd name="T11" fmla="*/ 0 60000 65536"/>
                  <a:gd name="T12" fmla="*/ 0 w 3"/>
                  <a:gd name="T13" fmla="*/ 0 h 17"/>
                  <a:gd name="T14" fmla="*/ 3 w 3"/>
                  <a:gd name="T15" fmla="*/ 17 h 17"/>
                </a:gdLst>
                <a:ahLst/>
                <a:cxnLst>
                  <a:cxn ang="T8">
                    <a:pos x="T0" y="T1"/>
                  </a:cxn>
                  <a:cxn ang="T9">
                    <a:pos x="T2" y="T3"/>
                  </a:cxn>
                  <a:cxn ang="T10">
                    <a:pos x="T4" y="T5"/>
                  </a:cxn>
                  <a:cxn ang="T11">
                    <a:pos x="T6" y="T7"/>
                  </a:cxn>
                </a:cxnLst>
                <a:rect l="T12" t="T13" r="T14" b="T15"/>
                <a:pathLst>
                  <a:path w="3" h="17">
                    <a:moveTo>
                      <a:pt x="0" y="17"/>
                    </a:moveTo>
                    <a:lnTo>
                      <a:pt x="0" y="17"/>
                    </a:lnTo>
                    <a:lnTo>
                      <a:pt x="3" y="0"/>
                    </a:lnTo>
                  </a:path>
                </a:pathLst>
              </a:custGeom>
              <a:noFill/>
              <a:ln w="0">
                <a:solidFill>
                  <a:srgbClr val="000000"/>
                </a:solidFill>
                <a:prstDash val="solid"/>
                <a:round/>
                <a:headEnd/>
                <a:tailEnd/>
              </a:ln>
            </p:spPr>
            <p:txBody>
              <a:bodyPr/>
              <a:lstStyle/>
              <a:p>
                <a:endParaRPr lang="en-US"/>
              </a:p>
            </p:txBody>
          </p:sp>
          <p:sp>
            <p:nvSpPr>
              <p:cNvPr id="24427" name="Freeform 4919"/>
              <p:cNvSpPr>
                <a:spLocks/>
              </p:cNvSpPr>
              <p:nvPr/>
            </p:nvSpPr>
            <p:spPr bwMode="auto">
              <a:xfrm>
                <a:off x="1702" y="3618"/>
                <a:ext cx="1" cy="16"/>
              </a:xfrm>
              <a:custGeom>
                <a:avLst/>
                <a:gdLst>
                  <a:gd name="T0" fmla="*/ 0 w 1"/>
                  <a:gd name="T1" fmla="*/ 16 h 16"/>
                  <a:gd name="T2" fmla="*/ 0 w 1"/>
                  <a:gd name="T3" fmla="*/ 16 h 16"/>
                  <a:gd name="T4" fmla="*/ 0 w 1"/>
                  <a:gd name="T5" fmla="*/ 16 h 16"/>
                  <a:gd name="T6" fmla="*/ 1 w 1"/>
                  <a:gd name="T7" fmla="*/ 0 h 16"/>
                  <a:gd name="T8" fmla="*/ 0 60000 65536"/>
                  <a:gd name="T9" fmla="*/ 0 60000 65536"/>
                  <a:gd name="T10" fmla="*/ 0 60000 65536"/>
                  <a:gd name="T11" fmla="*/ 0 60000 65536"/>
                  <a:gd name="T12" fmla="*/ 0 w 1"/>
                  <a:gd name="T13" fmla="*/ 0 h 16"/>
                  <a:gd name="T14" fmla="*/ 1 w 1"/>
                  <a:gd name="T15" fmla="*/ 16 h 16"/>
                </a:gdLst>
                <a:ahLst/>
                <a:cxnLst>
                  <a:cxn ang="T8">
                    <a:pos x="T0" y="T1"/>
                  </a:cxn>
                  <a:cxn ang="T9">
                    <a:pos x="T2" y="T3"/>
                  </a:cxn>
                  <a:cxn ang="T10">
                    <a:pos x="T4" y="T5"/>
                  </a:cxn>
                  <a:cxn ang="T11">
                    <a:pos x="T6" y="T7"/>
                  </a:cxn>
                </a:cxnLst>
                <a:rect l="T12" t="T13" r="T14" b="T15"/>
                <a:pathLst>
                  <a:path w="1" h="16">
                    <a:moveTo>
                      <a:pt x="0" y="16"/>
                    </a:moveTo>
                    <a:lnTo>
                      <a:pt x="0" y="16"/>
                    </a:lnTo>
                    <a:lnTo>
                      <a:pt x="1" y="0"/>
                    </a:lnTo>
                  </a:path>
                </a:pathLst>
              </a:custGeom>
              <a:noFill/>
              <a:ln w="0">
                <a:solidFill>
                  <a:srgbClr val="000000"/>
                </a:solidFill>
                <a:prstDash val="solid"/>
                <a:round/>
                <a:headEnd/>
                <a:tailEnd/>
              </a:ln>
            </p:spPr>
            <p:txBody>
              <a:bodyPr/>
              <a:lstStyle/>
              <a:p>
                <a:endParaRPr lang="en-US"/>
              </a:p>
            </p:txBody>
          </p:sp>
          <p:sp>
            <p:nvSpPr>
              <p:cNvPr id="24428" name="Freeform 4920"/>
              <p:cNvSpPr>
                <a:spLocks/>
              </p:cNvSpPr>
              <p:nvPr/>
            </p:nvSpPr>
            <p:spPr bwMode="auto">
              <a:xfrm>
                <a:off x="1703" y="3594"/>
                <a:ext cx="2" cy="24"/>
              </a:xfrm>
              <a:custGeom>
                <a:avLst/>
                <a:gdLst>
                  <a:gd name="T0" fmla="*/ 0 w 2"/>
                  <a:gd name="T1" fmla="*/ 24 h 24"/>
                  <a:gd name="T2" fmla="*/ 0 w 2"/>
                  <a:gd name="T3" fmla="*/ 24 h 24"/>
                  <a:gd name="T4" fmla="*/ 0 w 2"/>
                  <a:gd name="T5" fmla="*/ 24 h 24"/>
                  <a:gd name="T6" fmla="*/ 2 w 2"/>
                  <a:gd name="T7" fmla="*/ 0 h 24"/>
                  <a:gd name="T8" fmla="*/ 0 60000 65536"/>
                  <a:gd name="T9" fmla="*/ 0 60000 65536"/>
                  <a:gd name="T10" fmla="*/ 0 60000 65536"/>
                  <a:gd name="T11" fmla="*/ 0 60000 65536"/>
                  <a:gd name="T12" fmla="*/ 0 w 2"/>
                  <a:gd name="T13" fmla="*/ 0 h 24"/>
                  <a:gd name="T14" fmla="*/ 2 w 2"/>
                  <a:gd name="T15" fmla="*/ 24 h 24"/>
                </a:gdLst>
                <a:ahLst/>
                <a:cxnLst>
                  <a:cxn ang="T8">
                    <a:pos x="T0" y="T1"/>
                  </a:cxn>
                  <a:cxn ang="T9">
                    <a:pos x="T2" y="T3"/>
                  </a:cxn>
                  <a:cxn ang="T10">
                    <a:pos x="T4" y="T5"/>
                  </a:cxn>
                  <a:cxn ang="T11">
                    <a:pos x="T6" y="T7"/>
                  </a:cxn>
                </a:cxnLst>
                <a:rect l="T12" t="T13" r="T14" b="T15"/>
                <a:pathLst>
                  <a:path w="2" h="24">
                    <a:moveTo>
                      <a:pt x="0" y="24"/>
                    </a:moveTo>
                    <a:lnTo>
                      <a:pt x="0" y="24"/>
                    </a:lnTo>
                    <a:lnTo>
                      <a:pt x="2" y="0"/>
                    </a:lnTo>
                  </a:path>
                </a:pathLst>
              </a:custGeom>
              <a:noFill/>
              <a:ln w="0">
                <a:solidFill>
                  <a:srgbClr val="000000"/>
                </a:solidFill>
                <a:prstDash val="solid"/>
                <a:round/>
                <a:headEnd/>
                <a:tailEnd/>
              </a:ln>
            </p:spPr>
            <p:txBody>
              <a:bodyPr/>
              <a:lstStyle/>
              <a:p>
                <a:endParaRPr lang="en-US"/>
              </a:p>
            </p:txBody>
          </p:sp>
          <p:sp>
            <p:nvSpPr>
              <p:cNvPr id="24429" name="Freeform 4921"/>
              <p:cNvSpPr>
                <a:spLocks/>
              </p:cNvSpPr>
              <p:nvPr/>
            </p:nvSpPr>
            <p:spPr bwMode="auto">
              <a:xfrm>
                <a:off x="1705" y="3565"/>
                <a:ext cx="1" cy="29"/>
              </a:xfrm>
              <a:custGeom>
                <a:avLst/>
                <a:gdLst>
                  <a:gd name="T0" fmla="*/ 0 w 1"/>
                  <a:gd name="T1" fmla="*/ 29 h 29"/>
                  <a:gd name="T2" fmla="*/ 0 w 1"/>
                  <a:gd name="T3" fmla="*/ 29 h 29"/>
                  <a:gd name="T4" fmla="*/ 0 w 1"/>
                  <a:gd name="T5" fmla="*/ 29 h 29"/>
                  <a:gd name="T6" fmla="*/ 1 w 1"/>
                  <a:gd name="T7" fmla="*/ 0 h 29"/>
                  <a:gd name="T8" fmla="*/ 0 60000 65536"/>
                  <a:gd name="T9" fmla="*/ 0 60000 65536"/>
                  <a:gd name="T10" fmla="*/ 0 60000 65536"/>
                  <a:gd name="T11" fmla="*/ 0 60000 65536"/>
                  <a:gd name="T12" fmla="*/ 0 w 1"/>
                  <a:gd name="T13" fmla="*/ 0 h 29"/>
                  <a:gd name="T14" fmla="*/ 1 w 1"/>
                  <a:gd name="T15" fmla="*/ 29 h 29"/>
                </a:gdLst>
                <a:ahLst/>
                <a:cxnLst>
                  <a:cxn ang="T8">
                    <a:pos x="T0" y="T1"/>
                  </a:cxn>
                  <a:cxn ang="T9">
                    <a:pos x="T2" y="T3"/>
                  </a:cxn>
                  <a:cxn ang="T10">
                    <a:pos x="T4" y="T5"/>
                  </a:cxn>
                  <a:cxn ang="T11">
                    <a:pos x="T6" y="T7"/>
                  </a:cxn>
                </a:cxnLst>
                <a:rect l="T12" t="T13" r="T14" b="T15"/>
                <a:pathLst>
                  <a:path w="1" h="29">
                    <a:moveTo>
                      <a:pt x="0" y="29"/>
                    </a:moveTo>
                    <a:lnTo>
                      <a:pt x="0" y="29"/>
                    </a:lnTo>
                    <a:lnTo>
                      <a:pt x="1" y="0"/>
                    </a:lnTo>
                  </a:path>
                </a:pathLst>
              </a:custGeom>
              <a:noFill/>
              <a:ln w="0">
                <a:solidFill>
                  <a:srgbClr val="000000"/>
                </a:solidFill>
                <a:prstDash val="solid"/>
                <a:round/>
                <a:headEnd/>
                <a:tailEnd/>
              </a:ln>
            </p:spPr>
            <p:txBody>
              <a:bodyPr/>
              <a:lstStyle/>
              <a:p>
                <a:endParaRPr lang="en-US"/>
              </a:p>
            </p:txBody>
          </p:sp>
          <p:sp>
            <p:nvSpPr>
              <p:cNvPr id="24430" name="Freeform 4922"/>
              <p:cNvSpPr>
                <a:spLocks/>
              </p:cNvSpPr>
              <p:nvPr/>
            </p:nvSpPr>
            <p:spPr bwMode="auto">
              <a:xfrm>
                <a:off x="1706" y="3533"/>
                <a:ext cx="1" cy="32"/>
              </a:xfrm>
              <a:custGeom>
                <a:avLst/>
                <a:gdLst>
                  <a:gd name="T0" fmla="*/ 0 w 1"/>
                  <a:gd name="T1" fmla="*/ 32 h 32"/>
                  <a:gd name="T2" fmla="*/ 0 w 1"/>
                  <a:gd name="T3" fmla="*/ 32 h 32"/>
                  <a:gd name="T4" fmla="*/ 0 w 1"/>
                  <a:gd name="T5" fmla="*/ 32 h 32"/>
                  <a:gd name="T6" fmla="*/ 1 w 1"/>
                  <a:gd name="T7" fmla="*/ 0 h 32"/>
                  <a:gd name="T8" fmla="*/ 0 60000 65536"/>
                  <a:gd name="T9" fmla="*/ 0 60000 65536"/>
                  <a:gd name="T10" fmla="*/ 0 60000 65536"/>
                  <a:gd name="T11" fmla="*/ 0 60000 65536"/>
                  <a:gd name="T12" fmla="*/ 0 w 1"/>
                  <a:gd name="T13" fmla="*/ 0 h 32"/>
                  <a:gd name="T14" fmla="*/ 1 w 1"/>
                  <a:gd name="T15" fmla="*/ 32 h 32"/>
                </a:gdLst>
                <a:ahLst/>
                <a:cxnLst>
                  <a:cxn ang="T8">
                    <a:pos x="T0" y="T1"/>
                  </a:cxn>
                  <a:cxn ang="T9">
                    <a:pos x="T2" y="T3"/>
                  </a:cxn>
                  <a:cxn ang="T10">
                    <a:pos x="T4" y="T5"/>
                  </a:cxn>
                  <a:cxn ang="T11">
                    <a:pos x="T6" y="T7"/>
                  </a:cxn>
                </a:cxnLst>
                <a:rect l="T12" t="T13" r="T14" b="T15"/>
                <a:pathLst>
                  <a:path w="1" h="32">
                    <a:moveTo>
                      <a:pt x="0" y="32"/>
                    </a:moveTo>
                    <a:lnTo>
                      <a:pt x="0" y="32"/>
                    </a:lnTo>
                    <a:lnTo>
                      <a:pt x="1" y="0"/>
                    </a:lnTo>
                  </a:path>
                </a:pathLst>
              </a:custGeom>
              <a:noFill/>
              <a:ln w="0">
                <a:solidFill>
                  <a:srgbClr val="000000"/>
                </a:solidFill>
                <a:prstDash val="solid"/>
                <a:round/>
                <a:headEnd/>
                <a:tailEnd/>
              </a:ln>
            </p:spPr>
            <p:txBody>
              <a:bodyPr/>
              <a:lstStyle/>
              <a:p>
                <a:endParaRPr lang="en-US"/>
              </a:p>
            </p:txBody>
          </p:sp>
          <p:sp>
            <p:nvSpPr>
              <p:cNvPr id="24431" name="Freeform 4923"/>
              <p:cNvSpPr>
                <a:spLocks/>
              </p:cNvSpPr>
              <p:nvPr/>
            </p:nvSpPr>
            <p:spPr bwMode="auto">
              <a:xfrm>
                <a:off x="1707" y="3503"/>
                <a:ext cx="2" cy="30"/>
              </a:xfrm>
              <a:custGeom>
                <a:avLst/>
                <a:gdLst>
                  <a:gd name="T0" fmla="*/ 0 w 2"/>
                  <a:gd name="T1" fmla="*/ 30 h 30"/>
                  <a:gd name="T2" fmla="*/ 0 w 2"/>
                  <a:gd name="T3" fmla="*/ 30 h 30"/>
                  <a:gd name="T4" fmla="*/ 0 w 2"/>
                  <a:gd name="T5" fmla="*/ 30 h 30"/>
                  <a:gd name="T6" fmla="*/ 2 w 2"/>
                  <a:gd name="T7" fmla="*/ 0 h 30"/>
                  <a:gd name="T8" fmla="*/ 0 60000 65536"/>
                  <a:gd name="T9" fmla="*/ 0 60000 65536"/>
                  <a:gd name="T10" fmla="*/ 0 60000 65536"/>
                  <a:gd name="T11" fmla="*/ 0 60000 65536"/>
                  <a:gd name="T12" fmla="*/ 0 w 2"/>
                  <a:gd name="T13" fmla="*/ 0 h 30"/>
                  <a:gd name="T14" fmla="*/ 2 w 2"/>
                  <a:gd name="T15" fmla="*/ 30 h 30"/>
                </a:gdLst>
                <a:ahLst/>
                <a:cxnLst>
                  <a:cxn ang="T8">
                    <a:pos x="T0" y="T1"/>
                  </a:cxn>
                  <a:cxn ang="T9">
                    <a:pos x="T2" y="T3"/>
                  </a:cxn>
                  <a:cxn ang="T10">
                    <a:pos x="T4" y="T5"/>
                  </a:cxn>
                  <a:cxn ang="T11">
                    <a:pos x="T6" y="T7"/>
                  </a:cxn>
                </a:cxnLst>
                <a:rect l="T12" t="T13" r="T14" b="T15"/>
                <a:pathLst>
                  <a:path w="2" h="30">
                    <a:moveTo>
                      <a:pt x="0" y="30"/>
                    </a:moveTo>
                    <a:lnTo>
                      <a:pt x="0" y="30"/>
                    </a:lnTo>
                    <a:lnTo>
                      <a:pt x="2" y="0"/>
                    </a:lnTo>
                  </a:path>
                </a:pathLst>
              </a:custGeom>
              <a:noFill/>
              <a:ln w="0">
                <a:solidFill>
                  <a:srgbClr val="000000"/>
                </a:solidFill>
                <a:prstDash val="solid"/>
                <a:round/>
                <a:headEnd/>
                <a:tailEnd/>
              </a:ln>
            </p:spPr>
            <p:txBody>
              <a:bodyPr/>
              <a:lstStyle/>
              <a:p>
                <a:endParaRPr lang="en-US"/>
              </a:p>
            </p:txBody>
          </p:sp>
          <p:sp>
            <p:nvSpPr>
              <p:cNvPr id="24432" name="Freeform 4924"/>
              <p:cNvSpPr>
                <a:spLocks/>
              </p:cNvSpPr>
              <p:nvPr/>
            </p:nvSpPr>
            <p:spPr bwMode="auto">
              <a:xfrm>
                <a:off x="1709" y="3475"/>
                <a:ext cx="1" cy="28"/>
              </a:xfrm>
              <a:custGeom>
                <a:avLst/>
                <a:gdLst>
                  <a:gd name="T0" fmla="*/ 0 w 1"/>
                  <a:gd name="T1" fmla="*/ 28 h 28"/>
                  <a:gd name="T2" fmla="*/ 0 w 1"/>
                  <a:gd name="T3" fmla="*/ 28 h 28"/>
                  <a:gd name="T4" fmla="*/ 0 w 1"/>
                  <a:gd name="T5" fmla="*/ 28 h 28"/>
                  <a:gd name="T6" fmla="*/ 1 w 1"/>
                  <a:gd name="T7" fmla="*/ 0 h 28"/>
                  <a:gd name="T8" fmla="*/ 0 60000 65536"/>
                  <a:gd name="T9" fmla="*/ 0 60000 65536"/>
                  <a:gd name="T10" fmla="*/ 0 60000 65536"/>
                  <a:gd name="T11" fmla="*/ 0 60000 65536"/>
                  <a:gd name="T12" fmla="*/ 0 w 1"/>
                  <a:gd name="T13" fmla="*/ 0 h 28"/>
                  <a:gd name="T14" fmla="*/ 1 w 1"/>
                  <a:gd name="T15" fmla="*/ 28 h 28"/>
                </a:gdLst>
                <a:ahLst/>
                <a:cxnLst>
                  <a:cxn ang="T8">
                    <a:pos x="T0" y="T1"/>
                  </a:cxn>
                  <a:cxn ang="T9">
                    <a:pos x="T2" y="T3"/>
                  </a:cxn>
                  <a:cxn ang="T10">
                    <a:pos x="T4" y="T5"/>
                  </a:cxn>
                  <a:cxn ang="T11">
                    <a:pos x="T6" y="T7"/>
                  </a:cxn>
                </a:cxnLst>
                <a:rect l="T12" t="T13" r="T14" b="T15"/>
                <a:pathLst>
                  <a:path w="1" h="28">
                    <a:moveTo>
                      <a:pt x="0" y="28"/>
                    </a:moveTo>
                    <a:lnTo>
                      <a:pt x="0" y="28"/>
                    </a:lnTo>
                    <a:lnTo>
                      <a:pt x="1" y="0"/>
                    </a:lnTo>
                  </a:path>
                </a:pathLst>
              </a:custGeom>
              <a:noFill/>
              <a:ln w="0">
                <a:solidFill>
                  <a:srgbClr val="000000"/>
                </a:solidFill>
                <a:prstDash val="solid"/>
                <a:round/>
                <a:headEnd/>
                <a:tailEnd/>
              </a:ln>
            </p:spPr>
            <p:txBody>
              <a:bodyPr/>
              <a:lstStyle/>
              <a:p>
                <a:endParaRPr lang="en-US"/>
              </a:p>
            </p:txBody>
          </p:sp>
          <p:sp>
            <p:nvSpPr>
              <p:cNvPr id="24433" name="Freeform 4925"/>
              <p:cNvSpPr>
                <a:spLocks/>
              </p:cNvSpPr>
              <p:nvPr/>
            </p:nvSpPr>
            <p:spPr bwMode="auto">
              <a:xfrm>
                <a:off x="1710" y="3469"/>
                <a:ext cx="2" cy="6"/>
              </a:xfrm>
              <a:custGeom>
                <a:avLst/>
                <a:gdLst>
                  <a:gd name="T0" fmla="*/ 0 w 2"/>
                  <a:gd name="T1" fmla="*/ 6 h 6"/>
                  <a:gd name="T2" fmla="*/ 0 w 2"/>
                  <a:gd name="T3" fmla="*/ 6 h 6"/>
                  <a:gd name="T4" fmla="*/ 0 w 2"/>
                  <a:gd name="T5" fmla="*/ 6 h 6"/>
                  <a:gd name="T6" fmla="*/ 2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0">
                <a:solidFill>
                  <a:srgbClr val="000000"/>
                </a:solidFill>
                <a:prstDash val="solid"/>
                <a:round/>
                <a:headEnd/>
                <a:tailEnd/>
              </a:ln>
            </p:spPr>
            <p:txBody>
              <a:bodyPr/>
              <a:lstStyle/>
              <a:p>
                <a:endParaRPr lang="en-US"/>
              </a:p>
            </p:txBody>
          </p:sp>
          <p:sp>
            <p:nvSpPr>
              <p:cNvPr id="24434" name="Freeform 4926"/>
              <p:cNvSpPr>
                <a:spLocks/>
              </p:cNvSpPr>
              <p:nvPr/>
            </p:nvSpPr>
            <p:spPr bwMode="auto">
              <a:xfrm>
                <a:off x="1712" y="3469"/>
                <a:ext cx="1" cy="18"/>
              </a:xfrm>
              <a:custGeom>
                <a:avLst/>
                <a:gdLst>
                  <a:gd name="T0" fmla="*/ 0 w 1"/>
                  <a:gd name="T1" fmla="*/ 0 h 18"/>
                  <a:gd name="T2" fmla="*/ 0 w 1"/>
                  <a:gd name="T3" fmla="*/ 0 h 18"/>
                  <a:gd name="T4" fmla="*/ 0 w 1"/>
                  <a:gd name="T5" fmla="*/ 0 h 18"/>
                  <a:gd name="T6" fmla="*/ 1 w 1"/>
                  <a:gd name="T7" fmla="*/ 18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0"/>
                    </a:moveTo>
                    <a:lnTo>
                      <a:pt x="0" y="0"/>
                    </a:lnTo>
                    <a:lnTo>
                      <a:pt x="1" y="18"/>
                    </a:lnTo>
                  </a:path>
                </a:pathLst>
              </a:custGeom>
              <a:noFill/>
              <a:ln w="0">
                <a:solidFill>
                  <a:srgbClr val="000000"/>
                </a:solidFill>
                <a:prstDash val="solid"/>
                <a:round/>
                <a:headEnd/>
                <a:tailEnd/>
              </a:ln>
            </p:spPr>
            <p:txBody>
              <a:bodyPr/>
              <a:lstStyle/>
              <a:p>
                <a:endParaRPr lang="en-US"/>
              </a:p>
            </p:txBody>
          </p:sp>
          <p:sp>
            <p:nvSpPr>
              <p:cNvPr id="24435" name="Freeform 4927"/>
              <p:cNvSpPr>
                <a:spLocks/>
              </p:cNvSpPr>
              <p:nvPr/>
            </p:nvSpPr>
            <p:spPr bwMode="auto">
              <a:xfrm>
                <a:off x="1713" y="3487"/>
                <a:ext cx="2" cy="24"/>
              </a:xfrm>
              <a:custGeom>
                <a:avLst/>
                <a:gdLst>
                  <a:gd name="T0" fmla="*/ 0 w 2"/>
                  <a:gd name="T1" fmla="*/ 0 h 24"/>
                  <a:gd name="T2" fmla="*/ 0 w 2"/>
                  <a:gd name="T3" fmla="*/ 0 h 24"/>
                  <a:gd name="T4" fmla="*/ 0 w 2"/>
                  <a:gd name="T5" fmla="*/ 0 h 24"/>
                  <a:gd name="T6" fmla="*/ 2 w 2"/>
                  <a:gd name="T7" fmla="*/ 24 h 24"/>
                  <a:gd name="T8" fmla="*/ 0 60000 65536"/>
                  <a:gd name="T9" fmla="*/ 0 60000 65536"/>
                  <a:gd name="T10" fmla="*/ 0 60000 65536"/>
                  <a:gd name="T11" fmla="*/ 0 60000 65536"/>
                  <a:gd name="T12" fmla="*/ 0 w 2"/>
                  <a:gd name="T13" fmla="*/ 0 h 24"/>
                  <a:gd name="T14" fmla="*/ 2 w 2"/>
                  <a:gd name="T15" fmla="*/ 24 h 24"/>
                </a:gdLst>
                <a:ahLst/>
                <a:cxnLst>
                  <a:cxn ang="T8">
                    <a:pos x="T0" y="T1"/>
                  </a:cxn>
                  <a:cxn ang="T9">
                    <a:pos x="T2" y="T3"/>
                  </a:cxn>
                  <a:cxn ang="T10">
                    <a:pos x="T4" y="T5"/>
                  </a:cxn>
                  <a:cxn ang="T11">
                    <a:pos x="T6" y="T7"/>
                  </a:cxn>
                </a:cxnLst>
                <a:rect l="T12" t="T13" r="T14" b="T15"/>
                <a:pathLst>
                  <a:path w="2" h="24">
                    <a:moveTo>
                      <a:pt x="0" y="0"/>
                    </a:moveTo>
                    <a:lnTo>
                      <a:pt x="0" y="0"/>
                    </a:lnTo>
                    <a:lnTo>
                      <a:pt x="2" y="24"/>
                    </a:lnTo>
                  </a:path>
                </a:pathLst>
              </a:custGeom>
              <a:noFill/>
              <a:ln w="0">
                <a:solidFill>
                  <a:srgbClr val="000000"/>
                </a:solidFill>
                <a:prstDash val="solid"/>
                <a:round/>
                <a:headEnd/>
                <a:tailEnd/>
              </a:ln>
            </p:spPr>
            <p:txBody>
              <a:bodyPr/>
              <a:lstStyle/>
              <a:p>
                <a:endParaRPr lang="en-US"/>
              </a:p>
            </p:txBody>
          </p:sp>
          <p:sp>
            <p:nvSpPr>
              <p:cNvPr id="24436" name="Freeform 4928"/>
              <p:cNvSpPr>
                <a:spLocks/>
              </p:cNvSpPr>
              <p:nvPr/>
            </p:nvSpPr>
            <p:spPr bwMode="auto">
              <a:xfrm>
                <a:off x="1715" y="3511"/>
                <a:ext cx="1" cy="15"/>
              </a:xfrm>
              <a:custGeom>
                <a:avLst/>
                <a:gdLst>
                  <a:gd name="T0" fmla="*/ 0 w 1"/>
                  <a:gd name="T1" fmla="*/ 0 h 15"/>
                  <a:gd name="T2" fmla="*/ 0 w 1"/>
                  <a:gd name="T3" fmla="*/ 0 h 15"/>
                  <a:gd name="T4" fmla="*/ 0 w 1"/>
                  <a:gd name="T5" fmla="*/ 0 h 15"/>
                  <a:gd name="T6" fmla="*/ 1 w 1"/>
                  <a:gd name="T7" fmla="*/ 15 h 15"/>
                  <a:gd name="T8" fmla="*/ 0 60000 65536"/>
                  <a:gd name="T9" fmla="*/ 0 60000 65536"/>
                  <a:gd name="T10" fmla="*/ 0 60000 65536"/>
                  <a:gd name="T11" fmla="*/ 0 60000 65536"/>
                  <a:gd name="T12" fmla="*/ 0 w 1"/>
                  <a:gd name="T13" fmla="*/ 0 h 15"/>
                  <a:gd name="T14" fmla="*/ 1 w 1"/>
                  <a:gd name="T15" fmla="*/ 15 h 15"/>
                </a:gdLst>
                <a:ahLst/>
                <a:cxnLst>
                  <a:cxn ang="T8">
                    <a:pos x="T0" y="T1"/>
                  </a:cxn>
                  <a:cxn ang="T9">
                    <a:pos x="T2" y="T3"/>
                  </a:cxn>
                  <a:cxn ang="T10">
                    <a:pos x="T4" y="T5"/>
                  </a:cxn>
                  <a:cxn ang="T11">
                    <a:pos x="T6" y="T7"/>
                  </a:cxn>
                </a:cxnLst>
                <a:rect l="T12" t="T13" r="T14" b="T15"/>
                <a:pathLst>
                  <a:path w="1" h="15">
                    <a:moveTo>
                      <a:pt x="0" y="0"/>
                    </a:moveTo>
                    <a:lnTo>
                      <a:pt x="0" y="0"/>
                    </a:lnTo>
                    <a:lnTo>
                      <a:pt x="1" y="15"/>
                    </a:lnTo>
                  </a:path>
                </a:pathLst>
              </a:custGeom>
              <a:noFill/>
              <a:ln w="0">
                <a:solidFill>
                  <a:srgbClr val="000000"/>
                </a:solidFill>
                <a:prstDash val="solid"/>
                <a:round/>
                <a:headEnd/>
                <a:tailEnd/>
              </a:ln>
            </p:spPr>
            <p:txBody>
              <a:bodyPr/>
              <a:lstStyle/>
              <a:p>
                <a:endParaRPr lang="en-US"/>
              </a:p>
            </p:txBody>
          </p:sp>
          <p:sp>
            <p:nvSpPr>
              <p:cNvPr id="24437" name="Freeform 4929"/>
              <p:cNvSpPr>
                <a:spLocks/>
              </p:cNvSpPr>
              <p:nvPr/>
            </p:nvSpPr>
            <p:spPr bwMode="auto">
              <a:xfrm>
                <a:off x="1716" y="3526"/>
                <a:ext cx="1" cy="34"/>
              </a:xfrm>
              <a:custGeom>
                <a:avLst/>
                <a:gdLst>
                  <a:gd name="T0" fmla="*/ 0 w 1"/>
                  <a:gd name="T1" fmla="*/ 0 h 34"/>
                  <a:gd name="T2" fmla="*/ 0 w 1"/>
                  <a:gd name="T3" fmla="*/ 0 h 34"/>
                  <a:gd name="T4" fmla="*/ 0 w 1"/>
                  <a:gd name="T5" fmla="*/ 0 h 34"/>
                  <a:gd name="T6" fmla="*/ 1 w 1"/>
                  <a:gd name="T7" fmla="*/ 34 h 34"/>
                  <a:gd name="T8" fmla="*/ 0 60000 65536"/>
                  <a:gd name="T9" fmla="*/ 0 60000 65536"/>
                  <a:gd name="T10" fmla="*/ 0 60000 65536"/>
                  <a:gd name="T11" fmla="*/ 0 60000 65536"/>
                  <a:gd name="T12" fmla="*/ 0 w 1"/>
                  <a:gd name="T13" fmla="*/ 0 h 34"/>
                  <a:gd name="T14" fmla="*/ 1 w 1"/>
                  <a:gd name="T15" fmla="*/ 34 h 34"/>
                </a:gdLst>
                <a:ahLst/>
                <a:cxnLst>
                  <a:cxn ang="T8">
                    <a:pos x="T0" y="T1"/>
                  </a:cxn>
                  <a:cxn ang="T9">
                    <a:pos x="T2" y="T3"/>
                  </a:cxn>
                  <a:cxn ang="T10">
                    <a:pos x="T4" y="T5"/>
                  </a:cxn>
                  <a:cxn ang="T11">
                    <a:pos x="T6" y="T7"/>
                  </a:cxn>
                </a:cxnLst>
                <a:rect l="T12" t="T13" r="T14" b="T15"/>
                <a:pathLst>
                  <a:path w="1" h="34">
                    <a:moveTo>
                      <a:pt x="0" y="0"/>
                    </a:moveTo>
                    <a:lnTo>
                      <a:pt x="0" y="0"/>
                    </a:lnTo>
                    <a:lnTo>
                      <a:pt x="1" y="34"/>
                    </a:lnTo>
                  </a:path>
                </a:pathLst>
              </a:custGeom>
              <a:noFill/>
              <a:ln w="0">
                <a:solidFill>
                  <a:srgbClr val="000000"/>
                </a:solidFill>
                <a:prstDash val="solid"/>
                <a:round/>
                <a:headEnd/>
                <a:tailEnd/>
              </a:ln>
            </p:spPr>
            <p:txBody>
              <a:bodyPr/>
              <a:lstStyle/>
              <a:p>
                <a:endParaRPr lang="en-US"/>
              </a:p>
            </p:txBody>
          </p:sp>
          <p:sp>
            <p:nvSpPr>
              <p:cNvPr id="24438" name="Freeform 4930"/>
              <p:cNvSpPr>
                <a:spLocks/>
              </p:cNvSpPr>
              <p:nvPr/>
            </p:nvSpPr>
            <p:spPr bwMode="auto">
              <a:xfrm>
                <a:off x="1717" y="3560"/>
                <a:ext cx="1" cy="31"/>
              </a:xfrm>
              <a:custGeom>
                <a:avLst/>
                <a:gdLst>
                  <a:gd name="T0" fmla="*/ 0 w 1"/>
                  <a:gd name="T1" fmla="*/ 0 h 31"/>
                  <a:gd name="T2" fmla="*/ 0 w 1"/>
                  <a:gd name="T3" fmla="*/ 0 h 31"/>
                  <a:gd name="T4" fmla="*/ 0 w 1"/>
                  <a:gd name="T5" fmla="*/ 0 h 31"/>
                  <a:gd name="T6" fmla="*/ 1 w 1"/>
                  <a:gd name="T7" fmla="*/ 31 h 31"/>
                  <a:gd name="T8" fmla="*/ 0 60000 65536"/>
                  <a:gd name="T9" fmla="*/ 0 60000 65536"/>
                  <a:gd name="T10" fmla="*/ 0 60000 65536"/>
                  <a:gd name="T11" fmla="*/ 0 60000 65536"/>
                  <a:gd name="T12" fmla="*/ 0 w 1"/>
                  <a:gd name="T13" fmla="*/ 0 h 31"/>
                  <a:gd name="T14" fmla="*/ 1 w 1"/>
                  <a:gd name="T15" fmla="*/ 31 h 31"/>
                </a:gdLst>
                <a:ahLst/>
                <a:cxnLst>
                  <a:cxn ang="T8">
                    <a:pos x="T0" y="T1"/>
                  </a:cxn>
                  <a:cxn ang="T9">
                    <a:pos x="T2" y="T3"/>
                  </a:cxn>
                  <a:cxn ang="T10">
                    <a:pos x="T4" y="T5"/>
                  </a:cxn>
                  <a:cxn ang="T11">
                    <a:pos x="T6" y="T7"/>
                  </a:cxn>
                </a:cxnLst>
                <a:rect l="T12" t="T13" r="T14" b="T15"/>
                <a:pathLst>
                  <a:path w="1" h="31">
                    <a:moveTo>
                      <a:pt x="0" y="0"/>
                    </a:moveTo>
                    <a:lnTo>
                      <a:pt x="0" y="0"/>
                    </a:lnTo>
                    <a:lnTo>
                      <a:pt x="1" y="31"/>
                    </a:lnTo>
                  </a:path>
                </a:pathLst>
              </a:custGeom>
              <a:noFill/>
              <a:ln w="0">
                <a:solidFill>
                  <a:srgbClr val="000000"/>
                </a:solidFill>
                <a:prstDash val="solid"/>
                <a:round/>
                <a:headEnd/>
                <a:tailEnd/>
              </a:ln>
            </p:spPr>
            <p:txBody>
              <a:bodyPr/>
              <a:lstStyle/>
              <a:p>
                <a:endParaRPr lang="en-US"/>
              </a:p>
            </p:txBody>
          </p:sp>
          <p:sp>
            <p:nvSpPr>
              <p:cNvPr id="24439" name="Freeform 4931"/>
              <p:cNvSpPr>
                <a:spLocks/>
              </p:cNvSpPr>
              <p:nvPr/>
            </p:nvSpPr>
            <p:spPr bwMode="auto">
              <a:xfrm>
                <a:off x="1718" y="3591"/>
                <a:ext cx="2" cy="17"/>
              </a:xfrm>
              <a:custGeom>
                <a:avLst/>
                <a:gdLst>
                  <a:gd name="T0" fmla="*/ 0 w 2"/>
                  <a:gd name="T1" fmla="*/ 0 h 17"/>
                  <a:gd name="T2" fmla="*/ 0 w 2"/>
                  <a:gd name="T3" fmla="*/ 0 h 17"/>
                  <a:gd name="T4" fmla="*/ 0 w 2"/>
                  <a:gd name="T5" fmla="*/ 0 h 17"/>
                  <a:gd name="T6" fmla="*/ 2 w 2"/>
                  <a:gd name="T7" fmla="*/ 17 h 17"/>
                  <a:gd name="T8" fmla="*/ 0 60000 65536"/>
                  <a:gd name="T9" fmla="*/ 0 60000 65536"/>
                  <a:gd name="T10" fmla="*/ 0 60000 65536"/>
                  <a:gd name="T11" fmla="*/ 0 60000 65536"/>
                  <a:gd name="T12" fmla="*/ 0 w 2"/>
                  <a:gd name="T13" fmla="*/ 0 h 17"/>
                  <a:gd name="T14" fmla="*/ 2 w 2"/>
                  <a:gd name="T15" fmla="*/ 17 h 17"/>
                </a:gdLst>
                <a:ahLst/>
                <a:cxnLst>
                  <a:cxn ang="T8">
                    <a:pos x="T0" y="T1"/>
                  </a:cxn>
                  <a:cxn ang="T9">
                    <a:pos x="T2" y="T3"/>
                  </a:cxn>
                  <a:cxn ang="T10">
                    <a:pos x="T4" y="T5"/>
                  </a:cxn>
                  <a:cxn ang="T11">
                    <a:pos x="T6" y="T7"/>
                  </a:cxn>
                </a:cxnLst>
                <a:rect l="T12" t="T13" r="T14" b="T15"/>
                <a:pathLst>
                  <a:path w="2" h="17">
                    <a:moveTo>
                      <a:pt x="0" y="0"/>
                    </a:moveTo>
                    <a:lnTo>
                      <a:pt x="0" y="0"/>
                    </a:lnTo>
                    <a:lnTo>
                      <a:pt x="2" y="17"/>
                    </a:lnTo>
                  </a:path>
                </a:pathLst>
              </a:custGeom>
              <a:noFill/>
              <a:ln w="0">
                <a:solidFill>
                  <a:srgbClr val="000000"/>
                </a:solidFill>
                <a:prstDash val="solid"/>
                <a:round/>
                <a:headEnd/>
                <a:tailEnd/>
              </a:ln>
            </p:spPr>
            <p:txBody>
              <a:bodyPr/>
              <a:lstStyle/>
              <a:p>
                <a:endParaRPr lang="en-US"/>
              </a:p>
            </p:txBody>
          </p:sp>
          <p:sp>
            <p:nvSpPr>
              <p:cNvPr id="24440" name="Freeform 4932"/>
              <p:cNvSpPr>
                <a:spLocks/>
              </p:cNvSpPr>
              <p:nvPr/>
            </p:nvSpPr>
            <p:spPr bwMode="auto">
              <a:xfrm>
                <a:off x="1720" y="3608"/>
                <a:ext cx="1" cy="20"/>
              </a:xfrm>
              <a:custGeom>
                <a:avLst/>
                <a:gdLst>
                  <a:gd name="T0" fmla="*/ 0 w 1"/>
                  <a:gd name="T1" fmla="*/ 0 h 20"/>
                  <a:gd name="T2" fmla="*/ 0 w 1"/>
                  <a:gd name="T3" fmla="*/ 0 h 20"/>
                  <a:gd name="T4" fmla="*/ 0 w 1"/>
                  <a:gd name="T5" fmla="*/ 0 h 20"/>
                  <a:gd name="T6" fmla="*/ 1 w 1"/>
                  <a:gd name="T7" fmla="*/ 20 h 20"/>
                  <a:gd name="T8" fmla="*/ 0 60000 65536"/>
                  <a:gd name="T9" fmla="*/ 0 60000 65536"/>
                  <a:gd name="T10" fmla="*/ 0 60000 65536"/>
                  <a:gd name="T11" fmla="*/ 0 60000 65536"/>
                  <a:gd name="T12" fmla="*/ 0 w 1"/>
                  <a:gd name="T13" fmla="*/ 0 h 20"/>
                  <a:gd name="T14" fmla="*/ 1 w 1"/>
                  <a:gd name="T15" fmla="*/ 20 h 20"/>
                </a:gdLst>
                <a:ahLst/>
                <a:cxnLst>
                  <a:cxn ang="T8">
                    <a:pos x="T0" y="T1"/>
                  </a:cxn>
                  <a:cxn ang="T9">
                    <a:pos x="T2" y="T3"/>
                  </a:cxn>
                  <a:cxn ang="T10">
                    <a:pos x="T4" y="T5"/>
                  </a:cxn>
                  <a:cxn ang="T11">
                    <a:pos x="T6" y="T7"/>
                  </a:cxn>
                </a:cxnLst>
                <a:rect l="T12" t="T13" r="T14" b="T15"/>
                <a:pathLst>
                  <a:path w="1" h="20">
                    <a:moveTo>
                      <a:pt x="0" y="0"/>
                    </a:moveTo>
                    <a:lnTo>
                      <a:pt x="0" y="0"/>
                    </a:lnTo>
                    <a:lnTo>
                      <a:pt x="1" y="20"/>
                    </a:lnTo>
                  </a:path>
                </a:pathLst>
              </a:custGeom>
              <a:noFill/>
              <a:ln w="0">
                <a:solidFill>
                  <a:srgbClr val="000000"/>
                </a:solidFill>
                <a:prstDash val="solid"/>
                <a:round/>
                <a:headEnd/>
                <a:tailEnd/>
              </a:ln>
            </p:spPr>
            <p:txBody>
              <a:bodyPr/>
              <a:lstStyle/>
              <a:p>
                <a:endParaRPr lang="en-US"/>
              </a:p>
            </p:txBody>
          </p:sp>
          <p:sp>
            <p:nvSpPr>
              <p:cNvPr id="24441" name="Freeform 4933"/>
              <p:cNvSpPr>
                <a:spLocks/>
              </p:cNvSpPr>
              <p:nvPr/>
            </p:nvSpPr>
            <p:spPr bwMode="auto">
              <a:xfrm>
                <a:off x="1721" y="3628"/>
                <a:ext cx="2" cy="11"/>
              </a:xfrm>
              <a:custGeom>
                <a:avLst/>
                <a:gdLst>
                  <a:gd name="T0" fmla="*/ 0 w 2"/>
                  <a:gd name="T1" fmla="*/ 0 h 11"/>
                  <a:gd name="T2" fmla="*/ 0 w 2"/>
                  <a:gd name="T3" fmla="*/ 0 h 11"/>
                  <a:gd name="T4" fmla="*/ 0 w 2"/>
                  <a:gd name="T5" fmla="*/ 0 h 11"/>
                  <a:gd name="T6" fmla="*/ 2 w 2"/>
                  <a:gd name="T7" fmla="*/ 11 h 11"/>
                  <a:gd name="T8" fmla="*/ 0 60000 65536"/>
                  <a:gd name="T9" fmla="*/ 0 60000 65536"/>
                  <a:gd name="T10" fmla="*/ 0 60000 65536"/>
                  <a:gd name="T11" fmla="*/ 0 60000 65536"/>
                  <a:gd name="T12" fmla="*/ 0 w 2"/>
                  <a:gd name="T13" fmla="*/ 0 h 11"/>
                  <a:gd name="T14" fmla="*/ 2 w 2"/>
                  <a:gd name="T15" fmla="*/ 11 h 11"/>
                </a:gdLst>
                <a:ahLst/>
                <a:cxnLst>
                  <a:cxn ang="T8">
                    <a:pos x="T0" y="T1"/>
                  </a:cxn>
                  <a:cxn ang="T9">
                    <a:pos x="T2" y="T3"/>
                  </a:cxn>
                  <a:cxn ang="T10">
                    <a:pos x="T4" y="T5"/>
                  </a:cxn>
                  <a:cxn ang="T11">
                    <a:pos x="T6" y="T7"/>
                  </a:cxn>
                </a:cxnLst>
                <a:rect l="T12" t="T13" r="T14" b="T15"/>
                <a:pathLst>
                  <a:path w="2" h="11">
                    <a:moveTo>
                      <a:pt x="0" y="0"/>
                    </a:moveTo>
                    <a:lnTo>
                      <a:pt x="0" y="0"/>
                    </a:lnTo>
                    <a:lnTo>
                      <a:pt x="2" y="11"/>
                    </a:lnTo>
                  </a:path>
                </a:pathLst>
              </a:custGeom>
              <a:noFill/>
              <a:ln w="0">
                <a:solidFill>
                  <a:srgbClr val="000000"/>
                </a:solidFill>
                <a:prstDash val="solid"/>
                <a:round/>
                <a:headEnd/>
                <a:tailEnd/>
              </a:ln>
            </p:spPr>
            <p:txBody>
              <a:bodyPr/>
              <a:lstStyle/>
              <a:p>
                <a:endParaRPr lang="en-US"/>
              </a:p>
            </p:txBody>
          </p:sp>
          <p:sp>
            <p:nvSpPr>
              <p:cNvPr id="24442" name="Freeform 4934"/>
              <p:cNvSpPr>
                <a:spLocks/>
              </p:cNvSpPr>
              <p:nvPr/>
            </p:nvSpPr>
            <p:spPr bwMode="auto">
              <a:xfrm>
                <a:off x="1723" y="3639"/>
                <a:ext cx="1" cy="7"/>
              </a:xfrm>
              <a:custGeom>
                <a:avLst/>
                <a:gdLst>
                  <a:gd name="T0" fmla="*/ 0 w 1"/>
                  <a:gd name="T1" fmla="*/ 0 h 7"/>
                  <a:gd name="T2" fmla="*/ 0 w 1"/>
                  <a:gd name="T3" fmla="*/ 0 h 7"/>
                  <a:gd name="T4" fmla="*/ 0 w 1"/>
                  <a:gd name="T5" fmla="*/ 0 h 7"/>
                  <a:gd name="T6" fmla="*/ 1 w 1"/>
                  <a:gd name="T7" fmla="*/ 7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4443" name="Freeform 4935"/>
              <p:cNvSpPr>
                <a:spLocks/>
              </p:cNvSpPr>
              <p:nvPr/>
            </p:nvSpPr>
            <p:spPr bwMode="auto">
              <a:xfrm>
                <a:off x="1724" y="3646"/>
                <a:ext cx="2" cy="6"/>
              </a:xfrm>
              <a:custGeom>
                <a:avLst/>
                <a:gdLst>
                  <a:gd name="T0" fmla="*/ 0 w 2"/>
                  <a:gd name="T1" fmla="*/ 0 h 6"/>
                  <a:gd name="T2" fmla="*/ 0 w 2"/>
                  <a:gd name="T3" fmla="*/ 0 h 6"/>
                  <a:gd name="T4" fmla="*/ 0 w 2"/>
                  <a:gd name="T5" fmla="*/ 0 h 6"/>
                  <a:gd name="T6" fmla="*/ 2 w 2"/>
                  <a:gd name="T7" fmla="*/ 6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0"/>
                    </a:moveTo>
                    <a:lnTo>
                      <a:pt x="0" y="0"/>
                    </a:lnTo>
                    <a:lnTo>
                      <a:pt x="2" y="6"/>
                    </a:lnTo>
                  </a:path>
                </a:pathLst>
              </a:custGeom>
              <a:noFill/>
              <a:ln w="0">
                <a:solidFill>
                  <a:srgbClr val="000000"/>
                </a:solidFill>
                <a:prstDash val="solid"/>
                <a:round/>
                <a:headEnd/>
                <a:tailEnd/>
              </a:ln>
            </p:spPr>
            <p:txBody>
              <a:bodyPr/>
              <a:lstStyle/>
              <a:p>
                <a:endParaRPr lang="en-US"/>
              </a:p>
            </p:txBody>
          </p:sp>
          <p:sp>
            <p:nvSpPr>
              <p:cNvPr id="24444" name="Freeform 4936"/>
              <p:cNvSpPr>
                <a:spLocks/>
              </p:cNvSpPr>
              <p:nvPr/>
            </p:nvSpPr>
            <p:spPr bwMode="auto">
              <a:xfrm>
                <a:off x="1726" y="3652"/>
                <a:ext cx="2" cy="4"/>
              </a:xfrm>
              <a:custGeom>
                <a:avLst/>
                <a:gdLst>
                  <a:gd name="T0" fmla="*/ 0 w 2"/>
                  <a:gd name="T1" fmla="*/ 0 h 4"/>
                  <a:gd name="T2" fmla="*/ 0 w 2"/>
                  <a:gd name="T3" fmla="*/ 0 h 4"/>
                  <a:gd name="T4" fmla="*/ 0 w 2"/>
                  <a:gd name="T5" fmla="*/ 0 h 4"/>
                  <a:gd name="T6" fmla="*/ 2 w 2"/>
                  <a:gd name="T7" fmla="*/ 4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0">
                <a:solidFill>
                  <a:srgbClr val="000000"/>
                </a:solidFill>
                <a:prstDash val="solid"/>
                <a:round/>
                <a:headEnd/>
                <a:tailEnd/>
              </a:ln>
            </p:spPr>
            <p:txBody>
              <a:bodyPr/>
              <a:lstStyle/>
              <a:p>
                <a:endParaRPr lang="en-US"/>
              </a:p>
            </p:txBody>
          </p:sp>
          <p:sp>
            <p:nvSpPr>
              <p:cNvPr id="24445" name="Freeform 4937"/>
              <p:cNvSpPr>
                <a:spLocks/>
              </p:cNvSpPr>
              <p:nvPr/>
            </p:nvSpPr>
            <p:spPr bwMode="auto">
              <a:xfrm>
                <a:off x="1728" y="3656"/>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446" name="Freeform 4938"/>
              <p:cNvSpPr>
                <a:spLocks/>
              </p:cNvSpPr>
              <p:nvPr/>
            </p:nvSpPr>
            <p:spPr bwMode="auto">
              <a:xfrm>
                <a:off x="1729" y="3658"/>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447" name="Freeform 4939"/>
              <p:cNvSpPr>
                <a:spLocks/>
              </p:cNvSpPr>
              <p:nvPr/>
            </p:nvSpPr>
            <p:spPr bwMode="auto">
              <a:xfrm>
                <a:off x="1731" y="3659"/>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448" name="Freeform 4940"/>
              <p:cNvSpPr>
                <a:spLocks/>
              </p:cNvSpPr>
              <p:nvPr/>
            </p:nvSpPr>
            <p:spPr bwMode="auto">
              <a:xfrm>
                <a:off x="1732" y="3660"/>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449" name="Freeform 4941"/>
              <p:cNvSpPr>
                <a:spLocks/>
              </p:cNvSpPr>
              <p:nvPr/>
            </p:nvSpPr>
            <p:spPr bwMode="auto">
              <a:xfrm>
                <a:off x="1734"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50" name="Freeform 4942"/>
              <p:cNvSpPr>
                <a:spLocks/>
              </p:cNvSpPr>
              <p:nvPr/>
            </p:nvSpPr>
            <p:spPr bwMode="auto">
              <a:xfrm>
                <a:off x="1735" y="3661"/>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51" name="Freeform 4943"/>
              <p:cNvSpPr>
                <a:spLocks/>
              </p:cNvSpPr>
              <p:nvPr/>
            </p:nvSpPr>
            <p:spPr bwMode="auto">
              <a:xfrm>
                <a:off x="1737" y="366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452" name="Freeform 4944"/>
              <p:cNvSpPr>
                <a:spLocks/>
              </p:cNvSpPr>
              <p:nvPr/>
            </p:nvSpPr>
            <p:spPr bwMode="auto">
              <a:xfrm>
                <a:off x="1738"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53" name="Freeform 4945"/>
              <p:cNvSpPr>
                <a:spLocks/>
              </p:cNvSpPr>
              <p:nvPr/>
            </p:nvSpPr>
            <p:spPr bwMode="auto">
              <a:xfrm>
                <a:off x="1739"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54" name="Freeform 4946"/>
              <p:cNvSpPr>
                <a:spLocks/>
              </p:cNvSpPr>
              <p:nvPr/>
            </p:nvSpPr>
            <p:spPr bwMode="auto">
              <a:xfrm>
                <a:off x="1741"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55" name="Freeform 4947"/>
              <p:cNvSpPr>
                <a:spLocks/>
              </p:cNvSpPr>
              <p:nvPr/>
            </p:nvSpPr>
            <p:spPr bwMode="auto">
              <a:xfrm>
                <a:off x="1742"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56" name="Freeform 4948"/>
              <p:cNvSpPr>
                <a:spLocks/>
              </p:cNvSpPr>
              <p:nvPr/>
            </p:nvSpPr>
            <p:spPr bwMode="auto">
              <a:xfrm>
                <a:off x="1744"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57" name="Freeform 4949"/>
              <p:cNvSpPr>
                <a:spLocks/>
              </p:cNvSpPr>
              <p:nvPr/>
            </p:nvSpPr>
            <p:spPr bwMode="auto">
              <a:xfrm>
                <a:off x="1745"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58" name="Freeform 4950"/>
              <p:cNvSpPr>
                <a:spLocks/>
              </p:cNvSpPr>
              <p:nvPr/>
            </p:nvSpPr>
            <p:spPr bwMode="auto">
              <a:xfrm>
                <a:off x="1747"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459" name="Freeform 4951"/>
              <p:cNvSpPr>
                <a:spLocks/>
              </p:cNvSpPr>
              <p:nvPr/>
            </p:nvSpPr>
            <p:spPr bwMode="auto">
              <a:xfrm>
                <a:off x="174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60" name="Freeform 4952"/>
              <p:cNvSpPr>
                <a:spLocks/>
              </p:cNvSpPr>
              <p:nvPr/>
            </p:nvSpPr>
            <p:spPr bwMode="auto">
              <a:xfrm>
                <a:off x="1750"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461" name="Freeform 4953"/>
              <p:cNvSpPr>
                <a:spLocks/>
              </p:cNvSpPr>
              <p:nvPr/>
            </p:nvSpPr>
            <p:spPr bwMode="auto">
              <a:xfrm>
                <a:off x="1751"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462" name="Freeform 4954"/>
              <p:cNvSpPr>
                <a:spLocks/>
              </p:cNvSpPr>
              <p:nvPr/>
            </p:nvSpPr>
            <p:spPr bwMode="auto">
              <a:xfrm>
                <a:off x="1752"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463" name="Freeform 4955"/>
              <p:cNvSpPr>
                <a:spLocks/>
              </p:cNvSpPr>
              <p:nvPr/>
            </p:nvSpPr>
            <p:spPr bwMode="auto">
              <a:xfrm>
                <a:off x="175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64" name="Freeform 4956"/>
              <p:cNvSpPr>
                <a:spLocks/>
              </p:cNvSpPr>
              <p:nvPr/>
            </p:nvSpPr>
            <p:spPr bwMode="auto">
              <a:xfrm>
                <a:off x="175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65" name="Freeform 4957"/>
              <p:cNvSpPr>
                <a:spLocks/>
              </p:cNvSpPr>
              <p:nvPr/>
            </p:nvSpPr>
            <p:spPr bwMode="auto">
              <a:xfrm>
                <a:off x="175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66" name="Freeform 4958"/>
              <p:cNvSpPr>
                <a:spLocks/>
              </p:cNvSpPr>
              <p:nvPr/>
            </p:nvSpPr>
            <p:spPr bwMode="auto">
              <a:xfrm>
                <a:off x="175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67" name="Freeform 4959"/>
              <p:cNvSpPr>
                <a:spLocks/>
              </p:cNvSpPr>
              <p:nvPr/>
            </p:nvSpPr>
            <p:spPr bwMode="auto">
              <a:xfrm>
                <a:off x="176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68" name="Freeform 4960"/>
              <p:cNvSpPr>
                <a:spLocks/>
              </p:cNvSpPr>
              <p:nvPr/>
            </p:nvSpPr>
            <p:spPr bwMode="auto">
              <a:xfrm>
                <a:off x="176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69" name="Freeform 4961"/>
              <p:cNvSpPr>
                <a:spLocks/>
              </p:cNvSpPr>
              <p:nvPr/>
            </p:nvSpPr>
            <p:spPr bwMode="auto">
              <a:xfrm>
                <a:off x="176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70" name="Freeform 4962"/>
              <p:cNvSpPr>
                <a:spLocks/>
              </p:cNvSpPr>
              <p:nvPr/>
            </p:nvSpPr>
            <p:spPr bwMode="auto">
              <a:xfrm>
                <a:off x="176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71" name="Freeform 4963"/>
              <p:cNvSpPr>
                <a:spLocks/>
              </p:cNvSpPr>
              <p:nvPr/>
            </p:nvSpPr>
            <p:spPr bwMode="auto">
              <a:xfrm>
                <a:off x="176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72" name="Freeform 4964"/>
              <p:cNvSpPr>
                <a:spLocks/>
              </p:cNvSpPr>
              <p:nvPr/>
            </p:nvSpPr>
            <p:spPr bwMode="auto">
              <a:xfrm>
                <a:off x="176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73" name="Freeform 4965"/>
              <p:cNvSpPr>
                <a:spLocks/>
              </p:cNvSpPr>
              <p:nvPr/>
            </p:nvSpPr>
            <p:spPr bwMode="auto">
              <a:xfrm>
                <a:off x="176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74" name="Freeform 4966"/>
              <p:cNvSpPr>
                <a:spLocks/>
              </p:cNvSpPr>
              <p:nvPr/>
            </p:nvSpPr>
            <p:spPr bwMode="auto">
              <a:xfrm>
                <a:off x="177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75" name="Freeform 4967"/>
              <p:cNvSpPr>
                <a:spLocks/>
              </p:cNvSpPr>
              <p:nvPr/>
            </p:nvSpPr>
            <p:spPr bwMode="auto">
              <a:xfrm>
                <a:off x="177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76" name="Freeform 4968"/>
              <p:cNvSpPr>
                <a:spLocks/>
              </p:cNvSpPr>
              <p:nvPr/>
            </p:nvSpPr>
            <p:spPr bwMode="auto">
              <a:xfrm>
                <a:off x="1773"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477" name="Freeform 4969"/>
              <p:cNvSpPr>
                <a:spLocks/>
              </p:cNvSpPr>
              <p:nvPr/>
            </p:nvSpPr>
            <p:spPr bwMode="auto">
              <a:xfrm>
                <a:off x="1774" y="3662"/>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478" name="Freeform 4970"/>
              <p:cNvSpPr>
                <a:spLocks/>
              </p:cNvSpPr>
              <p:nvPr/>
            </p:nvSpPr>
            <p:spPr bwMode="auto">
              <a:xfrm>
                <a:off x="1776"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479" name="Freeform 4971"/>
              <p:cNvSpPr>
                <a:spLocks/>
              </p:cNvSpPr>
              <p:nvPr/>
            </p:nvSpPr>
            <p:spPr bwMode="auto">
              <a:xfrm>
                <a:off x="1777"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80" name="Freeform 4972"/>
              <p:cNvSpPr>
                <a:spLocks/>
              </p:cNvSpPr>
              <p:nvPr/>
            </p:nvSpPr>
            <p:spPr bwMode="auto">
              <a:xfrm>
                <a:off x="1779" y="3662"/>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481" name="Freeform 4973"/>
              <p:cNvSpPr>
                <a:spLocks/>
              </p:cNvSpPr>
              <p:nvPr/>
            </p:nvSpPr>
            <p:spPr bwMode="auto">
              <a:xfrm>
                <a:off x="178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82" name="Freeform 4974"/>
              <p:cNvSpPr>
                <a:spLocks/>
              </p:cNvSpPr>
              <p:nvPr/>
            </p:nvSpPr>
            <p:spPr bwMode="auto">
              <a:xfrm>
                <a:off x="178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83" name="Freeform 4975"/>
              <p:cNvSpPr>
                <a:spLocks/>
              </p:cNvSpPr>
              <p:nvPr/>
            </p:nvSpPr>
            <p:spPr bwMode="auto">
              <a:xfrm>
                <a:off x="178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84" name="Freeform 4976"/>
              <p:cNvSpPr>
                <a:spLocks/>
              </p:cNvSpPr>
              <p:nvPr/>
            </p:nvSpPr>
            <p:spPr bwMode="auto">
              <a:xfrm>
                <a:off x="1785"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485" name="Freeform 4977"/>
              <p:cNvSpPr>
                <a:spLocks/>
              </p:cNvSpPr>
              <p:nvPr/>
            </p:nvSpPr>
            <p:spPr bwMode="auto">
              <a:xfrm>
                <a:off x="1787" y="3660"/>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4486" name="Freeform 4978"/>
              <p:cNvSpPr>
                <a:spLocks/>
              </p:cNvSpPr>
              <p:nvPr/>
            </p:nvSpPr>
            <p:spPr bwMode="auto">
              <a:xfrm>
                <a:off x="1788" y="3658"/>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487" name="Freeform 4979"/>
              <p:cNvSpPr>
                <a:spLocks/>
              </p:cNvSpPr>
              <p:nvPr/>
            </p:nvSpPr>
            <p:spPr bwMode="auto">
              <a:xfrm>
                <a:off x="1790" y="365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88" name="Freeform 4980"/>
              <p:cNvSpPr>
                <a:spLocks/>
              </p:cNvSpPr>
              <p:nvPr/>
            </p:nvSpPr>
            <p:spPr bwMode="auto">
              <a:xfrm>
                <a:off x="1791" y="3656"/>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489" name="Freeform 4981"/>
              <p:cNvSpPr>
                <a:spLocks/>
              </p:cNvSpPr>
              <p:nvPr/>
            </p:nvSpPr>
            <p:spPr bwMode="auto">
              <a:xfrm>
                <a:off x="1793" y="3656"/>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90" name="Freeform 4982"/>
              <p:cNvSpPr>
                <a:spLocks/>
              </p:cNvSpPr>
              <p:nvPr/>
            </p:nvSpPr>
            <p:spPr bwMode="auto">
              <a:xfrm>
                <a:off x="1794" y="3655"/>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491" name="Freeform 4983"/>
              <p:cNvSpPr>
                <a:spLocks/>
              </p:cNvSpPr>
              <p:nvPr/>
            </p:nvSpPr>
            <p:spPr bwMode="auto">
              <a:xfrm>
                <a:off x="1796" y="3655"/>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492" name="Freeform 4984"/>
              <p:cNvSpPr>
                <a:spLocks/>
              </p:cNvSpPr>
              <p:nvPr/>
            </p:nvSpPr>
            <p:spPr bwMode="auto">
              <a:xfrm>
                <a:off x="1797" y="3656"/>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93" name="Freeform 4985"/>
              <p:cNvSpPr>
                <a:spLocks/>
              </p:cNvSpPr>
              <p:nvPr/>
            </p:nvSpPr>
            <p:spPr bwMode="auto">
              <a:xfrm>
                <a:off x="1798" y="3656"/>
                <a:ext cx="2" cy="2"/>
              </a:xfrm>
              <a:custGeom>
                <a:avLst/>
                <a:gdLst>
                  <a:gd name="T0" fmla="*/ 0 w 2"/>
                  <a:gd name="T1" fmla="*/ 0 h 2"/>
                  <a:gd name="T2" fmla="*/ 0 w 2"/>
                  <a:gd name="T3" fmla="*/ 0 h 2"/>
                  <a:gd name="T4" fmla="*/ 0 w 2"/>
                  <a:gd name="T5" fmla="*/ 0 h 2"/>
                  <a:gd name="T6" fmla="*/ 2 w 2"/>
                  <a:gd name="T7" fmla="*/ 2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0">
                <a:solidFill>
                  <a:srgbClr val="000000"/>
                </a:solidFill>
                <a:prstDash val="solid"/>
                <a:round/>
                <a:headEnd/>
                <a:tailEnd/>
              </a:ln>
            </p:spPr>
            <p:txBody>
              <a:bodyPr/>
              <a:lstStyle/>
              <a:p>
                <a:endParaRPr lang="en-US"/>
              </a:p>
            </p:txBody>
          </p:sp>
          <p:sp>
            <p:nvSpPr>
              <p:cNvPr id="24494" name="Freeform 4986"/>
              <p:cNvSpPr>
                <a:spLocks/>
              </p:cNvSpPr>
              <p:nvPr/>
            </p:nvSpPr>
            <p:spPr bwMode="auto">
              <a:xfrm>
                <a:off x="1800" y="365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495" name="Freeform 4987"/>
              <p:cNvSpPr>
                <a:spLocks/>
              </p:cNvSpPr>
              <p:nvPr/>
            </p:nvSpPr>
            <p:spPr bwMode="auto">
              <a:xfrm>
                <a:off x="1801" y="3658"/>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96" name="Freeform 4988"/>
              <p:cNvSpPr>
                <a:spLocks/>
              </p:cNvSpPr>
              <p:nvPr/>
            </p:nvSpPr>
            <p:spPr bwMode="auto">
              <a:xfrm>
                <a:off x="1803" y="3657"/>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497" name="Freeform 4989"/>
              <p:cNvSpPr>
                <a:spLocks/>
              </p:cNvSpPr>
              <p:nvPr/>
            </p:nvSpPr>
            <p:spPr bwMode="auto">
              <a:xfrm>
                <a:off x="1804" y="3656"/>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498" name="Freeform 4990"/>
              <p:cNvSpPr>
                <a:spLocks/>
              </p:cNvSpPr>
              <p:nvPr/>
            </p:nvSpPr>
            <p:spPr bwMode="auto">
              <a:xfrm>
                <a:off x="1806" y="3656"/>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499" name="Freeform 4991"/>
              <p:cNvSpPr>
                <a:spLocks/>
              </p:cNvSpPr>
              <p:nvPr/>
            </p:nvSpPr>
            <p:spPr bwMode="auto">
              <a:xfrm>
                <a:off x="1808" y="3656"/>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500" name="Freeform 4992"/>
              <p:cNvSpPr>
                <a:spLocks/>
              </p:cNvSpPr>
              <p:nvPr/>
            </p:nvSpPr>
            <p:spPr bwMode="auto">
              <a:xfrm>
                <a:off x="1809" y="3657"/>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01" name="Freeform 4993"/>
              <p:cNvSpPr>
                <a:spLocks/>
              </p:cNvSpPr>
              <p:nvPr/>
            </p:nvSpPr>
            <p:spPr bwMode="auto">
              <a:xfrm>
                <a:off x="1811" y="3657"/>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502" name="Freeform 4994"/>
              <p:cNvSpPr>
                <a:spLocks/>
              </p:cNvSpPr>
              <p:nvPr/>
            </p:nvSpPr>
            <p:spPr bwMode="auto">
              <a:xfrm>
                <a:off x="1812" y="3659"/>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503" name="Freeform 4995"/>
              <p:cNvSpPr>
                <a:spLocks/>
              </p:cNvSpPr>
              <p:nvPr/>
            </p:nvSpPr>
            <p:spPr bwMode="auto">
              <a:xfrm>
                <a:off x="1814" y="3660"/>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504" name="Freeform 4996"/>
              <p:cNvSpPr>
                <a:spLocks/>
              </p:cNvSpPr>
              <p:nvPr/>
            </p:nvSpPr>
            <p:spPr bwMode="auto">
              <a:xfrm>
                <a:off x="1815"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05" name="Freeform 4997"/>
              <p:cNvSpPr>
                <a:spLocks/>
              </p:cNvSpPr>
              <p:nvPr/>
            </p:nvSpPr>
            <p:spPr bwMode="auto">
              <a:xfrm>
                <a:off x="1816" y="366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506" name="Freeform 4998"/>
              <p:cNvSpPr>
                <a:spLocks/>
              </p:cNvSpPr>
              <p:nvPr/>
            </p:nvSpPr>
            <p:spPr bwMode="auto">
              <a:xfrm>
                <a:off x="1818"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507" name="Freeform 4999"/>
              <p:cNvSpPr>
                <a:spLocks/>
              </p:cNvSpPr>
              <p:nvPr/>
            </p:nvSpPr>
            <p:spPr bwMode="auto">
              <a:xfrm>
                <a:off x="1819" y="3660"/>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508" name="Freeform 5000"/>
              <p:cNvSpPr>
                <a:spLocks/>
              </p:cNvSpPr>
              <p:nvPr/>
            </p:nvSpPr>
            <p:spPr bwMode="auto">
              <a:xfrm>
                <a:off x="1820" y="3658"/>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509" name="Freeform 5001"/>
              <p:cNvSpPr>
                <a:spLocks/>
              </p:cNvSpPr>
              <p:nvPr/>
            </p:nvSpPr>
            <p:spPr bwMode="auto">
              <a:xfrm>
                <a:off x="1822" y="3657"/>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510" name="Freeform 5002"/>
              <p:cNvSpPr>
                <a:spLocks/>
              </p:cNvSpPr>
              <p:nvPr/>
            </p:nvSpPr>
            <p:spPr bwMode="auto">
              <a:xfrm>
                <a:off x="1823" y="3657"/>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11" name="Freeform 5003"/>
              <p:cNvSpPr>
                <a:spLocks/>
              </p:cNvSpPr>
              <p:nvPr/>
            </p:nvSpPr>
            <p:spPr bwMode="auto">
              <a:xfrm>
                <a:off x="1825" y="3656"/>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512" name="Freeform 5004"/>
              <p:cNvSpPr>
                <a:spLocks/>
              </p:cNvSpPr>
              <p:nvPr/>
            </p:nvSpPr>
            <p:spPr bwMode="auto">
              <a:xfrm>
                <a:off x="1826" y="3655"/>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13" name="Freeform 5005"/>
              <p:cNvSpPr>
                <a:spLocks/>
              </p:cNvSpPr>
              <p:nvPr/>
            </p:nvSpPr>
            <p:spPr bwMode="auto">
              <a:xfrm>
                <a:off x="1828" y="3655"/>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514" name="Freeform 5006"/>
              <p:cNvSpPr>
                <a:spLocks/>
              </p:cNvSpPr>
              <p:nvPr/>
            </p:nvSpPr>
            <p:spPr bwMode="auto">
              <a:xfrm>
                <a:off x="1829" y="3656"/>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15" name="Freeform 5007"/>
              <p:cNvSpPr>
                <a:spLocks/>
              </p:cNvSpPr>
              <p:nvPr/>
            </p:nvSpPr>
            <p:spPr bwMode="auto">
              <a:xfrm>
                <a:off x="1831" y="3656"/>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16" name="Freeform 5008"/>
              <p:cNvSpPr>
                <a:spLocks/>
              </p:cNvSpPr>
              <p:nvPr/>
            </p:nvSpPr>
            <p:spPr bwMode="auto">
              <a:xfrm>
                <a:off x="1832" y="3656"/>
                <a:ext cx="2" cy="2"/>
              </a:xfrm>
              <a:custGeom>
                <a:avLst/>
                <a:gdLst>
                  <a:gd name="T0" fmla="*/ 0 w 2"/>
                  <a:gd name="T1" fmla="*/ 0 h 2"/>
                  <a:gd name="T2" fmla="*/ 0 w 2"/>
                  <a:gd name="T3" fmla="*/ 0 h 2"/>
                  <a:gd name="T4" fmla="*/ 0 w 2"/>
                  <a:gd name="T5" fmla="*/ 0 h 2"/>
                  <a:gd name="T6" fmla="*/ 2 w 2"/>
                  <a:gd name="T7" fmla="*/ 2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0">
                <a:solidFill>
                  <a:srgbClr val="000000"/>
                </a:solidFill>
                <a:prstDash val="solid"/>
                <a:round/>
                <a:headEnd/>
                <a:tailEnd/>
              </a:ln>
            </p:spPr>
            <p:txBody>
              <a:bodyPr/>
              <a:lstStyle/>
              <a:p>
                <a:endParaRPr lang="en-US"/>
              </a:p>
            </p:txBody>
          </p:sp>
          <p:sp>
            <p:nvSpPr>
              <p:cNvPr id="24517" name="Freeform 5009"/>
              <p:cNvSpPr>
                <a:spLocks/>
              </p:cNvSpPr>
              <p:nvPr/>
            </p:nvSpPr>
            <p:spPr bwMode="auto">
              <a:xfrm>
                <a:off x="1834" y="3658"/>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18" name="Freeform 5010"/>
              <p:cNvSpPr>
                <a:spLocks/>
              </p:cNvSpPr>
              <p:nvPr/>
            </p:nvSpPr>
            <p:spPr bwMode="auto">
              <a:xfrm>
                <a:off x="1836" y="3658"/>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519" name="Freeform 5011"/>
              <p:cNvSpPr>
                <a:spLocks/>
              </p:cNvSpPr>
              <p:nvPr/>
            </p:nvSpPr>
            <p:spPr bwMode="auto">
              <a:xfrm>
                <a:off x="1837" y="3660"/>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520" name="Freeform 5012"/>
              <p:cNvSpPr>
                <a:spLocks/>
              </p:cNvSpPr>
              <p:nvPr/>
            </p:nvSpPr>
            <p:spPr bwMode="auto">
              <a:xfrm>
                <a:off x="1839" y="366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521" name="Freeform 5013"/>
              <p:cNvSpPr>
                <a:spLocks/>
              </p:cNvSpPr>
              <p:nvPr/>
            </p:nvSpPr>
            <p:spPr bwMode="auto">
              <a:xfrm>
                <a:off x="1840"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22" name="Freeform 5014"/>
              <p:cNvSpPr>
                <a:spLocks/>
              </p:cNvSpPr>
              <p:nvPr/>
            </p:nvSpPr>
            <p:spPr bwMode="auto">
              <a:xfrm>
                <a:off x="1842"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523" name="Freeform 5015"/>
              <p:cNvSpPr>
                <a:spLocks/>
              </p:cNvSpPr>
              <p:nvPr/>
            </p:nvSpPr>
            <p:spPr bwMode="auto">
              <a:xfrm>
                <a:off x="184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24" name="Freeform 5016"/>
              <p:cNvSpPr>
                <a:spLocks/>
              </p:cNvSpPr>
              <p:nvPr/>
            </p:nvSpPr>
            <p:spPr bwMode="auto">
              <a:xfrm>
                <a:off x="184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25" name="Freeform 5017"/>
              <p:cNvSpPr>
                <a:spLocks/>
              </p:cNvSpPr>
              <p:nvPr/>
            </p:nvSpPr>
            <p:spPr bwMode="auto">
              <a:xfrm>
                <a:off x="184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26" name="Freeform 5018"/>
              <p:cNvSpPr>
                <a:spLocks/>
              </p:cNvSpPr>
              <p:nvPr/>
            </p:nvSpPr>
            <p:spPr bwMode="auto">
              <a:xfrm>
                <a:off x="184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27" name="Freeform 5019"/>
              <p:cNvSpPr>
                <a:spLocks/>
              </p:cNvSpPr>
              <p:nvPr/>
            </p:nvSpPr>
            <p:spPr bwMode="auto">
              <a:xfrm>
                <a:off x="184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28" name="Freeform 5020"/>
              <p:cNvSpPr>
                <a:spLocks/>
              </p:cNvSpPr>
              <p:nvPr/>
            </p:nvSpPr>
            <p:spPr bwMode="auto">
              <a:xfrm>
                <a:off x="1850"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29" name="Freeform 5021"/>
              <p:cNvSpPr>
                <a:spLocks/>
              </p:cNvSpPr>
              <p:nvPr/>
            </p:nvSpPr>
            <p:spPr bwMode="auto">
              <a:xfrm>
                <a:off x="1852"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30" name="Freeform 5022"/>
              <p:cNvSpPr>
                <a:spLocks/>
              </p:cNvSpPr>
              <p:nvPr/>
            </p:nvSpPr>
            <p:spPr bwMode="auto">
              <a:xfrm>
                <a:off x="1853"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31" name="Freeform 5023"/>
              <p:cNvSpPr>
                <a:spLocks/>
              </p:cNvSpPr>
              <p:nvPr/>
            </p:nvSpPr>
            <p:spPr bwMode="auto">
              <a:xfrm>
                <a:off x="1854" y="3661"/>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32" name="Freeform 5024"/>
              <p:cNvSpPr>
                <a:spLocks/>
              </p:cNvSpPr>
              <p:nvPr/>
            </p:nvSpPr>
            <p:spPr bwMode="auto">
              <a:xfrm>
                <a:off x="1856"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533" name="Freeform 5025"/>
              <p:cNvSpPr>
                <a:spLocks/>
              </p:cNvSpPr>
              <p:nvPr/>
            </p:nvSpPr>
            <p:spPr bwMode="auto">
              <a:xfrm>
                <a:off x="1857" y="3660"/>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534" name="Freeform 5026"/>
              <p:cNvSpPr>
                <a:spLocks/>
              </p:cNvSpPr>
              <p:nvPr/>
            </p:nvSpPr>
            <p:spPr bwMode="auto">
              <a:xfrm>
                <a:off x="1859"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35" name="Freeform 5027"/>
              <p:cNvSpPr>
                <a:spLocks/>
              </p:cNvSpPr>
              <p:nvPr/>
            </p:nvSpPr>
            <p:spPr bwMode="auto">
              <a:xfrm>
                <a:off x="1861"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536" name="Freeform 5028"/>
              <p:cNvSpPr>
                <a:spLocks/>
              </p:cNvSpPr>
              <p:nvPr/>
            </p:nvSpPr>
            <p:spPr bwMode="auto">
              <a:xfrm>
                <a:off x="1863" y="3659"/>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grpSp>
        <p:grpSp>
          <p:nvGrpSpPr>
            <p:cNvPr id="10" name="Group 5230"/>
            <p:cNvGrpSpPr>
              <a:grpSpLocks/>
            </p:cNvGrpSpPr>
            <p:nvPr/>
          </p:nvGrpSpPr>
          <p:grpSpPr bwMode="auto">
            <a:xfrm>
              <a:off x="2959100" y="3794125"/>
              <a:ext cx="468313" cy="2022475"/>
              <a:chOff x="1864" y="2390"/>
              <a:chExt cx="295" cy="1274"/>
            </a:xfrm>
          </p:grpSpPr>
          <p:sp>
            <p:nvSpPr>
              <p:cNvPr id="24137" name="Freeform 5030"/>
              <p:cNvSpPr>
                <a:spLocks/>
              </p:cNvSpPr>
              <p:nvPr/>
            </p:nvSpPr>
            <p:spPr bwMode="auto">
              <a:xfrm>
                <a:off x="1864" y="3658"/>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138" name="Freeform 5031"/>
              <p:cNvSpPr>
                <a:spLocks/>
              </p:cNvSpPr>
              <p:nvPr/>
            </p:nvSpPr>
            <p:spPr bwMode="auto">
              <a:xfrm>
                <a:off x="1865" y="3657"/>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139" name="Freeform 5032"/>
              <p:cNvSpPr>
                <a:spLocks/>
              </p:cNvSpPr>
              <p:nvPr/>
            </p:nvSpPr>
            <p:spPr bwMode="auto">
              <a:xfrm>
                <a:off x="1866" y="3656"/>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140" name="Freeform 5033"/>
              <p:cNvSpPr>
                <a:spLocks/>
              </p:cNvSpPr>
              <p:nvPr/>
            </p:nvSpPr>
            <p:spPr bwMode="auto">
              <a:xfrm>
                <a:off x="1868" y="3656"/>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41" name="Freeform 5034"/>
              <p:cNvSpPr>
                <a:spLocks/>
              </p:cNvSpPr>
              <p:nvPr/>
            </p:nvSpPr>
            <p:spPr bwMode="auto">
              <a:xfrm>
                <a:off x="1869" y="3656"/>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42" name="Freeform 5035"/>
              <p:cNvSpPr>
                <a:spLocks/>
              </p:cNvSpPr>
              <p:nvPr/>
            </p:nvSpPr>
            <p:spPr bwMode="auto">
              <a:xfrm>
                <a:off x="1871" y="3656"/>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43" name="Freeform 5036"/>
              <p:cNvSpPr>
                <a:spLocks/>
              </p:cNvSpPr>
              <p:nvPr/>
            </p:nvSpPr>
            <p:spPr bwMode="auto">
              <a:xfrm>
                <a:off x="1872" y="3655"/>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144" name="Freeform 5037"/>
              <p:cNvSpPr>
                <a:spLocks/>
              </p:cNvSpPr>
              <p:nvPr/>
            </p:nvSpPr>
            <p:spPr bwMode="auto">
              <a:xfrm>
                <a:off x="1874" y="3655"/>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45" name="Freeform 5038"/>
              <p:cNvSpPr>
                <a:spLocks/>
              </p:cNvSpPr>
              <p:nvPr/>
            </p:nvSpPr>
            <p:spPr bwMode="auto">
              <a:xfrm>
                <a:off x="1875" y="3654"/>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146" name="Freeform 5039"/>
              <p:cNvSpPr>
                <a:spLocks/>
              </p:cNvSpPr>
              <p:nvPr/>
            </p:nvSpPr>
            <p:spPr bwMode="auto">
              <a:xfrm>
                <a:off x="1876" y="3650"/>
                <a:ext cx="2" cy="4"/>
              </a:xfrm>
              <a:custGeom>
                <a:avLst/>
                <a:gdLst>
                  <a:gd name="T0" fmla="*/ 0 w 2"/>
                  <a:gd name="T1" fmla="*/ 4 h 4"/>
                  <a:gd name="T2" fmla="*/ 0 w 2"/>
                  <a:gd name="T3" fmla="*/ 4 h 4"/>
                  <a:gd name="T4" fmla="*/ 0 w 2"/>
                  <a:gd name="T5" fmla="*/ 4 h 4"/>
                  <a:gd name="T6" fmla="*/ 2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0">
                <a:solidFill>
                  <a:srgbClr val="000000"/>
                </a:solidFill>
                <a:prstDash val="solid"/>
                <a:round/>
                <a:headEnd/>
                <a:tailEnd/>
              </a:ln>
            </p:spPr>
            <p:txBody>
              <a:bodyPr/>
              <a:lstStyle/>
              <a:p>
                <a:endParaRPr lang="en-US"/>
              </a:p>
            </p:txBody>
          </p:sp>
          <p:sp>
            <p:nvSpPr>
              <p:cNvPr id="24147" name="Freeform 5040"/>
              <p:cNvSpPr>
                <a:spLocks/>
              </p:cNvSpPr>
              <p:nvPr/>
            </p:nvSpPr>
            <p:spPr bwMode="auto">
              <a:xfrm>
                <a:off x="1878" y="3648"/>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4148" name="Freeform 5041"/>
              <p:cNvSpPr>
                <a:spLocks/>
              </p:cNvSpPr>
              <p:nvPr/>
            </p:nvSpPr>
            <p:spPr bwMode="auto">
              <a:xfrm>
                <a:off x="1879" y="3643"/>
                <a:ext cx="2" cy="5"/>
              </a:xfrm>
              <a:custGeom>
                <a:avLst/>
                <a:gdLst>
                  <a:gd name="T0" fmla="*/ 0 w 2"/>
                  <a:gd name="T1" fmla="*/ 5 h 5"/>
                  <a:gd name="T2" fmla="*/ 0 w 2"/>
                  <a:gd name="T3" fmla="*/ 5 h 5"/>
                  <a:gd name="T4" fmla="*/ 0 w 2"/>
                  <a:gd name="T5" fmla="*/ 5 h 5"/>
                  <a:gd name="T6" fmla="*/ 2 w 2"/>
                  <a:gd name="T7" fmla="*/ 0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5"/>
                    </a:moveTo>
                    <a:lnTo>
                      <a:pt x="0" y="5"/>
                    </a:lnTo>
                    <a:lnTo>
                      <a:pt x="2" y="0"/>
                    </a:lnTo>
                  </a:path>
                </a:pathLst>
              </a:custGeom>
              <a:noFill/>
              <a:ln w="0">
                <a:solidFill>
                  <a:srgbClr val="000000"/>
                </a:solidFill>
                <a:prstDash val="solid"/>
                <a:round/>
                <a:headEnd/>
                <a:tailEnd/>
              </a:ln>
            </p:spPr>
            <p:txBody>
              <a:bodyPr/>
              <a:lstStyle/>
              <a:p>
                <a:endParaRPr lang="en-US"/>
              </a:p>
            </p:txBody>
          </p:sp>
          <p:sp>
            <p:nvSpPr>
              <p:cNvPr id="24149" name="Freeform 5042"/>
              <p:cNvSpPr>
                <a:spLocks/>
              </p:cNvSpPr>
              <p:nvPr/>
            </p:nvSpPr>
            <p:spPr bwMode="auto">
              <a:xfrm>
                <a:off x="1881" y="3639"/>
                <a:ext cx="1" cy="4"/>
              </a:xfrm>
              <a:custGeom>
                <a:avLst/>
                <a:gdLst>
                  <a:gd name="T0" fmla="*/ 0 w 1"/>
                  <a:gd name="T1" fmla="*/ 4 h 4"/>
                  <a:gd name="T2" fmla="*/ 0 w 1"/>
                  <a:gd name="T3" fmla="*/ 4 h 4"/>
                  <a:gd name="T4" fmla="*/ 0 w 1"/>
                  <a:gd name="T5" fmla="*/ 4 h 4"/>
                  <a:gd name="T6" fmla="*/ 1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4150" name="Freeform 5043"/>
              <p:cNvSpPr>
                <a:spLocks/>
              </p:cNvSpPr>
              <p:nvPr/>
            </p:nvSpPr>
            <p:spPr bwMode="auto">
              <a:xfrm>
                <a:off x="1882" y="3636"/>
                <a:ext cx="2" cy="3"/>
              </a:xfrm>
              <a:custGeom>
                <a:avLst/>
                <a:gdLst>
                  <a:gd name="T0" fmla="*/ 0 w 2"/>
                  <a:gd name="T1" fmla="*/ 3 h 3"/>
                  <a:gd name="T2" fmla="*/ 0 w 2"/>
                  <a:gd name="T3" fmla="*/ 3 h 3"/>
                  <a:gd name="T4" fmla="*/ 0 w 2"/>
                  <a:gd name="T5" fmla="*/ 3 h 3"/>
                  <a:gd name="T6" fmla="*/ 2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0">
                <a:solidFill>
                  <a:srgbClr val="000000"/>
                </a:solidFill>
                <a:prstDash val="solid"/>
                <a:round/>
                <a:headEnd/>
                <a:tailEnd/>
              </a:ln>
            </p:spPr>
            <p:txBody>
              <a:bodyPr/>
              <a:lstStyle/>
              <a:p>
                <a:endParaRPr lang="en-US"/>
              </a:p>
            </p:txBody>
          </p:sp>
          <p:sp>
            <p:nvSpPr>
              <p:cNvPr id="24151" name="Freeform 5044"/>
              <p:cNvSpPr>
                <a:spLocks/>
              </p:cNvSpPr>
              <p:nvPr/>
            </p:nvSpPr>
            <p:spPr bwMode="auto">
              <a:xfrm>
                <a:off x="1884" y="3632"/>
                <a:ext cx="1" cy="4"/>
              </a:xfrm>
              <a:custGeom>
                <a:avLst/>
                <a:gdLst>
                  <a:gd name="T0" fmla="*/ 0 w 1"/>
                  <a:gd name="T1" fmla="*/ 4 h 4"/>
                  <a:gd name="T2" fmla="*/ 0 w 1"/>
                  <a:gd name="T3" fmla="*/ 4 h 4"/>
                  <a:gd name="T4" fmla="*/ 0 w 1"/>
                  <a:gd name="T5" fmla="*/ 4 h 4"/>
                  <a:gd name="T6" fmla="*/ 1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4152" name="Freeform 5045"/>
              <p:cNvSpPr>
                <a:spLocks/>
              </p:cNvSpPr>
              <p:nvPr/>
            </p:nvSpPr>
            <p:spPr bwMode="auto">
              <a:xfrm>
                <a:off x="1885" y="3632"/>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153" name="Freeform 5046"/>
              <p:cNvSpPr>
                <a:spLocks/>
              </p:cNvSpPr>
              <p:nvPr/>
            </p:nvSpPr>
            <p:spPr bwMode="auto">
              <a:xfrm>
                <a:off x="1888" y="3632"/>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154" name="Freeform 5047"/>
              <p:cNvSpPr>
                <a:spLocks/>
              </p:cNvSpPr>
              <p:nvPr/>
            </p:nvSpPr>
            <p:spPr bwMode="auto">
              <a:xfrm>
                <a:off x="1889" y="3634"/>
                <a:ext cx="1" cy="4"/>
              </a:xfrm>
              <a:custGeom>
                <a:avLst/>
                <a:gdLst>
                  <a:gd name="T0" fmla="*/ 0 w 1"/>
                  <a:gd name="T1" fmla="*/ 0 h 4"/>
                  <a:gd name="T2" fmla="*/ 0 w 1"/>
                  <a:gd name="T3" fmla="*/ 0 h 4"/>
                  <a:gd name="T4" fmla="*/ 0 w 1"/>
                  <a:gd name="T5" fmla="*/ 0 h 4"/>
                  <a:gd name="T6" fmla="*/ 1 w 1"/>
                  <a:gd name="T7" fmla="*/ 4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4155" name="Freeform 5048"/>
              <p:cNvSpPr>
                <a:spLocks/>
              </p:cNvSpPr>
              <p:nvPr/>
            </p:nvSpPr>
            <p:spPr bwMode="auto">
              <a:xfrm>
                <a:off x="1890" y="3638"/>
                <a:ext cx="2" cy="5"/>
              </a:xfrm>
              <a:custGeom>
                <a:avLst/>
                <a:gdLst>
                  <a:gd name="T0" fmla="*/ 0 w 2"/>
                  <a:gd name="T1" fmla="*/ 0 h 5"/>
                  <a:gd name="T2" fmla="*/ 0 w 2"/>
                  <a:gd name="T3" fmla="*/ 0 h 5"/>
                  <a:gd name="T4" fmla="*/ 0 w 2"/>
                  <a:gd name="T5" fmla="*/ 0 h 5"/>
                  <a:gd name="T6" fmla="*/ 2 w 2"/>
                  <a:gd name="T7" fmla="*/ 5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0">
                <a:solidFill>
                  <a:srgbClr val="000000"/>
                </a:solidFill>
                <a:prstDash val="solid"/>
                <a:round/>
                <a:headEnd/>
                <a:tailEnd/>
              </a:ln>
            </p:spPr>
            <p:txBody>
              <a:bodyPr/>
              <a:lstStyle/>
              <a:p>
                <a:endParaRPr lang="en-US"/>
              </a:p>
            </p:txBody>
          </p:sp>
          <p:sp>
            <p:nvSpPr>
              <p:cNvPr id="24156" name="Freeform 5049"/>
              <p:cNvSpPr>
                <a:spLocks/>
              </p:cNvSpPr>
              <p:nvPr/>
            </p:nvSpPr>
            <p:spPr bwMode="auto">
              <a:xfrm>
                <a:off x="1892" y="3643"/>
                <a:ext cx="1" cy="4"/>
              </a:xfrm>
              <a:custGeom>
                <a:avLst/>
                <a:gdLst>
                  <a:gd name="T0" fmla="*/ 0 w 1"/>
                  <a:gd name="T1" fmla="*/ 0 h 4"/>
                  <a:gd name="T2" fmla="*/ 0 w 1"/>
                  <a:gd name="T3" fmla="*/ 0 h 4"/>
                  <a:gd name="T4" fmla="*/ 0 w 1"/>
                  <a:gd name="T5" fmla="*/ 0 h 4"/>
                  <a:gd name="T6" fmla="*/ 1 w 1"/>
                  <a:gd name="T7" fmla="*/ 4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4157" name="Freeform 5050"/>
              <p:cNvSpPr>
                <a:spLocks/>
              </p:cNvSpPr>
              <p:nvPr/>
            </p:nvSpPr>
            <p:spPr bwMode="auto">
              <a:xfrm>
                <a:off x="1893" y="3647"/>
                <a:ext cx="2" cy="4"/>
              </a:xfrm>
              <a:custGeom>
                <a:avLst/>
                <a:gdLst>
                  <a:gd name="T0" fmla="*/ 0 w 2"/>
                  <a:gd name="T1" fmla="*/ 0 h 4"/>
                  <a:gd name="T2" fmla="*/ 0 w 2"/>
                  <a:gd name="T3" fmla="*/ 0 h 4"/>
                  <a:gd name="T4" fmla="*/ 0 w 2"/>
                  <a:gd name="T5" fmla="*/ 0 h 4"/>
                  <a:gd name="T6" fmla="*/ 2 w 2"/>
                  <a:gd name="T7" fmla="*/ 4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0">
                <a:solidFill>
                  <a:srgbClr val="000000"/>
                </a:solidFill>
                <a:prstDash val="solid"/>
                <a:round/>
                <a:headEnd/>
                <a:tailEnd/>
              </a:ln>
            </p:spPr>
            <p:txBody>
              <a:bodyPr/>
              <a:lstStyle/>
              <a:p>
                <a:endParaRPr lang="en-US"/>
              </a:p>
            </p:txBody>
          </p:sp>
          <p:sp>
            <p:nvSpPr>
              <p:cNvPr id="24158" name="Freeform 5051"/>
              <p:cNvSpPr>
                <a:spLocks/>
              </p:cNvSpPr>
              <p:nvPr/>
            </p:nvSpPr>
            <p:spPr bwMode="auto">
              <a:xfrm>
                <a:off x="1895" y="3651"/>
                <a:ext cx="1" cy="3"/>
              </a:xfrm>
              <a:custGeom>
                <a:avLst/>
                <a:gdLst>
                  <a:gd name="T0" fmla="*/ 0 w 1"/>
                  <a:gd name="T1" fmla="*/ 0 h 3"/>
                  <a:gd name="T2" fmla="*/ 0 w 1"/>
                  <a:gd name="T3" fmla="*/ 0 h 3"/>
                  <a:gd name="T4" fmla="*/ 0 w 1"/>
                  <a:gd name="T5" fmla="*/ 0 h 3"/>
                  <a:gd name="T6" fmla="*/ 1 w 1"/>
                  <a:gd name="T7" fmla="*/ 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4159" name="Freeform 5052"/>
              <p:cNvSpPr>
                <a:spLocks/>
              </p:cNvSpPr>
              <p:nvPr/>
            </p:nvSpPr>
            <p:spPr bwMode="auto">
              <a:xfrm>
                <a:off x="1896" y="3654"/>
                <a:ext cx="2" cy="3"/>
              </a:xfrm>
              <a:custGeom>
                <a:avLst/>
                <a:gdLst>
                  <a:gd name="T0" fmla="*/ 0 w 2"/>
                  <a:gd name="T1" fmla="*/ 0 h 3"/>
                  <a:gd name="T2" fmla="*/ 0 w 2"/>
                  <a:gd name="T3" fmla="*/ 0 h 3"/>
                  <a:gd name="T4" fmla="*/ 0 w 2"/>
                  <a:gd name="T5" fmla="*/ 0 h 3"/>
                  <a:gd name="T6" fmla="*/ 2 w 2"/>
                  <a:gd name="T7" fmla="*/ 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0">
                <a:solidFill>
                  <a:srgbClr val="000000"/>
                </a:solidFill>
                <a:prstDash val="solid"/>
                <a:round/>
                <a:headEnd/>
                <a:tailEnd/>
              </a:ln>
            </p:spPr>
            <p:txBody>
              <a:bodyPr/>
              <a:lstStyle/>
              <a:p>
                <a:endParaRPr lang="en-US"/>
              </a:p>
            </p:txBody>
          </p:sp>
          <p:sp>
            <p:nvSpPr>
              <p:cNvPr id="24160" name="Freeform 5053"/>
              <p:cNvSpPr>
                <a:spLocks/>
              </p:cNvSpPr>
              <p:nvPr/>
            </p:nvSpPr>
            <p:spPr bwMode="auto">
              <a:xfrm>
                <a:off x="1898" y="3657"/>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161" name="Freeform 5054"/>
              <p:cNvSpPr>
                <a:spLocks/>
              </p:cNvSpPr>
              <p:nvPr/>
            </p:nvSpPr>
            <p:spPr bwMode="auto">
              <a:xfrm>
                <a:off x="1899" y="3659"/>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162" name="Freeform 5055"/>
              <p:cNvSpPr>
                <a:spLocks/>
              </p:cNvSpPr>
              <p:nvPr/>
            </p:nvSpPr>
            <p:spPr bwMode="auto">
              <a:xfrm>
                <a:off x="1900" y="3660"/>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163" name="Freeform 5056"/>
              <p:cNvSpPr>
                <a:spLocks/>
              </p:cNvSpPr>
              <p:nvPr/>
            </p:nvSpPr>
            <p:spPr bwMode="auto">
              <a:xfrm>
                <a:off x="1902" y="366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164" name="Freeform 5057"/>
              <p:cNvSpPr>
                <a:spLocks/>
              </p:cNvSpPr>
              <p:nvPr/>
            </p:nvSpPr>
            <p:spPr bwMode="auto">
              <a:xfrm>
                <a:off x="1903"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65" name="Freeform 5058"/>
              <p:cNvSpPr>
                <a:spLocks/>
              </p:cNvSpPr>
              <p:nvPr/>
            </p:nvSpPr>
            <p:spPr bwMode="auto">
              <a:xfrm>
                <a:off x="1905"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66" name="Freeform 5059"/>
              <p:cNvSpPr>
                <a:spLocks/>
              </p:cNvSpPr>
              <p:nvPr/>
            </p:nvSpPr>
            <p:spPr bwMode="auto">
              <a:xfrm>
                <a:off x="1906" y="3662"/>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167" name="Freeform 5060"/>
              <p:cNvSpPr>
                <a:spLocks/>
              </p:cNvSpPr>
              <p:nvPr/>
            </p:nvSpPr>
            <p:spPr bwMode="auto">
              <a:xfrm>
                <a:off x="190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68" name="Freeform 5061"/>
              <p:cNvSpPr>
                <a:spLocks/>
              </p:cNvSpPr>
              <p:nvPr/>
            </p:nvSpPr>
            <p:spPr bwMode="auto">
              <a:xfrm>
                <a:off x="190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69" name="Freeform 5062"/>
              <p:cNvSpPr>
                <a:spLocks/>
              </p:cNvSpPr>
              <p:nvPr/>
            </p:nvSpPr>
            <p:spPr bwMode="auto">
              <a:xfrm>
                <a:off x="191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70" name="Freeform 5063"/>
              <p:cNvSpPr>
                <a:spLocks/>
              </p:cNvSpPr>
              <p:nvPr/>
            </p:nvSpPr>
            <p:spPr bwMode="auto">
              <a:xfrm>
                <a:off x="191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71" name="Freeform 5064"/>
              <p:cNvSpPr>
                <a:spLocks/>
              </p:cNvSpPr>
              <p:nvPr/>
            </p:nvSpPr>
            <p:spPr bwMode="auto">
              <a:xfrm>
                <a:off x="191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72" name="Freeform 5065"/>
              <p:cNvSpPr>
                <a:spLocks/>
              </p:cNvSpPr>
              <p:nvPr/>
            </p:nvSpPr>
            <p:spPr bwMode="auto">
              <a:xfrm>
                <a:off x="191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73" name="Freeform 5066"/>
              <p:cNvSpPr>
                <a:spLocks/>
              </p:cNvSpPr>
              <p:nvPr/>
            </p:nvSpPr>
            <p:spPr bwMode="auto">
              <a:xfrm>
                <a:off x="191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74" name="Freeform 5067"/>
              <p:cNvSpPr>
                <a:spLocks/>
              </p:cNvSpPr>
              <p:nvPr/>
            </p:nvSpPr>
            <p:spPr bwMode="auto">
              <a:xfrm>
                <a:off x="191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75" name="Freeform 5068"/>
              <p:cNvSpPr>
                <a:spLocks/>
              </p:cNvSpPr>
              <p:nvPr/>
            </p:nvSpPr>
            <p:spPr bwMode="auto">
              <a:xfrm>
                <a:off x="192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76" name="Freeform 5069"/>
              <p:cNvSpPr>
                <a:spLocks/>
              </p:cNvSpPr>
              <p:nvPr/>
            </p:nvSpPr>
            <p:spPr bwMode="auto">
              <a:xfrm>
                <a:off x="192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77" name="Freeform 5070"/>
              <p:cNvSpPr>
                <a:spLocks/>
              </p:cNvSpPr>
              <p:nvPr/>
            </p:nvSpPr>
            <p:spPr bwMode="auto">
              <a:xfrm>
                <a:off x="192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78" name="Freeform 5071"/>
              <p:cNvSpPr>
                <a:spLocks/>
              </p:cNvSpPr>
              <p:nvPr/>
            </p:nvSpPr>
            <p:spPr bwMode="auto">
              <a:xfrm>
                <a:off x="192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79" name="Freeform 5072"/>
              <p:cNvSpPr>
                <a:spLocks/>
              </p:cNvSpPr>
              <p:nvPr/>
            </p:nvSpPr>
            <p:spPr bwMode="auto">
              <a:xfrm>
                <a:off x="192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80" name="Freeform 5073"/>
              <p:cNvSpPr>
                <a:spLocks/>
              </p:cNvSpPr>
              <p:nvPr/>
            </p:nvSpPr>
            <p:spPr bwMode="auto">
              <a:xfrm>
                <a:off x="192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81" name="Freeform 5074"/>
              <p:cNvSpPr>
                <a:spLocks/>
              </p:cNvSpPr>
              <p:nvPr/>
            </p:nvSpPr>
            <p:spPr bwMode="auto">
              <a:xfrm>
                <a:off x="192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82" name="Freeform 5075"/>
              <p:cNvSpPr>
                <a:spLocks/>
              </p:cNvSpPr>
              <p:nvPr/>
            </p:nvSpPr>
            <p:spPr bwMode="auto">
              <a:xfrm>
                <a:off x="1930"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183" name="Freeform 5076"/>
              <p:cNvSpPr>
                <a:spLocks/>
              </p:cNvSpPr>
              <p:nvPr/>
            </p:nvSpPr>
            <p:spPr bwMode="auto">
              <a:xfrm>
                <a:off x="1931"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84" name="Freeform 5077"/>
              <p:cNvSpPr>
                <a:spLocks/>
              </p:cNvSpPr>
              <p:nvPr/>
            </p:nvSpPr>
            <p:spPr bwMode="auto">
              <a:xfrm>
                <a:off x="1933"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85" name="Freeform 5078"/>
              <p:cNvSpPr>
                <a:spLocks/>
              </p:cNvSpPr>
              <p:nvPr/>
            </p:nvSpPr>
            <p:spPr bwMode="auto">
              <a:xfrm>
                <a:off x="1934" y="366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186" name="Freeform 5079"/>
              <p:cNvSpPr>
                <a:spLocks/>
              </p:cNvSpPr>
              <p:nvPr/>
            </p:nvSpPr>
            <p:spPr bwMode="auto">
              <a:xfrm>
                <a:off x="1935" y="3659"/>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187" name="Freeform 5080"/>
              <p:cNvSpPr>
                <a:spLocks/>
              </p:cNvSpPr>
              <p:nvPr/>
            </p:nvSpPr>
            <p:spPr bwMode="auto">
              <a:xfrm>
                <a:off x="1937" y="3658"/>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188" name="Freeform 5081"/>
              <p:cNvSpPr>
                <a:spLocks/>
              </p:cNvSpPr>
              <p:nvPr/>
            </p:nvSpPr>
            <p:spPr bwMode="auto">
              <a:xfrm>
                <a:off x="1938" y="3655"/>
                <a:ext cx="3" cy="3"/>
              </a:xfrm>
              <a:custGeom>
                <a:avLst/>
                <a:gdLst>
                  <a:gd name="T0" fmla="*/ 0 w 3"/>
                  <a:gd name="T1" fmla="*/ 3 h 3"/>
                  <a:gd name="T2" fmla="*/ 0 w 3"/>
                  <a:gd name="T3" fmla="*/ 3 h 3"/>
                  <a:gd name="T4" fmla="*/ 0 w 3"/>
                  <a:gd name="T5" fmla="*/ 3 h 3"/>
                  <a:gd name="T6" fmla="*/ 3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0" y="3"/>
                    </a:lnTo>
                    <a:lnTo>
                      <a:pt x="3" y="0"/>
                    </a:lnTo>
                  </a:path>
                </a:pathLst>
              </a:custGeom>
              <a:noFill/>
              <a:ln w="0">
                <a:solidFill>
                  <a:srgbClr val="000000"/>
                </a:solidFill>
                <a:prstDash val="solid"/>
                <a:round/>
                <a:headEnd/>
                <a:tailEnd/>
              </a:ln>
            </p:spPr>
            <p:txBody>
              <a:bodyPr/>
              <a:lstStyle/>
              <a:p>
                <a:endParaRPr lang="en-US"/>
              </a:p>
            </p:txBody>
          </p:sp>
          <p:sp>
            <p:nvSpPr>
              <p:cNvPr id="24189" name="Freeform 5082"/>
              <p:cNvSpPr>
                <a:spLocks/>
              </p:cNvSpPr>
              <p:nvPr/>
            </p:nvSpPr>
            <p:spPr bwMode="auto">
              <a:xfrm>
                <a:off x="1941" y="3651"/>
                <a:ext cx="1" cy="4"/>
              </a:xfrm>
              <a:custGeom>
                <a:avLst/>
                <a:gdLst>
                  <a:gd name="T0" fmla="*/ 0 w 1"/>
                  <a:gd name="T1" fmla="*/ 4 h 4"/>
                  <a:gd name="T2" fmla="*/ 0 w 1"/>
                  <a:gd name="T3" fmla="*/ 4 h 4"/>
                  <a:gd name="T4" fmla="*/ 0 w 1"/>
                  <a:gd name="T5" fmla="*/ 4 h 4"/>
                  <a:gd name="T6" fmla="*/ 1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4190" name="Freeform 5083"/>
              <p:cNvSpPr>
                <a:spLocks/>
              </p:cNvSpPr>
              <p:nvPr/>
            </p:nvSpPr>
            <p:spPr bwMode="auto">
              <a:xfrm>
                <a:off x="1942" y="3645"/>
                <a:ext cx="2" cy="6"/>
              </a:xfrm>
              <a:custGeom>
                <a:avLst/>
                <a:gdLst>
                  <a:gd name="T0" fmla="*/ 0 w 2"/>
                  <a:gd name="T1" fmla="*/ 6 h 6"/>
                  <a:gd name="T2" fmla="*/ 0 w 2"/>
                  <a:gd name="T3" fmla="*/ 6 h 6"/>
                  <a:gd name="T4" fmla="*/ 0 w 2"/>
                  <a:gd name="T5" fmla="*/ 6 h 6"/>
                  <a:gd name="T6" fmla="*/ 2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0">
                <a:solidFill>
                  <a:srgbClr val="000000"/>
                </a:solidFill>
                <a:prstDash val="solid"/>
                <a:round/>
                <a:headEnd/>
                <a:tailEnd/>
              </a:ln>
            </p:spPr>
            <p:txBody>
              <a:bodyPr/>
              <a:lstStyle/>
              <a:p>
                <a:endParaRPr lang="en-US"/>
              </a:p>
            </p:txBody>
          </p:sp>
          <p:sp>
            <p:nvSpPr>
              <p:cNvPr id="24191" name="Freeform 5084"/>
              <p:cNvSpPr>
                <a:spLocks/>
              </p:cNvSpPr>
              <p:nvPr/>
            </p:nvSpPr>
            <p:spPr bwMode="auto">
              <a:xfrm>
                <a:off x="1944" y="3637"/>
                <a:ext cx="1" cy="8"/>
              </a:xfrm>
              <a:custGeom>
                <a:avLst/>
                <a:gdLst>
                  <a:gd name="T0" fmla="*/ 0 w 1"/>
                  <a:gd name="T1" fmla="*/ 8 h 8"/>
                  <a:gd name="T2" fmla="*/ 0 w 1"/>
                  <a:gd name="T3" fmla="*/ 8 h 8"/>
                  <a:gd name="T4" fmla="*/ 0 w 1"/>
                  <a:gd name="T5" fmla="*/ 8 h 8"/>
                  <a:gd name="T6" fmla="*/ 1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0">
                <a:solidFill>
                  <a:srgbClr val="000000"/>
                </a:solidFill>
                <a:prstDash val="solid"/>
                <a:round/>
                <a:headEnd/>
                <a:tailEnd/>
              </a:ln>
            </p:spPr>
            <p:txBody>
              <a:bodyPr/>
              <a:lstStyle/>
              <a:p>
                <a:endParaRPr lang="en-US"/>
              </a:p>
            </p:txBody>
          </p:sp>
          <p:sp>
            <p:nvSpPr>
              <p:cNvPr id="24192" name="Freeform 5085"/>
              <p:cNvSpPr>
                <a:spLocks/>
              </p:cNvSpPr>
              <p:nvPr/>
            </p:nvSpPr>
            <p:spPr bwMode="auto">
              <a:xfrm>
                <a:off x="1945" y="3622"/>
                <a:ext cx="1" cy="15"/>
              </a:xfrm>
              <a:custGeom>
                <a:avLst/>
                <a:gdLst>
                  <a:gd name="T0" fmla="*/ 0 w 1"/>
                  <a:gd name="T1" fmla="*/ 15 h 15"/>
                  <a:gd name="T2" fmla="*/ 0 w 1"/>
                  <a:gd name="T3" fmla="*/ 15 h 15"/>
                  <a:gd name="T4" fmla="*/ 0 w 1"/>
                  <a:gd name="T5" fmla="*/ 15 h 15"/>
                  <a:gd name="T6" fmla="*/ 1 w 1"/>
                  <a:gd name="T7" fmla="*/ 0 h 15"/>
                  <a:gd name="T8" fmla="*/ 0 60000 65536"/>
                  <a:gd name="T9" fmla="*/ 0 60000 65536"/>
                  <a:gd name="T10" fmla="*/ 0 60000 65536"/>
                  <a:gd name="T11" fmla="*/ 0 60000 65536"/>
                  <a:gd name="T12" fmla="*/ 0 w 1"/>
                  <a:gd name="T13" fmla="*/ 0 h 15"/>
                  <a:gd name="T14" fmla="*/ 1 w 1"/>
                  <a:gd name="T15" fmla="*/ 15 h 15"/>
                </a:gdLst>
                <a:ahLst/>
                <a:cxnLst>
                  <a:cxn ang="T8">
                    <a:pos x="T0" y="T1"/>
                  </a:cxn>
                  <a:cxn ang="T9">
                    <a:pos x="T2" y="T3"/>
                  </a:cxn>
                  <a:cxn ang="T10">
                    <a:pos x="T4" y="T5"/>
                  </a:cxn>
                  <a:cxn ang="T11">
                    <a:pos x="T6" y="T7"/>
                  </a:cxn>
                </a:cxnLst>
                <a:rect l="T12" t="T13" r="T14" b="T15"/>
                <a:pathLst>
                  <a:path w="1" h="15">
                    <a:moveTo>
                      <a:pt x="0" y="15"/>
                    </a:moveTo>
                    <a:lnTo>
                      <a:pt x="0" y="15"/>
                    </a:lnTo>
                    <a:lnTo>
                      <a:pt x="1" y="0"/>
                    </a:lnTo>
                  </a:path>
                </a:pathLst>
              </a:custGeom>
              <a:noFill/>
              <a:ln w="0">
                <a:solidFill>
                  <a:srgbClr val="000000"/>
                </a:solidFill>
                <a:prstDash val="solid"/>
                <a:round/>
                <a:headEnd/>
                <a:tailEnd/>
              </a:ln>
            </p:spPr>
            <p:txBody>
              <a:bodyPr/>
              <a:lstStyle/>
              <a:p>
                <a:endParaRPr lang="en-US"/>
              </a:p>
            </p:txBody>
          </p:sp>
          <p:sp>
            <p:nvSpPr>
              <p:cNvPr id="24193" name="Freeform 5086"/>
              <p:cNvSpPr>
                <a:spLocks/>
              </p:cNvSpPr>
              <p:nvPr/>
            </p:nvSpPr>
            <p:spPr bwMode="auto">
              <a:xfrm>
                <a:off x="1946" y="3598"/>
                <a:ext cx="2" cy="24"/>
              </a:xfrm>
              <a:custGeom>
                <a:avLst/>
                <a:gdLst>
                  <a:gd name="T0" fmla="*/ 0 w 2"/>
                  <a:gd name="T1" fmla="*/ 24 h 24"/>
                  <a:gd name="T2" fmla="*/ 0 w 2"/>
                  <a:gd name="T3" fmla="*/ 24 h 24"/>
                  <a:gd name="T4" fmla="*/ 0 w 2"/>
                  <a:gd name="T5" fmla="*/ 24 h 24"/>
                  <a:gd name="T6" fmla="*/ 2 w 2"/>
                  <a:gd name="T7" fmla="*/ 0 h 24"/>
                  <a:gd name="T8" fmla="*/ 0 60000 65536"/>
                  <a:gd name="T9" fmla="*/ 0 60000 65536"/>
                  <a:gd name="T10" fmla="*/ 0 60000 65536"/>
                  <a:gd name="T11" fmla="*/ 0 60000 65536"/>
                  <a:gd name="T12" fmla="*/ 0 w 2"/>
                  <a:gd name="T13" fmla="*/ 0 h 24"/>
                  <a:gd name="T14" fmla="*/ 2 w 2"/>
                  <a:gd name="T15" fmla="*/ 24 h 24"/>
                </a:gdLst>
                <a:ahLst/>
                <a:cxnLst>
                  <a:cxn ang="T8">
                    <a:pos x="T0" y="T1"/>
                  </a:cxn>
                  <a:cxn ang="T9">
                    <a:pos x="T2" y="T3"/>
                  </a:cxn>
                  <a:cxn ang="T10">
                    <a:pos x="T4" y="T5"/>
                  </a:cxn>
                  <a:cxn ang="T11">
                    <a:pos x="T6" y="T7"/>
                  </a:cxn>
                </a:cxnLst>
                <a:rect l="T12" t="T13" r="T14" b="T15"/>
                <a:pathLst>
                  <a:path w="2" h="24">
                    <a:moveTo>
                      <a:pt x="0" y="24"/>
                    </a:moveTo>
                    <a:lnTo>
                      <a:pt x="0" y="24"/>
                    </a:lnTo>
                    <a:lnTo>
                      <a:pt x="2" y="0"/>
                    </a:lnTo>
                  </a:path>
                </a:pathLst>
              </a:custGeom>
              <a:noFill/>
              <a:ln w="0">
                <a:solidFill>
                  <a:srgbClr val="000000"/>
                </a:solidFill>
                <a:prstDash val="solid"/>
                <a:round/>
                <a:headEnd/>
                <a:tailEnd/>
              </a:ln>
            </p:spPr>
            <p:txBody>
              <a:bodyPr/>
              <a:lstStyle/>
              <a:p>
                <a:endParaRPr lang="en-US"/>
              </a:p>
            </p:txBody>
          </p:sp>
          <p:sp>
            <p:nvSpPr>
              <p:cNvPr id="24194" name="Freeform 5087"/>
              <p:cNvSpPr>
                <a:spLocks/>
              </p:cNvSpPr>
              <p:nvPr/>
            </p:nvSpPr>
            <p:spPr bwMode="auto">
              <a:xfrm>
                <a:off x="1948" y="3561"/>
                <a:ext cx="1" cy="37"/>
              </a:xfrm>
              <a:custGeom>
                <a:avLst/>
                <a:gdLst>
                  <a:gd name="T0" fmla="*/ 0 w 1"/>
                  <a:gd name="T1" fmla="*/ 37 h 37"/>
                  <a:gd name="T2" fmla="*/ 0 w 1"/>
                  <a:gd name="T3" fmla="*/ 37 h 37"/>
                  <a:gd name="T4" fmla="*/ 0 w 1"/>
                  <a:gd name="T5" fmla="*/ 37 h 37"/>
                  <a:gd name="T6" fmla="*/ 1 w 1"/>
                  <a:gd name="T7" fmla="*/ 0 h 37"/>
                  <a:gd name="T8" fmla="*/ 0 60000 65536"/>
                  <a:gd name="T9" fmla="*/ 0 60000 65536"/>
                  <a:gd name="T10" fmla="*/ 0 60000 65536"/>
                  <a:gd name="T11" fmla="*/ 0 60000 65536"/>
                  <a:gd name="T12" fmla="*/ 0 w 1"/>
                  <a:gd name="T13" fmla="*/ 0 h 37"/>
                  <a:gd name="T14" fmla="*/ 1 w 1"/>
                  <a:gd name="T15" fmla="*/ 37 h 37"/>
                </a:gdLst>
                <a:ahLst/>
                <a:cxnLst>
                  <a:cxn ang="T8">
                    <a:pos x="T0" y="T1"/>
                  </a:cxn>
                  <a:cxn ang="T9">
                    <a:pos x="T2" y="T3"/>
                  </a:cxn>
                  <a:cxn ang="T10">
                    <a:pos x="T4" y="T5"/>
                  </a:cxn>
                  <a:cxn ang="T11">
                    <a:pos x="T6" y="T7"/>
                  </a:cxn>
                </a:cxnLst>
                <a:rect l="T12" t="T13" r="T14" b="T15"/>
                <a:pathLst>
                  <a:path w="1" h="37">
                    <a:moveTo>
                      <a:pt x="0" y="37"/>
                    </a:moveTo>
                    <a:lnTo>
                      <a:pt x="0" y="37"/>
                    </a:lnTo>
                    <a:lnTo>
                      <a:pt x="1" y="0"/>
                    </a:lnTo>
                  </a:path>
                </a:pathLst>
              </a:custGeom>
              <a:noFill/>
              <a:ln w="0">
                <a:solidFill>
                  <a:srgbClr val="000000"/>
                </a:solidFill>
                <a:prstDash val="solid"/>
                <a:round/>
                <a:headEnd/>
                <a:tailEnd/>
              </a:ln>
            </p:spPr>
            <p:txBody>
              <a:bodyPr/>
              <a:lstStyle/>
              <a:p>
                <a:endParaRPr lang="en-US"/>
              </a:p>
            </p:txBody>
          </p:sp>
          <p:sp>
            <p:nvSpPr>
              <p:cNvPr id="24195" name="Freeform 5088"/>
              <p:cNvSpPr>
                <a:spLocks/>
              </p:cNvSpPr>
              <p:nvPr/>
            </p:nvSpPr>
            <p:spPr bwMode="auto">
              <a:xfrm>
                <a:off x="1949" y="3497"/>
                <a:ext cx="2" cy="64"/>
              </a:xfrm>
              <a:custGeom>
                <a:avLst/>
                <a:gdLst>
                  <a:gd name="T0" fmla="*/ 0 w 2"/>
                  <a:gd name="T1" fmla="*/ 64 h 64"/>
                  <a:gd name="T2" fmla="*/ 0 w 2"/>
                  <a:gd name="T3" fmla="*/ 64 h 64"/>
                  <a:gd name="T4" fmla="*/ 0 w 2"/>
                  <a:gd name="T5" fmla="*/ 64 h 64"/>
                  <a:gd name="T6" fmla="*/ 2 w 2"/>
                  <a:gd name="T7" fmla="*/ 0 h 64"/>
                  <a:gd name="T8" fmla="*/ 0 60000 65536"/>
                  <a:gd name="T9" fmla="*/ 0 60000 65536"/>
                  <a:gd name="T10" fmla="*/ 0 60000 65536"/>
                  <a:gd name="T11" fmla="*/ 0 60000 65536"/>
                  <a:gd name="T12" fmla="*/ 0 w 2"/>
                  <a:gd name="T13" fmla="*/ 0 h 64"/>
                  <a:gd name="T14" fmla="*/ 2 w 2"/>
                  <a:gd name="T15" fmla="*/ 64 h 64"/>
                </a:gdLst>
                <a:ahLst/>
                <a:cxnLst>
                  <a:cxn ang="T8">
                    <a:pos x="T0" y="T1"/>
                  </a:cxn>
                  <a:cxn ang="T9">
                    <a:pos x="T2" y="T3"/>
                  </a:cxn>
                  <a:cxn ang="T10">
                    <a:pos x="T4" y="T5"/>
                  </a:cxn>
                  <a:cxn ang="T11">
                    <a:pos x="T6" y="T7"/>
                  </a:cxn>
                </a:cxnLst>
                <a:rect l="T12" t="T13" r="T14" b="T15"/>
                <a:pathLst>
                  <a:path w="2" h="64">
                    <a:moveTo>
                      <a:pt x="0" y="64"/>
                    </a:moveTo>
                    <a:lnTo>
                      <a:pt x="0" y="64"/>
                    </a:lnTo>
                    <a:lnTo>
                      <a:pt x="2" y="0"/>
                    </a:lnTo>
                  </a:path>
                </a:pathLst>
              </a:custGeom>
              <a:noFill/>
              <a:ln w="0">
                <a:solidFill>
                  <a:srgbClr val="000000"/>
                </a:solidFill>
                <a:prstDash val="solid"/>
                <a:round/>
                <a:headEnd/>
                <a:tailEnd/>
              </a:ln>
            </p:spPr>
            <p:txBody>
              <a:bodyPr/>
              <a:lstStyle/>
              <a:p>
                <a:endParaRPr lang="en-US"/>
              </a:p>
            </p:txBody>
          </p:sp>
          <p:sp>
            <p:nvSpPr>
              <p:cNvPr id="24196" name="Freeform 5089"/>
              <p:cNvSpPr>
                <a:spLocks/>
              </p:cNvSpPr>
              <p:nvPr/>
            </p:nvSpPr>
            <p:spPr bwMode="auto">
              <a:xfrm>
                <a:off x="1951" y="3399"/>
                <a:ext cx="1" cy="98"/>
              </a:xfrm>
              <a:custGeom>
                <a:avLst/>
                <a:gdLst>
                  <a:gd name="T0" fmla="*/ 0 w 1"/>
                  <a:gd name="T1" fmla="*/ 98 h 98"/>
                  <a:gd name="T2" fmla="*/ 0 w 1"/>
                  <a:gd name="T3" fmla="*/ 98 h 98"/>
                  <a:gd name="T4" fmla="*/ 0 w 1"/>
                  <a:gd name="T5" fmla="*/ 98 h 98"/>
                  <a:gd name="T6" fmla="*/ 1 w 1"/>
                  <a:gd name="T7" fmla="*/ 0 h 98"/>
                  <a:gd name="T8" fmla="*/ 0 60000 65536"/>
                  <a:gd name="T9" fmla="*/ 0 60000 65536"/>
                  <a:gd name="T10" fmla="*/ 0 60000 65536"/>
                  <a:gd name="T11" fmla="*/ 0 60000 65536"/>
                  <a:gd name="T12" fmla="*/ 0 w 1"/>
                  <a:gd name="T13" fmla="*/ 0 h 98"/>
                  <a:gd name="T14" fmla="*/ 1 w 1"/>
                  <a:gd name="T15" fmla="*/ 98 h 98"/>
                </a:gdLst>
                <a:ahLst/>
                <a:cxnLst>
                  <a:cxn ang="T8">
                    <a:pos x="T0" y="T1"/>
                  </a:cxn>
                  <a:cxn ang="T9">
                    <a:pos x="T2" y="T3"/>
                  </a:cxn>
                  <a:cxn ang="T10">
                    <a:pos x="T4" y="T5"/>
                  </a:cxn>
                  <a:cxn ang="T11">
                    <a:pos x="T6" y="T7"/>
                  </a:cxn>
                </a:cxnLst>
                <a:rect l="T12" t="T13" r="T14" b="T15"/>
                <a:pathLst>
                  <a:path w="1" h="98">
                    <a:moveTo>
                      <a:pt x="0" y="98"/>
                    </a:moveTo>
                    <a:lnTo>
                      <a:pt x="0" y="98"/>
                    </a:lnTo>
                    <a:lnTo>
                      <a:pt x="1" y="0"/>
                    </a:lnTo>
                  </a:path>
                </a:pathLst>
              </a:custGeom>
              <a:noFill/>
              <a:ln w="0">
                <a:solidFill>
                  <a:srgbClr val="000000"/>
                </a:solidFill>
                <a:prstDash val="solid"/>
                <a:round/>
                <a:headEnd/>
                <a:tailEnd/>
              </a:ln>
            </p:spPr>
            <p:txBody>
              <a:bodyPr/>
              <a:lstStyle/>
              <a:p>
                <a:endParaRPr lang="en-US"/>
              </a:p>
            </p:txBody>
          </p:sp>
          <p:sp>
            <p:nvSpPr>
              <p:cNvPr id="24197" name="Freeform 5090"/>
              <p:cNvSpPr>
                <a:spLocks/>
              </p:cNvSpPr>
              <p:nvPr/>
            </p:nvSpPr>
            <p:spPr bwMode="auto">
              <a:xfrm>
                <a:off x="1952" y="3241"/>
                <a:ext cx="2" cy="158"/>
              </a:xfrm>
              <a:custGeom>
                <a:avLst/>
                <a:gdLst>
                  <a:gd name="T0" fmla="*/ 0 w 2"/>
                  <a:gd name="T1" fmla="*/ 158 h 158"/>
                  <a:gd name="T2" fmla="*/ 0 w 2"/>
                  <a:gd name="T3" fmla="*/ 158 h 158"/>
                  <a:gd name="T4" fmla="*/ 0 w 2"/>
                  <a:gd name="T5" fmla="*/ 158 h 158"/>
                  <a:gd name="T6" fmla="*/ 2 w 2"/>
                  <a:gd name="T7" fmla="*/ 0 h 158"/>
                  <a:gd name="T8" fmla="*/ 0 60000 65536"/>
                  <a:gd name="T9" fmla="*/ 0 60000 65536"/>
                  <a:gd name="T10" fmla="*/ 0 60000 65536"/>
                  <a:gd name="T11" fmla="*/ 0 60000 65536"/>
                  <a:gd name="T12" fmla="*/ 0 w 2"/>
                  <a:gd name="T13" fmla="*/ 0 h 158"/>
                  <a:gd name="T14" fmla="*/ 2 w 2"/>
                  <a:gd name="T15" fmla="*/ 158 h 158"/>
                </a:gdLst>
                <a:ahLst/>
                <a:cxnLst>
                  <a:cxn ang="T8">
                    <a:pos x="T0" y="T1"/>
                  </a:cxn>
                  <a:cxn ang="T9">
                    <a:pos x="T2" y="T3"/>
                  </a:cxn>
                  <a:cxn ang="T10">
                    <a:pos x="T4" y="T5"/>
                  </a:cxn>
                  <a:cxn ang="T11">
                    <a:pos x="T6" y="T7"/>
                  </a:cxn>
                </a:cxnLst>
                <a:rect l="T12" t="T13" r="T14" b="T15"/>
                <a:pathLst>
                  <a:path w="2" h="158">
                    <a:moveTo>
                      <a:pt x="0" y="158"/>
                    </a:moveTo>
                    <a:lnTo>
                      <a:pt x="0" y="158"/>
                    </a:lnTo>
                    <a:lnTo>
                      <a:pt x="2" y="0"/>
                    </a:lnTo>
                  </a:path>
                </a:pathLst>
              </a:custGeom>
              <a:noFill/>
              <a:ln w="0">
                <a:solidFill>
                  <a:srgbClr val="000000"/>
                </a:solidFill>
                <a:prstDash val="solid"/>
                <a:round/>
                <a:headEnd/>
                <a:tailEnd/>
              </a:ln>
            </p:spPr>
            <p:txBody>
              <a:bodyPr/>
              <a:lstStyle/>
              <a:p>
                <a:endParaRPr lang="en-US"/>
              </a:p>
            </p:txBody>
          </p:sp>
          <p:sp>
            <p:nvSpPr>
              <p:cNvPr id="24198" name="Freeform 5091"/>
              <p:cNvSpPr>
                <a:spLocks/>
              </p:cNvSpPr>
              <p:nvPr/>
            </p:nvSpPr>
            <p:spPr bwMode="auto">
              <a:xfrm>
                <a:off x="1954" y="3047"/>
                <a:ext cx="1" cy="194"/>
              </a:xfrm>
              <a:custGeom>
                <a:avLst/>
                <a:gdLst>
                  <a:gd name="T0" fmla="*/ 0 w 1"/>
                  <a:gd name="T1" fmla="*/ 194 h 194"/>
                  <a:gd name="T2" fmla="*/ 0 w 1"/>
                  <a:gd name="T3" fmla="*/ 194 h 194"/>
                  <a:gd name="T4" fmla="*/ 0 w 1"/>
                  <a:gd name="T5" fmla="*/ 194 h 194"/>
                  <a:gd name="T6" fmla="*/ 1 w 1"/>
                  <a:gd name="T7" fmla="*/ 0 h 194"/>
                  <a:gd name="T8" fmla="*/ 0 60000 65536"/>
                  <a:gd name="T9" fmla="*/ 0 60000 65536"/>
                  <a:gd name="T10" fmla="*/ 0 60000 65536"/>
                  <a:gd name="T11" fmla="*/ 0 60000 65536"/>
                  <a:gd name="T12" fmla="*/ 0 w 1"/>
                  <a:gd name="T13" fmla="*/ 0 h 194"/>
                  <a:gd name="T14" fmla="*/ 1 w 1"/>
                  <a:gd name="T15" fmla="*/ 194 h 194"/>
                </a:gdLst>
                <a:ahLst/>
                <a:cxnLst>
                  <a:cxn ang="T8">
                    <a:pos x="T0" y="T1"/>
                  </a:cxn>
                  <a:cxn ang="T9">
                    <a:pos x="T2" y="T3"/>
                  </a:cxn>
                  <a:cxn ang="T10">
                    <a:pos x="T4" y="T5"/>
                  </a:cxn>
                  <a:cxn ang="T11">
                    <a:pos x="T6" y="T7"/>
                  </a:cxn>
                </a:cxnLst>
                <a:rect l="T12" t="T13" r="T14" b="T15"/>
                <a:pathLst>
                  <a:path w="1" h="194">
                    <a:moveTo>
                      <a:pt x="0" y="194"/>
                    </a:moveTo>
                    <a:lnTo>
                      <a:pt x="0" y="194"/>
                    </a:lnTo>
                    <a:lnTo>
                      <a:pt x="1" y="0"/>
                    </a:lnTo>
                  </a:path>
                </a:pathLst>
              </a:custGeom>
              <a:noFill/>
              <a:ln w="0">
                <a:solidFill>
                  <a:srgbClr val="000000"/>
                </a:solidFill>
                <a:prstDash val="solid"/>
                <a:round/>
                <a:headEnd/>
                <a:tailEnd/>
              </a:ln>
            </p:spPr>
            <p:txBody>
              <a:bodyPr/>
              <a:lstStyle/>
              <a:p>
                <a:endParaRPr lang="en-US"/>
              </a:p>
            </p:txBody>
          </p:sp>
          <p:sp>
            <p:nvSpPr>
              <p:cNvPr id="24199" name="Freeform 5092"/>
              <p:cNvSpPr>
                <a:spLocks/>
              </p:cNvSpPr>
              <p:nvPr/>
            </p:nvSpPr>
            <p:spPr bwMode="auto">
              <a:xfrm>
                <a:off x="1955" y="2881"/>
                <a:ext cx="1" cy="166"/>
              </a:xfrm>
              <a:custGeom>
                <a:avLst/>
                <a:gdLst>
                  <a:gd name="T0" fmla="*/ 0 w 1"/>
                  <a:gd name="T1" fmla="*/ 166 h 166"/>
                  <a:gd name="T2" fmla="*/ 0 w 1"/>
                  <a:gd name="T3" fmla="*/ 166 h 166"/>
                  <a:gd name="T4" fmla="*/ 0 w 1"/>
                  <a:gd name="T5" fmla="*/ 166 h 166"/>
                  <a:gd name="T6" fmla="*/ 1 w 1"/>
                  <a:gd name="T7" fmla="*/ 0 h 166"/>
                  <a:gd name="T8" fmla="*/ 0 60000 65536"/>
                  <a:gd name="T9" fmla="*/ 0 60000 65536"/>
                  <a:gd name="T10" fmla="*/ 0 60000 65536"/>
                  <a:gd name="T11" fmla="*/ 0 60000 65536"/>
                  <a:gd name="T12" fmla="*/ 0 w 1"/>
                  <a:gd name="T13" fmla="*/ 0 h 166"/>
                  <a:gd name="T14" fmla="*/ 1 w 1"/>
                  <a:gd name="T15" fmla="*/ 166 h 166"/>
                </a:gdLst>
                <a:ahLst/>
                <a:cxnLst>
                  <a:cxn ang="T8">
                    <a:pos x="T0" y="T1"/>
                  </a:cxn>
                  <a:cxn ang="T9">
                    <a:pos x="T2" y="T3"/>
                  </a:cxn>
                  <a:cxn ang="T10">
                    <a:pos x="T4" y="T5"/>
                  </a:cxn>
                  <a:cxn ang="T11">
                    <a:pos x="T6" y="T7"/>
                  </a:cxn>
                </a:cxnLst>
                <a:rect l="T12" t="T13" r="T14" b="T15"/>
                <a:pathLst>
                  <a:path w="1" h="166">
                    <a:moveTo>
                      <a:pt x="0" y="166"/>
                    </a:moveTo>
                    <a:lnTo>
                      <a:pt x="0" y="166"/>
                    </a:lnTo>
                    <a:lnTo>
                      <a:pt x="1" y="0"/>
                    </a:lnTo>
                  </a:path>
                </a:pathLst>
              </a:custGeom>
              <a:noFill/>
              <a:ln w="0">
                <a:solidFill>
                  <a:srgbClr val="000000"/>
                </a:solidFill>
                <a:prstDash val="solid"/>
                <a:round/>
                <a:headEnd/>
                <a:tailEnd/>
              </a:ln>
            </p:spPr>
            <p:txBody>
              <a:bodyPr/>
              <a:lstStyle/>
              <a:p>
                <a:endParaRPr lang="en-US"/>
              </a:p>
            </p:txBody>
          </p:sp>
          <p:sp>
            <p:nvSpPr>
              <p:cNvPr id="24200" name="Freeform 5093"/>
              <p:cNvSpPr>
                <a:spLocks/>
              </p:cNvSpPr>
              <p:nvPr/>
            </p:nvSpPr>
            <p:spPr bwMode="auto">
              <a:xfrm>
                <a:off x="1956" y="2653"/>
                <a:ext cx="2" cy="228"/>
              </a:xfrm>
              <a:custGeom>
                <a:avLst/>
                <a:gdLst>
                  <a:gd name="T0" fmla="*/ 0 w 2"/>
                  <a:gd name="T1" fmla="*/ 228 h 228"/>
                  <a:gd name="T2" fmla="*/ 0 w 2"/>
                  <a:gd name="T3" fmla="*/ 228 h 228"/>
                  <a:gd name="T4" fmla="*/ 0 w 2"/>
                  <a:gd name="T5" fmla="*/ 228 h 228"/>
                  <a:gd name="T6" fmla="*/ 2 w 2"/>
                  <a:gd name="T7" fmla="*/ 0 h 228"/>
                  <a:gd name="T8" fmla="*/ 0 60000 65536"/>
                  <a:gd name="T9" fmla="*/ 0 60000 65536"/>
                  <a:gd name="T10" fmla="*/ 0 60000 65536"/>
                  <a:gd name="T11" fmla="*/ 0 60000 65536"/>
                  <a:gd name="T12" fmla="*/ 0 w 2"/>
                  <a:gd name="T13" fmla="*/ 0 h 228"/>
                  <a:gd name="T14" fmla="*/ 2 w 2"/>
                  <a:gd name="T15" fmla="*/ 228 h 228"/>
                </a:gdLst>
                <a:ahLst/>
                <a:cxnLst>
                  <a:cxn ang="T8">
                    <a:pos x="T0" y="T1"/>
                  </a:cxn>
                  <a:cxn ang="T9">
                    <a:pos x="T2" y="T3"/>
                  </a:cxn>
                  <a:cxn ang="T10">
                    <a:pos x="T4" y="T5"/>
                  </a:cxn>
                  <a:cxn ang="T11">
                    <a:pos x="T6" y="T7"/>
                  </a:cxn>
                </a:cxnLst>
                <a:rect l="T12" t="T13" r="T14" b="T15"/>
                <a:pathLst>
                  <a:path w="2" h="228">
                    <a:moveTo>
                      <a:pt x="0" y="228"/>
                    </a:moveTo>
                    <a:lnTo>
                      <a:pt x="0" y="228"/>
                    </a:lnTo>
                    <a:lnTo>
                      <a:pt x="2" y="0"/>
                    </a:lnTo>
                  </a:path>
                </a:pathLst>
              </a:custGeom>
              <a:noFill/>
              <a:ln w="0">
                <a:solidFill>
                  <a:srgbClr val="000000"/>
                </a:solidFill>
                <a:prstDash val="solid"/>
                <a:round/>
                <a:headEnd/>
                <a:tailEnd/>
              </a:ln>
            </p:spPr>
            <p:txBody>
              <a:bodyPr/>
              <a:lstStyle/>
              <a:p>
                <a:endParaRPr lang="en-US"/>
              </a:p>
            </p:txBody>
          </p:sp>
          <p:sp>
            <p:nvSpPr>
              <p:cNvPr id="24201" name="Freeform 5094"/>
              <p:cNvSpPr>
                <a:spLocks/>
              </p:cNvSpPr>
              <p:nvPr/>
            </p:nvSpPr>
            <p:spPr bwMode="auto">
              <a:xfrm>
                <a:off x="1958" y="2503"/>
                <a:ext cx="1" cy="150"/>
              </a:xfrm>
              <a:custGeom>
                <a:avLst/>
                <a:gdLst>
                  <a:gd name="T0" fmla="*/ 0 w 1"/>
                  <a:gd name="T1" fmla="*/ 150 h 150"/>
                  <a:gd name="T2" fmla="*/ 0 w 1"/>
                  <a:gd name="T3" fmla="*/ 150 h 150"/>
                  <a:gd name="T4" fmla="*/ 0 w 1"/>
                  <a:gd name="T5" fmla="*/ 150 h 150"/>
                  <a:gd name="T6" fmla="*/ 1 w 1"/>
                  <a:gd name="T7" fmla="*/ 0 h 150"/>
                  <a:gd name="T8" fmla="*/ 0 60000 65536"/>
                  <a:gd name="T9" fmla="*/ 0 60000 65536"/>
                  <a:gd name="T10" fmla="*/ 0 60000 65536"/>
                  <a:gd name="T11" fmla="*/ 0 60000 65536"/>
                  <a:gd name="T12" fmla="*/ 0 w 1"/>
                  <a:gd name="T13" fmla="*/ 0 h 150"/>
                  <a:gd name="T14" fmla="*/ 1 w 1"/>
                  <a:gd name="T15" fmla="*/ 150 h 150"/>
                </a:gdLst>
                <a:ahLst/>
                <a:cxnLst>
                  <a:cxn ang="T8">
                    <a:pos x="T0" y="T1"/>
                  </a:cxn>
                  <a:cxn ang="T9">
                    <a:pos x="T2" y="T3"/>
                  </a:cxn>
                  <a:cxn ang="T10">
                    <a:pos x="T4" y="T5"/>
                  </a:cxn>
                  <a:cxn ang="T11">
                    <a:pos x="T6" y="T7"/>
                  </a:cxn>
                </a:cxnLst>
                <a:rect l="T12" t="T13" r="T14" b="T15"/>
                <a:pathLst>
                  <a:path w="1" h="150">
                    <a:moveTo>
                      <a:pt x="0" y="150"/>
                    </a:moveTo>
                    <a:lnTo>
                      <a:pt x="0" y="150"/>
                    </a:lnTo>
                    <a:lnTo>
                      <a:pt x="1" y="0"/>
                    </a:lnTo>
                  </a:path>
                </a:pathLst>
              </a:custGeom>
              <a:noFill/>
              <a:ln w="0">
                <a:solidFill>
                  <a:srgbClr val="000000"/>
                </a:solidFill>
                <a:prstDash val="solid"/>
                <a:round/>
                <a:headEnd/>
                <a:tailEnd/>
              </a:ln>
            </p:spPr>
            <p:txBody>
              <a:bodyPr/>
              <a:lstStyle/>
              <a:p>
                <a:endParaRPr lang="en-US"/>
              </a:p>
            </p:txBody>
          </p:sp>
          <p:sp>
            <p:nvSpPr>
              <p:cNvPr id="24202" name="Freeform 5095"/>
              <p:cNvSpPr>
                <a:spLocks/>
              </p:cNvSpPr>
              <p:nvPr/>
            </p:nvSpPr>
            <p:spPr bwMode="auto">
              <a:xfrm>
                <a:off x="1959" y="2435"/>
                <a:ext cx="2" cy="68"/>
              </a:xfrm>
              <a:custGeom>
                <a:avLst/>
                <a:gdLst>
                  <a:gd name="T0" fmla="*/ 0 w 2"/>
                  <a:gd name="T1" fmla="*/ 68 h 68"/>
                  <a:gd name="T2" fmla="*/ 0 w 2"/>
                  <a:gd name="T3" fmla="*/ 68 h 68"/>
                  <a:gd name="T4" fmla="*/ 0 w 2"/>
                  <a:gd name="T5" fmla="*/ 68 h 68"/>
                  <a:gd name="T6" fmla="*/ 2 w 2"/>
                  <a:gd name="T7" fmla="*/ 0 h 68"/>
                  <a:gd name="T8" fmla="*/ 0 60000 65536"/>
                  <a:gd name="T9" fmla="*/ 0 60000 65536"/>
                  <a:gd name="T10" fmla="*/ 0 60000 65536"/>
                  <a:gd name="T11" fmla="*/ 0 60000 65536"/>
                  <a:gd name="T12" fmla="*/ 0 w 2"/>
                  <a:gd name="T13" fmla="*/ 0 h 68"/>
                  <a:gd name="T14" fmla="*/ 2 w 2"/>
                  <a:gd name="T15" fmla="*/ 68 h 68"/>
                </a:gdLst>
                <a:ahLst/>
                <a:cxnLst>
                  <a:cxn ang="T8">
                    <a:pos x="T0" y="T1"/>
                  </a:cxn>
                  <a:cxn ang="T9">
                    <a:pos x="T2" y="T3"/>
                  </a:cxn>
                  <a:cxn ang="T10">
                    <a:pos x="T4" y="T5"/>
                  </a:cxn>
                  <a:cxn ang="T11">
                    <a:pos x="T6" y="T7"/>
                  </a:cxn>
                </a:cxnLst>
                <a:rect l="T12" t="T13" r="T14" b="T15"/>
                <a:pathLst>
                  <a:path w="2" h="68">
                    <a:moveTo>
                      <a:pt x="0" y="68"/>
                    </a:moveTo>
                    <a:lnTo>
                      <a:pt x="0" y="68"/>
                    </a:lnTo>
                    <a:lnTo>
                      <a:pt x="2" y="0"/>
                    </a:lnTo>
                  </a:path>
                </a:pathLst>
              </a:custGeom>
              <a:noFill/>
              <a:ln w="0">
                <a:solidFill>
                  <a:srgbClr val="000000"/>
                </a:solidFill>
                <a:prstDash val="solid"/>
                <a:round/>
                <a:headEnd/>
                <a:tailEnd/>
              </a:ln>
            </p:spPr>
            <p:txBody>
              <a:bodyPr/>
              <a:lstStyle/>
              <a:p>
                <a:endParaRPr lang="en-US"/>
              </a:p>
            </p:txBody>
          </p:sp>
          <p:sp>
            <p:nvSpPr>
              <p:cNvPr id="24203" name="Freeform 5096"/>
              <p:cNvSpPr>
                <a:spLocks/>
              </p:cNvSpPr>
              <p:nvPr/>
            </p:nvSpPr>
            <p:spPr bwMode="auto">
              <a:xfrm>
                <a:off x="1961" y="2390"/>
                <a:ext cx="1" cy="45"/>
              </a:xfrm>
              <a:custGeom>
                <a:avLst/>
                <a:gdLst>
                  <a:gd name="T0" fmla="*/ 0 w 1"/>
                  <a:gd name="T1" fmla="*/ 45 h 45"/>
                  <a:gd name="T2" fmla="*/ 0 w 1"/>
                  <a:gd name="T3" fmla="*/ 45 h 45"/>
                  <a:gd name="T4" fmla="*/ 0 w 1"/>
                  <a:gd name="T5" fmla="*/ 45 h 45"/>
                  <a:gd name="T6" fmla="*/ 1 w 1"/>
                  <a:gd name="T7" fmla="*/ 0 h 45"/>
                  <a:gd name="T8" fmla="*/ 0 60000 65536"/>
                  <a:gd name="T9" fmla="*/ 0 60000 65536"/>
                  <a:gd name="T10" fmla="*/ 0 60000 65536"/>
                  <a:gd name="T11" fmla="*/ 0 60000 65536"/>
                  <a:gd name="T12" fmla="*/ 0 w 1"/>
                  <a:gd name="T13" fmla="*/ 0 h 45"/>
                  <a:gd name="T14" fmla="*/ 1 w 1"/>
                  <a:gd name="T15" fmla="*/ 45 h 45"/>
                </a:gdLst>
                <a:ahLst/>
                <a:cxnLst>
                  <a:cxn ang="T8">
                    <a:pos x="T0" y="T1"/>
                  </a:cxn>
                  <a:cxn ang="T9">
                    <a:pos x="T2" y="T3"/>
                  </a:cxn>
                  <a:cxn ang="T10">
                    <a:pos x="T4" y="T5"/>
                  </a:cxn>
                  <a:cxn ang="T11">
                    <a:pos x="T6" y="T7"/>
                  </a:cxn>
                </a:cxnLst>
                <a:rect l="T12" t="T13" r="T14" b="T15"/>
                <a:pathLst>
                  <a:path w="1" h="45">
                    <a:moveTo>
                      <a:pt x="0" y="45"/>
                    </a:moveTo>
                    <a:lnTo>
                      <a:pt x="0" y="45"/>
                    </a:lnTo>
                    <a:lnTo>
                      <a:pt x="1" y="0"/>
                    </a:lnTo>
                  </a:path>
                </a:pathLst>
              </a:custGeom>
              <a:noFill/>
              <a:ln w="0">
                <a:solidFill>
                  <a:srgbClr val="000000"/>
                </a:solidFill>
                <a:prstDash val="solid"/>
                <a:round/>
                <a:headEnd/>
                <a:tailEnd/>
              </a:ln>
            </p:spPr>
            <p:txBody>
              <a:bodyPr/>
              <a:lstStyle/>
              <a:p>
                <a:endParaRPr lang="en-US"/>
              </a:p>
            </p:txBody>
          </p:sp>
          <p:sp>
            <p:nvSpPr>
              <p:cNvPr id="24204" name="Freeform 5097"/>
              <p:cNvSpPr>
                <a:spLocks/>
              </p:cNvSpPr>
              <p:nvPr/>
            </p:nvSpPr>
            <p:spPr bwMode="auto">
              <a:xfrm>
                <a:off x="1962" y="2390"/>
                <a:ext cx="2" cy="111"/>
              </a:xfrm>
              <a:custGeom>
                <a:avLst/>
                <a:gdLst>
                  <a:gd name="T0" fmla="*/ 0 w 2"/>
                  <a:gd name="T1" fmla="*/ 0 h 111"/>
                  <a:gd name="T2" fmla="*/ 0 w 2"/>
                  <a:gd name="T3" fmla="*/ 0 h 111"/>
                  <a:gd name="T4" fmla="*/ 0 w 2"/>
                  <a:gd name="T5" fmla="*/ 0 h 111"/>
                  <a:gd name="T6" fmla="*/ 2 w 2"/>
                  <a:gd name="T7" fmla="*/ 111 h 111"/>
                  <a:gd name="T8" fmla="*/ 0 60000 65536"/>
                  <a:gd name="T9" fmla="*/ 0 60000 65536"/>
                  <a:gd name="T10" fmla="*/ 0 60000 65536"/>
                  <a:gd name="T11" fmla="*/ 0 60000 65536"/>
                  <a:gd name="T12" fmla="*/ 0 w 2"/>
                  <a:gd name="T13" fmla="*/ 0 h 111"/>
                  <a:gd name="T14" fmla="*/ 2 w 2"/>
                  <a:gd name="T15" fmla="*/ 111 h 111"/>
                </a:gdLst>
                <a:ahLst/>
                <a:cxnLst>
                  <a:cxn ang="T8">
                    <a:pos x="T0" y="T1"/>
                  </a:cxn>
                  <a:cxn ang="T9">
                    <a:pos x="T2" y="T3"/>
                  </a:cxn>
                  <a:cxn ang="T10">
                    <a:pos x="T4" y="T5"/>
                  </a:cxn>
                  <a:cxn ang="T11">
                    <a:pos x="T6" y="T7"/>
                  </a:cxn>
                </a:cxnLst>
                <a:rect l="T12" t="T13" r="T14" b="T15"/>
                <a:pathLst>
                  <a:path w="2" h="111">
                    <a:moveTo>
                      <a:pt x="0" y="0"/>
                    </a:moveTo>
                    <a:lnTo>
                      <a:pt x="0" y="0"/>
                    </a:lnTo>
                    <a:lnTo>
                      <a:pt x="2" y="111"/>
                    </a:lnTo>
                  </a:path>
                </a:pathLst>
              </a:custGeom>
              <a:noFill/>
              <a:ln w="0">
                <a:solidFill>
                  <a:srgbClr val="000000"/>
                </a:solidFill>
                <a:prstDash val="solid"/>
                <a:round/>
                <a:headEnd/>
                <a:tailEnd/>
              </a:ln>
            </p:spPr>
            <p:txBody>
              <a:bodyPr/>
              <a:lstStyle/>
              <a:p>
                <a:endParaRPr lang="en-US"/>
              </a:p>
            </p:txBody>
          </p:sp>
          <p:sp>
            <p:nvSpPr>
              <p:cNvPr id="24205" name="Freeform 5098"/>
              <p:cNvSpPr>
                <a:spLocks/>
              </p:cNvSpPr>
              <p:nvPr/>
            </p:nvSpPr>
            <p:spPr bwMode="auto">
              <a:xfrm>
                <a:off x="1964" y="2501"/>
                <a:ext cx="1" cy="69"/>
              </a:xfrm>
              <a:custGeom>
                <a:avLst/>
                <a:gdLst>
                  <a:gd name="T0" fmla="*/ 0 w 1"/>
                  <a:gd name="T1" fmla="*/ 0 h 69"/>
                  <a:gd name="T2" fmla="*/ 0 w 1"/>
                  <a:gd name="T3" fmla="*/ 0 h 69"/>
                  <a:gd name="T4" fmla="*/ 0 w 1"/>
                  <a:gd name="T5" fmla="*/ 0 h 69"/>
                  <a:gd name="T6" fmla="*/ 1 w 1"/>
                  <a:gd name="T7" fmla="*/ 69 h 69"/>
                  <a:gd name="T8" fmla="*/ 0 60000 65536"/>
                  <a:gd name="T9" fmla="*/ 0 60000 65536"/>
                  <a:gd name="T10" fmla="*/ 0 60000 65536"/>
                  <a:gd name="T11" fmla="*/ 0 60000 65536"/>
                  <a:gd name="T12" fmla="*/ 0 w 1"/>
                  <a:gd name="T13" fmla="*/ 0 h 69"/>
                  <a:gd name="T14" fmla="*/ 1 w 1"/>
                  <a:gd name="T15" fmla="*/ 69 h 69"/>
                </a:gdLst>
                <a:ahLst/>
                <a:cxnLst>
                  <a:cxn ang="T8">
                    <a:pos x="T0" y="T1"/>
                  </a:cxn>
                  <a:cxn ang="T9">
                    <a:pos x="T2" y="T3"/>
                  </a:cxn>
                  <a:cxn ang="T10">
                    <a:pos x="T4" y="T5"/>
                  </a:cxn>
                  <a:cxn ang="T11">
                    <a:pos x="T6" y="T7"/>
                  </a:cxn>
                </a:cxnLst>
                <a:rect l="T12" t="T13" r="T14" b="T15"/>
                <a:pathLst>
                  <a:path w="1" h="69">
                    <a:moveTo>
                      <a:pt x="0" y="0"/>
                    </a:moveTo>
                    <a:lnTo>
                      <a:pt x="0" y="0"/>
                    </a:lnTo>
                    <a:lnTo>
                      <a:pt x="1" y="69"/>
                    </a:lnTo>
                  </a:path>
                </a:pathLst>
              </a:custGeom>
              <a:noFill/>
              <a:ln w="0">
                <a:solidFill>
                  <a:srgbClr val="000000"/>
                </a:solidFill>
                <a:prstDash val="solid"/>
                <a:round/>
                <a:headEnd/>
                <a:tailEnd/>
              </a:ln>
            </p:spPr>
            <p:txBody>
              <a:bodyPr/>
              <a:lstStyle/>
              <a:p>
                <a:endParaRPr lang="en-US"/>
              </a:p>
            </p:txBody>
          </p:sp>
          <p:sp>
            <p:nvSpPr>
              <p:cNvPr id="24206" name="Freeform 5099"/>
              <p:cNvSpPr>
                <a:spLocks/>
              </p:cNvSpPr>
              <p:nvPr/>
            </p:nvSpPr>
            <p:spPr bwMode="auto">
              <a:xfrm>
                <a:off x="1965" y="2570"/>
                <a:ext cx="2" cy="196"/>
              </a:xfrm>
              <a:custGeom>
                <a:avLst/>
                <a:gdLst>
                  <a:gd name="T0" fmla="*/ 0 w 2"/>
                  <a:gd name="T1" fmla="*/ 0 h 196"/>
                  <a:gd name="T2" fmla="*/ 0 w 2"/>
                  <a:gd name="T3" fmla="*/ 0 h 196"/>
                  <a:gd name="T4" fmla="*/ 0 w 2"/>
                  <a:gd name="T5" fmla="*/ 0 h 196"/>
                  <a:gd name="T6" fmla="*/ 2 w 2"/>
                  <a:gd name="T7" fmla="*/ 196 h 196"/>
                  <a:gd name="T8" fmla="*/ 0 60000 65536"/>
                  <a:gd name="T9" fmla="*/ 0 60000 65536"/>
                  <a:gd name="T10" fmla="*/ 0 60000 65536"/>
                  <a:gd name="T11" fmla="*/ 0 60000 65536"/>
                  <a:gd name="T12" fmla="*/ 0 w 2"/>
                  <a:gd name="T13" fmla="*/ 0 h 196"/>
                  <a:gd name="T14" fmla="*/ 2 w 2"/>
                  <a:gd name="T15" fmla="*/ 196 h 196"/>
                </a:gdLst>
                <a:ahLst/>
                <a:cxnLst>
                  <a:cxn ang="T8">
                    <a:pos x="T0" y="T1"/>
                  </a:cxn>
                  <a:cxn ang="T9">
                    <a:pos x="T2" y="T3"/>
                  </a:cxn>
                  <a:cxn ang="T10">
                    <a:pos x="T4" y="T5"/>
                  </a:cxn>
                  <a:cxn ang="T11">
                    <a:pos x="T6" y="T7"/>
                  </a:cxn>
                </a:cxnLst>
                <a:rect l="T12" t="T13" r="T14" b="T15"/>
                <a:pathLst>
                  <a:path w="2" h="196">
                    <a:moveTo>
                      <a:pt x="0" y="0"/>
                    </a:moveTo>
                    <a:lnTo>
                      <a:pt x="0" y="0"/>
                    </a:lnTo>
                    <a:lnTo>
                      <a:pt x="2" y="196"/>
                    </a:lnTo>
                  </a:path>
                </a:pathLst>
              </a:custGeom>
              <a:noFill/>
              <a:ln w="0">
                <a:solidFill>
                  <a:srgbClr val="000000"/>
                </a:solidFill>
                <a:prstDash val="solid"/>
                <a:round/>
                <a:headEnd/>
                <a:tailEnd/>
              </a:ln>
            </p:spPr>
            <p:txBody>
              <a:bodyPr/>
              <a:lstStyle/>
              <a:p>
                <a:endParaRPr lang="en-US"/>
              </a:p>
            </p:txBody>
          </p:sp>
          <p:sp>
            <p:nvSpPr>
              <p:cNvPr id="24207" name="Freeform 5100"/>
              <p:cNvSpPr>
                <a:spLocks/>
              </p:cNvSpPr>
              <p:nvPr/>
            </p:nvSpPr>
            <p:spPr bwMode="auto">
              <a:xfrm>
                <a:off x="1967" y="2766"/>
                <a:ext cx="1" cy="167"/>
              </a:xfrm>
              <a:custGeom>
                <a:avLst/>
                <a:gdLst>
                  <a:gd name="T0" fmla="*/ 0 w 1"/>
                  <a:gd name="T1" fmla="*/ 0 h 167"/>
                  <a:gd name="T2" fmla="*/ 0 w 1"/>
                  <a:gd name="T3" fmla="*/ 0 h 167"/>
                  <a:gd name="T4" fmla="*/ 0 w 1"/>
                  <a:gd name="T5" fmla="*/ 0 h 167"/>
                  <a:gd name="T6" fmla="*/ 1 w 1"/>
                  <a:gd name="T7" fmla="*/ 167 h 167"/>
                  <a:gd name="T8" fmla="*/ 0 60000 65536"/>
                  <a:gd name="T9" fmla="*/ 0 60000 65536"/>
                  <a:gd name="T10" fmla="*/ 0 60000 65536"/>
                  <a:gd name="T11" fmla="*/ 0 60000 65536"/>
                  <a:gd name="T12" fmla="*/ 0 w 1"/>
                  <a:gd name="T13" fmla="*/ 0 h 167"/>
                  <a:gd name="T14" fmla="*/ 1 w 1"/>
                  <a:gd name="T15" fmla="*/ 167 h 167"/>
                </a:gdLst>
                <a:ahLst/>
                <a:cxnLst>
                  <a:cxn ang="T8">
                    <a:pos x="T0" y="T1"/>
                  </a:cxn>
                  <a:cxn ang="T9">
                    <a:pos x="T2" y="T3"/>
                  </a:cxn>
                  <a:cxn ang="T10">
                    <a:pos x="T4" y="T5"/>
                  </a:cxn>
                  <a:cxn ang="T11">
                    <a:pos x="T6" y="T7"/>
                  </a:cxn>
                </a:cxnLst>
                <a:rect l="T12" t="T13" r="T14" b="T15"/>
                <a:pathLst>
                  <a:path w="1" h="167">
                    <a:moveTo>
                      <a:pt x="0" y="0"/>
                    </a:moveTo>
                    <a:lnTo>
                      <a:pt x="0" y="0"/>
                    </a:lnTo>
                    <a:lnTo>
                      <a:pt x="1" y="167"/>
                    </a:lnTo>
                  </a:path>
                </a:pathLst>
              </a:custGeom>
              <a:noFill/>
              <a:ln w="0">
                <a:solidFill>
                  <a:srgbClr val="000000"/>
                </a:solidFill>
                <a:prstDash val="solid"/>
                <a:round/>
                <a:headEnd/>
                <a:tailEnd/>
              </a:ln>
            </p:spPr>
            <p:txBody>
              <a:bodyPr/>
              <a:lstStyle/>
              <a:p>
                <a:endParaRPr lang="en-US"/>
              </a:p>
            </p:txBody>
          </p:sp>
          <p:sp>
            <p:nvSpPr>
              <p:cNvPr id="24208" name="Freeform 5101"/>
              <p:cNvSpPr>
                <a:spLocks/>
              </p:cNvSpPr>
              <p:nvPr/>
            </p:nvSpPr>
            <p:spPr bwMode="auto">
              <a:xfrm>
                <a:off x="1968" y="2933"/>
                <a:ext cx="2" cy="174"/>
              </a:xfrm>
              <a:custGeom>
                <a:avLst/>
                <a:gdLst>
                  <a:gd name="T0" fmla="*/ 0 w 2"/>
                  <a:gd name="T1" fmla="*/ 0 h 174"/>
                  <a:gd name="T2" fmla="*/ 0 w 2"/>
                  <a:gd name="T3" fmla="*/ 0 h 174"/>
                  <a:gd name="T4" fmla="*/ 0 w 2"/>
                  <a:gd name="T5" fmla="*/ 0 h 174"/>
                  <a:gd name="T6" fmla="*/ 2 w 2"/>
                  <a:gd name="T7" fmla="*/ 174 h 174"/>
                  <a:gd name="T8" fmla="*/ 0 60000 65536"/>
                  <a:gd name="T9" fmla="*/ 0 60000 65536"/>
                  <a:gd name="T10" fmla="*/ 0 60000 65536"/>
                  <a:gd name="T11" fmla="*/ 0 60000 65536"/>
                  <a:gd name="T12" fmla="*/ 0 w 2"/>
                  <a:gd name="T13" fmla="*/ 0 h 174"/>
                  <a:gd name="T14" fmla="*/ 2 w 2"/>
                  <a:gd name="T15" fmla="*/ 174 h 174"/>
                </a:gdLst>
                <a:ahLst/>
                <a:cxnLst>
                  <a:cxn ang="T8">
                    <a:pos x="T0" y="T1"/>
                  </a:cxn>
                  <a:cxn ang="T9">
                    <a:pos x="T2" y="T3"/>
                  </a:cxn>
                  <a:cxn ang="T10">
                    <a:pos x="T4" y="T5"/>
                  </a:cxn>
                  <a:cxn ang="T11">
                    <a:pos x="T6" y="T7"/>
                  </a:cxn>
                </a:cxnLst>
                <a:rect l="T12" t="T13" r="T14" b="T15"/>
                <a:pathLst>
                  <a:path w="2" h="174">
                    <a:moveTo>
                      <a:pt x="0" y="0"/>
                    </a:moveTo>
                    <a:lnTo>
                      <a:pt x="0" y="0"/>
                    </a:lnTo>
                    <a:lnTo>
                      <a:pt x="2" y="174"/>
                    </a:lnTo>
                  </a:path>
                </a:pathLst>
              </a:custGeom>
              <a:noFill/>
              <a:ln w="0">
                <a:solidFill>
                  <a:srgbClr val="000000"/>
                </a:solidFill>
                <a:prstDash val="solid"/>
                <a:round/>
                <a:headEnd/>
                <a:tailEnd/>
              </a:ln>
            </p:spPr>
            <p:txBody>
              <a:bodyPr/>
              <a:lstStyle/>
              <a:p>
                <a:endParaRPr lang="en-US"/>
              </a:p>
            </p:txBody>
          </p:sp>
          <p:sp>
            <p:nvSpPr>
              <p:cNvPr id="24209" name="Freeform 5102"/>
              <p:cNvSpPr>
                <a:spLocks/>
              </p:cNvSpPr>
              <p:nvPr/>
            </p:nvSpPr>
            <p:spPr bwMode="auto">
              <a:xfrm>
                <a:off x="1970" y="3107"/>
                <a:ext cx="1" cy="140"/>
              </a:xfrm>
              <a:custGeom>
                <a:avLst/>
                <a:gdLst>
                  <a:gd name="T0" fmla="*/ 0 w 1"/>
                  <a:gd name="T1" fmla="*/ 0 h 140"/>
                  <a:gd name="T2" fmla="*/ 0 w 1"/>
                  <a:gd name="T3" fmla="*/ 0 h 140"/>
                  <a:gd name="T4" fmla="*/ 0 w 1"/>
                  <a:gd name="T5" fmla="*/ 0 h 140"/>
                  <a:gd name="T6" fmla="*/ 1 w 1"/>
                  <a:gd name="T7" fmla="*/ 140 h 140"/>
                  <a:gd name="T8" fmla="*/ 0 60000 65536"/>
                  <a:gd name="T9" fmla="*/ 0 60000 65536"/>
                  <a:gd name="T10" fmla="*/ 0 60000 65536"/>
                  <a:gd name="T11" fmla="*/ 0 60000 65536"/>
                  <a:gd name="T12" fmla="*/ 0 w 1"/>
                  <a:gd name="T13" fmla="*/ 0 h 140"/>
                  <a:gd name="T14" fmla="*/ 1 w 1"/>
                  <a:gd name="T15" fmla="*/ 140 h 140"/>
                </a:gdLst>
                <a:ahLst/>
                <a:cxnLst>
                  <a:cxn ang="T8">
                    <a:pos x="T0" y="T1"/>
                  </a:cxn>
                  <a:cxn ang="T9">
                    <a:pos x="T2" y="T3"/>
                  </a:cxn>
                  <a:cxn ang="T10">
                    <a:pos x="T4" y="T5"/>
                  </a:cxn>
                  <a:cxn ang="T11">
                    <a:pos x="T6" y="T7"/>
                  </a:cxn>
                </a:cxnLst>
                <a:rect l="T12" t="T13" r="T14" b="T15"/>
                <a:pathLst>
                  <a:path w="1" h="140">
                    <a:moveTo>
                      <a:pt x="0" y="0"/>
                    </a:moveTo>
                    <a:lnTo>
                      <a:pt x="0" y="0"/>
                    </a:lnTo>
                    <a:lnTo>
                      <a:pt x="1" y="140"/>
                    </a:lnTo>
                  </a:path>
                </a:pathLst>
              </a:custGeom>
              <a:noFill/>
              <a:ln w="0">
                <a:solidFill>
                  <a:srgbClr val="000000"/>
                </a:solidFill>
                <a:prstDash val="solid"/>
                <a:round/>
                <a:headEnd/>
                <a:tailEnd/>
              </a:ln>
            </p:spPr>
            <p:txBody>
              <a:bodyPr/>
              <a:lstStyle/>
              <a:p>
                <a:endParaRPr lang="en-US"/>
              </a:p>
            </p:txBody>
          </p:sp>
          <p:sp>
            <p:nvSpPr>
              <p:cNvPr id="24210" name="Freeform 5103"/>
              <p:cNvSpPr>
                <a:spLocks/>
              </p:cNvSpPr>
              <p:nvPr/>
            </p:nvSpPr>
            <p:spPr bwMode="auto">
              <a:xfrm>
                <a:off x="1971" y="3247"/>
                <a:ext cx="2" cy="140"/>
              </a:xfrm>
              <a:custGeom>
                <a:avLst/>
                <a:gdLst>
                  <a:gd name="T0" fmla="*/ 0 w 2"/>
                  <a:gd name="T1" fmla="*/ 0 h 140"/>
                  <a:gd name="T2" fmla="*/ 0 w 2"/>
                  <a:gd name="T3" fmla="*/ 0 h 140"/>
                  <a:gd name="T4" fmla="*/ 0 w 2"/>
                  <a:gd name="T5" fmla="*/ 0 h 140"/>
                  <a:gd name="T6" fmla="*/ 2 w 2"/>
                  <a:gd name="T7" fmla="*/ 140 h 140"/>
                  <a:gd name="T8" fmla="*/ 0 60000 65536"/>
                  <a:gd name="T9" fmla="*/ 0 60000 65536"/>
                  <a:gd name="T10" fmla="*/ 0 60000 65536"/>
                  <a:gd name="T11" fmla="*/ 0 60000 65536"/>
                  <a:gd name="T12" fmla="*/ 0 w 2"/>
                  <a:gd name="T13" fmla="*/ 0 h 140"/>
                  <a:gd name="T14" fmla="*/ 2 w 2"/>
                  <a:gd name="T15" fmla="*/ 140 h 140"/>
                </a:gdLst>
                <a:ahLst/>
                <a:cxnLst>
                  <a:cxn ang="T8">
                    <a:pos x="T0" y="T1"/>
                  </a:cxn>
                  <a:cxn ang="T9">
                    <a:pos x="T2" y="T3"/>
                  </a:cxn>
                  <a:cxn ang="T10">
                    <a:pos x="T4" y="T5"/>
                  </a:cxn>
                  <a:cxn ang="T11">
                    <a:pos x="T6" y="T7"/>
                  </a:cxn>
                </a:cxnLst>
                <a:rect l="T12" t="T13" r="T14" b="T15"/>
                <a:pathLst>
                  <a:path w="2" h="140">
                    <a:moveTo>
                      <a:pt x="0" y="0"/>
                    </a:moveTo>
                    <a:lnTo>
                      <a:pt x="0" y="0"/>
                    </a:lnTo>
                    <a:lnTo>
                      <a:pt x="2" y="140"/>
                    </a:lnTo>
                  </a:path>
                </a:pathLst>
              </a:custGeom>
              <a:noFill/>
              <a:ln w="0">
                <a:solidFill>
                  <a:srgbClr val="000000"/>
                </a:solidFill>
                <a:prstDash val="solid"/>
                <a:round/>
                <a:headEnd/>
                <a:tailEnd/>
              </a:ln>
            </p:spPr>
            <p:txBody>
              <a:bodyPr/>
              <a:lstStyle/>
              <a:p>
                <a:endParaRPr lang="en-US"/>
              </a:p>
            </p:txBody>
          </p:sp>
          <p:sp>
            <p:nvSpPr>
              <p:cNvPr id="24211" name="Freeform 5104"/>
              <p:cNvSpPr>
                <a:spLocks/>
              </p:cNvSpPr>
              <p:nvPr/>
            </p:nvSpPr>
            <p:spPr bwMode="auto">
              <a:xfrm>
                <a:off x="1973" y="3387"/>
                <a:ext cx="1" cy="75"/>
              </a:xfrm>
              <a:custGeom>
                <a:avLst/>
                <a:gdLst>
                  <a:gd name="T0" fmla="*/ 0 w 1"/>
                  <a:gd name="T1" fmla="*/ 0 h 75"/>
                  <a:gd name="T2" fmla="*/ 0 w 1"/>
                  <a:gd name="T3" fmla="*/ 0 h 75"/>
                  <a:gd name="T4" fmla="*/ 0 w 1"/>
                  <a:gd name="T5" fmla="*/ 0 h 75"/>
                  <a:gd name="T6" fmla="*/ 1 w 1"/>
                  <a:gd name="T7" fmla="*/ 75 h 75"/>
                  <a:gd name="T8" fmla="*/ 0 60000 65536"/>
                  <a:gd name="T9" fmla="*/ 0 60000 65536"/>
                  <a:gd name="T10" fmla="*/ 0 60000 65536"/>
                  <a:gd name="T11" fmla="*/ 0 60000 65536"/>
                  <a:gd name="T12" fmla="*/ 0 w 1"/>
                  <a:gd name="T13" fmla="*/ 0 h 75"/>
                  <a:gd name="T14" fmla="*/ 1 w 1"/>
                  <a:gd name="T15" fmla="*/ 75 h 75"/>
                </a:gdLst>
                <a:ahLst/>
                <a:cxnLst>
                  <a:cxn ang="T8">
                    <a:pos x="T0" y="T1"/>
                  </a:cxn>
                  <a:cxn ang="T9">
                    <a:pos x="T2" y="T3"/>
                  </a:cxn>
                  <a:cxn ang="T10">
                    <a:pos x="T4" y="T5"/>
                  </a:cxn>
                  <a:cxn ang="T11">
                    <a:pos x="T6" y="T7"/>
                  </a:cxn>
                </a:cxnLst>
                <a:rect l="T12" t="T13" r="T14" b="T15"/>
                <a:pathLst>
                  <a:path w="1" h="75">
                    <a:moveTo>
                      <a:pt x="0" y="0"/>
                    </a:moveTo>
                    <a:lnTo>
                      <a:pt x="0" y="0"/>
                    </a:lnTo>
                    <a:lnTo>
                      <a:pt x="1" y="75"/>
                    </a:lnTo>
                  </a:path>
                </a:pathLst>
              </a:custGeom>
              <a:noFill/>
              <a:ln w="0">
                <a:solidFill>
                  <a:srgbClr val="000000"/>
                </a:solidFill>
                <a:prstDash val="solid"/>
                <a:round/>
                <a:headEnd/>
                <a:tailEnd/>
              </a:ln>
            </p:spPr>
            <p:txBody>
              <a:bodyPr/>
              <a:lstStyle/>
              <a:p>
                <a:endParaRPr lang="en-US"/>
              </a:p>
            </p:txBody>
          </p:sp>
          <p:sp>
            <p:nvSpPr>
              <p:cNvPr id="24212" name="Freeform 5105"/>
              <p:cNvSpPr>
                <a:spLocks/>
              </p:cNvSpPr>
              <p:nvPr/>
            </p:nvSpPr>
            <p:spPr bwMode="auto">
              <a:xfrm>
                <a:off x="1974" y="3462"/>
                <a:ext cx="2" cy="51"/>
              </a:xfrm>
              <a:custGeom>
                <a:avLst/>
                <a:gdLst>
                  <a:gd name="T0" fmla="*/ 0 w 2"/>
                  <a:gd name="T1" fmla="*/ 0 h 51"/>
                  <a:gd name="T2" fmla="*/ 0 w 2"/>
                  <a:gd name="T3" fmla="*/ 0 h 51"/>
                  <a:gd name="T4" fmla="*/ 0 w 2"/>
                  <a:gd name="T5" fmla="*/ 0 h 51"/>
                  <a:gd name="T6" fmla="*/ 2 w 2"/>
                  <a:gd name="T7" fmla="*/ 51 h 51"/>
                  <a:gd name="T8" fmla="*/ 0 60000 65536"/>
                  <a:gd name="T9" fmla="*/ 0 60000 65536"/>
                  <a:gd name="T10" fmla="*/ 0 60000 65536"/>
                  <a:gd name="T11" fmla="*/ 0 60000 65536"/>
                  <a:gd name="T12" fmla="*/ 0 w 2"/>
                  <a:gd name="T13" fmla="*/ 0 h 51"/>
                  <a:gd name="T14" fmla="*/ 2 w 2"/>
                  <a:gd name="T15" fmla="*/ 51 h 51"/>
                </a:gdLst>
                <a:ahLst/>
                <a:cxnLst>
                  <a:cxn ang="T8">
                    <a:pos x="T0" y="T1"/>
                  </a:cxn>
                  <a:cxn ang="T9">
                    <a:pos x="T2" y="T3"/>
                  </a:cxn>
                  <a:cxn ang="T10">
                    <a:pos x="T4" y="T5"/>
                  </a:cxn>
                  <a:cxn ang="T11">
                    <a:pos x="T6" y="T7"/>
                  </a:cxn>
                </a:cxnLst>
                <a:rect l="T12" t="T13" r="T14" b="T15"/>
                <a:pathLst>
                  <a:path w="2" h="51">
                    <a:moveTo>
                      <a:pt x="0" y="0"/>
                    </a:moveTo>
                    <a:lnTo>
                      <a:pt x="0" y="0"/>
                    </a:lnTo>
                    <a:lnTo>
                      <a:pt x="2" y="51"/>
                    </a:lnTo>
                  </a:path>
                </a:pathLst>
              </a:custGeom>
              <a:noFill/>
              <a:ln w="0">
                <a:solidFill>
                  <a:srgbClr val="000000"/>
                </a:solidFill>
                <a:prstDash val="solid"/>
                <a:round/>
                <a:headEnd/>
                <a:tailEnd/>
              </a:ln>
            </p:spPr>
            <p:txBody>
              <a:bodyPr/>
              <a:lstStyle/>
              <a:p>
                <a:endParaRPr lang="en-US"/>
              </a:p>
            </p:txBody>
          </p:sp>
          <p:sp>
            <p:nvSpPr>
              <p:cNvPr id="24213" name="Freeform 5106"/>
              <p:cNvSpPr>
                <a:spLocks/>
              </p:cNvSpPr>
              <p:nvPr/>
            </p:nvSpPr>
            <p:spPr bwMode="auto">
              <a:xfrm>
                <a:off x="1976" y="3513"/>
                <a:ext cx="1" cy="48"/>
              </a:xfrm>
              <a:custGeom>
                <a:avLst/>
                <a:gdLst>
                  <a:gd name="T0" fmla="*/ 0 w 1"/>
                  <a:gd name="T1" fmla="*/ 0 h 48"/>
                  <a:gd name="T2" fmla="*/ 0 w 1"/>
                  <a:gd name="T3" fmla="*/ 0 h 48"/>
                  <a:gd name="T4" fmla="*/ 0 w 1"/>
                  <a:gd name="T5" fmla="*/ 0 h 48"/>
                  <a:gd name="T6" fmla="*/ 1 w 1"/>
                  <a:gd name="T7" fmla="*/ 48 h 48"/>
                  <a:gd name="T8" fmla="*/ 0 60000 65536"/>
                  <a:gd name="T9" fmla="*/ 0 60000 65536"/>
                  <a:gd name="T10" fmla="*/ 0 60000 65536"/>
                  <a:gd name="T11" fmla="*/ 0 60000 65536"/>
                  <a:gd name="T12" fmla="*/ 0 w 1"/>
                  <a:gd name="T13" fmla="*/ 0 h 48"/>
                  <a:gd name="T14" fmla="*/ 1 w 1"/>
                  <a:gd name="T15" fmla="*/ 48 h 48"/>
                </a:gdLst>
                <a:ahLst/>
                <a:cxnLst>
                  <a:cxn ang="T8">
                    <a:pos x="T0" y="T1"/>
                  </a:cxn>
                  <a:cxn ang="T9">
                    <a:pos x="T2" y="T3"/>
                  </a:cxn>
                  <a:cxn ang="T10">
                    <a:pos x="T4" y="T5"/>
                  </a:cxn>
                  <a:cxn ang="T11">
                    <a:pos x="T6" y="T7"/>
                  </a:cxn>
                </a:cxnLst>
                <a:rect l="T12" t="T13" r="T14" b="T15"/>
                <a:pathLst>
                  <a:path w="1" h="48">
                    <a:moveTo>
                      <a:pt x="0" y="0"/>
                    </a:moveTo>
                    <a:lnTo>
                      <a:pt x="0" y="0"/>
                    </a:lnTo>
                    <a:lnTo>
                      <a:pt x="1" y="48"/>
                    </a:lnTo>
                  </a:path>
                </a:pathLst>
              </a:custGeom>
              <a:noFill/>
              <a:ln w="0">
                <a:solidFill>
                  <a:srgbClr val="000000"/>
                </a:solidFill>
                <a:prstDash val="solid"/>
                <a:round/>
                <a:headEnd/>
                <a:tailEnd/>
              </a:ln>
            </p:spPr>
            <p:txBody>
              <a:bodyPr/>
              <a:lstStyle/>
              <a:p>
                <a:endParaRPr lang="en-US"/>
              </a:p>
            </p:txBody>
          </p:sp>
          <p:sp>
            <p:nvSpPr>
              <p:cNvPr id="24214" name="Freeform 5107"/>
              <p:cNvSpPr>
                <a:spLocks/>
              </p:cNvSpPr>
              <p:nvPr/>
            </p:nvSpPr>
            <p:spPr bwMode="auto">
              <a:xfrm>
                <a:off x="1977" y="3561"/>
                <a:ext cx="2" cy="24"/>
              </a:xfrm>
              <a:custGeom>
                <a:avLst/>
                <a:gdLst>
                  <a:gd name="T0" fmla="*/ 0 w 2"/>
                  <a:gd name="T1" fmla="*/ 0 h 24"/>
                  <a:gd name="T2" fmla="*/ 0 w 2"/>
                  <a:gd name="T3" fmla="*/ 0 h 24"/>
                  <a:gd name="T4" fmla="*/ 0 w 2"/>
                  <a:gd name="T5" fmla="*/ 0 h 24"/>
                  <a:gd name="T6" fmla="*/ 2 w 2"/>
                  <a:gd name="T7" fmla="*/ 24 h 24"/>
                  <a:gd name="T8" fmla="*/ 0 60000 65536"/>
                  <a:gd name="T9" fmla="*/ 0 60000 65536"/>
                  <a:gd name="T10" fmla="*/ 0 60000 65536"/>
                  <a:gd name="T11" fmla="*/ 0 60000 65536"/>
                  <a:gd name="T12" fmla="*/ 0 w 2"/>
                  <a:gd name="T13" fmla="*/ 0 h 24"/>
                  <a:gd name="T14" fmla="*/ 2 w 2"/>
                  <a:gd name="T15" fmla="*/ 24 h 24"/>
                </a:gdLst>
                <a:ahLst/>
                <a:cxnLst>
                  <a:cxn ang="T8">
                    <a:pos x="T0" y="T1"/>
                  </a:cxn>
                  <a:cxn ang="T9">
                    <a:pos x="T2" y="T3"/>
                  </a:cxn>
                  <a:cxn ang="T10">
                    <a:pos x="T4" y="T5"/>
                  </a:cxn>
                  <a:cxn ang="T11">
                    <a:pos x="T6" y="T7"/>
                  </a:cxn>
                </a:cxnLst>
                <a:rect l="T12" t="T13" r="T14" b="T15"/>
                <a:pathLst>
                  <a:path w="2" h="24">
                    <a:moveTo>
                      <a:pt x="0" y="0"/>
                    </a:moveTo>
                    <a:lnTo>
                      <a:pt x="0" y="0"/>
                    </a:lnTo>
                    <a:lnTo>
                      <a:pt x="2" y="24"/>
                    </a:lnTo>
                  </a:path>
                </a:pathLst>
              </a:custGeom>
              <a:noFill/>
              <a:ln w="0">
                <a:solidFill>
                  <a:srgbClr val="000000"/>
                </a:solidFill>
                <a:prstDash val="solid"/>
                <a:round/>
                <a:headEnd/>
                <a:tailEnd/>
              </a:ln>
            </p:spPr>
            <p:txBody>
              <a:bodyPr/>
              <a:lstStyle/>
              <a:p>
                <a:endParaRPr lang="en-US"/>
              </a:p>
            </p:txBody>
          </p:sp>
          <p:sp>
            <p:nvSpPr>
              <p:cNvPr id="24215" name="Freeform 5108"/>
              <p:cNvSpPr>
                <a:spLocks/>
              </p:cNvSpPr>
              <p:nvPr/>
            </p:nvSpPr>
            <p:spPr bwMode="auto">
              <a:xfrm>
                <a:off x="1979" y="3585"/>
                <a:ext cx="1" cy="17"/>
              </a:xfrm>
              <a:custGeom>
                <a:avLst/>
                <a:gdLst>
                  <a:gd name="T0" fmla="*/ 0 w 1"/>
                  <a:gd name="T1" fmla="*/ 0 h 17"/>
                  <a:gd name="T2" fmla="*/ 0 w 1"/>
                  <a:gd name="T3" fmla="*/ 0 h 17"/>
                  <a:gd name="T4" fmla="*/ 0 w 1"/>
                  <a:gd name="T5" fmla="*/ 0 h 17"/>
                  <a:gd name="T6" fmla="*/ 1 w 1"/>
                  <a:gd name="T7" fmla="*/ 17 h 17"/>
                  <a:gd name="T8" fmla="*/ 0 60000 65536"/>
                  <a:gd name="T9" fmla="*/ 0 60000 65536"/>
                  <a:gd name="T10" fmla="*/ 0 60000 65536"/>
                  <a:gd name="T11" fmla="*/ 0 60000 65536"/>
                  <a:gd name="T12" fmla="*/ 0 w 1"/>
                  <a:gd name="T13" fmla="*/ 0 h 17"/>
                  <a:gd name="T14" fmla="*/ 1 w 1"/>
                  <a:gd name="T15" fmla="*/ 17 h 17"/>
                </a:gdLst>
                <a:ahLst/>
                <a:cxnLst>
                  <a:cxn ang="T8">
                    <a:pos x="T0" y="T1"/>
                  </a:cxn>
                  <a:cxn ang="T9">
                    <a:pos x="T2" y="T3"/>
                  </a:cxn>
                  <a:cxn ang="T10">
                    <a:pos x="T4" y="T5"/>
                  </a:cxn>
                  <a:cxn ang="T11">
                    <a:pos x="T6" y="T7"/>
                  </a:cxn>
                </a:cxnLst>
                <a:rect l="T12" t="T13" r="T14" b="T15"/>
                <a:pathLst>
                  <a:path w="1" h="17">
                    <a:moveTo>
                      <a:pt x="0" y="0"/>
                    </a:moveTo>
                    <a:lnTo>
                      <a:pt x="0" y="0"/>
                    </a:lnTo>
                    <a:lnTo>
                      <a:pt x="1" y="17"/>
                    </a:lnTo>
                  </a:path>
                </a:pathLst>
              </a:custGeom>
              <a:noFill/>
              <a:ln w="0">
                <a:solidFill>
                  <a:srgbClr val="000000"/>
                </a:solidFill>
                <a:prstDash val="solid"/>
                <a:round/>
                <a:headEnd/>
                <a:tailEnd/>
              </a:ln>
            </p:spPr>
            <p:txBody>
              <a:bodyPr/>
              <a:lstStyle/>
              <a:p>
                <a:endParaRPr lang="en-US"/>
              </a:p>
            </p:txBody>
          </p:sp>
          <p:sp>
            <p:nvSpPr>
              <p:cNvPr id="24216" name="Freeform 5109"/>
              <p:cNvSpPr>
                <a:spLocks/>
              </p:cNvSpPr>
              <p:nvPr/>
            </p:nvSpPr>
            <p:spPr bwMode="auto">
              <a:xfrm>
                <a:off x="1980" y="3602"/>
                <a:ext cx="1" cy="13"/>
              </a:xfrm>
              <a:custGeom>
                <a:avLst/>
                <a:gdLst>
                  <a:gd name="T0" fmla="*/ 0 w 1"/>
                  <a:gd name="T1" fmla="*/ 0 h 13"/>
                  <a:gd name="T2" fmla="*/ 0 w 1"/>
                  <a:gd name="T3" fmla="*/ 0 h 13"/>
                  <a:gd name="T4" fmla="*/ 0 w 1"/>
                  <a:gd name="T5" fmla="*/ 0 h 13"/>
                  <a:gd name="T6" fmla="*/ 1 w 1"/>
                  <a:gd name="T7" fmla="*/ 13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0"/>
                    </a:moveTo>
                    <a:lnTo>
                      <a:pt x="0" y="0"/>
                    </a:lnTo>
                    <a:lnTo>
                      <a:pt x="1" y="13"/>
                    </a:lnTo>
                  </a:path>
                </a:pathLst>
              </a:custGeom>
              <a:noFill/>
              <a:ln w="0">
                <a:solidFill>
                  <a:srgbClr val="000000"/>
                </a:solidFill>
                <a:prstDash val="solid"/>
                <a:round/>
                <a:headEnd/>
                <a:tailEnd/>
              </a:ln>
            </p:spPr>
            <p:txBody>
              <a:bodyPr/>
              <a:lstStyle/>
              <a:p>
                <a:endParaRPr lang="en-US"/>
              </a:p>
            </p:txBody>
          </p:sp>
          <p:sp>
            <p:nvSpPr>
              <p:cNvPr id="24217" name="Freeform 5110"/>
              <p:cNvSpPr>
                <a:spLocks/>
              </p:cNvSpPr>
              <p:nvPr/>
            </p:nvSpPr>
            <p:spPr bwMode="auto">
              <a:xfrm>
                <a:off x="1981" y="3615"/>
                <a:ext cx="2" cy="8"/>
              </a:xfrm>
              <a:custGeom>
                <a:avLst/>
                <a:gdLst>
                  <a:gd name="T0" fmla="*/ 0 w 2"/>
                  <a:gd name="T1" fmla="*/ 0 h 8"/>
                  <a:gd name="T2" fmla="*/ 0 w 2"/>
                  <a:gd name="T3" fmla="*/ 0 h 8"/>
                  <a:gd name="T4" fmla="*/ 0 w 2"/>
                  <a:gd name="T5" fmla="*/ 0 h 8"/>
                  <a:gd name="T6" fmla="*/ 2 w 2"/>
                  <a:gd name="T7" fmla="*/ 8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0"/>
                    </a:moveTo>
                    <a:lnTo>
                      <a:pt x="0" y="0"/>
                    </a:lnTo>
                    <a:lnTo>
                      <a:pt x="2" y="8"/>
                    </a:lnTo>
                  </a:path>
                </a:pathLst>
              </a:custGeom>
              <a:noFill/>
              <a:ln w="0">
                <a:solidFill>
                  <a:srgbClr val="000000"/>
                </a:solidFill>
                <a:prstDash val="solid"/>
                <a:round/>
                <a:headEnd/>
                <a:tailEnd/>
              </a:ln>
            </p:spPr>
            <p:txBody>
              <a:bodyPr/>
              <a:lstStyle/>
              <a:p>
                <a:endParaRPr lang="en-US"/>
              </a:p>
            </p:txBody>
          </p:sp>
          <p:sp>
            <p:nvSpPr>
              <p:cNvPr id="24218" name="Freeform 5111"/>
              <p:cNvSpPr>
                <a:spLocks/>
              </p:cNvSpPr>
              <p:nvPr/>
            </p:nvSpPr>
            <p:spPr bwMode="auto">
              <a:xfrm>
                <a:off x="1983" y="3623"/>
                <a:ext cx="1" cy="6"/>
              </a:xfrm>
              <a:custGeom>
                <a:avLst/>
                <a:gdLst>
                  <a:gd name="T0" fmla="*/ 0 w 1"/>
                  <a:gd name="T1" fmla="*/ 0 h 6"/>
                  <a:gd name="T2" fmla="*/ 0 w 1"/>
                  <a:gd name="T3" fmla="*/ 0 h 6"/>
                  <a:gd name="T4" fmla="*/ 0 w 1"/>
                  <a:gd name="T5" fmla="*/ 0 h 6"/>
                  <a:gd name="T6" fmla="*/ 1 w 1"/>
                  <a:gd name="T7" fmla="*/ 6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4219" name="Freeform 5112"/>
              <p:cNvSpPr>
                <a:spLocks/>
              </p:cNvSpPr>
              <p:nvPr/>
            </p:nvSpPr>
            <p:spPr bwMode="auto">
              <a:xfrm>
                <a:off x="1984" y="3629"/>
                <a:ext cx="2" cy="5"/>
              </a:xfrm>
              <a:custGeom>
                <a:avLst/>
                <a:gdLst>
                  <a:gd name="T0" fmla="*/ 0 w 2"/>
                  <a:gd name="T1" fmla="*/ 0 h 5"/>
                  <a:gd name="T2" fmla="*/ 0 w 2"/>
                  <a:gd name="T3" fmla="*/ 0 h 5"/>
                  <a:gd name="T4" fmla="*/ 0 w 2"/>
                  <a:gd name="T5" fmla="*/ 0 h 5"/>
                  <a:gd name="T6" fmla="*/ 2 w 2"/>
                  <a:gd name="T7" fmla="*/ 5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0">
                <a:solidFill>
                  <a:srgbClr val="000000"/>
                </a:solidFill>
                <a:prstDash val="solid"/>
                <a:round/>
                <a:headEnd/>
                <a:tailEnd/>
              </a:ln>
            </p:spPr>
            <p:txBody>
              <a:bodyPr/>
              <a:lstStyle/>
              <a:p>
                <a:endParaRPr lang="en-US"/>
              </a:p>
            </p:txBody>
          </p:sp>
          <p:sp>
            <p:nvSpPr>
              <p:cNvPr id="24220" name="Freeform 5113"/>
              <p:cNvSpPr>
                <a:spLocks/>
              </p:cNvSpPr>
              <p:nvPr/>
            </p:nvSpPr>
            <p:spPr bwMode="auto">
              <a:xfrm>
                <a:off x="1986" y="3634"/>
                <a:ext cx="1" cy="5"/>
              </a:xfrm>
              <a:custGeom>
                <a:avLst/>
                <a:gdLst>
                  <a:gd name="T0" fmla="*/ 0 w 1"/>
                  <a:gd name="T1" fmla="*/ 0 h 5"/>
                  <a:gd name="T2" fmla="*/ 0 w 1"/>
                  <a:gd name="T3" fmla="*/ 0 h 5"/>
                  <a:gd name="T4" fmla="*/ 0 w 1"/>
                  <a:gd name="T5" fmla="*/ 0 h 5"/>
                  <a:gd name="T6" fmla="*/ 1 w 1"/>
                  <a:gd name="T7" fmla="*/ 5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4221" name="Freeform 5114"/>
              <p:cNvSpPr>
                <a:spLocks/>
              </p:cNvSpPr>
              <p:nvPr/>
            </p:nvSpPr>
            <p:spPr bwMode="auto">
              <a:xfrm>
                <a:off x="1987" y="3639"/>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222" name="Freeform 5115"/>
              <p:cNvSpPr>
                <a:spLocks/>
              </p:cNvSpPr>
              <p:nvPr/>
            </p:nvSpPr>
            <p:spPr bwMode="auto">
              <a:xfrm>
                <a:off x="1989" y="3640"/>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223" name="Freeform 5116"/>
              <p:cNvSpPr>
                <a:spLocks/>
              </p:cNvSpPr>
              <p:nvPr/>
            </p:nvSpPr>
            <p:spPr bwMode="auto">
              <a:xfrm>
                <a:off x="1990" y="3642"/>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224" name="Freeform 5117"/>
              <p:cNvSpPr>
                <a:spLocks/>
              </p:cNvSpPr>
              <p:nvPr/>
            </p:nvSpPr>
            <p:spPr bwMode="auto">
              <a:xfrm>
                <a:off x="1991" y="3644"/>
                <a:ext cx="3" cy="3"/>
              </a:xfrm>
              <a:custGeom>
                <a:avLst/>
                <a:gdLst>
                  <a:gd name="T0" fmla="*/ 0 w 3"/>
                  <a:gd name="T1" fmla="*/ 0 h 3"/>
                  <a:gd name="T2" fmla="*/ 0 w 3"/>
                  <a:gd name="T3" fmla="*/ 0 h 3"/>
                  <a:gd name="T4" fmla="*/ 0 w 3"/>
                  <a:gd name="T5" fmla="*/ 0 h 3"/>
                  <a:gd name="T6" fmla="*/ 3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lnTo>
                      <a:pt x="0" y="0"/>
                    </a:lnTo>
                    <a:lnTo>
                      <a:pt x="3" y="3"/>
                    </a:lnTo>
                  </a:path>
                </a:pathLst>
              </a:custGeom>
              <a:noFill/>
              <a:ln w="0">
                <a:solidFill>
                  <a:srgbClr val="000000"/>
                </a:solidFill>
                <a:prstDash val="solid"/>
                <a:round/>
                <a:headEnd/>
                <a:tailEnd/>
              </a:ln>
            </p:spPr>
            <p:txBody>
              <a:bodyPr/>
              <a:lstStyle/>
              <a:p>
                <a:endParaRPr lang="en-US"/>
              </a:p>
            </p:txBody>
          </p:sp>
          <p:sp>
            <p:nvSpPr>
              <p:cNvPr id="24225" name="Freeform 5118"/>
              <p:cNvSpPr>
                <a:spLocks/>
              </p:cNvSpPr>
              <p:nvPr/>
            </p:nvSpPr>
            <p:spPr bwMode="auto">
              <a:xfrm>
                <a:off x="1994" y="3647"/>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226" name="Freeform 5119"/>
              <p:cNvSpPr>
                <a:spLocks/>
              </p:cNvSpPr>
              <p:nvPr/>
            </p:nvSpPr>
            <p:spPr bwMode="auto">
              <a:xfrm>
                <a:off x="1995" y="3647"/>
                <a:ext cx="2" cy="2"/>
              </a:xfrm>
              <a:custGeom>
                <a:avLst/>
                <a:gdLst>
                  <a:gd name="T0" fmla="*/ 0 w 2"/>
                  <a:gd name="T1" fmla="*/ 0 h 2"/>
                  <a:gd name="T2" fmla="*/ 0 w 2"/>
                  <a:gd name="T3" fmla="*/ 0 h 2"/>
                  <a:gd name="T4" fmla="*/ 0 w 2"/>
                  <a:gd name="T5" fmla="*/ 0 h 2"/>
                  <a:gd name="T6" fmla="*/ 2 w 2"/>
                  <a:gd name="T7" fmla="*/ 2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0">
                <a:solidFill>
                  <a:srgbClr val="000000"/>
                </a:solidFill>
                <a:prstDash val="solid"/>
                <a:round/>
                <a:headEnd/>
                <a:tailEnd/>
              </a:ln>
            </p:spPr>
            <p:txBody>
              <a:bodyPr/>
              <a:lstStyle/>
              <a:p>
                <a:endParaRPr lang="en-US"/>
              </a:p>
            </p:txBody>
          </p:sp>
          <p:sp>
            <p:nvSpPr>
              <p:cNvPr id="24227" name="Freeform 5120"/>
              <p:cNvSpPr>
                <a:spLocks/>
              </p:cNvSpPr>
              <p:nvPr/>
            </p:nvSpPr>
            <p:spPr bwMode="auto">
              <a:xfrm>
                <a:off x="1997" y="3649"/>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228" name="Freeform 5121"/>
              <p:cNvSpPr>
                <a:spLocks/>
              </p:cNvSpPr>
              <p:nvPr/>
            </p:nvSpPr>
            <p:spPr bwMode="auto">
              <a:xfrm>
                <a:off x="1998" y="365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229" name="Freeform 5122"/>
              <p:cNvSpPr>
                <a:spLocks/>
              </p:cNvSpPr>
              <p:nvPr/>
            </p:nvSpPr>
            <p:spPr bwMode="auto">
              <a:xfrm>
                <a:off x="2000" y="365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230" name="Freeform 5123"/>
              <p:cNvSpPr>
                <a:spLocks/>
              </p:cNvSpPr>
              <p:nvPr/>
            </p:nvSpPr>
            <p:spPr bwMode="auto">
              <a:xfrm>
                <a:off x="2001" y="365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231" name="Freeform 5124"/>
              <p:cNvSpPr>
                <a:spLocks/>
              </p:cNvSpPr>
              <p:nvPr/>
            </p:nvSpPr>
            <p:spPr bwMode="auto">
              <a:xfrm>
                <a:off x="2002" y="365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232" name="Freeform 5125"/>
              <p:cNvSpPr>
                <a:spLocks/>
              </p:cNvSpPr>
              <p:nvPr/>
            </p:nvSpPr>
            <p:spPr bwMode="auto">
              <a:xfrm>
                <a:off x="2004" y="365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233" name="Freeform 5126"/>
              <p:cNvSpPr>
                <a:spLocks/>
              </p:cNvSpPr>
              <p:nvPr/>
            </p:nvSpPr>
            <p:spPr bwMode="auto">
              <a:xfrm>
                <a:off x="2005" y="365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234" name="Freeform 5127"/>
              <p:cNvSpPr>
                <a:spLocks/>
              </p:cNvSpPr>
              <p:nvPr/>
            </p:nvSpPr>
            <p:spPr bwMode="auto">
              <a:xfrm>
                <a:off x="2007" y="365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235" name="Freeform 5128"/>
              <p:cNvSpPr>
                <a:spLocks/>
              </p:cNvSpPr>
              <p:nvPr/>
            </p:nvSpPr>
            <p:spPr bwMode="auto">
              <a:xfrm>
                <a:off x="2008" y="3654"/>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236" name="Freeform 5129"/>
              <p:cNvSpPr>
                <a:spLocks/>
              </p:cNvSpPr>
              <p:nvPr/>
            </p:nvSpPr>
            <p:spPr bwMode="auto">
              <a:xfrm>
                <a:off x="2010" y="3654"/>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237" name="Freeform 5130"/>
              <p:cNvSpPr>
                <a:spLocks/>
              </p:cNvSpPr>
              <p:nvPr/>
            </p:nvSpPr>
            <p:spPr bwMode="auto">
              <a:xfrm>
                <a:off x="2011" y="365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238" name="Freeform 5131"/>
              <p:cNvSpPr>
                <a:spLocks/>
              </p:cNvSpPr>
              <p:nvPr/>
            </p:nvSpPr>
            <p:spPr bwMode="auto">
              <a:xfrm>
                <a:off x="2013" y="365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239" name="Freeform 5132"/>
              <p:cNvSpPr>
                <a:spLocks/>
              </p:cNvSpPr>
              <p:nvPr/>
            </p:nvSpPr>
            <p:spPr bwMode="auto">
              <a:xfrm>
                <a:off x="2014" y="3651"/>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4240" name="Freeform 5133"/>
              <p:cNvSpPr>
                <a:spLocks/>
              </p:cNvSpPr>
              <p:nvPr/>
            </p:nvSpPr>
            <p:spPr bwMode="auto">
              <a:xfrm>
                <a:off x="2015" y="3648"/>
                <a:ext cx="1" cy="3"/>
              </a:xfrm>
              <a:custGeom>
                <a:avLst/>
                <a:gdLst>
                  <a:gd name="T0" fmla="*/ 0 w 1"/>
                  <a:gd name="T1" fmla="*/ 3 h 3"/>
                  <a:gd name="T2" fmla="*/ 0 w 1"/>
                  <a:gd name="T3" fmla="*/ 3 h 3"/>
                  <a:gd name="T4" fmla="*/ 0 w 1"/>
                  <a:gd name="T5" fmla="*/ 3 h 3"/>
                  <a:gd name="T6" fmla="*/ 1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4241" name="Freeform 5134"/>
              <p:cNvSpPr>
                <a:spLocks/>
              </p:cNvSpPr>
              <p:nvPr/>
            </p:nvSpPr>
            <p:spPr bwMode="auto">
              <a:xfrm>
                <a:off x="2016" y="3642"/>
                <a:ext cx="2" cy="6"/>
              </a:xfrm>
              <a:custGeom>
                <a:avLst/>
                <a:gdLst>
                  <a:gd name="T0" fmla="*/ 0 w 2"/>
                  <a:gd name="T1" fmla="*/ 6 h 6"/>
                  <a:gd name="T2" fmla="*/ 0 w 2"/>
                  <a:gd name="T3" fmla="*/ 6 h 6"/>
                  <a:gd name="T4" fmla="*/ 0 w 2"/>
                  <a:gd name="T5" fmla="*/ 6 h 6"/>
                  <a:gd name="T6" fmla="*/ 2 w 2"/>
                  <a:gd name="T7" fmla="*/ 0 h 6"/>
                  <a:gd name="T8" fmla="*/ 0 60000 65536"/>
                  <a:gd name="T9" fmla="*/ 0 60000 65536"/>
                  <a:gd name="T10" fmla="*/ 0 60000 65536"/>
                  <a:gd name="T11" fmla="*/ 0 60000 65536"/>
                  <a:gd name="T12" fmla="*/ 0 w 2"/>
                  <a:gd name="T13" fmla="*/ 0 h 6"/>
                  <a:gd name="T14" fmla="*/ 2 w 2"/>
                  <a:gd name="T15" fmla="*/ 6 h 6"/>
                </a:gdLst>
                <a:ahLst/>
                <a:cxnLst>
                  <a:cxn ang="T8">
                    <a:pos x="T0" y="T1"/>
                  </a:cxn>
                  <a:cxn ang="T9">
                    <a:pos x="T2" y="T3"/>
                  </a:cxn>
                  <a:cxn ang="T10">
                    <a:pos x="T4" y="T5"/>
                  </a:cxn>
                  <a:cxn ang="T11">
                    <a:pos x="T6" y="T7"/>
                  </a:cxn>
                </a:cxnLst>
                <a:rect l="T12" t="T13" r="T14" b="T15"/>
                <a:pathLst>
                  <a:path w="2" h="6">
                    <a:moveTo>
                      <a:pt x="0" y="6"/>
                    </a:moveTo>
                    <a:lnTo>
                      <a:pt x="0" y="6"/>
                    </a:lnTo>
                    <a:lnTo>
                      <a:pt x="2" y="0"/>
                    </a:lnTo>
                  </a:path>
                </a:pathLst>
              </a:custGeom>
              <a:noFill/>
              <a:ln w="0">
                <a:solidFill>
                  <a:srgbClr val="000000"/>
                </a:solidFill>
                <a:prstDash val="solid"/>
                <a:round/>
                <a:headEnd/>
                <a:tailEnd/>
              </a:ln>
            </p:spPr>
            <p:txBody>
              <a:bodyPr/>
              <a:lstStyle/>
              <a:p>
                <a:endParaRPr lang="en-US"/>
              </a:p>
            </p:txBody>
          </p:sp>
          <p:sp>
            <p:nvSpPr>
              <p:cNvPr id="24242" name="Freeform 5135"/>
              <p:cNvSpPr>
                <a:spLocks/>
              </p:cNvSpPr>
              <p:nvPr/>
            </p:nvSpPr>
            <p:spPr bwMode="auto">
              <a:xfrm>
                <a:off x="2018" y="3628"/>
                <a:ext cx="2" cy="14"/>
              </a:xfrm>
              <a:custGeom>
                <a:avLst/>
                <a:gdLst>
                  <a:gd name="T0" fmla="*/ 0 w 2"/>
                  <a:gd name="T1" fmla="*/ 14 h 14"/>
                  <a:gd name="T2" fmla="*/ 0 w 2"/>
                  <a:gd name="T3" fmla="*/ 14 h 14"/>
                  <a:gd name="T4" fmla="*/ 0 w 2"/>
                  <a:gd name="T5" fmla="*/ 14 h 14"/>
                  <a:gd name="T6" fmla="*/ 2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0">
                <a:solidFill>
                  <a:srgbClr val="000000"/>
                </a:solidFill>
                <a:prstDash val="solid"/>
                <a:round/>
                <a:headEnd/>
                <a:tailEnd/>
              </a:ln>
            </p:spPr>
            <p:txBody>
              <a:bodyPr/>
              <a:lstStyle/>
              <a:p>
                <a:endParaRPr lang="en-US"/>
              </a:p>
            </p:txBody>
          </p:sp>
          <p:sp>
            <p:nvSpPr>
              <p:cNvPr id="24243" name="Freeform 5136"/>
              <p:cNvSpPr>
                <a:spLocks/>
              </p:cNvSpPr>
              <p:nvPr/>
            </p:nvSpPr>
            <p:spPr bwMode="auto">
              <a:xfrm>
                <a:off x="2020" y="3614"/>
                <a:ext cx="2" cy="14"/>
              </a:xfrm>
              <a:custGeom>
                <a:avLst/>
                <a:gdLst>
                  <a:gd name="T0" fmla="*/ 0 w 2"/>
                  <a:gd name="T1" fmla="*/ 14 h 14"/>
                  <a:gd name="T2" fmla="*/ 0 w 2"/>
                  <a:gd name="T3" fmla="*/ 14 h 14"/>
                  <a:gd name="T4" fmla="*/ 0 w 2"/>
                  <a:gd name="T5" fmla="*/ 14 h 14"/>
                  <a:gd name="T6" fmla="*/ 2 w 2"/>
                  <a:gd name="T7" fmla="*/ 0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0" y="14"/>
                    </a:moveTo>
                    <a:lnTo>
                      <a:pt x="0" y="14"/>
                    </a:lnTo>
                    <a:lnTo>
                      <a:pt x="2" y="0"/>
                    </a:lnTo>
                  </a:path>
                </a:pathLst>
              </a:custGeom>
              <a:noFill/>
              <a:ln w="0">
                <a:solidFill>
                  <a:srgbClr val="000000"/>
                </a:solidFill>
                <a:prstDash val="solid"/>
                <a:round/>
                <a:headEnd/>
                <a:tailEnd/>
              </a:ln>
            </p:spPr>
            <p:txBody>
              <a:bodyPr/>
              <a:lstStyle/>
              <a:p>
                <a:endParaRPr lang="en-US"/>
              </a:p>
            </p:txBody>
          </p:sp>
          <p:sp>
            <p:nvSpPr>
              <p:cNvPr id="24244" name="Freeform 5137"/>
              <p:cNvSpPr>
                <a:spLocks/>
              </p:cNvSpPr>
              <p:nvPr/>
            </p:nvSpPr>
            <p:spPr bwMode="auto">
              <a:xfrm>
                <a:off x="2022" y="3587"/>
                <a:ext cx="1" cy="27"/>
              </a:xfrm>
              <a:custGeom>
                <a:avLst/>
                <a:gdLst>
                  <a:gd name="T0" fmla="*/ 0 w 1"/>
                  <a:gd name="T1" fmla="*/ 27 h 27"/>
                  <a:gd name="T2" fmla="*/ 0 w 1"/>
                  <a:gd name="T3" fmla="*/ 27 h 27"/>
                  <a:gd name="T4" fmla="*/ 0 w 1"/>
                  <a:gd name="T5" fmla="*/ 27 h 27"/>
                  <a:gd name="T6" fmla="*/ 1 w 1"/>
                  <a:gd name="T7" fmla="*/ 0 h 27"/>
                  <a:gd name="T8" fmla="*/ 0 60000 65536"/>
                  <a:gd name="T9" fmla="*/ 0 60000 65536"/>
                  <a:gd name="T10" fmla="*/ 0 60000 65536"/>
                  <a:gd name="T11" fmla="*/ 0 60000 65536"/>
                  <a:gd name="T12" fmla="*/ 0 w 1"/>
                  <a:gd name="T13" fmla="*/ 0 h 27"/>
                  <a:gd name="T14" fmla="*/ 1 w 1"/>
                  <a:gd name="T15" fmla="*/ 27 h 27"/>
                </a:gdLst>
                <a:ahLst/>
                <a:cxnLst>
                  <a:cxn ang="T8">
                    <a:pos x="T0" y="T1"/>
                  </a:cxn>
                  <a:cxn ang="T9">
                    <a:pos x="T2" y="T3"/>
                  </a:cxn>
                  <a:cxn ang="T10">
                    <a:pos x="T4" y="T5"/>
                  </a:cxn>
                  <a:cxn ang="T11">
                    <a:pos x="T6" y="T7"/>
                  </a:cxn>
                </a:cxnLst>
                <a:rect l="T12" t="T13" r="T14" b="T15"/>
                <a:pathLst>
                  <a:path w="1" h="27">
                    <a:moveTo>
                      <a:pt x="0" y="27"/>
                    </a:moveTo>
                    <a:lnTo>
                      <a:pt x="0" y="27"/>
                    </a:lnTo>
                    <a:lnTo>
                      <a:pt x="1" y="0"/>
                    </a:lnTo>
                  </a:path>
                </a:pathLst>
              </a:custGeom>
              <a:noFill/>
              <a:ln w="0">
                <a:solidFill>
                  <a:srgbClr val="000000"/>
                </a:solidFill>
                <a:prstDash val="solid"/>
                <a:round/>
                <a:headEnd/>
                <a:tailEnd/>
              </a:ln>
            </p:spPr>
            <p:txBody>
              <a:bodyPr/>
              <a:lstStyle/>
              <a:p>
                <a:endParaRPr lang="en-US"/>
              </a:p>
            </p:txBody>
          </p:sp>
          <p:sp>
            <p:nvSpPr>
              <p:cNvPr id="24245" name="Freeform 5138"/>
              <p:cNvSpPr>
                <a:spLocks/>
              </p:cNvSpPr>
              <p:nvPr/>
            </p:nvSpPr>
            <p:spPr bwMode="auto">
              <a:xfrm>
                <a:off x="2023" y="3554"/>
                <a:ext cx="2" cy="33"/>
              </a:xfrm>
              <a:custGeom>
                <a:avLst/>
                <a:gdLst>
                  <a:gd name="T0" fmla="*/ 0 w 2"/>
                  <a:gd name="T1" fmla="*/ 33 h 33"/>
                  <a:gd name="T2" fmla="*/ 0 w 2"/>
                  <a:gd name="T3" fmla="*/ 33 h 33"/>
                  <a:gd name="T4" fmla="*/ 0 w 2"/>
                  <a:gd name="T5" fmla="*/ 33 h 33"/>
                  <a:gd name="T6" fmla="*/ 2 w 2"/>
                  <a:gd name="T7" fmla="*/ 0 h 33"/>
                  <a:gd name="T8" fmla="*/ 0 60000 65536"/>
                  <a:gd name="T9" fmla="*/ 0 60000 65536"/>
                  <a:gd name="T10" fmla="*/ 0 60000 65536"/>
                  <a:gd name="T11" fmla="*/ 0 60000 65536"/>
                  <a:gd name="T12" fmla="*/ 0 w 2"/>
                  <a:gd name="T13" fmla="*/ 0 h 33"/>
                  <a:gd name="T14" fmla="*/ 2 w 2"/>
                  <a:gd name="T15" fmla="*/ 33 h 33"/>
                </a:gdLst>
                <a:ahLst/>
                <a:cxnLst>
                  <a:cxn ang="T8">
                    <a:pos x="T0" y="T1"/>
                  </a:cxn>
                  <a:cxn ang="T9">
                    <a:pos x="T2" y="T3"/>
                  </a:cxn>
                  <a:cxn ang="T10">
                    <a:pos x="T4" y="T5"/>
                  </a:cxn>
                  <a:cxn ang="T11">
                    <a:pos x="T6" y="T7"/>
                  </a:cxn>
                </a:cxnLst>
                <a:rect l="T12" t="T13" r="T14" b="T15"/>
                <a:pathLst>
                  <a:path w="2" h="33">
                    <a:moveTo>
                      <a:pt x="0" y="33"/>
                    </a:moveTo>
                    <a:lnTo>
                      <a:pt x="0" y="33"/>
                    </a:lnTo>
                    <a:lnTo>
                      <a:pt x="2" y="0"/>
                    </a:lnTo>
                  </a:path>
                </a:pathLst>
              </a:custGeom>
              <a:noFill/>
              <a:ln w="0">
                <a:solidFill>
                  <a:srgbClr val="000000"/>
                </a:solidFill>
                <a:prstDash val="solid"/>
                <a:round/>
                <a:headEnd/>
                <a:tailEnd/>
              </a:ln>
            </p:spPr>
            <p:txBody>
              <a:bodyPr/>
              <a:lstStyle/>
              <a:p>
                <a:endParaRPr lang="en-US"/>
              </a:p>
            </p:txBody>
          </p:sp>
          <p:sp>
            <p:nvSpPr>
              <p:cNvPr id="24246" name="Freeform 5139"/>
              <p:cNvSpPr>
                <a:spLocks/>
              </p:cNvSpPr>
              <p:nvPr/>
            </p:nvSpPr>
            <p:spPr bwMode="auto">
              <a:xfrm>
                <a:off x="2025" y="3497"/>
                <a:ext cx="1" cy="57"/>
              </a:xfrm>
              <a:custGeom>
                <a:avLst/>
                <a:gdLst>
                  <a:gd name="T0" fmla="*/ 0 w 1"/>
                  <a:gd name="T1" fmla="*/ 57 h 57"/>
                  <a:gd name="T2" fmla="*/ 0 w 1"/>
                  <a:gd name="T3" fmla="*/ 57 h 57"/>
                  <a:gd name="T4" fmla="*/ 0 w 1"/>
                  <a:gd name="T5" fmla="*/ 57 h 57"/>
                  <a:gd name="T6" fmla="*/ 1 w 1"/>
                  <a:gd name="T7" fmla="*/ 0 h 57"/>
                  <a:gd name="T8" fmla="*/ 0 60000 65536"/>
                  <a:gd name="T9" fmla="*/ 0 60000 65536"/>
                  <a:gd name="T10" fmla="*/ 0 60000 65536"/>
                  <a:gd name="T11" fmla="*/ 0 60000 65536"/>
                  <a:gd name="T12" fmla="*/ 0 w 1"/>
                  <a:gd name="T13" fmla="*/ 0 h 57"/>
                  <a:gd name="T14" fmla="*/ 1 w 1"/>
                  <a:gd name="T15" fmla="*/ 57 h 57"/>
                </a:gdLst>
                <a:ahLst/>
                <a:cxnLst>
                  <a:cxn ang="T8">
                    <a:pos x="T0" y="T1"/>
                  </a:cxn>
                  <a:cxn ang="T9">
                    <a:pos x="T2" y="T3"/>
                  </a:cxn>
                  <a:cxn ang="T10">
                    <a:pos x="T4" y="T5"/>
                  </a:cxn>
                  <a:cxn ang="T11">
                    <a:pos x="T6" y="T7"/>
                  </a:cxn>
                </a:cxnLst>
                <a:rect l="T12" t="T13" r="T14" b="T15"/>
                <a:pathLst>
                  <a:path w="1" h="57">
                    <a:moveTo>
                      <a:pt x="0" y="57"/>
                    </a:moveTo>
                    <a:lnTo>
                      <a:pt x="0" y="57"/>
                    </a:lnTo>
                    <a:lnTo>
                      <a:pt x="1" y="0"/>
                    </a:lnTo>
                  </a:path>
                </a:pathLst>
              </a:custGeom>
              <a:noFill/>
              <a:ln w="0">
                <a:solidFill>
                  <a:srgbClr val="000000"/>
                </a:solidFill>
                <a:prstDash val="solid"/>
                <a:round/>
                <a:headEnd/>
                <a:tailEnd/>
              </a:ln>
            </p:spPr>
            <p:txBody>
              <a:bodyPr/>
              <a:lstStyle/>
              <a:p>
                <a:endParaRPr lang="en-US"/>
              </a:p>
            </p:txBody>
          </p:sp>
          <p:sp>
            <p:nvSpPr>
              <p:cNvPr id="24247" name="Freeform 5140"/>
              <p:cNvSpPr>
                <a:spLocks/>
              </p:cNvSpPr>
              <p:nvPr/>
            </p:nvSpPr>
            <p:spPr bwMode="auto">
              <a:xfrm>
                <a:off x="2026" y="3425"/>
                <a:ext cx="1" cy="72"/>
              </a:xfrm>
              <a:custGeom>
                <a:avLst/>
                <a:gdLst>
                  <a:gd name="T0" fmla="*/ 0 w 1"/>
                  <a:gd name="T1" fmla="*/ 72 h 72"/>
                  <a:gd name="T2" fmla="*/ 0 w 1"/>
                  <a:gd name="T3" fmla="*/ 72 h 72"/>
                  <a:gd name="T4" fmla="*/ 0 w 1"/>
                  <a:gd name="T5" fmla="*/ 72 h 72"/>
                  <a:gd name="T6" fmla="*/ 1 w 1"/>
                  <a:gd name="T7" fmla="*/ 0 h 72"/>
                  <a:gd name="T8" fmla="*/ 0 60000 65536"/>
                  <a:gd name="T9" fmla="*/ 0 60000 65536"/>
                  <a:gd name="T10" fmla="*/ 0 60000 65536"/>
                  <a:gd name="T11" fmla="*/ 0 60000 65536"/>
                  <a:gd name="T12" fmla="*/ 0 w 1"/>
                  <a:gd name="T13" fmla="*/ 0 h 72"/>
                  <a:gd name="T14" fmla="*/ 1 w 1"/>
                  <a:gd name="T15" fmla="*/ 72 h 72"/>
                </a:gdLst>
                <a:ahLst/>
                <a:cxnLst>
                  <a:cxn ang="T8">
                    <a:pos x="T0" y="T1"/>
                  </a:cxn>
                  <a:cxn ang="T9">
                    <a:pos x="T2" y="T3"/>
                  </a:cxn>
                  <a:cxn ang="T10">
                    <a:pos x="T4" y="T5"/>
                  </a:cxn>
                  <a:cxn ang="T11">
                    <a:pos x="T6" y="T7"/>
                  </a:cxn>
                </a:cxnLst>
                <a:rect l="T12" t="T13" r="T14" b="T15"/>
                <a:pathLst>
                  <a:path w="1" h="72">
                    <a:moveTo>
                      <a:pt x="0" y="72"/>
                    </a:moveTo>
                    <a:lnTo>
                      <a:pt x="0" y="72"/>
                    </a:lnTo>
                    <a:lnTo>
                      <a:pt x="1" y="0"/>
                    </a:lnTo>
                  </a:path>
                </a:pathLst>
              </a:custGeom>
              <a:noFill/>
              <a:ln w="0">
                <a:solidFill>
                  <a:srgbClr val="000000"/>
                </a:solidFill>
                <a:prstDash val="solid"/>
                <a:round/>
                <a:headEnd/>
                <a:tailEnd/>
              </a:ln>
            </p:spPr>
            <p:txBody>
              <a:bodyPr/>
              <a:lstStyle/>
              <a:p>
                <a:endParaRPr lang="en-US"/>
              </a:p>
            </p:txBody>
          </p:sp>
          <p:sp>
            <p:nvSpPr>
              <p:cNvPr id="24248" name="Freeform 5141"/>
              <p:cNvSpPr>
                <a:spLocks/>
              </p:cNvSpPr>
              <p:nvPr/>
            </p:nvSpPr>
            <p:spPr bwMode="auto">
              <a:xfrm>
                <a:off x="2027" y="3358"/>
                <a:ext cx="2" cy="67"/>
              </a:xfrm>
              <a:custGeom>
                <a:avLst/>
                <a:gdLst>
                  <a:gd name="T0" fmla="*/ 0 w 2"/>
                  <a:gd name="T1" fmla="*/ 67 h 67"/>
                  <a:gd name="T2" fmla="*/ 0 w 2"/>
                  <a:gd name="T3" fmla="*/ 67 h 67"/>
                  <a:gd name="T4" fmla="*/ 0 w 2"/>
                  <a:gd name="T5" fmla="*/ 67 h 67"/>
                  <a:gd name="T6" fmla="*/ 2 w 2"/>
                  <a:gd name="T7" fmla="*/ 0 h 67"/>
                  <a:gd name="T8" fmla="*/ 0 60000 65536"/>
                  <a:gd name="T9" fmla="*/ 0 60000 65536"/>
                  <a:gd name="T10" fmla="*/ 0 60000 65536"/>
                  <a:gd name="T11" fmla="*/ 0 60000 65536"/>
                  <a:gd name="T12" fmla="*/ 0 w 2"/>
                  <a:gd name="T13" fmla="*/ 0 h 67"/>
                  <a:gd name="T14" fmla="*/ 2 w 2"/>
                  <a:gd name="T15" fmla="*/ 67 h 67"/>
                </a:gdLst>
                <a:ahLst/>
                <a:cxnLst>
                  <a:cxn ang="T8">
                    <a:pos x="T0" y="T1"/>
                  </a:cxn>
                  <a:cxn ang="T9">
                    <a:pos x="T2" y="T3"/>
                  </a:cxn>
                  <a:cxn ang="T10">
                    <a:pos x="T4" y="T5"/>
                  </a:cxn>
                  <a:cxn ang="T11">
                    <a:pos x="T6" y="T7"/>
                  </a:cxn>
                </a:cxnLst>
                <a:rect l="T12" t="T13" r="T14" b="T15"/>
                <a:pathLst>
                  <a:path w="2" h="67">
                    <a:moveTo>
                      <a:pt x="0" y="67"/>
                    </a:moveTo>
                    <a:lnTo>
                      <a:pt x="0" y="67"/>
                    </a:lnTo>
                    <a:lnTo>
                      <a:pt x="2" y="0"/>
                    </a:lnTo>
                  </a:path>
                </a:pathLst>
              </a:custGeom>
              <a:noFill/>
              <a:ln w="0">
                <a:solidFill>
                  <a:srgbClr val="000000"/>
                </a:solidFill>
                <a:prstDash val="solid"/>
                <a:round/>
                <a:headEnd/>
                <a:tailEnd/>
              </a:ln>
            </p:spPr>
            <p:txBody>
              <a:bodyPr/>
              <a:lstStyle/>
              <a:p>
                <a:endParaRPr lang="en-US"/>
              </a:p>
            </p:txBody>
          </p:sp>
          <p:sp>
            <p:nvSpPr>
              <p:cNvPr id="24249" name="Freeform 5142"/>
              <p:cNvSpPr>
                <a:spLocks/>
              </p:cNvSpPr>
              <p:nvPr/>
            </p:nvSpPr>
            <p:spPr bwMode="auto">
              <a:xfrm>
                <a:off x="2029" y="3266"/>
                <a:ext cx="1" cy="92"/>
              </a:xfrm>
              <a:custGeom>
                <a:avLst/>
                <a:gdLst>
                  <a:gd name="T0" fmla="*/ 0 w 1"/>
                  <a:gd name="T1" fmla="*/ 92 h 92"/>
                  <a:gd name="T2" fmla="*/ 0 w 1"/>
                  <a:gd name="T3" fmla="*/ 92 h 92"/>
                  <a:gd name="T4" fmla="*/ 0 w 1"/>
                  <a:gd name="T5" fmla="*/ 92 h 92"/>
                  <a:gd name="T6" fmla="*/ 1 w 1"/>
                  <a:gd name="T7" fmla="*/ 0 h 92"/>
                  <a:gd name="T8" fmla="*/ 0 60000 65536"/>
                  <a:gd name="T9" fmla="*/ 0 60000 65536"/>
                  <a:gd name="T10" fmla="*/ 0 60000 65536"/>
                  <a:gd name="T11" fmla="*/ 0 60000 65536"/>
                  <a:gd name="T12" fmla="*/ 0 w 1"/>
                  <a:gd name="T13" fmla="*/ 0 h 92"/>
                  <a:gd name="T14" fmla="*/ 1 w 1"/>
                  <a:gd name="T15" fmla="*/ 92 h 92"/>
                </a:gdLst>
                <a:ahLst/>
                <a:cxnLst>
                  <a:cxn ang="T8">
                    <a:pos x="T0" y="T1"/>
                  </a:cxn>
                  <a:cxn ang="T9">
                    <a:pos x="T2" y="T3"/>
                  </a:cxn>
                  <a:cxn ang="T10">
                    <a:pos x="T4" y="T5"/>
                  </a:cxn>
                  <a:cxn ang="T11">
                    <a:pos x="T6" y="T7"/>
                  </a:cxn>
                </a:cxnLst>
                <a:rect l="T12" t="T13" r="T14" b="T15"/>
                <a:pathLst>
                  <a:path w="1" h="92">
                    <a:moveTo>
                      <a:pt x="0" y="92"/>
                    </a:moveTo>
                    <a:lnTo>
                      <a:pt x="0" y="92"/>
                    </a:lnTo>
                    <a:lnTo>
                      <a:pt x="1" y="0"/>
                    </a:lnTo>
                  </a:path>
                </a:pathLst>
              </a:custGeom>
              <a:noFill/>
              <a:ln w="0">
                <a:solidFill>
                  <a:srgbClr val="000000"/>
                </a:solidFill>
                <a:prstDash val="solid"/>
                <a:round/>
                <a:headEnd/>
                <a:tailEnd/>
              </a:ln>
            </p:spPr>
            <p:txBody>
              <a:bodyPr/>
              <a:lstStyle/>
              <a:p>
                <a:endParaRPr lang="en-US"/>
              </a:p>
            </p:txBody>
          </p:sp>
          <p:sp>
            <p:nvSpPr>
              <p:cNvPr id="24250" name="Freeform 5143"/>
              <p:cNvSpPr>
                <a:spLocks/>
              </p:cNvSpPr>
              <p:nvPr/>
            </p:nvSpPr>
            <p:spPr bwMode="auto">
              <a:xfrm>
                <a:off x="2030" y="3167"/>
                <a:ext cx="2" cy="99"/>
              </a:xfrm>
              <a:custGeom>
                <a:avLst/>
                <a:gdLst>
                  <a:gd name="T0" fmla="*/ 0 w 2"/>
                  <a:gd name="T1" fmla="*/ 99 h 99"/>
                  <a:gd name="T2" fmla="*/ 0 w 2"/>
                  <a:gd name="T3" fmla="*/ 99 h 99"/>
                  <a:gd name="T4" fmla="*/ 0 w 2"/>
                  <a:gd name="T5" fmla="*/ 99 h 99"/>
                  <a:gd name="T6" fmla="*/ 2 w 2"/>
                  <a:gd name="T7" fmla="*/ 0 h 99"/>
                  <a:gd name="T8" fmla="*/ 0 60000 65536"/>
                  <a:gd name="T9" fmla="*/ 0 60000 65536"/>
                  <a:gd name="T10" fmla="*/ 0 60000 65536"/>
                  <a:gd name="T11" fmla="*/ 0 60000 65536"/>
                  <a:gd name="T12" fmla="*/ 0 w 2"/>
                  <a:gd name="T13" fmla="*/ 0 h 99"/>
                  <a:gd name="T14" fmla="*/ 2 w 2"/>
                  <a:gd name="T15" fmla="*/ 99 h 99"/>
                </a:gdLst>
                <a:ahLst/>
                <a:cxnLst>
                  <a:cxn ang="T8">
                    <a:pos x="T0" y="T1"/>
                  </a:cxn>
                  <a:cxn ang="T9">
                    <a:pos x="T2" y="T3"/>
                  </a:cxn>
                  <a:cxn ang="T10">
                    <a:pos x="T4" y="T5"/>
                  </a:cxn>
                  <a:cxn ang="T11">
                    <a:pos x="T6" y="T7"/>
                  </a:cxn>
                </a:cxnLst>
                <a:rect l="T12" t="T13" r="T14" b="T15"/>
                <a:pathLst>
                  <a:path w="2" h="99">
                    <a:moveTo>
                      <a:pt x="0" y="99"/>
                    </a:moveTo>
                    <a:lnTo>
                      <a:pt x="0" y="99"/>
                    </a:lnTo>
                    <a:lnTo>
                      <a:pt x="2" y="0"/>
                    </a:lnTo>
                  </a:path>
                </a:pathLst>
              </a:custGeom>
              <a:noFill/>
              <a:ln w="0">
                <a:solidFill>
                  <a:srgbClr val="000000"/>
                </a:solidFill>
                <a:prstDash val="solid"/>
                <a:round/>
                <a:headEnd/>
                <a:tailEnd/>
              </a:ln>
            </p:spPr>
            <p:txBody>
              <a:bodyPr/>
              <a:lstStyle/>
              <a:p>
                <a:endParaRPr lang="en-US"/>
              </a:p>
            </p:txBody>
          </p:sp>
          <p:sp>
            <p:nvSpPr>
              <p:cNvPr id="24251" name="Freeform 5144"/>
              <p:cNvSpPr>
                <a:spLocks/>
              </p:cNvSpPr>
              <p:nvPr/>
            </p:nvSpPr>
            <p:spPr bwMode="auto">
              <a:xfrm>
                <a:off x="2032" y="3137"/>
                <a:ext cx="1" cy="30"/>
              </a:xfrm>
              <a:custGeom>
                <a:avLst/>
                <a:gdLst>
                  <a:gd name="T0" fmla="*/ 0 w 1"/>
                  <a:gd name="T1" fmla="*/ 30 h 30"/>
                  <a:gd name="T2" fmla="*/ 0 w 1"/>
                  <a:gd name="T3" fmla="*/ 30 h 30"/>
                  <a:gd name="T4" fmla="*/ 0 w 1"/>
                  <a:gd name="T5" fmla="*/ 30 h 30"/>
                  <a:gd name="T6" fmla="*/ 1 w 1"/>
                  <a:gd name="T7" fmla="*/ 0 h 30"/>
                  <a:gd name="T8" fmla="*/ 0 60000 65536"/>
                  <a:gd name="T9" fmla="*/ 0 60000 65536"/>
                  <a:gd name="T10" fmla="*/ 0 60000 65536"/>
                  <a:gd name="T11" fmla="*/ 0 60000 65536"/>
                  <a:gd name="T12" fmla="*/ 0 w 1"/>
                  <a:gd name="T13" fmla="*/ 0 h 30"/>
                  <a:gd name="T14" fmla="*/ 1 w 1"/>
                  <a:gd name="T15" fmla="*/ 30 h 30"/>
                </a:gdLst>
                <a:ahLst/>
                <a:cxnLst>
                  <a:cxn ang="T8">
                    <a:pos x="T0" y="T1"/>
                  </a:cxn>
                  <a:cxn ang="T9">
                    <a:pos x="T2" y="T3"/>
                  </a:cxn>
                  <a:cxn ang="T10">
                    <a:pos x="T4" y="T5"/>
                  </a:cxn>
                  <a:cxn ang="T11">
                    <a:pos x="T6" y="T7"/>
                  </a:cxn>
                </a:cxnLst>
                <a:rect l="T12" t="T13" r="T14" b="T15"/>
                <a:pathLst>
                  <a:path w="1" h="30">
                    <a:moveTo>
                      <a:pt x="0" y="30"/>
                    </a:moveTo>
                    <a:lnTo>
                      <a:pt x="0" y="30"/>
                    </a:lnTo>
                    <a:lnTo>
                      <a:pt x="1" y="0"/>
                    </a:lnTo>
                  </a:path>
                </a:pathLst>
              </a:custGeom>
              <a:noFill/>
              <a:ln w="0">
                <a:solidFill>
                  <a:srgbClr val="000000"/>
                </a:solidFill>
                <a:prstDash val="solid"/>
                <a:round/>
                <a:headEnd/>
                <a:tailEnd/>
              </a:ln>
            </p:spPr>
            <p:txBody>
              <a:bodyPr/>
              <a:lstStyle/>
              <a:p>
                <a:endParaRPr lang="en-US"/>
              </a:p>
            </p:txBody>
          </p:sp>
          <p:sp>
            <p:nvSpPr>
              <p:cNvPr id="24252" name="Freeform 5145"/>
              <p:cNvSpPr>
                <a:spLocks/>
              </p:cNvSpPr>
              <p:nvPr/>
            </p:nvSpPr>
            <p:spPr bwMode="auto">
              <a:xfrm>
                <a:off x="2033" y="3133"/>
                <a:ext cx="2" cy="4"/>
              </a:xfrm>
              <a:custGeom>
                <a:avLst/>
                <a:gdLst>
                  <a:gd name="T0" fmla="*/ 0 w 2"/>
                  <a:gd name="T1" fmla="*/ 4 h 4"/>
                  <a:gd name="T2" fmla="*/ 0 w 2"/>
                  <a:gd name="T3" fmla="*/ 4 h 4"/>
                  <a:gd name="T4" fmla="*/ 0 w 2"/>
                  <a:gd name="T5" fmla="*/ 4 h 4"/>
                  <a:gd name="T6" fmla="*/ 2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0">
                <a:solidFill>
                  <a:srgbClr val="000000"/>
                </a:solidFill>
                <a:prstDash val="solid"/>
                <a:round/>
                <a:headEnd/>
                <a:tailEnd/>
              </a:ln>
            </p:spPr>
            <p:txBody>
              <a:bodyPr/>
              <a:lstStyle/>
              <a:p>
                <a:endParaRPr lang="en-US"/>
              </a:p>
            </p:txBody>
          </p:sp>
          <p:sp>
            <p:nvSpPr>
              <p:cNvPr id="24253" name="Freeform 5146"/>
              <p:cNvSpPr>
                <a:spLocks/>
              </p:cNvSpPr>
              <p:nvPr/>
            </p:nvSpPr>
            <p:spPr bwMode="auto">
              <a:xfrm>
                <a:off x="2035" y="313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254" name="Freeform 5147"/>
              <p:cNvSpPr>
                <a:spLocks/>
              </p:cNvSpPr>
              <p:nvPr/>
            </p:nvSpPr>
            <p:spPr bwMode="auto">
              <a:xfrm>
                <a:off x="2036" y="3134"/>
                <a:ext cx="1" cy="40"/>
              </a:xfrm>
              <a:custGeom>
                <a:avLst/>
                <a:gdLst>
                  <a:gd name="T0" fmla="*/ 0 w 1"/>
                  <a:gd name="T1" fmla="*/ 0 h 40"/>
                  <a:gd name="T2" fmla="*/ 0 w 1"/>
                  <a:gd name="T3" fmla="*/ 0 h 40"/>
                  <a:gd name="T4" fmla="*/ 0 w 1"/>
                  <a:gd name="T5" fmla="*/ 0 h 40"/>
                  <a:gd name="T6" fmla="*/ 1 w 1"/>
                  <a:gd name="T7" fmla="*/ 40 h 40"/>
                  <a:gd name="T8" fmla="*/ 0 60000 65536"/>
                  <a:gd name="T9" fmla="*/ 0 60000 65536"/>
                  <a:gd name="T10" fmla="*/ 0 60000 65536"/>
                  <a:gd name="T11" fmla="*/ 0 60000 65536"/>
                  <a:gd name="T12" fmla="*/ 0 w 1"/>
                  <a:gd name="T13" fmla="*/ 0 h 40"/>
                  <a:gd name="T14" fmla="*/ 1 w 1"/>
                  <a:gd name="T15" fmla="*/ 40 h 40"/>
                </a:gdLst>
                <a:ahLst/>
                <a:cxnLst>
                  <a:cxn ang="T8">
                    <a:pos x="T0" y="T1"/>
                  </a:cxn>
                  <a:cxn ang="T9">
                    <a:pos x="T2" y="T3"/>
                  </a:cxn>
                  <a:cxn ang="T10">
                    <a:pos x="T4" y="T5"/>
                  </a:cxn>
                  <a:cxn ang="T11">
                    <a:pos x="T6" y="T7"/>
                  </a:cxn>
                </a:cxnLst>
                <a:rect l="T12" t="T13" r="T14" b="T15"/>
                <a:pathLst>
                  <a:path w="1" h="40">
                    <a:moveTo>
                      <a:pt x="0" y="0"/>
                    </a:moveTo>
                    <a:lnTo>
                      <a:pt x="0" y="0"/>
                    </a:lnTo>
                    <a:lnTo>
                      <a:pt x="1" y="40"/>
                    </a:lnTo>
                  </a:path>
                </a:pathLst>
              </a:custGeom>
              <a:noFill/>
              <a:ln w="0">
                <a:solidFill>
                  <a:srgbClr val="000000"/>
                </a:solidFill>
                <a:prstDash val="solid"/>
                <a:round/>
                <a:headEnd/>
                <a:tailEnd/>
              </a:ln>
            </p:spPr>
            <p:txBody>
              <a:bodyPr/>
              <a:lstStyle/>
              <a:p>
                <a:endParaRPr lang="en-US"/>
              </a:p>
            </p:txBody>
          </p:sp>
          <p:sp>
            <p:nvSpPr>
              <p:cNvPr id="24255" name="Freeform 5148"/>
              <p:cNvSpPr>
                <a:spLocks/>
              </p:cNvSpPr>
              <p:nvPr/>
            </p:nvSpPr>
            <p:spPr bwMode="auto">
              <a:xfrm>
                <a:off x="2037" y="3174"/>
                <a:ext cx="2" cy="55"/>
              </a:xfrm>
              <a:custGeom>
                <a:avLst/>
                <a:gdLst>
                  <a:gd name="T0" fmla="*/ 0 w 2"/>
                  <a:gd name="T1" fmla="*/ 0 h 55"/>
                  <a:gd name="T2" fmla="*/ 0 w 2"/>
                  <a:gd name="T3" fmla="*/ 0 h 55"/>
                  <a:gd name="T4" fmla="*/ 0 w 2"/>
                  <a:gd name="T5" fmla="*/ 0 h 55"/>
                  <a:gd name="T6" fmla="*/ 2 w 2"/>
                  <a:gd name="T7" fmla="*/ 55 h 55"/>
                  <a:gd name="T8" fmla="*/ 0 60000 65536"/>
                  <a:gd name="T9" fmla="*/ 0 60000 65536"/>
                  <a:gd name="T10" fmla="*/ 0 60000 65536"/>
                  <a:gd name="T11" fmla="*/ 0 60000 65536"/>
                  <a:gd name="T12" fmla="*/ 0 w 2"/>
                  <a:gd name="T13" fmla="*/ 0 h 55"/>
                  <a:gd name="T14" fmla="*/ 2 w 2"/>
                  <a:gd name="T15" fmla="*/ 55 h 55"/>
                </a:gdLst>
                <a:ahLst/>
                <a:cxnLst>
                  <a:cxn ang="T8">
                    <a:pos x="T0" y="T1"/>
                  </a:cxn>
                  <a:cxn ang="T9">
                    <a:pos x="T2" y="T3"/>
                  </a:cxn>
                  <a:cxn ang="T10">
                    <a:pos x="T4" y="T5"/>
                  </a:cxn>
                  <a:cxn ang="T11">
                    <a:pos x="T6" y="T7"/>
                  </a:cxn>
                </a:cxnLst>
                <a:rect l="T12" t="T13" r="T14" b="T15"/>
                <a:pathLst>
                  <a:path w="2" h="55">
                    <a:moveTo>
                      <a:pt x="0" y="0"/>
                    </a:moveTo>
                    <a:lnTo>
                      <a:pt x="0" y="0"/>
                    </a:lnTo>
                    <a:lnTo>
                      <a:pt x="2" y="55"/>
                    </a:lnTo>
                  </a:path>
                </a:pathLst>
              </a:custGeom>
              <a:noFill/>
              <a:ln w="0">
                <a:solidFill>
                  <a:srgbClr val="000000"/>
                </a:solidFill>
                <a:prstDash val="solid"/>
                <a:round/>
                <a:headEnd/>
                <a:tailEnd/>
              </a:ln>
            </p:spPr>
            <p:txBody>
              <a:bodyPr/>
              <a:lstStyle/>
              <a:p>
                <a:endParaRPr lang="en-US"/>
              </a:p>
            </p:txBody>
          </p:sp>
          <p:sp>
            <p:nvSpPr>
              <p:cNvPr id="24256" name="Freeform 5149"/>
              <p:cNvSpPr>
                <a:spLocks/>
              </p:cNvSpPr>
              <p:nvPr/>
            </p:nvSpPr>
            <p:spPr bwMode="auto">
              <a:xfrm>
                <a:off x="2039" y="3229"/>
                <a:ext cx="1" cy="45"/>
              </a:xfrm>
              <a:custGeom>
                <a:avLst/>
                <a:gdLst>
                  <a:gd name="T0" fmla="*/ 0 w 1"/>
                  <a:gd name="T1" fmla="*/ 0 h 45"/>
                  <a:gd name="T2" fmla="*/ 0 w 1"/>
                  <a:gd name="T3" fmla="*/ 0 h 45"/>
                  <a:gd name="T4" fmla="*/ 0 w 1"/>
                  <a:gd name="T5" fmla="*/ 0 h 45"/>
                  <a:gd name="T6" fmla="*/ 1 w 1"/>
                  <a:gd name="T7" fmla="*/ 45 h 45"/>
                  <a:gd name="T8" fmla="*/ 0 60000 65536"/>
                  <a:gd name="T9" fmla="*/ 0 60000 65536"/>
                  <a:gd name="T10" fmla="*/ 0 60000 65536"/>
                  <a:gd name="T11" fmla="*/ 0 60000 65536"/>
                  <a:gd name="T12" fmla="*/ 0 w 1"/>
                  <a:gd name="T13" fmla="*/ 0 h 45"/>
                  <a:gd name="T14" fmla="*/ 1 w 1"/>
                  <a:gd name="T15" fmla="*/ 45 h 45"/>
                </a:gdLst>
                <a:ahLst/>
                <a:cxnLst>
                  <a:cxn ang="T8">
                    <a:pos x="T0" y="T1"/>
                  </a:cxn>
                  <a:cxn ang="T9">
                    <a:pos x="T2" y="T3"/>
                  </a:cxn>
                  <a:cxn ang="T10">
                    <a:pos x="T4" y="T5"/>
                  </a:cxn>
                  <a:cxn ang="T11">
                    <a:pos x="T6" y="T7"/>
                  </a:cxn>
                </a:cxnLst>
                <a:rect l="T12" t="T13" r="T14" b="T15"/>
                <a:pathLst>
                  <a:path w="1" h="45">
                    <a:moveTo>
                      <a:pt x="0" y="0"/>
                    </a:moveTo>
                    <a:lnTo>
                      <a:pt x="0" y="0"/>
                    </a:lnTo>
                    <a:lnTo>
                      <a:pt x="1" y="45"/>
                    </a:lnTo>
                  </a:path>
                </a:pathLst>
              </a:custGeom>
              <a:noFill/>
              <a:ln w="0">
                <a:solidFill>
                  <a:srgbClr val="000000"/>
                </a:solidFill>
                <a:prstDash val="solid"/>
                <a:round/>
                <a:headEnd/>
                <a:tailEnd/>
              </a:ln>
            </p:spPr>
            <p:txBody>
              <a:bodyPr/>
              <a:lstStyle/>
              <a:p>
                <a:endParaRPr lang="en-US"/>
              </a:p>
            </p:txBody>
          </p:sp>
          <p:sp>
            <p:nvSpPr>
              <p:cNvPr id="24257" name="Freeform 5150"/>
              <p:cNvSpPr>
                <a:spLocks/>
              </p:cNvSpPr>
              <p:nvPr/>
            </p:nvSpPr>
            <p:spPr bwMode="auto">
              <a:xfrm>
                <a:off x="2040" y="3274"/>
                <a:ext cx="2" cy="71"/>
              </a:xfrm>
              <a:custGeom>
                <a:avLst/>
                <a:gdLst>
                  <a:gd name="T0" fmla="*/ 0 w 2"/>
                  <a:gd name="T1" fmla="*/ 0 h 71"/>
                  <a:gd name="T2" fmla="*/ 0 w 2"/>
                  <a:gd name="T3" fmla="*/ 0 h 71"/>
                  <a:gd name="T4" fmla="*/ 0 w 2"/>
                  <a:gd name="T5" fmla="*/ 0 h 71"/>
                  <a:gd name="T6" fmla="*/ 2 w 2"/>
                  <a:gd name="T7" fmla="*/ 71 h 71"/>
                  <a:gd name="T8" fmla="*/ 0 60000 65536"/>
                  <a:gd name="T9" fmla="*/ 0 60000 65536"/>
                  <a:gd name="T10" fmla="*/ 0 60000 65536"/>
                  <a:gd name="T11" fmla="*/ 0 60000 65536"/>
                  <a:gd name="T12" fmla="*/ 0 w 2"/>
                  <a:gd name="T13" fmla="*/ 0 h 71"/>
                  <a:gd name="T14" fmla="*/ 2 w 2"/>
                  <a:gd name="T15" fmla="*/ 71 h 71"/>
                </a:gdLst>
                <a:ahLst/>
                <a:cxnLst>
                  <a:cxn ang="T8">
                    <a:pos x="T0" y="T1"/>
                  </a:cxn>
                  <a:cxn ang="T9">
                    <a:pos x="T2" y="T3"/>
                  </a:cxn>
                  <a:cxn ang="T10">
                    <a:pos x="T4" y="T5"/>
                  </a:cxn>
                  <a:cxn ang="T11">
                    <a:pos x="T6" y="T7"/>
                  </a:cxn>
                </a:cxnLst>
                <a:rect l="T12" t="T13" r="T14" b="T15"/>
                <a:pathLst>
                  <a:path w="2" h="71">
                    <a:moveTo>
                      <a:pt x="0" y="0"/>
                    </a:moveTo>
                    <a:lnTo>
                      <a:pt x="0" y="0"/>
                    </a:lnTo>
                    <a:lnTo>
                      <a:pt x="2" y="71"/>
                    </a:lnTo>
                  </a:path>
                </a:pathLst>
              </a:custGeom>
              <a:noFill/>
              <a:ln w="0">
                <a:solidFill>
                  <a:srgbClr val="000000"/>
                </a:solidFill>
                <a:prstDash val="solid"/>
                <a:round/>
                <a:headEnd/>
                <a:tailEnd/>
              </a:ln>
            </p:spPr>
            <p:txBody>
              <a:bodyPr/>
              <a:lstStyle/>
              <a:p>
                <a:endParaRPr lang="en-US"/>
              </a:p>
            </p:txBody>
          </p:sp>
          <p:sp>
            <p:nvSpPr>
              <p:cNvPr id="24258" name="Freeform 5151"/>
              <p:cNvSpPr>
                <a:spLocks/>
              </p:cNvSpPr>
              <p:nvPr/>
            </p:nvSpPr>
            <p:spPr bwMode="auto">
              <a:xfrm>
                <a:off x="2042" y="3345"/>
                <a:ext cx="1" cy="41"/>
              </a:xfrm>
              <a:custGeom>
                <a:avLst/>
                <a:gdLst>
                  <a:gd name="T0" fmla="*/ 0 w 1"/>
                  <a:gd name="T1" fmla="*/ 0 h 41"/>
                  <a:gd name="T2" fmla="*/ 0 w 1"/>
                  <a:gd name="T3" fmla="*/ 0 h 41"/>
                  <a:gd name="T4" fmla="*/ 0 w 1"/>
                  <a:gd name="T5" fmla="*/ 0 h 41"/>
                  <a:gd name="T6" fmla="*/ 1 w 1"/>
                  <a:gd name="T7" fmla="*/ 41 h 41"/>
                  <a:gd name="T8" fmla="*/ 0 60000 65536"/>
                  <a:gd name="T9" fmla="*/ 0 60000 65536"/>
                  <a:gd name="T10" fmla="*/ 0 60000 65536"/>
                  <a:gd name="T11" fmla="*/ 0 60000 65536"/>
                  <a:gd name="T12" fmla="*/ 0 w 1"/>
                  <a:gd name="T13" fmla="*/ 0 h 41"/>
                  <a:gd name="T14" fmla="*/ 1 w 1"/>
                  <a:gd name="T15" fmla="*/ 41 h 41"/>
                </a:gdLst>
                <a:ahLst/>
                <a:cxnLst>
                  <a:cxn ang="T8">
                    <a:pos x="T0" y="T1"/>
                  </a:cxn>
                  <a:cxn ang="T9">
                    <a:pos x="T2" y="T3"/>
                  </a:cxn>
                  <a:cxn ang="T10">
                    <a:pos x="T4" y="T5"/>
                  </a:cxn>
                  <a:cxn ang="T11">
                    <a:pos x="T6" y="T7"/>
                  </a:cxn>
                </a:cxnLst>
                <a:rect l="T12" t="T13" r="T14" b="T15"/>
                <a:pathLst>
                  <a:path w="1" h="41">
                    <a:moveTo>
                      <a:pt x="0" y="0"/>
                    </a:moveTo>
                    <a:lnTo>
                      <a:pt x="0" y="0"/>
                    </a:lnTo>
                    <a:lnTo>
                      <a:pt x="1" y="41"/>
                    </a:lnTo>
                  </a:path>
                </a:pathLst>
              </a:custGeom>
              <a:noFill/>
              <a:ln w="0">
                <a:solidFill>
                  <a:srgbClr val="000000"/>
                </a:solidFill>
                <a:prstDash val="solid"/>
                <a:round/>
                <a:headEnd/>
                <a:tailEnd/>
              </a:ln>
            </p:spPr>
            <p:txBody>
              <a:bodyPr/>
              <a:lstStyle/>
              <a:p>
                <a:endParaRPr lang="en-US"/>
              </a:p>
            </p:txBody>
          </p:sp>
          <p:sp>
            <p:nvSpPr>
              <p:cNvPr id="24259" name="Freeform 5152"/>
              <p:cNvSpPr>
                <a:spLocks/>
              </p:cNvSpPr>
              <p:nvPr/>
            </p:nvSpPr>
            <p:spPr bwMode="auto">
              <a:xfrm>
                <a:off x="2043" y="3386"/>
                <a:ext cx="2" cy="62"/>
              </a:xfrm>
              <a:custGeom>
                <a:avLst/>
                <a:gdLst>
                  <a:gd name="T0" fmla="*/ 0 w 2"/>
                  <a:gd name="T1" fmla="*/ 0 h 62"/>
                  <a:gd name="T2" fmla="*/ 0 w 2"/>
                  <a:gd name="T3" fmla="*/ 0 h 62"/>
                  <a:gd name="T4" fmla="*/ 0 w 2"/>
                  <a:gd name="T5" fmla="*/ 0 h 62"/>
                  <a:gd name="T6" fmla="*/ 2 w 2"/>
                  <a:gd name="T7" fmla="*/ 62 h 62"/>
                  <a:gd name="T8" fmla="*/ 0 60000 65536"/>
                  <a:gd name="T9" fmla="*/ 0 60000 65536"/>
                  <a:gd name="T10" fmla="*/ 0 60000 65536"/>
                  <a:gd name="T11" fmla="*/ 0 60000 65536"/>
                  <a:gd name="T12" fmla="*/ 0 w 2"/>
                  <a:gd name="T13" fmla="*/ 0 h 62"/>
                  <a:gd name="T14" fmla="*/ 2 w 2"/>
                  <a:gd name="T15" fmla="*/ 62 h 62"/>
                </a:gdLst>
                <a:ahLst/>
                <a:cxnLst>
                  <a:cxn ang="T8">
                    <a:pos x="T0" y="T1"/>
                  </a:cxn>
                  <a:cxn ang="T9">
                    <a:pos x="T2" y="T3"/>
                  </a:cxn>
                  <a:cxn ang="T10">
                    <a:pos x="T4" y="T5"/>
                  </a:cxn>
                  <a:cxn ang="T11">
                    <a:pos x="T6" y="T7"/>
                  </a:cxn>
                </a:cxnLst>
                <a:rect l="T12" t="T13" r="T14" b="T15"/>
                <a:pathLst>
                  <a:path w="2" h="62">
                    <a:moveTo>
                      <a:pt x="0" y="0"/>
                    </a:moveTo>
                    <a:lnTo>
                      <a:pt x="0" y="0"/>
                    </a:lnTo>
                    <a:lnTo>
                      <a:pt x="2" y="62"/>
                    </a:lnTo>
                  </a:path>
                </a:pathLst>
              </a:custGeom>
              <a:noFill/>
              <a:ln w="0">
                <a:solidFill>
                  <a:srgbClr val="000000"/>
                </a:solidFill>
                <a:prstDash val="solid"/>
                <a:round/>
                <a:headEnd/>
                <a:tailEnd/>
              </a:ln>
            </p:spPr>
            <p:txBody>
              <a:bodyPr/>
              <a:lstStyle/>
              <a:p>
                <a:endParaRPr lang="en-US"/>
              </a:p>
            </p:txBody>
          </p:sp>
          <p:sp>
            <p:nvSpPr>
              <p:cNvPr id="24260" name="Freeform 5153"/>
              <p:cNvSpPr>
                <a:spLocks/>
              </p:cNvSpPr>
              <p:nvPr/>
            </p:nvSpPr>
            <p:spPr bwMode="auto">
              <a:xfrm>
                <a:off x="2045" y="3448"/>
                <a:ext cx="2" cy="68"/>
              </a:xfrm>
              <a:custGeom>
                <a:avLst/>
                <a:gdLst>
                  <a:gd name="T0" fmla="*/ 0 w 2"/>
                  <a:gd name="T1" fmla="*/ 0 h 68"/>
                  <a:gd name="T2" fmla="*/ 0 w 2"/>
                  <a:gd name="T3" fmla="*/ 0 h 68"/>
                  <a:gd name="T4" fmla="*/ 0 w 2"/>
                  <a:gd name="T5" fmla="*/ 0 h 68"/>
                  <a:gd name="T6" fmla="*/ 2 w 2"/>
                  <a:gd name="T7" fmla="*/ 68 h 68"/>
                  <a:gd name="T8" fmla="*/ 0 60000 65536"/>
                  <a:gd name="T9" fmla="*/ 0 60000 65536"/>
                  <a:gd name="T10" fmla="*/ 0 60000 65536"/>
                  <a:gd name="T11" fmla="*/ 0 60000 65536"/>
                  <a:gd name="T12" fmla="*/ 0 w 2"/>
                  <a:gd name="T13" fmla="*/ 0 h 68"/>
                  <a:gd name="T14" fmla="*/ 2 w 2"/>
                  <a:gd name="T15" fmla="*/ 68 h 68"/>
                </a:gdLst>
                <a:ahLst/>
                <a:cxnLst>
                  <a:cxn ang="T8">
                    <a:pos x="T0" y="T1"/>
                  </a:cxn>
                  <a:cxn ang="T9">
                    <a:pos x="T2" y="T3"/>
                  </a:cxn>
                  <a:cxn ang="T10">
                    <a:pos x="T4" y="T5"/>
                  </a:cxn>
                  <a:cxn ang="T11">
                    <a:pos x="T6" y="T7"/>
                  </a:cxn>
                </a:cxnLst>
                <a:rect l="T12" t="T13" r="T14" b="T15"/>
                <a:pathLst>
                  <a:path w="2" h="68">
                    <a:moveTo>
                      <a:pt x="0" y="0"/>
                    </a:moveTo>
                    <a:lnTo>
                      <a:pt x="0" y="0"/>
                    </a:lnTo>
                    <a:lnTo>
                      <a:pt x="2" y="68"/>
                    </a:lnTo>
                  </a:path>
                </a:pathLst>
              </a:custGeom>
              <a:noFill/>
              <a:ln w="0">
                <a:solidFill>
                  <a:srgbClr val="000000"/>
                </a:solidFill>
                <a:prstDash val="solid"/>
                <a:round/>
                <a:headEnd/>
                <a:tailEnd/>
              </a:ln>
            </p:spPr>
            <p:txBody>
              <a:bodyPr/>
              <a:lstStyle/>
              <a:p>
                <a:endParaRPr lang="en-US"/>
              </a:p>
            </p:txBody>
          </p:sp>
          <p:sp>
            <p:nvSpPr>
              <p:cNvPr id="24261" name="Freeform 5154"/>
              <p:cNvSpPr>
                <a:spLocks/>
              </p:cNvSpPr>
              <p:nvPr/>
            </p:nvSpPr>
            <p:spPr bwMode="auto">
              <a:xfrm>
                <a:off x="2047" y="3516"/>
                <a:ext cx="1" cy="29"/>
              </a:xfrm>
              <a:custGeom>
                <a:avLst/>
                <a:gdLst>
                  <a:gd name="T0" fmla="*/ 0 w 1"/>
                  <a:gd name="T1" fmla="*/ 0 h 29"/>
                  <a:gd name="T2" fmla="*/ 0 w 1"/>
                  <a:gd name="T3" fmla="*/ 0 h 29"/>
                  <a:gd name="T4" fmla="*/ 0 w 1"/>
                  <a:gd name="T5" fmla="*/ 0 h 29"/>
                  <a:gd name="T6" fmla="*/ 1 w 1"/>
                  <a:gd name="T7" fmla="*/ 29 h 29"/>
                  <a:gd name="T8" fmla="*/ 0 60000 65536"/>
                  <a:gd name="T9" fmla="*/ 0 60000 65536"/>
                  <a:gd name="T10" fmla="*/ 0 60000 65536"/>
                  <a:gd name="T11" fmla="*/ 0 60000 65536"/>
                  <a:gd name="T12" fmla="*/ 0 w 1"/>
                  <a:gd name="T13" fmla="*/ 0 h 29"/>
                  <a:gd name="T14" fmla="*/ 1 w 1"/>
                  <a:gd name="T15" fmla="*/ 29 h 29"/>
                </a:gdLst>
                <a:ahLst/>
                <a:cxnLst>
                  <a:cxn ang="T8">
                    <a:pos x="T0" y="T1"/>
                  </a:cxn>
                  <a:cxn ang="T9">
                    <a:pos x="T2" y="T3"/>
                  </a:cxn>
                  <a:cxn ang="T10">
                    <a:pos x="T4" y="T5"/>
                  </a:cxn>
                  <a:cxn ang="T11">
                    <a:pos x="T6" y="T7"/>
                  </a:cxn>
                </a:cxnLst>
                <a:rect l="T12" t="T13" r="T14" b="T15"/>
                <a:pathLst>
                  <a:path w="1" h="29">
                    <a:moveTo>
                      <a:pt x="0" y="0"/>
                    </a:moveTo>
                    <a:lnTo>
                      <a:pt x="0" y="0"/>
                    </a:lnTo>
                    <a:lnTo>
                      <a:pt x="1" y="29"/>
                    </a:lnTo>
                  </a:path>
                </a:pathLst>
              </a:custGeom>
              <a:noFill/>
              <a:ln w="0">
                <a:solidFill>
                  <a:srgbClr val="000000"/>
                </a:solidFill>
                <a:prstDash val="solid"/>
                <a:round/>
                <a:headEnd/>
                <a:tailEnd/>
              </a:ln>
            </p:spPr>
            <p:txBody>
              <a:bodyPr/>
              <a:lstStyle/>
              <a:p>
                <a:endParaRPr lang="en-US"/>
              </a:p>
            </p:txBody>
          </p:sp>
          <p:sp>
            <p:nvSpPr>
              <p:cNvPr id="24262" name="Freeform 5155"/>
              <p:cNvSpPr>
                <a:spLocks/>
              </p:cNvSpPr>
              <p:nvPr/>
            </p:nvSpPr>
            <p:spPr bwMode="auto">
              <a:xfrm>
                <a:off x="2048" y="3545"/>
                <a:ext cx="2" cy="23"/>
              </a:xfrm>
              <a:custGeom>
                <a:avLst/>
                <a:gdLst>
                  <a:gd name="T0" fmla="*/ 0 w 2"/>
                  <a:gd name="T1" fmla="*/ 0 h 23"/>
                  <a:gd name="T2" fmla="*/ 0 w 2"/>
                  <a:gd name="T3" fmla="*/ 0 h 23"/>
                  <a:gd name="T4" fmla="*/ 0 w 2"/>
                  <a:gd name="T5" fmla="*/ 0 h 23"/>
                  <a:gd name="T6" fmla="*/ 2 w 2"/>
                  <a:gd name="T7" fmla="*/ 23 h 23"/>
                  <a:gd name="T8" fmla="*/ 0 60000 65536"/>
                  <a:gd name="T9" fmla="*/ 0 60000 65536"/>
                  <a:gd name="T10" fmla="*/ 0 60000 65536"/>
                  <a:gd name="T11" fmla="*/ 0 60000 65536"/>
                  <a:gd name="T12" fmla="*/ 0 w 2"/>
                  <a:gd name="T13" fmla="*/ 0 h 23"/>
                  <a:gd name="T14" fmla="*/ 2 w 2"/>
                  <a:gd name="T15" fmla="*/ 23 h 23"/>
                </a:gdLst>
                <a:ahLst/>
                <a:cxnLst>
                  <a:cxn ang="T8">
                    <a:pos x="T0" y="T1"/>
                  </a:cxn>
                  <a:cxn ang="T9">
                    <a:pos x="T2" y="T3"/>
                  </a:cxn>
                  <a:cxn ang="T10">
                    <a:pos x="T4" y="T5"/>
                  </a:cxn>
                  <a:cxn ang="T11">
                    <a:pos x="T6" y="T7"/>
                  </a:cxn>
                </a:cxnLst>
                <a:rect l="T12" t="T13" r="T14" b="T15"/>
                <a:pathLst>
                  <a:path w="2" h="23">
                    <a:moveTo>
                      <a:pt x="0" y="0"/>
                    </a:moveTo>
                    <a:lnTo>
                      <a:pt x="0" y="0"/>
                    </a:lnTo>
                    <a:lnTo>
                      <a:pt x="2" y="23"/>
                    </a:lnTo>
                  </a:path>
                </a:pathLst>
              </a:custGeom>
              <a:noFill/>
              <a:ln w="0">
                <a:solidFill>
                  <a:srgbClr val="000000"/>
                </a:solidFill>
                <a:prstDash val="solid"/>
                <a:round/>
                <a:headEnd/>
                <a:tailEnd/>
              </a:ln>
            </p:spPr>
            <p:txBody>
              <a:bodyPr/>
              <a:lstStyle/>
              <a:p>
                <a:endParaRPr lang="en-US"/>
              </a:p>
            </p:txBody>
          </p:sp>
          <p:sp>
            <p:nvSpPr>
              <p:cNvPr id="24263" name="Freeform 5156"/>
              <p:cNvSpPr>
                <a:spLocks/>
              </p:cNvSpPr>
              <p:nvPr/>
            </p:nvSpPr>
            <p:spPr bwMode="auto">
              <a:xfrm>
                <a:off x="2050" y="3568"/>
                <a:ext cx="1" cy="18"/>
              </a:xfrm>
              <a:custGeom>
                <a:avLst/>
                <a:gdLst>
                  <a:gd name="T0" fmla="*/ 0 w 1"/>
                  <a:gd name="T1" fmla="*/ 0 h 18"/>
                  <a:gd name="T2" fmla="*/ 0 w 1"/>
                  <a:gd name="T3" fmla="*/ 0 h 18"/>
                  <a:gd name="T4" fmla="*/ 0 w 1"/>
                  <a:gd name="T5" fmla="*/ 0 h 18"/>
                  <a:gd name="T6" fmla="*/ 1 w 1"/>
                  <a:gd name="T7" fmla="*/ 18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0"/>
                    </a:moveTo>
                    <a:lnTo>
                      <a:pt x="0" y="0"/>
                    </a:lnTo>
                    <a:lnTo>
                      <a:pt x="1" y="18"/>
                    </a:lnTo>
                  </a:path>
                </a:pathLst>
              </a:custGeom>
              <a:noFill/>
              <a:ln w="0">
                <a:solidFill>
                  <a:srgbClr val="000000"/>
                </a:solidFill>
                <a:prstDash val="solid"/>
                <a:round/>
                <a:headEnd/>
                <a:tailEnd/>
              </a:ln>
            </p:spPr>
            <p:txBody>
              <a:bodyPr/>
              <a:lstStyle/>
              <a:p>
                <a:endParaRPr lang="en-US"/>
              </a:p>
            </p:txBody>
          </p:sp>
          <p:sp>
            <p:nvSpPr>
              <p:cNvPr id="24264" name="Freeform 5157"/>
              <p:cNvSpPr>
                <a:spLocks/>
              </p:cNvSpPr>
              <p:nvPr/>
            </p:nvSpPr>
            <p:spPr bwMode="auto">
              <a:xfrm>
                <a:off x="2051" y="3586"/>
                <a:ext cx="2" cy="15"/>
              </a:xfrm>
              <a:custGeom>
                <a:avLst/>
                <a:gdLst>
                  <a:gd name="T0" fmla="*/ 0 w 2"/>
                  <a:gd name="T1" fmla="*/ 0 h 15"/>
                  <a:gd name="T2" fmla="*/ 0 w 2"/>
                  <a:gd name="T3" fmla="*/ 0 h 15"/>
                  <a:gd name="T4" fmla="*/ 0 w 2"/>
                  <a:gd name="T5" fmla="*/ 0 h 15"/>
                  <a:gd name="T6" fmla="*/ 2 w 2"/>
                  <a:gd name="T7" fmla="*/ 15 h 15"/>
                  <a:gd name="T8" fmla="*/ 0 60000 65536"/>
                  <a:gd name="T9" fmla="*/ 0 60000 65536"/>
                  <a:gd name="T10" fmla="*/ 0 60000 65536"/>
                  <a:gd name="T11" fmla="*/ 0 60000 65536"/>
                  <a:gd name="T12" fmla="*/ 0 w 2"/>
                  <a:gd name="T13" fmla="*/ 0 h 15"/>
                  <a:gd name="T14" fmla="*/ 2 w 2"/>
                  <a:gd name="T15" fmla="*/ 15 h 15"/>
                </a:gdLst>
                <a:ahLst/>
                <a:cxnLst>
                  <a:cxn ang="T8">
                    <a:pos x="T0" y="T1"/>
                  </a:cxn>
                  <a:cxn ang="T9">
                    <a:pos x="T2" y="T3"/>
                  </a:cxn>
                  <a:cxn ang="T10">
                    <a:pos x="T4" y="T5"/>
                  </a:cxn>
                  <a:cxn ang="T11">
                    <a:pos x="T6" y="T7"/>
                  </a:cxn>
                </a:cxnLst>
                <a:rect l="T12" t="T13" r="T14" b="T15"/>
                <a:pathLst>
                  <a:path w="2" h="15">
                    <a:moveTo>
                      <a:pt x="0" y="0"/>
                    </a:moveTo>
                    <a:lnTo>
                      <a:pt x="0" y="0"/>
                    </a:lnTo>
                    <a:lnTo>
                      <a:pt x="2" y="15"/>
                    </a:lnTo>
                  </a:path>
                </a:pathLst>
              </a:custGeom>
              <a:noFill/>
              <a:ln w="0">
                <a:solidFill>
                  <a:srgbClr val="000000"/>
                </a:solidFill>
                <a:prstDash val="solid"/>
                <a:round/>
                <a:headEnd/>
                <a:tailEnd/>
              </a:ln>
            </p:spPr>
            <p:txBody>
              <a:bodyPr/>
              <a:lstStyle/>
              <a:p>
                <a:endParaRPr lang="en-US"/>
              </a:p>
            </p:txBody>
          </p:sp>
          <p:sp>
            <p:nvSpPr>
              <p:cNvPr id="24265" name="Freeform 5158"/>
              <p:cNvSpPr>
                <a:spLocks/>
              </p:cNvSpPr>
              <p:nvPr/>
            </p:nvSpPr>
            <p:spPr bwMode="auto">
              <a:xfrm>
                <a:off x="2053" y="3601"/>
                <a:ext cx="1" cy="14"/>
              </a:xfrm>
              <a:custGeom>
                <a:avLst/>
                <a:gdLst>
                  <a:gd name="T0" fmla="*/ 0 w 1"/>
                  <a:gd name="T1" fmla="*/ 0 h 14"/>
                  <a:gd name="T2" fmla="*/ 0 w 1"/>
                  <a:gd name="T3" fmla="*/ 0 h 14"/>
                  <a:gd name="T4" fmla="*/ 0 w 1"/>
                  <a:gd name="T5" fmla="*/ 0 h 14"/>
                  <a:gd name="T6" fmla="*/ 1 w 1"/>
                  <a:gd name="T7" fmla="*/ 14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0"/>
                    </a:moveTo>
                    <a:lnTo>
                      <a:pt x="0" y="0"/>
                    </a:lnTo>
                    <a:lnTo>
                      <a:pt x="1" y="14"/>
                    </a:lnTo>
                  </a:path>
                </a:pathLst>
              </a:custGeom>
              <a:noFill/>
              <a:ln w="0">
                <a:solidFill>
                  <a:srgbClr val="000000"/>
                </a:solidFill>
                <a:prstDash val="solid"/>
                <a:round/>
                <a:headEnd/>
                <a:tailEnd/>
              </a:ln>
            </p:spPr>
            <p:txBody>
              <a:bodyPr/>
              <a:lstStyle/>
              <a:p>
                <a:endParaRPr lang="en-US"/>
              </a:p>
            </p:txBody>
          </p:sp>
          <p:sp>
            <p:nvSpPr>
              <p:cNvPr id="24266" name="Freeform 5159"/>
              <p:cNvSpPr>
                <a:spLocks/>
              </p:cNvSpPr>
              <p:nvPr/>
            </p:nvSpPr>
            <p:spPr bwMode="auto">
              <a:xfrm>
                <a:off x="2054" y="3615"/>
                <a:ext cx="2" cy="7"/>
              </a:xfrm>
              <a:custGeom>
                <a:avLst/>
                <a:gdLst>
                  <a:gd name="T0" fmla="*/ 0 w 2"/>
                  <a:gd name="T1" fmla="*/ 0 h 7"/>
                  <a:gd name="T2" fmla="*/ 0 w 2"/>
                  <a:gd name="T3" fmla="*/ 0 h 7"/>
                  <a:gd name="T4" fmla="*/ 0 w 2"/>
                  <a:gd name="T5" fmla="*/ 0 h 7"/>
                  <a:gd name="T6" fmla="*/ 2 w 2"/>
                  <a:gd name="T7" fmla="*/ 7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0">
                <a:solidFill>
                  <a:srgbClr val="000000"/>
                </a:solidFill>
                <a:prstDash val="solid"/>
                <a:round/>
                <a:headEnd/>
                <a:tailEnd/>
              </a:ln>
            </p:spPr>
            <p:txBody>
              <a:bodyPr/>
              <a:lstStyle/>
              <a:p>
                <a:endParaRPr lang="en-US"/>
              </a:p>
            </p:txBody>
          </p:sp>
          <p:sp>
            <p:nvSpPr>
              <p:cNvPr id="24267" name="Freeform 5160"/>
              <p:cNvSpPr>
                <a:spLocks/>
              </p:cNvSpPr>
              <p:nvPr/>
            </p:nvSpPr>
            <p:spPr bwMode="auto">
              <a:xfrm>
                <a:off x="2056" y="3622"/>
                <a:ext cx="1" cy="6"/>
              </a:xfrm>
              <a:custGeom>
                <a:avLst/>
                <a:gdLst>
                  <a:gd name="T0" fmla="*/ 0 w 1"/>
                  <a:gd name="T1" fmla="*/ 0 h 6"/>
                  <a:gd name="T2" fmla="*/ 0 w 1"/>
                  <a:gd name="T3" fmla="*/ 0 h 6"/>
                  <a:gd name="T4" fmla="*/ 0 w 1"/>
                  <a:gd name="T5" fmla="*/ 0 h 6"/>
                  <a:gd name="T6" fmla="*/ 1 w 1"/>
                  <a:gd name="T7" fmla="*/ 6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4268" name="Freeform 5161"/>
              <p:cNvSpPr>
                <a:spLocks/>
              </p:cNvSpPr>
              <p:nvPr/>
            </p:nvSpPr>
            <p:spPr bwMode="auto">
              <a:xfrm>
                <a:off x="2057" y="3628"/>
                <a:ext cx="2" cy="4"/>
              </a:xfrm>
              <a:custGeom>
                <a:avLst/>
                <a:gdLst>
                  <a:gd name="T0" fmla="*/ 0 w 2"/>
                  <a:gd name="T1" fmla="*/ 0 h 4"/>
                  <a:gd name="T2" fmla="*/ 0 w 2"/>
                  <a:gd name="T3" fmla="*/ 0 h 4"/>
                  <a:gd name="T4" fmla="*/ 0 w 2"/>
                  <a:gd name="T5" fmla="*/ 0 h 4"/>
                  <a:gd name="T6" fmla="*/ 2 w 2"/>
                  <a:gd name="T7" fmla="*/ 4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0">
                <a:solidFill>
                  <a:srgbClr val="000000"/>
                </a:solidFill>
                <a:prstDash val="solid"/>
                <a:round/>
                <a:headEnd/>
                <a:tailEnd/>
              </a:ln>
            </p:spPr>
            <p:txBody>
              <a:bodyPr/>
              <a:lstStyle/>
              <a:p>
                <a:endParaRPr lang="en-US"/>
              </a:p>
            </p:txBody>
          </p:sp>
          <p:sp>
            <p:nvSpPr>
              <p:cNvPr id="24269" name="Freeform 5162"/>
              <p:cNvSpPr>
                <a:spLocks/>
              </p:cNvSpPr>
              <p:nvPr/>
            </p:nvSpPr>
            <p:spPr bwMode="auto">
              <a:xfrm>
                <a:off x="2059" y="3632"/>
                <a:ext cx="1" cy="5"/>
              </a:xfrm>
              <a:custGeom>
                <a:avLst/>
                <a:gdLst>
                  <a:gd name="T0" fmla="*/ 0 w 1"/>
                  <a:gd name="T1" fmla="*/ 0 h 5"/>
                  <a:gd name="T2" fmla="*/ 0 w 1"/>
                  <a:gd name="T3" fmla="*/ 0 h 5"/>
                  <a:gd name="T4" fmla="*/ 0 w 1"/>
                  <a:gd name="T5" fmla="*/ 0 h 5"/>
                  <a:gd name="T6" fmla="*/ 1 w 1"/>
                  <a:gd name="T7" fmla="*/ 5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4270" name="Freeform 5163"/>
              <p:cNvSpPr>
                <a:spLocks/>
              </p:cNvSpPr>
              <p:nvPr/>
            </p:nvSpPr>
            <p:spPr bwMode="auto">
              <a:xfrm>
                <a:off x="2060" y="3637"/>
                <a:ext cx="1" cy="3"/>
              </a:xfrm>
              <a:custGeom>
                <a:avLst/>
                <a:gdLst>
                  <a:gd name="T0" fmla="*/ 0 w 1"/>
                  <a:gd name="T1" fmla="*/ 0 h 3"/>
                  <a:gd name="T2" fmla="*/ 0 w 1"/>
                  <a:gd name="T3" fmla="*/ 0 h 3"/>
                  <a:gd name="T4" fmla="*/ 0 w 1"/>
                  <a:gd name="T5" fmla="*/ 0 h 3"/>
                  <a:gd name="T6" fmla="*/ 1 w 1"/>
                  <a:gd name="T7" fmla="*/ 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4271" name="Freeform 5164"/>
              <p:cNvSpPr>
                <a:spLocks/>
              </p:cNvSpPr>
              <p:nvPr/>
            </p:nvSpPr>
            <p:spPr bwMode="auto">
              <a:xfrm>
                <a:off x="2061" y="3640"/>
                <a:ext cx="2" cy="2"/>
              </a:xfrm>
              <a:custGeom>
                <a:avLst/>
                <a:gdLst>
                  <a:gd name="T0" fmla="*/ 0 w 2"/>
                  <a:gd name="T1" fmla="*/ 0 h 2"/>
                  <a:gd name="T2" fmla="*/ 0 w 2"/>
                  <a:gd name="T3" fmla="*/ 0 h 2"/>
                  <a:gd name="T4" fmla="*/ 0 w 2"/>
                  <a:gd name="T5" fmla="*/ 0 h 2"/>
                  <a:gd name="T6" fmla="*/ 2 w 2"/>
                  <a:gd name="T7" fmla="*/ 2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0">
                <a:solidFill>
                  <a:srgbClr val="000000"/>
                </a:solidFill>
                <a:prstDash val="solid"/>
                <a:round/>
                <a:headEnd/>
                <a:tailEnd/>
              </a:ln>
            </p:spPr>
            <p:txBody>
              <a:bodyPr/>
              <a:lstStyle/>
              <a:p>
                <a:endParaRPr lang="en-US"/>
              </a:p>
            </p:txBody>
          </p:sp>
          <p:sp>
            <p:nvSpPr>
              <p:cNvPr id="24272" name="Freeform 5165"/>
              <p:cNvSpPr>
                <a:spLocks/>
              </p:cNvSpPr>
              <p:nvPr/>
            </p:nvSpPr>
            <p:spPr bwMode="auto">
              <a:xfrm>
                <a:off x="2063" y="364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273" name="Freeform 5166"/>
              <p:cNvSpPr>
                <a:spLocks/>
              </p:cNvSpPr>
              <p:nvPr/>
            </p:nvSpPr>
            <p:spPr bwMode="auto">
              <a:xfrm>
                <a:off x="2064" y="3643"/>
                <a:ext cx="1" cy="3"/>
              </a:xfrm>
              <a:custGeom>
                <a:avLst/>
                <a:gdLst>
                  <a:gd name="T0" fmla="*/ 0 w 1"/>
                  <a:gd name="T1" fmla="*/ 0 h 3"/>
                  <a:gd name="T2" fmla="*/ 0 w 1"/>
                  <a:gd name="T3" fmla="*/ 0 h 3"/>
                  <a:gd name="T4" fmla="*/ 0 w 1"/>
                  <a:gd name="T5" fmla="*/ 0 h 3"/>
                  <a:gd name="T6" fmla="*/ 1 w 1"/>
                  <a:gd name="T7" fmla="*/ 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4274" name="Freeform 5167"/>
              <p:cNvSpPr>
                <a:spLocks/>
              </p:cNvSpPr>
              <p:nvPr/>
            </p:nvSpPr>
            <p:spPr bwMode="auto">
              <a:xfrm>
                <a:off x="2065" y="3646"/>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275" name="Freeform 5168"/>
              <p:cNvSpPr>
                <a:spLocks/>
              </p:cNvSpPr>
              <p:nvPr/>
            </p:nvSpPr>
            <p:spPr bwMode="auto">
              <a:xfrm>
                <a:off x="2067" y="3646"/>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276" name="Freeform 5169"/>
              <p:cNvSpPr>
                <a:spLocks/>
              </p:cNvSpPr>
              <p:nvPr/>
            </p:nvSpPr>
            <p:spPr bwMode="auto">
              <a:xfrm>
                <a:off x="2068" y="3648"/>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277" name="Freeform 5170"/>
              <p:cNvSpPr>
                <a:spLocks/>
              </p:cNvSpPr>
              <p:nvPr/>
            </p:nvSpPr>
            <p:spPr bwMode="auto">
              <a:xfrm>
                <a:off x="2070" y="3649"/>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278" name="Freeform 5171"/>
              <p:cNvSpPr>
                <a:spLocks/>
              </p:cNvSpPr>
              <p:nvPr/>
            </p:nvSpPr>
            <p:spPr bwMode="auto">
              <a:xfrm>
                <a:off x="2071" y="3651"/>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279" name="Freeform 5172"/>
              <p:cNvSpPr>
                <a:spLocks/>
              </p:cNvSpPr>
              <p:nvPr/>
            </p:nvSpPr>
            <p:spPr bwMode="auto">
              <a:xfrm>
                <a:off x="2073" y="365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280" name="Freeform 5173"/>
              <p:cNvSpPr>
                <a:spLocks/>
              </p:cNvSpPr>
              <p:nvPr/>
            </p:nvSpPr>
            <p:spPr bwMode="auto">
              <a:xfrm>
                <a:off x="2075" y="365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281" name="Freeform 5174"/>
              <p:cNvSpPr>
                <a:spLocks/>
              </p:cNvSpPr>
              <p:nvPr/>
            </p:nvSpPr>
            <p:spPr bwMode="auto">
              <a:xfrm>
                <a:off x="2076" y="3652"/>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282" name="Freeform 5175"/>
              <p:cNvSpPr>
                <a:spLocks/>
              </p:cNvSpPr>
              <p:nvPr/>
            </p:nvSpPr>
            <p:spPr bwMode="auto">
              <a:xfrm>
                <a:off x="2078" y="365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283" name="Freeform 5176"/>
              <p:cNvSpPr>
                <a:spLocks/>
              </p:cNvSpPr>
              <p:nvPr/>
            </p:nvSpPr>
            <p:spPr bwMode="auto">
              <a:xfrm>
                <a:off x="2079" y="3651"/>
                <a:ext cx="2" cy="3"/>
              </a:xfrm>
              <a:custGeom>
                <a:avLst/>
                <a:gdLst>
                  <a:gd name="T0" fmla="*/ 0 w 2"/>
                  <a:gd name="T1" fmla="*/ 3 h 3"/>
                  <a:gd name="T2" fmla="*/ 0 w 2"/>
                  <a:gd name="T3" fmla="*/ 3 h 3"/>
                  <a:gd name="T4" fmla="*/ 0 w 2"/>
                  <a:gd name="T5" fmla="*/ 3 h 3"/>
                  <a:gd name="T6" fmla="*/ 2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0">
                <a:solidFill>
                  <a:srgbClr val="000000"/>
                </a:solidFill>
                <a:prstDash val="solid"/>
                <a:round/>
                <a:headEnd/>
                <a:tailEnd/>
              </a:ln>
            </p:spPr>
            <p:txBody>
              <a:bodyPr/>
              <a:lstStyle/>
              <a:p>
                <a:endParaRPr lang="en-US"/>
              </a:p>
            </p:txBody>
          </p:sp>
          <p:sp>
            <p:nvSpPr>
              <p:cNvPr id="24284" name="Freeform 5177"/>
              <p:cNvSpPr>
                <a:spLocks/>
              </p:cNvSpPr>
              <p:nvPr/>
            </p:nvSpPr>
            <p:spPr bwMode="auto">
              <a:xfrm>
                <a:off x="2081" y="3643"/>
                <a:ext cx="1" cy="8"/>
              </a:xfrm>
              <a:custGeom>
                <a:avLst/>
                <a:gdLst>
                  <a:gd name="T0" fmla="*/ 0 w 1"/>
                  <a:gd name="T1" fmla="*/ 8 h 8"/>
                  <a:gd name="T2" fmla="*/ 0 w 1"/>
                  <a:gd name="T3" fmla="*/ 8 h 8"/>
                  <a:gd name="T4" fmla="*/ 0 w 1"/>
                  <a:gd name="T5" fmla="*/ 8 h 8"/>
                  <a:gd name="T6" fmla="*/ 1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0">
                <a:solidFill>
                  <a:srgbClr val="000000"/>
                </a:solidFill>
                <a:prstDash val="solid"/>
                <a:round/>
                <a:headEnd/>
                <a:tailEnd/>
              </a:ln>
            </p:spPr>
            <p:txBody>
              <a:bodyPr/>
              <a:lstStyle/>
              <a:p>
                <a:endParaRPr lang="en-US"/>
              </a:p>
            </p:txBody>
          </p:sp>
          <p:sp>
            <p:nvSpPr>
              <p:cNvPr id="24285" name="Freeform 5178"/>
              <p:cNvSpPr>
                <a:spLocks/>
              </p:cNvSpPr>
              <p:nvPr/>
            </p:nvSpPr>
            <p:spPr bwMode="auto">
              <a:xfrm>
                <a:off x="2082" y="3631"/>
                <a:ext cx="1" cy="12"/>
              </a:xfrm>
              <a:custGeom>
                <a:avLst/>
                <a:gdLst>
                  <a:gd name="T0" fmla="*/ 0 w 1"/>
                  <a:gd name="T1" fmla="*/ 12 h 12"/>
                  <a:gd name="T2" fmla="*/ 0 w 1"/>
                  <a:gd name="T3" fmla="*/ 12 h 12"/>
                  <a:gd name="T4" fmla="*/ 0 w 1"/>
                  <a:gd name="T5" fmla="*/ 12 h 12"/>
                  <a:gd name="T6" fmla="*/ 1 w 1"/>
                  <a:gd name="T7" fmla="*/ 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12"/>
                    </a:moveTo>
                    <a:lnTo>
                      <a:pt x="0" y="12"/>
                    </a:lnTo>
                    <a:lnTo>
                      <a:pt x="1" y="0"/>
                    </a:lnTo>
                  </a:path>
                </a:pathLst>
              </a:custGeom>
              <a:noFill/>
              <a:ln w="0">
                <a:solidFill>
                  <a:srgbClr val="000000"/>
                </a:solidFill>
                <a:prstDash val="solid"/>
                <a:round/>
                <a:headEnd/>
                <a:tailEnd/>
              </a:ln>
            </p:spPr>
            <p:txBody>
              <a:bodyPr/>
              <a:lstStyle/>
              <a:p>
                <a:endParaRPr lang="en-US"/>
              </a:p>
            </p:txBody>
          </p:sp>
          <p:sp>
            <p:nvSpPr>
              <p:cNvPr id="24286" name="Freeform 5179"/>
              <p:cNvSpPr>
                <a:spLocks/>
              </p:cNvSpPr>
              <p:nvPr/>
            </p:nvSpPr>
            <p:spPr bwMode="auto">
              <a:xfrm>
                <a:off x="2083" y="3614"/>
                <a:ext cx="2" cy="17"/>
              </a:xfrm>
              <a:custGeom>
                <a:avLst/>
                <a:gdLst>
                  <a:gd name="T0" fmla="*/ 0 w 2"/>
                  <a:gd name="T1" fmla="*/ 17 h 17"/>
                  <a:gd name="T2" fmla="*/ 0 w 2"/>
                  <a:gd name="T3" fmla="*/ 17 h 17"/>
                  <a:gd name="T4" fmla="*/ 0 w 2"/>
                  <a:gd name="T5" fmla="*/ 17 h 17"/>
                  <a:gd name="T6" fmla="*/ 2 w 2"/>
                  <a:gd name="T7" fmla="*/ 0 h 17"/>
                  <a:gd name="T8" fmla="*/ 0 60000 65536"/>
                  <a:gd name="T9" fmla="*/ 0 60000 65536"/>
                  <a:gd name="T10" fmla="*/ 0 60000 65536"/>
                  <a:gd name="T11" fmla="*/ 0 60000 65536"/>
                  <a:gd name="T12" fmla="*/ 0 w 2"/>
                  <a:gd name="T13" fmla="*/ 0 h 17"/>
                  <a:gd name="T14" fmla="*/ 2 w 2"/>
                  <a:gd name="T15" fmla="*/ 17 h 17"/>
                </a:gdLst>
                <a:ahLst/>
                <a:cxnLst>
                  <a:cxn ang="T8">
                    <a:pos x="T0" y="T1"/>
                  </a:cxn>
                  <a:cxn ang="T9">
                    <a:pos x="T2" y="T3"/>
                  </a:cxn>
                  <a:cxn ang="T10">
                    <a:pos x="T4" y="T5"/>
                  </a:cxn>
                  <a:cxn ang="T11">
                    <a:pos x="T6" y="T7"/>
                  </a:cxn>
                </a:cxnLst>
                <a:rect l="T12" t="T13" r="T14" b="T15"/>
                <a:pathLst>
                  <a:path w="2" h="17">
                    <a:moveTo>
                      <a:pt x="0" y="17"/>
                    </a:moveTo>
                    <a:lnTo>
                      <a:pt x="0" y="17"/>
                    </a:lnTo>
                    <a:lnTo>
                      <a:pt x="2" y="0"/>
                    </a:lnTo>
                  </a:path>
                </a:pathLst>
              </a:custGeom>
              <a:noFill/>
              <a:ln w="0">
                <a:solidFill>
                  <a:srgbClr val="000000"/>
                </a:solidFill>
                <a:prstDash val="solid"/>
                <a:round/>
                <a:headEnd/>
                <a:tailEnd/>
              </a:ln>
            </p:spPr>
            <p:txBody>
              <a:bodyPr/>
              <a:lstStyle/>
              <a:p>
                <a:endParaRPr lang="en-US"/>
              </a:p>
            </p:txBody>
          </p:sp>
          <p:sp>
            <p:nvSpPr>
              <p:cNvPr id="24287" name="Freeform 5180"/>
              <p:cNvSpPr>
                <a:spLocks/>
              </p:cNvSpPr>
              <p:nvPr/>
            </p:nvSpPr>
            <p:spPr bwMode="auto">
              <a:xfrm>
                <a:off x="2085" y="3595"/>
                <a:ext cx="1" cy="19"/>
              </a:xfrm>
              <a:custGeom>
                <a:avLst/>
                <a:gdLst>
                  <a:gd name="T0" fmla="*/ 0 w 1"/>
                  <a:gd name="T1" fmla="*/ 19 h 19"/>
                  <a:gd name="T2" fmla="*/ 0 w 1"/>
                  <a:gd name="T3" fmla="*/ 19 h 19"/>
                  <a:gd name="T4" fmla="*/ 0 w 1"/>
                  <a:gd name="T5" fmla="*/ 19 h 19"/>
                  <a:gd name="T6" fmla="*/ 1 w 1"/>
                  <a:gd name="T7" fmla="*/ 0 h 19"/>
                  <a:gd name="T8" fmla="*/ 0 60000 65536"/>
                  <a:gd name="T9" fmla="*/ 0 60000 65536"/>
                  <a:gd name="T10" fmla="*/ 0 60000 65536"/>
                  <a:gd name="T11" fmla="*/ 0 60000 65536"/>
                  <a:gd name="T12" fmla="*/ 0 w 1"/>
                  <a:gd name="T13" fmla="*/ 0 h 19"/>
                  <a:gd name="T14" fmla="*/ 1 w 1"/>
                  <a:gd name="T15" fmla="*/ 19 h 19"/>
                </a:gdLst>
                <a:ahLst/>
                <a:cxnLst>
                  <a:cxn ang="T8">
                    <a:pos x="T0" y="T1"/>
                  </a:cxn>
                  <a:cxn ang="T9">
                    <a:pos x="T2" y="T3"/>
                  </a:cxn>
                  <a:cxn ang="T10">
                    <a:pos x="T4" y="T5"/>
                  </a:cxn>
                  <a:cxn ang="T11">
                    <a:pos x="T6" y="T7"/>
                  </a:cxn>
                </a:cxnLst>
                <a:rect l="T12" t="T13" r="T14" b="T15"/>
                <a:pathLst>
                  <a:path w="1" h="19">
                    <a:moveTo>
                      <a:pt x="0" y="19"/>
                    </a:moveTo>
                    <a:lnTo>
                      <a:pt x="0" y="19"/>
                    </a:lnTo>
                    <a:lnTo>
                      <a:pt x="1" y="0"/>
                    </a:lnTo>
                  </a:path>
                </a:pathLst>
              </a:custGeom>
              <a:noFill/>
              <a:ln w="0">
                <a:solidFill>
                  <a:srgbClr val="000000"/>
                </a:solidFill>
                <a:prstDash val="solid"/>
                <a:round/>
                <a:headEnd/>
                <a:tailEnd/>
              </a:ln>
            </p:spPr>
            <p:txBody>
              <a:bodyPr/>
              <a:lstStyle/>
              <a:p>
                <a:endParaRPr lang="en-US"/>
              </a:p>
            </p:txBody>
          </p:sp>
          <p:sp>
            <p:nvSpPr>
              <p:cNvPr id="24288" name="Freeform 5181"/>
              <p:cNvSpPr>
                <a:spLocks/>
              </p:cNvSpPr>
              <p:nvPr/>
            </p:nvSpPr>
            <p:spPr bwMode="auto">
              <a:xfrm>
                <a:off x="2086" y="3566"/>
                <a:ext cx="2" cy="29"/>
              </a:xfrm>
              <a:custGeom>
                <a:avLst/>
                <a:gdLst>
                  <a:gd name="T0" fmla="*/ 0 w 2"/>
                  <a:gd name="T1" fmla="*/ 29 h 29"/>
                  <a:gd name="T2" fmla="*/ 0 w 2"/>
                  <a:gd name="T3" fmla="*/ 29 h 29"/>
                  <a:gd name="T4" fmla="*/ 0 w 2"/>
                  <a:gd name="T5" fmla="*/ 29 h 29"/>
                  <a:gd name="T6" fmla="*/ 2 w 2"/>
                  <a:gd name="T7" fmla="*/ 0 h 29"/>
                  <a:gd name="T8" fmla="*/ 0 60000 65536"/>
                  <a:gd name="T9" fmla="*/ 0 60000 65536"/>
                  <a:gd name="T10" fmla="*/ 0 60000 65536"/>
                  <a:gd name="T11" fmla="*/ 0 60000 65536"/>
                  <a:gd name="T12" fmla="*/ 0 w 2"/>
                  <a:gd name="T13" fmla="*/ 0 h 29"/>
                  <a:gd name="T14" fmla="*/ 2 w 2"/>
                  <a:gd name="T15" fmla="*/ 29 h 29"/>
                </a:gdLst>
                <a:ahLst/>
                <a:cxnLst>
                  <a:cxn ang="T8">
                    <a:pos x="T0" y="T1"/>
                  </a:cxn>
                  <a:cxn ang="T9">
                    <a:pos x="T2" y="T3"/>
                  </a:cxn>
                  <a:cxn ang="T10">
                    <a:pos x="T4" y="T5"/>
                  </a:cxn>
                  <a:cxn ang="T11">
                    <a:pos x="T6" y="T7"/>
                  </a:cxn>
                </a:cxnLst>
                <a:rect l="T12" t="T13" r="T14" b="T15"/>
                <a:pathLst>
                  <a:path w="2" h="29">
                    <a:moveTo>
                      <a:pt x="0" y="29"/>
                    </a:moveTo>
                    <a:lnTo>
                      <a:pt x="0" y="29"/>
                    </a:lnTo>
                    <a:lnTo>
                      <a:pt x="2" y="0"/>
                    </a:lnTo>
                  </a:path>
                </a:pathLst>
              </a:custGeom>
              <a:noFill/>
              <a:ln w="0">
                <a:solidFill>
                  <a:srgbClr val="000000"/>
                </a:solidFill>
                <a:prstDash val="solid"/>
                <a:round/>
                <a:headEnd/>
                <a:tailEnd/>
              </a:ln>
            </p:spPr>
            <p:txBody>
              <a:bodyPr/>
              <a:lstStyle/>
              <a:p>
                <a:endParaRPr lang="en-US"/>
              </a:p>
            </p:txBody>
          </p:sp>
          <p:sp>
            <p:nvSpPr>
              <p:cNvPr id="24289" name="Freeform 5182"/>
              <p:cNvSpPr>
                <a:spLocks/>
              </p:cNvSpPr>
              <p:nvPr/>
            </p:nvSpPr>
            <p:spPr bwMode="auto">
              <a:xfrm>
                <a:off x="2088" y="3534"/>
                <a:ext cx="1" cy="32"/>
              </a:xfrm>
              <a:custGeom>
                <a:avLst/>
                <a:gdLst>
                  <a:gd name="T0" fmla="*/ 0 w 1"/>
                  <a:gd name="T1" fmla="*/ 32 h 32"/>
                  <a:gd name="T2" fmla="*/ 0 w 1"/>
                  <a:gd name="T3" fmla="*/ 32 h 32"/>
                  <a:gd name="T4" fmla="*/ 0 w 1"/>
                  <a:gd name="T5" fmla="*/ 32 h 32"/>
                  <a:gd name="T6" fmla="*/ 1 w 1"/>
                  <a:gd name="T7" fmla="*/ 0 h 32"/>
                  <a:gd name="T8" fmla="*/ 0 60000 65536"/>
                  <a:gd name="T9" fmla="*/ 0 60000 65536"/>
                  <a:gd name="T10" fmla="*/ 0 60000 65536"/>
                  <a:gd name="T11" fmla="*/ 0 60000 65536"/>
                  <a:gd name="T12" fmla="*/ 0 w 1"/>
                  <a:gd name="T13" fmla="*/ 0 h 32"/>
                  <a:gd name="T14" fmla="*/ 1 w 1"/>
                  <a:gd name="T15" fmla="*/ 32 h 32"/>
                </a:gdLst>
                <a:ahLst/>
                <a:cxnLst>
                  <a:cxn ang="T8">
                    <a:pos x="T0" y="T1"/>
                  </a:cxn>
                  <a:cxn ang="T9">
                    <a:pos x="T2" y="T3"/>
                  </a:cxn>
                  <a:cxn ang="T10">
                    <a:pos x="T4" y="T5"/>
                  </a:cxn>
                  <a:cxn ang="T11">
                    <a:pos x="T6" y="T7"/>
                  </a:cxn>
                </a:cxnLst>
                <a:rect l="T12" t="T13" r="T14" b="T15"/>
                <a:pathLst>
                  <a:path w="1" h="32">
                    <a:moveTo>
                      <a:pt x="0" y="32"/>
                    </a:moveTo>
                    <a:lnTo>
                      <a:pt x="0" y="32"/>
                    </a:lnTo>
                    <a:lnTo>
                      <a:pt x="1" y="0"/>
                    </a:lnTo>
                  </a:path>
                </a:pathLst>
              </a:custGeom>
              <a:noFill/>
              <a:ln w="0">
                <a:solidFill>
                  <a:srgbClr val="000000"/>
                </a:solidFill>
                <a:prstDash val="solid"/>
                <a:round/>
                <a:headEnd/>
                <a:tailEnd/>
              </a:ln>
            </p:spPr>
            <p:txBody>
              <a:bodyPr/>
              <a:lstStyle/>
              <a:p>
                <a:endParaRPr lang="en-US"/>
              </a:p>
            </p:txBody>
          </p:sp>
          <p:sp>
            <p:nvSpPr>
              <p:cNvPr id="24290" name="Freeform 5183"/>
              <p:cNvSpPr>
                <a:spLocks/>
              </p:cNvSpPr>
              <p:nvPr/>
            </p:nvSpPr>
            <p:spPr bwMode="auto">
              <a:xfrm>
                <a:off x="2089" y="3509"/>
                <a:ext cx="2" cy="25"/>
              </a:xfrm>
              <a:custGeom>
                <a:avLst/>
                <a:gdLst>
                  <a:gd name="T0" fmla="*/ 0 w 2"/>
                  <a:gd name="T1" fmla="*/ 25 h 25"/>
                  <a:gd name="T2" fmla="*/ 0 w 2"/>
                  <a:gd name="T3" fmla="*/ 25 h 25"/>
                  <a:gd name="T4" fmla="*/ 0 w 2"/>
                  <a:gd name="T5" fmla="*/ 25 h 25"/>
                  <a:gd name="T6" fmla="*/ 2 w 2"/>
                  <a:gd name="T7" fmla="*/ 0 h 25"/>
                  <a:gd name="T8" fmla="*/ 0 60000 65536"/>
                  <a:gd name="T9" fmla="*/ 0 60000 65536"/>
                  <a:gd name="T10" fmla="*/ 0 60000 65536"/>
                  <a:gd name="T11" fmla="*/ 0 60000 65536"/>
                  <a:gd name="T12" fmla="*/ 0 w 2"/>
                  <a:gd name="T13" fmla="*/ 0 h 25"/>
                  <a:gd name="T14" fmla="*/ 2 w 2"/>
                  <a:gd name="T15" fmla="*/ 25 h 25"/>
                </a:gdLst>
                <a:ahLst/>
                <a:cxnLst>
                  <a:cxn ang="T8">
                    <a:pos x="T0" y="T1"/>
                  </a:cxn>
                  <a:cxn ang="T9">
                    <a:pos x="T2" y="T3"/>
                  </a:cxn>
                  <a:cxn ang="T10">
                    <a:pos x="T4" y="T5"/>
                  </a:cxn>
                  <a:cxn ang="T11">
                    <a:pos x="T6" y="T7"/>
                  </a:cxn>
                </a:cxnLst>
                <a:rect l="T12" t="T13" r="T14" b="T15"/>
                <a:pathLst>
                  <a:path w="2" h="25">
                    <a:moveTo>
                      <a:pt x="0" y="25"/>
                    </a:moveTo>
                    <a:lnTo>
                      <a:pt x="0" y="25"/>
                    </a:lnTo>
                    <a:lnTo>
                      <a:pt x="2" y="0"/>
                    </a:lnTo>
                  </a:path>
                </a:pathLst>
              </a:custGeom>
              <a:noFill/>
              <a:ln w="0">
                <a:solidFill>
                  <a:srgbClr val="000000"/>
                </a:solidFill>
                <a:prstDash val="solid"/>
                <a:round/>
                <a:headEnd/>
                <a:tailEnd/>
              </a:ln>
            </p:spPr>
            <p:txBody>
              <a:bodyPr/>
              <a:lstStyle/>
              <a:p>
                <a:endParaRPr lang="en-US"/>
              </a:p>
            </p:txBody>
          </p:sp>
          <p:sp>
            <p:nvSpPr>
              <p:cNvPr id="24291" name="Freeform 5184"/>
              <p:cNvSpPr>
                <a:spLocks/>
              </p:cNvSpPr>
              <p:nvPr/>
            </p:nvSpPr>
            <p:spPr bwMode="auto">
              <a:xfrm>
                <a:off x="2091" y="3489"/>
                <a:ext cx="1" cy="20"/>
              </a:xfrm>
              <a:custGeom>
                <a:avLst/>
                <a:gdLst>
                  <a:gd name="T0" fmla="*/ 0 w 1"/>
                  <a:gd name="T1" fmla="*/ 20 h 20"/>
                  <a:gd name="T2" fmla="*/ 0 w 1"/>
                  <a:gd name="T3" fmla="*/ 20 h 20"/>
                  <a:gd name="T4" fmla="*/ 0 w 1"/>
                  <a:gd name="T5" fmla="*/ 20 h 20"/>
                  <a:gd name="T6" fmla="*/ 1 w 1"/>
                  <a:gd name="T7" fmla="*/ 0 h 20"/>
                  <a:gd name="T8" fmla="*/ 0 60000 65536"/>
                  <a:gd name="T9" fmla="*/ 0 60000 65536"/>
                  <a:gd name="T10" fmla="*/ 0 60000 65536"/>
                  <a:gd name="T11" fmla="*/ 0 60000 65536"/>
                  <a:gd name="T12" fmla="*/ 0 w 1"/>
                  <a:gd name="T13" fmla="*/ 0 h 20"/>
                  <a:gd name="T14" fmla="*/ 1 w 1"/>
                  <a:gd name="T15" fmla="*/ 20 h 20"/>
                </a:gdLst>
                <a:ahLst/>
                <a:cxnLst>
                  <a:cxn ang="T8">
                    <a:pos x="T0" y="T1"/>
                  </a:cxn>
                  <a:cxn ang="T9">
                    <a:pos x="T2" y="T3"/>
                  </a:cxn>
                  <a:cxn ang="T10">
                    <a:pos x="T4" y="T5"/>
                  </a:cxn>
                  <a:cxn ang="T11">
                    <a:pos x="T6" y="T7"/>
                  </a:cxn>
                </a:cxnLst>
                <a:rect l="T12" t="T13" r="T14" b="T15"/>
                <a:pathLst>
                  <a:path w="1" h="20">
                    <a:moveTo>
                      <a:pt x="0" y="20"/>
                    </a:moveTo>
                    <a:lnTo>
                      <a:pt x="0" y="20"/>
                    </a:lnTo>
                    <a:lnTo>
                      <a:pt x="1" y="0"/>
                    </a:lnTo>
                  </a:path>
                </a:pathLst>
              </a:custGeom>
              <a:noFill/>
              <a:ln w="0">
                <a:solidFill>
                  <a:srgbClr val="000000"/>
                </a:solidFill>
                <a:prstDash val="solid"/>
                <a:round/>
                <a:headEnd/>
                <a:tailEnd/>
              </a:ln>
            </p:spPr>
            <p:txBody>
              <a:bodyPr/>
              <a:lstStyle/>
              <a:p>
                <a:endParaRPr lang="en-US"/>
              </a:p>
            </p:txBody>
          </p:sp>
          <p:sp>
            <p:nvSpPr>
              <p:cNvPr id="24292" name="Freeform 5185"/>
              <p:cNvSpPr>
                <a:spLocks/>
              </p:cNvSpPr>
              <p:nvPr/>
            </p:nvSpPr>
            <p:spPr bwMode="auto">
              <a:xfrm>
                <a:off x="2092" y="3489"/>
                <a:ext cx="2" cy="4"/>
              </a:xfrm>
              <a:custGeom>
                <a:avLst/>
                <a:gdLst>
                  <a:gd name="T0" fmla="*/ 0 w 2"/>
                  <a:gd name="T1" fmla="*/ 0 h 4"/>
                  <a:gd name="T2" fmla="*/ 0 w 2"/>
                  <a:gd name="T3" fmla="*/ 0 h 4"/>
                  <a:gd name="T4" fmla="*/ 0 w 2"/>
                  <a:gd name="T5" fmla="*/ 0 h 4"/>
                  <a:gd name="T6" fmla="*/ 2 w 2"/>
                  <a:gd name="T7" fmla="*/ 4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0"/>
                    </a:moveTo>
                    <a:lnTo>
                      <a:pt x="0" y="0"/>
                    </a:lnTo>
                    <a:lnTo>
                      <a:pt x="2" y="4"/>
                    </a:lnTo>
                  </a:path>
                </a:pathLst>
              </a:custGeom>
              <a:noFill/>
              <a:ln w="0">
                <a:solidFill>
                  <a:srgbClr val="000000"/>
                </a:solidFill>
                <a:prstDash val="solid"/>
                <a:round/>
                <a:headEnd/>
                <a:tailEnd/>
              </a:ln>
            </p:spPr>
            <p:txBody>
              <a:bodyPr/>
              <a:lstStyle/>
              <a:p>
                <a:endParaRPr lang="en-US"/>
              </a:p>
            </p:txBody>
          </p:sp>
          <p:sp>
            <p:nvSpPr>
              <p:cNvPr id="24293" name="Freeform 5186"/>
              <p:cNvSpPr>
                <a:spLocks/>
              </p:cNvSpPr>
              <p:nvPr/>
            </p:nvSpPr>
            <p:spPr bwMode="auto">
              <a:xfrm>
                <a:off x="2094" y="3490"/>
                <a:ext cx="1" cy="3"/>
              </a:xfrm>
              <a:custGeom>
                <a:avLst/>
                <a:gdLst>
                  <a:gd name="T0" fmla="*/ 0 w 1"/>
                  <a:gd name="T1" fmla="*/ 3 h 3"/>
                  <a:gd name="T2" fmla="*/ 0 w 1"/>
                  <a:gd name="T3" fmla="*/ 3 h 3"/>
                  <a:gd name="T4" fmla="*/ 0 w 1"/>
                  <a:gd name="T5" fmla="*/ 3 h 3"/>
                  <a:gd name="T6" fmla="*/ 1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4294" name="Freeform 5187"/>
              <p:cNvSpPr>
                <a:spLocks/>
              </p:cNvSpPr>
              <p:nvPr/>
            </p:nvSpPr>
            <p:spPr bwMode="auto">
              <a:xfrm>
                <a:off x="2095" y="3490"/>
                <a:ext cx="1" cy="12"/>
              </a:xfrm>
              <a:custGeom>
                <a:avLst/>
                <a:gdLst>
                  <a:gd name="T0" fmla="*/ 0 w 1"/>
                  <a:gd name="T1" fmla="*/ 0 h 12"/>
                  <a:gd name="T2" fmla="*/ 0 w 1"/>
                  <a:gd name="T3" fmla="*/ 0 h 12"/>
                  <a:gd name="T4" fmla="*/ 0 w 1"/>
                  <a:gd name="T5" fmla="*/ 0 h 12"/>
                  <a:gd name="T6" fmla="*/ 1 w 1"/>
                  <a:gd name="T7" fmla="*/ 12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0"/>
                    </a:moveTo>
                    <a:lnTo>
                      <a:pt x="0" y="0"/>
                    </a:lnTo>
                    <a:lnTo>
                      <a:pt x="1" y="12"/>
                    </a:lnTo>
                  </a:path>
                </a:pathLst>
              </a:custGeom>
              <a:noFill/>
              <a:ln w="0">
                <a:solidFill>
                  <a:srgbClr val="000000"/>
                </a:solidFill>
                <a:prstDash val="solid"/>
                <a:round/>
                <a:headEnd/>
                <a:tailEnd/>
              </a:ln>
            </p:spPr>
            <p:txBody>
              <a:bodyPr/>
              <a:lstStyle/>
              <a:p>
                <a:endParaRPr lang="en-US"/>
              </a:p>
            </p:txBody>
          </p:sp>
          <p:sp>
            <p:nvSpPr>
              <p:cNvPr id="24295" name="Freeform 5188"/>
              <p:cNvSpPr>
                <a:spLocks/>
              </p:cNvSpPr>
              <p:nvPr/>
            </p:nvSpPr>
            <p:spPr bwMode="auto">
              <a:xfrm>
                <a:off x="2096" y="3502"/>
                <a:ext cx="2" cy="15"/>
              </a:xfrm>
              <a:custGeom>
                <a:avLst/>
                <a:gdLst>
                  <a:gd name="T0" fmla="*/ 0 w 2"/>
                  <a:gd name="T1" fmla="*/ 0 h 15"/>
                  <a:gd name="T2" fmla="*/ 0 w 2"/>
                  <a:gd name="T3" fmla="*/ 0 h 15"/>
                  <a:gd name="T4" fmla="*/ 0 w 2"/>
                  <a:gd name="T5" fmla="*/ 0 h 15"/>
                  <a:gd name="T6" fmla="*/ 2 w 2"/>
                  <a:gd name="T7" fmla="*/ 15 h 15"/>
                  <a:gd name="T8" fmla="*/ 0 60000 65536"/>
                  <a:gd name="T9" fmla="*/ 0 60000 65536"/>
                  <a:gd name="T10" fmla="*/ 0 60000 65536"/>
                  <a:gd name="T11" fmla="*/ 0 60000 65536"/>
                  <a:gd name="T12" fmla="*/ 0 w 2"/>
                  <a:gd name="T13" fmla="*/ 0 h 15"/>
                  <a:gd name="T14" fmla="*/ 2 w 2"/>
                  <a:gd name="T15" fmla="*/ 15 h 15"/>
                </a:gdLst>
                <a:ahLst/>
                <a:cxnLst>
                  <a:cxn ang="T8">
                    <a:pos x="T0" y="T1"/>
                  </a:cxn>
                  <a:cxn ang="T9">
                    <a:pos x="T2" y="T3"/>
                  </a:cxn>
                  <a:cxn ang="T10">
                    <a:pos x="T4" y="T5"/>
                  </a:cxn>
                  <a:cxn ang="T11">
                    <a:pos x="T6" y="T7"/>
                  </a:cxn>
                </a:cxnLst>
                <a:rect l="T12" t="T13" r="T14" b="T15"/>
                <a:pathLst>
                  <a:path w="2" h="15">
                    <a:moveTo>
                      <a:pt x="0" y="0"/>
                    </a:moveTo>
                    <a:lnTo>
                      <a:pt x="0" y="0"/>
                    </a:lnTo>
                    <a:lnTo>
                      <a:pt x="2" y="15"/>
                    </a:lnTo>
                  </a:path>
                </a:pathLst>
              </a:custGeom>
              <a:noFill/>
              <a:ln w="0">
                <a:solidFill>
                  <a:srgbClr val="000000"/>
                </a:solidFill>
                <a:prstDash val="solid"/>
                <a:round/>
                <a:headEnd/>
                <a:tailEnd/>
              </a:ln>
            </p:spPr>
            <p:txBody>
              <a:bodyPr/>
              <a:lstStyle/>
              <a:p>
                <a:endParaRPr lang="en-US"/>
              </a:p>
            </p:txBody>
          </p:sp>
          <p:sp>
            <p:nvSpPr>
              <p:cNvPr id="24296" name="Freeform 5189"/>
              <p:cNvSpPr>
                <a:spLocks/>
              </p:cNvSpPr>
              <p:nvPr/>
            </p:nvSpPr>
            <p:spPr bwMode="auto">
              <a:xfrm>
                <a:off x="2098" y="3517"/>
                <a:ext cx="2" cy="35"/>
              </a:xfrm>
              <a:custGeom>
                <a:avLst/>
                <a:gdLst>
                  <a:gd name="T0" fmla="*/ 0 w 2"/>
                  <a:gd name="T1" fmla="*/ 0 h 35"/>
                  <a:gd name="T2" fmla="*/ 0 w 2"/>
                  <a:gd name="T3" fmla="*/ 0 h 35"/>
                  <a:gd name="T4" fmla="*/ 0 w 2"/>
                  <a:gd name="T5" fmla="*/ 0 h 35"/>
                  <a:gd name="T6" fmla="*/ 2 w 2"/>
                  <a:gd name="T7" fmla="*/ 35 h 35"/>
                  <a:gd name="T8" fmla="*/ 0 60000 65536"/>
                  <a:gd name="T9" fmla="*/ 0 60000 65536"/>
                  <a:gd name="T10" fmla="*/ 0 60000 65536"/>
                  <a:gd name="T11" fmla="*/ 0 60000 65536"/>
                  <a:gd name="T12" fmla="*/ 0 w 2"/>
                  <a:gd name="T13" fmla="*/ 0 h 35"/>
                  <a:gd name="T14" fmla="*/ 2 w 2"/>
                  <a:gd name="T15" fmla="*/ 35 h 35"/>
                </a:gdLst>
                <a:ahLst/>
                <a:cxnLst>
                  <a:cxn ang="T8">
                    <a:pos x="T0" y="T1"/>
                  </a:cxn>
                  <a:cxn ang="T9">
                    <a:pos x="T2" y="T3"/>
                  </a:cxn>
                  <a:cxn ang="T10">
                    <a:pos x="T4" y="T5"/>
                  </a:cxn>
                  <a:cxn ang="T11">
                    <a:pos x="T6" y="T7"/>
                  </a:cxn>
                </a:cxnLst>
                <a:rect l="T12" t="T13" r="T14" b="T15"/>
                <a:pathLst>
                  <a:path w="2" h="35">
                    <a:moveTo>
                      <a:pt x="0" y="0"/>
                    </a:moveTo>
                    <a:lnTo>
                      <a:pt x="0" y="0"/>
                    </a:lnTo>
                    <a:lnTo>
                      <a:pt x="2" y="35"/>
                    </a:lnTo>
                  </a:path>
                </a:pathLst>
              </a:custGeom>
              <a:noFill/>
              <a:ln w="0">
                <a:solidFill>
                  <a:srgbClr val="000000"/>
                </a:solidFill>
                <a:prstDash val="solid"/>
                <a:round/>
                <a:headEnd/>
                <a:tailEnd/>
              </a:ln>
            </p:spPr>
            <p:txBody>
              <a:bodyPr/>
              <a:lstStyle/>
              <a:p>
                <a:endParaRPr lang="en-US"/>
              </a:p>
            </p:txBody>
          </p:sp>
          <p:sp>
            <p:nvSpPr>
              <p:cNvPr id="24297" name="Freeform 5190"/>
              <p:cNvSpPr>
                <a:spLocks/>
              </p:cNvSpPr>
              <p:nvPr/>
            </p:nvSpPr>
            <p:spPr bwMode="auto">
              <a:xfrm>
                <a:off x="2100" y="3552"/>
                <a:ext cx="2" cy="20"/>
              </a:xfrm>
              <a:custGeom>
                <a:avLst/>
                <a:gdLst>
                  <a:gd name="T0" fmla="*/ 0 w 2"/>
                  <a:gd name="T1" fmla="*/ 0 h 20"/>
                  <a:gd name="T2" fmla="*/ 0 w 2"/>
                  <a:gd name="T3" fmla="*/ 0 h 20"/>
                  <a:gd name="T4" fmla="*/ 0 w 2"/>
                  <a:gd name="T5" fmla="*/ 0 h 20"/>
                  <a:gd name="T6" fmla="*/ 2 w 2"/>
                  <a:gd name="T7" fmla="*/ 20 h 20"/>
                  <a:gd name="T8" fmla="*/ 0 60000 65536"/>
                  <a:gd name="T9" fmla="*/ 0 60000 65536"/>
                  <a:gd name="T10" fmla="*/ 0 60000 65536"/>
                  <a:gd name="T11" fmla="*/ 0 60000 65536"/>
                  <a:gd name="T12" fmla="*/ 0 w 2"/>
                  <a:gd name="T13" fmla="*/ 0 h 20"/>
                  <a:gd name="T14" fmla="*/ 2 w 2"/>
                  <a:gd name="T15" fmla="*/ 20 h 20"/>
                </a:gdLst>
                <a:ahLst/>
                <a:cxnLst>
                  <a:cxn ang="T8">
                    <a:pos x="T0" y="T1"/>
                  </a:cxn>
                  <a:cxn ang="T9">
                    <a:pos x="T2" y="T3"/>
                  </a:cxn>
                  <a:cxn ang="T10">
                    <a:pos x="T4" y="T5"/>
                  </a:cxn>
                  <a:cxn ang="T11">
                    <a:pos x="T6" y="T7"/>
                  </a:cxn>
                </a:cxnLst>
                <a:rect l="T12" t="T13" r="T14" b="T15"/>
                <a:pathLst>
                  <a:path w="2" h="20">
                    <a:moveTo>
                      <a:pt x="0" y="0"/>
                    </a:moveTo>
                    <a:lnTo>
                      <a:pt x="0" y="0"/>
                    </a:lnTo>
                    <a:lnTo>
                      <a:pt x="2" y="20"/>
                    </a:lnTo>
                  </a:path>
                </a:pathLst>
              </a:custGeom>
              <a:noFill/>
              <a:ln w="0">
                <a:solidFill>
                  <a:srgbClr val="000000"/>
                </a:solidFill>
                <a:prstDash val="solid"/>
                <a:round/>
                <a:headEnd/>
                <a:tailEnd/>
              </a:ln>
            </p:spPr>
            <p:txBody>
              <a:bodyPr/>
              <a:lstStyle/>
              <a:p>
                <a:endParaRPr lang="en-US"/>
              </a:p>
            </p:txBody>
          </p:sp>
          <p:sp>
            <p:nvSpPr>
              <p:cNvPr id="24298" name="Freeform 5191"/>
              <p:cNvSpPr>
                <a:spLocks/>
              </p:cNvSpPr>
              <p:nvPr/>
            </p:nvSpPr>
            <p:spPr bwMode="auto">
              <a:xfrm>
                <a:off x="2102" y="3572"/>
                <a:ext cx="1" cy="17"/>
              </a:xfrm>
              <a:custGeom>
                <a:avLst/>
                <a:gdLst>
                  <a:gd name="T0" fmla="*/ 0 w 1"/>
                  <a:gd name="T1" fmla="*/ 0 h 17"/>
                  <a:gd name="T2" fmla="*/ 0 w 1"/>
                  <a:gd name="T3" fmla="*/ 0 h 17"/>
                  <a:gd name="T4" fmla="*/ 0 w 1"/>
                  <a:gd name="T5" fmla="*/ 0 h 17"/>
                  <a:gd name="T6" fmla="*/ 1 w 1"/>
                  <a:gd name="T7" fmla="*/ 17 h 17"/>
                  <a:gd name="T8" fmla="*/ 0 60000 65536"/>
                  <a:gd name="T9" fmla="*/ 0 60000 65536"/>
                  <a:gd name="T10" fmla="*/ 0 60000 65536"/>
                  <a:gd name="T11" fmla="*/ 0 60000 65536"/>
                  <a:gd name="T12" fmla="*/ 0 w 1"/>
                  <a:gd name="T13" fmla="*/ 0 h 17"/>
                  <a:gd name="T14" fmla="*/ 1 w 1"/>
                  <a:gd name="T15" fmla="*/ 17 h 17"/>
                </a:gdLst>
                <a:ahLst/>
                <a:cxnLst>
                  <a:cxn ang="T8">
                    <a:pos x="T0" y="T1"/>
                  </a:cxn>
                  <a:cxn ang="T9">
                    <a:pos x="T2" y="T3"/>
                  </a:cxn>
                  <a:cxn ang="T10">
                    <a:pos x="T4" y="T5"/>
                  </a:cxn>
                  <a:cxn ang="T11">
                    <a:pos x="T6" y="T7"/>
                  </a:cxn>
                </a:cxnLst>
                <a:rect l="T12" t="T13" r="T14" b="T15"/>
                <a:pathLst>
                  <a:path w="1" h="17">
                    <a:moveTo>
                      <a:pt x="0" y="0"/>
                    </a:moveTo>
                    <a:lnTo>
                      <a:pt x="0" y="0"/>
                    </a:lnTo>
                    <a:lnTo>
                      <a:pt x="1" y="17"/>
                    </a:lnTo>
                  </a:path>
                </a:pathLst>
              </a:custGeom>
              <a:noFill/>
              <a:ln w="0">
                <a:solidFill>
                  <a:srgbClr val="000000"/>
                </a:solidFill>
                <a:prstDash val="solid"/>
                <a:round/>
                <a:headEnd/>
                <a:tailEnd/>
              </a:ln>
            </p:spPr>
            <p:txBody>
              <a:bodyPr/>
              <a:lstStyle/>
              <a:p>
                <a:endParaRPr lang="en-US"/>
              </a:p>
            </p:txBody>
          </p:sp>
          <p:sp>
            <p:nvSpPr>
              <p:cNvPr id="24299" name="Freeform 5192"/>
              <p:cNvSpPr>
                <a:spLocks/>
              </p:cNvSpPr>
              <p:nvPr/>
            </p:nvSpPr>
            <p:spPr bwMode="auto">
              <a:xfrm>
                <a:off x="2103" y="3589"/>
                <a:ext cx="2" cy="13"/>
              </a:xfrm>
              <a:custGeom>
                <a:avLst/>
                <a:gdLst>
                  <a:gd name="T0" fmla="*/ 0 w 2"/>
                  <a:gd name="T1" fmla="*/ 0 h 13"/>
                  <a:gd name="T2" fmla="*/ 0 w 2"/>
                  <a:gd name="T3" fmla="*/ 0 h 13"/>
                  <a:gd name="T4" fmla="*/ 0 w 2"/>
                  <a:gd name="T5" fmla="*/ 0 h 13"/>
                  <a:gd name="T6" fmla="*/ 2 w 2"/>
                  <a:gd name="T7" fmla="*/ 13 h 13"/>
                  <a:gd name="T8" fmla="*/ 0 60000 65536"/>
                  <a:gd name="T9" fmla="*/ 0 60000 65536"/>
                  <a:gd name="T10" fmla="*/ 0 60000 65536"/>
                  <a:gd name="T11" fmla="*/ 0 60000 65536"/>
                  <a:gd name="T12" fmla="*/ 0 w 2"/>
                  <a:gd name="T13" fmla="*/ 0 h 13"/>
                  <a:gd name="T14" fmla="*/ 2 w 2"/>
                  <a:gd name="T15" fmla="*/ 13 h 13"/>
                </a:gdLst>
                <a:ahLst/>
                <a:cxnLst>
                  <a:cxn ang="T8">
                    <a:pos x="T0" y="T1"/>
                  </a:cxn>
                  <a:cxn ang="T9">
                    <a:pos x="T2" y="T3"/>
                  </a:cxn>
                  <a:cxn ang="T10">
                    <a:pos x="T4" y="T5"/>
                  </a:cxn>
                  <a:cxn ang="T11">
                    <a:pos x="T6" y="T7"/>
                  </a:cxn>
                </a:cxnLst>
                <a:rect l="T12" t="T13" r="T14" b="T15"/>
                <a:pathLst>
                  <a:path w="2" h="13">
                    <a:moveTo>
                      <a:pt x="0" y="0"/>
                    </a:moveTo>
                    <a:lnTo>
                      <a:pt x="0" y="0"/>
                    </a:lnTo>
                    <a:lnTo>
                      <a:pt x="2" y="13"/>
                    </a:lnTo>
                  </a:path>
                </a:pathLst>
              </a:custGeom>
              <a:noFill/>
              <a:ln w="0">
                <a:solidFill>
                  <a:srgbClr val="000000"/>
                </a:solidFill>
                <a:prstDash val="solid"/>
                <a:round/>
                <a:headEnd/>
                <a:tailEnd/>
              </a:ln>
            </p:spPr>
            <p:txBody>
              <a:bodyPr/>
              <a:lstStyle/>
              <a:p>
                <a:endParaRPr lang="en-US"/>
              </a:p>
            </p:txBody>
          </p:sp>
          <p:sp>
            <p:nvSpPr>
              <p:cNvPr id="24300" name="Freeform 5193"/>
              <p:cNvSpPr>
                <a:spLocks/>
              </p:cNvSpPr>
              <p:nvPr/>
            </p:nvSpPr>
            <p:spPr bwMode="auto">
              <a:xfrm>
                <a:off x="2105" y="3602"/>
                <a:ext cx="1" cy="13"/>
              </a:xfrm>
              <a:custGeom>
                <a:avLst/>
                <a:gdLst>
                  <a:gd name="T0" fmla="*/ 0 w 1"/>
                  <a:gd name="T1" fmla="*/ 0 h 13"/>
                  <a:gd name="T2" fmla="*/ 0 w 1"/>
                  <a:gd name="T3" fmla="*/ 0 h 13"/>
                  <a:gd name="T4" fmla="*/ 0 w 1"/>
                  <a:gd name="T5" fmla="*/ 0 h 13"/>
                  <a:gd name="T6" fmla="*/ 1 w 1"/>
                  <a:gd name="T7" fmla="*/ 13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0"/>
                    </a:moveTo>
                    <a:lnTo>
                      <a:pt x="0" y="0"/>
                    </a:lnTo>
                    <a:lnTo>
                      <a:pt x="1" y="13"/>
                    </a:lnTo>
                  </a:path>
                </a:pathLst>
              </a:custGeom>
              <a:noFill/>
              <a:ln w="0">
                <a:solidFill>
                  <a:srgbClr val="000000"/>
                </a:solidFill>
                <a:prstDash val="solid"/>
                <a:round/>
                <a:headEnd/>
                <a:tailEnd/>
              </a:ln>
            </p:spPr>
            <p:txBody>
              <a:bodyPr/>
              <a:lstStyle/>
              <a:p>
                <a:endParaRPr lang="en-US"/>
              </a:p>
            </p:txBody>
          </p:sp>
          <p:sp>
            <p:nvSpPr>
              <p:cNvPr id="24301" name="Freeform 5194"/>
              <p:cNvSpPr>
                <a:spLocks/>
              </p:cNvSpPr>
              <p:nvPr/>
            </p:nvSpPr>
            <p:spPr bwMode="auto">
              <a:xfrm>
                <a:off x="2106" y="3615"/>
                <a:ext cx="1" cy="8"/>
              </a:xfrm>
              <a:custGeom>
                <a:avLst/>
                <a:gdLst>
                  <a:gd name="T0" fmla="*/ 0 w 1"/>
                  <a:gd name="T1" fmla="*/ 0 h 8"/>
                  <a:gd name="T2" fmla="*/ 0 w 1"/>
                  <a:gd name="T3" fmla="*/ 0 h 8"/>
                  <a:gd name="T4" fmla="*/ 0 w 1"/>
                  <a:gd name="T5" fmla="*/ 0 h 8"/>
                  <a:gd name="T6" fmla="*/ 1 w 1"/>
                  <a:gd name="T7" fmla="*/ 8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0"/>
                    </a:moveTo>
                    <a:lnTo>
                      <a:pt x="0" y="0"/>
                    </a:lnTo>
                    <a:lnTo>
                      <a:pt x="1" y="8"/>
                    </a:lnTo>
                  </a:path>
                </a:pathLst>
              </a:custGeom>
              <a:noFill/>
              <a:ln w="0">
                <a:solidFill>
                  <a:srgbClr val="000000"/>
                </a:solidFill>
                <a:prstDash val="solid"/>
                <a:round/>
                <a:headEnd/>
                <a:tailEnd/>
              </a:ln>
            </p:spPr>
            <p:txBody>
              <a:bodyPr/>
              <a:lstStyle/>
              <a:p>
                <a:endParaRPr lang="en-US"/>
              </a:p>
            </p:txBody>
          </p:sp>
          <p:sp>
            <p:nvSpPr>
              <p:cNvPr id="24302" name="Freeform 5195"/>
              <p:cNvSpPr>
                <a:spLocks/>
              </p:cNvSpPr>
              <p:nvPr/>
            </p:nvSpPr>
            <p:spPr bwMode="auto">
              <a:xfrm>
                <a:off x="2107" y="3623"/>
                <a:ext cx="2" cy="8"/>
              </a:xfrm>
              <a:custGeom>
                <a:avLst/>
                <a:gdLst>
                  <a:gd name="T0" fmla="*/ 0 w 2"/>
                  <a:gd name="T1" fmla="*/ 0 h 8"/>
                  <a:gd name="T2" fmla="*/ 0 w 2"/>
                  <a:gd name="T3" fmla="*/ 0 h 8"/>
                  <a:gd name="T4" fmla="*/ 0 w 2"/>
                  <a:gd name="T5" fmla="*/ 0 h 8"/>
                  <a:gd name="T6" fmla="*/ 2 w 2"/>
                  <a:gd name="T7" fmla="*/ 8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0"/>
                    </a:moveTo>
                    <a:lnTo>
                      <a:pt x="0" y="0"/>
                    </a:lnTo>
                    <a:lnTo>
                      <a:pt x="2" y="8"/>
                    </a:lnTo>
                  </a:path>
                </a:pathLst>
              </a:custGeom>
              <a:noFill/>
              <a:ln w="0">
                <a:solidFill>
                  <a:srgbClr val="000000"/>
                </a:solidFill>
                <a:prstDash val="solid"/>
                <a:round/>
                <a:headEnd/>
                <a:tailEnd/>
              </a:ln>
            </p:spPr>
            <p:txBody>
              <a:bodyPr/>
              <a:lstStyle/>
              <a:p>
                <a:endParaRPr lang="en-US"/>
              </a:p>
            </p:txBody>
          </p:sp>
          <p:sp>
            <p:nvSpPr>
              <p:cNvPr id="24303" name="Freeform 5196"/>
              <p:cNvSpPr>
                <a:spLocks/>
              </p:cNvSpPr>
              <p:nvPr/>
            </p:nvSpPr>
            <p:spPr bwMode="auto">
              <a:xfrm>
                <a:off x="2109" y="3631"/>
                <a:ext cx="1" cy="3"/>
              </a:xfrm>
              <a:custGeom>
                <a:avLst/>
                <a:gdLst>
                  <a:gd name="T0" fmla="*/ 0 w 1"/>
                  <a:gd name="T1" fmla="*/ 0 h 3"/>
                  <a:gd name="T2" fmla="*/ 0 w 1"/>
                  <a:gd name="T3" fmla="*/ 0 h 3"/>
                  <a:gd name="T4" fmla="*/ 0 w 1"/>
                  <a:gd name="T5" fmla="*/ 0 h 3"/>
                  <a:gd name="T6" fmla="*/ 1 w 1"/>
                  <a:gd name="T7" fmla="*/ 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4304" name="Freeform 5197"/>
              <p:cNvSpPr>
                <a:spLocks/>
              </p:cNvSpPr>
              <p:nvPr/>
            </p:nvSpPr>
            <p:spPr bwMode="auto">
              <a:xfrm>
                <a:off x="2110" y="3634"/>
                <a:ext cx="2" cy="7"/>
              </a:xfrm>
              <a:custGeom>
                <a:avLst/>
                <a:gdLst>
                  <a:gd name="T0" fmla="*/ 0 w 2"/>
                  <a:gd name="T1" fmla="*/ 0 h 7"/>
                  <a:gd name="T2" fmla="*/ 0 w 2"/>
                  <a:gd name="T3" fmla="*/ 0 h 7"/>
                  <a:gd name="T4" fmla="*/ 0 w 2"/>
                  <a:gd name="T5" fmla="*/ 0 h 7"/>
                  <a:gd name="T6" fmla="*/ 2 w 2"/>
                  <a:gd name="T7" fmla="*/ 7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0" y="0"/>
                    </a:moveTo>
                    <a:lnTo>
                      <a:pt x="0" y="0"/>
                    </a:lnTo>
                    <a:lnTo>
                      <a:pt x="2" y="7"/>
                    </a:lnTo>
                  </a:path>
                </a:pathLst>
              </a:custGeom>
              <a:noFill/>
              <a:ln w="0">
                <a:solidFill>
                  <a:srgbClr val="000000"/>
                </a:solidFill>
                <a:prstDash val="solid"/>
                <a:round/>
                <a:headEnd/>
                <a:tailEnd/>
              </a:ln>
            </p:spPr>
            <p:txBody>
              <a:bodyPr/>
              <a:lstStyle/>
              <a:p>
                <a:endParaRPr lang="en-US"/>
              </a:p>
            </p:txBody>
          </p:sp>
          <p:sp>
            <p:nvSpPr>
              <p:cNvPr id="24305" name="Freeform 5198"/>
              <p:cNvSpPr>
                <a:spLocks/>
              </p:cNvSpPr>
              <p:nvPr/>
            </p:nvSpPr>
            <p:spPr bwMode="auto">
              <a:xfrm>
                <a:off x="2112" y="364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06" name="Freeform 5199"/>
              <p:cNvSpPr>
                <a:spLocks/>
              </p:cNvSpPr>
              <p:nvPr/>
            </p:nvSpPr>
            <p:spPr bwMode="auto">
              <a:xfrm>
                <a:off x="2113" y="3641"/>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307" name="Freeform 5200"/>
              <p:cNvSpPr>
                <a:spLocks/>
              </p:cNvSpPr>
              <p:nvPr/>
            </p:nvSpPr>
            <p:spPr bwMode="auto">
              <a:xfrm>
                <a:off x="2114" y="3639"/>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308" name="Freeform 5201"/>
              <p:cNvSpPr>
                <a:spLocks/>
              </p:cNvSpPr>
              <p:nvPr/>
            </p:nvSpPr>
            <p:spPr bwMode="auto">
              <a:xfrm>
                <a:off x="2116" y="3639"/>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09" name="Freeform 5202"/>
              <p:cNvSpPr>
                <a:spLocks/>
              </p:cNvSpPr>
              <p:nvPr/>
            </p:nvSpPr>
            <p:spPr bwMode="auto">
              <a:xfrm>
                <a:off x="2117" y="364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10" name="Freeform 5203"/>
              <p:cNvSpPr>
                <a:spLocks/>
              </p:cNvSpPr>
              <p:nvPr/>
            </p:nvSpPr>
            <p:spPr bwMode="auto">
              <a:xfrm>
                <a:off x="2118" y="3640"/>
                <a:ext cx="2" cy="2"/>
              </a:xfrm>
              <a:custGeom>
                <a:avLst/>
                <a:gdLst>
                  <a:gd name="T0" fmla="*/ 0 w 2"/>
                  <a:gd name="T1" fmla="*/ 0 h 2"/>
                  <a:gd name="T2" fmla="*/ 0 w 2"/>
                  <a:gd name="T3" fmla="*/ 0 h 2"/>
                  <a:gd name="T4" fmla="*/ 0 w 2"/>
                  <a:gd name="T5" fmla="*/ 0 h 2"/>
                  <a:gd name="T6" fmla="*/ 2 w 2"/>
                  <a:gd name="T7" fmla="*/ 2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0">
                <a:solidFill>
                  <a:srgbClr val="000000"/>
                </a:solidFill>
                <a:prstDash val="solid"/>
                <a:round/>
                <a:headEnd/>
                <a:tailEnd/>
              </a:ln>
            </p:spPr>
            <p:txBody>
              <a:bodyPr/>
              <a:lstStyle/>
              <a:p>
                <a:endParaRPr lang="en-US"/>
              </a:p>
            </p:txBody>
          </p:sp>
          <p:sp>
            <p:nvSpPr>
              <p:cNvPr id="24311" name="Freeform 5204"/>
              <p:cNvSpPr>
                <a:spLocks/>
              </p:cNvSpPr>
              <p:nvPr/>
            </p:nvSpPr>
            <p:spPr bwMode="auto">
              <a:xfrm>
                <a:off x="2120" y="3642"/>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312" name="Freeform 5205"/>
              <p:cNvSpPr>
                <a:spLocks/>
              </p:cNvSpPr>
              <p:nvPr/>
            </p:nvSpPr>
            <p:spPr bwMode="auto">
              <a:xfrm>
                <a:off x="2121" y="3644"/>
                <a:ext cx="2" cy="2"/>
              </a:xfrm>
              <a:custGeom>
                <a:avLst/>
                <a:gdLst>
                  <a:gd name="T0" fmla="*/ 0 w 2"/>
                  <a:gd name="T1" fmla="*/ 0 h 2"/>
                  <a:gd name="T2" fmla="*/ 0 w 2"/>
                  <a:gd name="T3" fmla="*/ 0 h 2"/>
                  <a:gd name="T4" fmla="*/ 0 w 2"/>
                  <a:gd name="T5" fmla="*/ 0 h 2"/>
                  <a:gd name="T6" fmla="*/ 2 w 2"/>
                  <a:gd name="T7" fmla="*/ 2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0" y="0"/>
                    </a:lnTo>
                    <a:lnTo>
                      <a:pt x="2" y="2"/>
                    </a:lnTo>
                  </a:path>
                </a:pathLst>
              </a:custGeom>
              <a:noFill/>
              <a:ln w="0">
                <a:solidFill>
                  <a:srgbClr val="000000"/>
                </a:solidFill>
                <a:prstDash val="solid"/>
                <a:round/>
                <a:headEnd/>
                <a:tailEnd/>
              </a:ln>
            </p:spPr>
            <p:txBody>
              <a:bodyPr/>
              <a:lstStyle/>
              <a:p>
                <a:endParaRPr lang="en-US"/>
              </a:p>
            </p:txBody>
          </p:sp>
          <p:sp>
            <p:nvSpPr>
              <p:cNvPr id="24313" name="Freeform 5206"/>
              <p:cNvSpPr>
                <a:spLocks/>
              </p:cNvSpPr>
              <p:nvPr/>
            </p:nvSpPr>
            <p:spPr bwMode="auto">
              <a:xfrm>
                <a:off x="2123" y="3646"/>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314" name="Freeform 5207"/>
              <p:cNvSpPr>
                <a:spLocks/>
              </p:cNvSpPr>
              <p:nvPr/>
            </p:nvSpPr>
            <p:spPr bwMode="auto">
              <a:xfrm>
                <a:off x="2124" y="3648"/>
                <a:ext cx="3" cy="3"/>
              </a:xfrm>
              <a:custGeom>
                <a:avLst/>
                <a:gdLst>
                  <a:gd name="T0" fmla="*/ 0 w 3"/>
                  <a:gd name="T1" fmla="*/ 0 h 3"/>
                  <a:gd name="T2" fmla="*/ 0 w 3"/>
                  <a:gd name="T3" fmla="*/ 0 h 3"/>
                  <a:gd name="T4" fmla="*/ 0 w 3"/>
                  <a:gd name="T5" fmla="*/ 0 h 3"/>
                  <a:gd name="T6" fmla="*/ 3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lnTo>
                      <a:pt x="0" y="0"/>
                    </a:lnTo>
                    <a:lnTo>
                      <a:pt x="3" y="3"/>
                    </a:lnTo>
                  </a:path>
                </a:pathLst>
              </a:custGeom>
              <a:noFill/>
              <a:ln w="0">
                <a:solidFill>
                  <a:srgbClr val="000000"/>
                </a:solidFill>
                <a:prstDash val="solid"/>
                <a:round/>
                <a:headEnd/>
                <a:tailEnd/>
              </a:ln>
            </p:spPr>
            <p:txBody>
              <a:bodyPr/>
              <a:lstStyle/>
              <a:p>
                <a:endParaRPr lang="en-US"/>
              </a:p>
            </p:txBody>
          </p:sp>
          <p:sp>
            <p:nvSpPr>
              <p:cNvPr id="24315" name="Freeform 5208"/>
              <p:cNvSpPr>
                <a:spLocks/>
              </p:cNvSpPr>
              <p:nvPr/>
            </p:nvSpPr>
            <p:spPr bwMode="auto">
              <a:xfrm>
                <a:off x="2127" y="365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16" name="Freeform 5209"/>
              <p:cNvSpPr>
                <a:spLocks/>
              </p:cNvSpPr>
              <p:nvPr/>
            </p:nvSpPr>
            <p:spPr bwMode="auto">
              <a:xfrm>
                <a:off x="2128" y="3652"/>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4317" name="Freeform 5210"/>
              <p:cNvSpPr>
                <a:spLocks/>
              </p:cNvSpPr>
              <p:nvPr/>
            </p:nvSpPr>
            <p:spPr bwMode="auto">
              <a:xfrm>
                <a:off x="2129" y="365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18" name="Freeform 5211"/>
              <p:cNvSpPr>
                <a:spLocks/>
              </p:cNvSpPr>
              <p:nvPr/>
            </p:nvSpPr>
            <p:spPr bwMode="auto">
              <a:xfrm>
                <a:off x="2131" y="3654"/>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19" name="Freeform 5212"/>
              <p:cNvSpPr>
                <a:spLocks/>
              </p:cNvSpPr>
              <p:nvPr/>
            </p:nvSpPr>
            <p:spPr bwMode="auto">
              <a:xfrm>
                <a:off x="2132" y="3655"/>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320" name="Freeform 5213"/>
              <p:cNvSpPr>
                <a:spLocks/>
              </p:cNvSpPr>
              <p:nvPr/>
            </p:nvSpPr>
            <p:spPr bwMode="auto">
              <a:xfrm>
                <a:off x="2134" y="3656"/>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321" name="Freeform 5214"/>
              <p:cNvSpPr>
                <a:spLocks/>
              </p:cNvSpPr>
              <p:nvPr/>
            </p:nvSpPr>
            <p:spPr bwMode="auto">
              <a:xfrm>
                <a:off x="2135" y="3657"/>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22" name="Freeform 5215"/>
              <p:cNvSpPr>
                <a:spLocks/>
              </p:cNvSpPr>
              <p:nvPr/>
            </p:nvSpPr>
            <p:spPr bwMode="auto">
              <a:xfrm>
                <a:off x="2137" y="3657"/>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23" name="Freeform 5216"/>
              <p:cNvSpPr>
                <a:spLocks/>
              </p:cNvSpPr>
              <p:nvPr/>
            </p:nvSpPr>
            <p:spPr bwMode="auto">
              <a:xfrm>
                <a:off x="2138" y="3657"/>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324" name="Freeform 5217"/>
              <p:cNvSpPr>
                <a:spLocks/>
              </p:cNvSpPr>
              <p:nvPr/>
            </p:nvSpPr>
            <p:spPr bwMode="auto">
              <a:xfrm>
                <a:off x="2140" y="365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25" name="Freeform 5218"/>
              <p:cNvSpPr>
                <a:spLocks/>
              </p:cNvSpPr>
              <p:nvPr/>
            </p:nvSpPr>
            <p:spPr bwMode="auto">
              <a:xfrm>
                <a:off x="2141" y="365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326" name="Freeform 5219"/>
              <p:cNvSpPr>
                <a:spLocks/>
              </p:cNvSpPr>
              <p:nvPr/>
            </p:nvSpPr>
            <p:spPr bwMode="auto">
              <a:xfrm>
                <a:off x="2142" y="3658"/>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327" name="Freeform 5220"/>
              <p:cNvSpPr>
                <a:spLocks/>
              </p:cNvSpPr>
              <p:nvPr/>
            </p:nvSpPr>
            <p:spPr bwMode="auto">
              <a:xfrm>
                <a:off x="2144" y="3657"/>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328" name="Freeform 5221"/>
              <p:cNvSpPr>
                <a:spLocks/>
              </p:cNvSpPr>
              <p:nvPr/>
            </p:nvSpPr>
            <p:spPr bwMode="auto">
              <a:xfrm>
                <a:off x="2145" y="3656"/>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329" name="Freeform 5222"/>
              <p:cNvSpPr>
                <a:spLocks/>
              </p:cNvSpPr>
              <p:nvPr/>
            </p:nvSpPr>
            <p:spPr bwMode="auto">
              <a:xfrm>
                <a:off x="2147" y="3654"/>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4330" name="Freeform 5223"/>
              <p:cNvSpPr>
                <a:spLocks/>
              </p:cNvSpPr>
              <p:nvPr/>
            </p:nvSpPr>
            <p:spPr bwMode="auto">
              <a:xfrm>
                <a:off x="2148" y="3652"/>
                <a:ext cx="2" cy="2"/>
              </a:xfrm>
              <a:custGeom>
                <a:avLst/>
                <a:gdLst>
                  <a:gd name="T0" fmla="*/ 0 w 2"/>
                  <a:gd name="T1" fmla="*/ 2 h 2"/>
                  <a:gd name="T2" fmla="*/ 0 w 2"/>
                  <a:gd name="T3" fmla="*/ 2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2"/>
                    </a:lnTo>
                    <a:lnTo>
                      <a:pt x="2" y="0"/>
                    </a:lnTo>
                  </a:path>
                </a:pathLst>
              </a:custGeom>
              <a:noFill/>
              <a:ln w="0">
                <a:solidFill>
                  <a:srgbClr val="000000"/>
                </a:solidFill>
                <a:prstDash val="solid"/>
                <a:round/>
                <a:headEnd/>
                <a:tailEnd/>
              </a:ln>
            </p:spPr>
            <p:txBody>
              <a:bodyPr/>
              <a:lstStyle/>
              <a:p>
                <a:endParaRPr lang="en-US"/>
              </a:p>
            </p:txBody>
          </p:sp>
          <p:sp>
            <p:nvSpPr>
              <p:cNvPr id="24331" name="Freeform 5224"/>
              <p:cNvSpPr>
                <a:spLocks/>
              </p:cNvSpPr>
              <p:nvPr/>
            </p:nvSpPr>
            <p:spPr bwMode="auto">
              <a:xfrm>
                <a:off x="2150" y="3649"/>
                <a:ext cx="1" cy="3"/>
              </a:xfrm>
              <a:custGeom>
                <a:avLst/>
                <a:gdLst>
                  <a:gd name="T0" fmla="*/ 0 w 1"/>
                  <a:gd name="T1" fmla="*/ 3 h 3"/>
                  <a:gd name="T2" fmla="*/ 0 w 1"/>
                  <a:gd name="T3" fmla="*/ 3 h 3"/>
                  <a:gd name="T4" fmla="*/ 0 w 1"/>
                  <a:gd name="T5" fmla="*/ 3 h 3"/>
                  <a:gd name="T6" fmla="*/ 1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4332" name="Freeform 5225"/>
              <p:cNvSpPr>
                <a:spLocks/>
              </p:cNvSpPr>
              <p:nvPr/>
            </p:nvSpPr>
            <p:spPr bwMode="auto">
              <a:xfrm>
                <a:off x="2151" y="3641"/>
                <a:ext cx="2" cy="8"/>
              </a:xfrm>
              <a:custGeom>
                <a:avLst/>
                <a:gdLst>
                  <a:gd name="T0" fmla="*/ 0 w 2"/>
                  <a:gd name="T1" fmla="*/ 8 h 8"/>
                  <a:gd name="T2" fmla="*/ 0 w 2"/>
                  <a:gd name="T3" fmla="*/ 8 h 8"/>
                  <a:gd name="T4" fmla="*/ 0 w 2"/>
                  <a:gd name="T5" fmla="*/ 8 h 8"/>
                  <a:gd name="T6" fmla="*/ 2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0">
                <a:solidFill>
                  <a:srgbClr val="000000"/>
                </a:solidFill>
                <a:prstDash val="solid"/>
                <a:round/>
                <a:headEnd/>
                <a:tailEnd/>
              </a:ln>
            </p:spPr>
            <p:txBody>
              <a:bodyPr/>
              <a:lstStyle/>
              <a:p>
                <a:endParaRPr lang="en-US"/>
              </a:p>
            </p:txBody>
          </p:sp>
          <p:sp>
            <p:nvSpPr>
              <p:cNvPr id="24333" name="Freeform 5226"/>
              <p:cNvSpPr>
                <a:spLocks/>
              </p:cNvSpPr>
              <p:nvPr/>
            </p:nvSpPr>
            <p:spPr bwMode="auto">
              <a:xfrm>
                <a:off x="2153" y="3633"/>
                <a:ext cx="2" cy="8"/>
              </a:xfrm>
              <a:custGeom>
                <a:avLst/>
                <a:gdLst>
                  <a:gd name="T0" fmla="*/ 0 w 2"/>
                  <a:gd name="T1" fmla="*/ 8 h 8"/>
                  <a:gd name="T2" fmla="*/ 0 w 2"/>
                  <a:gd name="T3" fmla="*/ 8 h 8"/>
                  <a:gd name="T4" fmla="*/ 0 w 2"/>
                  <a:gd name="T5" fmla="*/ 8 h 8"/>
                  <a:gd name="T6" fmla="*/ 2 w 2"/>
                  <a:gd name="T7" fmla="*/ 0 h 8"/>
                  <a:gd name="T8" fmla="*/ 0 60000 65536"/>
                  <a:gd name="T9" fmla="*/ 0 60000 65536"/>
                  <a:gd name="T10" fmla="*/ 0 60000 65536"/>
                  <a:gd name="T11" fmla="*/ 0 60000 65536"/>
                  <a:gd name="T12" fmla="*/ 0 w 2"/>
                  <a:gd name="T13" fmla="*/ 0 h 8"/>
                  <a:gd name="T14" fmla="*/ 2 w 2"/>
                  <a:gd name="T15" fmla="*/ 8 h 8"/>
                </a:gdLst>
                <a:ahLst/>
                <a:cxnLst>
                  <a:cxn ang="T8">
                    <a:pos x="T0" y="T1"/>
                  </a:cxn>
                  <a:cxn ang="T9">
                    <a:pos x="T2" y="T3"/>
                  </a:cxn>
                  <a:cxn ang="T10">
                    <a:pos x="T4" y="T5"/>
                  </a:cxn>
                  <a:cxn ang="T11">
                    <a:pos x="T6" y="T7"/>
                  </a:cxn>
                </a:cxnLst>
                <a:rect l="T12" t="T13" r="T14" b="T15"/>
                <a:pathLst>
                  <a:path w="2" h="8">
                    <a:moveTo>
                      <a:pt x="0" y="8"/>
                    </a:moveTo>
                    <a:lnTo>
                      <a:pt x="0" y="8"/>
                    </a:lnTo>
                    <a:lnTo>
                      <a:pt x="2" y="0"/>
                    </a:lnTo>
                  </a:path>
                </a:pathLst>
              </a:custGeom>
              <a:noFill/>
              <a:ln w="0">
                <a:solidFill>
                  <a:srgbClr val="000000"/>
                </a:solidFill>
                <a:prstDash val="solid"/>
                <a:round/>
                <a:headEnd/>
                <a:tailEnd/>
              </a:ln>
            </p:spPr>
            <p:txBody>
              <a:bodyPr/>
              <a:lstStyle/>
              <a:p>
                <a:endParaRPr lang="en-US"/>
              </a:p>
            </p:txBody>
          </p:sp>
          <p:sp>
            <p:nvSpPr>
              <p:cNvPr id="24334" name="Freeform 5227"/>
              <p:cNvSpPr>
                <a:spLocks/>
              </p:cNvSpPr>
              <p:nvPr/>
            </p:nvSpPr>
            <p:spPr bwMode="auto">
              <a:xfrm>
                <a:off x="2155" y="3629"/>
                <a:ext cx="1" cy="4"/>
              </a:xfrm>
              <a:custGeom>
                <a:avLst/>
                <a:gdLst>
                  <a:gd name="T0" fmla="*/ 0 w 1"/>
                  <a:gd name="T1" fmla="*/ 4 h 4"/>
                  <a:gd name="T2" fmla="*/ 0 w 1"/>
                  <a:gd name="T3" fmla="*/ 4 h 4"/>
                  <a:gd name="T4" fmla="*/ 0 w 1"/>
                  <a:gd name="T5" fmla="*/ 4 h 4"/>
                  <a:gd name="T6" fmla="*/ 1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4335" name="Freeform 5228"/>
              <p:cNvSpPr>
                <a:spLocks/>
              </p:cNvSpPr>
              <p:nvPr/>
            </p:nvSpPr>
            <p:spPr bwMode="auto">
              <a:xfrm>
                <a:off x="2156" y="3625"/>
                <a:ext cx="2" cy="4"/>
              </a:xfrm>
              <a:custGeom>
                <a:avLst/>
                <a:gdLst>
                  <a:gd name="T0" fmla="*/ 0 w 2"/>
                  <a:gd name="T1" fmla="*/ 4 h 4"/>
                  <a:gd name="T2" fmla="*/ 0 w 2"/>
                  <a:gd name="T3" fmla="*/ 4 h 4"/>
                  <a:gd name="T4" fmla="*/ 0 w 2"/>
                  <a:gd name="T5" fmla="*/ 4 h 4"/>
                  <a:gd name="T6" fmla="*/ 2 w 2"/>
                  <a:gd name="T7" fmla="*/ 0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4"/>
                    </a:lnTo>
                    <a:lnTo>
                      <a:pt x="2" y="0"/>
                    </a:lnTo>
                  </a:path>
                </a:pathLst>
              </a:custGeom>
              <a:noFill/>
              <a:ln w="0">
                <a:solidFill>
                  <a:srgbClr val="000000"/>
                </a:solidFill>
                <a:prstDash val="solid"/>
                <a:round/>
                <a:headEnd/>
                <a:tailEnd/>
              </a:ln>
            </p:spPr>
            <p:txBody>
              <a:bodyPr/>
              <a:lstStyle/>
              <a:p>
                <a:endParaRPr lang="en-US"/>
              </a:p>
            </p:txBody>
          </p:sp>
          <p:sp>
            <p:nvSpPr>
              <p:cNvPr id="24336" name="Freeform 5229"/>
              <p:cNvSpPr>
                <a:spLocks/>
              </p:cNvSpPr>
              <p:nvPr/>
            </p:nvSpPr>
            <p:spPr bwMode="auto">
              <a:xfrm>
                <a:off x="2158" y="3623"/>
                <a:ext cx="1" cy="2"/>
              </a:xfrm>
              <a:custGeom>
                <a:avLst/>
                <a:gdLst>
                  <a:gd name="T0" fmla="*/ 0 w 1"/>
                  <a:gd name="T1" fmla="*/ 2 h 2"/>
                  <a:gd name="T2" fmla="*/ 0 w 1"/>
                  <a:gd name="T3" fmla="*/ 2 h 2"/>
                  <a:gd name="T4" fmla="*/ 0 w 1"/>
                  <a:gd name="T5" fmla="*/ 2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grpSp>
        <p:grpSp>
          <p:nvGrpSpPr>
            <p:cNvPr id="11" name="Group 5431"/>
            <p:cNvGrpSpPr>
              <a:grpSpLocks/>
            </p:cNvGrpSpPr>
            <p:nvPr/>
          </p:nvGrpSpPr>
          <p:grpSpPr bwMode="auto">
            <a:xfrm>
              <a:off x="3427413" y="5746750"/>
              <a:ext cx="468313" cy="69850"/>
              <a:chOff x="2159" y="3620"/>
              <a:chExt cx="295" cy="44"/>
            </a:xfrm>
          </p:grpSpPr>
          <p:sp>
            <p:nvSpPr>
              <p:cNvPr id="23937" name="Freeform 5231"/>
              <p:cNvSpPr>
                <a:spLocks/>
              </p:cNvSpPr>
              <p:nvPr/>
            </p:nvSpPr>
            <p:spPr bwMode="auto">
              <a:xfrm>
                <a:off x="2159" y="3620"/>
                <a:ext cx="2" cy="3"/>
              </a:xfrm>
              <a:custGeom>
                <a:avLst/>
                <a:gdLst>
                  <a:gd name="T0" fmla="*/ 0 w 2"/>
                  <a:gd name="T1" fmla="*/ 3 h 3"/>
                  <a:gd name="T2" fmla="*/ 0 w 2"/>
                  <a:gd name="T3" fmla="*/ 3 h 3"/>
                  <a:gd name="T4" fmla="*/ 0 w 2"/>
                  <a:gd name="T5" fmla="*/ 3 h 3"/>
                  <a:gd name="T6" fmla="*/ 2 w 2"/>
                  <a:gd name="T7" fmla="*/ 0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3"/>
                    </a:moveTo>
                    <a:lnTo>
                      <a:pt x="0" y="3"/>
                    </a:lnTo>
                    <a:lnTo>
                      <a:pt x="2" y="0"/>
                    </a:lnTo>
                  </a:path>
                </a:pathLst>
              </a:custGeom>
              <a:noFill/>
              <a:ln w="0">
                <a:solidFill>
                  <a:srgbClr val="000000"/>
                </a:solidFill>
                <a:prstDash val="solid"/>
                <a:round/>
                <a:headEnd/>
                <a:tailEnd/>
              </a:ln>
            </p:spPr>
            <p:txBody>
              <a:bodyPr/>
              <a:lstStyle/>
              <a:p>
                <a:endParaRPr lang="en-US"/>
              </a:p>
            </p:txBody>
          </p:sp>
          <p:sp>
            <p:nvSpPr>
              <p:cNvPr id="23938" name="Freeform 5232"/>
              <p:cNvSpPr>
                <a:spLocks/>
              </p:cNvSpPr>
              <p:nvPr/>
            </p:nvSpPr>
            <p:spPr bwMode="auto">
              <a:xfrm>
                <a:off x="2161" y="3620"/>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39" name="Freeform 5233"/>
              <p:cNvSpPr>
                <a:spLocks/>
              </p:cNvSpPr>
              <p:nvPr/>
            </p:nvSpPr>
            <p:spPr bwMode="auto">
              <a:xfrm>
                <a:off x="2162" y="3621"/>
                <a:ext cx="1" cy="3"/>
              </a:xfrm>
              <a:custGeom>
                <a:avLst/>
                <a:gdLst>
                  <a:gd name="T0" fmla="*/ 0 w 1"/>
                  <a:gd name="T1" fmla="*/ 0 h 3"/>
                  <a:gd name="T2" fmla="*/ 0 w 1"/>
                  <a:gd name="T3" fmla="*/ 0 h 3"/>
                  <a:gd name="T4" fmla="*/ 0 w 1"/>
                  <a:gd name="T5" fmla="*/ 0 h 3"/>
                  <a:gd name="T6" fmla="*/ 1 w 1"/>
                  <a:gd name="T7" fmla="*/ 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3940" name="Freeform 5234"/>
              <p:cNvSpPr>
                <a:spLocks/>
              </p:cNvSpPr>
              <p:nvPr/>
            </p:nvSpPr>
            <p:spPr bwMode="auto">
              <a:xfrm>
                <a:off x="2163" y="3624"/>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3941" name="Freeform 5235"/>
              <p:cNvSpPr>
                <a:spLocks/>
              </p:cNvSpPr>
              <p:nvPr/>
            </p:nvSpPr>
            <p:spPr bwMode="auto">
              <a:xfrm>
                <a:off x="2164" y="3626"/>
                <a:ext cx="2" cy="5"/>
              </a:xfrm>
              <a:custGeom>
                <a:avLst/>
                <a:gdLst>
                  <a:gd name="T0" fmla="*/ 0 w 2"/>
                  <a:gd name="T1" fmla="*/ 0 h 5"/>
                  <a:gd name="T2" fmla="*/ 0 w 2"/>
                  <a:gd name="T3" fmla="*/ 0 h 5"/>
                  <a:gd name="T4" fmla="*/ 0 w 2"/>
                  <a:gd name="T5" fmla="*/ 0 h 5"/>
                  <a:gd name="T6" fmla="*/ 2 w 2"/>
                  <a:gd name="T7" fmla="*/ 5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0">
                <a:solidFill>
                  <a:srgbClr val="000000"/>
                </a:solidFill>
                <a:prstDash val="solid"/>
                <a:round/>
                <a:headEnd/>
                <a:tailEnd/>
              </a:ln>
            </p:spPr>
            <p:txBody>
              <a:bodyPr/>
              <a:lstStyle/>
              <a:p>
                <a:endParaRPr lang="en-US"/>
              </a:p>
            </p:txBody>
          </p:sp>
          <p:sp>
            <p:nvSpPr>
              <p:cNvPr id="23942" name="Freeform 5236"/>
              <p:cNvSpPr>
                <a:spLocks/>
              </p:cNvSpPr>
              <p:nvPr/>
            </p:nvSpPr>
            <p:spPr bwMode="auto">
              <a:xfrm>
                <a:off x="2166" y="3631"/>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3943" name="Freeform 5237"/>
              <p:cNvSpPr>
                <a:spLocks/>
              </p:cNvSpPr>
              <p:nvPr/>
            </p:nvSpPr>
            <p:spPr bwMode="auto">
              <a:xfrm>
                <a:off x="2167" y="3633"/>
                <a:ext cx="2" cy="5"/>
              </a:xfrm>
              <a:custGeom>
                <a:avLst/>
                <a:gdLst>
                  <a:gd name="T0" fmla="*/ 0 w 2"/>
                  <a:gd name="T1" fmla="*/ 0 h 5"/>
                  <a:gd name="T2" fmla="*/ 0 w 2"/>
                  <a:gd name="T3" fmla="*/ 0 h 5"/>
                  <a:gd name="T4" fmla="*/ 0 w 2"/>
                  <a:gd name="T5" fmla="*/ 0 h 5"/>
                  <a:gd name="T6" fmla="*/ 2 w 2"/>
                  <a:gd name="T7" fmla="*/ 5 h 5"/>
                  <a:gd name="T8" fmla="*/ 0 60000 65536"/>
                  <a:gd name="T9" fmla="*/ 0 60000 65536"/>
                  <a:gd name="T10" fmla="*/ 0 60000 65536"/>
                  <a:gd name="T11" fmla="*/ 0 60000 65536"/>
                  <a:gd name="T12" fmla="*/ 0 w 2"/>
                  <a:gd name="T13" fmla="*/ 0 h 5"/>
                  <a:gd name="T14" fmla="*/ 2 w 2"/>
                  <a:gd name="T15" fmla="*/ 5 h 5"/>
                </a:gdLst>
                <a:ahLst/>
                <a:cxnLst>
                  <a:cxn ang="T8">
                    <a:pos x="T0" y="T1"/>
                  </a:cxn>
                  <a:cxn ang="T9">
                    <a:pos x="T2" y="T3"/>
                  </a:cxn>
                  <a:cxn ang="T10">
                    <a:pos x="T4" y="T5"/>
                  </a:cxn>
                  <a:cxn ang="T11">
                    <a:pos x="T6" y="T7"/>
                  </a:cxn>
                </a:cxnLst>
                <a:rect l="T12" t="T13" r="T14" b="T15"/>
                <a:pathLst>
                  <a:path w="2" h="5">
                    <a:moveTo>
                      <a:pt x="0" y="0"/>
                    </a:moveTo>
                    <a:lnTo>
                      <a:pt x="0" y="0"/>
                    </a:lnTo>
                    <a:lnTo>
                      <a:pt x="2" y="5"/>
                    </a:lnTo>
                  </a:path>
                </a:pathLst>
              </a:custGeom>
              <a:noFill/>
              <a:ln w="0">
                <a:solidFill>
                  <a:srgbClr val="000000"/>
                </a:solidFill>
                <a:prstDash val="solid"/>
                <a:round/>
                <a:headEnd/>
                <a:tailEnd/>
              </a:ln>
            </p:spPr>
            <p:txBody>
              <a:bodyPr/>
              <a:lstStyle/>
              <a:p>
                <a:endParaRPr lang="en-US"/>
              </a:p>
            </p:txBody>
          </p:sp>
          <p:sp>
            <p:nvSpPr>
              <p:cNvPr id="23944" name="Freeform 5238"/>
              <p:cNvSpPr>
                <a:spLocks/>
              </p:cNvSpPr>
              <p:nvPr/>
            </p:nvSpPr>
            <p:spPr bwMode="auto">
              <a:xfrm>
                <a:off x="2169" y="3638"/>
                <a:ext cx="1" cy="3"/>
              </a:xfrm>
              <a:custGeom>
                <a:avLst/>
                <a:gdLst>
                  <a:gd name="T0" fmla="*/ 0 w 1"/>
                  <a:gd name="T1" fmla="*/ 0 h 3"/>
                  <a:gd name="T2" fmla="*/ 0 w 1"/>
                  <a:gd name="T3" fmla="*/ 0 h 3"/>
                  <a:gd name="T4" fmla="*/ 0 w 1"/>
                  <a:gd name="T5" fmla="*/ 0 h 3"/>
                  <a:gd name="T6" fmla="*/ 1 w 1"/>
                  <a:gd name="T7" fmla="*/ 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3945" name="Freeform 5239"/>
              <p:cNvSpPr>
                <a:spLocks/>
              </p:cNvSpPr>
              <p:nvPr/>
            </p:nvSpPr>
            <p:spPr bwMode="auto">
              <a:xfrm>
                <a:off x="2170" y="3641"/>
                <a:ext cx="2" cy="3"/>
              </a:xfrm>
              <a:custGeom>
                <a:avLst/>
                <a:gdLst>
                  <a:gd name="T0" fmla="*/ 0 w 2"/>
                  <a:gd name="T1" fmla="*/ 0 h 3"/>
                  <a:gd name="T2" fmla="*/ 0 w 2"/>
                  <a:gd name="T3" fmla="*/ 0 h 3"/>
                  <a:gd name="T4" fmla="*/ 0 w 2"/>
                  <a:gd name="T5" fmla="*/ 0 h 3"/>
                  <a:gd name="T6" fmla="*/ 2 w 2"/>
                  <a:gd name="T7" fmla="*/ 3 h 3"/>
                  <a:gd name="T8" fmla="*/ 0 60000 65536"/>
                  <a:gd name="T9" fmla="*/ 0 60000 65536"/>
                  <a:gd name="T10" fmla="*/ 0 60000 65536"/>
                  <a:gd name="T11" fmla="*/ 0 60000 65536"/>
                  <a:gd name="T12" fmla="*/ 0 w 2"/>
                  <a:gd name="T13" fmla="*/ 0 h 3"/>
                  <a:gd name="T14" fmla="*/ 2 w 2"/>
                  <a:gd name="T15" fmla="*/ 3 h 3"/>
                </a:gdLst>
                <a:ahLst/>
                <a:cxnLst>
                  <a:cxn ang="T8">
                    <a:pos x="T0" y="T1"/>
                  </a:cxn>
                  <a:cxn ang="T9">
                    <a:pos x="T2" y="T3"/>
                  </a:cxn>
                  <a:cxn ang="T10">
                    <a:pos x="T4" y="T5"/>
                  </a:cxn>
                  <a:cxn ang="T11">
                    <a:pos x="T6" y="T7"/>
                  </a:cxn>
                </a:cxnLst>
                <a:rect l="T12" t="T13" r="T14" b="T15"/>
                <a:pathLst>
                  <a:path w="2" h="3">
                    <a:moveTo>
                      <a:pt x="0" y="0"/>
                    </a:moveTo>
                    <a:lnTo>
                      <a:pt x="0" y="0"/>
                    </a:lnTo>
                    <a:lnTo>
                      <a:pt x="2" y="3"/>
                    </a:lnTo>
                  </a:path>
                </a:pathLst>
              </a:custGeom>
              <a:noFill/>
              <a:ln w="0">
                <a:solidFill>
                  <a:srgbClr val="000000"/>
                </a:solidFill>
                <a:prstDash val="solid"/>
                <a:round/>
                <a:headEnd/>
                <a:tailEnd/>
              </a:ln>
            </p:spPr>
            <p:txBody>
              <a:bodyPr/>
              <a:lstStyle/>
              <a:p>
                <a:endParaRPr lang="en-US"/>
              </a:p>
            </p:txBody>
          </p:sp>
          <p:sp>
            <p:nvSpPr>
              <p:cNvPr id="23946" name="Freeform 5240"/>
              <p:cNvSpPr>
                <a:spLocks/>
              </p:cNvSpPr>
              <p:nvPr/>
            </p:nvSpPr>
            <p:spPr bwMode="auto">
              <a:xfrm>
                <a:off x="2172" y="3644"/>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47" name="Freeform 5241"/>
              <p:cNvSpPr>
                <a:spLocks/>
              </p:cNvSpPr>
              <p:nvPr/>
            </p:nvSpPr>
            <p:spPr bwMode="auto">
              <a:xfrm>
                <a:off x="2173" y="3645"/>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48" name="Freeform 5242"/>
              <p:cNvSpPr>
                <a:spLocks/>
              </p:cNvSpPr>
              <p:nvPr/>
            </p:nvSpPr>
            <p:spPr bwMode="auto">
              <a:xfrm>
                <a:off x="2174" y="3646"/>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49" name="Freeform 5243"/>
              <p:cNvSpPr>
                <a:spLocks/>
              </p:cNvSpPr>
              <p:nvPr/>
            </p:nvSpPr>
            <p:spPr bwMode="auto">
              <a:xfrm>
                <a:off x="2176" y="3647"/>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3950" name="Freeform 5244"/>
              <p:cNvSpPr>
                <a:spLocks/>
              </p:cNvSpPr>
              <p:nvPr/>
            </p:nvSpPr>
            <p:spPr bwMode="auto">
              <a:xfrm>
                <a:off x="2177" y="3649"/>
                <a:ext cx="3" cy="2"/>
              </a:xfrm>
              <a:custGeom>
                <a:avLst/>
                <a:gdLst>
                  <a:gd name="T0" fmla="*/ 0 w 3"/>
                  <a:gd name="T1" fmla="*/ 0 h 2"/>
                  <a:gd name="T2" fmla="*/ 0 w 3"/>
                  <a:gd name="T3" fmla="*/ 0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0"/>
                    </a:lnTo>
                    <a:lnTo>
                      <a:pt x="3" y="2"/>
                    </a:lnTo>
                  </a:path>
                </a:pathLst>
              </a:custGeom>
              <a:noFill/>
              <a:ln w="0">
                <a:solidFill>
                  <a:srgbClr val="000000"/>
                </a:solidFill>
                <a:prstDash val="solid"/>
                <a:round/>
                <a:headEnd/>
                <a:tailEnd/>
              </a:ln>
            </p:spPr>
            <p:txBody>
              <a:bodyPr/>
              <a:lstStyle/>
              <a:p>
                <a:endParaRPr lang="en-US"/>
              </a:p>
            </p:txBody>
          </p:sp>
          <p:sp>
            <p:nvSpPr>
              <p:cNvPr id="23951" name="Freeform 5245"/>
              <p:cNvSpPr>
                <a:spLocks/>
              </p:cNvSpPr>
              <p:nvPr/>
            </p:nvSpPr>
            <p:spPr bwMode="auto">
              <a:xfrm>
                <a:off x="2180" y="365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52" name="Freeform 5246"/>
              <p:cNvSpPr>
                <a:spLocks/>
              </p:cNvSpPr>
              <p:nvPr/>
            </p:nvSpPr>
            <p:spPr bwMode="auto">
              <a:xfrm>
                <a:off x="2181" y="365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53" name="Freeform 5247"/>
              <p:cNvSpPr>
                <a:spLocks/>
              </p:cNvSpPr>
              <p:nvPr/>
            </p:nvSpPr>
            <p:spPr bwMode="auto">
              <a:xfrm>
                <a:off x="2183" y="3652"/>
                <a:ext cx="1" cy="2"/>
              </a:xfrm>
              <a:custGeom>
                <a:avLst/>
                <a:gdLst>
                  <a:gd name="T0" fmla="*/ 0 w 1"/>
                  <a:gd name="T1" fmla="*/ 0 h 2"/>
                  <a:gd name="T2" fmla="*/ 0 w 1"/>
                  <a:gd name="T3" fmla="*/ 0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3954" name="Freeform 5248"/>
              <p:cNvSpPr>
                <a:spLocks/>
              </p:cNvSpPr>
              <p:nvPr/>
            </p:nvSpPr>
            <p:spPr bwMode="auto">
              <a:xfrm>
                <a:off x="2184" y="365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55" name="Freeform 5249"/>
              <p:cNvSpPr>
                <a:spLocks/>
              </p:cNvSpPr>
              <p:nvPr/>
            </p:nvSpPr>
            <p:spPr bwMode="auto">
              <a:xfrm>
                <a:off x="2185" y="3654"/>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56" name="Freeform 5250"/>
              <p:cNvSpPr>
                <a:spLocks/>
              </p:cNvSpPr>
              <p:nvPr/>
            </p:nvSpPr>
            <p:spPr bwMode="auto">
              <a:xfrm>
                <a:off x="2187" y="3655"/>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57" name="Freeform 5251"/>
              <p:cNvSpPr>
                <a:spLocks/>
              </p:cNvSpPr>
              <p:nvPr/>
            </p:nvSpPr>
            <p:spPr bwMode="auto">
              <a:xfrm>
                <a:off x="2188" y="3655"/>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58" name="Freeform 5252"/>
              <p:cNvSpPr>
                <a:spLocks/>
              </p:cNvSpPr>
              <p:nvPr/>
            </p:nvSpPr>
            <p:spPr bwMode="auto">
              <a:xfrm>
                <a:off x="2190" y="3656"/>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59" name="Freeform 5253"/>
              <p:cNvSpPr>
                <a:spLocks/>
              </p:cNvSpPr>
              <p:nvPr/>
            </p:nvSpPr>
            <p:spPr bwMode="auto">
              <a:xfrm>
                <a:off x="2191" y="3657"/>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60" name="Freeform 5254"/>
              <p:cNvSpPr>
                <a:spLocks/>
              </p:cNvSpPr>
              <p:nvPr/>
            </p:nvSpPr>
            <p:spPr bwMode="auto">
              <a:xfrm>
                <a:off x="2193" y="3657"/>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61" name="Freeform 5255"/>
              <p:cNvSpPr>
                <a:spLocks/>
              </p:cNvSpPr>
              <p:nvPr/>
            </p:nvSpPr>
            <p:spPr bwMode="auto">
              <a:xfrm>
                <a:off x="2194" y="3657"/>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62" name="Freeform 5256"/>
              <p:cNvSpPr>
                <a:spLocks/>
              </p:cNvSpPr>
              <p:nvPr/>
            </p:nvSpPr>
            <p:spPr bwMode="auto">
              <a:xfrm>
                <a:off x="2196" y="365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63" name="Freeform 5257"/>
              <p:cNvSpPr>
                <a:spLocks/>
              </p:cNvSpPr>
              <p:nvPr/>
            </p:nvSpPr>
            <p:spPr bwMode="auto">
              <a:xfrm>
                <a:off x="2197" y="3658"/>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64" name="Freeform 5258"/>
              <p:cNvSpPr>
                <a:spLocks/>
              </p:cNvSpPr>
              <p:nvPr/>
            </p:nvSpPr>
            <p:spPr bwMode="auto">
              <a:xfrm>
                <a:off x="2198" y="3658"/>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65" name="Freeform 5259"/>
              <p:cNvSpPr>
                <a:spLocks/>
              </p:cNvSpPr>
              <p:nvPr/>
            </p:nvSpPr>
            <p:spPr bwMode="auto">
              <a:xfrm>
                <a:off x="2200" y="3658"/>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966" name="Freeform 5260"/>
              <p:cNvSpPr>
                <a:spLocks/>
              </p:cNvSpPr>
              <p:nvPr/>
            </p:nvSpPr>
            <p:spPr bwMode="auto">
              <a:xfrm>
                <a:off x="2201" y="3658"/>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67" name="Freeform 5261"/>
              <p:cNvSpPr>
                <a:spLocks/>
              </p:cNvSpPr>
              <p:nvPr/>
            </p:nvSpPr>
            <p:spPr bwMode="auto">
              <a:xfrm>
                <a:off x="2203" y="3659"/>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68" name="Freeform 5262"/>
              <p:cNvSpPr>
                <a:spLocks/>
              </p:cNvSpPr>
              <p:nvPr/>
            </p:nvSpPr>
            <p:spPr bwMode="auto">
              <a:xfrm>
                <a:off x="2204" y="3659"/>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969" name="Freeform 5263"/>
              <p:cNvSpPr>
                <a:spLocks/>
              </p:cNvSpPr>
              <p:nvPr/>
            </p:nvSpPr>
            <p:spPr bwMode="auto">
              <a:xfrm>
                <a:off x="2207" y="3659"/>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70" name="Freeform 5264"/>
              <p:cNvSpPr>
                <a:spLocks/>
              </p:cNvSpPr>
              <p:nvPr/>
            </p:nvSpPr>
            <p:spPr bwMode="auto">
              <a:xfrm>
                <a:off x="2208" y="3659"/>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71" name="Freeform 5265"/>
              <p:cNvSpPr>
                <a:spLocks/>
              </p:cNvSpPr>
              <p:nvPr/>
            </p:nvSpPr>
            <p:spPr bwMode="auto">
              <a:xfrm>
                <a:off x="2209"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72" name="Freeform 5266"/>
              <p:cNvSpPr>
                <a:spLocks/>
              </p:cNvSpPr>
              <p:nvPr/>
            </p:nvSpPr>
            <p:spPr bwMode="auto">
              <a:xfrm>
                <a:off x="2211"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73" name="Freeform 5267"/>
              <p:cNvSpPr>
                <a:spLocks/>
              </p:cNvSpPr>
              <p:nvPr/>
            </p:nvSpPr>
            <p:spPr bwMode="auto">
              <a:xfrm>
                <a:off x="2212"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74" name="Freeform 5268"/>
              <p:cNvSpPr>
                <a:spLocks/>
              </p:cNvSpPr>
              <p:nvPr/>
            </p:nvSpPr>
            <p:spPr bwMode="auto">
              <a:xfrm>
                <a:off x="2214"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75" name="Freeform 5269"/>
              <p:cNvSpPr>
                <a:spLocks/>
              </p:cNvSpPr>
              <p:nvPr/>
            </p:nvSpPr>
            <p:spPr bwMode="auto">
              <a:xfrm>
                <a:off x="2215" y="3660"/>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76" name="Freeform 5270"/>
              <p:cNvSpPr>
                <a:spLocks/>
              </p:cNvSpPr>
              <p:nvPr/>
            </p:nvSpPr>
            <p:spPr bwMode="auto">
              <a:xfrm>
                <a:off x="2216" y="3660"/>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977" name="Freeform 5271"/>
              <p:cNvSpPr>
                <a:spLocks/>
              </p:cNvSpPr>
              <p:nvPr/>
            </p:nvSpPr>
            <p:spPr bwMode="auto">
              <a:xfrm>
                <a:off x="2218" y="3660"/>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78" name="Freeform 5272"/>
              <p:cNvSpPr>
                <a:spLocks/>
              </p:cNvSpPr>
              <p:nvPr/>
            </p:nvSpPr>
            <p:spPr bwMode="auto">
              <a:xfrm>
                <a:off x="2219" y="3660"/>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979" name="Freeform 5273"/>
              <p:cNvSpPr>
                <a:spLocks/>
              </p:cNvSpPr>
              <p:nvPr/>
            </p:nvSpPr>
            <p:spPr bwMode="auto">
              <a:xfrm>
                <a:off x="2220" y="3660"/>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80" name="Freeform 5274"/>
              <p:cNvSpPr>
                <a:spLocks/>
              </p:cNvSpPr>
              <p:nvPr/>
            </p:nvSpPr>
            <p:spPr bwMode="auto">
              <a:xfrm>
                <a:off x="2222" y="3660"/>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981" name="Freeform 5275"/>
              <p:cNvSpPr>
                <a:spLocks/>
              </p:cNvSpPr>
              <p:nvPr/>
            </p:nvSpPr>
            <p:spPr bwMode="auto">
              <a:xfrm>
                <a:off x="2223" y="3660"/>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82" name="Freeform 5276"/>
              <p:cNvSpPr>
                <a:spLocks/>
              </p:cNvSpPr>
              <p:nvPr/>
            </p:nvSpPr>
            <p:spPr bwMode="auto">
              <a:xfrm>
                <a:off x="2225" y="3660"/>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983" name="Freeform 5277"/>
              <p:cNvSpPr>
                <a:spLocks/>
              </p:cNvSpPr>
              <p:nvPr/>
            </p:nvSpPr>
            <p:spPr bwMode="auto">
              <a:xfrm>
                <a:off x="2226"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84" name="Freeform 5278"/>
              <p:cNvSpPr>
                <a:spLocks/>
              </p:cNvSpPr>
              <p:nvPr/>
            </p:nvSpPr>
            <p:spPr bwMode="auto">
              <a:xfrm>
                <a:off x="2228"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85" name="Freeform 5279"/>
              <p:cNvSpPr>
                <a:spLocks/>
              </p:cNvSpPr>
              <p:nvPr/>
            </p:nvSpPr>
            <p:spPr bwMode="auto">
              <a:xfrm>
                <a:off x="2229"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86" name="Freeform 5280"/>
              <p:cNvSpPr>
                <a:spLocks/>
              </p:cNvSpPr>
              <p:nvPr/>
            </p:nvSpPr>
            <p:spPr bwMode="auto">
              <a:xfrm>
                <a:off x="2231"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87" name="Freeform 5281"/>
              <p:cNvSpPr>
                <a:spLocks/>
              </p:cNvSpPr>
              <p:nvPr/>
            </p:nvSpPr>
            <p:spPr bwMode="auto">
              <a:xfrm>
                <a:off x="2233"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88" name="Freeform 5282"/>
              <p:cNvSpPr>
                <a:spLocks/>
              </p:cNvSpPr>
              <p:nvPr/>
            </p:nvSpPr>
            <p:spPr bwMode="auto">
              <a:xfrm>
                <a:off x="2234"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89" name="Freeform 5283"/>
              <p:cNvSpPr>
                <a:spLocks/>
              </p:cNvSpPr>
              <p:nvPr/>
            </p:nvSpPr>
            <p:spPr bwMode="auto">
              <a:xfrm>
                <a:off x="2236"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90" name="Freeform 5284"/>
              <p:cNvSpPr>
                <a:spLocks/>
              </p:cNvSpPr>
              <p:nvPr/>
            </p:nvSpPr>
            <p:spPr bwMode="auto">
              <a:xfrm>
                <a:off x="2237" y="3659"/>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991" name="Freeform 5285"/>
              <p:cNvSpPr>
                <a:spLocks/>
              </p:cNvSpPr>
              <p:nvPr/>
            </p:nvSpPr>
            <p:spPr bwMode="auto">
              <a:xfrm>
                <a:off x="2239" y="3659"/>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92" name="Freeform 5286"/>
              <p:cNvSpPr>
                <a:spLocks/>
              </p:cNvSpPr>
              <p:nvPr/>
            </p:nvSpPr>
            <p:spPr bwMode="auto">
              <a:xfrm>
                <a:off x="2240"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93" name="Freeform 5287"/>
              <p:cNvSpPr>
                <a:spLocks/>
              </p:cNvSpPr>
              <p:nvPr/>
            </p:nvSpPr>
            <p:spPr bwMode="auto">
              <a:xfrm>
                <a:off x="2242"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94" name="Freeform 5288"/>
              <p:cNvSpPr>
                <a:spLocks/>
              </p:cNvSpPr>
              <p:nvPr/>
            </p:nvSpPr>
            <p:spPr bwMode="auto">
              <a:xfrm>
                <a:off x="2243"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95" name="Freeform 5289"/>
              <p:cNvSpPr>
                <a:spLocks/>
              </p:cNvSpPr>
              <p:nvPr/>
            </p:nvSpPr>
            <p:spPr bwMode="auto">
              <a:xfrm>
                <a:off x="2244" y="3660"/>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96" name="Freeform 5290"/>
              <p:cNvSpPr>
                <a:spLocks/>
              </p:cNvSpPr>
              <p:nvPr/>
            </p:nvSpPr>
            <p:spPr bwMode="auto">
              <a:xfrm>
                <a:off x="2246" y="3660"/>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97" name="Freeform 5291"/>
              <p:cNvSpPr>
                <a:spLocks/>
              </p:cNvSpPr>
              <p:nvPr/>
            </p:nvSpPr>
            <p:spPr bwMode="auto">
              <a:xfrm>
                <a:off x="2247" y="3660"/>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98" name="Freeform 5292"/>
              <p:cNvSpPr>
                <a:spLocks/>
              </p:cNvSpPr>
              <p:nvPr/>
            </p:nvSpPr>
            <p:spPr bwMode="auto">
              <a:xfrm>
                <a:off x="2249"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99" name="Freeform 5293"/>
              <p:cNvSpPr>
                <a:spLocks/>
              </p:cNvSpPr>
              <p:nvPr/>
            </p:nvSpPr>
            <p:spPr bwMode="auto">
              <a:xfrm>
                <a:off x="2250" y="3661"/>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00" name="Freeform 5294"/>
              <p:cNvSpPr>
                <a:spLocks/>
              </p:cNvSpPr>
              <p:nvPr/>
            </p:nvSpPr>
            <p:spPr bwMode="auto">
              <a:xfrm>
                <a:off x="2252"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01" name="Freeform 5295"/>
              <p:cNvSpPr>
                <a:spLocks/>
              </p:cNvSpPr>
              <p:nvPr/>
            </p:nvSpPr>
            <p:spPr bwMode="auto">
              <a:xfrm>
                <a:off x="2253"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02" name="Freeform 5296"/>
              <p:cNvSpPr>
                <a:spLocks/>
              </p:cNvSpPr>
              <p:nvPr/>
            </p:nvSpPr>
            <p:spPr bwMode="auto">
              <a:xfrm>
                <a:off x="2254" y="3661"/>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03" name="Freeform 5297"/>
              <p:cNvSpPr>
                <a:spLocks/>
              </p:cNvSpPr>
              <p:nvPr/>
            </p:nvSpPr>
            <p:spPr bwMode="auto">
              <a:xfrm>
                <a:off x="2256"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04" name="Freeform 5298"/>
              <p:cNvSpPr>
                <a:spLocks/>
              </p:cNvSpPr>
              <p:nvPr/>
            </p:nvSpPr>
            <p:spPr bwMode="auto">
              <a:xfrm>
                <a:off x="2257" y="3661"/>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005" name="Freeform 5299"/>
              <p:cNvSpPr>
                <a:spLocks/>
              </p:cNvSpPr>
              <p:nvPr/>
            </p:nvSpPr>
            <p:spPr bwMode="auto">
              <a:xfrm>
                <a:off x="2260" y="3661"/>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06" name="Freeform 5300"/>
              <p:cNvSpPr>
                <a:spLocks/>
              </p:cNvSpPr>
              <p:nvPr/>
            </p:nvSpPr>
            <p:spPr bwMode="auto">
              <a:xfrm>
                <a:off x="2261" y="3661"/>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4007" name="Freeform 5301"/>
              <p:cNvSpPr>
                <a:spLocks/>
              </p:cNvSpPr>
              <p:nvPr/>
            </p:nvSpPr>
            <p:spPr bwMode="auto">
              <a:xfrm>
                <a:off x="2263"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08" name="Freeform 5302"/>
              <p:cNvSpPr>
                <a:spLocks/>
              </p:cNvSpPr>
              <p:nvPr/>
            </p:nvSpPr>
            <p:spPr bwMode="auto">
              <a:xfrm>
                <a:off x="2264"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09" name="Freeform 5303"/>
              <p:cNvSpPr>
                <a:spLocks/>
              </p:cNvSpPr>
              <p:nvPr/>
            </p:nvSpPr>
            <p:spPr bwMode="auto">
              <a:xfrm>
                <a:off x="2265"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10" name="Freeform 5304"/>
              <p:cNvSpPr>
                <a:spLocks/>
              </p:cNvSpPr>
              <p:nvPr/>
            </p:nvSpPr>
            <p:spPr bwMode="auto">
              <a:xfrm>
                <a:off x="2266"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11" name="Freeform 5305"/>
              <p:cNvSpPr>
                <a:spLocks/>
              </p:cNvSpPr>
              <p:nvPr/>
            </p:nvSpPr>
            <p:spPr bwMode="auto">
              <a:xfrm>
                <a:off x="2268"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12" name="Freeform 5306"/>
              <p:cNvSpPr>
                <a:spLocks/>
              </p:cNvSpPr>
              <p:nvPr/>
            </p:nvSpPr>
            <p:spPr bwMode="auto">
              <a:xfrm>
                <a:off x="2269" y="3661"/>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013" name="Freeform 5307"/>
              <p:cNvSpPr>
                <a:spLocks/>
              </p:cNvSpPr>
              <p:nvPr/>
            </p:nvSpPr>
            <p:spPr bwMode="auto">
              <a:xfrm>
                <a:off x="2271" y="3661"/>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014" name="Freeform 5308"/>
              <p:cNvSpPr>
                <a:spLocks/>
              </p:cNvSpPr>
              <p:nvPr/>
            </p:nvSpPr>
            <p:spPr bwMode="auto">
              <a:xfrm>
                <a:off x="2272"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15" name="Freeform 5309"/>
              <p:cNvSpPr>
                <a:spLocks/>
              </p:cNvSpPr>
              <p:nvPr/>
            </p:nvSpPr>
            <p:spPr bwMode="auto">
              <a:xfrm>
                <a:off x="2274"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16" name="Freeform 5310"/>
              <p:cNvSpPr>
                <a:spLocks/>
              </p:cNvSpPr>
              <p:nvPr/>
            </p:nvSpPr>
            <p:spPr bwMode="auto">
              <a:xfrm>
                <a:off x="2275"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17" name="Freeform 5311"/>
              <p:cNvSpPr>
                <a:spLocks/>
              </p:cNvSpPr>
              <p:nvPr/>
            </p:nvSpPr>
            <p:spPr bwMode="auto">
              <a:xfrm>
                <a:off x="2277"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18" name="Freeform 5312"/>
              <p:cNvSpPr>
                <a:spLocks/>
              </p:cNvSpPr>
              <p:nvPr/>
            </p:nvSpPr>
            <p:spPr bwMode="auto">
              <a:xfrm>
                <a:off x="2278"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19" name="Freeform 5313"/>
              <p:cNvSpPr>
                <a:spLocks/>
              </p:cNvSpPr>
              <p:nvPr/>
            </p:nvSpPr>
            <p:spPr bwMode="auto">
              <a:xfrm>
                <a:off x="2279"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20" name="Freeform 5314"/>
              <p:cNvSpPr>
                <a:spLocks/>
              </p:cNvSpPr>
              <p:nvPr/>
            </p:nvSpPr>
            <p:spPr bwMode="auto">
              <a:xfrm>
                <a:off x="2281"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21" name="Freeform 5315"/>
              <p:cNvSpPr>
                <a:spLocks/>
              </p:cNvSpPr>
              <p:nvPr/>
            </p:nvSpPr>
            <p:spPr bwMode="auto">
              <a:xfrm>
                <a:off x="2282"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22" name="Freeform 5316"/>
              <p:cNvSpPr>
                <a:spLocks/>
              </p:cNvSpPr>
              <p:nvPr/>
            </p:nvSpPr>
            <p:spPr bwMode="auto">
              <a:xfrm>
                <a:off x="2284"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23" name="Freeform 5317"/>
              <p:cNvSpPr>
                <a:spLocks/>
              </p:cNvSpPr>
              <p:nvPr/>
            </p:nvSpPr>
            <p:spPr bwMode="auto">
              <a:xfrm>
                <a:off x="2286"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24" name="Freeform 5318"/>
              <p:cNvSpPr>
                <a:spLocks/>
              </p:cNvSpPr>
              <p:nvPr/>
            </p:nvSpPr>
            <p:spPr bwMode="auto">
              <a:xfrm>
                <a:off x="2288"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25" name="Freeform 5319"/>
              <p:cNvSpPr>
                <a:spLocks/>
              </p:cNvSpPr>
              <p:nvPr/>
            </p:nvSpPr>
            <p:spPr bwMode="auto">
              <a:xfrm>
                <a:off x="2289"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26" name="Freeform 5320"/>
              <p:cNvSpPr>
                <a:spLocks/>
              </p:cNvSpPr>
              <p:nvPr/>
            </p:nvSpPr>
            <p:spPr bwMode="auto">
              <a:xfrm>
                <a:off x="2290"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27" name="Freeform 5321"/>
              <p:cNvSpPr>
                <a:spLocks/>
              </p:cNvSpPr>
              <p:nvPr/>
            </p:nvSpPr>
            <p:spPr bwMode="auto">
              <a:xfrm>
                <a:off x="2292"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28" name="Freeform 5322"/>
              <p:cNvSpPr>
                <a:spLocks/>
              </p:cNvSpPr>
              <p:nvPr/>
            </p:nvSpPr>
            <p:spPr bwMode="auto">
              <a:xfrm>
                <a:off x="2293"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29" name="Freeform 5323"/>
              <p:cNvSpPr>
                <a:spLocks/>
              </p:cNvSpPr>
              <p:nvPr/>
            </p:nvSpPr>
            <p:spPr bwMode="auto">
              <a:xfrm>
                <a:off x="2295"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30" name="Freeform 5324"/>
              <p:cNvSpPr>
                <a:spLocks/>
              </p:cNvSpPr>
              <p:nvPr/>
            </p:nvSpPr>
            <p:spPr bwMode="auto">
              <a:xfrm>
                <a:off x="2296"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31" name="Freeform 5325"/>
              <p:cNvSpPr>
                <a:spLocks/>
              </p:cNvSpPr>
              <p:nvPr/>
            </p:nvSpPr>
            <p:spPr bwMode="auto">
              <a:xfrm>
                <a:off x="2298"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32" name="Freeform 5326"/>
              <p:cNvSpPr>
                <a:spLocks/>
              </p:cNvSpPr>
              <p:nvPr/>
            </p:nvSpPr>
            <p:spPr bwMode="auto">
              <a:xfrm>
                <a:off x="2299"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33" name="Freeform 5327"/>
              <p:cNvSpPr>
                <a:spLocks/>
              </p:cNvSpPr>
              <p:nvPr/>
            </p:nvSpPr>
            <p:spPr bwMode="auto">
              <a:xfrm>
                <a:off x="2300"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34" name="Freeform 5328"/>
              <p:cNvSpPr>
                <a:spLocks/>
              </p:cNvSpPr>
              <p:nvPr/>
            </p:nvSpPr>
            <p:spPr bwMode="auto">
              <a:xfrm>
                <a:off x="2302"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35" name="Freeform 5329"/>
              <p:cNvSpPr>
                <a:spLocks/>
              </p:cNvSpPr>
              <p:nvPr/>
            </p:nvSpPr>
            <p:spPr bwMode="auto">
              <a:xfrm>
                <a:off x="2303"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36" name="Freeform 5330"/>
              <p:cNvSpPr>
                <a:spLocks/>
              </p:cNvSpPr>
              <p:nvPr/>
            </p:nvSpPr>
            <p:spPr bwMode="auto">
              <a:xfrm>
                <a:off x="2305"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037" name="Freeform 5331"/>
              <p:cNvSpPr>
                <a:spLocks/>
              </p:cNvSpPr>
              <p:nvPr/>
            </p:nvSpPr>
            <p:spPr bwMode="auto">
              <a:xfrm>
                <a:off x="2306"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038" name="Freeform 5332"/>
              <p:cNvSpPr>
                <a:spLocks/>
              </p:cNvSpPr>
              <p:nvPr/>
            </p:nvSpPr>
            <p:spPr bwMode="auto">
              <a:xfrm>
                <a:off x="2308"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039" name="Freeform 5333"/>
              <p:cNvSpPr>
                <a:spLocks/>
              </p:cNvSpPr>
              <p:nvPr/>
            </p:nvSpPr>
            <p:spPr bwMode="auto">
              <a:xfrm>
                <a:off x="2309"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040" name="Freeform 5334"/>
              <p:cNvSpPr>
                <a:spLocks/>
              </p:cNvSpPr>
              <p:nvPr/>
            </p:nvSpPr>
            <p:spPr bwMode="auto">
              <a:xfrm>
                <a:off x="2311"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41" name="Freeform 5335"/>
              <p:cNvSpPr>
                <a:spLocks/>
              </p:cNvSpPr>
              <p:nvPr/>
            </p:nvSpPr>
            <p:spPr bwMode="auto">
              <a:xfrm>
                <a:off x="2313" y="3662"/>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42" name="Freeform 5336"/>
              <p:cNvSpPr>
                <a:spLocks/>
              </p:cNvSpPr>
              <p:nvPr/>
            </p:nvSpPr>
            <p:spPr bwMode="auto">
              <a:xfrm>
                <a:off x="2314"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043" name="Freeform 5337"/>
              <p:cNvSpPr>
                <a:spLocks/>
              </p:cNvSpPr>
              <p:nvPr/>
            </p:nvSpPr>
            <p:spPr bwMode="auto">
              <a:xfrm>
                <a:off x="2315"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044" name="Freeform 5338"/>
              <p:cNvSpPr>
                <a:spLocks/>
              </p:cNvSpPr>
              <p:nvPr/>
            </p:nvSpPr>
            <p:spPr bwMode="auto">
              <a:xfrm>
                <a:off x="2317"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045" name="Freeform 5339"/>
              <p:cNvSpPr>
                <a:spLocks/>
              </p:cNvSpPr>
              <p:nvPr/>
            </p:nvSpPr>
            <p:spPr bwMode="auto">
              <a:xfrm>
                <a:off x="231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46" name="Freeform 5340"/>
              <p:cNvSpPr>
                <a:spLocks/>
              </p:cNvSpPr>
              <p:nvPr/>
            </p:nvSpPr>
            <p:spPr bwMode="auto">
              <a:xfrm>
                <a:off x="232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47" name="Freeform 5341"/>
              <p:cNvSpPr>
                <a:spLocks/>
              </p:cNvSpPr>
              <p:nvPr/>
            </p:nvSpPr>
            <p:spPr bwMode="auto">
              <a:xfrm>
                <a:off x="2321"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048" name="Freeform 5342"/>
              <p:cNvSpPr>
                <a:spLocks/>
              </p:cNvSpPr>
              <p:nvPr/>
            </p:nvSpPr>
            <p:spPr bwMode="auto">
              <a:xfrm>
                <a:off x="2323"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049" name="Freeform 5343"/>
              <p:cNvSpPr>
                <a:spLocks/>
              </p:cNvSpPr>
              <p:nvPr/>
            </p:nvSpPr>
            <p:spPr bwMode="auto">
              <a:xfrm>
                <a:off x="232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50" name="Freeform 5344"/>
              <p:cNvSpPr>
                <a:spLocks/>
              </p:cNvSpPr>
              <p:nvPr/>
            </p:nvSpPr>
            <p:spPr bwMode="auto">
              <a:xfrm>
                <a:off x="232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51" name="Freeform 5345"/>
              <p:cNvSpPr>
                <a:spLocks/>
              </p:cNvSpPr>
              <p:nvPr/>
            </p:nvSpPr>
            <p:spPr bwMode="auto">
              <a:xfrm>
                <a:off x="2327" y="3662"/>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4052" name="Freeform 5346"/>
              <p:cNvSpPr>
                <a:spLocks/>
              </p:cNvSpPr>
              <p:nvPr/>
            </p:nvSpPr>
            <p:spPr bwMode="auto">
              <a:xfrm>
                <a:off x="2328" y="3662"/>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53" name="Freeform 5347"/>
              <p:cNvSpPr>
                <a:spLocks/>
              </p:cNvSpPr>
              <p:nvPr/>
            </p:nvSpPr>
            <p:spPr bwMode="auto">
              <a:xfrm>
                <a:off x="2330"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054" name="Freeform 5348"/>
              <p:cNvSpPr>
                <a:spLocks/>
              </p:cNvSpPr>
              <p:nvPr/>
            </p:nvSpPr>
            <p:spPr bwMode="auto">
              <a:xfrm>
                <a:off x="233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55" name="Freeform 5349"/>
              <p:cNvSpPr>
                <a:spLocks/>
              </p:cNvSpPr>
              <p:nvPr/>
            </p:nvSpPr>
            <p:spPr bwMode="auto">
              <a:xfrm>
                <a:off x="233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56" name="Freeform 5350"/>
              <p:cNvSpPr>
                <a:spLocks/>
              </p:cNvSpPr>
              <p:nvPr/>
            </p:nvSpPr>
            <p:spPr bwMode="auto">
              <a:xfrm>
                <a:off x="233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57" name="Freeform 5351"/>
              <p:cNvSpPr>
                <a:spLocks/>
              </p:cNvSpPr>
              <p:nvPr/>
            </p:nvSpPr>
            <p:spPr bwMode="auto">
              <a:xfrm>
                <a:off x="233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58" name="Freeform 5352"/>
              <p:cNvSpPr>
                <a:spLocks/>
              </p:cNvSpPr>
              <p:nvPr/>
            </p:nvSpPr>
            <p:spPr bwMode="auto">
              <a:xfrm>
                <a:off x="233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59" name="Freeform 5353"/>
              <p:cNvSpPr>
                <a:spLocks/>
              </p:cNvSpPr>
              <p:nvPr/>
            </p:nvSpPr>
            <p:spPr bwMode="auto">
              <a:xfrm>
                <a:off x="233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60" name="Freeform 5354"/>
              <p:cNvSpPr>
                <a:spLocks/>
              </p:cNvSpPr>
              <p:nvPr/>
            </p:nvSpPr>
            <p:spPr bwMode="auto">
              <a:xfrm>
                <a:off x="234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61" name="Freeform 5355"/>
              <p:cNvSpPr>
                <a:spLocks/>
              </p:cNvSpPr>
              <p:nvPr/>
            </p:nvSpPr>
            <p:spPr bwMode="auto">
              <a:xfrm>
                <a:off x="234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62" name="Freeform 5356"/>
              <p:cNvSpPr>
                <a:spLocks/>
              </p:cNvSpPr>
              <p:nvPr/>
            </p:nvSpPr>
            <p:spPr bwMode="auto">
              <a:xfrm>
                <a:off x="234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63" name="Freeform 5357"/>
              <p:cNvSpPr>
                <a:spLocks/>
              </p:cNvSpPr>
              <p:nvPr/>
            </p:nvSpPr>
            <p:spPr bwMode="auto">
              <a:xfrm>
                <a:off x="234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64" name="Freeform 5358"/>
              <p:cNvSpPr>
                <a:spLocks/>
              </p:cNvSpPr>
              <p:nvPr/>
            </p:nvSpPr>
            <p:spPr bwMode="auto">
              <a:xfrm>
                <a:off x="234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65" name="Freeform 5359"/>
              <p:cNvSpPr>
                <a:spLocks/>
              </p:cNvSpPr>
              <p:nvPr/>
            </p:nvSpPr>
            <p:spPr bwMode="auto">
              <a:xfrm>
                <a:off x="234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66" name="Freeform 5360"/>
              <p:cNvSpPr>
                <a:spLocks/>
              </p:cNvSpPr>
              <p:nvPr/>
            </p:nvSpPr>
            <p:spPr bwMode="auto">
              <a:xfrm>
                <a:off x="234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67" name="Freeform 5361"/>
              <p:cNvSpPr>
                <a:spLocks/>
              </p:cNvSpPr>
              <p:nvPr/>
            </p:nvSpPr>
            <p:spPr bwMode="auto">
              <a:xfrm>
                <a:off x="235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68" name="Freeform 5362"/>
              <p:cNvSpPr>
                <a:spLocks/>
              </p:cNvSpPr>
              <p:nvPr/>
            </p:nvSpPr>
            <p:spPr bwMode="auto">
              <a:xfrm>
                <a:off x="235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69" name="Freeform 5363"/>
              <p:cNvSpPr>
                <a:spLocks/>
              </p:cNvSpPr>
              <p:nvPr/>
            </p:nvSpPr>
            <p:spPr bwMode="auto">
              <a:xfrm>
                <a:off x="235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70" name="Freeform 5364"/>
              <p:cNvSpPr>
                <a:spLocks/>
              </p:cNvSpPr>
              <p:nvPr/>
            </p:nvSpPr>
            <p:spPr bwMode="auto">
              <a:xfrm>
                <a:off x="2355" y="3662"/>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4071" name="Freeform 5365"/>
              <p:cNvSpPr>
                <a:spLocks/>
              </p:cNvSpPr>
              <p:nvPr/>
            </p:nvSpPr>
            <p:spPr bwMode="auto">
              <a:xfrm>
                <a:off x="2357" y="3662"/>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4072" name="Freeform 5366"/>
              <p:cNvSpPr>
                <a:spLocks/>
              </p:cNvSpPr>
              <p:nvPr/>
            </p:nvSpPr>
            <p:spPr bwMode="auto">
              <a:xfrm>
                <a:off x="235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73" name="Freeform 5367"/>
              <p:cNvSpPr>
                <a:spLocks/>
              </p:cNvSpPr>
              <p:nvPr/>
            </p:nvSpPr>
            <p:spPr bwMode="auto">
              <a:xfrm>
                <a:off x="235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74" name="Freeform 5368"/>
              <p:cNvSpPr>
                <a:spLocks/>
              </p:cNvSpPr>
              <p:nvPr/>
            </p:nvSpPr>
            <p:spPr bwMode="auto">
              <a:xfrm>
                <a:off x="236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75" name="Freeform 5369"/>
              <p:cNvSpPr>
                <a:spLocks/>
              </p:cNvSpPr>
              <p:nvPr/>
            </p:nvSpPr>
            <p:spPr bwMode="auto">
              <a:xfrm>
                <a:off x="236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76" name="Freeform 5370"/>
              <p:cNvSpPr>
                <a:spLocks/>
              </p:cNvSpPr>
              <p:nvPr/>
            </p:nvSpPr>
            <p:spPr bwMode="auto">
              <a:xfrm>
                <a:off x="2363"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077" name="Freeform 5371"/>
              <p:cNvSpPr>
                <a:spLocks/>
              </p:cNvSpPr>
              <p:nvPr/>
            </p:nvSpPr>
            <p:spPr bwMode="auto">
              <a:xfrm>
                <a:off x="236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78" name="Freeform 5372"/>
              <p:cNvSpPr>
                <a:spLocks/>
              </p:cNvSpPr>
              <p:nvPr/>
            </p:nvSpPr>
            <p:spPr bwMode="auto">
              <a:xfrm>
                <a:off x="236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79" name="Freeform 5373"/>
              <p:cNvSpPr>
                <a:spLocks/>
              </p:cNvSpPr>
              <p:nvPr/>
            </p:nvSpPr>
            <p:spPr bwMode="auto">
              <a:xfrm>
                <a:off x="236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80" name="Freeform 5374"/>
              <p:cNvSpPr>
                <a:spLocks/>
              </p:cNvSpPr>
              <p:nvPr/>
            </p:nvSpPr>
            <p:spPr bwMode="auto">
              <a:xfrm>
                <a:off x="237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81" name="Freeform 5375"/>
              <p:cNvSpPr>
                <a:spLocks/>
              </p:cNvSpPr>
              <p:nvPr/>
            </p:nvSpPr>
            <p:spPr bwMode="auto">
              <a:xfrm>
                <a:off x="237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82" name="Freeform 5376"/>
              <p:cNvSpPr>
                <a:spLocks/>
              </p:cNvSpPr>
              <p:nvPr/>
            </p:nvSpPr>
            <p:spPr bwMode="auto">
              <a:xfrm>
                <a:off x="237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83" name="Freeform 5377"/>
              <p:cNvSpPr>
                <a:spLocks/>
              </p:cNvSpPr>
              <p:nvPr/>
            </p:nvSpPr>
            <p:spPr bwMode="auto">
              <a:xfrm>
                <a:off x="237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84" name="Freeform 5378"/>
              <p:cNvSpPr>
                <a:spLocks/>
              </p:cNvSpPr>
              <p:nvPr/>
            </p:nvSpPr>
            <p:spPr bwMode="auto">
              <a:xfrm>
                <a:off x="237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85" name="Freeform 5379"/>
              <p:cNvSpPr>
                <a:spLocks/>
              </p:cNvSpPr>
              <p:nvPr/>
            </p:nvSpPr>
            <p:spPr bwMode="auto">
              <a:xfrm>
                <a:off x="237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86" name="Freeform 5380"/>
              <p:cNvSpPr>
                <a:spLocks/>
              </p:cNvSpPr>
              <p:nvPr/>
            </p:nvSpPr>
            <p:spPr bwMode="auto">
              <a:xfrm>
                <a:off x="237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87" name="Freeform 5381"/>
              <p:cNvSpPr>
                <a:spLocks/>
              </p:cNvSpPr>
              <p:nvPr/>
            </p:nvSpPr>
            <p:spPr bwMode="auto">
              <a:xfrm>
                <a:off x="238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88" name="Freeform 5382"/>
              <p:cNvSpPr>
                <a:spLocks/>
              </p:cNvSpPr>
              <p:nvPr/>
            </p:nvSpPr>
            <p:spPr bwMode="auto">
              <a:xfrm>
                <a:off x="238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89" name="Freeform 5383"/>
              <p:cNvSpPr>
                <a:spLocks/>
              </p:cNvSpPr>
              <p:nvPr/>
            </p:nvSpPr>
            <p:spPr bwMode="auto">
              <a:xfrm>
                <a:off x="238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90" name="Freeform 5384"/>
              <p:cNvSpPr>
                <a:spLocks/>
              </p:cNvSpPr>
              <p:nvPr/>
            </p:nvSpPr>
            <p:spPr bwMode="auto">
              <a:xfrm>
                <a:off x="238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91" name="Freeform 5385"/>
              <p:cNvSpPr>
                <a:spLocks/>
              </p:cNvSpPr>
              <p:nvPr/>
            </p:nvSpPr>
            <p:spPr bwMode="auto">
              <a:xfrm>
                <a:off x="238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92" name="Freeform 5386"/>
              <p:cNvSpPr>
                <a:spLocks/>
              </p:cNvSpPr>
              <p:nvPr/>
            </p:nvSpPr>
            <p:spPr bwMode="auto">
              <a:xfrm>
                <a:off x="238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93" name="Freeform 5387"/>
              <p:cNvSpPr>
                <a:spLocks/>
              </p:cNvSpPr>
              <p:nvPr/>
            </p:nvSpPr>
            <p:spPr bwMode="auto">
              <a:xfrm>
                <a:off x="238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94" name="Freeform 5388"/>
              <p:cNvSpPr>
                <a:spLocks/>
              </p:cNvSpPr>
              <p:nvPr/>
            </p:nvSpPr>
            <p:spPr bwMode="auto">
              <a:xfrm>
                <a:off x="239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95" name="Freeform 5389"/>
              <p:cNvSpPr>
                <a:spLocks/>
              </p:cNvSpPr>
              <p:nvPr/>
            </p:nvSpPr>
            <p:spPr bwMode="auto">
              <a:xfrm>
                <a:off x="239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96" name="Freeform 5390"/>
              <p:cNvSpPr>
                <a:spLocks/>
              </p:cNvSpPr>
              <p:nvPr/>
            </p:nvSpPr>
            <p:spPr bwMode="auto">
              <a:xfrm>
                <a:off x="239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97" name="Freeform 5391"/>
              <p:cNvSpPr>
                <a:spLocks/>
              </p:cNvSpPr>
              <p:nvPr/>
            </p:nvSpPr>
            <p:spPr bwMode="auto">
              <a:xfrm>
                <a:off x="239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098" name="Freeform 5392"/>
              <p:cNvSpPr>
                <a:spLocks/>
              </p:cNvSpPr>
              <p:nvPr/>
            </p:nvSpPr>
            <p:spPr bwMode="auto">
              <a:xfrm>
                <a:off x="239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099" name="Freeform 5393"/>
              <p:cNvSpPr>
                <a:spLocks/>
              </p:cNvSpPr>
              <p:nvPr/>
            </p:nvSpPr>
            <p:spPr bwMode="auto">
              <a:xfrm>
                <a:off x="239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00" name="Freeform 5394"/>
              <p:cNvSpPr>
                <a:spLocks/>
              </p:cNvSpPr>
              <p:nvPr/>
            </p:nvSpPr>
            <p:spPr bwMode="auto">
              <a:xfrm>
                <a:off x="240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01" name="Freeform 5395"/>
              <p:cNvSpPr>
                <a:spLocks/>
              </p:cNvSpPr>
              <p:nvPr/>
            </p:nvSpPr>
            <p:spPr bwMode="auto">
              <a:xfrm>
                <a:off x="240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02" name="Freeform 5396"/>
              <p:cNvSpPr>
                <a:spLocks/>
              </p:cNvSpPr>
              <p:nvPr/>
            </p:nvSpPr>
            <p:spPr bwMode="auto">
              <a:xfrm>
                <a:off x="240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03" name="Freeform 5397"/>
              <p:cNvSpPr>
                <a:spLocks/>
              </p:cNvSpPr>
              <p:nvPr/>
            </p:nvSpPr>
            <p:spPr bwMode="auto">
              <a:xfrm>
                <a:off x="240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04" name="Freeform 5398"/>
              <p:cNvSpPr>
                <a:spLocks/>
              </p:cNvSpPr>
              <p:nvPr/>
            </p:nvSpPr>
            <p:spPr bwMode="auto">
              <a:xfrm>
                <a:off x="240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05" name="Freeform 5399"/>
              <p:cNvSpPr>
                <a:spLocks/>
              </p:cNvSpPr>
              <p:nvPr/>
            </p:nvSpPr>
            <p:spPr bwMode="auto">
              <a:xfrm>
                <a:off x="240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06" name="Freeform 5400"/>
              <p:cNvSpPr>
                <a:spLocks/>
              </p:cNvSpPr>
              <p:nvPr/>
            </p:nvSpPr>
            <p:spPr bwMode="auto">
              <a:xfrm>
                <a:off x="240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07" name="Freeform 5401"/>
              <p:cNvSpPr>
                <a:spLocks/>
              </p:cNvSpPr>
              <p:nvPr/>
            </p:nvSpPr>
            <p:spPr bwMode="auto">
              <a:xfrm>
                <a:off x="241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08" name="Freeform 5402"/>
              <p:cNvSpPr>
                <a:spLocks/>
              </p:cNvSpPr>
              <p:nvPr/>
            </p:nvSpPr>
            <p:spPr bwMode="auto">
              <a:xfrm>
                <a:off x="241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09" name="Freeform 5403"/>
              <p:cNvSpPr>
                <a:spLocks/>
              </p:cNvSpPr>
              <p:nvPr/>
            </p:nvSpPr>
            <p:spPr bwMode="auto">
              <a:xfrm>
                <a:off x="241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10" name="Freeform 5404"/>
              <p:cNvSpPr>
                <a:spLocks/>
              </p:cNvSpPr>
              <p:nvPr/>
            </p:nvSpPr>
            <p:spPr bwMode="auto">
              <a:xfrm>
                <a:off x="241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11" name="Freeform 5405"/>
              <p:cNvSpPr>
                <a:spLocks/>
              </p:cNvSpPr>
              <p:nvPr/>
            </p:nvSpPr>
            <p:spPr bwMode="auto">
              <a:xfrm>
                <a:off x="241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12" name="Freeform 5406"/>
              <p:cNvSpPr>
                <a:spLocks/>
              </p:cNvSpPr>
              <p:nvPr/>
            </p:nvSpPr>
            <p:spPr bwMode="auto">
              <a:xfrm>
                <a:off x="2416"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113" name="Freeform 5407"/>
              <p:cNvSpPr>
                <a:spLocks/>
              </p:cNvSpPr>
              <p:nvPr/>
            </p:nvSpPr>
            <p:spPr bwMode="auto">
              <a:xfrm>
                <a:off x="241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14" name="Freeform 5408"/>
              <p:cNvSpPr>
                <a:spLocks/>
              </p:cNvSpPr>
              <p:nvPr/>
            </p:nvSpPr>
            <p:spPr bwMode="auto">
              <a:xfrm>
                <a:off x="242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15" name="Freeform 5409"/>
              <p:cNvSpPr>
                <a:spLocks/>
              </p:cNvSpPr>
              <p:nvPr/>
            </p:nvSpPr>
            <p:spPr bwMode="auto">
              <a:xfrm>
                <a:off x="242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16" name="Freeform 5410"/>
              <p:cNvSpPr>
                <a:spLocks/>
              </p:cNvSpPr>
              <p:nvPr/>
            </p:nvSpPr>
            <p:spPr bwMode="auto">
              <a:xfrm>
                <a:off x="242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17" name="Freeform 5411"/>
              <p:cNvSpPr>
                <a:spLocks/>
              </p:cNvSpPr>
              <p:nvPr/>
            </p:nvSpPr>
            <p:spPr bwMode="auto">
              <a:xfrm>
                <a:off x="242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18" name="Freeform 5412"/>
              <p:cNvSpPr>
                <a:spLocks/>
              </p:cNvSpPr>
              <p:nvPr/>
            </p:nvSpPr>
            <p:spPr bwMode="auto">
              <a:xfrm>
                <a:off x="242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19" name="Freeform 5413"/>
              <p:cNvSpPr>
                <a:spLocks/>
              </p:cNvSpPr>
              <p:nvPr/>
            </p:nvSpPr>
            <p:spPr bwMode="auto">
              <a:xfrm>
                <a:off x="242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20" name="Freeform 5414"/>
              <p:cNvSpPr>
                <a:spLocks/>
              </p:cNvSpPr>
              <p:nvPr/>
            </p:nvSpPr>
            <p:spPr bwMode="auto">
              <a:xfrm>
                <a:off x="242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21" name="Freeform 5415"/>
              <p:cNvSpPr>
                <a:spLocks/>
              </p:cNvSpPr>
              <p:nvPr/>
            </p:nvSpPr>
            <p:spPr bwMode="auto">
              <a:xfrm>
                <a:off x="243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22" name="Freeform 5416"/>
              <p:cNvSpPr>
                <a:spLocks/>
              </p:cNvSpPr>
              <p:nvPr/>
            </p:nvSpPr>
            <p:spPr bwMode="auto">
              <a:xfrm>
                <a:off x="243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23" name="Freeform 5417"/>
              <p:cNvSpPr>
                <a:spLocks/>
              </p:cNvSpPr>
              <p:nvPr/>
            </p:nvSpPr>
            <p:spPr bwMode="auto">
              <a:xfrm>
                <a:off x="243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24" name="Freeform 5418"/>
              <p:cNvSpPr>
                <a:spLocks/>
              </p:cNvSpPr>
              <p:nvPr/>
            </p:nvSpPr>
            <p:spPr bwMode="auto">
              <a:xfrm>
                <a:off x="243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25" name="Freeform 5419"/>
              <p:cNvSpPr>
                <a:spLocks/>
              </p:cNvSpPr>
              <p:nvPr/>
            </p:nvSpPr>
            <p:spPr bwMode="auto">
              <a:xfrm>
                <a:off x="243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26" name="Freeform 5420"/>
              <p:cNvSpPr>
                <a:spLocks/>
              </p:cNvSpPr>
              <p:nvPr/>
            </p:nvSpPr>
            <p:spPr bwMode="auto">
              <a:xfrm>
                <a:off x="243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27" name="Freeform 5421"/>
              <p:cNvSpPr>
                <a:spLocks/>
              </p:cNvSpPr>
              <p:nvPr/>
            </p:nvSpPr>
            <p:spPr bwMode="auto">
              <a:xfrm>
                <a:off x="243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28" name="Freeform 5422"/>
              <p:cNvSpPr>
                <a:spLocks/>
              </p:cNvSpPr>
              <p:nvPr/>
            </p:nvSpPr>
            <p:spPr bwMode="auto">
              <a:xfrm>
                <a:off x="244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29" name="Freeform 5423"/>
              <p:cNvSpPr>
                <a:spLocks/>
              </p:cNvSpPr>
              <p:nvPr/>
            </p:nvSpPr>
            <p:spPr bwMode="auto">
              <a:xfrm>
                <a:off x="244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30" name="Freeform 5424"/>
              <p:cNvSpPr>
                <a:spLocks/>
              </p:cNvSpPr>
              <p:nvPr/>
            </p:nvSpPr>
            <p:spPr bwMode="auto">
              <a:xfrm>
                <a:off x="2443"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4131" name="Freeform 5425"/>
              <p:cNvSpPr>
                <a:spLocks/>
              </p:cNvSpPr>
              <p:nvPr/>
            </p:nvSpPr>
            <p:spPr bwMode="auto">
              <a:xfrm>
                <a:off x="244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32" name="Freeform 5426"/>
              <p:cNvSpPr>
                <a:spLocks/>
              </p:cNvSpPr>
              <p:nvPr/>
            </p:nvSpPr>
            <p:spPr bwMode="auto">
              <a:xfrm>
                <a:off x="244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33" name="Freeform 5427"/>
              <p:cNvSpPr>
                <a:spLocks/>
              </p:cNvSpPr>
              <p:nvPr/>
            </p:nvSpPr>
            <p:spPr bwMode="auto">
              <a:xfrm>
                <a:off x="244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34" name="Freeform 5428"/>
              <p:cNvSpPr>
                <a:spLocks/>
              </p:cNvSpPr>
              <p:nvPr/>
            </p:nvSpPr>
            <p:spPr bwMode="auto">
              <a:xfrm>
                <a:off x="245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4135" name="Freeform 5429"/>
              <p:cNvSpPr>
                <a:spLocks/>
              </p:cNvSpPr>
              <p:nvPr/>
            </p:nvSpPr>
            <p:spPr bwMode="auto">
              <a:xfrm>
                <a:off x="245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4136" name="Freeform 5430"/>
              <p:cNvSpPr>
                <a:spLocks/>
              </p:cNvSpPr>
              <p:nvPr/>
            </p:nvSpPr>
            <p:spPr bwMode="auto">
              <a:xfrm>
                <a:off x="245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grpSp>
        <p:grpSp>
          <p:nvGrpSpPr>
            <p:cNvPr id="12" name="Group 5632"/>
            <p:cNvGrpSpPr>
              <a:grpSpLocks/>
            </p:cNvGrpSpPr>
            <p:nvPr/>
          </p:nvGrpSpPr>
          <p:grpSpPr bwMode="auto">
            <a:xfrm>
              <a:off x="3895725" y="5815013"/>
              <a:ext cx="468313" cy="1588"/>
              <a:chOff x="2454" y="3663"/>
              <a:chExt cx="295" cy="1"/>
            </a:xfrm>
          </p:grpSpPr>
          <p:sp>
            <p:nvSpPr>
              <p:cNvPr id="23737" name="Freeform 5432"/>
              <p:cNvSpPr>
                <a:spLocks/>
              </p:cNvSpPr>
              <p:nvPr/>
            </p:nvSpPr>
            <p:spPr bwMode="auto">
              <a:xfrm>
                <a:off x="245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38" name="Freeform 5433"/>
              <p:cNvSpPr>
                <a:spLocks/>
              </p:cNvSpPr>
              <p:nvPr/>
            </p:nvSpPr>
            <p:spPr bwMode="auto">
              <a:xfrm>
                <a:off x="245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39" name="Freeform 5434"/>
              <p:cNvSpPr>
                <a:spLocks/>
              </p:cNvSpPr>
              <p:nvPr/>
            </p:nvSpPr>
            <p:spPr bwMode="auto">
              <a:xfrm>
                <a:off x="245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40" name="Freeform 5435"/>
              <p:cNvSpPr>
                <a:spLocks/>
              </p:cNvSpPr>
              <p:nvPr/>
            </p:nvSpPr>
            <p:spPr bwMode="auto">
              <a:xfrm>
                <a:off x="245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41" name="Freeform 5436"/>
              <p:cNvSpPr>
                <a:spLocks/>
              </p:cNvSpPr>
              <p:nvPr/>
            </p:nvSpPr>
            <p:spPr bwMode="auto">
              <a:xfrm>
                <a:off x="246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42" name="Freeform 5437"/>
              <p:cNvSpPr>
                <a:spLocks/>
              </p:cNvSpPr>
              <p:nvPr/>
            </p:nvSpPr>
            <p:spPr bwMode="auto">
              <a:xfrm>
                <a:off x="246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43" name="Freeform 5438"/>
              <p:cNvSpPr>
                <a:spLocks/>
              </p:cNvSpPr>
              <p:nvPr/>
            </p:nvSpPr>
            <p:spPr bwMode="auto">
              <a:xfrm>
                <a:off x="246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44" name="Freeform 5439"/>
              <p:cNvSpPr>
                <a:spLocks/>
              </p:cNvSpPr>
              <p:nvPr/>
            </p:nvSpPr>
            <p:spPr bwMode="auto">
              <a:xfrm>
                <a:off x="246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45" name="Freeform 5440"/>
              <p:cNvSpPr>
                <a:spLocks/>
              </p:cNvSpPr>
              <p:nvPr/>
            </p:nvSpPr>
            <p:spPr bwMode="auto">
              <a:xfrm>
                <a:off x="246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46" name="Freeform 5441"/>
              <p:cNvSpPr>
                <a:spLocks/>
              </p:cNvSpPr>
              <p:nvPr/>
            </p:nvSpPr>
            <p:spPr bwMode="auto">
              <a:xfrm>
                <a:off x="246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47" name="Freeform 5442"/>
              <p:cNvSpPr>
                <a:spLocks/>
              </p:cNvSpPr>
              <p:nvPr/>
            </p:nvSpPr>
            <p:spPr bwMode="auto">
              <a:xfrm>
                <a:off x="246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48" name="Freeform 5443"/>
              <p:cNvSpPr>
                <a:spLocks/>
              </p:cNvSpPr>
              <p:nvPr/>
            </p:nvSpPr>
            <p:spPr bwMode="auto">
              <a:xfrm>
                <a:off x="247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49" name="Freeform 5444"/>
              <p:cNvSpPr>
                <a:spLocks/>
              </p:cNvSpPr>
              <p:nvPr/>
            </p:nvSpPr>
            <p:spPr bwMode="auto">
              <a:xfrm>
                <a:off x="247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50" name="Freeform 5445"/>
              <p:cNvSpPr>
                <a:spLocks/>
              </p:cNvSpPr>
              <p:nvPr/>
            </p:nvSpPr>
            <p:spPr bwMode="auto">
              <a:xfrm>
                <a:off x="247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51" name="Freeform 5446"/>
              <p:cNvSpPr>
                <a:spLocks/>
              </p:cNvSpPr>
              <p:nvPr/>
            </p:nvSpPr>
            <p:spPr bwMode="auto">
              <a:xfrm>
                <a:off x="247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52" name="Freeform 5447"/>
              <p:cNvSpPr>
                <a:spLocks/>
              </p:cNvSpPr>
              <p:nvPr/>
            </p:nvSpPr>
            <p:spPr bwMode="auto">
              <a:xfrm>
                <a:off x="247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53" name="Freeform 5448"/>
              <p:cNvSpPr>
                <a:spLocks/>
              </p:cNvSpPr>
              <p:nvPr/>
            </p:nvSpPr>
            <p:spPr bwMode="auto">
              <a:xfrm>
                <a:off x="247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54" name="Freeform 5449"/>
              <p:cNvSpPr>
                <a:spLocks/>
              </p:cNvSpPr>
              <p:nvPr/>
            </p:nvSpPr>
            <p:spPr bwMode="auto">
              <a:xfrm>
                <a:off x="247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55" name="Freeform 5450"/>
              <p:cNvSpPr>
                <a:spLocks/>
              </p:cNvSpPr>
              <p:nvPr/>
            </p:nvSpPr>
            <p:spPr bwMode="auto">
              <a:xfrm>
                <a:off x="248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56" name="Freeform 5451"/>
              <p:cNvSpPr>
                <a:spLocks/>
              </p:cNvSpPr>
              <p:nvPr/>
            </p:nvSpPr>
            <p:spPr bwMode="auto">
              <a:xfrm>
                <a:off x="248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57" name="Freeform 5452"/>
              <p:cNvSpPr>
                <a:spLocks/>
              </p:cNvSpPr>
              <p:nvPr/>
            </p:nvSpPr>
            <p:spPr bwMode="auto">
              <a:xfrm>
                <a:off x="248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58" name="Freeform 5453"/>
              <p:cNvSpPr>
                <a:spLocks/>
              </p:cNvSpPr>
              <p:nvPr/>
            </p:nvSpPr>
            <p:spPr bwMode="auto">
              <a:xfrm>
                <a:off x="248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59" name="Freeform 5454"/>
              <p:cNvSpPr>
                <a:spLocks/>
              </p:cNvSpPr>
              <p:nvPr/>
            </p:nvSpPr>
            <p:spPr bwMode="auto">
              <a:xfrm>
                <a:off x="248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60" name="Freeform 5455"/>
              <p:cNvSpPr>
                <a:spLocks/>
              </p:cNvSpPr>
              <p:nvPr/>
            </p:nvSpPr>
            <p:spPr bwMode="auto">
              <a:xfrm>
                <a:off x="248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61" name="Freeform 5456"/>
              <p:cNvSpPr>
                <a:spLocks/>
              </p:cNvSpPr>
              <p:nvPr/>
            </p:nvSpPr>
            <p:spPr bwMode="auto">
              <a:xfrm>
                <a:off x="248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62" name="Freeform 5457"/>
              <p:cNvSpPr>
                <a:spLocks/>
              </p:cNvSpPr>
              <p:nvPr/>
            </p:nvSpPr>
            <p:spPr bwMode="auto">
              <a:xfrm>
                <a:off x="249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63" name="Freeform 5458"/>
              <p:cNvSpPr>
                <a:spLocks/>
              </p:cNvSpPr>
              <p:nvPr/>
            </p:nvSpPr>
            <p:spPr bwMode="auto">
              <a:xfrm>
                <a:off x="249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64" name="Freeform 5459"/>
              <p:cNvSpPr>
                <a:spLocks/>
              </p:cNvSpPr>
              <p:nvPr/>
            </p:nvSpPr>
            <p:spPr bwMode="auto">
              <a:xfrm>
                <a:off x="249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65" name="Freeform 5460"/>
              <p:cNvSpPr>
                <a:spLocks/>
              </p:cNvSpPr>
              <p:nvPr/>
            </p:nvSpPr>
            <p:spPr bwMode="auto">
              <a:xfrm>
                <a:off x="249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66" name="Freeform 5461"/>
              <p:cNvSpPr>
                <a:spLocks/>
              </p:cNvSpPr>
              <p:nvPr/>
            </p:nvSpPr>
            <p:spPr bwMode="auto">
              <a:xfrm>
                <a:off x="2496"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767" name="Freeform 5462"/>
              <p:cNvSpPr>
                <a:spLocks/>
              </p:cNvSpPr>
              <p:nvPr/>
            </p:nvSpPr>
            <p:spPr bwMode="auto">
              <a:xfrm>
                <a:off x="249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68" name="Freeform 5463"/>
              <p:cNvSpPr>
                <a:spLocks/>
              </p:cNvSpPr>
              <p:nvPr/>
            </p:nvSpPr>
            <p:spPr bwMode="auto">
              <a:xfrm>
                <a:off x="250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69" name="Freeform 5464"/>
              <p:cNvSpPr>
                <a:spLocks/>
              </p:cNvSpPr>
              <p:nvPr/>
            </p:nvSpPr>
            <p:spPr bwMode="auto">
              <a:xfrm>
                <a:off x="250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70" name="Freeform 5465"/>
              <p:cNvSpPr>
                <a:spLocks/>
              </p:cNvSpPr>
              <p:nvPr/>
            </p:nvSpPr>
            <p:spPr bwMode="auto">
              <a:xfrm>
                <a:off x="250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71" name="Freeform 5466"/>
              <p:cNvSpPr>
                <a:spLocks/>
              </p:cNvSpPr>
              <p:nvPr/>
            </p:nvSpPr>
            <p:spPr bwMode="auto">
              <a:xfrm>
                <a:off x="250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72" name="Freeform 5467"/>
              <p:cNvSpPr>
                <a:spLocks/>
              </p:cNvSpPr>
              <p:nvPr/>
            </p:nvSpPr>
            <p:spPr bwMode="auto">
              <a:xfrm>
                <a:off x="250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73" name="Freeform 5468"/>
              <p:cNvSpPr>
                <a:spLocks/>
              </p:cNvSpPr>
              <p:nvPr/>
            </p:nvSpPr>
            <p:spPr bwMode="auto">
              <a:xfrm>
                <a:off x="250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74" name="Freeform 5469"/>
              <p:cNvSpPr>
                <a:spLocks/>
              </p:cNvSpPr>
              <p:nvPr/>
            </p:nvSpPr>
            <p:spPr bwMode="auto">
              <a:xfrm>
                <a:off x="250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75" name="Freeform 5470"/>
              <p:cNvSpPr>
                <a:spLocks/>
              </p:cNvSpPr>
              <p:nvPr/>
            </p:nvSpPr>
            <p:spPr bwMode="auto">
              <a:xfrm>
                <a:off x="251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76" name="Freeform 5471"/>
              <p:cNvSpPr>
                <a:spLocks/>
              </p:cNvSpPr>
              <p:nvPr/>
            </p:nvSpPr>
            <p:spPr bwMode="auto">
              <a:xfrm>
                <a:off x="251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77" name="Freeform 5472"/>
              <p:cNvSpPr>
                <a:spLocks/>
              </p:cNvSpPr>
              <p:nvPr/>
            </p:nvSpPr>
            <p:spPr bwMode="auto">
              <a:xfrm>
                <a:off x="251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78" name="Freeform 5473"/>
              <p:cNvSpPr>
                <a:spLocks/>
              </p:cNvSpPr>
              <p:nvPr/>
            </p:nvSpPr>
            <p:spPr bwMode="auto">
              <a:xfrm>
                <a:off x="251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79" name="Freeform 5474"/>
              <p:cNvSpPr>
                <a:spLocks/>
              </p:cNvSpPr>
              <p:nvPr/>
            </p:nvSpPr>
            <p:spPr bwMode="auto">
              <a:xfrm>
                <a:off x="251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80" name="Freeform 5475"/>
              <p:cNvSpPr>
                <a:spLocks/>
              </p:cNvSpPr>
              <p:nvPr/>
            </p:nvSpPr>
            <p:spPr bwMode="auto">
              <a:xfrm>
                <a:off x="251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81" name="Freeform 5476"/>
              <p:cNvSpPr>
                <a:spLocks/>
              </p:cNvSpPr>
              <p:nvPr/>
            </p:nvSpPr>
            <p:spPr bwMode="auto">
              <a:xfrm>
                <a:off x="251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82" name="Freeform 5477"/>
              <p:cNvSpPr>
                <a:spLocks/>
              </p:cNvSpPr>
              <p:nvPr/>
            </p:nvSpPr>
            <p:spPr bwMode="auto">
              <a:xfrm>
                <a:off x="252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83" name="Freeform 5478"/>
              <p:cNvSpPr>
                <a:spLocks/>
              </p:cNvSpPr>
              <p:nvPr/>
            </p:nvSpPr>
            <p:spPr bwMode="auto">
              <a:xfrm>
                <a:off x="252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84" name="Freeform 5479"/>
              <p:cNvSpPr>
                <a:spLocks/>
              </p:cNvSpPr>
              <p:nvPr/>
            </p:nvSpPr>
            <p:spPr bwMode="auto">
              <a:xfrm>
                <a:off x="252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85" name="Freeform 5480"/>
              <p:cNvSpPr>
                <a:spLocks/>
              </p:cNvSpPr>
              <p:nvPr/>
            </p:nvSpPr>
            <p:spPr bwMode="auto">
              <a:xfrm>
                <a:off x="252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86" name="Freeform 5481"/>
              <p:cNvSpPr>
                <a:spLocks/>
              </p:cNvSpPr>
              <p:nvPr/>
            </p:nvSpPr>
            <p:spPr bwMode="auto">
              <a:xfrm>
                <a:off x="252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87" name="Freeform 5482"/>
              <p:cNvSpPr>
                <a:spLocks/>
              </p:cNvSpPr>
              <p:nvPr/>
            </p:nvSpPr>
            <p:spPr bwMode="auto">
              <a:xfrm>
                <a:off x="252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88" name="Freeform 5483"/>
              <p:cNvSpPr>
                <a:spLocks/>
              </p:cNvSpPr>
              <p:nvPr/>
            </p:nvSpPr>
            <p:spPr bwMode="auto">
              <a:xfrm>
                <a:off x="252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89" name="Freeform 5484"/>
              <p:cNvSpPr>
                <a:spLocks/>
              </p:cNvSpPr>
              <p:nvPr/>
            </p:nvSpPr>
            <p:spPr bwMode="auto">
              <a:xfrm>
                <a:off x="253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90" name="Freeform 5485"/>
              <p:cNvSpPr>
                <a:spLocks/>
              </p:cNvSpPr>
              <p:nvPr/>
            </p:nvSpPr>
            <p:spPr bwMode="auto">
              <a:xfrm>
                <a:off x="253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91" name="Freeform 5486"/>
              <p:cNvSpPr>
                <a:spLocks/>
              </p:cNvSpPr>
              <p:nvPr/>
            </p:nvSpPr>
            <p:spPr bwMode="auto">
              <a:xfrm>
                <a:off x="253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92" name="Freeform 5487"/>
              <p:cNvSpPr>
                <a:spLocks/>
              </p:cNvSpPr>
              <p:nvPr/>
            </p:nvSpPr>
            <p:spPr bwMode="auto">
              <a:xfrm>
                <a:off x="253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93" name="Freeform 5488"/>
              <p:cNvSpPr>
                <a:spLocks/>
              </p:cNvSpPr>
              <p:nvPr/>
            </p:nvSpPr>
            <p:spPr bwMode="auto">
              <a:xfrm>
                <a:off x="253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94" name="Freeform 5489"/>
              <p:cNvSpPr>
                <a:spLocks/>
              </p:cNvSpPr>
              <p:nvPr/>
            </p:nvSpPr>
            <p:spPr bwMode="auto">
              <a:xfrm>
                <a:off x="253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95" name="Freeform 5490"/>
              <p:cNvSpPr>
                <a:spLocks/>
              </p:cNvSpPr>
              <p:nvPr/>
            </p:nvSpPr>
            <p:spPr bwMode="auto">
              <a:xfrm>
                <a:off x="254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96" name="Freeform 5491"/>
              <p:cNvSpPr>
                <a:spLocks/>
              </p:cNvSpPr>
              <p:nvPr/>
            </p:nvSpPr>
            <p:spPr bwMode="auto">
              <a:xfrm>
                <a:off x="254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97" name="Freeform 5492"/>
              <p:cNvSpPr>
                <a:spLocks/>
              </p:cNvSpPr>
              <p:nvPr/>
            </p:nvSpPr>
            <p:spPr bwMode="auto">
              <a:xfrm>
                <a:off x="254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98" name="Freeform 5493"/>
              <p:cNvSpPr>
                <a:spLocks/>
              </p:cNvSpPr>
              <p:nvPr/>
            </p:nvSpPr>
            <p:spPr bwMode="auto">
              <a:xfrm>
                <a:off x="254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99" name="Freeform 5494"/>
              <p:cNvSpPr>
                <a:spLocks/>
              </p:cNvSpPr>
              <p:nvPr/>
            </p:nvSpPr>
            <p:spPr bwMode="auto">
              <a:xfrm>
                <a:off x="254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00" name="Freeform 5495"/>
              <p:cNvSpPr>
                <a:spLocks/>
              </p:cNvSpPr>
              <p:nvPr/>
            </p:nvSpPr>
            <p:spPr bwMode="auto">
              <a:xfrm>
                <a:off x="254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01" name="Freeform 5496"/>
              <p:cNvSpPr>
                <a:spLocks/>
              </p:cNvSpPr>
              <p:nvPr/>
            </p:nvSpPr>
            <p:spPr bwMode="auto">
              <a:xfrm>
                <a:off x="254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02" name="Freeform 5497"/>
              <p:cNvSpPr>
                <a:spLocks/>
              </p:cNvSpPr>
              <p:nvPr/>
            </p:nvSpPr>
            <p:spPr bwMode="auto">
              <a:xfrm>
                <a:off x="255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03" name="Freeform 5498"/>
              <p:cNvSpPr>
                <a:spLocks/>
              </p:cNvSpPr>
              <p:nvPr/>
            </p:nvSpPr>
            <p:spPr bwMode="auto">
              <a:xfrm>
                <a:off x="255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04" name="Freeform 5499"/>
              <p:cNvSpPr>
                <a:spLocks/>
              </p:cNvSpPr>
              <p:nvPr/>
            </p:nvSpPr>
            <p:spPr bwMode="auto">
              <a:xfrm>
                <a:off x="255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05" name="Freeform 5500"/>
              <p:cNvSpPr>
                <a:spLocks/>
              </p:cNvSpPr>
              <p:nvPr/>
            </p:nvSpPr>
            <p:spPr bwMode="auto">
              <a:xfrm>
                <a:off x="255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06" name="Freeform 5501"/>
              <p:cNvSpPr>
                <a:spLocks/>
              </p:cNvSpPr>
              <p:nvPr/>
            </p:nvSpPr>
            <p:spPr bwMode="auto">
              <a:xfrm>
                <a:off x="255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07" name="Freeform 5502"/>
              <p:cNvSpPr>
                <a:spLocks/>
              </p:cNvSpPr>
              <p:nvPr/>
            </p:nvSpPr>
            <p:spPr bwMode="auto">
              <a:xfrm>
                <a:off x="255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08" name="Freeform 5503"/>
              <p:cNvSpPr>
                <a:spLocks/>
              </p:cNvSpPr>
              <p:nvPr/>
            </p:nvSpPr>
            <p:spPr bwMode="auto">
              <a:xfrm>
                <a:off x="255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09" name="Freeform 5504"/>
              <p:cNvSpPr>
                <a:spLocks/>
              </p:cNvSpPr>
              <p:nvPr/>
            </p:nvSpPr>
            <p:spPr bwMode="auto">
              <a:xfrm>
                <a:off x="256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10" name="Freeform 5505"/>
              <p:cNvSpPr>
                <a:spLocks/>
              </p:cNvSpPr>
              <p:nvPr/>
            </p:nvSpPr>
            <p:spPr bwMode="auto">
              <a:xfrm>
                <a:off x="256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11" name="Freeform 5506"/>
              <p:cNvSpPr>
                <a:spLocks/>
              </p:cNvSpPr>
              <p:nvPr/>
            </p:nvSpPr>
            <p:spPr bwMode="auto">
              <a:xfrm>
                <a:off x="256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12" name="Freeform 5507"/>
              <p:cNvSpPr>
                <a:spLocks/>
              </p:cNvSpPr>
              <p:nvPr/>
            </p:nvSpPr>
            <p:spPr bwMode="auto">
              <a:xfrm>
                <a:off x="256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13" name="Freeform 5508"/>
              <p:cNvSpPr>
                <a:spLocks/>
              </p:cNvSpPr>
              <p:nvPr/>
            </p:nvSpPr>
            <p:spPr bwMode="auto">
              <a:xfrm>
                <a:off x="256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14" name="Freeform 5509"/>
              <p:cNvSpPr>
                <a:spLocks/>
              </p:cNvSpPr>
              <p:nvPr/>
            </p:nvSpPr>
            <p:spPr bwMode="auto">
              <a:xfrm>
                <a:off x="256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15" name="Freeform 5510"/>
              <p:cNvSpPr>
                <a:spLocks/>
              </p:cNvSpPr>
              <p:nvPr/>
            </p:nvSpPr>
            <p:spPr bwMode="auto">
              <a:xfrm>
                <a:off x="256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16" name="Freeform 5511"/>
              <p:cNvSpPr>
                <a:spLocks/>
              </p:cNvSpPr>
              <p:nvPr/>
            </p:nvSpPr>
            <p:spPr bwMode="auto">
              <a:xfrm>
                <a:off x="257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17" name="Freeform 5512"/>
              <p:cNvSpPr>
                <a:spLocks/>
              </p:cNvSpPr>
              <p:nvPr/>
            </p:nvSpPr>
            <p:spPr bwMode="auto">
              <a:xfrm>
                <a:off x="257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18" name="Freeform 5513"/>
              <p:cNvSpPr>
                <a:spLocks/>
              </p:cNvSpPr>
              <p:nvPr/>
            </p:nvSpPr>
            <p:spPr bwMode="auto">
              <a:xfrm>
                <a:off x="257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19" name="Freeform 5514"/>
              <p:cNvSpPr>
                <a:spLocks/>
              </p:cNvSpPr>
              <p:nvPr/>
            </p:nvSpPr>
            <p:spPr bwMode="auto">
              <a:xfrm>
                <a:off x="257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20" name="Freeform 5515"/>
              <p:cNvSpPr>
                <a:spLocks/>
              </p:cNvSpPr>
              <p:nvPr/>
            </p:nvSpPr>
            <p:spPr bwMode="auto">
              <a:xfrm>
                <a:off x="257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21" name="Freeform 5516"/>
              <p:cNvSpPr>
                <a:spLocks/>
              </p:cNvSpPr>
              <p:nvPr/>
            </p:nvSpPr>
            <p:spPr bwMode="auto">
              <a:xfrm>
                <a:off x="257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22" name="Freeform 5517"/>
              <p:cNvSpPr>
                <a:spLocks/>
              </p:cNvSpPr>
              <p:nvPr/>
            </p:nvSpPr>
            <p:spPr bwMode="auto">
              <a:xfrm>
                <a:off x="258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23" name="Freeform 5518"/>
              <p:cNvSpPr>
                <a:spLocks/>
              </p:cNvSpPr>
              <p:nvPr/>
            </p:nvSpPr>
            <p:spPr bwMode="auto">
              <a:xfrm>
                <a:off x="258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24" name="Freeform 5519"/>
              <p:cNvSpPr>
                <a:spLocks/>
              </p:cNvSpPr>
              <p:nvPr/>
            </p:nvSpPr>
            <p:spPr bwMode="auto">
              <a:xfrm>
                <a:off x="258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25" name="Freeform 5520"/>
              <p:cNvSpPr>
                <a:spLocks/>
              </p:cNvSpPr>
              <p:nvPr/>
            </p:nvSpPr>
            <p:spPr bwMode="auto">
              <a:xfrm>
                <a:off x="258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26" name="Freeform 5521"/>
              <p:cNvSpPr>
                <a:spLocks/>
              </p:cNvSpPr>
              <p:nvPr/>
            </p:nvSpPr>
            <p:spPr bwMode="auto">
              <a:xfrm>
                <a:off x="258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27" name="Freeform 5522"/>
              <p:cNvSpPr>
                <a:spLocks/>
              </p:cNvSpPr>
              <p:nvPr/>
            </p:nvSpPr>
            <p:spPr bwMode="auto">
              <a:xfrm>
                <a:off x="258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28" name="Freeform 5523"/>
              <p:cNvSpPr>
                <a:spLocks/>
              </p:cNvSpPr>
              <p:nvPr/>
            </p:nvSpPr>
            <p:spPr bwMode="auto">
              <a:xfrm>
                <a:off x="258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29" name="Freeform 5524"/>
              <p:cNvSpPr>
                <a:spLocks/>
              </p:cNvSpPr>
              <p:nvPr/>
            </p:nvSpPr>
            <p:spPr bwMode="auto">
              <a:xfrm>
                <a:off x="259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30" name="Freeform 5525"/>
              <p:cNvSpPr>
                <a:spLocks/>
              </p:cNvSpPr>
              <p:nvPr/>
            </p:nvSpPr>
            <p:spPr bwMode="auto">
              <a:xfrm>
                <a:off x="259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31" name="Freeform 5526"/>
              <p:cNvSpPr>
                <a:spLocks/>
              </p:cNvSpPr>
              <p:nvPr/>
            </p:nvSpPr>
            <p:spPr bwMode="auto">
              <a:xfrm>
                <a:off x="259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32" name="Freeform 5527"/>
              <p:cNvSpPr>
                <a:spLocks/>
              </p:cNvSpPr>
              <p:nvPr/>
            </p:nvSpPr>
            <p:spPr bwMode="auto">
              <a:xfrm>
                <a:off x="259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33" name="Freeform 5528"/>
              <p:cNvSpPr>
                <a:spLocks/>
              </p:cNvSpPr>
              <p:nvPr/>
            </p:nvSpPr>
            <p:spPr bwMode="auto">
              <a:xfrm>
                <a:off x="259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34" name="Freeform 5529"/>
              <p:cNvSpPr>
                <a:spLocks/>
              </p:cNvSpPr>
              <p:nvPr/>
            </p:nvSpPr>
            <p:spPr bwMode="auto">
              <a:xfrm>
                <a:off x="259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35" name="Freeform 5530"/>
              <p:cNvSpPr>
                <a:spLocks/>
              </p:cNvSpPr>
              <p:nvPr/>
            </p:nvSpPr>
            <p:spPr bwMode="auto">
              <a:xfrm>
                <a:off x="259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36" name="Freeform 5531"/>
              <p:cNvSpPr>
                <a:spLocks/>
              </p:cNvSpPr>
              <p:nvPr/>
            </p:nvSpPr>
            <p:spPr bwMode="auto">
              <a:xfrm>
                <a:off x="260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37" name="Freeform 5532"/>
              <p:cNvSpPr>
                <a:spLocks/>
              </p:cNvSpPr>
              <p:nvPr/>
            </p:nvSpPr>
            <p:spPr bwMode="auto">
              <a:xfrm>
                <a:off x="260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38" name="Freeform 5533"/>
              <p:cNvSpPr>
                <a:spLocks/>
              </p:cNvSpPr>
              <p:nvPr/>
            </p:nvSpPr>
            <p:spPr bwMode="auto">
              <a:xfrm>
                <a:off x="260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39" name="Freeform 5534"/>
              <p:cNvSpPr>
                <a:spLocks/>
              </p:cNvSpPr>
              <p:nvPr/>
            </p:nvSpPr>
            <p:spPr bwMode="auto">
              <a:xfrm>
                <a:off x="260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40" name="Freeform 5535"/>
              <p:cNvSpPr>
                <a:spLocks/>
              </p:cNvSpPr>
              <p:nvPr/>
            </p:nvSpPr>
            <p:spPr bwMode="auto">
              <a:xfrm>
                <a:off x="260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41" name="Freeform 5536"/>
              <p:cNvSpPr>
                <a:spLocks/>
              </p:cNvSpPr>
              <p:nvPr/>
            </p:nvSpPr>
            <p:spPr bwMode="auto">
              <a:xfrm>
                <a:off x="260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42" name="Freeform 5537"/>
              <p:cNvSpPr>
                <a:spLocks/>
              </p:cNvSpPr>
              <p:nvPr/>
            </p:nvSpPr>
            <p:spPr bwMode="auto">
              <a:xfrm>
                <a:off x="260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43" name="Freeform 5538"/>
              <p:cNvSpPr>
                <a:spLocks/>
              </p:cNvSpPr>
              <p:nvPr/>
            </p:nvSpPr>
            <p:spPr bwMode="auto">
              <a:xfrm>
                <a:off x="261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44" name="Freeform 5539"/>
              <p:cNvSpPr>
                <a:spLocks/>
              </p:cNvSpPr>
              <p:nvPr/>
            </p:nvSpPr>
            <p:spPr bwMode="auto">
              <a:xfrm>
                <a:off x="261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45" name="Freeform 5540"/>
              <p:cNvSpPr>
                <a:spLocks/>
              </p:cNvSpPr>
              <p:nvPr/>
            </p:nvSpPr>
            <p:spPr bwMode="auto">
              <a:xfrm>
                <a:off x="261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46" name="Freeform 5541"/>
              <p:cNvSpPr>
                <a:spLocks/>
              </p:cNvSpPr>
              <p:nvPr/>
            </p:nvSpPr>
            <p:spPr bwMode="auto">
              <a:xfrm>
                <a:off x="261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47" name="Freeform 5542"/>
              <p:cNvSpPr>
                <a:spLocks/>
              </p:cNvSpPr>
              <p:nvPr/>
            </p:nvSpPr>
            <p:spPr bwMode="auto">
              <a:xfrm>
                <a:off x="261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48" name="Freeform 5543"/>
              <p:cNvSpPr>
                <a:spLocks/>
              </p:cNvSpPr>
              <p:nvPr/>
            </p:nvSpPr>
            <p:spPr bwMode="auto">
              <a:xfrm>
                <a:off x="261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49" name="Freeform 5544"/>
              <p:cNvSpPr>
                <a:spLocks/>
              </p:cNvSpPr>
              <p:nvPr/>
            </p:nvSpPr>
            <p:spPr bwMode="auto">
              <a:xfrm>
                <a:off x="261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50" name="Freeform 5545"/>
              <p:cNvSpPr>
                <a:spLocks/>
              </p:cNvSpPr>
              <p:nvPr/>
            </p:nvSpPr>
            <p:spPr bwMode="auto">
              <a:xfrm>
                <a:off x="262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51" name="Freeform 5546"/>
              <p:cNvSpPr>
                <a:spLocks/>
              </p:cNvSpPr>
              <p:nvPr/>
            </p:nvSpPr>
            <p:spPr bwMode="auto">
              <a:xfrm>
                <a:off x="262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52" name="Freeform 5547"/>
              <p:cNvSpPr>
                <a:spLocks/>
              </p:cNvSpPr>
              <p:nvPr/>
            </p:nvSpPr>
            <p:spPr bwMode="auto">
              <a:xfrm>
                <a:off x="262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53" name="Freeform 5548"/>
              <p:cNvSpPr>
                <a:spLocks/>
              </p:cNvSpPr>
              <p:nvPr/>
            </p:nvSpPr>
            <p:spPr bwMode="auto">
              <a:xfrm>
                <a:off x="262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54" name="Freeform 5549"/>
              <p:cNvSpPr>
                <a:spLocks/>
              </p:cNvSpPr>
              <p:nvPr/>
            </p:nvSpPr>
            <p:spPr bwMode="auto">
              <a:xfrm>
                <a:off x="262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55" name="Freeform 5550"/>
              <p:cNvSpPr>
                <a:spLocks/>
              </p:cNvSpPr>
              <p:nvPr/>
            </p:nvSpPr>
            <p:spPr bwMode="auto">
              <a:xfrm>
                <a:off x="262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56" name="Freeform 5551"/>
              <p:cNvSpPr>
                <a:spLocks/>
              </p:cNvSpPr>
              <p:nvPr/>
            </p:nvSpPr>
            <p:spPr bwMode="auto">
              <a:xfrm>
                <a:off x="2629"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857" name="Freeform 5552"/>
              <p:cNvSpPr>
                <a:spLocks/>
              </p:cNvSpPr>
              <p:nvPr/>
            </p:nvSpPr>
            <p:spPr bwMode="auto">
              <a:xfrm>
                <a:off x="263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58" name="Freeform 5553"/>
              <p:cNvSpPr>
                <a:spLocks/>
              </p:cNvSpPr>
              <p:nvPr/>
            </p:nvSpPr>
            <p:spPr bwMode="auto">
              <a:xfrm>
                <a:off x="263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59" name="Freeform 5554"/>
              <p:cNvSpPr>
                <a:spLocks/>
              </p:cNvSpPr>
              <p:nvPr/>
            </p:nvSpPr>
            <p:spPr bwMode="auto">
              <a:xfrm>
                <a:off x="263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60" name="Freeform 5555"/>
              <p:cNvSpPr>
                <a:spLocks/>
              </p:cNvSpPr>
              <p:nvPr/>
            </p:nvSpPr>
            <p:spPr bwMode="auto">
              <a:xfrm>
                <a:off x="263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61" name="Freeform 5556"/>
              <p:cNvSpPr>
                <a:spLocks/>
              </p:cNvSpPr>
              <p:nvPr/>
            </p:nvSpPr>
            <p:spPr bwMode="auto">
              <a:xfrm>
                <a:off x="263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62" name="Freeform 5557"/>
              <p:cNvSpPr>
                <a:spLocks/>
              </p:cNvSpPr>
              <p:nvPr/>
            </p:nvSpPr>
            <p:spPr bwMode="auto">
              <a:xfrm>
                <a:off x="263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63" name="Freeform 5558"/>
              <p:cNvSpPr>
                <a:spLocks/>
              </p:cNvSpPr>
              <p:nvPr/>
            </p:nvSpPr>
            <p:spPr bwMode="auto">
              <a:xfrm>
                <a:off x="264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64" name="Freeform 5559"/>
              <p:cNvSpPr>
                <a:spLocks/>
              </p:cNvSpPr>
              <p:nvPr/>
            </p:nvSpPr>
            <p:spPr bwMode="auto">
              <a:xfrm>
                <a:off x="264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65" name="Freeform 5560"/>
              <p:cNvSpPr>
                <a:spLocks/>
              </p:cNvSpPr>
              <p:nvPr/>
            </p:nvSpPr>
            <p:spPr bwMode="auto">
              <a:xfrm>
                <a:off x="264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66" name="Freeform 5561"/>
              <p:cNvSpPr>
                <a:spLocks/>
              </p:cNvSpPr>
              <p:nvPr/>
            </p:nvSpPr>
            <p:spPr bwMode="auto">
              <a:xfrm>
                <a:off x="2644"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67" name="Freeform 5562"/>
              <p:cNvSpPr>
                <a:spLocks/>
              </p:cNvSpPr>
              <p:nvPr/>
            </p:nvSpPr>
            <p:spPr bwMode="auto">
              <a:xfrm>
                <a:off x="264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68" name="Freeform 5563"/>
              <p:cNvSpPr>
                <a:spLocks/>
              </p:cNvSpPr>
              <p:nvPr/>
            </p:nvSpPr>
            <p:spPr bwMode="auto">
              <a:xfrm>
                <a:off x="2647"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69" name="Freeform 5564"/>
              <p:cNvSpPr>
                <a:spLocks/>
              </p:cNvSpPr>
              <p:nvPr/>
            </p:nvSpPr>
            <p:spPr bwMode="auto">
              <a:xfrm>
                <a:off x="264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70" name="Freeform 5565"/>
              <p:cNvSpPr>
                <a:spLocks/>
              </p:cNvSpPr>
              <p:nvPr/>
            </p:nvSpPr>
            <p:spPr bwMode="auto">
              <a:xfrm>
                <a:off x="2650"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71" name="Freeform 5566"/>
              <p:cNvSpPr>
                <a:spLocks/>
              </p:cNvSpPr>
              <p:nvPr/>
            </p:nvSpPr>
            <p:spPr bwMode="auto">
              <a:xfrm>
                <a:off x="265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72" name="Freeform 5567"/>
              <p:cNvSpPr>
                <a:spLocks/>
              </p:cNvSpPr>
              <p:nvPr/>
            </p:nvSpPr>
            <p:spPr bwMode="auto">
              <a:xfrm>
                <a:off x="265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73" name="Freeform 5568"/>
              <p:cNvSpPr>
                <a:spLocks/>
              </p:cNvSpPr>
              <p:nvPr/>
            </p:nvSpPr>
            <p:spPr bwMode="auto">
              <a:xfrm>
                <a:off x="265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74" name="Freeform 5569"/>
              <p:cNvSpPr>
                <a:spLocks/>
              </p:cNvSpPr>
              <p:nvPr/>
            </p:nvSpPr>
            <p:spPr bwMode="auto">
              <a:xfrm>
                <a:off x="265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75" name="Freeform 5570"/>
              <p:cNvSpPr>
                <a:spLocks/>
              </p:cNvSpPr>
              <p:nvPr/>
            </p:nvSpPr>
            <p:spPr bwMode="auto">
              <a:xfrm>
                <a:off x="265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76" name="Freeform 5571"/>
              <p:cNvSpPr>
                <a:spLocks/>
              </p:cNvSpPr>
              <p:nvPr/>
            </p:nvSpPr>
            <p:spPr bwMode="auto">
              <a:xfrm>
                <a:off x="266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77" name="Freeform 5572"/>
              <p:cNvSpPr>
                <a:spLocks/>
              </p:cNvSpPr>
              <p:nvPr/>
            </p:nvSpPr>
            <p:spPr bwMode="auto">
              <a:xfrm>
                <a:off x="266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78" name="Freeform 5573"/>
              <p:cNvSpPr>
                <a:spLocks/>
              </p:cNvSpPr>
              <p:nvPr/>
            </p:nvSpPr>
            <p:spPr bwMode="auto">
              <a:xfrm>
                <a:off x="266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79" name="Freeform 5574"/>
              <p:cNvSpPr>
                <a:spLocks/>
              </p:cNvSpPr>
              <p:nvPr/>
            </p:nvSpPr>
            <p:spPr bwMode="auto">
              <a:xfrm>
                <a:off x="266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80" name="Freeform 5575"/>
              <p:cNvSpPr>
                <a:spLocks/>
              </p:cNvSpPr>
              <p:nvPr/>
            </p:nvSpPr>
            <p:spPr bwMode="auto">
              <a:xfrm>
                <a:off x="266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81" name="Freeform 5576"/>
              <p:cNvSpPr>
                <a:spLocks/>
              </p:cNvSpPr>
              <p:nvPr/>
            </p:nvSpPr>
            <p:spPr bwMode="auto">
              <a:xfrm>
                <a:off x="266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82" name="Freeform 5577"/>
              <p:cNvSpPr>
                <a:spLocks/>
              </p:cNvSpPr>
              <p:nvPr/>
            </p:nvSpPr>
            <p:spPr bwMode="auto">
              <a:xfrm>
                <a:off x="266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83" name="Freeform 5578"/>
              <p:cNvSpPr>
                <a:spLocks/>
              </p:cNvSpPr>
              <p:nvPr/>
            </p:nvSpPr>
            <p:spPr bwMode="auto">
              <a:xfrm>
                <a:off x="266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84" name="Freeform 5579"/>
              <p:cNvSpPr>
                <a:spLocks/>
              </p:cNvSpPr>
              <p:nvPr/>
            </p:nvSpPr>
            <p:spPr bwMode="auto">
              <a:xfrm>
                <a:off x="267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85" name="Freeform 5580"/>
              <p:cNvSpPr>
                <a:spLocks/>
              </p:cNvSpPr>
              <p:nvPr/>
            </p:nvSpPr>
            <p:spPr bwMode="auto">
              <a:xfrm>
                <a:off x="267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86" name="Freeform 5581"/>
              <p:cNvSpPr>
                <a:spLocks/>
              </p:cNvSpPr>
              <p:nvPr/>
            </p:nvSpPr>
            <p:spPr bwMode="auto">
              <a:xfrm>
                <a:off x="267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87" name="Freeform 5582"/>
              <p:cNvSpPr>
                <a:spLocks/>
              </p:cNvSpPr>
              <p:nvPr/>
            </p:nvSpPr>
            <p:spPr bwMode="auto">
              <a:xfrm>
                <a:off x="267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88" name="Freeform 5583"/>
              <p:cNvSpPr>
                <a:spLocks/>
              </p:cNvSpPr>
              <p:nvPr/>
            </p:nvSpPr>
            <p:spPr bwMode="auto">
              <a:xfrm>
                <a:off x="267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89" name="Freeform 5584"/>
              <p:cNvSpPr>
                <a:spLocks/>
              </p:cNvSpPr>
              <p:nvPr/>
            </p:nvSpPr>
            <p:spPr bwMode="auto">
              <a:xfrm>
                <a:off x="2678"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890" name="Freeform 5585"/>
              <p:cNvSpPr>
                <a:spLocks/>
              </p:cNvSpPr>
              <p:nvPr/>
            </p:nvSpPr>
            <p:spPr bwMode="auto">
              <a:xfrm>
                <a:off x="2679"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891" name="Freeform 5586"/>
              <p:cNvSpPr>
                <a:spLocks/>
              </p:cNvSpPr>
              <p:nvPr/>
            </p:nvSpPr>
            <p:spPr bwMode="auto">
              <a:xfrm>
                <a:off x="268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92" name="Freeform 5587"/>
              <p:cNvSpPr>
                <a:spLocks/>
              </p:cNvSpPr>
              <p:nvPr/>
            </p:nvSpPr>
            <p:spPr bwMode="auto">
              <a:xfrm>
                <a:off x="2682"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893" name="Freeform 5588"/>
              <p:cNvSpPr>
                <a:spLocks/>
              </p:cNvSpPr>
              <p:nvPr/>
            </p:nvSpPr>
            <p:spPr bwMode="auto">
              <a:xfrm>
                <a:off x="268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94" name="Freeform 5589"/>
              <p:cNvSpPr>
                <a:spLocks/>
              </p:cNvSpPr>
              <p:nvPr/>
            </p:nvSpPr>
            <p:spPr bwMode="auto">
              <a:xfrm>
                <a:off x="268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895" name="Freeform 5590"/>
              <p:cNvSpPr>
                <a:spLocks/>
              </p:cNvSpPr>
              <p:nvPr/>
            </p:nvSpPr>
            <p:spPr bwMode="auto">
              <a:xfrm>
                <a:off x="268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96" name="Freeform 5591"/>
              <p:cNvSpPr>
                <a:spLocks/>
              </p:cNvSpPr>
              <p:nvPr/>
            </p:nvSpPr>
            <p:spPr bwMode="auto">
              <a:xfrm>
                <a:off x="2689"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897" name="Freeform 5592"/>
              <p:cNvSpPr>
                <a:spLocks/>
              </p:cNvSpPr>
              <p:nvPr/>
            </p:nvSpPr>
            <p:spPr bwMode="auto">
              <a:xfrm>
                <a:off x="2690"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898" name="Freeform 5593"/>
              <p:cNvSpPr>
                <a:spLocks/>
              </p:cNvSpPr>
              <p:nvPr/>
            </p:nvSpPr>
            <p:spPr bwMode="auto">
              <a:xfrm>
                <a:off x="269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899" name="Freeform 5594"/>
              <p:cNvSpPr>
                <a:spLocks/>
              </p:cNvSpPr>
              <p:nvPr/>
            </p:nvSpPr>
            <p:spPr bwMode="auto">
              <a:xfrm>
                <a:off x="269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00" name="Freeform 5595"/>
              <p:cNvSpPr>
                <a:spLocks/>
              </p:cNvSpPr>
              <p:nvPr/>
            </p:nvSpPr>
            <p:spPr bwMode="auto">
              <a:xfrm>
                <a:off x="269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01" name="Freeform 5596"/>
              <p:cNvSpPr>
                <a:spLocks/>
              </p:cNvSpPr>
              <p:nvPr/>
            </p:nvSpPr>
            <p:spPr bwMode="auto">
              <a:xfrm>
                <a:off x="269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02" name="Freeform 5597"/>
              <p:cNvSpPr>
                <a:spLocks/>
              </p:cNvSpPr>
              <p:nvPr/>
            </p:nvSpPr>
            <p:spPr bwMode="auto">
              <a:xfrm>
                <a:off x="269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03" name="Freeform 5598"/>
              <p:cNvSpPr>
                <a:spLocks/>
              </p:cNvSpPr>
              <p:nvPr/>
            </p:nvSpPr>
            <p:spPr bwMode="auto">
              <a:xfrm>
                <a:off x="2699"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04" name="Freeform 5599"/>
              <p:cNvSpPr>
                <a:spLocks/>
              </p:cNvSpPr>
              <p:nvPr/>
            </p:nvSpPr>
            <p:spPr bwMode="auto">
              <a:xfrm>
                <a:off x="2700"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905" name="Freeform 5600"/>
              <p:cNvSpPr>
                <a:spLocks/>
              </p:cNvSpPr>
              <p:nvPr/>
            </p:nvSpPr>
            <p:spPr bwMode="auto">
              <a:xfrm>
                <a:off x="2702"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906" name="Freeform 5601"/>
              <p:cNvSpPr>
                <a:spLocks/>
              </p:cNvSpPr>
              <p:nvPr/>
            </p:nvSpPr>
            <p:spPr bwMode="auto">
              <a:xfrm>
                <a:off x="2703"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07" name="Freeform 5602"/>
              <p:cNvSpPr>
                <a:spLocks/>
              </p:cNvSpPr>
              <p:nvPr/>
            </p:nvSpPr>
            <p:spPr bwMode="auto">
              <a:xfrm>
                <a:off x="2705"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08" name="Freeform 5603"/>
              <p:cNvSpPr>
                <a:spLocks/>
              </p:cNvSpPr>
              <p:nvPr/>
            </p:nvSpPr>
            <p:spPr bwMode="auto">
              <a:xfrm>
                <a:off x="2706"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909" name="Freeform 5604"/>
              <p:cNvSpPr>
                <a:spLocks/>
              </p:cNvSpPr>
              <p:nvPr/>
            </p:nvSpPr>
            <p:spPr bwMode="auto">
              <a:xfrm>
                <a:off x="270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10" name="Freeform 5605"/>
              <p:cNvSpPr>
                <a:spLocks/>
              </p:cNvSpPr>
              <p:nvPr/>
            </p:nvSpPr>
            <p:spPr bwMode="auto">
              <a:xfrm>
                <a:off x="2709"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911" name="Freeform 5606"/>
              <p:cNvSpPr>
                <a:spLocks/>
              </p:cNvSpPr>
              <p:nvPr/>
            </p:nvSpPr>
            <p:spPr bwMode="auto">
              <a:xfrm>
                <a:off x="2712"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12" name="Freeform 5607"/>
              <p:cNvSpPr>
                <a:spLocks/>
              </p:cNvSpPr>
              <p:nvPr/>
            </p:nvSpPr>
            <p:spPr bwMode="auto">
              <a:xfrm>
                <a:off x="271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13" name="Freeform 5608"/>
              <p:cNvSpPr>
                <a:spLocks/>
              </p:cNvSpPr>
              <p:nvPr/>
            </p:nvSpPr>
            <p:spPr bwMode="auto">
              <a:xfrm>
                <a:off x="271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14" name="Freeform 5609"/>
              <p:cNvSpPr>
                <a:spLocks/>
              </p:cNvSpPr>
              <p:nvPr/>
            </p:nvSpPr>
            <p:spPr bwMode="auto">
              <a:xfrm>
                <a:off x="271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15" name="Freeform 5610"/>
              <p:cNvSpPr>
                <a:spLocks/>
              </p:cNvSpPr>
              <p:nvPr/>
            </p:nvSpPr>
            <p:spPr bwMode="auto">
              <a:xfrm>
                <a:off x="271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16" name="Freeform 5611"/>
              <p:cNvSpPr>
                <a:spLocks/>
              </p:cNvSpPr>
              <p:nvPr/>
            </p:nvSpPr>
            <p:spPr bwMode="auto">
              <a:xfrm>
                <a:off x="2718"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17" name="Freeform 5612"/>
              <p:cNvSpPr>
                <a:spLocks/>
              </p:cNvSpPr>
              <p:nvPr/>
            </p:nvSpPr>
            <p:spPr bwMode="auto">
              <a:xfrm>
                <a:off x="272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18" name="Freeform 5613"/>
              <p:cNvSpPr>
                <a:spLocks/>
              </p:cNvSpPr>
              <p:nvPr/>
            </p:nvSpPr>
            <p:spPr bwMode="auto">
              <a:xfrm>
                <a:off x="272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19" name="Freeform 5614"/>
              <p:cNvSpPr>
                <a:spLocks/>
              </p:cNvSpPr>
              <p:nvPr/>
            </p:nvSpPr>
            <p:spPr bwMode="auto">
              <a:xfrm>
                <a:off x="272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20" name="Freeform 5615"/>
              <p:cNvSpPr>
                <a:spLocks/>
              </p:cNvSpPr>
              <p:nvPr/>
            </p:nvSpPr>
            <p:spPr bwMode="auto">
              <a:xfrm>
                <a:off x="272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21" name="Freeform 5616"/>
              <p:cNvSpPr>
                <a:spLocks/>
              </p:cNvSpPr>
              <p:nvPr/>
            </p:nvSpPr>
            <p:spPr bwMode="auto">
              <a:xfrm>
                <a:off x="2725"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22" name="Freeform 5617"/>
              <p:cNvSpPr>
                <a:spLocks/>
              </p:cNvSpPr>
              <p:nvPr/>
            </p:nvSpPr>
            <p:spPr bwMode="auto">
              <a:xfrm>
                <a:off x="2727"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23" name="Freeform 5618"/>
              <p:cNvSpPr>
                <a:spLocks/>
              </p:cNvSpPr>
              <p:nvPr/>
            </p:nvSpPr>
            <p:spPr bwMode="auto">
              <a:xfrm>
                <a:off x="2728"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924" name="Freeform 5619"/>
              <p:cNvSpPr>
                <a:spLocks/>
              </p:cNvSpPr>
              <p:nvPr/>
            </p:nvSpPr>
            <p:spPr bwMode="auto">
              <a:xfrm>
                <a:off x="273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25" name="Freeform 5620"/>
              <p:cNvSpPr>
                <a:spLocks/>
              </p:cNvSpPr>
              <p:nvPr/>
            </p:nvSpPr>
            <p:spPr bwMode="auto">
              <a:xfrm>
                <a:off x="2731"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26" name="Freeform 5621"/>
              <p:cNvSpPr>
                <a:spLocks/>
              </p:cNvSpPr>
              <p:nvPr/>
            </p:nvSpPr>
            <p:spPr bwMode="auto">
              <a:xfrm>
                <a:off x="273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27" name="Freeform 5622"/>
              <p:cNvSpPr>
                <a:spLocks/>
              </p:cNvSpPr>
              <p:nvPr/>
            </p:nvSpPr>
            <p:spPr bwMode="auto">
              <a:xfrm>
                <a:off x="273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28" name="Freeform 5623"/>
              <p:cNvSpPr>
                <a:spLocks/>
              </p:cNvSpPr>
              <p:nvPr/>
            </p:nvSpPr>
            <p:spPr bwMode="auto">
              <a:xfrm>
                <a:off x="2735"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929" name="Freeform 5624"/>
              <p:cNvSpPr>
                <a:spLocks/>
              </p:cNvSpPr>
              <p:nvPr/>
            </p:nvSpPr>
            <p:spPr bwMode="auto">
              <a:xfrm>
                <a:off x="2738"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930" name="Freeform 5625"/>
              <p:cNvSpPr>
                <a:spLocks/>
              </p:cNvSpPr>
              <p:nvPr/>
            </p:nvSpPr>
            <p:spPr bwMode="auto">
              <a:xfrm>
                <a:off x="2739"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931" name="Freeform 5626"/>
              <p:cNvSpPr>
                <a:spLocks/>
              </p:cNvSpPr>
              <p:nvPr/>
            </p:nvSpPr>
            <p:spPr bwMode="auto">
              <a:xfrm>
                <a:off x="274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32" name="Freeform 5627"/>
              <p:cNvSpPr>
                <a:spLocks/>
              </p:cNvSpPr>
              <p:nvPr/>
            </p:nvSpPr>
            <p:spPr bwMode="auto">
              <a:xfrm>
                <a:off x="274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33" name="Freeform 5628"/>
              <p:cNvSpPr>
                <a:spLocks/>
              </p:cNvSpPr>
              <p:nvPr/>
            </p:nvSpPr>
            <p:spPr bwMode="auto">
              <a:xfrm>
                <a:off x="2744"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34" name="Freeform 5629"/>
              <p:cNvSpPr>
                <a:spLocks/>
              </p:cNvSpPr>
              <p:nvPr/>
            </p:nvSpPr>
            <p:spPr bwMode="auto">
              <a:xfrm>
                <a:off x="2745"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935" name="Freeform 5630"/>
              <p:cNvSpPr>
                <a:spLocks/>
              </p:cNvSpPr>
              <p:nvPr/>
            </p:nvSpPr>
            <p:spPr bwMode="auto">
              <a:xfrm>
                <a:off x="2746"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936" name="Freeform 5631"/>
              <p:cNvSpPr>
                <a:spLocks/>
              </p:cNvSpPr>
              <p:nvPr/>
            </p:nvSpPr>
            <p:spPr bwMode="auto">
              <a:xfrm>
                <a:off x="274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grpSp>
        <p:grpSp>
          <p:nvGrpSpPr>
            <p:cNvPr id="13" name="Group 5833"/>
            <p:cNvGrpSpPr>
              <a:grpSpLocks/>
            </p:cNvGrpSpPr>
            <p:nvPr/>
          </p:nvGrpSpPr>
          <p:grpSpPr bwMode="auto">
            <a:xfrm>
              <a:off x="4364038" y="5815013"/>
              <a:ext cx="468313" cy="3175"/>
              <a:chOff x="2749" y="3663"/>
              <a:chExt cx="295" cy="2"/>
            </a:xfrm>
          </p:grpSpPr>
          <p:sp>
            <p:nvSpPr>
              <p:cNvPr id="23537" name="Freeform 5633"/>
              <p:cNvSpPr>
                <a:spLocks/>
              </p:cNvSpPr>
              <p:nvPr/>
            </p:nvSpPr>
            <p:spPr bwMode="auto">
              <a:xfrm>
                <a:off x="2749"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538" name="Freeform 5634"/>
              <p:cNvSpPr>
                <a:spLocks/>
              </p:cNvSpPr>
              <p:nvPr/>
            </p:nvSpPr>
            <p:spPr bwMode="auto">
              <a:xfrm>
                <a:off x="2751"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539" name="Freeform 5635"/>
              <p:cNvSpPr>
                <a:spLocks/>
              </p:cNvSpPr>
              <p:nvPr/>
            </p:nvSpPr>
            <p:spPr bwMode="auto">
              <a:xfrm>
                <a:off x="2752"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540" name="Freeform 5636"/>
              <p:cNvSpPr>
                <a:spLocks/>
              </p:cNvSpPr>
              <p:nvPr/>
            </p:nvSpPr>
            <p:spPr bwMode="auto">
              <a:xfrm>
                <a:off x="275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41" name="Freeform 5637"/>
              <p:cNvSpPr>
                <a:spLocks/>
              </p:cNvSpPr>
              <p:nvPr/>
            </p:nvSpPr>
            <p:spPr bwMode="auto">
              <a:xfrm>
                <a:off x="275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42" name="Freeform 5638"/>
              <p:cNvSpPr>
                <a:spLocks/>
              </p:cNvSpPr>
              <p:nvPr/>
            </p:nvSpPr>
            <p:spPr bwMode="auto">
              <a:xfrm>
                <a:off x="2757"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543" name="Freeform 5639"/>
              <p:cNvSpPr>
                <a:spLocks/>
              </p:cNvSpPr>
              <p:nvPr/>
            </p:nvSpPr>
            <p:spPr bwMode="auto">
              <a:xfrm>
                <a:off x="2758"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44" name="Freeform 5640"/>
              <p:cNvSpPr>
                <a:spLocks/>
              </p:cNvSpPr>
              <p:nvPr/>
            </p:nvSpPr>
            <p:spPr bwMode="auto">
              <a:xfrm>
                <a:off x="2759"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45" name="Freeform 5641"/>
              <p:cNvSpPr>
                <a:spLocks/>
              </p:cNvSpPr>
              <p:nvPr/>
            </p:nvSpPr>
            <p:spPr bwMode="auto">
              <a:xfrm>
                <a:off x="276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46" name="Freeform 5642"/>
              <p:cNvSpPr>
                <a:spLocks/>
              </p:cNvSpPr>
              <p:nvPr/>
            </p:nvSpPr>
            <p:spPr bwMode="auto">
              <a:xfrm>
                <a:off x="2762" y="3663"/>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47" name="Freeform 5643"/>
              <p:cNvSpPr>
                <a:spLocks/>
              </p:cNvSpPr>
              <p:nvPr/>
            </p:nvSpPr>
            <p:spPr bwMode="auto">
              <a:xfrm>
                <a:off x="2764"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548" name="Freeform 5644"/>
              <p:cNvSpPr>
                <a:spLocks/>
              </p:cNvSpPr>
              <p:nvPr/>
            </p:nvSpPr>
            <p:spPr bwMode="auto">
              <a:xfrm>
                <a:off x="2766"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549" name="Freeform 5645"/>
              <p:cNvSpPr>
                <a:spLocks/>
              </p:cNvSpPr>
              <p:nvPr/>
            </p:nvSpPr>
            <p:spPr bwMode="auto">
              <a:xfrm>
                <a:off x="2767"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550" name="Freeform 5646"/>
              <p:cNvSpPr>
                <a:spLocks/>
              </p:cNvSpPr>
              <p:nvPr/>
            </p:nvSpPr>
            <p:spPr bwMode="auto">
              <a:xfrm>
                <a:off x="2769"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551" name="Freeform 5647"/>
              <p:cNvSpPr>
                <a:spLocks/>
              </p:cNvSpPr>
              <p:nvPr/>
            </p:nvSpPr>
            <p:spPr bwMode="auto">
              <a:xfrm>
                <a:off x="2770"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552" name="Freeform 5648"/>
              <p:cNvSpPr>
                <a:spLocks/>
              </p:cNvSpPr>
              <p:nvPr/>
            </p:nvSpPr>
            <p:spPr bwMode="auto">
              <a:xfrm>
                <a:off x="277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53" name="Freeform 5649"/>
              <p:cNvSpPr>
                <a:spLocks/>
              </p:cNvSpPr>
              <p:nvPr/>
            </p:nvSpPr>
            <p:spPr bwMode="auto">
              <a:xfrm>
                <a:off x="277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54" name="Freeform 5650"/>
              <p:cNvSpPr>
                <a:spLocks/>
              </p:cNvSpPr>
              <p:nvPr/>
            </p:nvSpPr>
            <p:spPr bwMode="auto">
              <a:xfrm>
                <a:off x="277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55" name="Freeform 5651"/>
              <p:cNvSpPr>
                <a:spLocks/>
              </p:cNvSpPr>
              <p:nvPr/>
            </p:nvSpPr>
            <p:spPr bwMode="auto">
              <a:xfrm>
                <a:off x="277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56" name="Freeform 5652"/>
              <p:cNvSpPr>
                <a:spLocks/>
              </p:cNvSpPr>
              <p:nvPr/>
            </p:nvSpPr>
            <p:spPr bwMode="auto">
              <a:xfrm>
                <a:off x="277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57" name="Freeform 5653"/>
              <p:cNvSpPr>
                <a:spLocks/>
              </p:cNvSpPr>
              <p:nvPr/>
            </p:nvSpPr>
            <p:spPr bwMode="auto">
              <a:xfrm>
                <a:off x="2779"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558" name="Freeform 5654"/>
              <p:cNvSpPr>
                <a:spLocks/>
              </p:cNvSpPr>
              <p:nvPr/>
            </p:nvSpPr>
            <p:spPr bwMode="auto">
              <a:xfrm>
                <a:off x="2780"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559" name="Freeform 5655"/>
              <p:cNvSpPr>
                <a:spLocks/>
              </p:cNvSpPr>
              <p:nvPr/>
            </p:nvSpPr>
            <p:spPr bwMode="auto">
              <a:xfrm>
                <a:off x="278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60" name="Freeform 5656"/>
              <p:cNvSpPr>
                <a:spLocks/>
              </p:cNvSpPr>
              <p:nvPr/>
            </p:nvSpPr>
            <p:spPr bwMode="auto">
              <a:xfrm>
                <a:off x="278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61" name="Freeform 5657"/>
              <p:cNvSpPr>
                <a:spLocks/>
              </p:cNvSpPr>
              <p:nvPr/>
            </p:nvSpPr>
            <p:spPr bwMode="auto">
              <a:xfrm>
                <a:off x="2784"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562" name="Freeform 5658"/>
              <p:cNvSpPr>
                <a:spLocks/>
              </p:cNvSpPr>
              <p:nvPr/>
            </p:nvSpPr>
            <p:spPr bwMode="auto">
              <a:xfrm>
                <a:off x="2786"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63" name="Freeform 5659"/>
              <p:cNvSpPr>
                <a:spLocks/>
              </p:cNvSpPr>
              <p:nvPr/>
            </p:nvSpPr>
            <p:spPr bwMode="auto">
              <a:xfrm>
                <a:off x="2787"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564" name="Freeform 5660"/>
              <p:cNvSpPr>
                <a:spLocks/>
              </p:cNvSpPr>
              <p:nvPr/>
            </p:nvSpPr>
            <p:spPr bwMode="auto">
              <a:xfrm>
                <a:off x="278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65" name="Freeform 5661"/>
              <p:cNvSpPr>
                <a:spLocks/>
              </p:cNvSpPr>
              <p:nvPr/>
            </p:nvSpPr>
            <p:spPr bwMode="auto">
              <a:xfrm>
                <a:off x="279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66" name="Freeform 5662"/>
              <p:cNvSpPr>
                <a:spLocks/>
              </p:cNvSpPr>
              <p:nvPr/>
            </p:nvSpPr>
            <p:spPr bwMode="auto">
              <a:xfrm>
                <a:off x="2792"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567" name="Freeform 5663"/>
              <p:cNvSpPr>
                <a:spLocks/>
              </p:cNvSpPr>
              <p:nvPr/>
            </p:nvSpPr>
            <p:spPr bwMode="auto">
              <a:xfrm>
                <a:off x="2794"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568" name="Freeform 5664"/>
              <p:cNvSpPr>
                <a:spLocks/>
              </p:cNvSpPr>
              <p:nvPr/>
            </p:nvSpPr>
            <p:spPr bwMode="auto">
              <a:xfrm>
                <a:off x="279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69" name="Freeform 5665"/>
              <p:cNvSpPr>
                <a:spLocks/>
              </p:cNvSpPr>
              <p:nvPr/>
            </p:nvSpPr>
            <p:spPr bwMode="auto">
              <a:xfrm>
                <a:off x="279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70" name="Freeform 5666"/>
              <p:cNvSpPr>
                <a:spLocks/>
              </p:cNvSpPr>
              <p:nvPr/>
            </p:nvSpPr>
            <p:spPr bwMode="auto">
              <a:xfrm>
                <a:off x="279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71" name="Freeform 5667"/>
              <p:cNvSpPr>
                <a:spLocks/>
              </p:cNvSpPr>
              <p:nvPr/>
            </p:nvSpPr>
            <p:spPr bwMode="auto">
              <a:xfrm>
                <a:off x="280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72" name="Freeform 5668"/>
              <p:cNvSpPr>
                <a:spLocks/>
              </p:cNvSpPr>
              <p:nvPr/>
            </p:nvSpPr>
            <p:spPr bwMode="auto">
              <a:xfrm>
                <a:off x="2801"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573" name="Freeform 5669"/>
              <p:cNvSpPr>
                <a:spLocks/>
              </p:cNvSpPr>
              <p:nvPr/>
            </p:nvSpPr>
            <p:spPr bwMode="auto">
              <a:xfrm>
                <a:off x="2803"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74" name="Freeform 5670"/>
              <p:cNvSpPr>
                <a:spLocks/>
              </p:cNvSpPr>
              <p:nvPr/>
            </p:nvSpPr>
            <p:spPr bwMode="auto">
              <a:xfrm>
                <a:off x="2804"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575" name="Freeform 5671"/>
              <p:cNvSpPr>
                <a:spLocks/>
              </p:cNvSpPr>
              <p:nvPr/>
            </p:nvSpPr>
            <p:spPr bwMode="auto">
              <a:xfrm>
                <a:off x="2805"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576" name="Freeform 5672"/>
              <p:cNvSpPr>
                <a:spLocks/>
              </p:cNvSpPr>
              <p:nvPr/>
            </p:nvSpPr>
            <p:spPr bwMode="auto">
              <a:xfrm>
                <a:off x="2807"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77" name="Freeform 5673"/>
              <p:cNvSpPr>
                <a:spLocks/>
              </p:cNvSpPr>
              <p:nvPr/>
            </p:nvSpPr>
            <p:spPr bwMode="auto">
              <a:xfrm>
                <a:off x="2808"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578" name="Freeform 5674"/>
              <p:cNvSpPr>
                <a:spLocks/>
              </p:cNvSpPr>
              <p:nvPr/>
            </p:nvSpPr>
            <p:spPr bwMode="auto">
              <a:xfrm>
                <a:off x="2810"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579" name="Freeform 5675"/>
              <p:cNvSpPr>
                <a:spLocks/>
              </p:cNvSpPr>
              <p:nvPr/>
            </p:nvSpPr>
            <p:spPr bwMode="auto">
              <a:xfrm>
                <a:off x="2811"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580" name="Freeform 5676"/>
              <p:cNvSpPr>
                <a:spLocks/>
              </p:cNvSpPr>
              <p:nvPr/>
            </p:nvSpPr>
            <p:spPr bwMode="auto">
              <a:xfrm>
                <a:off x="281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81" name="Freeform 5677"/>
              <p:cNvSpPr>
                <a:spLocks/>
              </p:cNvSpPr>
              <p:nvPr/>
            </p:nvSpPr>
            <p:spPr bwMode="auto">
              <a:xfrm>
                <a:off x="281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82" name="Freeform 5678"/>
              <p:cNvSpPr>
                <a:spLocks/>
              </p:cNvSpPr>
              <p:nvPr/>
            </p:nvSpPr>
            <p:spPr bwMode="auto">
              <a:xfrm>
                <a:off x="281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83" name="Freeform 5679"/>
              <p:cNvSpPr>
                <a:spLocks/>
              </p:cNvSpPr>
              <p:nvPr/>
            </p:nvSpPr>
            <p:spPr bwMode="auto">
              <a:xfrm>
                <a:off x="281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84" name="Freeform 5680"/>
              <p:cNvSpPr>
                <a:spLocks/>
              </p:cNvSpPr>
              <p:nvPr/>
            </p:nvSpPr>
            <p:spPr bwMode="auto">
              <a:xfrm>
                <a:off x="2819"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585" name="Freeform 5681"/>
              <p:cNvSpPr>
                <a:spLocks/>
              </p:cNvSpPr>
              <p:nvPr/>
            </p:nvSpPr>
            <p:spPr bwMode="auto">
              <a:xfrm>
                <a:off x="2820"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586" name="Freeform 5682"/>
              <p:cNvSpPr>
                <a:spLocks/>
              </p:cNvSpPr>
              <p:nvPr/>
            </p:nvSpPr>
            <p:spPr bwMode="auto">
              <a:xfrm>
                <a:off x="282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87" name="Freeform 5683"/>
              <p:cNvSpPr>
                <a:spLocks/>
              </p:cNvSpPr>
              <p:nvPr/>
            </p:nvSpPr>
            <p:spPr bwMode="auto">
              <a:xfrm>
                <a:off x="282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88" name="Freeform 5684"/>
              <p:cNvSpPr>
                <a:spLocks/>
              </p:cNvSpPr>
              <p:nvPr/>
            </p:nvSpPr>
            <p:spPr bwMode="auto">
              <a:xfrm>
                <a:off x="2825"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589" name="Freeform 5685"/>
              <p:cNvSpPr>
                <a:spLocks/>
              </p:cNvSpPr>
              <p:nvPr/>
            </p:nvSpPr>
            <p:spPr bwMode="auto">
              <a:xfrm>
                <a:off x="2826"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590" name="Freeform 5686"/>
              <p:cNvSpPr>
                <a:spLocks/>
              </p:cNvSpPr>
              <p:nvPr/>
            </p:nvSpPr>
            <p:spPr bwMode="auto">
              <a:xfrm>
                <a:off x="282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91" name="Freeform 5687"/>
              <p:cNvSpPr>
                <a:spLocks/>
              </p:cNvSpPr>
              <p:nvPr/>
            </p:nvSpPr>
            <p:spPr bwMode="auto">
              <a:xfrm>
                <a:off x="282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92" name="Freeform 5688"/>
              <p:cNvSpPr>
                <a:spLocks/>
              </p:cNvSpPr>
              <p:nvPr/>
            </p:nvSpPr>
            <p:spPr bwMode="auto">
              <a:xfrm>
                <a:off x="283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93" name="Freeform 5689"/>
              <p:cNvSpPr>
                <a:spLocks/>
              </p:cNvSpPr>
              <p:nvPr/>
            </p:nvSpPr>
            <p:spPr bwMode="auto">
              <a:xfrm>
                <a:off x="283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94" name="Freeform 5690"/>
              <p:cNvSpPr>
                <a:spLocks/>
              </p:cNvSpPr>
              <p:nvPr/>
            </p:nvSpPr>
            <p:spPr bwMode="auto">
              <a:xfrm>
                <a:off x="283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95" name="Freeform 5691"/>
              <p:cNvSpPr>
                <a:spLocks/>
              </p:cNvSpPr>
              <p:nvPr/>
            </p:nvSpPr>
            <p:spPr bwMode="auto">
              <a:xfrm>
                <a:off x="283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96" name="Freeform 5692"/>
              <p:cNvSpPr>
                <a:spLocks/>
              </p:cNvSpPr>
              <p:nvPr/>
            </p:nvSpPr>
            <p:spPr bwMode="auto">
              <a:xfrm>
                <a:off x="2836"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597" name="Freeform 5693"/>
              <p:cNvSpPr>
                <a:spLocks/>
              </p:cNvSpPr>
              <p:nvPr/>
            </p:nvSpPr>
            <p:spPr bwMode="auto">
              <a:xfrm>
                <a:off x="2838"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598" name="Freeform 5694"/>
              <p:cNvSpPr>
                <a:spLocks/>
              </p:cNvSpPr>
              <p:nvPr/>
            </p:nvSpPr>
            <p:spPr bwMode="auto">
              <a:xfrm>
                <a:off x="283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99" name="Freeform 5695"/>
              <p:cNvSpPr>
                <a:spLocks/>
              </p:cNvSpPr>
              <p:nvPr/>
            </p:nvSpPr>
            <p:spPr bwMode="auto">
              <a:xfrm>
                <a:off x="2840"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600" name="Freeform 5696"/>
              <p:cNvSpPr>
                <a:spLocks/>
              </p:cNvSpPr>
              <p:nvPr/>
            </p:nvSpPr>
            <p:spPr bwMode="auto">
              <a:xfrm>
                <a:off x="2842"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601" name="Freeform 5697"/>
              <p:cNvSpPr>
                <a:spLocks/>
              </p:cNvSpPr>
              <p:nvPr/>
            </p:nvSpPr>
            <p:spPr bwMode="auto">
              <a:xfrm>
                <a:off x="284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02" name="Freeform 5698"/>
              <p:cNvSpPr>
                <a:spLocks/>
              </p:cNvSpPr>
              <p:nvPr/>
            </p:nvSpPr>
            <p:spPr bwMode="auto">
              <a:xfrm>
                <a:off x="284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03" name="Freeform 5699"/>
              <p:cNvSpPr>
                <a:spLocks/>
              </p:cNvSpPr>
              <p:nvPr/>
            </p:nvSpPr>
            <p:spPr bwMode="auto">
              <a:xfrm>
                <a:off x="284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04" name="Freeform 5700"/>
              <p:cNvSpPr>
                <a:spLocks/>
              </p:cNvSpPr>
              <p:nvPr/>
            </p:nvSpPr>
            <p:spPr bwMode="auto">
              <a:xfrm>
                <a:off x="284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05" name="Freeform 5701"/>
              <p:cNvSpPr>
                <a:spLocks/>
              </p:cNvSpPr>
              <p:nvPr/>
            </p:nvSpPr>
            <p:spPr bwMode="auto">
              <a:xfrm>
                <a:off x="285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06" name="Freeform 5702"/>
              <p:cNvSpPr>
                <a:spLocks/>
              </p:cNvSpPr>
              <p:nvPr/>
            </p:nvSpPr>
            <p:spPr bwMode="auto">
              <a:xfrm>
                <a:off x="285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07" name="Freeform 5703"/>
              <p:cNvSpPr>
                <a:spLocks/>
              </p:cNvSpPr>
              <p:nvPr/>
            </p:nvSpPr>
            <p:spPr bwMode="auto">
              <a:xfrm>
                <a:off x="285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08" name="Freeform 5704"/>
              <p:cNvSpPr>
                <a:spLocks/>
              </p:cNvSpPr>
              <p:nvPr/>
            </p:nvSpPr>
            <p:spPr bwMode="auto">
              <a:xfrm>
                <a:off x="285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09" name="Freeform 5705"/>
              <p:cNvSpPr>
                <a:spLocks/>
              </p:cNvSpPr>
              <p:nvPr/>
            </p:nvSpPr>
            <p:spPr bwMode="auto">
              <a:xfrm>
                <a:off x="2856"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610" name="Freeform 5706"/>
              <p:cNvSpPr>
                <a:spLocks/>
              </p:cNvSpPr>
              <p:nvPr/>
            </p:nvSpPr>
            <p:spPr bwMode="auto">
              <a:xfrm>
                <a:off x="2857"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611" name="Freeform 5707"/>
              <p:cNvSpPr>
                <a:spLocks/>
              </p:cNvSpPr>
              <p:nvPr/>
            </p:nvSpPr>
            <p:spPr bwMode="auto">
              <a:xfrm>
                <a:off x="2859"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612" name="Freeform 5708"/>
              <p:cNvSpPr>
                <a:spLocks/>
              </p:cNvSpPr>
              <p:nvPr/>
            </p:nvSpPr>
            <p:spPr bwMode="auto">
              <a:xfrm>
                <a:off x="2860"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613" name="Freeform 5709"/>
              <p:cNvSpPr>
                <a:spLocks/>
              </p:cNvSpPr>
              <p:nvPr/>
            </p:nvSpPr>
            <p:spPr bwMode="auto">
              <a:xfrm>
                <a:off x="286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14" name="Freeform 5710"/>
              <p:cNvSpPr>
                <a:spLocks/>
              </p:cNvSpPr>
              <p:nvPr/>
            </p:nvSpPr>
            <p:spPr bwMode="auto">
              <a:xfrm>
                <a:off x="286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15" name="Freeform 5711"/>
              <p:cNvSpPr>
                <a:spLocks/>
              </p:cNvSpPr>
              <p:nvPr/>
            </p:nvSpPr>
            <p:spPr bwMode="auto">
              <a:xfrm>
                <a:off x="286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16" name="Freeform 5712"/>
              <p:cNvSpPr>
                <a:spLocks/>
              </p:cNvSpPr>
              <p:nvPr/>
            </p:nvSpPr>
            <p:spPr bwMode="auto">
              <a:xfrm>
                <a:off x="286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17" name="Freeform 5713"/>
              <p:cNvSpPr>
                <a:spLocks/>
              </p:cNvSpPr>
              <p:nvPr/>
            </p:nvSpPr>
            <p:spPr bwMode="auto">
              <a:xfrm>
                <a:off x="2867"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618" name="Freeform 5714"/>
              <p:cNvSpPr>
                <a:spLocks/>
              </p:cNvSpPr>
              <p:nvPr/>
            </p:nvSpPr>
            <p:spPr bwMode="auto">
              <a:xfrm>
                <a:off x="2868" y="3663"/>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619" name="Freeform 5715"/>
              <p:cNvSpPr>
                <a:spLocks/>
              </p:cNvSpPr>
              <p:nvPr/>
            </p:nvSpPr>
            <p:spPr bwMode="auto">
              <a:xfrm>
                <a:off x="2871"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620" name="Freeform 5716"/>
              <p:cNvSpPr>
                <a:spLocks/>
              </p:cNvSpPr>
              <p:nvPr/>
            </p:nvSpPr>
            <p:spPr bwMode="auto">
              <a:xfrm>
                <a:off x="287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21" name="Freeform 5717"/>
              <p:cNvSpPr>
                <a:spLocks/>
              </p:cNvSpPr>
              <p:nvPr/>
            </p:nvSpPr>
            <p:spPr bwMode="auto">
              <a:xfrm>
                <a:off x="287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22" name="Freeform 5718"/>
              <p:cNvSpPr>
                <a:spLocks/>
              </p:cNvSpPr>
              <p:nvPr/>
            </p:nvSpPr>
            <p:spPr bwMode="auto">
              <a:xfrm>
                <a:off x="287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23" name="Freeform 5719"/>
              <p:cNvSpPr>
                <a:spLocks/>
              </p:cNvSpPr>
              <p:nvPr/>
            </p:nvSpPr>
            <p:spPr bwMode="auto">
              <a:xfrm>
                <a:off x="287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24" name="Freeform 5720"/>
              <p:cNvSpPr>
                <a:spLocks/>
              </p:cNvSpPr>
              <p:nvPr/>
            </p:nvSpPr>
            <p:spPr bwMode="auto">
              <a:xfrm>
                <a:off x="287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25" name="Freeform 5721"/>
              <p:cNvSpPr>
                <a:spLocks/>
              </p:cNvSpPr>
              <p:nvPr/>
            </p:nvSpPr>
            <p:spPr bwMode="auto">
              <a:xfrm>
                <a:off x="2879"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626" name="Freeform 5722"/>
              <p:cNvSpPr>
                <a:spLocks/>
              </p:cNvSpPr>
              <p:nvPr/>
            </p:nvSpPr>
            <p:spPr bwMode="auto">
              <a:xfrm>
                <a:off x="2881"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27" name="Freeform 5723"/>
              <p:cNvSpPr>
                <a:spLocks/>
              </p:cNvSpPr>
              <p:nvPr/>
            </p:nvSpPr>
            <p:spPr bwMode="auto">
              <a:xfrm>
                <a:off x="2882"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628" name="Freeform 5724"/>
              <p:cNvSpPr>
                <a:spLocks/>
              </p:cNvSpPr>
              <p:nvPr/>
            </p:nvSpPr>
            <p:spPr bwMode="auto">
              <a:xfrm>
                <a:off x="288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29" name="Freeform 5725"/>
              <p:cNvSpPr>
                <a:spLocks/>
              </p:cNvSpPr>
              <p:nvPr/>
            </p:nvSpPr>
            <p:spPr bwMode="auto">
              <a:xfrm>
                <a:off x="288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30" name="Freeform 5726"/>
              <p:cNvSpPr>
                <a:spLocks/>
              </p:cNvSpPr>
              <p:nvPr/>
            </p:nvSpPr>
            <p:spPr bwMode="auto">
              <a:xfrm>
                <a:off x="288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31" name="Freeform 5727"/>
              <p:cNvSpPr>
                <a:spLocks/>
              </p:cNvSpPr>
              <p:nvPr/>
            </p:nvSpPr>
            <p:spPr bwMode="auto">
              <a:xfrm>
                <a:off x="288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32" name="Freeform 5728"/>
              <p:cNvSpPr>
                <a:spLocks/>
              </p:cNvSpPr>
              <p:nvPr/>
            </p:nvSpPr>
            <p:spPr bwMode="auto">
              <a:xfrm>
                <a:off x="2889"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633" name="Freeform 5729"/>
              <p:cNvSpPr>
                <a:spLocks/>
              </p:cNvSpPr>
              <p:nvPr/>
            </p:nvSpPr>
            <p:spPr bwMode="auto">
              <a:xfrm>
                <a:off x="2891"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634" name="Freeform 5730"/>
              <p:cNvSpPr>
                <a:spLocks/>
              </p:cNvSpPr>
              <p:nvPr/>
            </p:nvSpPr>
            <p:spPr bwMode="auto">
              <a:xfrm>
                <a:off x="289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35" name="Freeform 5731"/>
              <p:cNvSpPr>
                <a:spLocks/>
              </p:cNvSpPr>
              <p:nvPr/>
            </p:nvSpPr>
            <p:spPr bwMode="auto">
              <a:xfrm>
                <a:off x="289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36" name="Freeform 5732"/>
              <p:cNvSpPr>
                <a:spLocks/>
              </p:cNvSpPr>
              <p:nvPr/>
            </p:nvSpPr>
            <p:spPr bwMode="auto">
              <a:xfrm>
                <a:off x="289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37" name="Freeform 5733"/>
              <p:cNvSpPr>
                <a:spLocks/>
              </p:cNvSpPr>
              <p:nvPr/>
            </p:nvSpPr>
            <p:spPr bwMode="auto">
              <a:xfrm>
                <a:off x="2897"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638" name="Freeform 5734"/>
              <p:cNvSpPr>
                <a:spLocks/>
              </p:cNvSpPr>
              <p:nvPr/>
            </p:nvSpPr>
            <p:spPr bwMode="auto">
              <a:xfrm>
                <a:off x="2899"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639" name="Freeform 5735"/>
              <p:cNvSpPr>
                <a:spLocks/>
              </p:cNvSpPr>
              <p:nvPr/>
            </p:nvSpPr>
            <p:spPr bwMode="auto">
              <a:xfrm>
                <a:off x="290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40" name="Freeform 5736"/>
              <p:cNvSpPr>
                <a:spLocks/>
              </p:cNvSpPr>
              <p:nvPr/>
            </p:nvSpPr>
            <p:spPr bwMode="auto">
              <a:xfrm>
                <a:off x="290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41" name="Freeform 5737"/>
              <p:cNvSpPr>
                <a:spLocks/>
              </p:cNvSpPr>
              <p:nvPr/>
            </p:nvSpPr>
            <p:spPr bwMode="auto">
              <a:xfrm>
                <a:off x="290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42" name="Freeform 5738"/>
              <p:cNvSpPr>
                <a:spLocks/>
              </p:cNvSpPr>
              <p:nvPr/>
            </p:nvSpPr>
            <p:spPr bwMode="auto">
              <a:xfrm>
                <a:off x="290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43" name="Freeform 5739"/>
              <p:cNvSpPr>
                <a:spLocks/>
              </p:cNvSpPr>
              <p:nvPr/>
            </p:nvSpPr>
            <p:spPr bwMode="auto">
              <a:xfrm>
                <a:off x="2906"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644" name="Freeform 5740"/>
              <p:cNvSpPr>
                <a:spLocks/>
              </p:cNvSpPr>
              <p:nvPr/>
            </p:nvSpPr>
            <p:spPr bwMode="auto">
              <a:xfrm>
                <a:off x="2907"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645" name="Freeform 5741"/>
              <p:cNvSpPr>
                <a:spLocks/>
              </p:cNvSpPr>
              <p:nvPr/>
            </p:nvSpPr>
            <p:spPr bwMode="auto">
              <a:xfrm>
                <a:off x="290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46" name="Freeform 5742"/>
              <p:cNvSpPr>
                <a:spLocks/>
              </p:cNvSpPr>
              <p:nvPr/>
            </p:nvSpPr>
            <p:spPr bwMode="auto">
              <a:xfrm>
                <a:off x="291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47" name="Freeform 5743"/>
              <p:cNvSpPr>
                <a:spLocks/>
              </p:cNvSpPr>
              <p:nvPr/>
            </p:nvSpPr>
            <p:spPr bwMode="auto">
              <a:xfrm>
                <a:off x="291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48" name="Freeform 5744"/>
              <p:cNvSpPr>
                <a:spLocks/>
              </p:cNvSpPr>
              <p:nvPr/>
            </p:nvSpPr>
            <p:spPr bwMode="auto">
              <a:xfrm>
                <a:off x="291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49" name="Freeform 5745"/>
              <p:cNvSpPr>
                <a:spLocks/>
              </p:cNvSpPr>
              <p:nvPr/>
            </p:nvSpPr>
            <p:spPr bwMode="auto">
              <a:xfrm>
                <a:off x="291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50" name="Freeform 5746"/>
              <p:cNvSpPr>
                <a:spLocks/>
              </p:cNvSpPr>
              <p:nvPr/>
            </p:nvSpPr>
            <p:spPr bwMode="auto">
              <a:xfrm>
                <a:off x="2916"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651" name="Freeform 5747"/>
              <p:cNvSpPr>
                <a:spLocks/>
              </p:cNvSpPr>
              <p:nvPr/>
            </p:nvSpPr>
            <p:spPr bwMode="auto">
              <a:xfrm>
                <a:off x="2917"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652" name="Freeform 5748"/>
              <p:cNvSpPr>
                <a:spLocks/>
              </p:cNvSpPr>
              <p:nvPr/>
            </p:nvSpPr>
            <p:spPr bwMode="auto">
              <a:xfrm>
                <a:off x="2918"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653" name="Freeform 5749"/>
              <p:cNvSpPr>
                <a:spLocks/>
              </p:cNvSpPr>
              <p:nvPr/>
            </p:nvSpPr>
            <p:spPr bwMode="auto">
              <a:xfrm>
                <a:off x="2920" y="3663"/>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54" name="Freeform 5750"/>
              <p:cNvSpPr>
                <a:spLocks/>
              </p:cNvSpPr>
              <p:nvPr/>
            </p:nvSpPr>
            <p:spPr bwMode="auto">
              <a:xfrm>
                <a:off x="2921" y="3663"/>
                <a:ext cx="3" cy="1"/>
              </a:xfrm>
              <a:custGeom>
                <a:avLst/>
                <a:gdLst>
                  <a:gd name="T0" fmla="*/ 0 w 3"/>
                  <a:gd name="T1" fmla="*/ 0 h 1"/>
                  <a:gd name="T2" fmla="*/ 0 w 3"/>
                  <a:gd name="T3" fmla="*/ 0 h 1"/>
                  <a:gd name="T4" fmla="*/ 0 w 3"/>
                  <a:gd name="T5" fmla="*/ 0 h 1"/>
                  <a:gd name="T6" fmla="*/ 3 w 3"/>
                  <a:gd name="T7" fmla="*/ 1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1"/>
                    </a:lnTo>
                  </a:path>
                </a:pathLst>
              </a:custGeom>
              <a:noFill/>
              <a:ln w="0">
                <a:solidFill>
                  <a:srgbClr val="000000"/>
                </a:solidFill>
                <a:prstDash val="solid"/>
                <a:round/>
                <a:headEnd/>
                <a:tailEnd/>
              </a:ln>
            </p:spPr>
            <p:txBody>
              <a:bodyPr/>
              <a:lstStyle/>
              <a:p>
                <a:endParaRPr lang="en-US"/>
              </a:p>
            </p:txBody>
          </p:sp>
          <p:sp>
            <p:nvSpPr>
              <p:cNvPr id="23655" name="Freeform 5751"/>
              <p:cNvSpPr>
                <a:spLocks/>
              </p:cNvSpPr>
              <p:nvPr/>
            </p:nvSpPr>
            <p:spPr bwMode="auto">
              <a:xfrm>
                <a:off x="292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56" name="Freeform 5752"/>
              <p:cNvSpPr>
                <a:spLocks/>
              </p:cNvSpPr>
              <p:nvPr/>
            </p:nvSpPr>
            <p:spPr bwMode="auto">
              <a:xfrm>
                <a:off x="292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57" name="Freeform 5753"/>
              <p:cNvSpPr>
                <a:spLocks/>
              </p:cNvSpPr>
              <p:nvPr/>
            </p:nvSpPr>
            <p:spPr bwMode="auto">
              <a:xfrm>
                <a:off x="292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58" name="Freeform 5754"/>
              <p:cNvSpPr>
                <a:spLocks/>
              </p:cNvSpPr>
              <p:nvPr/>
            </p:nvSpPr>
            <p:spPr bwMode="auto">
              <a:xfrm>
                <a:off x="292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59" name="Freeform 5755"/>
              <p:cNvSpPr>
                <a:spLocks/>
              </p:cNvSpPr>
              <p:nvPr/>
            </p:nvSpPr>
            <p:spPr bwMode="auto">
              <a:xfrm>
                <a:off x="292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60" name="Freeform 5756"/>
              <p:cNvSpPr>
                <a:spLocks/>
              </p:cNvSpPr>
              <p:nvPr/>
            </p:nvSpPr>
            <p:spPr bwMode="auto">
              <a:xfrm>
                <a:off x="293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61" name="Freeform 5757"/>
              <p:cNvSpPr>
                <a:spLocks/>
              </p:cNvSpPr>
              <p:nvPr/>
            </p:nvSpPr>
            <p:spPr bwMode="auto">
              <a:xfrm>
                <a:off x="293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62" name="Freeform 5758"/>
              <p:cNvSpPr>
                <a:spLocks/>
              </p:cNvSpPr>
              <p:nvPr/>
            </p:nvSpPr>
            <p:spPr bwMode="auto">
              <a:xfrm>
                <a:off x="293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63" name="Freeform 5759"/>
              <p:cNvSpPr>
                <a:spLocks/>
              </p:cNvSpPr>
              <p:nvPr/>
            </p:nvSpPr>
            <p:spPr bwMode="auto">
              <a:xfrm>
                <a:off x="2935"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664" name="Freeform 5760"/>
              <p:cNvSpPr>
                <a:spLocks/>
              </p:cNvSpPr>
              <p:nvPr/>
            </p:nvSpPr>
            <p:spPr bwMode="auto">
              <a:xfrm>
                <a:off x="2937"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665" name="Freeform 5761"/>
              <p:cNvSpPr>
                <a:spLocks/>
              </p:cNvSpPr>
              <p:nvPr/>
            </p:nvSpPr>
            <p:spPr bwMode="auto">
              <a:xfrm>
                <a:off x="293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66" name="Freeform 5762"/>
              <p:cNvSpPr>
                <a:spLocks/>
              </p:cNvSpPr>
              <p:nvPr/>
            </p:nvSpPr>
            <p:spPr bwMode="auto">
              <a:xfrm>
                <a:off x="294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67" name="Freeform 5763"/>
              <p:cNvSpPr>
                <a:spLocks/>
              </p:cNvSpPr>
              <p:nvPr/>
            </p:nvSpPr>
            <p:spPr bwMode="auto">
              <a:xfrm>
                <a:off x="294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68" name="Freeform 5764"/>
              <p:cNvSpPr>
                <a:spLocks/>
              </p:cNvSpPr>
              <p:nvPr/>
            </p:nvSpPr>
            <p:spPr bwMode="auto">
              <a:xfrm>
                <a:off x="2942"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69" name="Freeform 5765"/>
              <p:cNvSpPr>
                <a:spLocks/>
              </p:cNvSpPr>
              <p:nvPr/>
            </p:nvSpPr>
            <p:spPr bwMode="auto">
              <a:xfrm>
                <a:off x="294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70" name="Freeform 5766"/>
              <p:cNvSpPr>
                <a:spLocks/>
              </p:cNvSpPr>
              <p:nvPr/>
            </p:nvSpPr>
            <p:spPr bwMode="auto">
              <a:xfrm>
                <a:off x="294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71" name="Freeform 5767"/>
              <p:cNvSpPr>
                <a:spLocks/>
              </p:cNvSpPr>
              <p:nvPr/>
            </p:nvSpPr>
            <p:spPr bwMode="auto">
              <a:xfrm>
                <a:off x="294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72" name="Freeform 5768"/>
              <p:cNvSpPr>
                <a:spLocks/>
              </p:cNvSpPr>
              <p:nvPr/>
            </p:nvSpPr>
            <p:spPr bwMode="auto">
              <a:xfrm>
                <a:off x="2948" y="3664"/>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673" name="Freeform 5769"/>
              <p:cNvSpPr>
                <a:spLocks/>
              </p:cNvSpPr>
              <p:nvPr/>
            </p:nvSpPr>
            <p:spPr bwMode="auto">
              <a:xfrm>
                <a:off x="295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74" name="Freeform 5770"/>
              <p:cNvSpPr>
                <a:spLocks/>
              </p:cNvSpPr>
              <p:nvPr/>
            </p:nvSpPr>
            <p:spPr bwMode="auto">
              <a:xfrm>
                <a:off x="295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75" name="Freeform 5771"/>
              <p:cNvSpPr>
                <a:spLocks/>
              </p:cNvSpPr>
              <p:nvPr/>
            </p:nvSpPr>
            <p:spPr bwMode="auto">
              <a:xfrm>
                <a:off x="295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76" name="Freeform 5772"/>
              <p:cNvSpPr>
                <a:spLocks/>
              </p:cNvSpPr>
              <p:nvPr/>
            </p:nvSpPr>
            <p:spPr bwMode="auto">
              <a:xfrm>
                <a:off x="295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77" name="Freeform 5773"/>
              <p:cNvSpPr>
                <a:spLocks/>
              </p:cNvSpPr>
              <p:nvPr/>
            </p:nvSpPr>
            <p:spPr bwMode="auto">
              <a:xfrm>
                <a:off x="295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78" name="Freeform 5774"/>
              <p:cNvSpPr>
                <a:spLocks/>
              </p:cNvSpPr>
              <p:nvPr/>
            </p:nvSpPr>
            <p:spPr bwMode="auto">
              <a:xfrm>
                <a:off x="2958"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679" name="Freeform 5775"/>
              <p:cNvSpPr>
                <a:spLocks/>
              </p:cNvSpPr>
              <p:nvPr/>
            </p:nvSpPr>
            <p:spPr bwMode="auto">
              <a:xfrm>
                <a:off x="2959" y="3663"/>
                <a:ext cx="2" cy="1"/>
              </a:xfrm>
              <a:custGeom>
                <a:avLst/>
                <a:gdLst>
                  <a:gd name="T0" fmla="*/ 0 w 2"/>
                  <a:gd name="T1" fmla="*/ 0 h 1"/>
                  <a:gd name="T2" fmla="*/ 0 w 2"/>
                  <a:gd name="T3" fmla="*/ 0 h 1"/>
                  <a:gd name="T4" fmla="*/ 0 w 2"/>
                  <a:gd name="T5" fmla="*/ 0 h 1"/>
                  <a:gd name="T6" fmla="*/ 2 w 2"/>
                  <a:gd name="T7" fmla="*/ 1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1"/>
                    </a:lnTo>
                  </a:path>
                </a:pathLst>
              </a:custGeom>
              <a:noFill/>
              <a:ln w="0">
                <a:solidFill>
                  <a:srgbClr val="000000"/>
                </a:solidFill>
                <a:prstDash val="solid"/>
                <a:round/>
                <a:headEnd/>
                <a:tailEnd/>
              </a:ln>
            </p:spPr>
            <p:txBody>
              <a:bodyPr/>
              <a:lstStyle/>
              <a:p>
                <a:endParaRPr lang="en-US"/>
              </a:p>
            </p:txBody>
          </p:sp>
          <p:sp>
            <p:nvSpPr>
              <p:cNvPr id="23680" name="Freeform 5776"/>
              <p:cNvSpPr>
                <a:spLocks/>
              </p:cNvSpPr>
              <p:nvPr/>
            </p:nvSpPr>
            <p:spPr bwMode="auto">
              <a:xfrm>
                <a:off x="296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81" name="Freeform 5777"/>
              <p:cNvSpPr>
                <a:spLocks/>
              </p:cNvSpPr>
              <p:nvPr/>
            </p:nvSpPr>
            <p:spPr bwMode="auto">
              <a:xfrm>
                <a:off x="296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82" name="Freeform 5778"/>
              <p:cNvSpPr>
                <a:spLocks/>
              </p:cNvSpPr>
              <p:nvPr/>
            </p:nvSpPr>
            <p:spPr bwMode="auto">
              <a:xfrm>
                <a:off x="296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83" name="Freeform 5779"/>
              <p:cNvSpPr>
                <a:spLocks/>
              </p:cNvSpPr>
              <p:nvPr/>
            </p:nvSpPr>
            <p:spPr bwMode="auto">
              <a:xfrm>
                <a:off x="2964"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684" name="Freeform 5780"/>
              <p:cNvSpPr>
                <a:spLocks/>
              </p:cNvSpPr>
              <p:nvPr/>
            </p:nvSpPr>
            <p:spPr bwMode="auto">
              <a:xfrm>
                <a:off x="2966"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685" name="Freeform 5781"/>
              <p:cNvSpPr>
                <a:spLocks/>
              </p:cNvSpPr>
              <p:nvPr/>
            </p:nvSpPr>
            <p:spPr bwMode="auto">
              <a:xfrm>
                <a:off x="296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86" name="Freeform 5782"/>
              <p:cNvSpPr>
                <a:spLocks/>
              </p:cNvSpPr>
              <p:nvPr/>
            </p:nvSpPr>
            <p:spPr bwMode="auto">
              <a:xfrm>
                <a:off x="296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87" name="Freeform 5783"/>
              <p:cNvSpPr>
                <a:spLocks/>
              </p:cNvSpPr>
              <p:nvPr/>
            </p:nvSpPr>
            <p:spPr bwMode="auto">
              <a:xfrm>
                <a:off x="297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88" name="Freeform 5784"/>
              <p:cNvSpPr>
                <a:spLocks/>
              </p:cNvSpPr>
              <p:nvPr/>
            </p:nvSpPr>
            <p:spPr bwMode="auto">
              <a:xfrm>
                <a:off x="297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89" name="Freeform 5785"/>
              <p:cNvSpPr>
                <a:spLocks/>
              </p:cNvSpPr>
              <p:nvPr/>
            </p:nvSpPr>
            <p:spPr bwMode="auto">
              <a:xfrm>
                <a:off x="297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90" name="Freeform 5786"/>
              <p:cNvSpPr>
                <a:spLocks/>
              </p:cNvSpPr>
              <p:nvPr/>
            </p:nvSpPr>
            <p:spPr bwMode="auto">
              <a:xfrm>
                <a:off x="297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91" name="Freeform 5787"/>
              <p:cNvSpPr>
                <a:spLocks/>
              </p:cNvSpPr>
              <p:nvPr/>
            </p:nvSpPr>
            <p:spPr bwMode="auto">
              <a:xfrm>
                <a:off x="297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92" name="Freeform 5788"/>
              <p:cNvSpPr>
                <a:spLocks/>
              </p:cNvSpPr>
              <p:nvPr/>
            </p:nvSpPr>
            <p:spPr bwMode="auto">
              <a:xfrm>
                <a:off x="297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93" name="Freeform 5789"/>
              <p:cNvSpPr>
                <a:spLocks/>
              </p:cNvSpPr>
              <p:nvPr/>
            </p:nvSpPr>
            <p:spPr bwMode="auto">
              <a:xfrm>
                <a:off x="298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94" name="Freeform 5790"/>
              <p:cNvSpPr>
                <a:spLocks/>
              </p:cNvSpPr>
              <p:nvPr/>
            </p:nvSpPr>
            <p:spPr bwMode="auto">
              <a:xfrm>
                <a:off x="298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95" name="Freeform 5791"/>
              <p:cNvSpPr>
                <a:spLocks/>
              </p:cNvSpPr>
              <p:nvPr/>
            </p:nvSpPr>
            <p:spPr bwMode="auto">
              <a:xfrm>
                <a:off x="298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96" name="Freeform 5792"/>
              <p:cNvSpPr>
                <a:spLocks/>
              </p:cNvSpPr>
              <p:nvPr/>
            </p:nvSpPr>
            <p:spPr bwMode="auto">
              <a:xfrm>
                <a:off x="298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697" name="Freeform 5793"/>
              <p:cNvSpPr>
                <a:spLocks/>
              </p:cNvSpPr>
              <p:nvPr/>
            </p:nvSpPr>
            <p:spPr bwMode="auto">
              <a:xfrm>
                <a:off x="298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98" name="Freeform 5794"/>
              <p:cNvSpPr>
                <a:spLocks/>
              </p:cNvSpPr>
              <p:nvPr/>
            </p:nvSpPr>
            <p:spPr bwMode="auto">
              <a:xfrm>
                <a:off x="298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699" name="Freeform 5795"/>
              <p:cNvSpPr>
                <a:spLocks/>
              </p:cNvSpPr>
              <p:nvPr/>
            </p:nvSpPr>
            <p:spPr bwMode="auto">
              <a:xfrm>
                <a:off x="2988" y="3663"/>
                <a:ext cx="2" cy="1"/>
              </a:xfrm>
              <a:custGeom>
                <a:avLst/>
                <a:gdLst>
                  <a:gd name="T0" fmla="*/ 0 w 2"/>
                  <a:gd name="T1" fmla="*/ 1 h 1"/>
                  <a:gd name="T2" fmla="*/ 0 w 2"/>
                  <a:gd name="T3" fmla="*/ 1 h 1"/>
                  <a:gd name="T4" fmla="*/ 0 w 2"/>
                  <a:gd name="T5" fmla="*/ 1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1"/>
                    </a:lnTo>
                    <a:lnTo>
                      <a:pt x="2" y="0"/>
                    </a:lnTo>
                  </a:path>
                </a:pathLst>
              </a:custGeom>
              <a:noFill/>
              <a:ln w="0">
                <a:solidFill>
                  <a:srgbClr val="000000"/>
                </a:solidFill>
                <a:prstDash val="solid"/>
                <a:round/>
                <a:headEnd/>
                <a:tailEnd/>
              </a:ln>
            </p:spPr>
            <p:txBody>
              <a:bodyPr/>
              <a:lstStyle/>
              <a:p>
                <a:endParaRPr lang="en-US"/>
              </a:p>
            </p:txBody>
          </p:sp>
          <p:sp>
            <p:nvSpPr>
              <p:cNvPr id="23700" name="Freeform 5796"/>
              <p:cNvSpPr>
                <a:spLocks/>
              </p:cNvSpPr>
              <p:nvPr/>
            </p:nvSpPr>
            <p:spPr bwMode="auto">
              <a:xfrm>
                <a:off x="2990"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701" name="Freeform 5797"/>
              <p:cNvSpPr>
                <a:spLocks/>
              </p:cNvSpPr>
              <p:nvPr/>
            </p:nvSpPr>
            <p:spPr bwMode="auto">
              <a:xfrm>
                <a:off x="2991"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02" name="Freeform 5798"/>
              <p:cNvSpPr>
                <a:spLocks/>
              </p:cNvSpPr>
              <p:nvPr/>
            </p:nvSpPr>
            <p:spPr bwMode="auto">
              <a:xfrm>
                <a:off x="299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03" name="Freeform 5799"/>
              <p:cNvSpPr>
                <a:spLocks/>
              </p:cNvSpPr>
              <p:nvPr/>
            </p:nvSpPr>
            <p:spPr bwMode="auto">
              <a:xfrm>
                <a:off x="299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04" name="Freeform 5800"/>
              <p:cNvSpPr>
                <a:spLocks/>
              </p:cNvSpPr>
              <p:nvPr/>
            </p:nvSpPr>
            <p:spPr bwMode="auto">
              <a:xfrm>
                <a:off x="299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05" name="Freeform 5801"/>
              <p:cNvSpPr>
                <a:spLocks/>
              </p:cNvSpPr>
              <p:nvPr/>
            </p:nvSpPr>
            <p:spPr bwMode="auto">
              <a:xfrm>
                <a:off x="299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06" name="Freeform 5802"/>
              <p:cNvSpPr>
                <a:spLocks/>
              </p:cNvSpPr>
              <p:nvPr/>
            </p:nvSpPr>
            <p:spPr bwMode="auto">
              <a:xfrm>
                <a:off x="299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07" name="Freeform 5803"/>
              <p:cNvSpPr>
                <a:spLocks/>
              </p:cNvSpPr>
              <p:nvPr/>
            </p:nvSpPr>
            <p:spPr bwMode="auto">
              <a:xfrm>
                <a:off x="3000"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08" name="Freeform 5804"/>
              <p:cNvSpPr>
                <a:spLocks/>
              </p:cNvSpPr>
              <p:nvPr/>
            </p:nvSpPr>
            <p:spPr bwMode="auto">
              <a:xfrm>
                <a:off x="3001" y="3664"/>
                <a:ext cx="3" cy="1"/>
              </a:xfrm>
              <a:custGeom>
                <a:avLst/>
                <a:gdLst>
                  <a:gd name="T0" fmla="*/ 0 w 3"/>
                  <a:gd name="T1" fmla="*/ 0 h 1"/>
                  <a:gd name="T2" fmla="*/ 0 w 3"/>
                  <a:gd name="T3" fmla="*/ 0 h 1"/>
                  <a:gd name="T4" fmla="*/ 0 w 3"/>
                  <a:gd name="T5" fmla="*/ 0 h 1"/>
                  <a:gd name="T6" fmla="*/ 3 w 3"/>
                  <a:gd name="T7" fmla="*/ 0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0"/>
                    </a:moveTo>
                    <a:lnTo>
                      <a:pt x="0" y="0"/>
                    </a:lnTo>
                    <a:lnTo>
                      <a:pt x="3" y="0"/>
                    </a:lnTo>
                  </a:path>
                </a:pathLst>
              </a:custGeom>
              <a:noFill/>
              <a:ln w="0">
                <a:solidFill>
                  <a:srgbClr val="000000"/>
                </a:solidFill>
                <a:prstDash val="solid"/>
                <a:round/>
                <a:headEnd/>
                <a:tailEnd/>
              </a:ln>
            </p:spPr>
            <p:txBody>
              <a:bodyPr/>
              <a:lstStyle/>
              <a:p>
                <a:endParaRPr lang="en-US"/>
              </a:p>
            </p:txBody>
          </p:sp>
          <p:sp>
            <p:nvSpPr>
              <p:cNvPr id="23709" name="Freeform 5805"/>
              <p:cNvSpPr>
                <a:spLocks/>
              </p:cNvSpPr>
              <p:nvPr/>
            </p:nvSpPr>
            <p:spPr bwMode="auto">
              <a:xfrm>
                <a:off x="3004"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10" name="Freeform 5806"/>
              <p:cNvSpPr>
                <a:spLocks/>
              </p:cNvSpPr>
              <p:nvPr/>
            </p:nvSpPr>
            <p:spPr bwMode="auto">
              <a:xfrm>
                <a:off x="3005"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11" name="Freeform 5807"/>
              <p:cNvSpPr>
                <a:spLocks/>
              </p:cNvSpPr>
              <p:nvPr/>
            </p:nvSpPr>
            <p:spPr bwMode="auto">
              <a:xfrm>
                <a:off x="3007"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12" name="Freeform 5808"/>
              <p:cNvSpPr>
                <a:spLocks/>
              </p:cNvSpPr>
              <p:nvPr/>
            </p:nvSpPr>
            <p:spPr bwMode="auto">
              <a:xfrm>
                <a:off x="300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13" name="Freeform 5809"/>
              <p:cNvSpPr>
                <a:spLocks/>
              </p:cNvSpPr>
              <p:nvPr/>
            </p:nvSpPr>
            <p:spPr bwMode="auto">
              <a:xfrm>
                <a:off x="300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14" name="Freeform 5810"/>
              <p:cNvSpPr>
                <a:spLocks/>
              </p:cNvSpPr>
              <p:nvPr/>
            </p:nvSpPr>
            <p:spPr bwMode="auto">
              <a:xfrm>
                <a:off x="301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15" name="Freeform 5811"/>
              <p:cNvSpPr>
                <a:spLocks/>
              </p:cNvSpPr>
              <p:nvPr/>
            </p:nvSpPr>
            <p:spPr bwMode="auto">
              <a:xfrm>
                <a:off x="301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16" name="Freeform 5812"/>
              <p:cNvSpPr>
                <a:spLocks/>
              </p:cNvSpPr>
              <p:nvPr/>
            </p:nvSpPr>
            <p:spPr bwMode="auto">
              <a:xfrm>
                <a:off x="301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17" name="Freeform 5813"/>
              <p:cNvSpPr>
                <a:spLocks/>
              </p:cNvSpPr>
              <p:nvPr/>
            </p:nvSpPr>
            <p:spPr bwMode="auto">
              <a:xfrm>
                <a:off x="301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18" name="Freeform 5814"/>
              <p:cNvSpPr>
                <a:spLocks/>
              </p:cNvSpPr>
              <p:nvPr/>
            </p:nvSpPr>
            <p:spPr bwMode="auto">
              <a:xfrm>
                <a:off x="301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19" name="Freeform 5815"/>
              <p:cNvSpPr>
                <a:spLocks/>
              </p:cNvSpPr>
              <p:nvPr/>
            </p:nvSpPr>
            <p:spPr bwMode="auto">
              <a:xfrm>
                <a:off x="3018"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20" name="Freeform 5816"/>
              <p:cNvSpPr>
                <a:spLocks/>
              </p:cNvSpPr>
              <p:nvPr/>
            </p:nvSpPr>
            <p:spPr bwMode="auto">
              <a:xfrm>
                <a:off x="3019"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21" name="Freeform 5817"/>
              <p:cNvSpPr>
                <a:spLocks/>
              </p:cNvSpPr>
              <p:nvPr/>
            </p:nvSpPr>
            <p:spPr bwMode="auto">
              <a:xfrm>
                <a:off x="3021"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22" name="Freeform 5818"/>
              <p:cNvSpPr>
                <a:spLocks/>
              </p:cNvSpPr>
              <p:nvPr/>
            </p:nvSpPr>
            <p:spPr bwMode="auto">
              <a:xfrm>
                <a:off x="302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23" name="Freeform 5819"/>
              <p:cNvSpPr>
                <a:spLocks/>
              </p:cNvSpPr>
              <p:nvPr/>
            </p:nvSpPr>
            <p:spPr bwMode="auto">
              <a:xfrm>
                <a:off x="3023"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24" name="Freeform 5820"/>
              <p:cNvSpPr>
                <a:spLocks/>
              </p:cNvSpPr>
              <p:nvPr/>
            </p:nvSpPr>
            <p:spPr bwMode="auto">
              <a:xfrm>
                <a:off x="3025"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25" name="Freeform 5821"/>
              <p:cNvSpPr>
                <a:spLocks/>
              </p:cNvSpPr>
              <p:nvPr/>
            </p:nvSpPr>
            <p:spPr bwMode="auto">
              <a:xfrm>
                <a:off x="3026"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26" name="Freeform 5822"/>
              <p:cNvSpPr>
                <a:spLocks/>
              </p:cNvSpPr>
              <p:nvPr/>
            </p:nvSpPr>
            <p:spPr bwMode="auto">
              <a:xfrm>
                <a:off x="3028"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27" name="Freeform 5823"/>
              <p:cNvSpPr>
                <a:spLocks/>
              </p:cNvSpPr>
              <p:nvPr/>
            </p:nvSpPr>
            <p:spPr bwMode="auto">
              <a:xfrm>
                <a:off x="303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28" name="Freeform 5824"/>
              <p:cNvSpPr>
                <a:spLocks/>
              </p:cNvSpPr>
              <p:nvPr/>
            </p:nvSpPr>
            <p:spPr bwMode="auto">
              <a:xfrm>
                <a:off x="3032"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29" name="Freeform 5825"/>
              <p:cNvSpPr>
                <a:spLocks/>
              </p:cNvSpPr>
              <p:nvPr/>
            </p:nvSpPr>
            <p:spPr bwMode="auto">
              <a:xfrm>
                <a:off x="3033"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30" name="Freeform 5826"/>
              <p:cNvSpPr>
                <a:spLocks/>
              </p:cNvSpPr>
              <p:nvPr/>
            </p:nvSpPr>
            <p:spPr bwMode="auto">
              <a:xfrm>
                <a:off x="3034"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31" name="Freeform 5827"/>
              <p:cNvSpPr>
                <a:spLocks/>
              </p:cNvSpPr>
              <p:nvPr/>
            </p:nvSpPr>
            <p:spPr bwMode="auto">
              <a:xfrm>
                <a:off x="3036"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32" name="Freeform 5828"/>
              <p:cNvSpPr>
                <a:spLocks/>
              </p:cNvSpPr>
              <p:nvPr/>
            </p:nvSpPr>
            <p:spPr bwMode="auto">
              <a:xfrm>
                <a:off x="3037"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33" name="Freeform 5829"/>
              <p:cNvSpPr>
                <a:spLocks/>
              </p:cNvSpPr>
              <p:nvPr/>
            </p:nvSpPr>
            <p:spPr bwMode="auto">
              <a:xfrm>
                <a:off x="3039" y="3664"/>
                <a:ext cx="1" cy="1"/>
              </a:xfrm>
              <a:custGeom>
                <a:avLst/>
                <a:gdLst>
                  <a:gd name="T0" fmla="*/ 0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734" name="Freeform 5830"/>
              <p:cNvSpPr>
                <a:spLocks/>
              </p:cNvSpPr>
              <p:nvPr/>
            </p:nvSpPr>
            <p:spPr bwMode="auto">
              <a:xfrm>
                <a:off x="3040" y="3664"/>
                <a:ext cx="2" cy="1"/>
              </a:xfrm>
              <a:custGeom>
                <a:avLst/>
                <a:gdLst>
                  <a:gd name="T0" fmla="*/ 0 w 2"/>
                  <a:gd name="T1" fmla="*/ 0 h 1"/>
                  <a:gd name="T2" fmla="*/ 0 w 2"/>
                  <a:gd name="T3" fmla="*/ 0 h 1"/>
                  <a:gd name="T4" fmla="*/ 0 w 2"/>
                  <a:gd name="T5" fmla="*/ 0 h 1"/>
                  <a:gd name="T6" fmla="*/ 2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735" name="Freeform 5831"/>
              <p:cNvSpPr>
                <a:spLocks/>
              </p:cNvSpPr>
              <p:nvPr/>
            </p:nvSpPr>
            <p:spPr bwMode="auto">
              <a:xfrm>
                <a:off x="3042" y="3663"/>
                <a:ext cx="1" cy="1"/>
              </a:xfrm>
              <a:custGeom>
                <a:avLst/>
                <a:gdLst>
                  <a:gd name="T0" fmla="*/ 0 w 1"/>
                  <a:gd name="T1" fmla="*/ 1 h 1"/>
                  <a:gd name="T2" fmla="*/ 0 w 1"/>
                  <a:gd name="T3" fmla="*/ 1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736" name="Freeform 5832"/>
              <p:cNvSpPr>
                <a:spLocks/>
              </p:cNvSpPr>
              <p:nvPr/>
            </p:nvSpPr>
            <p:spPr bwMode="auto">
              <a:xfrm>
                <a:off x="3043" y="3663"/>
                <a:ext cx="1" cy="1"/>
              </a:xfrm>
              <a:custGeom>
                <a:avLst/>
                <a:gdLst>
                  <a:gd name="T0" fmla="*/ 0 w 1"/>
                  <a:gd name="T1" fmla="*/ 0 h 1"/>
                  <a:gd name="T2" fmla="*/ 0 w 1"/>
                  <a:gd name="T3" fmla="*/ 0 h 1"/>
                  <a:gd name="T4" fmla="*/ 0 w 1"/>
                  <a:gd name="T5" fmla="*/ 0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grpSp>
        <p:sp>
          <p:nvSpPr>
            <p:cNvPr id="23520" name="Freeform 5834"/>
            <p:cNvSpPr>
              <a:spLocks/>
            </p:cNvSpPr>
            <p:nvPr/>
          </p:nvSpPr>
          <p:spPr bwMode="auto">
            <a:xfrm>
              <a:off x="4832350"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21" name="Freeform 5835"/>
            <p:cNvSpPr>
              <a:spLocks/>
            </p:cNvSpPr>
            <p:nvPr/>
          </p:nvSpPr>
          <p:spPr bwMode="auto">
            <a:xfrm>
              <a:off x="4835525"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22" name="Freeform 5836"/>
            <p:cNvSpPr>
              <a:spLocks/>
            </p:cNvSpPr>
            <p:nvPr/>
          </p:nvSpPr>
          <p:spPr bwMode="auto">
            <a:xfrm>
              <a:off x="483711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23" name="Freeform 5837"/>
            <p:cNvSpPr>
              <a:spLocks/>
            </p:cNvSpPr>
            <p:nvPr/>
          </p:nvSpPr>
          <p:spPr bwMode="auto">
            <a:xfrm>
              <a:off x="484028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24" name="Freeform 5838"/>
            <p:cNvSpPr>
              <a:spLocks/>
            </p:cNvSpPr>
            <p:nvPr/>
          </p:nvSpPr>
          <p:spPr bwMode="auto">
            <a:xfrm>
              <a:off x="484187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25" name="Freeform 5839"/>
            <p:cNvSpPr>
              <a:spLocks/>
            </p:cNvSpPr>
            <p:nvPr/>
          </p:nvSpPr>
          <p:spPr bwMode="auto">
            <a:xfrm>
              <a:off x="484505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26" name="Freeform 5840"/>
            <p:cNvSpPr>
              <a:spLocks/>
            </p:cNvSpPr>
            <p:nvPr/>
          </p:nvSpPr>
          <p:spPr bwMode="auto">
            <a:xfrm>
              <a:off x="4846638"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27" name="Freeform 5841"/>
            <p:cNvSpPr>
              <a:spLocks/>
            </p:cNvSpPr>
            <p:nvPr/>
          </p:nvSpPr>
          <p:spPr bwMode="auto">
            <a:xfrm>
              <a:off x="4849813"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28" name="Freeform 5842"/>
            <p:cNvSpPr>
              <a:spLocks/>
            </p:cNvSpPr>
            <p:nvPr/>
          </p:nvSpPr>
          <p:spPr bwMode="auto">
            <a:xfrm>
              <a:off x="485298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29" name="Freeform 5843"/>
            <p:cNvSpPr>
              <a:spLocks/>
            </p:cNvSpPr>
            <p:nvPr/>
          </p:nvSpPr>
          <p:spPr bwMode="auto">
            <a:xfrm>
              <a:off x="485457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30" name="Freeform 5844"/>
            <p:cNvSpPr>
              <a:spLocks/>
            </p:cNvSpPr>
            <p:nvPr/>
          </p:nvSpPr>
          <p:spPr bwMode="auto">
            <a:xfrm>
              <a:off x="485775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31" name="Freeform 5845"/>
            <p:cNvSpPr>
              <a:spLocks/>
            </p:cNvSpPr>
            <p:nvPr/>
          </p:nvSpPr>
          <p:spPr bwMode="auto">
            <a:xfrm>
              <a:off x="485933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32" name="Freeform 5846"/>
            <p:cNvSpPr>
              <a:spLocks/>
            </p:cNvSpPr>
            <p:nvPr/>
          </p:nvSpPr>
          <p:spPr bwMode="auto">
            <a:xfrm>
              <a:off x="4860925" y="5816600"/>
              <a:ext cx="3175" cy="1588"/>
            </a:xfrm>
            <a:custGeom>
              <a:avLst/>
              <a:gdLst>
                <a:gd name="T0" fmla="*/ 0 w 2"/>
                <a:gd name="T1" fmla="*/ 0 h 1588"/>
                <a:gd name="T2" fmla="*/ 0 w 2"/>
                <a:gd name="T3" fmla="*/ 0 h 1588"/>
                <a:gd name="T4" fmla="*/ 0 w 2"/>
                <a:gd name="T5" fmla="*/ 0 h 1588"/>
                <a:gd name="T6" fmla="*/ 3175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path>
              </a:pathLst>
            </a:custGeom>
            <a:noFill/>
            <a:ln w="0">
              <a:solidFill>
                <a:srgbClr val="000000"/>
              </a:solidFill>
              <a:prstDash val="solid"/>
              <a:round/>
              <a:headEnd/>
              <a:tailEnd/>
            </a:ln>
          </p:spPr>
          <p:txBody>
            <a:bodyPr/>
            <a:lstStyle/>
            <a:p>
              <a:endParaRPr lang="en-US"/>
            </a:p>
          </p:txBody>
        </p:sp>
        <p:sp>
          <p:nvSpPr>
            <p:cNvPr id="23533" name="Freeform 5847"/>
            <p:cNvSpPr>
              <a:spLocks/>
            </p:cNvSpPr>
            <p:nvPr/>
          </p:nvSpPr>
          <p:spPr bwMode="auto">
            <a:xfrm>
              <a:off x="4864100"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34" name="Freeform 5848"/>
            <p:cNvSpPr>
              <a:spLocks/>
            </p:cNvSpPr>
            <p:nvPr/>
          </p:nvSpPr>
          <p:spPr bwMode="auto">
            <a:xfrm>
              <a:off x="4865688" y="5816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535" name="Line 5849"/>
            <p:cNvSpPr>
              <a:spLocks noChangeShapeType="1"/>
            </p:cNvSpPr>
            <p:nvPr/>
          </p:nvSpPr>
          <p:spPr bwMode="auto">
            <a:xfrm>
              <a:off x="4867275" y="5816600"/>
              <a:ext cx="1588" cy="1588"/>
            </a:xfrm>
            <a:prstGeom prst="line">
              <a:avLst/>
            </a:prstGeom>
            <a:noFill/>
            <a:ln w="0">
              <a:solidFill>
                <a:srgbClr val="000000"/>
              </a:solidFill>
              <a:round/>
              <a:headEnd/>
              <a:tailEnd/>
            </a:ln>
          </p:spPr>
          <p:txBody>
            <a:bodyPr/>
            <a:lstStyle/>
            <a:p>
              <a:endParaRPr lang="en-US"/>
            </a:p>
          </p:txBody>
        </p:sp>
        <p:sp>
          <p:nvSpPr>
            <p:cNvPr id="23536" name="TextBox 25"/>
            <p:cNvSpPr txBox="1">
              <a:spLocks noChangeArrowheads="1"/>
            </p:cNvSpPr>
            <p:nvPr/>
          </p:nvSpPr>
          <p:spPr bwMode="auto">
            <a:xfrm>
              <a:off x="609600" y="3852862"/>
              <a:ext cx="1066800" cy="307777"/>
            </a:xfrm>
            <a:prstGeom prst="rect">
              <a:avLst/>
            </a:prstGeom>
            <a:noFill/>
            <a:ln w="9525">
              <a:noFill/>
              <a:miter lim="800000"/>
              <a:headEnd/>
              <a:tailEnd/>
            </a:ln>
          </p:spPr>
          <p:txBody>
            <a:bodyPr>
              <a:spAutoFit/>
            </a:bodyPr>
            <a:lstStyle/>
            <a:p>
              <a:r>
                <a:rPr lang="en-US" sz="1400"/>
                <a:t>BPI MS</a:t>
              </a:r>
            </a:p>
          </p:txBody>
        </p:sp>
      </p:grpSp>
      <p:grpSp>
        <p:nvGrpSpPr>
          <p:cNvPr id="14" name="Group 1900"/>
          <p:cNvGrpSpPr>
            <a:grpSpLocks/>
          </p:cNvGrpSpPr>
          <p:nvPr/>
        </p:nvGrpSpPr>
        <p:grpSpPr bwMode="auto">
          <a:xfrm>
            <a:off x="4638675" y="1533525"/>
            <a:ext cx="4346575" cy="2200275"/>
            <a:chOff x="609600" y="1490662"/>
            <a:chExt cx="4346524" cy="2201020"/>
          </a:xfrm>
        </p:grpSpPr>
        <p:sp>
          <p:nvSpPr>
            <p:cNvPr id="19468" name="Line 191"/>
            <p:cNvSpPr>
              <a:spLocks noChangeShapeType="1"/>
            </p:cNvSpPr>
            <p:nvPr/>
          </p:nvSpPr>
          <p:spPr bwMode="auto">
            <a:xfrm flipV="1">
              <a:off x="855663" y="3586163"/>
              <a:ext cx="1588" cy="28575"/>
            </a:xfrm>
            <a:prstGeom prst="line">
              <a:avLst/>
            </a:prstGeom>
            <a:noFill/>
            <a:ln w="0">
              <a:solidFill>
                <a:srgbClr val="000000"/>
              </a:solidFill>
              <a:round/>
              <a:headEnd/>
              <a:tailEnd/>
            </a:ln>
          </p:spPr>
          <p:txBody>
            <a:bodyPr/>
            <a:lstStyle/>
            <a:p>
              <a:endParaRPr lang="en-US"/>
            </a:p>
          </p:txBody>
        </p:sp>
        <p:sp>
          <p:nvSpPr>
            <p:cNvPr id="19469" name="Line 192"/>
            <p:cNvSpPr>
              <a:spLocks noChangeShapeType="1"/>
            </p:cNvSpPr>
            <p:nvPr/>
          </p:nvSpPr>
          <p:spPr bwMode="auto">
            <a:xfrm flipV="1">
              <a:off x="882650" y="3586163"/>
              <a:ext cx="1588" cy="14288"/>
            </a:xfrm>
            <a:prstGeom prst="line">
              <a:avLst/>
            </a:prstGeom>
            <a:noFill/>
            <a:ln w="0">
              <a:solidFill>
                <a:srgbClr val="000000"/>
              </a:solidFill>
              <a:round/>
              <a:headEnd/>
              <a:tailEnd/>
            </a:ln>
          </p:spPr>
          <p:txBody>
            <a:bodyPr/>
            <a:lstStyle/>
            <a:p>
              <a:endParaRPr lang="en-US"/>
            </a:p>
          </p:txBody>
        </p:sp>
        <p:sp>
          <p:nvSpPr>
            <p:cNvPr id="19470" name="Line 193"/>
            <p:cNvSpPr>
              <a:spLocks noChangeShapeType="1"/>
            </p:cNvSpPr>
            <p:nvPr/>
          </p:nvSpPr>
          <p:spPr bwMode="auto">
            <a:xfrm flipV="1">
              <a:off x="909638" y="3586163"/>
              <a:ext cx="1588" cy="14288"/>
            </a:xfrm>
            <a:prstGeom prst="line">
              <a:avLst/>
            </a:prstGeom>
            <a:noFill/>
            <a:ln w="0">
              <a:solidFill>
                <a:srgbClr val="000000"/>
              </a:solidFill>
              <a:round/>
              <a:headEnd/>
              <a:tailEnd/>
            </a:ln>
          </p:spPr>
          <p:txBody>
            <a:bodyPr/>
            <a:lstStyle/>
            <a:p>
              <a:endParaRPr lang="en-US"/>
            </a:p>
          </p:txBody>
        </p:sp>
        <p:sp>
          <p:nvSpPr>
            <p:cNvPr id="19471" name="Line 194"/>
            <p:cNvSpPr>
              <a:spLocks noChangeShapeType="1"/>
            </p:cNvSpPr>
            <p:nvPr/>
          </p:nvSpPr>
          <p:spPr bwMode="auto">
            <a:xfrm flipV="1">
              <a:off x="936625" y="3586163"/>
              <a:ext cx="1588" cy="14288"/>
            </a:xfrm>
            <a:prstGeom prst="line">
              <a:avLst/>
            </a:prstGeom>
            <a:noFill/>
            <a:ln w="0">
              <a:solidFill>
                <a:srgbClr val="000000"/>
              </a:solidFill>
              <a:round/>
              <a:headEnd/>
              <a:tailEnd/>
            </a:ln>
          </p:spPr>
          <p:txBody>
            <a:bodyPr/>
            <a:lstStyle/>
            <a:p>
              <a:endParaRPr lang="en-US"/>
            </a:p>
          </p:txBody>
        </p:sp>
        <p:sp>
          <p:nvSpPr>
            <p:cNvPr id="19472" name="Line 195"/>
            <p:cNvSpPr>
              <a:spLocks noChangeShapeType="1"/>
            </p:cNvSpPr>
            <p:nvPr/>
          </p:nvSpPr>
          <p:spPr bwMode="auto">
            <a:xfrm flipV="1">
              <a:off x="963613" y="3586163"/>
              <a:ext cx="1588" cy="14288"/>
            </a:xfrm>
            <a:prstGeom prst="line">
              <a:avLst/>
            </a:prstGeom>
            <a:noFill/>
            <a:ln w="0">
              <a:solidFill>
                <a:srgbClr val="000000"/>
              </a:solidFill>
              <a:round/>
              <a:headEnd/>
              <a:tailEnd/>
            </a:ln>
          </p:spPr>
          <p:txBody>
            <a:bodyPr/>
            <a:lstStyle/>
            <a:p>
              <a:endParaRPr lang="en-US"/>
            </a:p>
          </p:txBody>
        </p:sp>
        <p:sp>
          <p:nvSpPr>
            <p:cNvPr id="19473" name="Line 196"/>
            <p:cNvSpPr>
              <a:spLocks noChangeShapeType="1"/>
            </p:cNvSpPr>
            <p:nvPr/>
          </p:nvSpPr>
          <p:spPr bwMode="auto">
            <a:xfrm flipV="1">
              <a:off x="990600" y="3586163"/>
              <a:ext cx="1588" cy="28575"/>
            </a:xfrm>
            <a:prstGeom prst="line">
              <a:avLst/>
            </a:prstGeom>
            <a:noFill/>
            <a:ln w="0">
              <a:solidFill>
                <a:srgbClr val="000000"/>
              </a:solidFill>
              <a:round/>
              <a:headEnd/>
              <a:tailEnd/>
            </a:ln>
          </p:spPr>
          <p:txBody>
            <a:bodyPr/>
            <a:lstStyle/>
            <a:p>
              <a:endParaRPr lang="en-US"/>
            </a:p>
          </p:txBody>
        </p:sp>
        <p:sp>
          <p:nvSpPr>
            <p:cNvPr id="19474" name="Line 197"/>
            <p:cNvSpPr>
              <a:spLocks noChangeShapeType="1"/>
            </p:cNvSpPr>
            <p:nvPr/>
          </p:nvSpPr>
          <p:spPr bwMode="auto">
            <a:xfrm flipV="1">
              <a:off x="1017588" y="3586163"/>
              <a:ext cx="1588" cy="14288"/>
            </a:xfrm>
            <a:prstGeom prst="line">
              <a:avLst/>
            </a:prstGeom>
            <a:noFill/>
            <a:ln w="0">
              <a:solidFill>
                <a:srgbClr val="000000"/>
              </a:solidFill>
              <a:round/>
              <a:headEnd/>
              <a:tailEnd/>
            </a:ln>
          </p:spPr>
          <p:txBody>
            <a:bodyPr/>
            <a:lstStyle/>
            <a:p>
              <a:endParaRPr lang="en-US"/>
            </a:p>
          </p:txBody>
        </p:sp>
        <p:sp>
          <p:nvSpPr>
            <p:cNvPr id="19475" name="Line 198"/>
            <p:cNvSpPr>
              <a:spLocks noChangeShapeType="1"/>
            </p:cNvSpPr>
            <p:nvPr/>
          </p:nvSpPr>
          <p:spPr bwMode="auto">
            <a:xfrm flipV="1">
              <a:off x="1042988" y="3586163"/>
              <a:ext cx="1588" cy="14288"/>
            </a:xfrm>
            <a:prstGeom prst="line">
              <a:avLst/>
            </a:prstGeom>
            <a:noFill/>
            <a:ln w="0">
              <a:solidFill>
                <a:srgbClr val="000000"/>
              </a:solidFill>
              <a:round/>
              <a:headEnd/>
              <a:tailEnd/>
            </a:ln>
          </p:spPr>
          <p:txBody>
            <a:bodyPr/>
            <a:lstStyle/>
            <a:p>
              <a:endParaRPr lang="en-US"/>
            </a:p>
          </p:txBody>
        </p:sp>
        <p:sp>
          <p:nvSpPr>
            <p:cNvPr id="19476" name="Line 199"/>
            <p:cNvSpPr>
              <a:spLocks noChangeShapeType="1"/>
            </p:cNvSpPr>
            <p:nvPr/>
          </p:nvSpPr>
          <p:spPr bwMode="auto">
            <a:xfrm flipV="1">
              <a:off x="1069975" y="3586163"/>
              <a:ext cx="1588" cy="14288"/>
            </a:xfrm>
            <a:prstGeom prst="line">
              <a:avLst/>
            </a:prstGeom>
            <a:noFill/>
            <a:ln w="0">
              <a:solidFill>
                <a:srgbClr val="000000"/>
              </a:solidFill>
              <a:round/>
              <a:headEnd/>
              <a:tailEnd/>
            </a:ln>
          </p:spPr>
          <p:txBody>
            <a:bodyPr/>
            <a:lstStyle/>
            <a:p>
              <a:endParaRPr lang="en-US"/>
            </a:p>
          </p:txBody>
        </p:sp>
        <p:sp>
          <p:nvSpPr>
            <p:cNvPr id="19477" name="Line 200"/>
            <p:cNvSpPr>
              <a:spLocks noChangeShapeType="1"/>
            </p:cNvSpPr>
            <p:nvPr/>
          </p:nvSpPr>
          <p:spPr bwMode="auto">
            <a:xfrm flipV="1">
              <a:off x="1096963" y="3586163"/>
              <a:ext cx="1588" cy="14288"/>
            </a:xfrm>
            <a:prstGeom prst="line">
              <a:avLst/>
            </a:prstGeom>
            <a:noFill/>
            <a:ln w="0">
              <a:solidFill>
                <a:srgbClr val="000000"/>
              </a:solidFill>
              <a:round/>
              <a:headEnd/>
              <a:tailEnd/>
            </a:ln>
          </p:spPr>
          <p:txBody>
            <a:bodyPr/>
            <a:lstStyle/>
            <a:p>
              <a:endParaRPr lang="en-US"/>
            </a:p>
          </p:txBody>
        </p:sp>
        <p:sp>
          <p:nvSpPr>
            <p:cNvPr id="19478" name="Line 201"/>
            <p:cNvSpPr>
              <a:spLocks noChangeShapeType="1"/>
            </p:cNvSpPr>
            <p:nvPr/>
          </p:nvSpPr>
          <p:spPr bwMode="auto">
            <a:xfrm flipV="1">
              <a:off x="1123950" y="3586163"/>
              <a:ext cx="1588" cy="28575"/>
            </a:xfrm>
            <a:prstGeom prst="line">
              <a:avLst/>
            </a:prstGeom>
            <a:noFill/>
            <a:ln w="0">
              <a:solidFill>
                <a:srgbClr val="000000"/>
              </a:solidFill>
              <a:round/>
              <a:headEnd/>
              <a:tailEnd/>
            </a:ln>
          </p:spPr>
          <p:txBody>
            <a:bodyPr/>
            <a:lstStyle/>
            <a:p>
              <a:endParaRPr lang="en-US"/>
            </a:p>
          </p:txBody>
        </p:sp>
        <p:sp>
          <p:nvSpPr>
            <p:cNvPr id="19479" name="Line 202"/>
            <p:cNvSpPr>
              <a:spLocks noChangeShapeType="1"/>
            </p:cNvSpPr>
            <p:nvPr/>
          </p:nvSpPr>
          <p:spPr bwMode="auto">
            <a:xfrm flipV="1">
              <a:off x="1150938" y="3586163"/>
              <a:ext cx="1588" cy="14288"/>
            </a:xfrm>
            <a:prstGeom prst="line">
              <a:avLst/>
            </a:prstGeom>
            <a:noFill/>
            <a:ln w="0">
              <a:solidFill>
                <a:srgbClr val="000000"/>
              </a:solidFill>
              <a:round/>
              <a:headEnd/>
              <a:tailEnd/>
            </a:ln>
          </p:spPr>
          <p:txBody>
            <a:bodyPr/>
            <a:lstStyle/>
            <a:p>
              <a:endParaRPr lang="en-US"/>
            </a:p>
          </p:txBody>
        </p:sp>
        <p:sp>
          <p:nvSpPr>
            <p:cNvPr id="19480" name="Line 203"/>
            <p:cNvSpPr>
              <a:spLocks noChangeShapeType="1"/>
            </p:cNvSpPr>
            <p:nvPr/>
          </p:nvSpPr>
          <p:spPr bwMode="auto">
            <a:xfrm flipV="1">
              <a:off x="1177925" y="3586163"/>
              <a:ext cx="1588" cy="14288"/>
            </a:xfrm>
            <a:prstGeom prst="line">
              <a:avLst/>
            </a:prstGeom>
            <a:noFill/>
            <a:ln w="0">
              <a:solidFill>
                <a:srgbClr val="000000"/>
              </a:solidFill>
              <a:round/>
              <a:headEnd/>
              <a:tailEnd/>
            </a:ln>
          </p:spPr>
          <p:txBody>
            <a:bodyPr/>
            <a:lstStyle/>
            <a:p>
              <a:endParaRPr lang="en-US"/>
            </a:p>
          </p:txBody>
        </p:sp>
        <p:sp>
          <p:nvSpPr>
            <p:cNvPr id="19481" name="Line 204"/>
            <p:cNvSpPr>
              <a:spLocks noChangeShapeType="1"/>
            </p:cNvSpPr>
            <p:nvPr/>
          </p:nvSpPr>
          <p:spPr bwMode="auto">
            <a:xfrm flipV="1">
              <a:off x="1203325" y="3586163"/>
              <a:ext cx="1588" cy="14288"/>
            </a:xfrm>
            <a:prstGeom prst="line">
              <a:avLst/>
            </a:prstGeom>
            <a:noFill/>
            <a:ln w="0">
              <a:solidFill>
                <a:srgbClr val="000000"/>
              </a:solidFill>
              <a:round/>
              <a:headEnd/>
              <a:tailEnd/>
            </a:ln>
          </p:spPr>
          <p:txBody>
            <a:bodyPr/>
            <a:lstStyle/>
            <a:p>
              <a:endParaRPr lang="en-US"/>
            </a:p>
          </p:txBody>
        </p:sp>
        <p:sp>
          <p:nvSpPr>
            <p:cNvPr id="19482" name="Line 206"/>
            <p:cNvSpPr>
              <a:spLocks noChangeShapeType="1"/>
            </p:cNvSpPr>
            <p:nvPr/>
          </p:nvSpPr>
          <p:spPr bwMode="auto">
            <a:xfrm flipV="1">
              <a:off x="1230313" y="3586163"/>
              <a:ext cx="1588" cy="14288"/>
            </a:xfrm>
            <a:prstGeom prst="line">
              <a:avLst/>
            </a:prstGeom>
            <a:noFill/>
            <a:ln w="0">
              <a:solidFill>
                <a:srgbClr val="000000"/>
              </a:solidFill>
              <a:round/>
              <a:headEnd/>
              <a:tailEnd/>
            </a:ln>
          </p:spPr>
          <p:txBody>
            <a:bodyPr/>
            <a:lstStyle/>
            <a:p>
              <a:endParaRPr lang="en-US"/>
            </a:p>
          </p:txBody>
        </p:sp>
        <p:sp>
          <p:nvSpPr>
            <p:cNvPr id="19483" name="Line 207"/>
            <p:cNvSpPr>
              <a:spLocks noChangeShapeType="1"/>
            </p:cNvSpPr>
            <p:nvPr/>
          </p:nvSpPr>
          <p:spPr bwMode="auto">
            <a:xfrm flipV="1">
              <a:off x="1257301" y="3586163"/>
              <a:ext cx="1588" cy="28575"/>
            </a:xfrm>
            <a:prstGeom prst="line">
              <a:avLst/>
            </a:prstGeom>
            <a:noFill/>
            <a:ln w="0">
              <a:solidFill>
                <a:srgbClr val="000000"/>
              </a:solidFill>
              <a:round/>
              <a:headEnd/>
              <a:tailEnd/>
            </a:ln>
          </p:spPr>
          <p:txBody>
            <a:bodyPr/>
            <a:lstStyle/>
            <a:p>
              <a:endParaRPr lang="en-US"/>
            </a:p>
          </p:txBody>
        </p:sp>
        <p:sp>
          <p:nvSpPr>
            <p:cNvPr id="19484" name="Line 208"/>
            <p:cNvSpPr>
              <a:spLocks noChangeShapeType="1"/>
            </p:cNvSpPr>
            <p:nvPr/>
          </p:nvSpPr>
          <p:spPr bwMode="auto">
            <a:xfrm flipV="1">
              <a:off x="1284288" y="3586163"/>
              <a:ext cx="1588" cy="14288"/>
            </a:xfrm>
            <a:prstGeom prst="line">
              <a:avLst/>
            </a:prstGeom>
            <a:noFill/>
            <a:ln w="0">
              <a:solidFill>
                <a:srgbClr val="000000"/>
              </a:solidFill>
              <a:round/>
              <a:headEnd/>
              <a:tailEnd/>
            </a:ln>
          </p:spPr>
          <p:txBody>
            <a:bodyPr/>
            <a:lstStyle/>
            <a:p>
              <a:endParaRPr lang="en-US"/>
            </a:p>
          </p:txBody>
        </p:sp>
        <p:sp>
          <p:nvSpPr>
            <p:cNvPr id="19485" name="Line 209"/>
            <p:cNvSpPr>
              <a:spLocks noChangeShapeType="1"/>
            </p:cNvSpPr>
            <p:nvPr/>
          </p:nvSpPr>
          <p:spPr bwMode="auto">
            <a:xfrm flipV="1">
              <a:off x="1309688" y="3586163"/>
              <a:ext cx="1588" cy="14288"/>
            </a:xfrm>
            <a:prstGeom prst="line">
              <a:avLst/>
            </a:prstGeom>
            <a:noFill/>
            <a:ln w="0">
              <a:solidFill>
                <a:srgbClr val="000000"/>
              </a:solidFill>
              <a:round/>
              <a:headEnd/>
              <a:tailEnd/>
            </a:ln>
          </p:spPr>
          <p:txBody>
            <a:bodyPr/>
            <a:lstStyle/>
            <a:p>
              <a:endParaRPr lang="en-US"/>
            </a:p>
          </p:txBody>
        </p:sp>
        <p:sp>
          <p:nvSpPr>
            <p:cNvPr id="19486" name="Line 210"/>
            <p:cNvSpPr>
              <a:spLocks noChangeShapeType="1"/>
            </p:cNvSpPr>
            <p:nvPr/>
          </p:nvSpPr>
          <p:spPr bwMode="auto">
            <a:xfrm flipV="1">
              <a:off x="1338263" y="3586163"/>
              <a:ext cx="1588" cy="14288"/>
            </a:xfrm>
            <a:prstGeom prst="line">
              <a:avLst/>
            </a:prstGeom>
            <a:noFill/>
            <a:ln w="0">
              <a:solidFill>
                <a:srgbClr val="000000"/>
              </a:solidFill>
              <a:round/>
              <a:headEnd/>
              <a:tailEnd/>
            </a:ln>
          </p:spPr>
          <p:txBody>
            <a:bodyPr/>
            <a:lstStyle/>
            <a:p>
              <a:endParaRPr lang="en-US"/>
            </a:p>
          </p:txBody>
        </p:sp>
        <p:sp>
          <p:nvSpPr>
            <p:cNvPr id="19487" name="Line 211"/>
            <p:cNvSpPr>
              <a:spLocks noChangeShapeType="1"/>
            </p:cNvSpPr>
            <p:nvPr/>
          </p:nvSpPr>
          <p:spPr bwMode="auto">
            <a:xfrm flipV="1">
              <a:off x="1363663" y="3586163"/>
              <a:ext cx="1588" cy="14288"/>
            </a:xfrm>
            <a:prstGeom prst="line">
              <a:avLst/>
            </a:prstGeom>
            <a:noFill/>
            <a:ln w="0">
              <a:solidFill>
                <a:srgbClr val="000000"/>
              </a:solidFill>
              <a:round/>
              <a:headEnd/>
              <a:tailEnd/>
            </a:ln>
          </p:spPr>
          <p:txBody>
            <a:bodyPr/>
            <a:lstStyle/>
            <a:p>
              <a:endParaRPr lang="en-US"/>
            </a:p>
          </p:txBody>
        </p:sp>
        <p:sp>
          <p:nvSpPr>
            <p:cNvPr id="19488" name="Line 212"/>
            <p:cNvSpPr>
              <a:spLocks noChangeShapeType="1"/>
            </p:cNvSpPr>
            <p:nvPr/>
          </p:nvSpPr>
          <p:spPr bwMode="auto">
            <a:xfrm flipV="1">
              <a:off x="1390651" y="3586163"/>
              <a:ext cx="1588" cy="28575"/>
            </a:xfrm>
            <a:prstGeom prst="line">
              <a:avLst/>
            </a:prstGeom>
            <a:noFill/>
            <a:ln w="0">
              <a:solidFill>
                <a:srgbClr val="000000"/>
              </a:solidFill>
              <a:round/>
              <a:headEnd/>
              <a:tailEnd/>
            </a:ln>
          </p:spPr>
          <p:txBody>
            <a:bodyPr/>
            <a:lstStyle/>
            <a:p>
              <a:endParaRPr lang="en-US"/>
            </a:p>
          </p:txBody>
        </p:sp>
        <p:sp>
          <p:nvSpPr>
            <p:cNvPr id="19489" name="Line 213"/>
            <p:cNvSpPr>
              <a:spLocks noChangeShapeType="1"/>
            </p:cNvSpPr>
            <p:nvPr/>
          </p:nvSpPr>
          <p:spPr bwMode="auto">
            <a:xfrm flipV="1">
              <a:off x="1417638" y="3586163"/>
              <a:ext cx="1588" cy="14288"/>
            </a:xfrm>
            <a:prstGeom prst="line">
              <a:avLst/>
            </a:prstGeom>
            <a:noFill/>
            <a:ln w="0">
              <a:solidFill>
                <a:srgbClr val="000000"/>
              </a:solidFill>
              <a:round/>
              <a:headEnd/>
              <a:tailEnd/>
            </a:ln>
          </p:spPr>
          <p:txBody>
            <a:bodyPr/>
            <a:lstStyle/>
            <a:p>
              <a:endParaRPr lang="en-US"/>
            </a:p>
          </p:txBody>
        </p:sp>
        <p:sp>
          <p:nvSpPr>
            <p:cNvPr id="19490" name="Line 214"/>
            <p:cNvSpPr>
              <a:spLocks noChangeShapeType="1"/>
            </p:cNvSpPr>
            <p:nvPr/>
          </p:nvSpPr>
          <p:spPr bwMode="auto">
            <a:xfrm flipV="1">
              <a:off x="1444626" y="3586163"/>
              <a:ext cx="1588" cy="14288"/>
            </a:xfrm>
            <a:prstGeom prst="line">
              <a:avLst/>
            </a:prstGeom>
            <a:noFill/>
            <a:ln w="0">
              <a:solidFill>
                <a:srgbClr val="000000"/>
              </a:solidFill>
              <a:round/>
              <a:headEnd/>
              <a:tailEnd/>
            </a:ln>
          </p:spPr>
          <p:txBody>
            <a:bodyPr/>
            <a:lstStyle/>
            <a:p>
              <a:endParaRPr lang="en-US"/>
            </a:p>
          </p:txBody>
        </p:sp>
        <p:sp>
          <p:nvSpPr>
            <p:cNvPr id="19491" name="Line 215"/>
            <p:cNvSpPr>
              <a:spLocks noChangeShapeType="1"/>
            </p:cNvSpPr>
            <p:nvPr/>
          </p:nvSpPr>
          <p:spPr bwMode="auto">
            <a:xfrm flipV="1">
              <a:off x="1471613" y="3586163"/>
              <a:ext cx="1588" cy="14288"/>
            </a:xfrm>
            <a:prstGeom prst="line">
              <a:avLst/>
            </a:prstGeom>
            <a:noFill/>
            <a:ln w="0">
              <a:solidFill>
                <a:srgbClr val="000000"/>
              </a:solidFill>
              <a:round/>
              <a:headEnd/>
              <a:tailEnd/>
            </a:ln>
          </p:spPr>
          <p:txBody>
            <a:bodyPr/>
            <a:lstStyle/>
            <a:p>
              <a:endParaRPr lang="en-US"/>
            </a:p>
          </p:txBody>
        </p:sp>
        <p:sp>
          <p:nvSpPr>
            <p:cNvPr id="19492" name="Line 216"/>
            <p:cNvSpPr>
              <a:spLocks noChangeShapeType="1"/>
            </p:cNvSpPr>
            <p:nvPr/>
          </p:nvSpPr>
          <p:spPr bwMode="auto">
            <a:xfrm flipV="1">
              <a:off x="1497013" y="3586163"/>
              <a:ext cx="1588" cy="14288"/>
            </a:xfrm>
            <a:prstGeom prst="line">
              <a:avLst/>
            </a:prstGeom>
            <a:noFill/>
            <a:ln w="0">
              <a:solidFill>
                <a:srgbClr val="000000"/>
              </a:solidFill>
              <a:round/>
              <a:headEnd/>
              <a:tailEnd/>
            </a:ln>
          </p:spPr>
          <p:txBody>
            <a:bodyPr/>
            <a:lstStyle/>
            <a:p>
              <a:endParaRPr lang="en-US"/>
            </a:p>
          </p:txBody>
        </p:sp>
        <p:sp>
          <p:nvSpPr>
            <p:cNvPr id="19493" name="Line 217"/>
            <p:cNvSpPr>
              <a:spLocks noChangeShapeType="1"/>
            </p:cNvSpPr>
            <p:nvPr/>
          </p:nvSpPr>
          <p:spPr bwMode="auto">
            <a:xfrm flipV="1">
              <a:off x="1524001" y="3586163"/>
              <a:ext cx="1588" cy="28575"/>
            </a:xfrm>
            <a:prstGeom prst="line">
              <a:avLst/>
            </a:prstGeom>
            <a:noFill/>
            <a:ln w="0">
              <a:solidFill>
                <a:srgbClr val="000000"/>
              </a:solidFill>
              <a:round/>
              <a:headEnd/>
              <a:tailEnd/>
            </a:ln>
          </p:spPr>
          <p:txBody>
            <a:bodyPr/>
            <a:lstStyle/>
            <a:p>
              <a:endParaRPr lang="en-US"/>
            </a:p>
          </p:txBody>
        </p:sp>
        <p:sp>
          <p:nvSpPr>
            <p:cNvPr id="19494" name="Line 218"/>
            <p:cNvSpPr>
              <a:spLocks noChangeShapeType="1"/>
            </p:cNvSpPr>
            <p:nvPr/>
          </p:nvSpPr>
          <p:spPr bwMode="auto">
            <a:xfrm flipV="1">
              <a:off x="1550988" y="3586163"/>
              <a:ext cx="1588" cy="14288"/>
            </a:xfrm>
            <a:prstGeom prst="line">
              <a:avLst/>
            </a:prstGeom>
            <a:noFill/>
            <a:ln w="0">
              <a:solidFill>
                <a:srgbClr val="000000"/>
              </a:solidFill>
              <a:round/>
              <a:headEnd/>
              <a:tailEnd/>
            </a:ln>
          </p:spPr>
          <p:txBody>
            <a:bodyPr/>
            <a:lstStyle/>
            <a:p>
              <a:endParaRPr lang="en-US"/>
            </a:p>
          </p:txBody>
        </p:sp>
        <p:sp>
          <p:nvSpPr>
            <p:cNvPr id="19495" name="Line 219"/>
            <p:cNvSpPr>
              <a:spLocks noChangeShapeType="1"/>
            </p:cNvSpPr>
            <p:nvPr/>
          </p:nvSpPr>
          <p:spPr bwMode="auto">
            <a:xfrm flipV="1">
              <a:off x="1577976" y="3586163"/>
              <a:ext cx="1588" cy="14288"/>
            </a:xfrm>
            <a:prstGeom prst="line">
              <a:avLst/>
            </a:prstGeom>
            <a:noFill/>
            <a:ln w="0">
              <a:solidFill>
                <a:srgbClr val="000000"/>
              </a:solidFill>
              <a:round/>
              <a:headEnd/>
              <a:tailEnd/>
            </a:ln>
          </p:spPr>
          <p:txBody>
            <a:bodyPr/>
            <a:lstStyle/>
            <a:p>
              <a:endParaRPr lang="en-US"/>
            </a:p>
          </p:txBody>
        </p:sp>
        <p:sp>
          <p:nvSpPr>
            <p:cNvPr id="19496" name="Line 220"/>
            <p:cNvSpPr>
              <a:spLocks noChangeShapeType="1"/>
            </p:cNvSpPr>
            <p:nvPr/>
          </p:nvSpPr>
          <p:spPr bwMode="auto">
            <a:xfrm flipV="1">
              <a:off x="1604963" y="3586163"/>
              <a:ext cx="1588" cy="14288"/>
            </a:xfrm>
            <a:prstGeom prst="line">
              <a:avLst/>
            </a:prstGeom>
            <a:noFill/>
            <a:ln w="0">
              <a:solidFill>
                <a:srgbClr val="000000"/>
              </a:solidFill>
              <a:round/>
              <a:headEnd/>
              <a:tailEnd/>
            </a:ln>
          </p:spPr>
          <p:txBody>
            <a:bodyPr/>
            <a:lstStyle/>
            <a:p>
              <a:endParaRPr lang="en-US"/>
            </a:p>
          </p:txBody>
        </p:sp>
        <p:sp>
          <p:nvSpPr>
            <p:cNvPr id="19497" name="Line 221"/>
            <p:cNvSpPr>
              <a:spLocks noChangeShapeType="1"/>
            </p:cNvSpPr>
            <p:nvPr/>
          </p:nvSpPr>
          <p:spPr bwMode="auto">
            <a:xfrm flipV="1">
              <a:off x="1631951" y="3586163"/>
              <a:ext cx="1588" cy="14288"/>
            </a:xfrm>
            <a:prstGeom prst="line">
              <a:avLst/>
            </a:prstGeom>
            <a:noFill/>
            <a:ln w="0">
              <a:solidFill>
                <a:srgbClr val="000000"/>
              </a:solidFill>
              <a:round/>
              <a:headEnd/>
              <a:tailEnd/>
            </a:ln>
          </p:spPr>
          <p:txBody>
            <a:bodyPr/>
            <a:lstStyle/>
            <a:p>
              <a:endParaRPr lang="en-US"/>
            </a:p>
          </p:txBody>
        </p:sp>
        <p:sp>
          <p:nvSpPr>
            <p:cNvPr id="19498" name="Line 222"/>
            <p:cNvSpPr>
              <a:spLocks noChangeShapeType="1"/>
            </p:cNvSpPr>
            <p:nvPr/>
          </p:nvSpPr>
          <p:spPr bwMode="auto">
            <a:xfrm flipV="1">
              <a:off x="1657351" y="3586163"/>
              <a:ext cx="1588" cy="28575"/>
            </a:xfrm>
            <a:prstGeom prst="line">
              <a:avLst/>
            </a:prstGeom>
            <a:noFill/>
            <a:ln w="0">
              <a:solidFill>
                <a:srgbClr val="000000"/>
              </a:solidFill>
              <a:round/>
              <a:headEnd/>
              <a:tailEnd/>
            </a:ln>
          </p:spPr>
          <p:txBody>
            <a:bodyPr/>
            <a:lstStyle/>
            <a:p>
              <a:endParaRPr lang="en-US"/>
            </a:p>
          </p:txBody>
        </p:sp>
        <p:sp>
          <p:nvSpPr>
            <p:cNvPr id="19499" name="Line 223"/>
            <p:cNvSpPr>
              <a:spLocks noChangeShapeType="1"/>
            </p:cNvSpPr>
            <p:nvPr/>
          </p:nvSpPr>
          <p:spPr bwMode="auto">
            <a:xfrm flipV="1">
              <a:off x="1684338" y="3586163"/>
              <a:ext cx="1588" cy="14288"/>
            </a:xfrm>
            <a:prstGeom prst="line">
              <a:avLst/>
            </a:prstGeom>
            <a:noFill/>
            <a:ln w="0">
              <a:solidFill>
                <a:srgbClr val="000000"/>
              </a:solidFill>
              <a:round/>
              <a:headEnd/>
              <a:tailEnd/>
            </a:ln>
          </p:spPr>
          <p:txBody>
            <a:bodyPr/>
            <a:lstStyle/>
            <a:p>
              <a:endParaRPr lang="en-US"/>
            </a:p>
          </p:txBody>
        </p:sp>
        <p:sp>
          <p:nvSpPr>
            <p:cNvPr id="19500" name="Line 224"/>
            <p:cNvSpPr>
              <a:spLocks noChangeShapeType="1"/>
            </p:cNvSpPr>
            <p:nvPr/>
          </p:nvSpPr>
          <p:spPr bwMode="auto">
            <a:xfrm flipV="1">
              <a:off x="1711326" y="3586163"/>
              <a:ext cx="1588" cy="14288"/>
            </a:xfrm>
            <a:prstGeom prst="line">
              <a:avLst/>
            </a:prstGeom>
            <a:noFill/>
            <a:ln w="0">
              <a:solidFill>
                <a:srgbClr val="000000"/>
              </a:solidFill>
              <a:round/>
              <a:headEnd/>
              <a:tailEnd/>
            </a:ln>
          </p:spPr>
          <p:txBody>
            <a:bodyPr/>
            <a:lstStyle/>
            <a:p>
              <a:endParaRPr lang="en-US"/>
            </a:p>
          </p:txBody>
        </p:sp>
        <p:sp>
          <p:nvSpPr>
            <p:cNvPr id="19501" name="Line 225"/>
            <p:cNvSpPr>
              <a:spLocks noChangeShapeType="1"/>
            </p:cNvSpPr>
            <p:nvPr/>
          </p:nvSpPr>
          <p:spPr bwMode="auto">
            <a:xfrm flipV="1">
              <a:off x="1738313" y="3586163"/>
              <a:ext cx="1588" cy="14288"/>
            </a:xfrm>
            <a:prstGeom prst="line">
              <a:avLst/>
            </a:prstGeom>
            <a:noFill/>
            <a:ln w="0">
              <a:solidFill>
                <a:srgbClr val="000000"/>
              </a:solidFill>
              <a:round/>
              <a:headEnd/>
              <a:tailEnd/>
            </a:ln>
          </p:spPr>
          <p:txBody>
            <a:bodyPr/>
            <a:lstStyle/>
            <a:p>
              <a:endParaRPr lang="en-US"/>
            </a:p>
          </p:txBody>
        </p:sp>
        <p:sp>
          <p:nvSpPr>
            <p:cNvPr id="19502" name="Line 226"/>
            <p:cNvSpPr>
              <a:spLocks noChangeShapeType="1"/>
            </p:cNvSpPr>
            <p:nvPr/>
          </p:nvSpPr>
          <p:spPr bwMode="auto">
            <a:xfrm flipV="1">
              <a:off x="1763713" y="3586163"/>
              <a:ext cx="1588" cy="14288"/>
            </a:xfrm>
            <a:prstGeom prst="line">
              <a:avLst/>
            </a:prstGeom>
            <a:noFill/>
            <a:ln w="0">
              <a:solidFill>
                <a:srgbClr val="000000"/>
              </a:solidFill>
              <a:round/>
              <a:headEnd/>
              <a:tailEnd/>
            </a:ln>
          </p:spPr>
          <p:txBody>
            <a:bodyPr/>
            <a:lstStyle/>
            <a:p>
              <a:endParaRPr lang="en-US"/>
            </a:p>
          </p:txBody>
        </p:sp>
        <p:sp>
          <p:nvSpPr>
            <p:cNvPr id="19503" name="Line 227"/>
            <p:cNvSpPr>
              <a:spLocks noChangeShapeType="1"/>
            </p:cNvSpPr>
            <p:nvPr/>
          </p:nvSpPr>
          <p:spPr bwMode="auto">
            <a:xfrm flipV="1">
              <a:off x="1792288" y="3586163"/>
              <a:ext cx="1588" cy="28575"/>
            </a:xfrm>
            <a:prstGeom prst="line">
              <a:avLst/>
            </a:prstGeom>
            <a:noFill/>
            <a:ln w="0">
              <a:solidFill>
                <a:srgbClr val="000000"/>
              </a:solidFill>
              <a:round/>
              <a:headEnd/>
              <a:tailEnd/>
            </a:ln>
          </p:spPr>
          <p:txBody>
            <a:bodyPr/>
            <a:lstStyle/>
            <a:p>
              <a:endParaRPr lang="en-US"/>
            </a:p>
          </p:txBody>
        </p:sp>
        <p:sp>
          <p:nvSpPr>
            <p:cNvPr id="19504" name="Line 228"/>
            <p:cNvSpPr>
              <a:spLocks noChangeShapeType="1"/>
            </p:cNvSpPr>
            <p:nvPr/>
          </p:nvSpPr>
          <p:spPr bwMode="auto">
            <a:xfrm flipV="1">
              <a:off x="1817688" y="3586163"/>
              <a:ext cx="1588" cy="14288"/>
            </a:xfrm>
            <a:prstGeom prst="line">
              <a:avLst/>
            </a:prstGeom>
            <a:noFill/>
            <a:ln w="0">
              <a:solidFill>
                <a:srgbClr val="000000"/>
              </a:solidFill>
              <a:round/>
              <a:headEnd/>
              <a:tailEnd/>
            </a:ln>
          </p:spPr>
          <p:txBody>
            <a:bodyPr/>
            <a:lstStyle/>
            <a:p>
              <a:endParaRPr lang="en-US"/>
            </a:p>
          </p:txBody>
        </p:sp>
        <p:sp>
          <p:nvSpPr>
            <p:cNvPr id="19505" name="Line 229"/>
            <p:cNvSpPr>
              <a:spLocks noChangeShapeType="1"/>
            </p:cNvSpPr>
            <p:nvPr/>
          </p:nvSpPr>
          <p:spPr bwMode="auto">
            <a:xfrm flipV="1">
              <a:off x="1844676" y="3586163"/>
              <a:ext cx="1588" cy="14288"/>
            </a:xfrm>
            <a:prstGeom prst="line">
              <a:avLst/>
            </a:prstGeom>
            <a:noFill/>
            <a:ln w="0">
              <a:solidFill>
                <a:srgbClr val="000000"/>
              </a:solidFill>
              <a:round/>
              <a:headEnd/>
              <a:tailEnd/>
            </a:ln>
          </p:spPr>
          <p:txBody>
            <a:bodyPr/>
            <a:lstStyle/>
            <a:p>
              <a:endParaRPr lang="en-US"/>
            </a:p>
          </p:txBody>
        </p:sp>
        <p:sp>
          <p:nvSpPr>
            <p:cNvPr id="19506" name="Line 230"/>
            <p:cNvSpPr>
              <a:spLocks noChangeShapeType="1"/>
            </p:cNvSpPr>
            <p:nvPr/>
          </p:nvSpPr>
          <p:spPr bwMode="auto">
            <a:xfrm flipV="1">
              <a:off x="1871663" y="3586163"/>
              <a:ext cx="1588" cy="14288"/>
            </a:xfrm>
            <a:prstGeom prst="line">
              <a:avLst/>
            </a:prstGeom>
            <a:noFill/>
            <a:ln w="0">
              <a:solidFill>
                <a:srgbClr val="000000"/>
              </a:solidFill>
              <a:round/>
              <a:headEnd/>
              <a:tailEnd/>
            </a:ln>
          </p:spPr>
          <p:txBody>
            <a:bodyPr/>
            <a:lstStyle/>
            <a:p>
              <a:endParaRPr lang="en-US"/>
            </a:p>
          </p:txBody>
        </p:sp>
        <p:sp>
          <p:nvSpPr>
            <p:cNvPr id="19507" name="Line 231"/>
            <p:cNvSpPr>
              <a:spLocks noChangeShapeType="1"/>
            </p:cNvSpPr>
            <p:nvPr/>
          </p:nvSpPr>
          <p:spPr bwMode="auto">
            <a:xfrm flipV="1">
              <a:off x="1898651" y="3586163"/>
              <a:ext cx="1588" cy="14288"/>
            </a:xfrm>
            <a:prstGeom prst="line">
              <a:avLst/>
            </a:prstGeom>
            <a:noFill/>
            <a:ln w="0">
              <a:solidFill>
                <a:srgbClr val="000000"/>
              </a:solidFill>
              <a:round/>
              <a:headEnd/>
              <a:tailEnd/>
            </a:ln>
          </p:spPr>
          <p:txBody>
            <a:bodyPr/>
            <a:lstStyle/>
            <a:p>
              <a:endParaRPr lang="en-US"/>
            </a:p>
          </p:txBody>
        </p:sp>
        <p:sp>
          <p:nvSpPr>
            <p:cNvPr id="19508" name="Line 232"/>
            <p:cNvSpPr>
              <a:spLocks noChangeShapeType="1"/>
            </p:cNvSpPr>
            <p:nvPr/>
          </p:nvSpPr>
          <p:spPr bwMode="auto">
            <a:xfrm flipV="1">
              <a:off x="1925638" y="3586163"/>
              <a:ext cx="1588" cy="28575"/>
            </a:xfrm>
            <a:prstGeom prst="line">
              <a:avLst/>
            </a:prstGeom>
            <a:noFill/>
            <a:ln w="0">
              <a:solidFill>
                <a:srgbClr val="000000"/>
              </a:solidFill>
              <a:round/>
              <a:headEnd/>
              <a:tailEnd/>
            </a:ln>
          </p:spPr>
          <p:txBody>
            <a:bodyPr/>
            <a:lstStyle/>
            <a:p>
              <a:endParaRPr lang="en-US"/>
            </a:p>
          </p:txBody>
        </p:sp>
        <p:sp>
          <p:nvSpPr>
            <p:cNvPr id="19509" name="Line 233"/>
            <p:cNvSpPr>
              <a:spLocks noChangeShapeType="1"/>
            </p:cNvSpPr>
            <p:nvPr/>
          </p:nvSpPr>
          <p:spPr bwMode="auto">
            <a:xfrm flipV="1">
              <a:off x="1951038" y="3586163"/>
              <a:ext cx="1588" cy="14288"/>
            </a:xfrm>
            <a:prstGeom prst="line">
              <a:avLst/>
            </a:prstGeom>
            <a:noFill/>
            <a:ln w="0">
              <a:solidFill>
                <a:srgbClr val="000000"/>
              </a:solidFill>
              <a:round/>
              <a:headEnd/>
              <a:tailEnd/>
            </a:ln>
          </p:spPr>
          <p:txBody>
            <a:bodyPr/>
            <a:lstStyle/>
            <a:p>
              <a:endParaRPr lang="en-US"/>
            </a:p>
          </p:txBody>
        </p:sp>
        <p:sp>
          <p:nvSpPr>
            <p:cNvPr id="19510" name="Line 234"/>
            <p:cNvSpPr>
              <a:spLocks noChangeShapeType="1"/>
            </p:cNvSpPr>
            <p:nvPr/>
          </p:nvSpPr>
          <p:spPr bwMode="auto">
            <a:xfrm flipV="1">
              <a:off x="1978026" y="3586163"/>
              <a:ext cx="1588" cy="14288"/>
            </a:xfrm>
            <a:prstGeom prst="line">
              <a:avLst/>
            </a:prstGeom>
            <a:noFill/>
            <a:ln w="0">
              <a:solidFill>
                <a:srgbClr val="000000"/>
              </a:solidFill>
              <a:round/>
              <a:headEnd/>
              <a:tailEnd/>
            </a:ln>
          </p:spPr>
          <p:txBody>
            <a:bodyPr/>
            <a:lstStyle/>
            <a:p>
              <a:endParaRPr lang="en-US"/>
            </a:p>
          </p:txBody>
        </p:sp>
        <p:sp>
          <p:nvSpPr>
            <p:cNvPr id="19511" name="Line 235"/>
            <p:cNvSpPr>
              <a:spLocks noChangeShapeType="1"/>
            </p:cNvSpPr>
            <p:nvPr/>
          </p:nvSpPr>
          <p:spPr bwMode="auto">
            <a:xfrm flipV="1">
              <a:off x="2005013" y="3586163"/>
              <a:ext cx="1588" cy="14288"/>
            </a:xfrm>
            <a:prstGeom prst="line">
              <a:avLst/>
            </a:prstGeom>
            <a:noFill/>
            <a:ln w="0">
              <a:solidFill>
                <a:srgbClr val="000000"/>
              </a:solidFill>
              <a:round/>
              <a:headEnd/>
              <a:tailEnd/>
            </a:ln>
          </p:spPr>
          <p:txBody>
            <a:bodyPr/>
            <a:lstStyle/>
            <a:p>
              <a:endParaRPr lang="en-US"/>
            </a:p>
          </p:txBody>
        </p:sp>
        <p:sp>
          <p:nvSpPr>
            <p:cNvPr id="19512" name="Line 236"/>
            <p:cNvSpPr>
              <a:spLocks noChangeShapeType="1"/>
            </p:cNvSpPr>
            <p:nvPr/>
          </p:nvSpPr>
          <p:spPr bwMode="auto">
            <a:xfrm flipV="1">
              <a:off x="2032001" y="3586163"/>
              <a:ext cx="1588" cy="14288"/>
            </a:xfrm>
            <a:prstGeom prst="line">
              <a:avLst/>
            </a:prstGeom>
            <a:noFill/>
            <a:ln w="0">
              <a:solidFill>
                <a:srgbClr val="000000"/>
              </a:solidFill>
              <a:round/>
              <a:headEnd/>
              <a:tailEnd/>
            </a:ln>
          </p:spPr>
          <p:txBody>
            <a:bodyPr/>
            <a:lstStyle/>
            <a:p>
              <a:endParaRPr lang="en-US"/>
            </a:p>
          </p:txBody>
        </p:sp>
        <p:sp>
          <p:nvSpPr>
            <p:cNvPr id="19513" name="Line 237"/>
            <p:cNvSpPr>
              <a:spLocks noChangeShapeType="1"/>
            </p:cNvSpPr>
            <p:nvPr/>
          </p:nvSpPr>
          <p:spPr bwMode="auto">
            <a:xfrm flipV="1">
              <a:off x="2058988" y="3586163"/>
              <a:ext cx="1588" cy="28575"/>
            </a:xfrm>
            <a:prstGeom prst="line">
              <a:avLst/>
            </a:prstGeom>
            <a:noFill/>
            <a:ln w="0">
              <a:solidFill>
                <a:srgbClr val="000000"/>
              </a:solidFill>
              <a:round/>
              <a:headEnd/>
              <a:tailEnd/>
            </a:ln>
          </p:spPr>
          <p:txBody>
            <a:bodyPr/>
            <a:lstStyle/>
            <a:p>
              <a:endParaRPr lang="en-US"/>
            </a:p>
          </p:txBody>
        </p:sp>
        <p:sp>
          <p:nvSpPr>
            <p:cNvPr id="19514" name="Line 238"/>
            <p:cNvSpPr>
              <a:spLocks noChangeShapeType="1"/>
            </p:cNvSpPr>
            <p:nvPr/>
          </p:nvSpPr>
          <p:spPr bwMode="auto">
            <a:xfrm flipV="1">
              <a:off x="2085976" y="3586163"/>
              <a:ext cx="1588" cy="14288"/>
            </a:xfrm>
            <a:prstGeom prst="line">
              <a:avLst/>
            </a:prstGeom>
            <a:noFill/>
            <a:ln w="0">
              <a:solidFill>
                <a:srgbClr val="000000"/>
              </a:solidFill>
              <a:round/>
              <a:headEnd/>
              <a:tailEnd/>
            </a:ln>
          </p:spPr>
          <p:txBody>
            <a:bodyPr/>
            <a:lstStyle/>
            <a:p>
              <a:endParaRPr lang="en-US"/>
            </a:p>
          </p:txBody>
        </p:sp>
        <p:sp>
          <p:nvSpPr>
            <p:cNvPr id="19515" name="Line 239"/>
            <p:cNvSpPr>
              <a:spLocks noChangeShapeType="1"/>
            </p:cNvSpPr>
            <p:nvPr/>
          </p:nvSpPr>
          <p:spPr bwMode="auto">
            <a:xfrm flipV="1">
              <a:off x="2111376" y="3586163"/>
              <a:ext cx="1588" cy="14288"/>
            </a:xfrm>
            <a:prstGeom prst="line">
              <a:avLst/>
            </a:prstGeom>
            <a:noFill/>
            <a:ln w="0">
              <a:solidFill>
                <a:srgbClr val="000000"/>
              </a:solidFill>
              <a:round/>
              <a:headEnd/>
              <a:tailEnd/>
            </a:ln>
          </p:spPr>
          <p:txBody>
            <a:bodyPr/>
            <a:lstStyle/>
            <a:p>
              <a:endParaRPr lang="en-US"/>
            </a:p>
          </p:txBody>
        </p:sp>
        <p:sp>
          <p:nvSpPr>
            <p:cNvPr id="19516" name="Line 240"/>
            <p:cNvSpPr>
              <a:spLocks noChangeShapeType="1"/>
            </p:cNvSpPr>
            <p:nvPr/>
          </p:nvSpPr>
          <p:spPr bwMode="auto">
            <a:xfrm flipV="1">
              <a:off x="2138363" y="3586163"/>
              <a:ext cx="1588" cy="14288"/>
            </a:xfrm>
            <a:prstGeom prst="line">
              <a:avLst/>
            </a:prstGeom>
            <a:noFill/>
            <a:ln w="0">
              <a:solidFill>
                <a:srgbClr val="000000"/>
              </a:solidFill>
              <a:round/>
              <a:headEnd/>
              <a:tailEnd/>
            </a:ln>
          </p:spPr>
          <p:txBody>
            <a:bodyPr/>
            <a:lstStyle/>
            <a:p>
              <a:endParaRPr lang="en-US"/>
            </a:p>
          </p:txBody>
        </p:sp>
        <p:sp>
          <p:nvSpPr>
            <p:cNvPr id="19517" name="Line 241"/>
            <p:cNvSpPr>
              <a:spLocks noChangeShapeType="1"/>
            </p:cNvSpPr>
            <p:nvPr/>
          </p:nvSpPr>
          <p:spPr bwMode="auto">
            <a:xfrm flipV="1">
              <a:off x="2165351" y="3586163"/>
              <a:ext cx="1588" cy="14288"/>
            </a:xfrm>
            <a:prstGeom prst="line">
              <a:avLst/>
            </a:prstGeom>
            <a:noFill/>
            <a:ln w="0">
              <a:solidFill>
                <a:srgbClr val="000000"/>
              </a:solidFill>
              <a:round/>
              <a:headEnd/>
              <a:tailEnd/>
            </a:ln>
          </p:spPr>
          <p:txBody>
            <a:bodyPr/>
            <a:lstStyle/>
            <a:p>
              <a:endParaRPr lang="en-US"/>
            </a:p>
          </p:txBody>
        </p:sp>
        <p:sp>
          <p:nvSpPr>
            <p:cNvPr id="19518" name="Line 242"/>
            <p:cNvSpPr>
              <a:spLocks noChangeShapeType="1"/>
            </p:cNvSpPr>
            <p:nvPr/>
          </p:nvSpPr>
          <p:spPr bwMode="auto">
            <a:xfrm flipV="1">
              <a:off x="2192338" y="3586163"/>
              <a:ext cx="1588" cy="28575"/>
            </a:xfrm>
            <a:prstGeom prst="line">
              <a:avLst/>
            </a:prstGeom>
            <a:noFill/>
            <a:ln w="0">
              <a:solidFill>
                <a:srgbClr val="000000"/>
              </a:solidFill>
              <a:round/>
              <a:headEnd/>
              <a:tailEnd/>
            </a:ln>
          </p:spPr>
          <p:txBody>
            <a:bodyPr/>
            <a:lstStyle/>
            <a:p>
              <a:endParaRPr lang="en-US"/>
            </a:p>
          </p:txBody>
        </p:sp>
        <p:sp>
          <p:nvSpPr>
            <p:cNvPr id="19519" name="Line 243"/>
            <p:cNvSpPr>
              <a:spLocks noChangeShapeType="1"/>
            </p:cNvSpPr>
            <p:nvPr/>
          </p:nvSpPr>
          <p:spPr bwMode="auto">
            <a:xfrm flipV="1">
              <a:off x="2217738" y="3586163"/>
              <a:ext cx="1588" cy="14288"/>
            </a:xfrm>
            <a:prstGeom prst="line">
              <a:avLst/>
            </a:prstGeom>
            <a:noFill/>
            <a:ln w="0">
              <a:solidFill>
                <a:srgbClr val="000000"/>
              </a:solidFill>
              <a:round/>
              <a:headEnd/>
              <a:tailEnd/>
            </a:ln>
          </p:spPr>
          <p:txBody>
            <a:bodyPr/>
            <a:lstStyle/>
            <a:p>
              <a:endParaRPr lang="en-US"/>
            </a:p>
          </p:txBody>
        </p:sp>
        <p:sp>
          <p:nvSpPr>
            <p:cNvPr id="19520" name="Line 244"/>
            <p:cNvSpPr>
              <a:spLocks noChangeShapeType="1"/>
            </p:cNvSpPr>
            <p:nvPr/>
          </p:nvSpPr>
          <p:spPr bwMode="auto">
            <a:xfrm flipV="1">
              <a:off x="2246313" y="3586163"/>
              <a:ext cx="1588" cy="14288"/>
            </a:xfrm>
            <a:prstGeom prst="line">
              <a:avLst/>
            </a:prstGeom>
            <a:noFill/>
            <a:ln w="0">
              <a:solidFill>
                <a:srgbClr val="000000"/>
              </a:solidFill>
              <a:round/>
              <a:headEnd/>
              <a:tailEnd/>
            </a:ln>
          </p:spPr>
          <p:txBody>
            <a:bodyPr/>
            <a:lstStyle/>
            <a:p>
              <a:endParaRPr lang="en-US"/>
            </a:p>
          </p:txBody>
        </p:sp>
        <p:sp>
          <p:nvSpPr>
            <p:cNvPr id="19521" name="Line 245"/>
            <p:cNvSpPr>
              <a:spLocks noChangeShapeType="1"/>
            </p:cNvSpPr>
            <p:nvPr/>
          </p:nvSpPr>
          <p:spPr bwMode="auto">
            <a:xfrm flipV="1">
              <a:off x="2271713" y="3586163"/>
              <a:ext cx="1588" cy="14288"/>
            </a:xfrm>
            <a:prstGeom prst="line">
              <a:avLst/>
            </a:prstGeom>
            <a:noFill/>
            <a:ln w="0">
              <a:solidFill>
                <a:srgbClr val="000000"/>
              </a:solidFill>
              <a:round/>
              <a:headEnd/>
              <a:tailEnd/>
            </a:ln>
          </p:spPr>
          <p:txBody>
            <a:bodyPr/>
            <a:lstStyle/>
            <a:p>
              <a:endParaRPr lang="en-US"/>
            </a:p>
          </p:txBody>
        </p:sp>
        <p:sp>
          <p:nvSpPr>
            <p:cNvPr id="19522" name="Line 246"/>
            <p:cNvSpPr>
              <a:spLocks noChangeShapeType="1"/>
            </p:cNvSpPr>
            <p:nvPr/>
          </p:nvSpPr>
          <p:spPr bwMode="auto">
            <a:xfrm flipV="1">
              <a:off x="2298701" y="3586163"/>
              <a:ext cx="1588" cy="14288"/>
            </a:xfrm>
            <a:prstGeom prst="line">
              <a:avLst/>
            </a:prstGeom>
            <a:noFill/>
            <a:ln w="0">
              <a:solidFill>
                <a:srgbClr val="000000"/>
              </a:solidFill>
              <a:round/>
              <a:headEnd/>
              <a:tailEnd/>
            </a:ln>
          </p:spPr>
          <p:txBody>
            <a:bodyPr/>
            <a:lstStyle/>
            <a:p>
              <a:endParaRPr lang="en-US"/>
            </a:p>
          </p:txBody>
        </p:sp>
        <p:sp>
          <p:nvSpPr>
            <p:cNvPr id="19523" name="Line 247"/>
            <p:cNvSpPr>
              <a:spLocks noChangeShapeType="1"/>
            </p:cNvSpPr>
            <p:nvPr/>
          </p:nvSpPr>
          <p:spPr bwMode="auto">
            <a:xfrm flipV="1">
              <a:off x="2325688" y="3586163"/>
              <a:ext cx="1588" cy="28575"/>
            </a:xfrm>
            <a:prstGeom prst="line">
              <a:avLst/>
            </a:prstGeom>
            <a:noFill/>
            <a:ln w="0">
              <a:solidFill>
                <a:srgbClr val="000000"/>
              </a:solidFill>
              <a:round/>
              <a:headEnd/>
              <a:tailEnd/>
            </a:ln>
          </p:spPr>
          <p:txBody>
            <a:bodyPr/>
            <a:lstStyle/>
            <a:p>
              <a:endParaRPr lang="en-US"/>
            </a:p>
          </p:txBody>
        </p:sp>
        <p:sp>
          <p:nvSpPr>
            <p:cNvPr id="19524" name="Line 248"/>
            <p:cNvSpPr>
              <a:spLocks noChangeShapeType="1"/>
            </p:cNvSpPr>
            <p:nvPr/>
          </p:nvSpPr>
          <p:spPr bwMode="auto">
            <a:xfrm flipV="1">
              <a:off x="2352676" y="3586163"/>
              <a:ext cx="1588" cy="14288"/>
            </a:xfrm>
            <a:prstGeom prst="line">
              <a:avLst/>
            </a:prstGeom>
            <a:noFill/>
            <a:ln w="0">
              <a:solidFill>
                <a:srgbClr val="000000"/>
              </a:solidFill>
              <a:round/>
              <a:headEnd/>
              <a:tailEnd/>
            </a:ln>
          </p:spPr>
          <p:txBody>
            <a:bodyPr/>
            <a:lstStyle/>
            <a:p>
              <a:endParaRPr lang="en-US"/>
            </a:p>
          </p:txBody>
        </p:sp>
        <p:sp>
          <p:nvSpPr>
            <p:cNvPr id="19525" name="Line 249"/>
            <p:cNvSpPr>
              <a:spLocks noChangeShapeType="1"/>
            </p:cNvSpPr>
            <p:nvPr/>
          </p:nvSpPr>
          <p:spPr bwMode="auto">
            <a:xfrm flipV="1">
              <a:off x="2379663" y="3586163"/>
              <a:ext cx="1588" cy="14288"/>
            </a:xfrm>
            <a:prstGeom prst="line">
              <a:avLst/>
            </a:prstGeom>
            <a:noFill/>
            <a:ln w="0">
              <a:solidFill>
                <a:srgbClr val="000000"/>
              </a:solidFill>
              <a:round/>
              <a:headEnd/>
              <a:tailEnd/>
            </a:ln>
          </p:spPr>
          <p:txBody>
            <a:bodyPr/>
            <a:lstStyle/>
            <a:p>
              <a:endParaRPr lang="en-US"/>
            </a:p>
          </p:txBody>
        </p:sp>
        <p:sp>
          <p:nvSpPr>
            <p:cNvPr id="19526" name="Line 250"/>
            <p:cNvSpPr>
              <a:spLocks noChangeShapeType="1"/>
            </p:cNvSpPr>
            <p:nvPr/>
          </p:nvSpPr>
          <p:spPr bwMode="auto">
            <a:xfrm flipV="1">
              <a:off x="2405063" y="3586163"/>
              <a:ext cx="1588" cy="14288"/>
            </a:xfrm>
            <a:prstGeom prst="line">
              <a:avLst/>
            </a:prstGeom>
            <a:noFill/>
            <a:ln w="0">
              <a:solidFill>
                <a:srgbClr val="000000"/>
              </a:solidFill>
              <a:round/>
              <a:headEnd/>
              <a:tailEnd/>
            </a:ln>
          </p:spPr>
          <p:txBody>
            <a:bodyPr/>
            <a:lstStyle/>
            <a:p>
              <a:endParaRPr lang="en-US"/>
            </a:p>
          </p:txBody>
        </p:sp>
        <p:sp>
          <p:nvSpPr>
            <p:cNvPr id="19527" name="Line 251"/>
            <p:cNvSpPr>
              <a:spLocks noChangeShapeType="1"/>
            </p:cNvSpPr>
            <p:nvPr/>
          </p:nvSpPr>
          <p:spPr bwMode="auto">
            <a:xfrm flipV="1">
              <a:off x="2432051" y="3586163"/>
              <a:ext cx="1588" cy="14288"/>
            </a:xfrm>
            <a:prstGeom prst="line">
              <a:avLst/>
            </a:prstGeom>
            <a:noFill/>
            <a:ln w="0">
              <a:solidFill>
                <a:srgbClr val="000000"/>
              </a:solidFill>
              <a:round/>
              <a:headEnd/>
              <a:tailEnd/>
            </a:ln>
          </p:spPr>
          <p:txBody>
            <a:bodyPr/>
            <a:lstStyle/>
            <a:p>
              <a:endParaRPr lang="en-US"/>
            </a:p>
          </p:txBody>
        </p:sp>
        <p:sp>
          <p:nvSpPr>
            <p:cNvPr id="19528" name="Line 252"/>
            <p:cNvSpPr>
              <a:spLocks noChangeShapeType="1"/>
            </p:cNvSpPr>
            <p:nvPr/>
          </p:nvSpPr>
          <p:spPr bwMode="auto">
            <a:xfrm flipV="1">
              <a:off x="2459038" y="3586163"/>
              <a:ext cx="1588" cy="28575"/>
            </a:xfrm>
            <a:prstGeom prst="line">
              <a:avLst/>
            </a:prstGeom>
            <a:noFill/>
            <a:ln w="0">
              <a:solidFill>
                <a:srgbClr val="000000"/>
              </a:solidFill>
              <a:round/>
              <a:headEnd/>
              <a:tailEnd/>
            </a:ln>
          </p:spPr>
          <p:txBody>
            <a:bodyPr/>
            <a:lstStyle/>
            <a:p>
              <a:endParaRPr lang="en-US"/>
            </a:p>
          </p:txBody>
        </p:sp>
        <p:sp>
          <p:nvSpPr>
            <p:cNvPr id="19529" name="Line 253"/>
            <p:cNvSpPr>
              <a:spLocks noChangeShapeType="1"/>
            </p:cNvSpPr>
            <p:nvPr/>
          </p:nvSpPr>
          <p:spPr bwMode="auto">
            <a:xfrm flipV="1">
              <a:off x="2486026" y="3586163"/>
              <a:ext cx="1588" cy="14288"/>
            </a:xfrm>
            <a:prstGeom prst="line">
              <a:avLst/>
            </a:prstGeom>
            <a:noFill/>
            <a:ln w="0">
              <a:solidFill>
                <a:srgbClr val="000000"/>
              </a:solidFill>
              <a:round/>
              <a:headEnd/>
              <a:tailEnd/>
            </a:ln>
          </p:spPr>
          <p:txBody>
            <a:bodyPr/>
            <a:lstStyle/>
            <a:p>
              <a:endParaRPr lang="en-US"/>
            </a:p>
          </p:txBody>
        </p:sp>
        <p:sp>
          <p:nvSpPr>
            <p:cNvPr id="19530" name="Line 254"/>
            <p:cNvSpPr>
              <a:spLocks noChangeShapeType="1"/>
            </p:cNvSpPr>
            <p:nvPr/>
          </p:nvSpPr>
          <p:spPr bwMode="auto">
            <a:xfrm flipV="1">
              <a:off x="2513013" y="3586163"/>
              <a:ext cx="1588" cy="14288"/>
            </a:xfrm>
            <a:prstGeom prst="line">
              <a:avLst/>
            </a:prstGeom>
            <a:noFill/>
            <a:ln w="0">
              <a:solidFill>
                <a:srgbClr val="000000"/>
              </a:solidFill>
              <a:round/>
              <a:headEnd/>
              <a:tailEnd/>
            </a:ln>
          </p:spPr>
          <p:txBody>
            <a:bodyPr/>
            <a:lstStyle/>
            <a:p>
              <a:endParaRPr lang="en-US"/>
            </a:p>
          </p:txBody>
        </p:sp>
        <p:sp>
          <p:nvSpPr>
            <p:cNvPr id="19531" name="Line 255"/>
            <p:cNvSpPr>
              <a:spLocks noChangeShapeType="1"/>
            </p:cNvSpPr>
            <p:nvPr/>
          </p:nvSpPr>
          <p:spPr bwMode="auto">
            <a:xfrm flipV="1">
              <a:off x="2540001" y="3586163"/>
              <a:ext cx="1588" cy="14288"/>
            </a:xfrm>
            <a:prstGeom prst="line">
              <a:avLst/>
            </a:prstGeom>
            <a:noFill/>
            <a:ln w="0">
              <a:solidFill>
                <a:srgbClr val="000000"/>
              </a:solidFill>
              <a:round/>
              <a:headEnd/>
              <a:tailEnd/>
            </a:ln>
          </p:spPr>
          <p:txBody>
            <a:bodyPr/>
            <a:lstStyle/>
            <a:p>
              <a:endParaRPr lang="en-US"/>
            </a:p>
          </p:txBody>
        </p:sp>
        <p:sp>
          <p:nvSpPr>
            <p:cNvPr id="19532" name="Line 256"/>
            <p:cNvSpPr>
              <a:spLocks noChangeShapeType="1"/>
            </p:cNvSpPr>
            <p:nvPr/>
          </p:nvSpPr>
          <p:spPr bwMode="auto">
            <a:xfrm flipV="1">
              <a:off x="2565401" y="3586163"/>
              <a:ext cx="1588" cy="14288"/>
            </a:xfrm>
            <a:prstGeom prst="line">
              <a:avLst/>
            </a:prstGeom>
            <a:noFill/>
            <a:ln w="0">
              <a:solidFill>
                <a:srgbClr val="000000"/>
              </a:solidFill>
              <a:round/>
              <a:headEnd/>
              <a:tailEnd/>
            </a:ln>
          </p:spPr>
          <p:txBody>
            <a:bodyPr/>
            <a:lstStyle/>
            <a:p>
              <a:endParaRPr lang="en-US"/>
            </a:p>
          </p:txBody>
        </p:sp>
        <p:sp>
          <p:nvSpPr>
            <p:cNvPr id="19533" name="Line 257"/>
            <p:cNvSpPr>
              <a:spLocks noChangeShapeType="1"/>
            </p:cNvSpPr>
            <p:nvPr/>
          </p:nvSpPr>
          <p:spPr bwMode="auto">
            <a:xfrm flipV="1">
              <a:off x="2592388" y="3586163"/>
              <a:ext cx="1588" cy="28575"/>
            </a:xfrm>
            <a:prstGeom prst="line">
              <a:avLst/>
            </a:prstGeom>
            <a:noFill/>
            <a:ln w="0">
              <a:solidFill>
                <a:srgbClr val="000000"/>
              </a:solidFill>
              <a:round/>
              <a:headEnd/>
              <a:tailEnd/>
            </a:ln>
          </p:spPr>
          <p:txBody>
            <a:bodyPr/>
            <a:lstStyle/>
            <a:p>
              <a:endParaRPr lang="en-US"/>
            </a:p>
          </p:txBody>
        </p:sp>
        <p:sp>
          <p:nvSpPr>
            <p:cNvPr id="19534" name="Line 258"/>
            <p:cNvSpPr>
              <a:spLocks noChangeShapeType="1"/>
            </p:cNvSpPr>
            <p:nvPr/>
          </p:nvSpPr>
          <p:spPr bwMode="auto">
            <a:xfrm flipV="1">
              <a:off x="2619376" y="3586163"/>
              <a:ext cx="1588" cy="14288"/>
            </a:xfrm>
            <a:prstGeom prst="line">
              <a:avLst/>
            </a:prstGeom>
            <a:noFill/>
            <a:ln w="0">
              <a:solidFill>
                <a:srgbClr val="000000"/>
              </a:solidFill>
              <a:round/>
              <a:headEnd/>
              <a:tailEnd/>
            </a:ln>
          </p:spPr>
          <p:txBody>
            <a:bodyPr/>
            <a:lstStyle/>
            <a:p>
              <a:endParaRPr lang="en-US"/>
            </a:p>
          </p:txBody>
        </p:sp>
        <p:sp>
          <p:nvSpPr>
            <p:cNvPr id="19535" name="Line 259"/>
            <p:cNvSpPr>
              <a:spLocks noChangeShapeType="1"/>
            </p:cNvSpPr>
            <p:nvPr/>
          </p:nvSpPr>
          <p:spPr bwMode="auto">
            <a:xfrm flipV="1">
              <a:off x="2646363" y="3586163"/>
              <a:ext cx="1588" cy="14288"/>
            </a:xfrm>
            <a:prstGeom prst="line">
              <a:avLst/>
            </a:prstGeom>
            <a:noFill/>
            <a:ln w="0">
              <a:solidFill>
                <a:srgbClr val="000000"/>
              </a:solidFill>
              <a:round/>
              <a:headEnd/>
              <a:tailEnd/>
            </a:ln>
          </p:spPr>
          <p:txBody>
            <a:bodyPr/>
            <a:lstStyle/>
            <a:p>
              <a:endParaRPr lang="en-US"/>
            </a:p>
          </p:txBody>
        </p:sp>
        <p:sp>
          <p:nvSpPr>
            <p:cNvPr id="19536" name="Line 260"/>
            <p:cNvSpPr>
              <a:spLocks noChangeShapeType="1"/>
            </p:cNvSpPr>
            <p:nvPr/>
          </p:nvSpPr>
          <p:spPr bwMode="auto">
            <a:xfrm flipV="1">
              <a:off x="2671763" y="3586163"/>
              <a:ext cx="1588" cy="14288"/>
            </a:xfrm>
            <a:prstGeom prst="line">
              <a:avLst/>
            </a:prstGeom>
            <a:noFill/>
            <a:ln w="0">
              <a:solidFill>
                <a:srgbClr val="000000"/>
              </a:solidFill>
              <a:round/>
              <a:headEnd/>
              <a:tailEnd/>
            </a:ln>
          </p:spPr>
          <p:txBody>
            <a:bodyPr/>
            <a:lstStyle/>
            <a:p>
              <a:endParaRPr lang="en-US"/>
            </a:p>
          </p:txBody>
        </p:sp>
        <p:sp>
          <p:nvSpPr>
            <p:cNvPr id="19537" name="Line 261"/>
            <p:cNvSpPr>
              <a:spLocks noChangeShapeType="1"/>
            </p:cNvSpPr>
            <p:nvPr/>
          </p:nvSpPr>
          <p:spPr bwMode="auto">
            <a:xfrm flipV="1">
              <a:off x="2700338" y="3586163"/>
              <a:ext cx="1588" cy="14288"/>
            </a:xfrm>
            <a:prstGeom prst="line">
              <a:avLst/>
            </a:prstGeom>
            <a:noFill/>
            <a:ln w="0">
              <a:solidFill>
                <a:srgbClr val="000000"/>
              </a:solidFill>
              <a:round/>
              <a:headEnd/>
              <a:tailEnd/>
            </a:ln>
          </p:spPr>
          <p:txBody>
            <a:bodyPr/>
            <a:lstStyle/>
            <a:p>
              <a:endParaRPr lang="en-US"/>
            </a:p>
          </p:txBody>
        </p:sp>
        <p:sp>
          <p:nvSpPr>
            <p:cNvPr id="19538" name="Line 262"/>
            <p:cNvSpPr>
              <a:spLocks noChangeShapeType="1"/>
            </p:cNvSpPr>
            <p:nvPr/>
          </p:nvSpPr>
          <p:spPr bwMode="auto">
            <a:xfrm flipV="1">
              <a:off x="2725738" y="3586163"/>
              <a:ext cx="1588" cy="28575"/>
            </a:xfrm>
            <a:prstGeom prst="line">
              <a:avLst/>
            </a:prstGeom>
            <a:noFill/>
            <a:ln w="0">
              <a:solidFill>
                <a:srgbClr val="000000"/>
              </a:solidFill>
              <a:round/>
              <a:headEnd/>
              <a:tailEnd/>
            </a:ln>
          </p:spPr>
          <p:txBody>
            <a:bodyPr/>
            <a:lstStyle/>
            <a:p>
              <a:endParaRPr lang="en-US"/>
            </a:p>
          </p:txBody>
        </p:sp>
        <p:sp>
          <p:nvSpPr>
            <p:cNvPr id="19539" name="Line 263"/>
            <p:cNvSpPr>
              <a:spLocks noChangeShapeType="1"/>
            </p:cNvSpPr>
            <p:nvPr/>
          </p:nvSpPr>
          <p:spPr bwMode="auto">
            <a:xfrm flipV="1">
              <a:off x="2752726" y="3586163"/>
              <a:ext cx="1588" cy="14288"/>
            </a:xfrm>
            <a:prstGeom prst="line">
              <a:avLst/>
            </a:prstGeom>
            <a:noFill/>
            <a:ln w="0">
              <a:solidFill>
                <a:srgbClr val="000000"/>
              </a:solidFill>
              <a:round/>
              <a:headEnd/>
              <a:tailEnd/>
            </a:ln>
          </p:spPr>
          <p:txBody>
            <a:bodyPr/>
            <a:lstStyle/>
            <a:p>
              <a:endParaRPr lang="en-US"/>
            </a:p>
          </p:txBody>
        </p:sp>
        <p:sp>
          <p:nvSpPr>
            <p:cNvPr id="19540" name="Line 264"/>
            <p:cNvSpPr>
              <a:spLocks noChangeShapeType="1"/>
            </p:cNvSpPr>
            <p:nvPr/>
          </p:nvSpPr>
          <p:spPr bwMode="auto">
            <a:xfrm flipV="1">
              <a:off x="2779713" y="3586163"/>
              <a:ext cx="1588" cy="14288"/>
            </a:xfrm>
            <a:prstGeom prst="line">
              <a:avLst/>
            </a:prstGeom>
            <a:noFill/>
            <a:ln w="0">
              <a:solidFill>
                <a:srgbClr val="000000"/>
              </a:solidFill>
              <a:round/>
              <a:headEnd/>
              <a:tailEnd/>
            </a:ln>
          </p:spPr>
          <p:txBody>
            <a:bodyPr/>
            <a:lstStyle/>
            <a:p>
              <a:endParaRPr lang="en-US"/>
            </a:p>
          </p:txBody>
        </p:sp>
        <p:sp>
          <p:nvSpPr>
            <p:cNvPr id="19541" name="Line 265"/>
            <p:cNvSpPr>
              <a:spLocks noChangeShapeType="1"/>
            </p:cNvSpPr>
            <p:nvPr/>
          </p:nvSpPr>
          <p:spPr bwMode="auto">
            <a:xfrm flipV="1">
              <a:off x="2806701" y="3586163"/>
              <a:ext cx="1588" cy="14288"/>
            </a:xfrm>
            <a:prstGeom prst="line">
              <a:avLst/>
            </a:prstGeom>
            <a:noFill/>
            <a:ln w="0">
              <a:solidFill>
                <a:srgbClr val="000000"/>
              </a:solidFill>
              <a:round/>
              <a:headEnd/>
              <a:tailEnd/>
            </a:ln>
          </p:spPr>
          <p:txBody>
            <a:bodyPr/>
            <a:lstStyle/>
            <a:p>
              <a:endParaRPr lang="en-US"/>
            </a:p>
          </p:txBody>
        </p:sp>
        <p:sp>
          <p:nvSpPr>
            <p:cNvPr id="19542" name="Line 266"/>
            <p:cNvSpPr>
              <a:spLocks noChangeShapeType="1"/>
            </p:cNvSpPr>
            <p:nvPr/>
          </p:nvSpPr>
          <p:spPr bwMode="auto">
            <a:xfrm flipV="1">
              <a:off x="2833688" y="3586163"/>
              <a:ext cx="1588" cy="14288"/>
            </a:xfrm>
            <a:prstGeom prst="line">
              <a:avLst/>
            </a:prstGeom>
            <a:noFill/>
            <a:ln w="0">
              <a:solidFill>
                <a:srgbClr val="000000"/>
              </a:solidFill>
              <a:round/>
              <a:headEnd/>
              <a:tailEnd/>
            </a:ln>
          </p:spPr>
          <p:txBody>
            <a:bodyPr/>
            <a:lstStyle/>
            <a:p>
              <a:endParaRPr lang="en-US"/>
            </a:p>
          </p:txBody>
        </p:sp>
        <p:sp>
          <p:nvSpPr>
            <p:cNvPr id="19543" name="Line 267"/>
            <p:cNvSpPr>
              <a:spLocks noChangeShapeType="1"/>
            </p:cNvSpPr>
            <p:nvPr/>
          </p:nvSpPr>
          <p:spPr bwMode="auto">
            <a:xfrm flipV="1">
              <a:off x="2859088" y="3586163"/>
              <a:ext cx="1588" cy="28575"/>
            </a:xfrm>
            <a:prstGeom prst="line">
              <a:avLst/>
            </a:prstGeom>
            <a:noFill/>
            <a:ln w="0">
              <a:solidFill>
                <a:srgbClr val="000000"/>
              </a:solidFill>
              <a:round/>
              <a:headEnd/>
              <a:tailEnd/>
            </a:ln>
          </p:spPr>
          <p:txBody>
            <a:bodyPr/>
            <a:lstStyle/>
            <a:p>
              <a:endParaRPr lang="en-US"/>
            </a:p>
          </p:txBody>
        </p:sp>
        <p:sp>
          <p:nvSpPr>
            <p:cNvPr id="19544" name="Line 268"/>
            <p:cNvSpPr>
              <a:spLocks noChangeShapeType="1"/>
            </p:cNvSpPr>
            <p:nvPr/>
          </p:nvSpPr>
          <p:spPr bwMode="auto">
            <a:xfrm flipV="1">
              <a:off x="2886076" y="3586163"/>
              <a:ext cx="1588" cy="14288"/>
            </a:xfrm>
            <a:prstGeom prst="line">
              <a:avLst/>
            </a:prstGeom>
            <a:noFill/>
            <a:ln w="0">
              <a:solidFill>
                <a:srgbClr val="000000"/>
              </a:solidFill>
              <a:round/>
              <a:headEnd/>
              <a:tailEnd/>
            </a:ln>
          </p:spPr>
          <p:txBody>
            <a:bodyPr/>
            <a:lstStyle/>
            <a:p>
              <a:endParaRPr lang="en-US"/>
            </a:p>
          </p:txBody>
        </p:sp>
        <p:sp>
          <p:nvSpPr>
            <p:cNvPr id="19545" name="Line 269"/>
            <p:cNvSpPr>
              <a:spLocks noChangeShapeType="1"/>
            </p:cNvSpPr>
            <p:nvPr/>
          </p:nvSpPr>
          <p:spPr bwMode="auto">
            <a:xfrm flipV="1">
              <a:off x="2913063" y="3586163"/>
              <a:ext cx="1588" cy="14288"/>
            </a:xfrm>
            <a:prstGeom prst="line">
              <a:avLst/>
            </a:prstGeom>
            <a:noFill/>
            <a:ln w="0">
              <a:solidFill>
                <a:srgbClr val="000000"/>
              </a:solidFill>
              <a:round/>
              <a:headEnd/>
              <a:tailEnd/>
            </a:ln>
          </p:spPr>
          <p:txBody>
            <a:bodyPr/>
            <a:lstStyle/>
            <a:p>
              <a:endParaRPr lang="en-US"/>
            </a:p>
          </p:txBody>
        </p:sp>
        <p:sp>
          <p:nvSpPr>
            <p:cNvPr id="19546" name="Line 270"/>
            <p:cNvSpPr>
              <a:spLocks noChangeShapeType="1"/>
            </p:cNvSpPr>
            <p:nvPr/>
          </p:nvSpPr>
          <p:spPr bwMode="auto">
            <a:xfrm flipV="1">
              <a:off x="2940051" y="3586163"/>
              <a:ext cx="1588" cy="14288"/>
            </a:xfrm>
            <a:prstGeom prst="line">
              <a:avLst/>
            </a:prstGeom>
            <a:noFill/>
            <a:ln w="0">
              <a:solidFill>
                <a:srgbClr val="000000"/>
              </a:solidFill>
              <a:round/>
              <a:headEnd/>
              <a:tailEnd/>
            </a:ln>
          </p:spPr>
          <p:txBody>
            <a:bodyPr/>
            <a:lstStyle/>
            <a:p>
              <a:endParaRPr lang="en-US"/>
            </a:p>
          </p:txBody>
        </p:sp>
        <p:sp>
          <p:nvSpPr>
            <p:cNvPr id="19547" name="Line 271"/>
            <p:cNvSpPr>
              <a:spLocks noChangeShapeType="1"/>
            </p:cNvSpPr>
            <p:nvPr/>
          </p:nvSpPr>
          <p:spPr bwMode="auto">
            <a:xfrm flipV="1">
              <a:off x="2967038" y="3586163"/>
              <a:ext cx="1588" cy="14288"/>
            </a:xfrm>
            <a:prstGeom prst="line">
              <a:avLst/>
            </a:prstGeom>
            <a:noFill/>
            <a:ln w="0">
              <a:solidFill>
                <a:srgbClr val="000000"/>
              </a:solidFill>
              <a:round/>
              <a:headEnd/>
              <a:tailEnd/>
            </a:ln>
          </p:spPr>
          <p:txBody>
            <a:bodyPr/>
            <a:lstStyle/>
            <a:p>
              <a:endParaRPr lang="en-US"/>
            </a:p>
          </p:txBody>
        </p:sp>
        <p:sp>
          <p:nvSpPr>
            <p:cNvPr id="19548" name="Line 272"/>
            <p:cNvSpPr>
              <a:spLocks noChangeShapeType="1"/>
            </p:cNvSpPr>
            <p:nvPr/>
          </p:nvSpPr>
          <p:spPr bwMode="auto">
            <a:xfrm flipV="1">
              <a:off x="2994026" y="3586163"/>
              <a:ext cx="1588" cy="28575"/>
            </a:xfrm>
            <a:prstGeom prst="line">
              <a:avLst/>
            </a:prstGeom>
            <a:noFill/>
            <a:ln w="0">
              <a:solidFill>
                <a:srgbClr val="000000"/>
              </a:solidFill>
              <a:round/>
              <a:headEnd/>
              <a:tailEnd/>
            </a:ln>
          </p:spPr>
          <p:txBody>
            <a:bodyPr/>
            <a:lstStyle/>
            <a:p>
              <a:endParaRPr lang="en-US"/>
            </a:p>
          </p:txBody>
        </p:sp>
        <p:sp>
          <p:nvSpPr>
            <p:cNvPr id="19549" name="Line 273"/>
            <p:cNvSpPr>
              <a:spLocks noChangeShapeType="1"/>
            </p:cNvSpPr>
            <p:nvPr/>
          </p:nvSpPr>
          <p:spPr bwMode="auto">
            <a:xfrm flipV="1">
              <a:off x="3019426" y="3586163"/>
              <a:ext cx="1588" cy="14288"/>
            </a:xfrm>
            <a:prstGeom prst="line">
              <a:avLst/>
            </a:prstGeom>
            <a:noFill/>
            <a:ln w="0">
              <a:solidFill>
                <a:srgbClr val="000000"/>
              </a:solidFill>
              <a:round/>
              <a:headEnd/>
              <a:tailEnd/>
            </a:ln>
          </p:spPr>
          <p:txBody>
            <a:bodyPr/>
            <a:lstStyle/>
            <a:p>
              <a:endParaRPr lang="en-US"/>
            </a:p>
          </p:txBody>
        </p:sp>
        <p:sp>
          <p:nvSpPr>
            <p:cNvPr id="19550" name="Line 274"/>
            <p:cNvSpPr>
              <a:spLocks noChangeShapeType="1"/>
            </p:cNvSpPr>
            <p:nvPr/>
          </p:nvSpPr>
          <p:spPr bwMode="auto">
            <a:xfrm flipV="1">
              <a:off x="3046413" y="3586163"/>
              <a:ext cx="1588" cy="14288"/>
            </a:xfrm>
            <a:prstGeom prst="line">
              <a:avLst/>
            </a:prstGeom>
            <a:noFill/>
            <a:ln w="0">
              <a:solidFill>
                <a:srgbClr val="000000"/>
              </a:solidFill>
              <a:round/>
              <a:headEnd/>
              <a:tailEnd/>
            </a:ln>
          </p:spPr>
          <p:txBody>
            <a:bodyPr/>
            <a:lstStyle/>
            <a:p>
              <a:endParaRPr lang="en-US"/>
            </a:p>
          </p:txBody>
        </p:sp>
        <p:sp>
          <p:nvSpPr>
            <p:cNvPr id="19551" name="Line 275"/>
            <p:cNvSpPr>
              <a:spLocks noChangeShapeType="1"/>
            </p:cNvSpPr>
            <p:nvPr/>
          </p:nvSpPr>
          <p:spPr bwMode="auto">
            <a:xfrm flipV="1">
              <a:off x="3073401" y="3586163"/>
              <a:ext cx="1588" cy="14288"/>
            </a:xfrm>
            <a:prstGeom prst="line">
              <a:avLst/>
            </a:prstGeom>
            <a:noFill/>
            <a:ln w="0">
              <a:solidFill>
                <a:srgbClr val="000000"/>
              </a:solidFill>
              <a:round/>
              <a:headEnd/>
              <a:tailEnd/>
            </a:ln>
          </p:spPr>
          <p:txBody>
            <a:bodyPr/>
            <a:lstStyle/>
            <a:p>
              <a:endParaRPr lang="en-US"/>
            </a:p>
          </p:txBody>
        </p:sp>
        <p:sp>
          <p:nvSpPr>
            <p:cNvPr id="19552" name="Line 276"/>
            <p:cNvSpPr>
              <a:spLocks noChangeShapeType="1"/>
            </p:cNvSpPr>
            <p:nvPr/>
          </p:nvSpPr>
          <p:spPr bwMode="auto">
            <a:xfrm flipV="1">
              <a:off x="3100388" y="3586163"/>
              <a:ext cx="1588" cy="14288"/>
            </a:xfrm>
            <a:prstGeom prst="line">
              <a:avLst/>
            </a:prstGeom>
            <a:noFill/>
            <a:ln w="0">
              <a:solidFill>
                <a:srgbClr val="000000"/>
              </a:solidFill>
              <a:round/>
              <a:headEnd/>
              <a:tailEnd/>
            </a:ln>
          </p:spPr>
          <p:txBody>
            <a:bodyPr/>
            <a:lstStyle/>
            <a:p>
              <a:endParaRPr lang="en-US"/>
            </a:p>
          </p:txBody>
        </p:sp>
        <p:sp>
          <p:nvSpPr>
            <p:cNvPr id="19553" name="Line 277"/>
            <p:cNvSpPr>
              <a:spLocks noChangeShapeType="1"/>
            </p:cNvSpPr>
            <p:nvPr/>
          </p:nvSpPr>
          <p:spPr bwMode="auto">
            <a:xfrm flipV="1">
              <a:off x="3127376" y="3586163"/>
              <a:ext cx="1588" cy="28575"/>
            </a:xfrm>
            <a:prstGeom prst="line">
              <a:avLst/>
            </a:prstGeom>
            <a:noFill/>
            <a:ln w="0">
              <a:solidFill>
                <a:srgbClr val="000000"/>
              </a:solidFill>
              <a:round/>
              <a:headEnd/>
              <a:tailEnd/>
            </a:ln>
          </p:spPr>
          <p:txBody>
            <a:bodyPr/>
            <a:lstStyle/>
            <a:p>
              <a:endParaRPr lang="en-US"/>
            </a:p>
          </p:txBody>
        </p:sp>
        <p:sp>
          <p:nvSpPr>
            <p:cNvPr id="19554" name="Line 278"/>
            <p:cNvSpPr>
              <a:spLocks noChangeShapeType="1"/>
            </p:cNvSpPr>
            <p:nvPr/>
          </p:nvSpPr>
          <p:spPr bwMode="auto">
            <a:xfrm flipV="1">
              <a:off x="3154363" y="3586163"/>
              <a:ext cx="1588" cy="14288"/>
            </a:xfrm>
            <a:prstGeom prst="line">
              <a:avLst/>
            </a:prstGeom>
            <a:noFill/>
            <a:ln w="0">
              <a:solidFill>
                <a:srgbClr val="000000"/>
              </a:solidFill>
              <a:round/>
              <a:headEnd/>
              <a:tailEnd/>
            </a:ln>
          </p:spPr>
          <p:txBody>
            <a:bodyPr/>
            <a:lstStyle/>
            <a:p>
              <a:endParaRPr lang="en-US"/>
            </a:p>
          </p:txBody>
        </p:sp>
        <p:sp>
          <p:nvSpPr>
            <p:cNvPr id="19555" name="Line 279"/>
            <p:cNvSpPr>
              <a:spLocks noChangeShapeType="1"/>
            </p:cNvSpPr>
            <p:nvPr/>
          </p:nvSpPr>
          <p:spPr bwMode="auto">
            <a:xfrm flipV="1">
              <a:off x="3179763" y="3586163"/>
              <a:ext cx="1588" cy="14288"/>
            </a:xfrm>
            <a:prstGeom prst="line">
              <a:avLst/>
            </a:prstGeom>
            <a:noFill/>
            <a:ln w="0">
              <a:solidFill>
                <a:srgbClr val="000000"/>
              </a:solidFill>
              <a:round/>
              <a:headEnd/>
              <a:tailEnd/>
            </a:ln>
          </p:spPr>
          <p:txBody>
            <a:bodyPr/>
            <a:lstStyle/>
            <a:p>
              <a:endParaRPr lang="en-US"/>
            </a:p>
          </p:txBody>
        </p:sp>
        <p:sp>
          <p:nvSpPr>
            <p:cNvPr id="19556" name="Line 280"/>
            <p:cNvSpPr>
              <a:spLocks noChangeShapeType="1"/>
            </p:cNvSpPr>
            <p:nvPr/>
          </p:nvSpPr>
          <p:spPr bwMode="auto">
            <a:xfrm flipV="1">
              <a:off x="3206751" y="3586163"/>
              <a:ext cx="1588" cy="14288"/>
            </a:xfrm>
            <a:prstGeom prst="line">
              <a:avLst/>
            </a:prstGeom>
            <a:noFill/>
            <a:ln w="0">
              <a:solidFill>
                <a:srgbClr val="000000"/>
              </a:solidFill>
              <a:round/>
              <a:headEnd/>
              <a:tailEnd/>
            </a:ln>
          </p:spPr>
          <p:txBody>
            <a:bodyPr/>
            <a:lstStyle/>
            <a:p>
              <a:endParaRPr lang="en-US"/>
            </a:p>
          </p:txBody>
        </p:sp>
        <p:sp>
          <p:nvSpPr>
            <p:cNvPr id="19557" name="Line 281"/>
            <p:cNvSpPr>
              <a:spLocks noChangeShapeType="1"/>
            </p:cNvSpPr>
            <p:nvPr/>
          </p:nvSpPr>
          <p:spPr bwMode="auto">
            <a:xfrm flipV="1">
              <a:off x="3233738" y="3586163"/>
              <a:ext cx="1588" cy="14288"/>
            </a:xfrm>
            <a:prstGeom prst="line">
              <a:avLst/>
            </a:prstGeom>
            <a:noFill/>
            <a:ln w="0">
              <a:solidFill>
                <a:srgbClr val="000000"/>
              </a:solidFill>
              <a:round/>
              <a:headEnd/>
              <a:tailEnd/>
            </a:ln>
          </p:spPr>
          <p:txBody>
            <a:bodyPr/>
            <a:lstStyle/>
            <a:p>
              <a:endParaRPr lang="en-US"/>
            </a:p>
          </p:txBody>
        </p:sp>
        <p:sp>
          <p:nvSpPr>
            <p:cNvPr id="19558" name="Line 282"/>
            <p:cNvSpPr>
              <a:spLocks noChangeShapeType="1"/>
            </p:cNvSpPr>
            <p:nvPr/>
          </p:nvSpPr>
          <p:spPr bwMode="auto">
            <a:xfrm flipV="1">
              <a:off x="3260726" y="3586163"/>
              <a:ext cx="1588" cy="28575"/>
            </a:xfrm>
            <a:prstGeom prst="line">
              <a:avLst/>
            </a:prstGeom>
            <a:noFill/>
            <a:ln w="0">
              <a:solidFill>
                <a:srgbClr val="000000"/>
              </a:solidFill>
              <a:round/>
              <a:headEnd/>
              <a:tailEnd/>
            </a:ln>
          </p:spPr>
          <p:txBody>
            <a:bodyPr/>
            <a:lstStyle/>
            <a:p>
              <a:endParaRPr lang="en-US"/>
            </a:p>
          </p:txBody>
        </p:sp>
        <p:sp>
          <p:nvSpPr>
            <p:cNvPr id="19559" name="Line 283"/>
            <p:cNvSpPr>
              <a:spLocks noChangeShapeType="1"/>
            </p:cNvSpPr>
            <p:nvPr/>
          </p:nvSpPr>
          <p:spPr bwMode="auto">
            <a:xfrm flipV="1">
              <a:off x="3287713" y="3586163"/>
              <a:ext cx="1588" cy="14288"/>
            </a:xfrm>
            <a:prstGeom prst="line">
              <a:avLst/>
            </a:prstGeom>
            <a:noFill/>
            <a:ln w="0">
              <a:solidFill>
                <a:srgbClr val="000000"/>
              </a:solidFill>
              <a:round/>
              <a:headEnd/>
              <a:tailEnd/>
            </a:ln>
          </p:spPr>
          <p:txBody>
            <a:bodyPr/>
            <a:lstStyle/>
            <a:p>
              <a:endParaRPr lang="en-US"/>
            </a:p>
          </p:txBody>
        </p:sp>
        <p:sp>
          <p:nvSpPr>
            <p:cNvPr id="19560" name="Line 284"/>
            <p:cNvSpPr>
              <a:spLocks noChangeShapeType="1"/>
            </p:cNvSpPr>
            <p:nvPr/>
          </p:nvSpPr>
          <p:spPr bwMode="auto">
            <a:xfrm flipV="1">
              <a:off x="3313113" y="3586163"/>
              <a:ext cx="1588" cy="14288"/>
            </a:xfrm>
            <a:prstGeom prst="line">
              <a:avLst/>
            </a:prstGeom>
            <a:noFill/>
            <a:ln w="0">
              <a:solidFill>
                <a:srgbClr val="000000"/>
              </a:solidFill>
              <a:round/>
              <a:headEnd/>
              <a:tailEnd/>
            </a:ln>
          </p:spPr>
          <p:txBody>
            <a:bodyPr/>
            <a:lstStyle/>
            <a:p>
              <a:endParaRPr lang="en-US"/>
            </a:p>
          </p:txBody>
        </p:sp>
        <p:sp>
          <p:nvSpPr>
            <p:cNvPr id="19561" name="Line 285"/>
            <p:cNvSpPr>
              <a:spLocks noChangeShapeType="1"/>
            </p:cNvSpPr>
            <p:nvPr/>
          </p:nvSpPr>
          <p:spPr bwMode="auto">
            <a:xfrm flipV="1">
              <a:off x="3340101" y="3586163"/>
              <a:ext cx="1588" cy="14288"/>
            </a:xfrm>
            <a:prstGeom prst="line">
              <a:avLst/>
            </a:prstGeom>
            <a:noFill/>
            <a:ln w="0">
              <a:solidFill>
                <a:srgbClr val="000000"/>
              </a:solidFill>
              <a:round/>
              <a:headEnd/>
              <a:tailEnd/>
            </a:ln>
          </p:spPr>
          <p:txBody>
            <a:bodyPr/>
            <a:lstStyle/>
            <a:p>
              <a:endParaRPr lang="en-US"/>
            </a:p>
          </p:txBody>
        </p:sp>
        <p:sp>
          <p:nvSpPr>
            <p:cNvPr id="19562" name="Line 286"/>
            <p:cNvSpPr>
              <a:spLocks noChangeShapeType="1"/>
            </p:cNvSpPr>
            <p:nvPr/>
          </p:nvSpPr>
          <p:spPr bwMode="auto">
            <a:xfrm flipV="1">
              <a:off x="3367088" y="3586163"/>
              <a:ext cx="1588" cy="14288"/>
            </a:xfrm>
            <a:prstGeom prst="line">
              <a:avLst/>
            </a:prstGeom>
            <a:noFill/>
            <a:ln w="0">
              <a:solidFill>
                <a:srgbClr val="000000"/>
              </a:solidFill>
              <a:round/>
              <a:headEnd/>
              <a:tailEnd/>
            </a:ln>
          </p:spPr>
          <p:txBody>
            <a:bodyPr/>
            <a:lstStyle/>
            <a:p>
              <a:endParaRPr lang="en-US"/>
            </a:p>
          </p:txBody>
        </p:sp>
        <p:sp>
          <p:nvSpPr>
            <p:cNvPr id="19563" name="Line 287"/>
            <p:cNvSpPr>
              <a:spLocks noChangeShapeType="1"/>
            </p:cNvSpPr>
            <p:nvPr/>
          </p:nvSpPr>
          <p:spPr bwMode="auto">
            <a:xfrm flipV="1">
              <a:off x="3394076" y="3586163"/>
              <a:ext cx="1588" cy="28575"/>
            </a:xfrm>
            <a:prstGeom prst="line">
              <a:avLst/>
            </a:prstGeom>
            <a:noFill/>
            <a:ln w="0">
              <a:solidFill>
                <a:srgbClr val="000000"/>
              </a:solidFill>
              <a:round/>
              <a:headEnd/>
              <a:tailEnd/>
            </a:ln>
          </p:spPr>
          <p:txBody>
            <a:bodyPr/>
            <a:lstStyle/>
            <a:p>
              <a:endParaRPr lang="en-US"/>
            </a:p>
          </p:txBody>
        </p:sp>
        <p:sp>
          <p:nvSpPr>
            <p:cNvPr id="19564" name="Line 288"/>
            <p:cNvSpPr>
              <a:spLocks noChangeShapeType="1"/>
            </p:cNvSpPr>
            <p:nvPr/>
          </p:nvSpPr>
          <p:spPr bwMode="auto">
            <a:xfrm flipV="1">
              <a:off x="3421063" y="3586163"/>
              <a:ext cx="1588" cy="14288"/>
            </a:xfrm>
            <a:prstGeom prst="line">
              <a:avLst/>
            </a:prstGeom>
            <a:noFill/>
            <a:ln w="0">
              <a:solidFill>
                <a:srgbClr val="000000"/>
              </a:solidFill>
              <a:round/>
              <a:headEnd/>
              <a:tailEnd/>
            </a:ln>
          </p:spPr>
          <p:txBody>
            <a:bodyPr/>
            <a:lstStyle/>
            <a:p>
              <a:endParaRPr lang="en-US"/>
            </a:p>
          </p:txBody>
        </p:sp>
        <p:sp>
          <p:nvSpPr>
            <p:cNvPr id="19565" name="Line 289"/>
            <p:cNvSpPr>
              <a:spLocks noChangeShapeType="1"/>
            </p:cNvSpPr>
            <p:nvPr/>
          </p:nvSpPr>
          <p:spPr bwMode="auto">
            <a:xfrm flipV="1">
              <a:off x="3448051" y="3586163"/>
              <a:ext cx="1588" cy="14288"/>
            </a:xfrm>
            <a:prstGeom prst="line">
              <a:avLst/>
            </a:prstGeom>
            <a:noFill/>
            <a:ln w="0">
              <a:solidFill>
                <a:srgbClr val="000000"/>
              </a:solidFill>
              <a:round/>
              <a:headEnd/>
              <a:tailEnd/>
            </a:ln>
          </p:spPr>
          <p:txBody>
            <a:bodyPr/>
            <a:lstStyle/>
            <a:p>
              <a:endParaRPr lang="en-US"/>
            </a:p>
          </p:txBody>
        </p:sp>
        <p:sp>
          <p:nvSpPr>
            <p:cNvPr id="19566" name="Line 290"/>
            <p:cNvSpPr>
              <a:spLocks noChangeShapeType="1"/>
            </p:cNvSpPr>
            <p:nvPr/>
          </p:nvSpPr>
          <p:spPr bwMode="auto">
            <a:xfrm flipV="1">
              <a:off x="3473451" y="3586163"/>
              <a:ext cx="1588" cy="14288"/>
            </a:xfrm>
            <a:prstGeom prst="line">
              <a:avLst/>
            </a:prstGeom>
            <a:noFill/>
            <a:ln w="0">
              <a:solidFill>
                <a:srgbClr val="000000"/>
              </a:solidFill>
              <a:round/>
              <a:headEnd/>
              <a:tailEnd/>
            </a:ln>
          </p:spPr>
          <p:txBody>
            <a:bodyPr/>
            <a:lstStyle/>
            <a:p>
              <a:endParaRPr lang="en-US"/>
            </a:p>
          </p:txBody>
        </p:sp>
        <p:sp>
          <p:nvSpPr>
            <p:cNvPr id="19567" name="Line 291"/>
            <p:cNvSpPr>
              <a:spLocks noChangeShapeType="1"/>
            </p:cNvSpPr>
            <p:nvPr/>
          </p:nvSpPr>
          <p:spPr bwMode="auto">
            <a:xfrm flipV="1">
              <a:off x="3500438" y="3586163"/>
              <a:ext cx="1588" cy="14288"/>
            </a:xfrm>
            <a:prstGeom prst="line">
              <a:avLst/>
            </a:prstGeom>
            <a:noFill/>
            <a:ln w="0">
              <a:solidFill>
                <a:srgbClr val="000000"/>
              </a:solidFill>
              <a:round/>
              <a:headEnd/>
              <a:tailEnd/>
            </a:ln>
          </p:spPr>
          <p:txBody>
            <a:bodyPr/>
            <a:lstStyle/>
            <a:p>
              <a:endParaRPr lang="en-US"/>
            </a:p>
          </p:txBody>
        </p:sp>
        <p:sp>
          <p:nvSpPr>
            <p:cNvPr id="19568" name="Line 292"/>
            <p:cNvSpPr>
              <a:spLocks noChangeShapeType="1"/>
            </p:cNvSpPr>
            <p:nvPr/>
          </p:nvSpPr>
          <p:spPr bwMode="auto">
            <a:xfrm flipV="1">
              <a:off x="3527426" y="3586163"/>
              <a:ext cx="1588" cy="28575"/>
            </a:xfrm>
            <a:prstGeom prst="line">
              <a:avLst/>
            </a:prstGeom>
            <a:noFill/>
            <a:ln w="0">
              <a:solidFill>
                <a:srgbClr val="000000"/>
              </a:solidFill>
              <a:round/>
              <a:headEnd/>
              <a:tailEnd/>
            </a:ln>
          </p:spPr>
          <p:txBody>
            <a:bodyPr/>
            <a:lstStyle/>
            <a:p>
              <a:endParaRPr lang="en-US"/>
            </a:p>
          </p:txBody>
        </p:sp>
        <p:sp>
          <p:nvSpPr>
            <p:cNvPr id="19569" name="Line 293"/>
            <p:cNvSpPr>
              <a:spLocks noChangeShapeType="1"/>
            </p:cNvSpPr>
            <p:nvPr/>
          </p:nvSpPr>
          <p:spPr bwMode="auto">
            <a:xfrm flipV="1">
              <a:off x="3554413" y="3586163"/>
              <a:ext cx="1588" cy="14288"/>
            </a:xfrm>
            <a:prstGeom prst="line">
              <a:avLst/>
            </a:prstGeom>
            <a:noFill/>
            <a:ln w="0">
              <a:solidFill>
                <a:srgbClr val="000000"/>
              </a:solidFill>
              <a:round/>
              <a:headEnd/>
              <a:tailEnd/>
            </a:ln>
          </p:spPr>
          <p:txBody>
            <a:bodyPr/>
            <a:lstStyle/>
            <a:p>
              <a:endParaRPr lang="en-US"/>
            </a:p>
          </p:txBody>
        </p:sp>
        <p:sp>
          <p:nvSpPr>
            <p:cNvPr id="19570" name="Line 294"/>
            <p:cNvSpPr>
              <a:spLocks noChangeShapeType="1"/>
            </p:cNvSpPr>
            <p:nvPr/>
          </p:nvSpPr>
          <p:spPr bwMode="auto">
            <a:xfrm flipV="1">
              <a:off x="3581401" y="3586163"/>
              <a:ext cx="1588" cy="14288"/>
            </a:xfrm>
            <a:prstGeom prst="line">
              <a:avLst/>
            </a:prstGeom>
            <a:noFill/>
            <a:ln w="0">
              <a:solidFill>
                <a:srgbClr val="000000"/>
              </a:solidFill>
              <a:round/>
              <a:headEnd/>
              <a:tailEnd/>
            </a:ln>
          </p:spPr>
          <p:txBody>
            <a:bodyPr/>
            <a:lstStyle/>
            <a:p>
              <a:endParaRPr lang="en-US"/>
            </a:p>
          </p:txBody>
        </p:sp>
        <p:sp>
          <p:nvSpPr>
            <p:cNvPr id="19571" name="Line 295"/>
            <p:cNvSpPr>
              <a:spLocks noChangeShapeType="1"/>
            </p:cNvSpPr>
            <p:nvPr/>
          </p:nvSpPr>
          <p:spPr bwMode="auto">
            <a:xfrm flipV="1">
              <a:off x="3608388" y="3586163"/>
              <a:ext cx="1588" cy="14288"/>
            </a:xfrm>
            <a:prstGeom prst="line">
              <a:avLst/>
            </a:prstGeom>
            <a:noFill/>
            <a:ln w="0">
              <a:solidFill>
                <a:srgbClr val="000000"/>
              </a:solidFill>
              <a:round/>
              <a:headEnd/>
              <a:tailEnd/>
            </a:ln>
          </p:spPr>
          <p:txBody>
            <a:bodyPr/>
            <a:lstStyle/>
            <a:p>
              <a:endParaRPr lang="en-US"/>
            </a:p>
          </p:txBody>
        </p:sp>
        <p:sp>
          <p:nvSpPr>
            <p:cNvPr id="19572" name="Line 296"/>
            <p:cNvSpPr>
              <a:spLocks noChangeShapeType="1"/>
            </p:cNvSpPr>
            <p:nvPr/>
          </p:nvSpPr>
          <p:spPr bwMode="auto">
            <a:xfrm flipV="1">
              <a:off x="3633788" y="3586163"/>
              <a:ext cx="1588" cy="14288"/>
            </a:xfrm>
            <a:prstGeom prst="line">
              <a:avLst/>
            </a:prstGeom>
            <a:noFill/>
            <a:ln w="0">
              <a:solidFill>
                <a:srgbClr val="000000"/>
              </a:solidFill>
              <a:round/>
              <a:headEnd/>
              <a:tailEnd/>
            </a:ln>
          </p:spPr>
          <p:txBody>
            <a:bodyPr/>
            <a:lstStyle/>
            <a:p>
              <a:endParaRPr lang="en-US"/>
            </a:p>
          </p:txBody>
        </p:sp>
        <p:sp>
          <p:nvSpPr>
            <p:cNvPr id="19573" name="Line 297"/>
            <p:cNvSpPr>
              <a:spLocks noChangeShapeType="1"/>
            </p:cNvSpPr>
            <p:nvPr/>
          </p:nvSpPr>
          <p:spPr bwMode="auto">
            <a:xfrm flipV="1">
              <a:off x="3660776" y="3586163"/>
              <a:ext cx="1588" cy="28575"/>
            </a:xfrm>
            <a:prstGeom prst="line">
              <a:avLst/>
            </a:prstGeom>
            <a:noFill/>
            <a:ln w="0">
              <a:solidFill>
                <a:srgbClr val="000000"/>
              </a:solidFill>
              <a:round/>
              <a:headEnd/>
              <a:tailEnd/>
            </a:ln>
          </p:spPr>
          <p:txBody>
            <a:bodyPr/>
            <a:lstStyle/>
            <a:p>
              <a:endParaRPr lang="en-US"/>
            </a:p>
          </p:txBody>
        </p:sp>
        <p:sp>
          <p:nvSpPr>
            <p:cNvPr id="19574" name="Line 298"/>
            <p:cNvSpPr>
              <a:spLocks noChangeShapeType="1"/>
            </p:cNvSpPr>
            <p:nvPr/>
          </p:nvSpPr>
          <p:spPr bwMode="auto">
            <a:xfrm flipV="1">
              <a:off x="3687763" y="3586163"/>
              <a:ext cx="1588" cy="14288"/>
            </a:xfrm>
            <a:prstGeom prst="line">
              <a:avLst/>
            </a:prstGeom>
            <a:noFill/>
            <a:ln w="0">
              <a:solidFill>
                <a:srgbClr val="000000"/>
              </a:solidFill>
              <a:round/>
              <a:headEnd/>
              <a:tailEnd/>
            </a:ln>
          </p:spPr>
          <p:txBody>
            <a:bodyPr/>
            <a:lstStyle/>
            <a:p>
              <a:endParaRPr lang="en-US"/>
            </a:p>
          </p:txBody>
        </p:sp>
        <p:sp>
          <p:nvSpPr>
            <p:cNvPr id="19575" name="Line 299"/>
            <p:cNvSpPr>
              <a:spLocks noChangeShapeType="1"/>
            </p:cNvSpPr>
            <p:nvPr/>
          </p:nvSpPr>
          <p:spPr bwMode="auto">
            <a:xfrm flipV="1">
              <a:off x="3714751" y="3586163"/>
              <a:ext cx="1588" cy="14288"/>
            </a:xfrm>
            <a:prstGeom prst="line">
              <a:avLst/>
            </a:prstGeom>
            <a:noFill/>
            <a:ln w="0">
              <a:solidFill>
                <a:srgbClr val="000000"/>
              </a:solidFill>
              <a:round/>
              <a:headEnd/>
              <a:tailEnd/>
            </a:ln>
          </p:spPr>
          <p:txBody>
            <a:bodyPr/>
            <a:lstStyle/>
            <a:p>
              <a:endParaRPr lang="en-US"/>
            </a:p>
          </p:txBody>
        </p:sp>
        <p:sp>
          <p:nvSpPr>
            <p:cNvPr id="19576" name="Line 300"/>
            <p:cNvSpPr>
              <a:spLocks noChangeShapeType="1"/>
            </p:cNvSpPr>
            <p:nvPr/>
          </p:nvSpPr>
          <p:spPr bwMode="auto">
            <a:xfrm flipV="1">
              <a:off x="3741738" y="3586163"/>
              <a:ext cx="1588" cy="14288"/>
            </a:xfrm>
            <a:prstGeom prst="line">
              <a:avLst/>
            </a:prstGeom>
            <a:noFill/>
            <a:ln w="0">
              <a:solidFill>
                <a:srgbClr val="000000"/>
              </a:solidFill>
              <a:round/>
              <a:headEnd/>
              <a:tailEnd/>
            </a:ln>
          </p:spPr>
          <p:txBody>
            <a:bodyPr/>
            <a:lstStyle/>
            <a:p>
              <a:endParaRPr lang="en-US"/>
            </a:p>
          </p:txBody>
        </p:sp>
        <p:sp>
          <p:nvSpPr>
            <p:cNvPr id="19577" name="Line 301"/>
            <p:cNvSpPr>
              <a:spLocks noChangeShapeType="1"/>
            </p:cNvSpPr>
            <p:nvPr/>
          </p:nvSpPr>
          <p:spPr bwMode="auto">
            <a:xfrm flipV="1">
              <a:off x="3767138" y="3586163"/>
              <a:ext cx="1588" cy="14288"/>
            </a:xfrm>
            <a:prstGeom prst="line">
              <a:avLst/>
            </a:prstGeom>
            <a:noFill/>
            <a:ln w="0">
              <a:solidFill>
                <a:srgbClr val="000000"/>
              </a:solidFill>
              <a:round/>
              <a:headEnd/>
              <a:tailEnd/>
            </a:ln>
          </p:spPr>
          <p:txBody>
            <a:bodyPr/>
            <a:lstStyle/>
            <a:p>
              <a:endParaRPr lang="en-US"/>
            </a:p>
          </p:txBody>
        </p:sp>
        <p:sp>
          <p:nvSpPr>
            <p:cNvPr id="19578" name="Line 302"/>
            <p:cNvSpPr>
              <a:spLocks noChangeShapeType="1"/>
            </p:cNvSpPr>
            <p:nvPr/>
          </p:nvSpPr>
          <p:spPr bwMode="auto">
            <a:xfrm flipV="1">
              <a:off x="3794126" y="3586163"/>
              <a:ext cx="1588" cy="28575"/>
            </a:xfrm>
            <a:prstGeom prst="line">
              <a:avLst/>
            </a:prstGeom>
            <a:noFill/>
            <a:ln w="0">
              <a:solidFill>
                <a:srgbClr val="000000"/>
              </a:solidFill>
              <a:round/>
              <a:headEnd/>
              <a:tailEnd/>
            </a:ln>
          </p:spPr>
          <p:txBody>
            <a:bodyPr/>
            <a:lstStyle/>
            <a:p>
              <a:endParaRPr lang="en-US"/>
            </a:p>
          </p:txBody>
        </p:sp>
        <p:sp>
          <p:nvSpPr>
            <p:cNvPr id="19579" name="Line 303"/>
            <p:cNvSpPr>
              <a:spLocks noChangeShapeType="1"/>
            </p:cNvSpPr>
            <p:nvPr/>
          </p:nvSpPr>
          <p:spPr bwMode="auto">
            <a:xfrm flipV="1">
              <a:off x="3821113" y="3586163"/>
              <a:ext cx="1588" cy="14288"/>
            </a:xfrm>
            <a:prstGeom prst="line">
              <a:avLst/>
            </a:prstGeom>
            <a:noFill/>
            <a:ln w="0">
              <a:solidFill>
                <a:srgbClr val="000000"/>
              </a:solidFill>
              <a:round/>
              <a:headEnd/>
              <a:tailEnd/>
            </a:ln>
          </p:spPr>
          <p:txBody>
            <a:bodyPr/>
            <a:lstStyle/>
            <a:p>
              <a:endParaRPr lang="en-US"/>
            </a:p>
          </p:txBody>
        </p:sp>
        <p:sp>
          <p:nvSpPr>
            <p:cNvPr id="19580" name="Line 304"/>
            <p:cNvSpPr>
              <a:spLocks noChangeShapeType="1"/>
            </p:cNvSpPr>
            <p:nvPr/>
          </p:nvSpPr>
          <p:spPr bwMode="auto">
            <a:xfrm flipV="1">
              <a:off x="3848101" y="3586163"/>
              <a:ext cx="1588" cy="14288"/>
            </a:xfrm>
            <a:prstGeom prst="line">
              <a:avLst/>
            </a:prstGeom>
            <a:noFill/>
            <a:ln w="0">
              <a:solidFill>
                <a:srgbClr val="000000"/>
              </a:solidFill>
              <a:round/>
              <a:headEnd/>
              <a:tailEnd/>
            </a:ln>
          </p:spPr>
          <p:txBody>
            <a:bodyPr/>
            <a:lstStyle/>
            <a:p>
              <a:endParaRPr lang="en-US"/>
            </a:p>
          </p:txBody>
        </p:sp>
        <p:sp>
          <p:nvSpPr>
            <p:cNvPr id="19581" name="Line 305"/>
            <p:cNvSpPr>
              <a:spLocks noChangeShapeType="1"/>
            </p:cNvSpPr>
            <p:nvPr/>
          </p:nvSpPr>
          <p:spPr bwMode="auto">
            <a:xfrm flipV="1">
              <a:off x="3875088" y="3586163"/>
              <a:ext cx="1588" cy="14288"/>
            </a:xfrm>
            <a:prstGeom prst="line">
              <a:avLst/>
            </a:prstGeom>
            <a:noFill/>
            <a:ln w="0">
              <a:solidFill>
                <a:srgbClr val="000000"/>
              </a:solidFill>
              <a:round/>
              <a:headEnd/>
              <a:tailEnd/>
            </a:ln>
          </p:spPr>
          <p:txBody>
            <a:bodyPr/>
            <a:lstStyle/>
            <a:p>
              <a:endParaRPr lang="en-US"/>
            </a:p>
          </p:txBody>
        </p:sp>
        <p:sp>
          <p:nvSpPr>
            <p:cNvPr id="19582" name="Line 306"/>
            <p:cNvSpPr>
              <a:spLocks noChangeShapeType="1"/>
            </p:cNvSpPr>
            <p:nvPr/>
          </p:nvSpPr>
          <p:spPr bwMode="auto">
            <a:xfrm flipV="1">
              <a:off x="3902076" y="3586163"/>
              <a:ext cx="1588" cy="14288"/>
            </a:xfrm>
            <a:prstGeom prst="line">
              <a:avLst/>
            </a:prstGeom>
            <a:noFill/>
            <a:ln w="0">
              <a:solidFill>
                <a:srgbClr val="000000"/>
              </a:solidFill>
              <a:round/>
              <a:headEnd/>
              <a:tailEnd/>
            </a:ln>
          </p:spPr>
          <p:txBody>
            <a:bodyPr/>
            <a:lstStyle/>
            <a:p>
              <a:endParaRPr lang="en-US"/>
            </a:p>
          </p:txBody>
        </p:sp>
        <p:sp>
          <p:nvSpPr>
            <p:cNvPr id="19583" name="Line 307"/>
            <p:cNvSpPr>
              <a:spLocks noChangeShapeType="1"/>
            </p:cNvSpPr>
            <p:nvPr/>
          </p:nvSpPr>
          <p:spPr bwMode="auto">
            <a:xfrm flipV="1">
              <a:off x="3927476" y="3586163"/>
              <a:ext cx="1588" cy="28575"/>
            </a:xfrm>
            <a:prstGeom prst="line">
              <a:avLst/>
            </a:prstGeom>
            <a:noFill/>
            <a:ln w="0">
              <a:solidFill>
                <a:srgbClr val="000000"/>
              </a:solidFill>
              <a:round/>
              <a:headEnd/>
              <a:tailEnd/>
            </a:ln>
          </p:spPr>
          <p:txBody>
            <a:bodyPr/>
            <a:lstStyle/>
            <a:p>
              <a:endParaRPr lang="en-US"/>
            </a:p>
          </p:txBody>
        </p:sp>
        <p:sp>
          <p:nvSpPr>
            <p:cNvPr id="19584" name="Line 308"/>
            <p:cNvSpPr>
              <a:spLocks noChangeShapeType="1"/>
            </p:cNvSpPr>
            <p:nvPr/>
          </p:nvSpPr>
          <p:spPr bwMode="auto">
            <a:xfrm flipV="1">
              <a:off x="3954463" y="3586163"/>
              <a:ext cx="1588" cy="14288"/>
            </a:xfrm>
            <a:prstGeom prst="line">
              <a:avLst/>
            </a:prstGeom>
            <a:noFill/>
            <a:ln w="0">
              <a:solidFill>
                <a:srgbClr val="000000"/>
              </a:solidFill>
              <a:round/>
              <a:headEnd/>
              <a:tailEnd/>
            </a:ln>
          </p:spPr>
          <p:txBody>
            <a:bodyPr/>
            <a:lstStyle/>
            <a:p>
              <a:endParaRPr lang="en-US"/>
            </a:p>
          </p:txBody>
        </p:sp>
        <p:sp>
          <p:nvSpPr>
            <p:cNvPr id="19585" name="Line 309"/>
            <p:cNvSpPr>
              <a:spLocks noChangeShapeType="1"/>
            </p:cNvSpPr>
            <p:nvPr/>
          </p:nvSpPr>
          <p:spPr bwMode="auto">
            <a:xfrm flipV="1">
              <a:off x="3981451" y="3586163"/>
              <a:ext cx="1588" cy="14288"/>
            </a:xfrm>
            <a:prstGeom prst="line">
              <a:avLst/>
            </a:prstGeom>
            <a:noFill/>
            <a:ln w="0">
              <a:solidFill>
                <a:srgbClr val="000000"/>
              </a:solidFill>
              <a:round/>
              <a:headEnd/>
              <a:tailEnd/>
            </a:ln>
          </p:spPr>
          <p:txBody>
            <a:bodyPr/>
            <a:lstStyle/>
            <a:p>
              <a:endParaRPr lang="en-US"/>
            </a:p>
          </p:txBody>
        </p:sp>
        <p:sp>
          <p:nvSpPr>
            <p:cNvPr id="19586" name="Line 310"/>
            <p:cNvSpPr>
              <a:spLocks noChangeShapeType="1"/>
            </p:cNvSpPr>
            <p:nvPr/>
          </p:nvSpPr>
          <p:spPr bwMode="auto">
            <a:xfrm flipV="1">
              <a:off x="4008438" y="3586163"/>
              <a:ext cx="1588" cy="14288"/>
            </a:xfrm>
            <a:prstGeom prst="line">
              <a:avLst/>
            </a:prstGeom>
            <a:noFill/>
            <a:ln w="0">
              <a:solidFill>
                <a:srgbClr val="000000"/>
              </a:solidFill>
              <a:round/>
              <a:headEnd/>
              <a:tailEnd/>
            </a:ln>
          </p:spPr>
          <p:txBody>
            <a:bodyPr/>
            <a:lstStyle/>
            <a:p>
              <a:endParaRPr lang="en-US"/>
            </a:p>
          </p:txBody>
        </p:sp>
        <p:sp>
          <p:nvSpPr>
            <p:cNvPr id="19587" name="Line 311"/>
            <p:cNvSpPr>
              <a:spLocks noChangeShapeType="1"/>
            </p:cNvSpPr>
            <p:nvPr/>
          </p:nvSpPr>
          <p:spPr bwMode="auto">
            <a:xfrm flipV="1">
              <a:off x="4035426" y="3586163"/>
              <a:ext cx="1588" cy="14288"/>
            </a:xfrm>
            <a:prstGeom prst="line">
              <a:avLst/>
            </a:prstGeom>
            <a:noFill/>
            <a:ln w="0">
              <a:solidFill>
                <a:srgbClr val="000000"/>
              </a:solidFill>
              <a:round/>
              <a:headEnd/>
              <a:tailEnd/>
            </a:ln>
          </p:spPr>
          <p:txBody>
            <a:bodyPr/>
            <a:lstStyle/>
            <a:p>
              <a:endParaRPr lang="en-US"/>
            </a:p>
          </p:txBody>
        </p:sp>
        <p:sp>
          <p:nvSpPr>
            <p:cNvPr id="19588" name="Line 312"/>
            <p:cNvSpPr>
              <a:spLocks noChangeShapeType="1"/>
            </p:cNvSpPr>
            <p:nvPr/>
          </p:nvSpPr>
          <p:spPr bwMode="auto">
            <a:xfrm flipV="1">
              <a:off x="4062413" y="3586163"/>
              <a:ext cx="1588" cy="28575"/>
            </a:xfrm>
            <a:prstGeom prst="line">
              <a:avLst/>
            </a:prstGeom>
            <a:noFill/>
            <a:ln w="0">
              <a:solidFill>
                <a:srgbClr val="000000"/>
              </a:solidFill>
              <a:round/>
              <a:headEnd/>
              <a:tailEnd/>
            </a:ln>
          </p:spPr>
          <p:txBody>
            <a:bodyPr/>
            <a:lstStyle/>
            <a:p>
              <a:endParaRPr lang="en-US"/>
            </a:p>
          </p:txBody>
        </p:sp>
        <p:sp>
          <p:nvSpPr>
            <p:cNvPr id="19589" name="Line 313"/>
            <p:cNvSpPr>
              <a:spLocks noChangeShapeType="1"/>
            </p:cNvSpPr>
            <p:nvPr/>
          </p:nvSpPr>
          <p:spPr bwMode="auto">
            <a:xfrm flipV="1">
              <a:off x="4087813" y="3586163"/>
              <a:ext cx="1588" cy="14288"/>
            </a:xfrm>
            <a:prstGeom prst="line">
              <a:avLst/>
            </a:prstGeom>
            <a:noFill/>
            <a:ln w="0">
              <a:solidFill>
                <a:srgbClr val="000000"/>
              </a:solidFill>
              <a:round/>
              <a:headEnd/>
              <a:tailEnd/>
            </a:ln>
          </p:spPr>
          <p:txBody>
            <a:bodyPr/>
            <a:lstStyle/>
            <a:p>
              <a:endParaRPr lang="en-US"/>
            </a:p>
          </p:txBody>
        </p:sp>
        <p:sp>
          <p:nvSpPr>
            <p:cNvPr id="19590" name="Line 314"/>
            <p:cNvSpPr>
              <a:spLocks noChangeShapeType="1"/>
            </p:cNvSpPr>
            <p:nvPr/>
          </p:nvSpPr>
          <p:spPr bwMode="auto">
            <a:xfrm flipV="1">
              <a:off x="4114801" y="3586163"/>
              <a:ext cx="1588" cy="14288"/>
            </a:xfrm>
            <a:prstGeom prst="line">
              <a:avLst/>
            </a:prstGeom>
            <a:noFill/>
            <a:ln w="0">
              <a:solidFill>
                <a:srgbClr val="000000"/>
              </a:solidFill>
              <a:round/>
              <a:headEnd/>
              <a:tailEnd/>
            </a:ln>
          </p:spPr>
          <p:txBody>
            <a:bodyPr/>
            <a:lstStyle/>
            <a:p>
              <a:endParaRPr lang="en-US"/>
            </a:p>
          </p:txBody>
        </p:sp>
        <p:sp>
          <p:nvSpPr>
            <p:cNvPr id="19591" name="Line 315"/>
            <p:cNvSpPr>
              <a:spLocks noChangeShapeType="1"/>
            </p:cNvSpPr>
            <p:nvPr/>
          </p:nvSpPr>
          <p:spPr bwMode="auto">
            <a:xfrm flipV="1">
              <a:off x="4141788" y="3586163"/>
              <a:ext cx="1588" cy="14288"/>
            </a:xfrm>
            <a:prstGeom prst="line">
              <a:avLst/>
            </a:prstGeom>
            <a:noFill/>
            <a:ln w="0">
              <a:solidFill>
                <a:srgbClr val="000000"/>
              </a:solidFill>
              <a:round/>
              <a:headEnd/>
              <a:tailEnd/>
            </a:ln>
          </p:spPr>
          <p:txBody>
            <a:bodyPr/>
            <a:lstStyle/>
            <a:p>
              <a:endParaRPr lang="en-US"/>
            </a:p>
          </p:txBody>
        </p:sp>
        <p:sp>
          <p:nvSpPr>
            <p:cNvPr id="19592" name="Line 316"/>
            <p:cNvSpPr>
              <a:spLocks noChangeShapeType="1"/>
            </p:cNvSpPr>
            <p:nvPr/>
          </p:nvSpPr>
          <p:spPr bwMode="auto">
            <a:xfrm flipV="1">
              <a:off x="4168776" y="3586163"/>
              <a:ext cx="1588" cy="14288"/>
            </a:xfrm>
            <a:prstGeom prst="line">
              <a:avLst/>
            </a:prstGeom>
            <a:noFill/>
            <a:ln w="0">
              <a:solidFill>
                <a:srgbClr val="000000"/>
              </a:solidFill>
              <a:round/>
              <a:headEnd/>
              <a:tailEnd/>
            </a:ln>
          </p:spPr>
          <p:txBody>
            <a:bodyPr/>
            <a:lstStyle/>
            <a:p>
              <a:endParaRPr lang="en-US"/>
            </a:p>
          </p:txBody>
        </p:sp>
        <p:sp>
          <p:nvSpPr>
            <p:cNvPr id="19593" name="Line 317"/>
            <p:cNvSpPr>
              <a:spLocks noChangeShapeType="1"/>
            </p:cNvSpPr>
            <p:nvPr/>
          </p:nvSpPr>
          <p:spPr bwMode="auto">
            <a:xfrm flipV="1">
              <a:off x="4195763" y="3586163"/>
              <a:ext cx="1588" cy="28575"/>
            </a:xfrm>
            <a:prstGeom prst="line">
              <a:avLst/>
            </a:prstGeom>
            <a:noFill/>
            <a:ln w="0">
              <a:solidFill>
                <a:srgbClr val="000000"/>
              </a:solidFill>
              <a:round/>
              <a:headEnd/>
              <a:tailEnd/>
            </a:ln>
          </p:spPr>
          <p:txBody>
            <a:bodyPr/>
            <a:lstStyle/>
            <a:p>
              <a:endParaRPr lang="en-US"/>
            </a:p>
          </p:txBody>
        </p:sp>
        <p:sp>
          <p:nvSpPr>
            <p:cNvPr id="19594" name="Line 318"/>
            <p:cNvSpPr>
              <a:spLocks noChangeShapeType="1"/>
            </p:cNvSpPr>
            <p:nvPr/>
          </p:nvSpPr>
          <p:spPr bwMode="auto">
            <a:xfrm flipV="1">
              <a:off x="4221163" y="3586163"/>
              <a:ext cx="1588" cy="14288"/>
            </a:xfrm>
            <a:prstGeom prst="line">
              <a:avLst/>
            </a:prstGeom>
            <a:noFill/>
            <a:ln w="0">
              <a:solidFill>
                <a:srgbClr val="000000"/>
              </a:solidFill>
              <a:round/>
              <a:headEnd/>
              <a:tailEnd/>
            </a:ln>
          </p:spPr>
          <p:txBody>
            <a:bodyPr/>
            <a:lstStyle/>
            <a:p>
              <a:endParaRPr lang="en-US"/>
            </a:p>
          </p:txBody>
        </p:sp>
        <p:sp>
          <p:nvSpPr>
            <p:cNvPr id="19595" name="Line 319"/>
            <p:cNvSpPr>
              <a:spLocks noChangeShapeType="1"/>
            </p:cNvSpPr>
            <p:nvPr/>
          </p:nvSpPr>
          <p:spPr bwMode="auto">
            <a:xfrm flipV="1">
              <a:off x="4249738" y="3586163"/>
              <a:ext cx="1588" cy="14288"/>
            </a:xfrm>
            <a:prstGeom prst="line">
              <a:avLst/>
            </a:prstGeom>
            <a:noFill/>
            <a:ln w="0">
              <a:solidFill>
                <a:srgbClr val="000000"/>
              </a:solidFill>
              <a:round/>
              <a:headEnd/>
              <a:tailEnd/>
            </a:ln>
          </p:spPr>
          <p:txBody>
            <a:bodyPr/>
            <a:lstStyle/>
            <a:p>
              <a:endParaRPr lang="en-US"/>
            </a:p>
          </p:txBody>
        </p:sp>
        <p:sp>
          <p:nvSpPr>
            <p:cNvPr id="19596" name="Line 320"/>
            <p:cNvSpPr>
              <a:spLocks noChangeShapeType="1"/>
            </p:cNvSpPr>
            <p:nvPr/>
          </p:nvSpPr>
          <p:spPr bwMode="auto">
            <a:xfrm flipV="1">
              <a:off x="4275138" y="3586163"/>
              <a:ext cx="1588" cy="14288"/>
            </a:xfrm>
            <a:prstGeom prst="line">
              <a:avLst/>
            </a:prstGeom>
            <a:noFill/>
            <a:ln w="0">
              <a:solidFill>
                <a:srgbClr val="000000"/>
              </a:solidFill>
              <a:round/>
              <a:headEnd/>
              <a:tailEnd/>
            </a:ln>
          </p:spPr>
          <p:txBody>
            <a:bodyPr/>
            <a:lstStyle/>
            <a:p>
              <a:endParaRPr lang="en-US"/>
            </a:p>
          </p:txBody>
        </p:sp>
        <p:sp>
          <p:nvSpPr>
            <p:cNvPr id="19597" name="Line 321"/>
            <p:cNvSpPr>
              <a:spLocks noChangeShapeType="1"/>
            </p:cNvSpPr>
            <p:nvPr/>
          </p:nvSpPr>
          <p:spPr bwMode="auto">
            <a:xfrm flipV="1">
              <a:off x="4302126" y="3586163"/>
              <a:ext cx="1588" cy="14288"/>
            </a:xfrm>
            <a:prstGeom prst="line">
              <a:avLst/>
            </a:prstGeom>
            <a:noFill/>
            <a:ln w="0">
              <a:solidFill>
                <a:srgbClr val="000000"/>
              </a:solidFill>
              <a:round/>
              <a:headEnd/>
              <a:tailEnd/>
            </a:ln>
          </p:spPr>
          <p:txBody>
            <a:bodyPr/>
            <a:lstStyle/>
            <a:p>
              <a:endParaRPr lang="en-US"/>
            </a:p>
          </p:txBody>
        </p:sp>
        <p:sp>
          <p:nvSpPr>
            <p:cNvPr id="19598" name="Line 322"/>
            <p:cNvSpPr>
              <a:spLocks noChangeShapeType="1"/>
            </p:cNvSpPr>
            <p:nvPr/>
          </p:nvSpPr>
          <p:spPr bwMode="auto">
            <a:xfrm flipV="1">
              <a:off x="4329113" y="3586163"/>
              <a:ext cx="1588" cy="28575"/>
            </a:xfrm>
            <a:prstGeom prst="line">
              <a:avLst/>
            </a:prstGeom>
            <a:noFill/>
            <a:ln w="0">
              <a:solidFill>
                <a:srgbClr val="000000"/>
              </a:solidFill>
              <a:round/>
              <a:headEnd/>
              <a:tailEnd/>
            </a:ln>
          </p:spPr>
          <p:txBody>
            <a:bodyPr/>
            <a:lstStyle/>
            <a:p>
              <a:endParaRPr lang="en-US"/>
            </a:p>
          </p:txBody>
        </p:sp>
        <p:sp>
          <p:nvSpPr>
            <p:cNvPr id="19599" name="Line 323"/>
            <p:cNvSpPr>
              <a:spLocks noChangeShapeType="1"/>
            </p:cNvSpPr>
            <p:nvPr/>
          </p:nvSpPr>
          <p:spPr bwMode="auto">
            <a:xfrm flipV="1">
              <a:off x="4356101" y="3586163"/>
              <a:ext cx="1588" cy="14288"/>
            </a:xfrm>
            <a:prstGeom prst="line">
              <a:avLst/>
            </a:prstGeom>
            <a:noFill/>
            <a:ln w="0">
              <a:solidFill>
                <a:srgbClr val="000000"/>
              </a:solidFill>
              <a:round/>
              <a:headEnd/>
              <a:tailEnd/>
            </a:ln>
          </p:spPr>
          <p:txBody>
            <a:bodyPr/>
            <a:lstStyle/>
            <a:p>
              <a:endParaRPr lang="en-US"/>
            </a:p>
          </p:txBody>
        </p:sp>
        <p:sp>
          <p:nvSpPr>
            <p:cNvPr id="19600" name="Line 324"/>
            <p:cNvSpPr>
              <a:spLocks noChangeShapeType="1"/>
            </p:cNvSpPr>
            <p:nvPr/>
          </p:nvSpPr>
          <p:spPr bwMode="auto">
            <a:xfrm flipV="1">
              <a:off x="4381501" y="3586163"/>
              <a:ext cx="1588" cy="14288"/>
            </a:xfrm>
            <a:prstGeom prst="line">
              <a:avLst/>
            </a:prstGeom>
            <a:noFill/>
            <a:ln w="0">
              <a:solidFill>
                <a:srgbClr val="000000"/>
              </a:solidFill>
              <a:round/>
              <a:headEnd/>
              <a:tailEnd/>
            </a:ln>
          </p:spPr>
          <p:txBody>
            <a:bodyPr/>
            <a:lstStyle/>
            <a:p>
              <a:endParaRPr lang="en-US"/>
            </a:p>
          </p:txBody>
        </p:sp>
        <p:sp>
          <p:nvSpPr>
            <p:cNvPr id="19601" name="Line 325"/>
            <p:cNvSpPr>
              <a:spLocks noChangeShapeType="1"/>
            </p:cNvSpPr>
            <p:nvPr/>
          </p:nvSpPr>
          <p:spPr bwMode="auto">
            <a:xfrm flipV="1">
              <a:off x="4408488" y="3586163"/>
              <a:ext cx="1588" cy="14288"/>
            </a:xfrm>
            <a:prstGeom prst="line">
              <a:avLst/>
            </a:prstGeom>
            <a:noFill/>
            <a:ln w="0">
              <a:solidFill>
                <a:srgbClr val="000000"/>
              </a:solidFill>
              <a:round/>
              <a:headEnd/>
              <a:tailEnd/>
            </a:ln>
          </p:spPr>
          <p:txBody>
            <a:bodyPr/>
            <a:lstStyle/>
            <a:p>
              <a:endParaRPr lang="en-US"/>
            </a:p>
          </p:txBody>
        </p:sp>
        <p:sp>
          <p:nvSpPr>
            <p:cNvPr id="19602" name="Line 326"/>
            <p:cNvSpPr>
              <a:spLocks noChangeShapeType="1"/>
            </p:cNvSpPr>
            <p:nvPr/>
          </p:nvSpPr>
          <p:spPr bwMode="auto">
            <a:xfrm flipV="1">
              <a:off x="4435476" y="3586163"/>
              <a:ext cx="1588" cy="14288"/>
            </a:xfrm>
            <a:prstGeom prst="line">
              <a:avLst/>
            </a:prstGeom>
            <a:noFill/>
            <a:ln w="0">
              <a:solidFill>
                <a:srgbClr val="000000"/>
              </a:solidFill>
              <a:round/>
              <a:headEnd/>
              <a:tailEnd/>
            </a:ln>
          </p:spPr>
          <p:txBody>
            <a:bodyPr/>
            <a:lstStyle/>
            <a:p>
              <a:endParaRPr lang="en-US"/>
            </a:p>
          </p:txBody>
        </p:sp>
        <p:sp>
          <p:nvSpPr>
            <p:cNvPr id="19603" name="Line 327"/>
            <p:cNvSpPr>
              <a:spLocks noChangeShapeType="1"/>
            </p:cNvSpPr>
            <p:nvPr/>
          </p:nvSpPr>
          <p:spPr bwMode="auto">
            <a:xfrm flipV="1">
              <a:off x="4462463" y="3586163"/>
              <a:ext cx="1588" cy="28575"/>
            </a:xfrm>
            <a:prstGeom prst="line">
              <a:avLst/>
            </a:prstGeom>
            <a:noFill/>
            <a:ln w="0">
              <a:solidFill>
                <a:srgbClr val="000000"/>
              </a:solidFill>
              <a:round/>
              <a:headEnd/>
              <a:tailEnd/>
            </a:ln>
          </p:spPr>
          <p:txBody>
            <a:bodyPr/>
            <a:lstStyle/>
            <a:p>
              <a:endParaRPr lang="en-US"/>
            </a:p>
          </p:txBody>
        </p:sp>
        <p:sp>
          <p:nvSpPr>
            <p:cNvPr id="19604" name="Line 328"/>
            <p:cNvSpPr>
              <a:spLocks noChangeShapeType="1"/>
            </p:cNvSpPr>
            <p:nvPr/>
          </p:nvSpPr>
          <p:spPr bwMode="auto">
            <a:xfrm flipV="1">
              <a:off x="4489451" y="3586163"/>
              <a:ext cx="1588" cy="14288"/>
            </a:xfrm>
            <a:prstGeom prst="line">
              <a:avLst/>
            </a:prstGeom>
            <a:noFill/>
            <a:ln w="0">
              <a:solidFill>
                <a:srgbClr val="000000"/>
              </a:solidFill>
              <a:round/>
              <a:headEnd/>
              <a:tailEnd/>
            </a:ln>
          </p:spPr>
          <p:txBody>
            <a:bodyPr/>
            <a:lstStyle/>
            <a:p>
              <a:endParaRPr lang="en-US"/>
            </a:p>
          </p:txBody>
        </p:sp>
        <p:sp>
          <p:nvSpPr>
            <p:cNvPr id="19605" name="Line 329"/>
            <p:cNvSpPr>
              <a:spLocks noChangeShapeType="1"/>
            </p:cNvSpPr>
            <p:nvPr/>
          </p:nvSpPr>
          <p:spPr bwMode="auto">
            <a:xfrm flipV="1">
              <a:off x="4516438" y="3586163"/>
              <a:ext cx="1588" cy="14288"/>
            </a:xfrm>
            <a:prstGeom prst="line">
              <a:avLst/>
            </a:prstGeom>
            <a:noFill/>
            <a:ln w="0">
              <a:solidFill>
                <a:srgbClr val="000000"/>
              </a:solidFill>
              <a:round/>
              <a:headEnd/>
              <a:tailEnd/>
            </a:ln>
          </p:spPr>
          <p:txBody>
            <a:bodyPr/>
            <a:lstStyle/>
            <a:p>
              <a:endParaRPr lang="en-US"/>
            </a:p>
          </p:txBody>
        </p:sp>
        <p:sp>
          <p:nvSpPr>
            <p:cNvPr id="19606" name="Line 330"/>
            <p:cNvSpPr>
              <a:spLocks noChangeShapeType="1"/>
            </p:cNvSpPr>
            <p:nvPr/>
          </p:nvSpPr>
          <p:spPr bwMode="auto">
            <a:xfrm flipV="1">
              <a:off x="4541838" y="3586163"/>
              <a:ext cx="1588" cy="14288"/>
            </a:xfrm>
            <a:prstGeom prst="line">
              <a:avLst/>
            </a:prstGeom>
            <a:noFill/>
            <a:ln w="0">
              <a:solidFill>
                <a:srgbClr val="000000"/>
              </a:solidFill>
              <a:round/>
              <a:headEnd/>
              <a:tailEnd/>
            </a:ln>
          </p:spPr>
          <p:txBody>
            <a:bodyPr/>
            <a:lstStyle/>
            <a:p>
              <a:endParaRPr lang="en-US"/>
            </a:p>
          </p:txBody>
        </p:sp>
        <p:sp>
          <p:nvSpPr>
            <p:cNvPr id="19607" name="Line 331"/>
            <p:cNvSpPr>
              <a:spLocks noChangeShapeType="1"/>
            </p:cNvSpPr>
            <p:nvPr/>
          </p:nvSpPr>
          <p:spPr bwMode="auto">
            <a:xfrm flipV="1">
              <a:off x="4568826" y="3586163"/>
              <a:ext cx="1588" cy="14288"/>
            </a:xfrm>
            <a:prstGeom prst="line">
              <a:avLst/>
            </a:prstGeom>
            <a:noFill/>
            <a:ln w="0">
              <a:solidFill>
                <a:srgbClr val="000000"/>
              </a:solidFill>
              <a:round/>
              <a:headEnd/>
              <a:tailEnd/>
            </a:ln>
          </p:spPr>
          <p:txBody>
            <a:bodyPr/>
            <a:lstStyle/>
            <a:p>
              <a:endParaRPr lang="en-US"/>
            </a:p>
          </p:txBody>
        </p:sp>
        <p:sp>
          <p:nvSpPr>
            <p:cNvPr id="19608" name="Line 332"/>
            <p:cNvSpPr>
              <a:spLocks noChangeShapeType="1"/>
            </p:cNvSpPr>
            <p:nvPr/>
          </p:nvSpPr>
          <p:spPr bwMode="auto">
            <a:xfrm flipV="1">
              <a:off x="4595813" y="3586163"/>
              <a:ext cx="1588" cy="28575"/>
            </a:xfrm>
            <a:prstGeom prst="line">
              <a:avLst/>
            </a:prstGeom>
            <a:noFill/>
            <a:ln w="0">
              <a:solidFill>
                <a:srgbClr val="000000"/>
              </a:solidFill>
              <a:round/>
              <a:headEnd/>
              <a:tailEnd/>
            </a:ln>
          </p:spPr>
          <p:txBody>
            <a:bodyPr/>
            <a:lstStyle/>
            <a:p>
              <a:endParaRPr lang="en-US"/>
            </a:p>
          </p:txBody>
        </p:sp>
        <p:sp>
          <p:nvSpPr>
            <p:cNvPr id="19609" name="Line 333"/>
            <p:cNvSpPr>
              <a:spLocks noChangeShapeType="1"/>
            </p:cNvSpPr>
            <p:nvPr/>
          </p:nvSpPr>
          <p:spPr bwMode="auto">
            <a:xfrm flipV="1">
              <a:off x="4622801" y="3586163"/>
              <a:ext cx="1588" cy="14288"/>
            </a:xfrm>
            <a:prstGeom prst="line">
              <a:avLst/>
            </a:prstGeom>
            <a:noFill/>
            <a:ln w="0">
              <a:solidFill>
                <a:srgbClr val="000000"/>
              </a:solidFill>
              <a:round/>
              <a:headEnd/>
              <a:tailEnd/>
            </a:ln>
          </p:spPr>
          <p:txBody>
            <a:bodyPr/>
            <a:lstStyle/>
            <a:p>
              <a:endParaRPr lang="en-US"/>
            </a:p>
          </p:txBody>
        </p:sp>
        <p:sp>
          <p:nvSpPr>
            <p:cNvPr id="19610" name="Line 334"/>
            <p:cNvSpPr>
              <a:spLocks noChangeShapeType="1"/>
            </p:cNvSpPr>
            <p:nvPr/>
          </p:nvSpPr>
          <p:spPr bwMode="auto">
            <a:xfrm flipV="1">
              <a:off x="4649788" y="3586163"/>
              <a:ext cx="1588" cy="14288"/>
            </a:xfrm>
            <a:prstGeom prst="line">
              <a:avLst/>
            </a:prstGeom>
            <a:noFill/>
            <a:ln w="0">
              <a:solidFill>
                <a:srgbClr val="000000"/>
              </a:solidFill>
              <a:round/>
              <a:headEnd/>
              <a:tailEnd/>
            </a:ln>
          </p:spPr>
          <p:txBody>
            <a:bodyPr/>
            <a:lstStyle/>
            <a:p>
              <a:endParaRPr lang="en-US"/>
            </a:p>
          </p:txBody>
        </p:sp>
        <p:sp>
          <p:nvSpPr>
            <p:cNvPr id="19611" name="Line 335"/>
            <p:cNvSpPr>
              <a:spLocks noChangeShapeType="1"/>
            </p:cNvSpPr>
            <p:nvPr/>
          </p:nvSpPr>
          <p:spPr bwMode="auto">
            <a:xfrm flipV="1">
              <a:off x="4675188" y="3586163"/>
              <a:ext cx="1588" cy="14288"/>
            </a:xfrm>
            <a:prstGeom prst="line">
              <a:avLst/>
            </a:prstGeom>
            <a:noFill/>
            <a:ln w="0">
              <a:solidFill>
                <a:srgbClr val="000000"/>
              </a:solidFill>
              <a:round/>
              <a:headEnd/>
              <a:tailEnd/>
            </a:ln>
          </p:spPr>
          <p:txBody>
            <a:bodyPr/>
            <a:lstStyle/>
            <a:p>
              <a:endParaRPr lang="en-US"/>
            </a:p>
          </p:txBody>
        </p:sp>
        <p:sp>
          <p:nvSpPr>
            <p:cNvPr id="19612" name="Line 336"/>
            <p:cNvSpPr>
              <a:spLocks noChangeShapeType="1"/>
            </p:cNvSpPr>
            <p:nvPr/>
          </p:nvSpPr>
          <p:spPr bwMode="auto">
            <a:xfrm flipV="1">
              <a:off x="4703763" y="3586163"/>
              <a:ext cx="1588" cy="14288"/>
            </a:xfrm>
            <a:prstGeom prst="line">
              <a:avLst/>
            </a:prstGeom>
            <a:noFill/>
            <a:ln w="0">
              <a:solidFill>
                <a:srgbClr val="000000"/>
              </a:solidFill>
              <a:round/>
              <a:headEnd/>
              <a:tailEnd/>
            </a:ln>
          </p:spPr>
          <p:txBody>
            <a:bodyPr/>
            <a:lstStyle/>
            <a:p>
              <a:endParaRPr lang="en-US"/>
            </a:p>
          </p:txBody>
        </p:sp>
        <p:sp>
          <p:nvSpPr>
            <p:cNvPr id="19613" name="Line 337"/>
            <p:cNvSpPr>
              <a:spLocks noChangeShapeType="1"/>
            </p:cNvSpPr>
            <p:nvPr/>
          </p:nvSpPr>
          <p:spPr bwMode="auto">
            <a:xfrm flipV="1">
              <a:off x="4729163" y="3586163"/>
              <a:ext cx="1588" cy="28575"/>
            </a:xfrm>
            <a:prstGeom prst="line">
              <a:avLst/>
            </a:prstGeom>
            <a:noFill/>
            <a:ln w="0">
              <a:solidFill>
                <a:srgbClr val="000000"/>
              </a:solidFill>
              <a:round/>
              <a:headEnd/>
              <a:tailEnd/>
            </a:ln>
          </p:spPr>
          <p:txBody>
            <a:bodyPr/>
            <a:lstStyle/>
            <a:p>
              <a:endParaRPr lang="en-US"/>
            </a:p>
          </p:txBody>
        </p:sp>
        <p:sp>
          <p:nvSpPr>
            <p:cNvPr id="19614" name="Line 338"/>
            <p:cNvSpPr>
              <a:spLocks noChangeShapeType="1"/>
            </p:cNvSpPr>
            <p:nvPr/>
          </p:nvSpPr>
          <p:spPr bwMode="auto">
            <a:xfrm flipV="1">
              <a:off x="4756151" y="3586163"/>
              <a:ext cx="1588" cy="14288"/>
            </a:xfrm>
            <a:prstGeom prst="line">
              <a:avLst/>
            </a:prstGeom>
            <a:noFill/>
            <a:ln w="0">
              <a:solidFill>
                <a:srgbClr val="000000"/>
              </a:solidFill>
              <a:round/>
              <a:headEnd/>
              <a:tailEnd/>
            </a:ln>
          </p:spPr>
          <p:txBody>
            <a:bodyPr/>
            <a:lstStyle/>
            <a:p>
              <a:endParaRPr lang="en-US"/>
            </a:p>
          </p:txBody>
        </p:sp>
        <p:sp>
          <p:nvSpPr>
            <p:cNvPr id="19615" name="Line 339"/>
            <p:cNvSpPr>
              <a:spLocks noChangeShapeType="1"/>
            </p:cNvSpPr>
            <p:nvPr/>
          </p:nvSpPr>
          <p:spPr bwMode="auto">
            <a:xfrm flipV="1">
              <a:off x="4783138" y="3586163"/>
              <a:ext cx="1588" cy="14288"/>
            </a:xfrm>
            <a:prstGeom prst="line">
              <a:avLst/>
            </a:prstGeom>
            <a:noFill/>
            <a:ln w="0">
              <a:solidFill>
                <a:srgbClr val="000000"/>
              </a:solidFill>
              <a:round/>
              <a:headEnd/>
              <a:tailEnd/>
            </a:ln>
          </p:spPr>
          <p:txBody>
            <a:bodyPr/>
            <a:lstStyle/>
            <a:p>
              <a:endParaRPr lang="en-US"/>
            </a:p>
          </p:txBody>
        </p:sp>
        <p:sp>
          <p:nvSpPr>
            <p:cNvPr id="19616" name="Line 340"/>
            <p:cNvSpPr>
              <a:spLocks noChangeShapeType="1"/>
            </p:cNvSpPr>
            <p:nvPr/>
          </p:nvSpPr>
          <p:spPr bwMode="auto">
            <a:xfrm flipV="1">
              <a:off x="4810126" y="3586163"/>
              <a:ext cx="1588" cy="14288"/>
            </a:xfrm>
            <a:prstGeom prst="line">
              <a:avLst/>
            </a:prstGeom>
            <a:noFill/>
            <a:ln w="0">
              <a:solidFill>
                <a:srgbClr val="000000"/>
              </a:solidFill>
              <a:round/>
              <a:headEnd/>
              <a:tailEnd/>
            </a:ln>
          </p:spPr>
          <p:txBody>
            <a:bodyPr/>
            <a:lstStyle/>
            <a:p>
              <a:endParaRPr lang="en-US"/>
            </a:p>
          </p:txBody>
        </p:sp>
        <p:sp>
          <p:nvSpPr>
            <p:cNvPr id="19617" name="Line 341"/>
            <p:cNvSpPr>
              <a:spLocks noChangeShapeType="1"/>
            </p:cNvSpPr>
            <p:nvPr/>
          </p:nvSpPr>
          <p:spPr bwMode="auto">
            <a:xfrm flipV="1">
              <a:off x="4835526" y="3586163"/>
              <a:ext cx="1588" cy="14288"/>
            </a:xfrm>
            <a:prstGeom prst="line">
              <a:avLst/>
            </a:prstGeom>
            <a:noFill/>
            <a:ln w="0">
              <a:solidFill>
                <a:srgbClr val="000000"/>
              </a:solidFill>
              <a:round/>
              <a:headEnd/>
              <a:tailEnd/>
            </a:ln>
          </p:spPr>
          <p:txBody>
            <a:bodyPr/>
            <a:lstStyle/>
            <a:p>
              <a:endParaRPr lang="en-US"/>
            </a:p>
          </p:txBody>
        </p:sp>
        <p:sp>
          <p:nvSpPr>
            <p:cNvPr id="19618" name="Line 342"/>
            <p:cNvSpPr>
              <a:spLocks noChangeShapeType="1"/>
            </p:cNvSpPr>
            <p:nvPr/>
          </p:nvSpPr>
          <p:spPr bwMode="auto">
            <a:xfrm flipV="1">
              <a:off x="4862513" y="3586163"/>
              <a:ext cx="1588" cy="28575"/>
            </a:xfrm>
            <a:prstGeom prst="line">
              <a:avLst/>
            </a:prstGeom>
            <a:noFill/>
            <a:ln w="0">
              <a:solidFill>
                <a:srgbClr val="000000"/>
              </a:solidFill>
              <a:round/>
              <a:headEnd/>
              <a:tailEnd/>
            </a:ln>
          </p:spPr>
          <p:txBody>
            <a:bodyPr/>
            <a:lstStyle/>
            <a:p>
              <a:endParaRPr lang="en-US"/>
            </a:p>
          </p:txBody>
        </p:sp>
        <p:sp>
          <p:nvSpPr>
            <p:cNvPr id="19619" name="Rectangle 343"/>
            <p:cNvSpPr>
              <a:spLocks noChangeArrowheads="1"/>
            </p:cNvSpPr>
            <p:nvPr/>
          </p:nvSpPr>
          <p:spPr bwMode="auto">
            <a:xfrm>
              <a:off x="792163"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10.00</a:t>
              </a:r>
              <a:endParaRPr lang="en-US" sz="2000">
                <a:latin typeface="Arial" pitchFamily="34" charset="0"/>
              </a:endParaRPr>
            </a:p>
          </p:txBody>
        </p:sp>
        <p:sp>
          <p:nvSpPr>
            <p:cNvPr id="19620" name="Rectangle 344"/>
            <p:cNvSpPr>
              <a:spLocks noChangeArrowheads="1"/>
            </p:cNvSpPr>
            <p:nvPr/>
          </p:nvSpPr>
          <p:spPr bwMode="auto">
            <a:xfrm>
              <a:off x="1058863"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12.00</a:t>
              </a:r>
              <a:endParaRPr lang="en-US" sz="2000">
                <a:latin typeface="Arial" pitchFamily="34" charset="0"/>
              </a:endParaRPr>
            </a:p>
          </p:txBody>
        </p:sp>
        <p:sp>
          <p:nvSpPr>
            <p:cNvPr id="19621" name="Rectangle 345"/>
            <p:cNvSpPr>
              <a:spLocks noChangeArrowheads="1"/>
            </p:cNvSpPr>
            <p:nvPr/>
          </p:nvSpPr>
          <p:spPr bwMode="auto">
            <a:xfrm>
              <a:off x="1325563"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14.00</a:t>
              </a:r>
              <a:endParaRPr lang="en-US" sz="2000">
                <a:latin typeface="Arial" pitchFamily="34" charset="0"/>
              </a:endParaRPr>
            </a:p>
          </p:txBody>
        </p:sp>
        <p:sp>
          <p:nvSpPr>
            <p:cNvPr id="19622" name="Rectangle 346"/>
            <p:cNvSpPr>
              <a:spLocks noChangeArrowheads="1"/>
            </p:cNvSpPr>
            <p:nvPr/>
          </p:nvSpPr>
          <p:spPr bwMode="auto">
            <a:xfrm>
              <a:off x="1593851"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16.00</a:t>
              </a:r>
              <a:endParaRPr lang="en-US" sz="2000">
                <a:latin typeface="Arial" pitchFamily="34" charset="0"/>
              </a:endParaRPr>
            </a:p>
          </p:txBody>
        </p:sp>
        <p:sp>
          <p:nvSpPr>
            <p:cNvPr id="19623" name="Rectangle 347"/>
            <p:cNvSpPr>
              <a:spLocks noChangeArrowheads="1"/>
            </p:cNvSpPr>
            <p:nvPr/>
          </p:nvSpPr>
          <p:spPr bwMode="auto">
            <a:xfrm>
              <a:off x="1860551"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18.00</a:t>
              </a:r>
              <a:endParaRPr lang="en-US" sz="2000">
                <a:latin typeface="Arial" pitchFamily="34" charset="0"/>
              </a:endParaRPr>
            </a:p>
          </p:txBody>
        </p:sp>
        <p:sp>
          <p:nvSpPr>
            <p:cNvPr id="19624" name="Rectangle 348"/>
            <p:cNvSpPr>
              <a:spLocks noChangeArrowheads="1"/>
            </p:cNvSpPr>
            <p:nvPr/>
          </p:nvSpPr>
          <p:spPr bwMode="auto">
            <a:xfrm>
              <a:off x="2127251"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20.00</a:t>
              </a:r>
              <a:endParaRPr lang="en-US" sz="2000">
                <a:latin typeface="Arial" pitchFamily="34" charset="0"/>
              </a:endParaRPr>
            </a:p>
          </p:txBody>
        </p:sp>
        <p:sp>
          <p:nvSpPr>
            <p:cNvPr id="19625" name="Rectangle 349"/>
            <p:cNvSpPr>
              <a:spLocks noChangeArrowheads="1"/>
            </p:cNvSpPr>
            <p:nvPr/>
          </p:nvSpPr>
          <p:spPr bwMode="auto">
            <a:xfrm>
              <a:off x="2395538"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22.00</a:t>
              </a:r>
              <a:endParaRPr lang="en-US" sz="2000">
                <a:latin typeface="Arial" pitchFamily="34" charset="0"/>
              </a:endParaRPr>
            </a:p>
          </p:txBody>
        </p:sp>
        <p:sp>
          <p:nvSpPr>
            <p:cNvPr id="19626" name="Rectangle 350"/>
            <p:cNvSpPr>
              <a:spLocks noChangeArrowheads="1"/>
            </p:cNvSpPr>
            <p:nvPr/>
          </p:nvSpPr>
          <p:spPr bwMode="auto">
            <a:xfrm>
              <a:off x="2662238"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24.00</a:t>
              </a:r>
              <a:endParaRPr lang="en-US" sz="2000">
                <a:latin typeface="Arial" pitchFamily="34" charset="0"/>
              </a:endParaRPr>
            </a:p>
          </p:txBody>
        </p:sp>
        <p:sp>
          <p:nvSpPr>
            <p:cNvPr id="19627" name="Rectangle 351"/>
            <p:cNvSpPr>
              <a:spLocks noChangeArrowheads="1"/>
            </p:cNvSpPr>
            <p:nvPr/>
          </p:nvSpPr>
          <p:spPr bwMode="auto">
            <a:xfrm>
              <a:off x="2928938"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26.00</a:t>
              </a:r>
              <a:endParaRPr lang="en-US" sz="2000">
                <a:latin typeface="Arial" pitchFamily="34" charset="0"/>
              </a:endParaRPr>
            </a:p>
          </p:txBody>
        </p:sp>
        <p:sp>
          <p:nvSpPr>
            <p:cNvPr id="19628" name="Rectangle 352"/>
            <p:cNvSpPr>
              <a:spLocks noChangeArrowheads="1"/>
            </p:cNvSpPr>
            <p:nvPr/>
          </p:nvSpPr>
          <p:spPr bwMode="auto">
            <a:xfrm>
              <a:off x="3195638"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28.00</a:t>
              </a:r>
              <a:endParaRPr lang="en-US" sz="2000">
                <a:latin typeface="Arial" pitchFamily="34" charset="0"/>
              </a:endParaRPr>
            </a:p>
          </p:txBody>
        </p:sp>
        <p:sp>
          <p:nvSpPr>
            <p:cNvPr id="19629" name="Rectangle 353"/>
            <p:cNvSpPr>
              <a:spLocks noChangeArrowheads="1"/>
            </p:cNvSpPr>
            <p:nvPr/>
          </p:nvSpPr>
          <p:spPr bwMode="auto">
            <a:xfrm>
              <a:off x="3462338"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30.00</a:t>
              </a:r>
              <a:endParaRPr lang="en-US" sz="2000">
                <a:latin typeface="Arial" pitchFamily="34" charset="0"/>
              </a:endParaRPr>
            </a:p>
          </p:txBody>
        </p:sp>
        <p:sp>
          <p:nvSpPr>
            <p:cNvPr id="19630" name="Rectangle 354"/>
            <p:cNvSpPr>
              <a:spLocks noChangeArrowheads="1"/>
            </p:cNvSpPr>
            <p:nvPr/>
          </p:nvSpPr>
          <p:spPr bwMode="auto">
            <a:xfrm>
              <a:off x="3729038"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32.00</a:t>
              </a:r>
              <a:endParaRPr lang="en-US" sz="2000">
                <a:latin typeface="Arial" pitchFamily="34" charset="0"/>
              </a:endParaRPr>
            </a:p>
          </p:txBody>
        </p:sp>
        <p:sp>
          <p:nvSpPr>
            <p:cNvPr id="19631" name="Rectangle 355"/>
            <p:cNvSpPr>
              <a:spLocks noChangeArrowheads="1"/>
            </p:cNvSpPr>
            <p:nvPr/>
          </p:nvSpPr>
          <p:spPr bwMode="auto">
            <a:xfrm>
              <a:off x="3997326"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34.00</a:t>
              </a:r>
              <a:endParaRPr lang="en-US" sz="2000">
                <a:latin typeface="Arial" pitchFamily="34" charset="0"/>
              </a:endParaRPr>
            </a:p>
          </p:txBody>
        </p:sp>
        <p:sp>
          <p:nvSpPr>
            <p:cNvPr id="19632" name="Rectangle 356"/>
            <p:cNvSpPr>
              <a:spLocks noChangeArrowheads="1"/>
            </p:cNvSpPr>
            <p:nvPr/>
          </p:nvSpPr>
          <p:spPr bwMode="auto">
            <a:xfrm>
              <a:off x="4264026"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36.00</a:t>
              </a:r>
              <a:endParaRPr lang="en-US" sz="2000">
                <a:latin typeface="Arial" pitchFamily="34" charset="0"/>
              </a:endParaRPr>
            </a:p>
          </p:txBody>
        </p:sp>
        <p:sp>
          <p:nvSpPr>
            <p:cNvPr id="19633" name="Rectangle 357"/>
            <p:cNvSpPr>
              <a:spLocks noChangeArrowheads="1"/>
            </p:cNvSpPr>
            <p:nvPr/>
          </p:nvSpPr>
          <p:spPr bwMode="auto">
            <a:xfrm>
              <a:off x="4530726"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38.00</a:t>
              </a:r>
              <a:endParaRPr lang="en-US" sz="2000">
                <a:latin typeface="Arial" pitchFamily="34" charset="0"/>
              </a:endParaRPr>
            </a:p>
          </p:txBody>
        </p:sp>
        <p:sp>
          <p:nvSpPr>
            <p:cNvPr id="19634" name="Rectangle 358"/>
            <p:cNvSpPr>
              <a:spLocks noChangeArrowheads="1"/>
            </p:cNvSpPr>
            <p:nvPr/>
          </p:nvSpPr>
          <p:spPr bwMode="auto">
            <a:xfrm>
              <a:off x="4797426" y="3614738"/>
              <a:ext cx="158698" cy="76944"/>
            </a:xfrm>
            <a:prstGeom prst="rect">
              <a:avLst/>
            </a:prstGeom>
            <a:noFill/>
            <a:ln w="9525">
              <a:noFill/>
              <a:miter lim="800000"/>
              <a:headEnd/>
              <a:tailEnd/>
            </a:ln>
          </p:spPr>
          <p:txBody>
            <a:bodyPr wrap="none" lIns="0" tIns="0" rIns="0" bIns="0">
              <a:spAutoFit/>
            </a:bodyPr>
            <a:lstStyle/>
            <a:p>
              <a:r>
                <a:rPr lang="en-US" sz="500">
                  <a:solidFill>
                    <a:srgbClr val="000000"/>
                  </a:solidFill>
                  <a:latin typeface="Arial" pitchFamily="34" charset="0"/>
                </a:rPr>
                <a:t>40.00</a:t>
              </a:r>
              <a:endParaRPr lang="en-US" sz="2000">
                <a:latin typeface="Arial" pitchFamily="34" charset="0"/>
              </a:endParaRPr>
            </a:p>
          </p:txBody>
        </p:sp>
        <p:sp>
          <p:nvSpPr>
            <p:cNvPr id="19635" name="Line 359"/>
            <p:cNvSpPr>
              <a:spLocks noChangeShapeType="1"/>
            </p:cNvSpPr>
            <p:nvPr/>
          </p:nvSpPr>
          <p:spPr bwMode="auto">
            <a:xfrm flipH="1">
              <a:off x="855663" y="3586163"/>
              <a:ext cx="4013200" cy="1588"/>
            </a:xfrm>
            <a:prstGeom prst="line">
              <a:avLst/>
            </a:prstGeom>
            <a:noFill/>
            <a:ln w="1588">
              <a:solidFill>
                <a:srgbClr val="000000"/>
              </a:solidFill>
              <a:round/>
              <a:headEnd/>
              <a:tailEnd/>
            </a:ln>
          </p:spPr>
          <p:txBody>
            <a:bodyPr/>
            <a:lstStyle/>
            <a:p>
              <a:endParaRPr lang="en-US"/>
            </a:p>
          </p:txBody>
        </p:sp>
        <p:sp>
          <p:nvSpPr>
            <p:cNvPr id="19636" name="Line 482"/>
            <p:cNvSpPr>
              <a:spLocks noChangeShapeType="1"/>
            </p:cNvSpPr>
            <p:nvPr/>
          </p:nvSpPr>
          <p:spPr bwMode="auto">
            <a:xfrm>
              <a:off x="827088" y="3584575"/>
              <a:ext cx="28575" cy="1588"/>
            </a:xfrm>
            <a:prstGeom prst="line">
              <a:avLst/>
            </a:prstGeom>
            <a:noFill/>
            <a:ln w="0">
              <a:solidFill>
                <a:srgbClr val="000000"/>
              </a:solidFill>
              <a:round/>
              <a:headEnd/>
              <a:tailEnd/>
            </a:ln>
          </p:spPr>
          <p:txBody>
            <a:bodyPr/>
            <a:lstStyle/>
            <a:p>
              <a:endParaRPr lang="en-US"/>
            </a:p>
          </p:txBody>
        </p:sp>
        <p:sp>
          <p:nvSpPr>
            <p:cNvPr id="19637" name="Freeform 500"/>
            <p:cNvSpPr>
              <a:spLocks/>
            </p:cNvSpPr>
            <p:nvPr/>
          </p:nvSpPr>
          <p:spPr bwMode="auto">
            <a:xfrm>
              <a:off x="8556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38" name="Freeform 501"/>
            <p:cNvSpPr>
              <a:spLocks/>
            </p:cNvSpPr>
            <p:nvPr/>
          </p:nvSpPr>
          <p:spPr bwMode="auto">
            <a:xfrm>
              <a:off x="8572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39" name="Freeform 502"/>
            <p:cNvSpPr>
              <a:spLocks/>
            </p:cNvSpPr>
            <p:nvPr/>
          </p:nvSpPr>
          <p:spPr bwMode="auto">
            <a:xfrm>
              <a:off x="8588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40" name="Freeform 503"/>
            <p:cNvSpPr>
              <a:spLocks/>
            </p:cNvSpPr>
            <p:nvPr/>
          </p:nvSpPr>
          <p:spPr bwMode="auto">
            <a:xfrm>
              <a:off x="860425"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41" name="Freeform 504"/>
            <p:cNvSpPr>
              <a:spLocks/>
            </p:cNvSpPr>
            <p:nvPr/>
          </p:nvSpPr>
          <p:spPr bwMode="auto">
            <a:xfrm>
              <a:off x="8604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42" name="Freeform 505"/>
            <p:cNvSpPr>
              <a:spLocks/>
            </p:cNvSpPr>
            <p:nvPr/>
          </p:nvSpPr>
          <p:spPr bwMode="auto">
            <a:xfrm>
              <a:off x="8620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43" name="Freeform 506"/>
            <p:cNvSpPr>
              <a:spLocks/>
            </p:cNvSpPr>
            <p:nvPr/>
          </p:nvSpPr>
          <p:spPr bwMode="auto">
            <a:xfrm>
              <a:off x="8636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44" name="Freeform 507"/>
            <p:cNvSpPr>
              <a:spLocks/>
            </p:cNvSpPr>
            <p:nvPr/>
          </p:nvSpPr>
          <p:spPr bwMode="auto">
            <a:xfrm>
              <a:off x="86518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45" name="Freeform 508"/>
            <p:cNvSpPr>
              <a:spLocks/>
            </p:cNvSpPr>
            <p:nvPr/>
          </p:nvSpPr>
          <p:spPr bwMode="auto">
            <a:xfrm>
              <a:off x="8651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46" name="Freeform 509"/>
            <p:cNvSpPr>
              <a:spLocks/>
            </p:cNvSpPr>
            <p:nvPr/>
          </p:nvSpPr>
          <p:spPr bwMode="auto">
            <a:xfrm>
              <a:off x="8667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47" name="Freeform 510"/>
            <p:cNvSpPr>
              <a:spLocks/>
            </p:cNvSpPr>
            <p:nvPr/>
          </p:nvSpPr>
          <p:spPr bwMode="auto">
            <a:xfrm>
              <a:off x="8683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48" name="Freeform 511"/>
            <p:cNvSpPr>
              <a:spLocks/>
            </p:cNvSpPr>
            <p:nvPr/>
          </p:nvSpPr>
          <p:spPr bwMode="auto">
            <a:xfrm>
              <a:off x="8683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49" name="Freeform 512"/>
            <p:cNvSpPr>
              <a:spLocks/>
            </p:cNvSpPr>
            <p:nvPr/>
          </p:nvSpPr>
          <p:spPr bwMode="auto">
            <a:xfrm>
              <a:off x="8699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50" name="Freeform 513"/>
            <p:cNvSpPr>
              <a:spLocks/>
            </p:cNvSpPr>
            <p:nvPr/>
          </p:nvSpPr>
          <p:spPr bwMode="auto">
            <a:xfrm>
              <a:off x="87153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51" name="Freeform 514"/>
            <p:cNvSpPr>
              <a:spLocks/>
            </p:cNvSpPr>
            <p:nvPr/>
          </p:nvSpPr>
          <p:spPr bwMode="auto">
            <a:xfrm>
              <a:off x="8715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52" name="Freeform 515"/>
            <p:cNvSpPr>
              <a:spLocks/>
            </p:cNvSpPr>
            <p:nvPr/>
          </p:nvSpPr>
          <p:spPr bwMode="auto">
            <a:xfrm>
              <a:off x="8731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53" name="Freeform 516"/>
            <p:cNvSpPr>
              <a:spLocks/>
            </p:cNvSpPr>
            <p:nvPr/>
          </p:nvSpPr>
          <p:spPr bwMode="auto">
            <a:xfrm>
              <a:off x="8747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54" name="Freeform 517"/>
            <p:cNvSpPr>
              <a:spLocks/>
            </p:cNvSpPr>
            <p:nvPr/>
          </p:nvSpPr>
          <p:spPr bwMode="auto">
            <a:xfrm>
              <a:off x="8747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55" name="Freeform 518"/>
            <p:cNvSpPr>
              <a:spLocks/>
            </p:cNvSpPr>
            <p:nvPr/>
          </p:nvSpPr>
          <p:spPr bwMode="auto">
            <a:xfrm>
              <a:off x="8763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56" name="Freeform 519"/>
            <p:cNvSpPr>
              <a:spLocks/>
            </p:cNvSpPr>
            <p:nvPr/>
          </p:nvSpPr>
          <p:spPr bwMode="auto">
            <a:xfrm>
              <a:off x="8778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57" name="Freeform 520"/>
            <p:cNvSpPr>
              <a:spLocks/>
            </p:cNvSpPr>
            <p:nvPr/>
          </p:nvSpPr>
          <p:spPr bwMode="auto">
            <a:xfrm>
              <a:off x="879475"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58" name="Freeform 521"/>
            <p:cNvSpPr>
              <a:spLocks/>
            </p:cNvSpPr>
            <p:nvPr/>
          </p:nvSpPr>
          <p:spPr bwMode="auto">
            <a:xfrm>
              <a:off x="8794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59" name="Freeform 522"/>
            <p:cNvSpPr>
              <a:spLocks/>
            </p:cNvSpPr>
            <p:nvPr/>
          </p:nvSpPr>
          <p:spPr bwMode="auto">
            <a:xfrm>
              <a:off x="8810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60" name="Freeform 523"/>
            <p:cNvSpPr>
              <a:spLocks/>
            </p:cNvSpPr>
            <p:nvPr/>
          </p:nvSpPr>
          <p:spPr bwMode="auto">
            <a:xfrm>
              <a:off x="88265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61" name="Freeform 524"/>
            <p:cNvSpPr>
              <a:spLocks/>
            </p:cNvSpPr>
            <p:nvPr/>
          </p:nvSpPr>
          <p:spPr bwMode="auto">
            <a:xfrm>
              <a:off x="8826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62" name="Freeform 525"/>
            <p:cNvSpPr>
              <a:spLocks/>
            </p:cNvSpPr>
            <p:nvPr/>
          </p:nvSpPr>
          <p:spPr bwMode="auto">
            <a:xfrm>
              <a:off x="8842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63" name="Freeform 526"/>
            <p:cNvSpPr>
              <a:spLocks/>
            </p:cNvSpPr>
            <p:nvPr/>
          </p:nvSpPr>
          <p:spPr bwMode="auto">
            <a:xfrm>
              <a:off x="8858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64" name="Freeform 527"/>
            <p:cNvSpPr>
              <a:spLocks/>
            </p:cNvSpPr>
            <p:nvPr/>
          </p:nvSpPr>
          <p:spPr bwMode="auto">
            <a:xfrm>
              <a:off x="8874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65" name="Freeform 528"/>
            <p:cNvSpPr>
              <a:spLocks/>
            </p:cNvSpPr>
            <p:nvPr/>
          </p:nvSpPr>
          <p:spPr bwMode="auto">
            <a:xfrm>
              <a:off x="8874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66" name="Freeform 529"/>
            <p:cNvSpPr>
              <a:spLocks/>
            </p:cNvSpPr>
            <p:nvPr/>
          </p:nvSpPr>
          <p:spPr bwMode="auto">
            <a:xfrm>
              <a:off x="88900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67" name="Freeform 530"/>
            <p:cNvSpPr>
              <a:spLocks/>
            </p:cNvSpPr>
            <p:nvPr/>
          </p:nvSpPr>
          <p:spPr bwMode="auto">
            <a:xfrm>
              <a:off x="8890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68" name="Freeform 531"/>
            <p:cNvSpPr>
              <a:spLocks/>
            </p:cNvSpPr>
            <p:nvPr/>
          </p:nvSpPr>
          <p:spPr bwMode="auto">
            <a:xfrm>
              <a:off x="8905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69" name="Freeform 532"/>
            <p:cNvSpPr>
              <a:spLocks/>
            </p:cNvSpPr>
            <p:nvPr/>
          </p:nvSpPr>
          <p:spPr bwMode="auto">
            <a:xfrm>
              <a:off x="8921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70" name="Freeform 533"/>
            <p:cNvSpPr>
              <a:spLocks/>
            </p:cNvSpPr>
            <p:nvPr/>
          </p:nvSpPr>
          <p:spPr bwMode="auto">
            <a:xfrm>
              <a:off x="8937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71" name="Freeform 534"/>
            <p:cNvSpPr>
              <a:spLocks/>
            </p:cNvSpPr>
            <p:nvPr/>
          </p:nvSpPr>
          <p:spPr bwMode="auto">
            <a:xfrm>
              <a:off x="8937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72" name="Freeform 535"/>
            <p:cNvSpPr>
              <a:spLocks/>
            </p:cNvSpPr>
            <p:nvPr/>
          </p:nvSpPr>
          <p:spPr bwMode="auto">
            <a:xfrm>
              <a:off x="8953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73" name="Freeform 536"/>
            <p:cNvSpPr>
              <a:spLocks/>
            </p:cNvSpPr>
            <p:nvPr/>
          </p:nvSpPr>
          <p:spPr bwMode="auto">
            <a:xfrm>
              <a:off x="8969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74" name="Freeform 537"/>
            <p:cNvSpPr>
              <a:spLocks/>
            </p:cNvSpPr>
            <p:nvPr/>
          </p:nvSpPr>
          <p:spPr bwMode="auto">
            <a:xfrm>
              <a:off x="898525"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75" name="Freeform 538"/>
            <p:cNvSpPr>
              <a:spLocks/>
            </p:cNvSpPr>
            <p:nvPr/>
          </p:nvSpPr>
          <p:spPr bwMode="auto">
            <a:xfrm>
              <a:off x="8985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76" name="Freeform 539"/>
            <p:cNvSpPr>
              <a:spLocks/>
            </p:cNvSpPr>
            <p:nvPr/>
          </p:nvSpPr>
          <p:spPr bwMode="auto">
            <a:xfrm>
              <a:off x="9001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77" name="Freeform 540"/>
            <p:cNvSpPr>
              <a:spLocks/>
            </p:cNvSpPr>
            <p:nvPr/>
          </p:nvSpPr>
          <p:spPr bwMode="auto">
            <a:xfrm>
              <a:off x="90170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78" name="Freeform 541"/>
            <p:cNvSpPr>
              <a:spLocks/>
            </p:cNvSpPr>
            <p:nvPr/>
          </p:nvSpPr>
          <p:spPr bwMode="auto">
            <a:xfrm>
              <a:off x="9017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79" name="Freeform 542"/>
            <p:cNvSpPr>
              <a:spLocks/>
            </p:cNvSpPr>
            <p:nvPr/>
          </p:nvSpPr>
          <p:spPr bwMode="auto">
            <a:xfrm>
              <a:off x="9032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80" name="Freeform 543"/>
            <p:cNvSpPr>
              <a:spLocks/>
            </p:cNvSpPr>
            <p:nvPr/>
          </p:nvSpPr>
          <p:spPr bwMode="auto">
            <a:xfrm>
              <a:off x="9048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81" name="Freeform 544"/>
            <p:cNvSpPr>
              <a:spLocks/>
            </p:cNvSpPr>
            <p:nvPr/>
          </p:nvSpPr>
          <p:spPr bwMode="auto">
            <a:xfrm>
              <a:off x="9064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82" name="Freeform 545"/>
            <p:cNvSpPr>
              <a:spLocks/>
            </p:cNvSpPr>
            <p:nvPr/>
          </p:nvSpPr>
          <p:spPr bwMode="auto">
            <a:xfrm>
              <a:off x="9064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83" name="Freeform 546"/>
            <p:cNvSpPr>
              <a:spLocks/>
            </p:cNvSpPr>
            <p:nvPr/>
          </p:nvSpPr>
          <p:spPr bwMode="auto">
            <a:xfrm>
              <a:off x="90805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84" name="Freeform 547"/>
            <p:cNvSpPr>
              <a:spLocks/>
            </p:cNvSpPr>
            <p:nvPr/>
          </p:nvSpPr>
          <p:spPr bwMode="auto">
            <a:xfrm>
              <a:off x="9080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85" name="Freeform 548"/>
            <p:cNvSpPr>
              <a:spLocks/>
            </p:cNvSpPr>
            <p:nvPr/>
          </p:nvSpPr>
          <p:spPr bwMode="auto">
            <a:xfrm>
              <a:off x="9096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86" name="Freeform 549"/>
            <p:cNvSpPr>
              <a:spLocks/>
            </p:cNvSpPr>
            <p:nvPr/>
          </p:nvSpPr>
          <p:spPr bwMode="auto">
            <a:xfrm>
              <a:off x="9112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87" name="Freeform 550"/>
            <p:cNvSpPr>
              <a:spLocks/>
            </p:cNvSpPr>
            <p:nvPr/>
          </p:nvSpPr>
          <p:spPr bwMode="auto">
            <a:xfrm>
              <a:off x="9128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88" name="Freeform 551"/>
            <p:cNvSpPr>
              <a:spLocks/>
            </p:cNvSpPr>
            <p:nvPr/>
          </p:nvSpPr>
          <p:spPr bwMode="auto">
            <a:xfrm>
              <a:off x="9128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89" name="Freeform 552"/>
            <p:cNvSpPr>
              <a:spLocks/>
            </p:cNvSpPr>
            <p:nvPr/>
          </p:nvSpPr>
          <p:spPr bwMode="auto">
            <a:xfrm>
              <a:off x="9144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90" name="Freeform 553"/>
            <p:cNvSpPr>
              <a:spLocks/>
            </p:cNvSpPr>
            <p:nvPr/>
          </p:nvSpPr>
          <p:spPr bwMode="auto">
            <a:xfrm>
              <a:off x="91598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91" name="Freeform 554"/>
            <p:cNvSpPr>
              <a:spLocks/>
            </p:cNvSpPr>
            <p:nvPr/>
          </p:nvSpPr>
          <p:spPr bwMode="auto">
            <a:xfrm>
              <a:off x="9159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92" name="Freeform 555"/>
            <p:cNvSpPr>
              <a:spLocks/>
            </p:cNvSpPr>
            <p:nvPr/>
          </p:nvSpPr>
          <p:spPr bwMode="auto">
            <a:xfrm>
              <a:off x="9175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93" name="Freeform 556"/>
            <p:cNvSpPr>
              <a:spLocks/>
            </p:cNvSpPr>
            <p:nvPr/>
          </p:nvSpPr>
          <p:spPr bwMode="auto">
            <a:xfrm>
              <a:off x="9191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94" name="Freeform 557"/>
            <p:cNvSpPr>
              <a:spLocks/>
            </p:cNvSpPr>
            <p:nvPr/>
          </p:nvSpPr>
          <p:spPr bwMode="auto">
            <a:xfrm>
              <a:off x="92075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95" name="Freeform 558"/>
            <p:cNvSpPr>
              <a:spLocks/>
            </p:cNvSpPr>
            <p:nvPr/>
          </p:nvSpPr>
          <p:spPr bwMode="auto">
            <a:xfrm>
              <a:off x="9207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96" name="Freeform 559"/>
            <p:cNvSpPr>
              <a:spLocks/>
            </p:cNvSpPr>
            <p:nvPr/>
          </p:nvSpPr>
          <p:spPr bwMode="auto">
            <a:xfrm>
              <a:off x="9223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97" name="Freeform 560"/>
            <p:cNvSpPr>
              <a:spLocks/>
            </p:cNvSpPr>
            <p:nvPr/>
          </p:nvSpPr>
          <p:spPr bwMode="auto">
            <a:xfrm>
              <a:off x="9239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698" name="Freeform 561"/>
            <p:cNvSpPr>
              <a:spLocks/>
            </p:cNvSpPr>
            <p:nvPr/>
          </p:nvSpPr>
          <p:spPr bwMode="auto">
            <a:xfrm>
              <a:off x="9255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699" name="Freeform 562"/>
            <p:cNvSpPr>
              <a:spLocks/>
            </p:cNvSpPr>
            <p:nvPr/>
          </p:nvSpPr>
          <p:spPr bwMode="auto">
            <a:xfrm>
              <a:off x="9255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00" name="Freeform 563"/>
            <p:cNvSpPr>
              <a:spLocks/>
            </p:cNvSpPr>
            <p:nvPr/>
          </p:nvSpPr>
          <p:spPr bwMode="auto">
            <a:xfrm>
              <a:off x="92710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01" name="Freeform 564"/>
            <p:cNvSpPr>
              <a:spLocks/>
            </p:cNvSpPr>
            <p:nvPr/>
          </p:nvSpPr>
          <p:spPr bwMode="auto">
            <a:xfrm>
              <a:off x="9271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02" name="Freeform 565"/>
            <p:cNvSpPr>
              <a:spLocks/>
            </p:cNvSpPr>
            <p:nvPr/>
          </p:nvSpPr>
          <p:spPr bwMode="auto">
            <a:xfrm>
              <a:off x="9286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03" name="Freeform 566"/>
            <p:cNvSpPr>
              <a:spLocks/>
            </p:cNvSpPr>
            <p:nvPr/>
          </p:nvSpPr>
          <p:spPr bwMode="auto">
            <a:xfrm>
              <a:off x="930275"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04" name="Freeform 567"/>
            <p:cNvSpPr>
              <a:spLocks/>
            </p:cNvSpPr>
            <p:nvPr/>
          </p:nvSpPr>
          <p:spPr bwMode="auto">
            <a:xfrm>
              <a:off x="9302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05" name="Freeform 568"/>
            <p:cNvSpPr>
              <a:spLocks/>
            </p:cNvSpPr>
            <p:nvPr/>
          </p:nvSpPr>
          <p:spPr bwMode="auto">
            <a:xfrm>
              <a:off x="9318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06" name="Freeform 569"/>
            <p:cNvSpPr>
              <a:spLocks/>
            </p:cNvSpPr>
            <p:nvPr/>
          </p:nvSpPr>
          <p:spPr bwMode="auto">
            <a:xfrm>
              <a:off x="9334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07" name="Freeform 570"/>
            <p:cNvSpPr>
              <a:spLocks/>
            </p:cNvSpPr>
            <p:nvPr/>
          </p:nvSpPr>
          <p:spPr bwMode="auto">
            <a:xfrm>
              <a:off x="93503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08" name="Freeform 571"/>
            <p:cNvSpPr>
              <a:spLocks/>
            </p:cNvSpPr>
            <p:nvPr/>
          </p:nvSpPr>
          <p:spPr bwMode="auto">
            <a:xfrm>
              <a:off x="9350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09" name="Freeform 572"/>
            <p:cNvSpPr>
              <a:spLocks/>
            </p:cNvSpPr>
            <p:nvPr/>
          </p:nvSpPr>
          <p:spPr bwMode="auto">
            <a:xfrm>
              <a:off x="9366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10" name="Freeform 573"/>
            <p:cNvSpPr>
              <a:spLocks/>
            </p:cNvSpPr>
            <p:nvPr/>
          </p:nvSpPr>
          <p:spPr bwMode="auto">
            <a:xfrm>
              <a:off x="9382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11" name="Freeform 574"/>
            <p:cNvSpPr>
              <a:spLocks/>
            </p:cNvSpPr>
            <p:nvPr/>
          </p:nvSpPr>
          <p:spPr bwMode="auto">
            <a:xfrm>
              <a:off x="93980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12" name="Freeform 575"/>
            <p:cNvSpPr>
              <a:spLocks/>
            </p:cNvSpPr>
            <p:nvPr/>
          </p:nvSpPr>
          <p:spPr bwMode="auto">
            <a:xfrm>
              <a:off x="9398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13" name="Freeform 576"/>
            <p:cNvSpPr>
              <a:spLocks/>
            </p:cNvSpPr>
            <p:nvPr/>
          </p:nvSpPr>
          <p:spPr bwMode="auto">
            <a:xfrm>
              <a:off x="9413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14" name="Freeform 577"/>
            <p:cNvSpPr>
              <a:spLocks/>
            </p:cNvSpPr>
            <p:nvPr/>
          </p:nvSpPr>
          <p:spPr bwMode="auto">
            <a:xfrm>
              <a:off x="9429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15" name="Freeform 578"/>
            <p:cNvSpPr>
              <a:spLocks/>
            </p:cNvSpPr>
            <p:nvPr/>
          </p:nvSpPr>
          <p:spPr bwMode="auto">
            <a:xfrm>
              <a:off x="9445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16" name="Freeform 579"/>
            <p:cNvSpPr>
              <a:spLocks/>
            </p:cNvSpPr>
            <p:nvPr/>
          </p:nvSpPr>
          <p:spPr bwMode="auto">
            <a:xfrm>
              <a:off x="9445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17" name="Freeform 580"/>
            <p:cNvSpPr>
              <a:spLocks/>
            </p:cNvSpPr>
            <p:nvPr/>
          </p:nvSpPr>
          <p:spPr bwMode="auto">
            <a:xfrm>
              <a:off x="9445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18" name="Freeform 581"/>
            <p:cNvSpPr>
              <a:spLocks/>
            </p:cNvSpPr>
            <p:nvPr/>
          </p:nvSpPr>
          <p:spPr bwMode="auto">
            <a:xfrm>
              <a:off x="9461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19" name="Freeform 582"/>
            <p:cNvSpPr>
              <a:spLocks/>
            </p:cNvSpPr>
            <p:nvPr/>
          </p:nvSpPr>
          <p:spPr bwMode="auto">
            <a:xfrm>
              <a:off x="9477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20" name="Freeform 583"/>
            <p:cNvSpPr>
              <a:spLocks/>
            </p:cNvSpPr>
            <p:nvPr/>
          </p:nvSpPr>
          <p:spPr bwMode="auto">
            <a:xfrm>
              <a:off x="949325"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21" name="Freeform 584"/>
            <p:cNvSpPr>
              <a:spLocks/>
            </p:cNvSpPr>
            <p:nvPr/>
          </p:nvSpPr>
          <p:spPr bwMode="auto">
            <a:xfrm>
              <a:off x="9493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22" name="Freeform 585"/>
            <p:cNvSpPr>
              <a:spLocks/>
            </p:cNvSpPr>
            <p:nvPr/>
          </p:nvSpPr>
          <p:spPr bwMode="auto">
            <a:xfrm>
              <a:off x="9509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23" name="Freeform 586"/>
            <p:cNvSpPr>
              <a:spLocks/>
            </p:cNvSpPr>
            <p:nvPr/>
          </p:nvSpPr>
          <p:spPr bwMode="auto">
            <a:xfrm>
              <a:off x="9525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24" name="Freeform 587"/>
            <p:cNvSpPr>
              <a:spLocks/>
            </p:cNvSpPr>
            <p:nvPr/>
          </p:nvSpPr>
          <p:spPr bwMode="auto">
            <a:xfrm>
              <a:off x="95408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25" name="Freeform 588"/>
            <p:cNvSpPr>
              <a:spLocks/>
            </p:cNvSpPr>
            <p:nvPr/>
          </p:nvSpPr>
          <p:spPr bwMode="auto">
            <a:xfrm>
              <a:off x="9540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26" name="Freeform 589"/>
            <p:cNvSpPr>
              <a:spLocks/>
            </p:cNvSpPr>
            <p:nvPr/>
          </p:nvSpPr>
          <p:spPr bwMode="auto">
            <a:xfrm>
              <a:off x="9556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27" name="Freeform 590"/>
            <p:cNvSpPr>
              <a:spLocks/>
            </p:cNvSpPr>
            <p:nvPr/>
          </p:nvSpPr>
          <p:spPr bwMode="auto">
            <a:xfrm>
              <a:off x="9572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28" name="Freeform 591"/>
            <p:cNvSpPr>
              <a:spLocks/>
            </p:cNvSpPr>
            <p:nvPr/>
          </p:nvSpPr>
          <p:spPr bwMode="auto">
            <a:xfrm>
              <a:off x="958850" y="358140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19729" name="Freeform 592"/>
            <p:cNvSpPr>
              <a:spLocks/>
            </p:cNvSpPr>
            <p:nvPr/>
          </p:nvSpPr>
          <p:spPr bwMode="auto">
            <a:xfrm>
              <a:off x="9588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30" name="Freeform 593"/>
            <p:cNvSpPr>
              <a:spLocks/>
            </p:cNvSpPr>
            <p:nvPr/>
          </p:nvSpPr>
          <p:spPr bwMode="auto">
            <a:xfrm>
              <a:off x="9604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31" name="Freeform 594"/>
            <p:cNvSpPr>
              <a:spLocks/>
            </p:cNvSpPr>
            <p:nvPr/>
          </p:nvSpPr>
          <p:spPr bwMode="auto">
            <a:xfrm>
              <a:off x="96202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32" name="Freeform 595"/>
            <p:cNvSpPr>
              <a:spLocks/>
            </p:cNvSpPr>
            <p:nvPr/>
          </p:nvSpPr>
          <p:spPr bwMode="auto">
            <a:xfrm>
              <a:off x="9620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33" name="Freeform 596"/>
            <p:cNvSpPr>
              <a:spLocks/>
            </p:cNvSpPr>
            <p:nvPr/>
          </p:nvSpPr>
          <p:spPr bwMode="auto">
            <a:xfrm>
              <a:off x="9636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34" name="Freeform 597"/>
            <p:cNvSpPr>
              <a:spLocks/>
            </p:cNvSpPr>
            <p:nvPr/>
          </p:nvSpPr>
          <p:spPr bwMode="auto">
            <a:xfrm>
              <a:off x="9636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35" name="Freeform 598"/>
            <p:cNvSpPr>
              <a:spLocks/>
            </p:cNvSpPr>
            <p:nvPr/>
          </p:nvSpPr>
          <p:spPr bwMode="auto">
            <a:xfrm>
              <a:off x="9652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36" name="Freeform 599"/>
            <p:cNvSpPr>
              <a:spLocks/>
            </p:cNvSpPr>
            <p:nvPr/>
          </p:nvSpPr>
          <p:spPr bwMode="auto">
            <a:xfrm>
              <a:off x="9667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37" name="Freeform 600"/>
            <p:cNvSpPr>
              <a:spLocks/>
            </p:cNvSpPr>
            <p:nvPr/>
          </p:nvSpPr>
          <p:spPr bwMode="auto">
            <a:xfrm>
              <a:off x="96837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38" name="Freeform 601"/>
            <p:cNvSpPr>
              <a:spLocks/>
            </p:cNvSpPr>
            <p:nvPr/>
          </p:nvSpPr>
          <p:spPr bwMode="auto">
            <a:xfrm>
              <a:off x="9683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39" name="Freeform 602"/>
            <p:cNvSpPr>
              <a:spLocks/>
            </p:cNvSpPr>
            <p:nvPr/>
          </p:nvSpPr>
          <p:spPr bwMode="auto">
            <a:xfrm>
              <a:off x="9699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40" name="Freeform 603"/>
            <p:cNvSpPr>
              <a:spLocks/>
            </p:cNvSpPr>
            <p:nvPr/>
          </p:nvSpPr>
          <p:spPr bwMode="auto">
            <a:xfrm>
              <a:off x="9715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41" name="Freeform 604"/>
            <p:cNvSpPr>
              <a:spLocks/>
            </p:cNvSpPr>
            <p:nvPr/>
          </p:nvSpPr>
          <p:spPr bwMode="auto">
            <a:xfrm>
              <a:off x="9731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42" name="Freeform 605"/>
            <p:cNvSpPr>
              <a:spLocks/>
            </p:cNvSpPr>
            <p:nvPr/>
          </p:nvSpPr>
          <p:spPr bwMode="auto">
            <a:xfrm>
              <a:off x="9731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43" name="Freeform 606"/>
            <p:cNvSpPr>
              <a:spLocks/>
            </p:cNvSpPr>
            <p:nvPr/>
          </p:nvSpPr>
          <p:spPr bwMode="auto">
            <a:xfrm>
              <a:off x="9747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44" name="Freeform 608"/>
            <p:cNvSpPr>
              <a:spLocks/>
            </p:cNvSpPr>
            <p:nvPr/>
          </p:nvSpPr>
          <p:spPr bwMode="auto">
            <a:xfrm>
              <a:off x="9763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45" name="Freeform 609"/>
            <p:cNvSpPr>
              <a:spLocks/>
            </p:cNvSpPr>
            <p:nvPr/>
          </p:nvSpPr>
          <p:spPr bwMode="auto">
            <a:xfrm>
              <a:off x="9763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46" name="Freeform 610"/>
            <p:cNvSpPr>
              <a:spLocks/>
            </p:cNvSpPr>
            <p:nvPr/>
          </p:nvSpPr>
          <p:spPr bwMode="auto">
            <a:xfrm>
              <a:off x="9779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47" name="Freeform 611"/>
            <p:cNvSpPr>
              <a:spLocks/>
            </p:cNvSpPr>
            <p:nvPr/>
          </p:nvSpPr>
          <p:spPr bwMode="auto">
            <a:xfrm>
              <a:off x="9794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48" name="Freeform 612"/>
            <p:cNvSpPr>
              <a:spLocks/>
            </p:cNvSpPr>
            <p:nvPr/>
          </p:nvSpPr>
          <p:spPr bwMode="auto">
            <a:xfrm>
              <a:off x="9810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49" name="Freeform 613"/>
            <p:cNvSpPr>
              <a:spLocks/>
            </p:cNvSpPr>
            <p:nvPr/>
          </p:nvSpPr>
          <p:spPr bwMode="auto">
            <a:xfrm>
              <a:off x="9810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50" name="Freeform 614"/>
            <p:cNvSpPr>
              <a:spLocks/>
            </p:cNvSpPr>
            <p:nvPr/>
          </p:nvSpPr>
          <p:spPr bwMode="auto">
            <a:xfrm>
              <a:off x="9826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51" name="Freeform 615"/>
            <p:cNvSpPr>
              <a:spLocks/>
            </p:cNvSpPr>
            <p:nvPr/>
          </p:nvSpPr>
          <p:spPr bwMode="auto">
            <a:xfrm>
              <a:off x="9826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52" name="Freeform 616"/>
            <p:cNvSpPr>
              <a:spLocks/>
            </p:cNvSpPr>
            <p:nvPr/>
          </p:nvSpPr>
          <p:spPr bwMode="auto">
            <a:xfrm>
              <a:off x="9842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53" name="Freeform 617"/>
            <p:cNvSpPr>
              <a:spLocks/>
            </p:cNvSpPr>
            <p:nvPr/>
          </p:nvSpPr>
          <p:spPr bwMode="auto">
            <a:xfrm>
              <a:off x="9858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54" name="Freeform 618"/>
            <p:cNvSpPr>
              <a:spLocks/>
            </p:cNvSpPr>
            <p:nvPr/>
          </p:nvSpPr>
          <p:spPr bwMode="auto">
            <a:xfrm>
              <a:off x="9874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55" name="Freeform 619"/>
            <p:cNvSpPr>
              <a:spLocks/>
            </p:cNvSpPr>
            <p:nvPr/>
          </p:nvSpPr>
          <p:spPr bwMode="auto">
            <a:xfrm>
              <a:off x="9874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56" name="Freeform 620"/>
            <p:cNvSpPr>
              <a:spLocks/>
            </p:cNvSpPr>
            <p:nvPr/>
          </p:nvSpPr>
          <p:spPr bwMode="auto">
            <a:xfrm>
              <a:off x="9890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57" name="Freeform 621"/>
            <p:cNvSpPr>
              <a:spLocks/>
            </p:cNvSpPr>
            <p:nvPr/>
          </p:nvSpPr>
          <p:spPr bwMode="auto">
            <a:xfrm>
              <a:off x="9906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58" name="Freeform 622"/>
            <p:cNvSpPr>
              <a:spLocks/>
            </p:cNvSpPr>
            <p:nvPr/>
          </p:nvSpPr>
          <p:spPr bwMode="auto">
            <a:xfrm>
              <a:off x="9906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59" name="Freeform 623"/>
            <p:cNvSpPr>
              <a:spLocks/>
            </p:cNvSpPr>
            <p:nvPr/>
          </p:nvSpPr>
          <p:spPr bwMode="auto">
            <a:xfrm>
              <a:off x="9921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60" name="Freeform 624"/>
            <p:cNvSpPr>
              <a:spLocks/>
            </p:cNvSpPr>
            <p:nvPr/>
          </p:nvSpPr>
          <p:spPr bwMode="auto">
            <a:xfrm>
              <a:off x="9937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61" name="Freeform 625"/>
            <p:cNvSpPr>
              <a:spLocks/>
            </p:cNvSpPr>
            <p:nvPr/>
          </p:nvSpPr>
          <p:spPr bwMode="auto">
            <a:xfrm>
              <a:off x="9953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62" name="Freeform 626"/>
            <p:cNvSpPr>
              <a:spLocks/>
            </p:cNvSpPr>
            <p:nvPr/>
          </p:nvSpPr>
          <p:spPr bwMode="auto">
            <a:xfrm>
              <a:off x="9953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63" name="Freeform 627"/>
            <p:cNvSpPr>
              <a:spLocks/>
            </p:cNvSpPr>
            <p:nvPr/>
          </p:nvSpPr>
          <p:spPr bwMode="auto">
            <a:xfrm>
              <a:off x="9969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64" name="Freeform 628"/>
            <p:cNvSpPr>
              <a:spLocks/>
            </p:cNvSpPr>
            <p:nvPr/>
          </p:nvSpPr>
          <p:spPr bwMode="auto">
            <a:xfrm>
              <a:off x="9985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65" name="Freeform 629"/>
            <p:cNvSpPr>
              <a:spLocks/>
            </p:cNvSpPr>
            <p:nvPr/>
          </p:nvSpPr>
          <p:spPr bwMode="auto">
            <a:xfrm>
              <a:off x="9985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66" name="Freeform 630"/>
            <p:cNvSpPr>
              <a:spLocks/>
            </p:cNvSpPr>
            <p:nvPr/>
          </p:nvSpPr>
          <p:spPr bwMode="auto">
            <a:xfrm>
              <a:off x="10001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67" name="Freeform 631"/>
            <p:cNvSpPr>
              <a:spLocks/>
            </p:cNvSpPr>
            <p:nvPr/>
          </p:nvSpPr>
          <p:spPr bwMode="auto">
            <a:xfrm>
              <a:off x="10017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68" name="Freeform 632"/>
            <p:cNvSpPr>
              <a:spLocks/>
            </p:cNvSpPr>
            <p:nvPr/>
          </p:nvSpPr>
          <p:spPr bwMode="auto">
            <a:xfrm>
              <a:off x="10017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69" name="Freeform 633"/>
            <p:cNvSpPr>
              <a:spLocks/>
            </p:cNvSpPr>
            <p:nvPr/>
          </p:nvSpPr>
          <p:spPr bwMode="auto">
            <a:xfrm>
              <a:off x="10033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70" name="Freeform 634"/>
            <p:cNvSpPr>
              <a:spLocks/>
            </p:cNvSpPr>
            <p:nvPr/>
          </p:nvSpPr>
          <p:spPr bwMode="auto">
            <a:xfrm>
              <a:off x="10048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71" name="Freeform 635"/>
            <p:cNvSpPr>
              <a:spLocks/>
            </p:cNvSpPr>
            <p:nvPr/>
          </p:nvSpPr>
          <p:spPr bwMode="auto">
            <a:xfrm>
              <a:off x="10048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72" name="Freeform 636"/>
            <p:cNvSpPr>
              <a:spLocks/>
            </p:cNvSpPr>
            <p:nvPr/>
          </p:nvSpPr>
          <p:spPr bwMode="auto">
            <a:xfrm>
              <a:off x="10064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73" name="Freeform 637"/>
            <p:cNvSpPr>
              <a:spLocks/>
            </p:cNvSpPr>
            <p:nvPr/>
          </p:nvSpPr>
          <p:spPr bwMode="auto">
            <a:xfrm>
              <a:off x="10080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74" name="Freeform 638"/>
            <p:cNvSpPr>
              <a:spLocks/>
            </p:cNvSpPr>
            <p:nvPr/>
          </p:nvSpPr>
          <p:spPr bwMode="auto">
            <a:xfrm>
              <a:off x="10096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75" name="Freeform 639"/>
            <p:cNvSpPr>
              <a:spLocks/>
            </p:cNvSpPr>
            <p:nvPr/>
          </p:nvSpPr>
          <p:spPr bwMode="auto">
            <a:xfrm>
              <a:off x="10096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76" name="Freeform 640"/>
            <p:cNvSpPr>
              <a:spLocks/>
            </p:cNvSpPr>
            <p:nvPr/>
          </p:nvSpPr>
          <p:spPr bwMode="auto">
            <a:xfrm>
              <a:off x="10112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77" name="Freeform 641"/>
            <p:cNvSpPr>
              <a:spLocks/>
            </p:cNvSpPr>
            <p:nvPr/>
          </p:nvSpPr>
          <p:spPr bwMode="auto">
            <a:xfrm>
              <a:off x="10128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78" name="Freeform 642"/>
            <p:cNvSpPr>
              <a:spLocks/>
            </p:cNvSpPr>
            <p:nvPr/>
          </p:nvSpPr>
          <p:spPr bwMode="auto">
            <a:xfrm>
              <a:off x="10144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79" name="Freeform 643"/>
            <p:cNvSpPr>
              <a:spLocks/>
            </p:cNvSpPr>
            <p:nvPr/>
          </p:nvSpPr>
          <p:spPr bwMode="auto">
            <a:xfrm>
              <a:off x="10144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80" name="Freeform 644"/>
            <p:cNvSpPr>
              <a:spLocks/>
            </p:cNvSpPr>
            <p:nvPr/>
          </p:nvSpPr>
          <p:spPr bwMode="auto">
            <a:xfrm>
              <a:off x="10160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81" name="Freeform 645"/>
            <p:cNvSpPr>
              <a:spLocks/>
            </p:cNvSpPr>
            <p:nvPr/>
          </p:nvSpPr>
          <p:spPr bwMode="auto">
            <a:xfrm>
              <a:off x="10175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82" name="Freeform 646"/>
            <p:cNvSpPr>
              <a:spLocks/>
            </p:cNvSpPr>
            <p:nvPr/>
          </p:nvSpPr>
          <p:spPr bwMode="auto">
            <a:xfrm>
              <a:off x="10175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83" name="Freeform 647"/>
            <p:cNvSpPr>
              <a:spLocks/>
            </p:cNvSpPr>
            <p:nvPr/>
          </p:nvSpPr>
          <p:spPr bwMode="auto">
            <a:xfrm>
              <a:off x="10191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84" name="Freeform 648"/>
            <p:cNvSpPr>
              <a:spLocks/>
            </p:cNvSpPr>
            <p:nvPr/>
          </p:nvSpPr>
          <p:spPr bwMode="auto">
            <a:xfrm>
              <a:off x="10191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85" name="Freeform 649"/>
            <p:cNvSpPr>
              <a:spLocks/>
            </p:cNvSpPr>
            <p:nvPr/>
          </p:nvSpPr>
          <p:spPr bwMode="auto">
            <a:xfrm>
              <a:off x="10207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86" name="Freeform 650"/>
            <p:cNvSpPr>
              <a:spLocks/>
            </p:cNvSpPr>
            <p:nvPr/>
          </p:nvSpPr>
          <p:spPr bwMode="auto">
            <a:xfrm>
              <a:off x="10223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87" name="Freeform 651"/>
            <p:cNvSpPr>
              <a:spLocks/>
            </p:cNvSpPr>
            <p:nvPr/>
          </p:nvSpPr>
          <p:spPr bwMode="auto">
            <a:xfrm>
              <a:off x="10239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88" name="Freeform 652"/>
            <p:cNvSpPr>
              <a:spLocks/>
            </p:cNvSpPr>
            <p:nvPr/>
          </p:nvSpPr>
          <p:spPr bwMode="auto">
            <a:xfrm>
              <a:off x="10239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89" name="Freeform 653"/>
            <p:cNvSpPr>
              <a:spLocks/>
            </p:cNvSpPr>
            <p:nvPr/>
          </p:nvSpPr>
          <p:spPr bwMode="auto">
            <a:xfrm>
              <a:off x="10255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90" name="Freeform 654"/>
            <p:cNvSpPr>
              <a:spLocks/>
            </p:cNvSpPr>
            <p:nvPr/>
          </p:nvSpPr>
          <p:spPr bwMode="auto">
            <a:xfrm>
              <a:off x="10271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91" name="Freeform 655"/>
            <p:cNvSpPr>
              <a:spLocks/>
            </p:cNvSpPr>
            <p:nvPr/>
          </p:nvSpPr>
          <p:spPr bwMode="auto">
            <a:xfrm>
              <a:off x="10287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92" name="Freeform 656"/>
            <p:cNvSpPr>
              <a:spLocks/>
            </p:cNvSpPr>
            <p:nvPr/>
          </p:nvSpPr>
          <p:spPr bwMode="auto">
            <a:xfrm>
              <a:off x="10287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93" name="Freeform 657"/>
            <p:cNvSpPr>
              <a:spLocks/>
            </p:cNvSpPr>
            <p:nvPr/>
          </p:nvSpPr>
          <p:spPr bwMode="auto">
            <a:xfrm>
              <a:off x="10302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94" name="Freeform 658"/>
            <p:cNvSpPr>
              <a:spLocks/>
            </p:cNvSpPr>
            <p:nvPr/>
          </p:nvSpPr>
          <p:spPr bwMode="auto">
            <a:xfrm>
              <a:off x="10318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95" name="Freeform 659"/>
            <p:cNvSpPr>
              <a:spLocks/>
            </p:cNvSpPr>
            <p:nvPr/>
          </p:nvSpPr>
          <p:spPr bwMode="auto">
            <a:xfrm>
              <a:off x="10334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96" name="Freeform 660"/>
            <p:cNvSpPr>
              <a:spLocks/>
            </p:cNvSpPr>
            <p:nvPr/>
          </p:nvSpPr>
          <p:spPr bwMode="auto">
            <a:xfrm>
              <a:off x="10334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97" name="Freeform 661"/>
            <p:cNvSpPr>
              <a:spLocks/>
            </p:cNvSpPr>
            <p:nvPr/>
          </p:nvSpPr>
          <p:spPr bwMode="auto">
            <a:xfrm>
              <a:off x="10350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798" name="Freeform 662"/>
            <p:cNvSpPr>
              <a:spLocks/>
            </p:cNvSpPr>
            <p:nvPr/>
          </p:nvSpPr>
          <p:spPr bwMode="auto">
            <a:xfrm>
              <a:off x="10350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799" name="Freeform 663"/>
            <p:cNvSpPr>
              <a:spLocks/>
            </p:cNvSpPr>
            <p:nvPr/>
          </p:nvSpPr>
          <p:spPr bwMode="auto">
            <a:xfrm>
              <a:off x="1036638" y="358140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19800" name="Freeform 664"/>
            <p:cNvSpPr>
              <a:spLocks/>
            </p:cNvSpPr>
            <p:nvPr/>
          </p:nvSpPr>
          <p:spPr bwMode="auto">
            <a:xfrm>
              <a:off x="103822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01" name="Freeform 665"/>
            <p:cNvSpPr>
              <a:spLocks/>
            </p:cNvSpPr>
            <p:nvPr/>
          </p:nvSpPr>
          <p:spPr bwMode="auto">
            <a:xfrm>
              <a:off x="10382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02" name="Freeform 666"/>
            <p:cNvSpPr>
              <a:spLocks/>
            </p:cNvSpPr>
            <p:nvPr/>
          </p:nvSpPr>
          <p:spPr bwMode="auto">
            <a:xfrm>
              <a:off x="10398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03" name="Freeform 667"/>
            <p:cNvSpPr>
              <a:spLocks/>
            </p:cNvSpPr>
            <p:nvPr/>
          </p:nvSpPr>
          <p:spPr bwMode="auto">
            <a:xfrm>
              <a:off x="10414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04" name="Freeform 668"/>
            <p:cNvSpPr>
              <a:spLocks/>
            </p:cNvSpPr>
            <p:nvPr/>
          </p:nvSpPr>
          <p:spPr bwMode="auto">
            <a:xfrm>
              <a:off x="104298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05" name="Freeform 669"/>
            <p:cNvSpPr>
              <a:spLocks/>
            </p:cNvSpPr>
            <p:nvPr/>
          </p:nvSpPr>
          <p:spPr bwMode="auto">
            <a:xfrm>
              <a:off x="10429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06" name="Freeform 670"/>
            <p:cNvSpPr>
              <a:spLocks/>
            </p:cNvSpPr>
            <p:nvPr/>
          </p:nvSpPr>
          <p:spPr bwMode="auto">
            <a:xfrm>
              <a:off x="10445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07" name="Freeform 671"/>
            <p:cNvSpPr>
              <a:spLocks/>
            </p:cNvSpPr>
            <p:nvPr/>
          </p:nvSpPr>
          <p:spPr bwMode="auto">
            <a:xfrm>
              <a:off x="10461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08" name="Freeform 672"/>
            <p:cNvSpPr>
              <a:spLocks/>
            </p:cNvSpPr>
            <p:nvPr/>
          </p:nvSpPr>
          <p:spPr bwMode="auto">
            <a:xfrm>
              <a:off x="104775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09" name="Freeform 673"/>
            <p:cNvSpPr>
              <a:spLocks/>
            </p:cNvSpPr>
            <p:nvPr/>
          </p:nvSpPr>
          <p:spPr bwMode="auto">
            <a:xfrm>
              <a:off x="10477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10" name="Freeform 674"/>
            <p:cNvSpPr>
              <a:spLocks/>
            </p:cNvSpPr>
            <p:nvPr/>
          </p:nvSpPr>
          <p:spPr bwMode="auto">
            <a:xfrm>
              <a:off x="1049338" y="35814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19811" name="Freeform 675"/>
            <p:cNvSpPr>
              <a:spLocks/>
            </p:cNvSpPr>
            <p:nvPr/>
          </p:nvSpPr>
          <p:spPr bwMode="auto">
            <a:xfrm>
              <a:off x="10509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12" name="Freeform 676"/>
            <p:cNvSpPr>
              <a:spLocks/>
            </p:cNvSpPr>
            <p:nvPr/>
          </p:nvSpPr>
          <p:spPr bwMode="auto">
            <a:xfrm>
              <a:off x="10509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13" name="Freeform 677"/>
            <p:cNvSpPr>
              <a:spLocks/>
            </p:cNvSpPr>
            <p:nvPr/>
          </p:nvSpPr>
          <p:spPr bwMode="auto">
            <a:xfrm>
              <a:off x="10525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14" name="Freeform 678"/>
            <p:cNvSpPr>
              <a:spLocks/>
            </p:cNvSpPr>
            <p:nvPr/>
          </p:nvSpPr>
          <p:spPr bwMode="auto">
            <a:xfrm>
              <a:off x="10525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15" name="Freeform 679"/>
            <p:cNvSpPr>
              <a:spLocks/>
            </p:cNvSpPr>
            <p:nvPr/>
          </p:nvSpPr>
          <p:spPr bwMode="auto">
            <a:xfrm>
              <a:off x="10541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16" name="Freeform 680"/>
            <p:cNvSpPr>
              <a:spLocks/>
            </p:cNvSpPr>
            <p:nvPr/>
          </p:nvSpPr>
          <p:spPr bwMode="auto">
            <a:xfrm>
              <a:off x="10556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17" name="Freeform 681"/>
            <p:cNvSpPr>
              <a:spLocks/>
            </p:cNvSpPr>
            <p:nvPr/>
          </p:nvSpPr>
          <p:spPr bwMode="auto">
            <a:xfrm>
              <a:off x="10572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18" name="Freeform 682"/>
            <p:cNvSpPr>
              <a:spLocks/>
            </p:cNvSpPr>
            <p:nvPr/>
          </p:nvSpPr>
          <p:spPr bwMode="auto">
            <a:xfrm>
              <a:off x="10572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19" name="Freeform 683"/>
            <p:cNvSpPr>
              <a:spLocks/>
            </p:cNvSpPr>
            <p:nvPr/>
          </p:nvSpPr>
          <p:spPr bwMode="auto">
            <a:xfrm>
              <a:off x="10588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20" name="Freeform 684"/>
            <p:cNvSpPr>
              <a:spLocks/>
            </p:cNvSpPr>
            <p:nvPr/>
          </p:nvSpPr>
          <p:spPr bwMode="auto">
            <a:xfrm>
              <a:off x="10604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21" name="Freeform 685"/>
            <p:cNvSpPr>
              <a:spLocks/>
            </p:cNvSpPr>
            <p:nvPr/>
          </p:nvSpPr>
          <p:spPr bwMode="auto">
            <a:xfrm>
              <a:off x="10620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22" name="Freeform 686"/>
            <p:cNvSpPr>
              <a:spLocks/>
            </p:cNvSpPr>
            <p:nvPr/>
          </p:nvSpPr>
          <p:spPr bwMode="auto">
            <a:xfrm>
              <a:off x="10620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23" name="Freeform 687"/>
            <p:cNvSpPr>
              <a:spLocks/>
            </p:cNvSpPr>
            <p:nvPr/>
          </p:nvSpPr>
          <p:spPr bwMode="auto">
            <a:xfrm>
              <a:off x="10636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24" name="Freeform 688"/>
            <p:cNvSpPr>
              <a:spLocks/>
            </p:cNvSpPr>
            <p:nvPr/>
          </p:nvSpPr>
          <p:spPr bwMode="auto">
            <a:xfrm>
              <a:off x="10652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25" name="Freeform 689"/>
            <p:cNvSpPr>
              <a:spLocks/>
            </p:cNvSpPr>
            <p:nvPr/>
          </p:nvSpPr>
          <p:spPr bwMode="auto">
            <a:xfrm>
              <a:off x="10652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26" name="Freeform 690"/>
            <p:cNvSpPr>
              <a:spLocks/>
            </p:cNvSpPr>
            <p:nvPr/>
          </p:nvSpPr>
          <p:spPr bwMode="auto">
            <a:xfrm>
              <a:off x="10668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27" name="Freeform 691"/>
            <p:cNvSpPr>
              <a:spLocks/>
            </p:cNvSpPr>
            <p:nvPr/>
          </p:nvSpPr>
          <p:spPr bwMode="auto">
            <a:xfrm>
              <a:off x="10683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28" name="Freeform 692"/>
            <p:cNvSpPr>
              <a:spLocks/>
            </p:cNvSpPr>
            <p:nvPr/>
          </p:nvSpPr>
          <p:spPr bwMode="auto">
            <a:xfrm>
              <a:off x="10699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29" name="Freeform 693"/>
            <p:cNvSpPr>
              <a:spLocks/>
            </p:cNvSpPr>
            <p:nvPr/>
          </p:nvSpPr>
          <p:spPr bwMode="auto">
            <a:xfrm>
              <a:off x="10699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30" name="Freeform 694"/>
            <p:cNvSpPr>
              <a:spLocks/>
            </p:cNvSpPr>
            <p:nvPr/>
          </p:nvSpPr>
          <p:spPr bwMode="auto">
            <a:xfrm>
              <a:off x="10715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31" name="Freeform 695"/>
            <p:cNvSpPr>
              <a:spLocks/>
            </p:cNvSpPr>
            <p:nvPr/>
          </p:nvSpPr>
          <p:spPr bwMode="auto">
            <a:xfrm>
              <a:off x="10715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32" name="Freeform 696"/>
            <p:cNvSpPr>
              <a:spLocks/>
            </p:cNvSpPr>
            <p:nvPr/>
          </p:nvSpPr>
          <p:spPr bwMode="auto">
            <a:xfrm>
              <a:off x="10731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33" name="Freeform 697"/>
            <p:cNvSpPr>
              <a:spLocks/>
            </p:cNvSpPr>
            <p:nvPr/>
          </p:nvSpPr>
          <p:spPr bwMode="auto">
            <a:xfrm>
              <a:off x="10747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34" name="Freeform 698"/>
            <p:cNvSpPr>
              <a:spLocks/>
            </p:cNvSpPr>
            <p:nvPr/>
          </p:nvSpPr>
          <p:spPr bwMode="auto">
            <a:xfrm>
              <a:off x="10763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35" name="Freeform 699"/>
            <p:cNvSpPr>
              <a:spLocks/>
            </p:cNvSpPr>
            <p:nvPr/>
          </p:nvSpPr>
          <p:spPr bwMode="auto">
            <a:xfrm>
              <a:off x="10763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36" name="Freeform 700"/>
            <p:cNvSpPr>
              <a:spLocks/>
            </p:cNvSpPr>
            <p:nvPr/>
          </p:nvSpPr>
          <p:spPr bwMode="auto">
            <a:xfrm>
              <a:off x="10779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37" name="Freeform 701"/>
            <p:cNvSpPr>
              <a:spLocks/>
            </p:cNvSpPr>
            <p:nvPr/>
          </p:nvSpPr>
          <p:spPr bwMode="auto">
            <a:xfrm>
              <a:off x="10795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38" name="Freeform 702"/>
            <p:cNvSpPr>
              <a:spLocks/>
            </p:cNvSpPr>
            <p:nvPr/>
          </p:nvSpPr>
          <p:spPr bwMode="auto">
            <a:xfrm>
              <a:off x="10795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39" name="Freeform 703"/>
            <p:cNvSpPr>
              <a:spLocks/>
            </p:cNvSpPr>
            <p:nvPr/>
          </p:nvSpPr>
          <p:spPr bwMode="auto">
            <a:xfrm>
              <a:off x="10810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40" name="Freeform 704"/>
            <p:cNvSpPr>
              <a:spLocks/>
            </p:cNvSpPr>
            <p:nvPr/>
          </p:nvSpPr>
          <p:spPr bwMode="auto">
            <a:xfrm>
              <a:off x="10826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41" name="Freeform 705"/>
            <p:cNvSpPr>
              <a:spLocks/>
            </p:cNvSpPr>
            <p:nvPr/>
          </p:nvSpPr>
          <p:spPr bwMode="auto">
            <a:xfrm>
              <a:off x="10842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42" name="Freeform 706"/>
            <p:cNvSpPr>
              <a:spLocks/>
            </p:cNvSpPr>
            <p:nvPr/>
          </p:nvSpPr>
          <p:spPr bwMode="auto">
            <a:xfrm>
              <a:off x="10842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43" name="Freeform 707"/>
            <p:cNvSpPr>
              <a:spLocks/>
            </p:cNvSpPr>
            <p:nvPr/>
          </p:nvSpPr>
          <p:spPr bwMode="auto">
            <a:xfrm>
              <a:off x="10858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44" name="Freeform 708"/>
            <p:cNvSpPr>
              <a:spLocks/>
            </p:cNvSpPr>
            <p:nvPr/>
          </p:nvSpPr>
          <p:spPr bwMode="auto">
            <a:xfrm>
              <a:off x="10874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45" name="Freeform 709"/>
            <p:cNvSpPr>
              <a:spLocks/>
            </p:cNvSpPr>
            <p:nvPr/>
          </p:nvSpPr>
          <p:spPr bwMode="auto">
            <a:xfrm>
              <a:off x="10890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46" name="Freeform 710"/>
            <p:cNvSpPr>
              <a:spLocks/>
            </p:cNvSpPr>
            <p:nvPr/>
          </p:nvSpPr>
          <p:spPr bwMode="auto">
            <a:xfrm>
              <a:off x="10890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47" name="Freeform 711"/>
            <p:cNvSpPr>
              <a:spLocks/>
            </p:cNvSpPr>
            <p:nvPr/>
          </p:nvSpPr>
          <p:spPr bwMode="auto">
            <a:xfrm>
              <a:off x="10906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48" name="Freeform 712"/>
            <p:cNvSpPr>
              <a:spLocks/>
            </p:cNvSpPr>
            <p:nvPr/>
          </p:nvSpPr>
          <p:spPr bwMode="auto">
            <a:xfrm>
              <a:off x="10906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49" name="Freeform 713"/>
            <p:cNvSpPr>
              <a:spLocks/>
            </p:cNvSpPr>
            <p:nvPr/>
          </p:nvSpPr>
          <p:spPr bwMode="auto">
            <a:xfrm>
              <a:off x="10922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50" name="Freeform 714"/>
            <p:cNvSpPr>
              <a:spLocks/>
            </p:cNvSpPr>
            <p:nvPr/>
          </p:nvSpPr>
          <p:spPr bwMode="auto">
            <a:xfrm>
              <a:off x="10937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51" name="Freeform 715"/>
            <p:cNvSpPr>
              <a:spLocks/>
            </p:cNvSpPr>
            <p:nvPr/>
          </p:nvSpPr>
          <p:spPr bwMode="auto">
            <a:xfrm>
              <a:off x="10953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52" name="Freeform 716"/>
            <p:cNvSpPr>
              <a:spLocks/>
            </p:cNvSpPr>
            <p:nvPr/>
          </p:nvSpPr>
          <p:spPr bwMode="auto">
            <a:xfrm>
              <a:off x="10953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53" name="Freeform 717"/>
            <p:cNvSpPr>
              <a:spLocks/>
            </p:cNvSpPr>
            <p:nvPr/>
          </p:nvSpPr>
          <p:spPr bwMode="auto">
            <a:xfrm>
              <a:off x="10969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54" name="Freeform 718"/>
            <p:cNvSpPr>
              <a:spLocks/>
            </p:cNvSpPr>
            <p:nvPr/>
          </p:nvSpPr>
          <p:spPr bwMode="auto">
            <a:xfrm>
              <a:off x="10985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55" name="Freeform 719"/>
            <p:cNvSpPr>
              <a:spLocks/>
            </p:cNvSpPr>
            <p:nvPr/>
          </p:nvSpPr>
          <p:spPr bwMode="auto">
            <a:xfrm>
              <a:off x="10985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56" name="Freeform 720"/>
            <p:cNvSpPr>
              <a:spLocks/>
            </p:cNvSpPr>
            <p:nvPr/>
          </p:nvSpPr>
          <p:spPr bwMode="auto">
            <a:xfrm>
              <a:off x="11001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57" name="Freeform 721"/>
            <p:cNvSpPr>
              <a:spLocks/>
            </p:cNvSpPr>
            <p:nvPr/>
          </p:nvSpPr>
          <p:spPr bwMode="auto">
            <a:xfrm>
              <a:off x="11017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58" name="Freeform 722"/>
            <p:cNvSpPr>
              <a:spLocks/>
            </p:cNvSpPr>
            <p:nvPr/>
          </p:nvSpPr>
          <p:spPr bwMode="auto">
            <a:xfrm>
              <a:off x="11033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59" name="Freeform 723"/>
            <p:cNvSpPr>
              <a:spLocks/>
            </p:cNvSpPr>
            <p:nvPr/>
          </p:nvSpPr>
          <p:spPr bwMode="auto">
            <a:xfrm>
              <a:off x="11033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60" name="Freeform 724"/>
            <p:cNvSpPr>
              <a:spLocks/>
            </p:cNvSpPr>
            <p:nvPr/>
          </p:nvSpPr>
          <p:spPr bwMode="auto">
            <a:xfrm>
              <a:off x="11049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61" name="Freeform 725"/>
            <p:cNvSpPr>
              <a:spLocks/>
            </p:cNvSpPr>
            <p:nvPr/>
          </p:nvSpPr>
          <p:spPr bwMode="auto">
            <a:xfrm>
              <a:off x="11064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62" name="Freeform 726"/>
            <p:cNvSpPr>
              <a:spLocks/>
            </p:cNvSpPr>
            <p:nvPr/>
          </p:nvSpPr>
          <p:spPr bwMode="auto">
            <a:xfrm>
              <a:off x="11080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63" name="Freeform 727"/>
            <p:cNvSpPr>
              <a:spLocks/>
            </p:cNvSpPr>
            <p:nvPr/>
          </p:nvSpPr>
          <p:spPr bwMode="auto">
            <a:xfrm>
              <a:off x="11080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64" name="Freeform 728"/>
            <p:cNvSpPr>
              <a:spLocks/>
            </p:cNvSpPr>
            <p:nvPr/>
          </p:nvSpPr>
          <p:spPr bwMode="auto">
            <a:xfrm>
              <a:off x="11096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65" name="Freeform 729"/>
            <p:cNvSpPr>
              <a:spLocks/>
            </p:cNvSpPr>
            <p:nvPr/>
          </p:nvSpPr>
          <p:spPr bwMode="auto">
            <a:xfrm>
              <a:off x="11096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66" name="Freeform 730"/>
            <p:cNvSpPr>
              <a:spLocks/>
            </p:cNvSpPr>
            <p:nvPr/>
          </p:nvSpPr>
          <p:spPr bwMode="auto">
            <a:xfrm>
              <a:off x="11112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67" name="Freeform 731"/>
            <p:cNvSpPr>
              <a:spLocks/>
            </p:cNvSpPr>
            <p:nvPr/>
          </p:nvSpPr>
          <p:spPr bwMode="auto">
            <a:xfrm>
              <a:off x="11128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68" name="Freeform 732"/>
            <p:cNvSpPr>
              <a:spLocks/>
            </p:cNvSpPr>
            <p:nvPr/>
          </p:nvSpPr>
          <p:spPr bwMode="auto">
            <a:xfrm>
              <a:off x="11128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69" name="Freeform 733"/>
            <p:cNvSpPr>
              <a:spLocks/>
            </p:cNvSpPr>
            <p:nvPr/>
          </p:nvSpPr>
          <p:spPr bwMode="auto">
            <a:xfrm>
              <a:off x="11144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70" name="Freeform 734"/>
            <p:cNvSpPr>
              <a:spLocks/>
            </p:cNvSpPr>
            <p:nvPr/>
          </p:nvSpPr>
          <p:spPr bwMode="auto">
            <a:xfrm>
              <a:off x="11160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71" name="Freeform 735"/>
            <p:cNvSpPr>
              <a:spLocks/>
            </p:cNvSpPr>
            <p:nvPr/>
          </p:nvSpPr>
          <p:spPr bwMode="auto">
            <a:xfrm>
              <a:off x="11176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72" name="Freeform 736"/>
            <p:cNvSpPr>
              <a:spLocks/>
            </p:cNvSpPr>
            <p:nvPr/>
          </p:nvSpPr>
          <p:spPr bwMode="auto">
            <a:xfrm>
              <a:off x="11176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73" name="Freeform 737"/>
            <p:cNvSpPr>
              <a:spLocks/>
            </p:cNvSpPr>
            <p:nvPr/>
          </p:nvSpPr>
          <p:spPr bwMode="auto">
            <a:xfrm>
              <a:off x="11191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74" name="Freeform 738"/>
            <p:cNvSpPr>
              <a:spLocks/>
            </p:cNvSpPr>
            <p:nvPr/>
          </p:nvSpPr>
          <p:spPr bwMode="auto">
            <a:xfrm>
              <a:off x="11207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75" name="Freeform 739"/>
            <p:cNvSpPr>
              <a:spLocks/>
            </p:cNvSpPr>
            <p:nvPr/>
          </p:nvSpPr>
          <p:spPr bwMode="auto">
            <a:xfrm>
              <a:off x="11223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76" name="Freeform 740"/>
            <p:cNvSpPr>
              <a:spLocks/>
            </p:cNvSpPr>
            <p:nvPr/>
          </p:nvSpPr>
          <p:spPr bwMode="auto">
            <a:xfrm>
              <a:off x="11223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77" name="Freeform 741"/>
            <p:cNvSpPr>
              <a:spLocks/>
            </p:cNvSpPr>
            <p:nvPr/>
          </p:nvSpPr>
          <p:spPr bwMode="auto">
            <a:xfrm>
              <a:off x="11239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78" name="Freeform 742"/>
            <p:cNvSpPr>
              <a:spLocks/>
            </p:cNvSpPr>
            <p:nvPr/>
          </p:nvSpPr>
          <p:spPr bwMode="auto">
            <a:xfrm>
              <a:off x="11255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79" name="Freeform 743"/>
            <p:cNvSpPr>
              <a:spLocks/>
            </p:cNvSpPr>
            <p:nvPr/>
          </p:nvSpPr>
          <p:spPr bwMode="auto">
            <a:xfrm>
              <a:off x="11255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80" name="Freeform 744"/>
            <p:cNvSpPr>
              <a:spLocks/>
            </p:cNvSpPr>
            <p:nvPr/>
          </p:nvSpPr>
          <p:spPr bwMode="auto">
            <a:xfrm>
              <a:off x="11271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81" name="Freeform 745"/>
            <p:cNvSpPr>
              <a:spLocks/>
            </p:cNvSpPr>
            <p:nvPr/>
          </p:nvSpPr>
          <p:spPr bwMode="auto">
            <a:xfrm>
              <a:off x="11271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82" name="Freeform 746"/>
            <p:cNvSpPr>
              <a:spLocks/>
            </p:cNvSpPr>
            <p:nvPr/>
          </p:nvSpPr>
          <p:spPr bwMode="auto">
            <a:xfrm>
              <a:off x="11287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83" name="Freeform 747"/>
            <p:cNvSpPr>
              <a:spLocks/>
            </p:cNvSpPr>
            <p:nvPr/>
          </p:nvSpPr>
          <p:spPr bwMode="auto">
            <a:xfrm>
              <a:off x="11303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84" name="Freeform 748"/>
            <p:cNvSpPr>
              <a:spLocks/>
            </p:cNvSpPr>
            <p:nvPr/>
          </p:nvSpPr>
          <p:spPr bwMode="auto">
            <a:xfrm>
              <a:off x="11318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85" name="Freeform 749"/>
            <p:cNvSpPr>
              <a:spLocks/>
            </p:cNvSpPr>
            <p:nvPr/>
          </p:nvSpPr>
          <p:spPr bwMode="auto">
            <a:xfrm>
              <a:off x="11318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86" name="Freeform 750"/>
            <p:cNvSpPr>
              <a:spLocks/>
            </p:cNvSpPr>
            <p:nvPr/>
          </p:nvSpPr>
          <p:spPr bwMode="auto">
            <a:xfrm>
              <a:off x="11334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87" name="Freeform 751"/>
            <p:cNvSpPr>
              <a:spLocks/>
            </p:cNvSpPr>
            <p:nvPr/>
          </p:nvSpPr>
          <p:spPr bwMode="auto">
            <a:xfrm>
              <a:off x="11350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88" name="Freeform 752"/>
            <p:cNvSpPr>
              <a:spLocks/>
            </p:cNvSpPr>
            <p:nvPr/>
          </p:nvSpPr>
          <p:spPr bwMode="auto">
            <a:xfrm>
              <a:off x="11366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89" name="Freeform 753"/>
            <p:cNvSpPr>
              <a:spLocks/>
            </p:cNvSpPr>
            <p:nvPr/>
          </p:nvSpPr>
          <p:spPr bwMode="auto">
            <a:xfrm>
              <a:off x="11366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90" name="Freeform 754"/>
            <p:cNvSpPr>
              <a:spLocks/>
            </p:cNvSpPr>
            <p:nvPr/>
          </p:nvSpPr>
          <p:spPr bwMode="auto">
            <a:xfrm>
              <a:off x="11382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91" name="Freeform 755"/>
            <p:cNvSpPr>
              <a:spLocks/>
            </p:cNvSpPr>
            <p:nvPr/>
          </p:nvSpPr>
          <p:spPr bwMode="auto">
            <a:xfrm>
              <a:off x="11398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92" name="Freeform 756"/>
            <p:cNvSpPr>
              <a:spLocks/>
            </p:cNvSpPr>
            <p:nvPr/>
          </p:nvSpPr>
          <p:spPr bwMode="auto">
            <a:xfrm>
              <a:off x="11414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93" name="Freeform 757"/>
            <p:cNvSpPr>
              <a:spLocks/>
            </p:cNvSpPr>
            <p:nvPr/>
          </p:nvSpPr>
          <p:spPr bwMode="auto">
            <a:xfrm>
              <a:off x="11414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94" name="Freeform 758"/>
            <p:cNvSpPr>
              <a:spLocks/>
            </p:cNvSpPr>
            <p:nvPr/>
          </p:nvSpPr>
          <p:spPr bwMode="auto">
            <a:xfrm>
              <a:off x="11430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95" name="Freeform 759"/>
            <p:cNvSpPr>
              <a:spLocks/>
            </p:cNvSpPr>
            <p:nvPr/>
          </p:nvSpPr>
          <p:spPr bwMode="auto">
            <a:xfrm>
              <a:off x="11445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96" name="Freeform 760"/>
            <p:cNvSpPr>
              <a:spLocks/>
            </p:cNvSpPr>
            <p:nvPr/>
          </p:nvSpPr>
          <p:spPr bwMode="auto">
            <a:xfrm>
              <a:off x="11445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97" name="Freeform 761"/>
            <p:cNvSpPr>
              <a:spLocks/>
            </p:cNvSpPr>
            <p:nvPr/>
          </p:nvSpPr>
          <p:spPr bwMode="auto">
            <a:xfrm>
              <a:off x="11461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898" name="Freeform 762"/>
            <p:cNvSpPr>
              <a:spLocks/>
            </p:cNvSpPr>
            <p:nvPr/>
          </p:nvSpPr>
          <p:spPr bwMode="auto">
            <a:xfrm>
              <a:off x="11461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899" name="Freeform 763"/>
            <p:cNvSpPr>
              <a:spLocks/>
            </p:cNvSpPr>
            <p:nvPr/>
          </p:nvSpPr>
          <p:spPr bwMode="auto">
            <a:xfrm>
              <a:off x="11477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00" name="Freeform 764"/>
            <p:cNvSpPr>
              <a:spLocks/>
            </p:cNvSpPr>
            <p:nvPr/>
          </p:nvSpPr>
          <p:spPr bwMode="auto">
            <a:xfrm>
              <a:off x="11493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01" name="Freeform 765"/>
            <p:cNvSpPr>
              <a:spLocks/>
            </p:cNvSpPr>
            <p:nvPr/>
          </p:nvSpPr>
          <p:spPr bwMode="auto">
            <a:xfrm>
              <a:off x="11509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02" name="Freeform 766"/>
            <p:cNvSpPr>
              <a:spLocks/>
            </p:cNvSpPr>
            <p:nvPr/>
          </p:nvSpPr>
          <p:spPr bwMode="auto">
            <a:xfrm>
              <a:off x="11509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03" name="Freeform 767"/>
            <p:cNvSpPr>
              <a:spLocks/>
            </p:cNvSpPr>
            <p:nvPr/>
          </p:nvSpPr>
          <p:spPr bwMode="auto">
            <a:xfrm>
              <a:off x="11525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04" name="Freeform 768"/>
            <p:cNvSpPr>
              <a:spLocks/>
            </p:cNvSpPr>
            <p:nvPr/>
          </p:nvSpPr>
          <p:spPr bwMode="auto">
            <a:xfrm>
              <a:off x="11541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05" name="Freeform 769"/>
            <p:cNvSpPr>
              <a:spLocks/>
            </p:cNvSpPr>
            <p:nvPr/>
          </p:nvSpPr>
          <p:spPr bwMode="auto">
            <a:xfrm>
              <a:off x="11557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06" name="Freeform 770"/>
            <p:cNvSpPr>
              <a:spLocks/>
            </p:cNvSpPr>
            <p:nvPr/>
          </p:nvSpPr>
          <p:spPr bwMode="auto">
            <a:xfrm>
              <a:off x="11557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07" name="Freeform 771"/>
            <p:cNvSpPr>
              <a:spLocks/>
            </p:cNvSpPr>
            <p:nvPr/>
          </p:nvSpPr>
          <p:spPr bwMode="auto">
            <a:xfrm>
              <a:off x="11572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08" name="Freeform 772"/>
            <p:cNvSpPr>
              <a:spLocks/>
            </p:cNvSpPr>
            <p:nvPr/>
          </p:nvSpPr>
          <p:spPr bwMode="auto">
            <a:xfrm>
              <a:off x="11588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09" name="Freeform 773"/>
            <p:cNvSpPr>
              <a:spLocks/>
            </p:cNvSpPr>
            <p:nvPr/>
          </p:nvSpPr>
          <p:spPr bwMode="auto">
            <a:xfrm>
              <a:off x="11588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10" name="Freeform 774"/>
            <p:cNvSpPr>
              <a:spLocks/>
            </p:cNvSpPr>
            <p:nvPr/>
          </p:nvSpPr>
          <p:spPr bwMode="auto">
            <a:xfrm>
              <a:off x="11604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11" name="Freeform 775"/>
            <p:cNvSpPr>
              <a:spLocks/>
            </p:cNvSpPr>
            <p:nvPr/>
          </p:nvSpPr>
          <p:spPr bwMode="auto">
            <a:xfrm>
              <a:off x="11620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12" name="Freeform 776"/>
            <p:cNvSpPr>
              <a:spLocks/>
            </p:cNvSpPr>
            <p:nvPr/>
          </p:nvSpPr>
          <p:spPr bwMode="auto">
            <a:xfrm>
              <a:off x="11620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13" name="Freeform 777"/>
            <p:cNvSpPr>
              <a:spLocks/>
            </p:cNvSpPr>
            <p:nvPr/>
          </p:nvSpPr>
          <p:spPr bwMode="auto">
            <a:xfrm>
              <a:off x="11636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14" name="Freeform 778"/>
            <p:cNvSpPr>
              <a:spLocks/>
            </p:cNvSpPr>
            <p:nvPr/>
          </p:nvSpPr>
          <p:spPr bwMode="auto">
            <a:xfrm>
              <a:off x="11652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15" name="Freeform 779"/>
            <p:cNvSpPr>
              <a:spLocks/>
            </p:cNvSpPr>
            <p:nvPr/>
          </p:nvSpPr>
          <p:spPr bwMode="auto">
            <a:xfrm>
              <a:off x="11652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16" name="Freeform 780"/>
            <p:cNvSpPr>
              <a:spLocks/>
            </p:cNvSpPr>
            <p:nvPr/>
          </p:nvSpPr>
          <p:spPr bwMode="auto">
            <a:xfrm>
              <a:off x="11668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17" name="Freeform 781"/>
            <p:cNvSpPr>
              <a:spLocks/>
            </p:cNvSpPr>
            <p:nvPr/>
          </p:nvSpPr>
          <p:spPr bwMode="auto">
            <a:xfrm>
              <a:off x="11684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18" name="Freeform 782"/>
            <p:cNvSpPr>
              <a:spLocks/>
            </p:cNvSpPr>
            <p:nvPr/>
          </p:nvSpPr>
          <p:spPr bwMode="auto">
            <a:xfrm>
              <a:off x="11699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19" name="Freeform 783"/>
            <p:cNvSpPr>
              <a:spLocks/>
            </p:cNvSpPr>
            <p:nvPr/>
          </p:nvSpPr>
          <p:spPr bwMode="auto">
            <a:xfrm>
              <a:off x="11699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20" name="Freeform 784"/>
            <p:cNvSpPr>
              <a:spLocks/>
            </p:cNvSpPr>
            <p:nvPr/>
          </p:nvSpPr>
          <p:spPr bwMode="auto">
            <a:xfrm>
              <a:off x="11715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21" name="Freeform 785"/>
            <p:cNvSpPr>
              <a:spLocks/>
            </p:cNvSpPr>
            <p:nvPr/>
          </p:nvSpPr>
          <p:spPr bwMode="auto">
            <a:xfrm>
              <a:off x="11731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22" name="Freeform 786"/>
            <p:cNvSpPr>
              <a:spLocks/>
            </p:cNvSpPr>
            <p:nvPr/>
          </p:nvSpPr>
          <p:spPr bwMode="auto">
            <a:xfrm>
              <a:off x="11731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23" name="Freeform 787"/>
            <p:cNvSpPr>
              <a:spLocks/>
            </p:cNvSpPr>
            <p:nvPr/>
          </p:nvSpPr>
          <p:spPr bwMode="auto">
            <a:xfrm>
              <a:off x="11747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24" name="Freeform 788"/>
            <p:cNvSpPr>
              <a:spLocks/>
            </p:cNvSpPr>
            <p:nvPr/>
          </p:nvSpPr>
          <p:spPr bwMode="auto">
            <a:xfrm>
              <a:off x="11763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25" name="Freeform 789"/>
            <p:cNvSpPr>
              <a:spLocks/>
            </p:cNvSpPr>
            <p:nvPr/>
          </p:nvSpPr>
          <p:spPr bwMode="auto">
            <a:xfrm>
              <a:off x="11779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26" name="Freeform 790"/>
            <p:cNvSpPr>
              <a:spLocks/>
            </p:cNvSpPr>
            <p:nvPr/>
          </p:nvSpPr>
          <p:spPr bwMode="auto">
            <a:xfrm>
              <a:off x="11779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27" name="Freeform 791"/>
            <p:cNvSpPr>
              <a:spLocks/>
            </p:cNvSpPr>
            <p:nvPr/>
          </p:nvSpPr>
          <p:spPr bwMode="auto">
            <a:xfrm>
              <a:off x="11795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28" name="Freeform 792"/>
            <p:cNvSpPr>
              <a:spLocks/>
            </p:cNvSpPr>
            <p:nvPr/>
          </p:nvSpPr>
          <p:spPr bwMode="auto">
            <a:xfrm>
              <a:off x="11811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29" name="Freeform 793"/>
            <p:cNvSpPr>
              <a:spLocks/>
            </p:cNvSpPr>
            <p:nvPr/>
          </p:nvSpPr>
          <p:spPr bwMode="auto">
            <a:xfrm>
              <a:off x="11811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30" name="Freeform 794"/>
            <p:cNvSpPr>
              <a:spLocks/>
            </p:cNvSpPr>
            <p:nvPr/>
          </p:nvSpPr>
          <p:spPr bwMode="auto">
            <a:xfrm>
              <a:off x="11826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31" name="Freeform 795"/>
            <p:cNvSpPr>
              <a:spLocks/>
            </p:cNvSpPr>
            <p:nvPr/>
          </p:nvSpPr>
          <p:spPr bwMode="auto">
            <a:xfrm>
              <a:off x="11842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32" name="Freeform 796"/>
            <p:cNvSpPr>
              <a:spLocks/>
            </p:cNvSpPr>
            <p:nvPr/>
          </p:nvSpPr>
          <p:spPr bwMode="auto">
            <a:xfrm>
              <a:off x="11842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33" name="Freeform 797"/>
            <p:cNvSpPr>
              <a:spLocks/>
            </p:cNvSpPr>
            <p:nvPr/>
          </p:nvSpPr>
          <p:spPr bwMode="auto">
            <a:xfrm>
              <a:off x="11858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34" name="Freeform 798"/>
            <p:cNvSpPr>
              <a:spLocks/>
            </p:cNvSpPr>
            <p:nvPr/>
          </p:nvSpPr>
          <p:spPr bwMode="auto">
            <a:xfrm>
              <a:off x="11874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35" name="Freeform 799"/>
            <p:cNvSpPr>
              <a:spLocks/>
            </p:cNvSpPr>
            <p:nvPr/>
          </p:nvSpPr>
          <p:spPr bwMode="auto">
            <a:xfrm>
              <a:off x="11874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36" name="Freeform 800"/>
            <p:cNvSpPr>
              <a:spLocks/>
            </p:cNvSpPr>
            <p:nvPr/>
          </p:nvSpPr>
          <p:spPr bwMode="auto">
            <a:xfrm>
              <a:off x="11890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37" name="Freeform 801"/>
            <p:cNvSpPr>
              <a:spLocks/>
            </p:cNvSpPr>
            <p:nvPr/>
          </p:nvSpPr>
          <p:spPr bwMode="auto">
            <a:xfrm>
              <a:off x="11906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38" name="Freeform 802"/>
            <p:cNvSpPr>
              <a:spLocks/>
            </p:cNvSpPr>
            <p:nvPr/>
          </p:nvSpPr>
          <p:spPr bwMode="auto">
            <a:xfrm>
              <a:off x="11922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39" name="Freeform 803"/>
            <p:cNvSpPr>
              <a:spLocks/>
            </p:cNvSpPr>
            <p:nvPr/>
          </p:nvSpPr>
          <p:spPr bwMode="auto">
            <a:xfrm>
              <a:off x="11922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40" name="Freeform 804"/>
            <p:cNvSpPr>
              <a:spLocks/>
            </p:cNvSpPr>
            <p:nvPr/>
          </p:nvSpPr>
          <p:spPr bwMode="auto">
            <a:xfrm>
              <a:off x="11938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41" name="Freeform 805"/>
            <p:cNvSpPr>
              <a:spLocks/>
            </p:cNvSpPr>
            <p:nvPr/>
          </p:nvSpPr>
          <p:spPr bwMode="auto">
            <a:xfrm>
              <a:off x="11953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42" name="Freeform 806"/>
            <p:cNvSpPr>
              <a:spLocks/>
            </p:cNvSpPr>
            <p:nvPr/>
          </p:nvSpPr>
          <p:spPr bwMode="auto">
            <a:xfrm>
              <a:off x="11969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43" name="Freeform 807"/>
            <p:cNvSpPr>
              <a:spLocks/>
            </p:cNvSpPr>
            <p:nvPr/>
          </p:nvSpPr>
          <p:spPr bwMode="auto">
            <a:xfrm>
              <a:off x="11969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44" name="Freeform 809"/>
            <p:cNvSpPr>
              <a:spLocks/>
            </p:cNvSpPr>
            <p:nvPr/>
          </p:nvSpPr>
          <p:spPr bwMode="auto">
            <a:xfrm>
              <a:off x="11985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45" name="Freeform 810"/>
            <p:cNvSpPr>
              <a:spLocks/>
            </p:cNvSpPr>
            <p:nvPr/>
          </p:nvSpPr>
          <p:spPr bwMode="auto">
            <a:xfrm>
              <a:off x="11985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46" name="Freeform 811"/>
            <p:cNvSpPr>
              <a:spLocks/>
            </p:cNvSpPr>
            <p:nvPr/>
          </p:nvSpPr>
          <p:spPr bwMode="auto">
            <a:xfrm>
              <a:off x="12001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47" name="Freeform 812"/>
            <p:cNvSpPr>
              <a:spLocks/>
            </p:cNvSpPr>
            <p:nvPr/>
          </p:nvSpPr>
          <p:spPr bwMode="auto">
            <a:xfrm>
              <a:off x="12017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48" name="Freeform 813"/>
            <p:cNvSpPr>
              <a:spLocks/>
            </p:cNvSpPr>
            <p:nvPr/>
          </p:nvSpPr>
          <p:spPr bwMode="auto">
            <a:xfrm>
              <a:off x="12017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49" name="Freeform 814"/>
            <p:cNvSpPr>
              <a:spLocks/>
            </p:cNvSpPr>
            <p:nvPr/>
          </p:nvSpPr>
          <p:spPr bwMode="auto">
            <a:xfrm>
              <a:off x="12033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50" name="Freeform 815"/>
            <p:cNvSpPr>
              <a:spLocks/>
            </p:cNvSpPr>
            <p:nvPr/>
          </p:nvSpPr>
          <p:spPr bwMode="auto">
            <a:xfrm>
              <a:off x="12049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51" name="Freeform 816"/>
            <p:cNvSpPr>
              <a:spLocks/>
            </p:cNvSpPr>
            <p:nvPr/>
          </p:nvSpPr>
          <p:spPr bwMode="auto">
            <a:xfrm>
              <a:off x="12065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52" name="Freeform 817"/>
            <p:cNvSpPr>
              <a:spLocks/>
            </p:cNvSpPr>
            <p:nvPr/>
          </p:nvSpPr>
          <p:spPr bwMode="auto">
            <a:xfrm>
              <a:off x="12065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53" name="Freeform 818"/>
            <p:cNvSpPr>
              <a:spLocks/>
            </p:cNvSpPr>
            <p:nvPr/>
          </p:nvSpPr>
          <p:spPr bwMode="auto">
            <a:xfrm>
              <a:off x="12080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54" name="Freeform 819"/>
            <p:cNvSpPr>
              <a:spLocks/>
            </p:cNvSpPr>
            <p:nvPr/>
          </p:nvSpPr>
          <p:spPr bwMode="auto">
            <a:xfrm>
              <a:off x="12096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55" name="Freeform 820"/>
            <p:cNvSpPr>
              <a:spLocks/>
            </p:cNvSpPr>
            <p:nvPr/>
          </p:nvSpPr>
          <p:spPr bwMode="auto">
            <a:xfrm>
              <a:off x="12112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56" name="Freeform 821"/>
            <p:cNvSpPr>
              <a:spLocks/>
            </p:cNvSpPr>
            <p:nvPr/>
          </p:nvSpPr>
          <p:spPr bwMode="auto">
            <a:xfrm>
              <a:off x="12112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57" name="Freeform 822"/>
            <p:cNvSpPr>
              <a:spLocks/>
            </p:cNvSpPr>
            <p:nvPr/>
          </p:nvSpPr>
          <p:spPr bwMode="auto">
            <a:xfrm>
              <a:off x="12128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58" name="Freeform 823"/>
            <p:cNvSpPr>
              <a:spLocks/>
            </p:cNvSpPr>
            <p:nvPr/>
          </p:nvSpPr>
          <p:spPr bwMode="auto">
            <a:xfrm>
              <a:off x="12144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59" name="Freeform 824"/>
            <p:cNvSpPr>
              <a:spLocks/>
            </p:cNvSpPr>
            <p:nvPr/>
          </p:nvSpPr>
          <p:spPr bwMode="auto">
            <a:xfrm>
              <a:off x="12160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60" name="Freeform 825"/>
            <p:cNvSpPr>
              <a:spLocks/>
            </p:cNvSpPr>
            <p:nvPr/>
          </p:nvSpPr>
          <p:spPr bwMode="auto">
            <a:xfrm>
              <a:off x="12160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61" name="Freeform 826"/>
            <p:cNvSpPr>
              <a:spLocks/>
            </p:cNvSpPr>
            <p:nvPr/>
          </p:nvSpPr>
          <p:spPr bwMode="auto">
            <a:xfrm>
              <a:off x="12160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62" name="Freeform 827"/>
            <p:cNvSpPr>
              <a:spLocks/>
            </p:cNvSpPr>
            <p:nvPr/>
          </p:nvSpPr>
          <p:spPr bwMode="auto">
            <a:xfrm>
              <a:off x="12176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63" name="Freeform 828"/>
            <p:cNvSpPr>
              <a:spLocks/>
            </p:cNvSpPr>
            <p:nvPr/>
          </p:nvSpPr>
          <p:spPr bwMode="auto">
            <a:xfrm>
              <a:off x="12192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64" name="Freeform 829"/>
            <p:cNvSpPr>
              <a:spLocks/>
            </p:cNvSpPr>
            <p:nvPr/>
          </p:nvSpPr>
          <p:spPr bwMode="auto">
            <a:xfrm>
              <a:off x="12207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65" name="Freeform 830"/>
            <p:cNvSpPr>
              <a:spLocks/>
            </p:cNvSpPr>
            <p:nvPr/>
          </p:nvSpPr>
          <p:spPr bwMode="auto">
            <a:xfrm>
              <a:off x="12207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66" name="Freeform 831"/>
            <p:cNvSpPr>
              <a:spLocks/>
            </p:cNvSpPr>
            <p:nvPr/>
          </p:nvSpPr>
          <p:spPr bwMode="auto">
            <a:xfrm>
              <a:off x="12223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67" name="Freeform 832"/>
            <p:cNvSpPr>
              <a:spLocks/>
            </p:cNvSpPr>
            <p:nvPr/>
          </p:nvSpPr>
          <p:spPr bwMode="auto">
            <a:xfrm>
              <a:off x="12239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68" name="Freeform 833"/>
            <p:cNvSpPr>
              <a:spLocks/>
            </p:cNvSpPr>
            <p:nvPr/>
          </p:nvSpPr>
          <p:spPr bwMode="auto">
            <a:xfrm>
              <a:off x="12255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69" name="Freeform 834"/>
            <p:cNvSpPr>
              <a:spLocks/>
            </p:cNvSpPr>
            <p:nvPr/>
          </p:nvSpPr>
          <p:spPr bwMode="auto">
            <a:xfrm>
              <a:off x="12255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70" name="Freeform 835"/>
            <p:cNvSpPr>
              <a:spLocks/>
            </p:cNvSpPr>
            <p:nvPr/>
          </p:nvSpPr>
          <p:spPr bwMode="auto">
            <a:xfrm>
              <a:off x="12271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71" name="Freeform 836"/>
            <p:cNvSpPr>
              <a:spLocks/>
            </p:cNvSpPr>
            <p:nvPr/>
          </p:nvSpPr>
          <p:spPr bwMode="auto">
            <a:xfrm>
              <a:off x="12287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72" name="Freeform 837"/>
            <p:cNvSpPr>
              <a:spLocks/>
            </p:cNvSpPr>
            <p:nvPr/>
          </p:nvSpPr>
          <p:spPr bwMode="auto">
            <a:xfrm>
              <a:off x="12303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73" name="Freeform 838"/>
            <p:cNvSpPr>
              <a:spLocks/>
            </p:cNvSpPr>
            <p:nvPr/>
          </p:nvSpPr>
          <p:spPr bwMode="auto">
            <a:xfrm>
              <a:off x="12303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74" name="Freeform 839"/>
            <p:cNvSpPr>
              <a:spLocks/>
            </p:cNvSpPr>
            <p:nvPr/>
          </p:nvSpPr>
          <p:spPr bwMode="auto">
            <a:xfrm>
              <a:off x="12319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75" name="Freeform 840"/>
            <p:cNvSpPr>
              <a:spLocks/>
            </p:cNvSpPr>
            <p:nvPr/>
          </p:nvSpPr>
          <p:spPr bwMode="auto">
            <a:xfrm>
              <a:off x="12334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76" name="Freeform 841"/>
            <p:cNvSpPr>
              <a:spLocks/>
            </p:cNvSpPr>
            <p:nvPr/>
          </p:nvSpPr>
          <p:spPr bwMode="auto">
            <a:xfrm>
              <a:off x="12334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77" name="Freeform 842"/>
            <p:cNvSpPr>
              <a:spLocks/>
            </p:cNvSpPr>
            <p:nvPr/>
          </p:nvSpPr>
          <p:spPr bwMode="auto">
            <a:xfrm>
              <a:off x="12350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78" name="Freeform 843"/>
            <p:cNvSpPr>
              <a:spLocks/>
            </p:cNvSpPr>
            <p:nvPr/>
          </p:nvSpPr>
          <p:spPr bwMode="auto">
            <a:xfrm>
              <a:off x="12350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79" name="Freeform 844"/>
            <p:cNvSpPr>
              <a:spLocks/>
            </p:cNvSpPr>
            <p:nvPr/>
          </p:nvSpPr>
          <p:spPr bwMode="auto">
            <a:xfrm>
              <a:off x="12366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80" name="Freeform 845"/>
            <p:cNvSpPr>
              <a:spLocks/>
            </p:cNvSpPr>
            <p:nvPr/>
          </p:nvSpPr>
          <p:spPr bwMode="auto">
            <a:xfrm>
              <a:off x="12382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81" name="Freeform 846"/>
            <p:cNvSpPr>
              <a:spLocks/>
            </p:cNvSpPr>
            <p:nvPr/>
          </p:nvSpPr>
          <p:spPr bwMode="auto">
            <a:xfrm>
              <a:off x="12398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82" name="Freeform 847"/>
            <p:cNvSpPr>
              <a:spLocks/>
            </p:cNvSpPr>
            <p:nvPr/>
          </p:nvSpPr>
          <p:spPr bwMode="auto">
            <a:xfrm>
              <a:off x="12398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83" name="Freeform 848"/>
            <p:cNvSpPr>
              <a:spLocks/>
            </p:cNvSpPr>
            <p:nvPr/>
          </p:nvSpPr>
          <p:spPr bwMode="auto">
            <a:xfrm>
              <a:off x="12414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84" name="Freeform 849"/>
            <p:cNvSpPr>
              <a:spLocks/>
            </p:cNvSpPr>
            <p:nvPr/>
          </p:nvSpPr>
          <p:spPr bwMode="auto">
            <a:xfrm>
              <a:off x="12430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85" name="Freeform 850"/>
            <p:cNvSpPr>
              <a:spLocks/>
            </p:cNvSpPr>
            <p:nvPr/>
          </p:nvSpPr>
          <p:spPr bwMode="auto">
            <a:xfrm>
              <a:off x="12446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86" name="Freeform 851"/>
            <p:cNvSpPr>
              <a:spLocks/>
            </p:cNvSpPr>
            <p:nvPr/>
          </p:nvSpPr>
          <p:spPr bwMode="auto">
            <a:xfrm>
              <a:off x="12446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87" name="Freeform 852"/>
            <p:cNvSpPr>
              <a:spLocks/>
            </p:cNvSpPr>
            <p:nvPr/>
          </p:nvSpPr>
          <p:spPr bwMode="auto">
            <a:xfrm>
              <a:off x="12461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88" name="Freeform 853"/>
            <p:cNvSpPr>
              <a:spLocks/>
            </p:cNvSpPr>
            <p:nvPr/>
          </p:nvSpPr>
          <p:spPr bwMode="auto">
            <a:xfrm>
              <a:off x="12477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89" name="Freeform 854"/>
            <p:cNvSpPr>
              <a:spLocks/>
            </p:cNvSpPr>
            <p:nvPr/>
          </p:nvSpPr>
          <p:spPr bwMode="auto">
            <a:xfrm>
              <a:off x="12477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90" name="Freeform 855"/>
            <p:cNvSpPr>
              <a:spLocks/>
            </p:cNvSpPr>
            <p:nvPr/>
          </p:nvSpPr>
          <p:spPr bwMode="auto">
            <a:xfrm>
              <a:off x="12493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91" name="Freeform 856"/>
            <p:cNvSpPr>
              <a:spLocks/>
            </p:cNvSpPr>
            <p:nvPr/>
          </p:nvSpPr>
          <p:spPr bwMode="auto">
            <a:xfrm>
              <a:off x="12509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92" name="Freeform 857"/>
            <p:cNvSpPr>
              <a:spLocks/>
            </p:cNvSpPr>
            <p:nvPr/>
          </p:nvSpPr>
          <p:spPr bwMode="auto">
            <a:xfrm>
              <a:off x="12525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93" name="Freeform 858"/>
            <p:cNvSpPr>
              <a:spLocks/>
            </p:cNvSpPr>
            <p:nvPr/>
          </p:nvSpPr>
          <p:spPr bwMode="auto">
            <a:xfrm>
              <a:off x="12525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94" name="Freeform 859"/>
            <p:cNvSpPr>
              <a:spLocks/>
            </p:cNvSpPr>
            <p:nvPr/>
          </p:nvSpPr>
          <p:spPr bwMode="auto">
            <a:xfrm>
              <a:off x="12541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95" name="Freeform 860"/>
            <p:cNvSpPr>
              <a:spLocks/>
            </p:cNvSpPr>
            <p:nvPr/>
          </p:nvSpPr>
          <p:spPr bwMode="auto">
            <a:xfrm>
              <a:off x="12541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96" name="Freeform 861"/>
            <p:cNvSpPr>
              <a:spLocks/>
            </p:cNvSpPr>
            <p:nvPr/>
          </p:nvSpPr>
          <p:spPr bwMode="auto">
            <a:xfrm>
              <a:off x="12557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97" name="Freeform 862"/>
            <p:cNvSpPr>
              <a:spLocks/>
            </p:cNvSpPr>
            <p:nvPr/>
          </p:nvSpPr>
          <p:spPr bwMode="auto">
            <a:xfrm>
              <a:off x="12573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19998" name="Freeform 863"/>
            <p:cNvSpPr>
              <a:spLocks/>
            </p:cNvSpPr>
            <p:nvPr/>
          </p:nvSpPr>
          <p:spPr bwMode="auto">
            <a:xfrm>
              <a:off x="12588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19999" name="Freeform 864"/>
            <p:cNvSpPr>
              <a:spLocks/>
            </p:cNvSpPr>
            <p:nvPr/>
          </p:nvSpPr>
          <p:spPr bwMode="auto">
            <a:xfrm>
              <a:off x="12588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00" name="Freeform 865"/>
            <p:cNvSpPr>
              <a:spLocks/>
            </p:cNvSpPr>
            <p:nvPr/>
          </p:nvSpPr>
          <p:spPr bwMode="auto">
            <a:xfrm>
              <a:off x="12604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01" name="Freeform 866"/>
            <p:cNvSpPr>
              <a:spLocks/>
            </p:cNvSpPr>
            <p:nvPr/>
          </p:nvSpPr>
          <p:spPr bwMode="auto">
            <a:xfrm>
              <a:off x="12620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02" name="Freeform 867"/>
            <p:cNvSpPr>
              <a:spLocks/>
            </p:cNvSpPr>
            <p:nvPr/>
          </p:nvSpPr>
          <p:spPr bwMode="auto">
            <a:xfrm>
              <a:off x="12620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03" name="Freeform 868"/>
            <p:cNvSpPr>
              <a:spLocks/>
            </p:cNvSpPr>
            <p:nvPr/>
          </p:nvSpPr>
          <p:spPr bwMode="auto">
            <a:xfrm>
              <a:off x="12636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04" name="Freeform 869"/>
            <p:cNvSpPr>
              <a:spLocks/>
            </p:cNvSpPr>
            <p:nvPr/>
          </p:nvSpPr>
          <p:spPr bwMode="auto">
            <a:xfrm>
              <a:off x="12652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05" name="Freeform 870"/>
            <p:cNvSpPr>
              <a:spLocks/>
            </p:cNvSpPr>
            <p:nvPr/>
          </p:nvSpPr>
          <p:spPr bwMode="auto">
            <a:xfrm>
              <a:off x="12668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06" name="Freeform 871"/>
            <p:cNvSpPr>
              <a:spLocks/>
            </p:cNvSpPr>
            <p:nvPr/>
          </p:nvSpPr>
          <p:spPr bwMode="auto">
            <a:xfrm>
              <a:off x="12668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07" name="Freeform 872"/>
            <p:cNvSpPr>
              <a:spLocks/>
            </p:cNvSpPr>
            <p:nvPr/>
          </p:nvSpPr>
          <p:spPr bwMode="auto">
            <a:xfrm>
              <a:off x="12684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08" name="Freeform 873"/>
            <p:cNvSpPr>
              <a:spLocks/>
            </p:cNvSpPr>
            <p:nvPr/>
          </p:nvSpPr>
          <p:spPr bwMode="auto">
            <a:xfrm>
              <a:off x="12700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09" name="Freeform 874"/>
            <p:cNvSpPr>
              <a:spLocks/>
            </p:cNvSpPr>
            <p:nvPr/>
          </p:nvSpPr>
          <p:spPr bwMode="auto">
            <a:xfrm>
              <a:off x="12715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10" name="Freeform 875"/>
            <p:cNvSpPr>
              <a:spLocks/>
            </p:cNvSpPr>
            <p:nvPr/>
          </p:nvSpPr>
          <p:spPr bwMode="auto">
            <a:xfrm>
              <a:off x="12715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11" name="Freeform 876"/>
            <p:cNvSpPr>
              <a:spLocks/>
            </p:cNvSpPr>
            <p:nvPr/>
          </p:nvSpPr>
          <p:spPr bwMode="auto">
            <a:xfrm>
              <a:off x="12731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12" name="Freeform 877"/>
            <p:cNvSpPr>
              <a:spLocks/>
            </p:cNvSpPr>
            <p:nvPr/>
          </p:nvSpPr>
          <p:spPr bwMode="auto">
            <a:xfrm>
              <a:off x="12731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13" name="Freeform 878"/>
            <p:cNvSpPr>
              <a:spLocks/>
            </p:cNvSpPr>
            <p:nvPr/>
          </p:nvSpPr>
          <p:spPr bwMode="auto">
            <a:xfrm>
              <a:off x="12747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14" name="Freeform 879"/>
            <p:cNvSpPr>
              <a:spLocks/>
            </p:cNvSpPr>
            <p:nvPr/>
          </p:nvSpPr>
          <p:spPr bwMode="auto">
            <a:xfrm>
              <a:off x="12763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15" name="Freeform 880"/>
            <p:cNvSpPr>
              <a:spLocks/>
            </p:cNvSpPr>
            <p:nvPr/>
          </p:nvSpPr>
          <p:spPr bwMode="auto">
            <a:xfrm>
              <a:off x="12779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16" name="Freeform 881"/>
            <p:cNvSpPr>
              <a:spLocks/>
            </p:cNvSpPr>
            <p:nvPr/>
          </p:nvSpPr>
          <p:spPr bwMode="auto">
            <a:xfrm>
              <a:off x="12779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17" name="Freeform 882"/>
            <p:cNvSpPr>
              <a:spLocks/>
            </p:cNvSpPr>
            <p:nvPr/>
          </p:nvSpPr>
          <p:spPr bwMode="auto">
            <a:xfrm>
              <a:off x="12795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18" name="Freeform 883"/>
            <p:cNvSpPr>
              <a:spLocks/>
            </p:cNvSpPr>
            <p:nvPr/>
          </p:nvSpPr>
          <p:spPr bwMode="auto">
            <a:xfrm>
              <a:off x="12811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19" name="Freeform 884"/>
            <p:cNvSpPr>
              <a:spLocks/>
            </p:cNvSpPr>
            <p:nvPr/>
          </p:nvSpPr>
          <p:spPr bwMode="auto">
            <a:xfrm>
              <a:off x="12811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20" name="Freeform 885"/>
            <p:cNvSpPr>
              <a:spLocks/>
            </p:cNvSpPr>
            <p:nvPr/>
          </p:nvSpPr>
          <p:spPr bwMode="auto">
            <a:xfrm>
              <a:off x="12827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21" name="Freeform 886"/>
            <p:cNvSpPr>
              <a:spLocks/>
            </p:cNvSpPr>
            <p:nvPr/>
          </p:nvSpPr>
          <p:spPr bwMode="auto">
            <a:xfrm>
              <a:off x="12842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22" name="Freeform 887"/>
            <p:cNvSpPr>
              <a:spLocks/>
            </p:cNvSpPr>
            <p:nvPr/>
          </p:nvSpPr>
          <p:spPr bwMode="auto">
            <a:xfrm>
              <a:off x="12858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23" name="Freeform 888"/>
            <p:cNvSpPr>
              <a:spLocks/>
            </p:cNvSpPr>
            <p:nvPr/>
          </p:nvSpPr>
          <p:spPr bwMode="auto">
            <a:xfrm>
              <a:off x="12858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24" name="Freeform 889"/>
            <p:cNvSpPr>
              <a:spLocks/>
            </p:cNvSpPr>
            <p:nvPr/>
          </p:nvSpPr>
          <p:spPr bwMode="auto">
            <a:xfrm>
              <a:off x="12874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25" name="Freeform 890"/>
            <p:cNvSpPr>
              <a:spLocks/>
            </p:cNvSpPr>
            <p:nvPr/>
          </p:nvSpPr>
          <p:spPr bwMode="auto">
            <a:xfrm>
              <a:off x="12890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26" name="Freeform 891"/>
            <p:cNvSpPr>
              <a:spLocks/>
            </p:cNvSpPr>
            <p:nvPr/>
          </p:nvSpPr>
          <p:spPr bwMode="auto">
            <a:xfrm>
              <a:off x="12890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27" name="Freeform 892"/>
            <p:cNvSpPr>
              <a:spLocks/>
            </p:cNvSpPr>
            <p:nvPr/>
          </p:nvSpPr>
          <p:spPr bwMode="auto">
            <a:xfrm>
              <a:off x="1290638" y="35814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028" name="Freeform 893"/>
            <p:cNvSpPr>
              <a:spLocks/>
            </p:cNvSpPr>
            <p:nvPr/>
          </p:nvSpPr>
          <p:spPr bwMode="auto">
            <a:xfrm>
              <a:off x="1292226"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29" name="Freeform 894"/>
            <p:cNvSpPr>
              <a:spLocks/>
            </p:cNvSpPr>
            <p:nvPr/>
          </p:nvSpPr>
          <p:spPr bwMode="auto">
            <a:xfrm>
              <a:off x="1292226"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30" name="Freeform 895"/>
            <p:cNvSpPr>
              <a:spLocks/>
            </p:cNvSpPr>
            <p:nvPr/>
          </p:nvSpPr>
          <p:spPr bwMode="auto">
            <a:xfrm>
              <a:off x="12938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31" name="Freeform 896"/>
            <p:cNvSpPr>
              <a:spLocks/>
            </p:cNvSpPr>
            <p:nvPr/>
          </p:nvSpPr>
          <p:spPr bwMode="auto">
            <a:xfrm>
              <a:off x="1295401"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32" name="Freeform 897"/>
            <p:cNvSpPr>
              <a:spLocks/>
            </p:cNvSpPr>
            <p:nvPr/>
          </p:nvSpPr>
          <p:spPr bwMode="auto">
            <a:xfrm>
              <a:off x="1295401"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33" name="Freeform 898"/>
            <p:cNvSpPr>
              <a:spLocks/>
            </p:cNvSpPr>
            <p:nvPr/>
          </p:nvSpPr>
          <p:spPr bwMode="auto">
            <a:xfrm>
              <a:off x="12969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34" name="Freeform 899"/>
            <p:cNvSpPr>
              <a:spLocks/>
            </p:cNvSpPr>
            <p:nvPr/>
          </p:nvSpPr>
          <p:spPr bwMode="auto">
            <a:xfrm>
              <a:off x="1298576"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035" name="Freeform 900"/>
            <p:cNvSpPr>
              <a:spLocks/>
            </p:cNvSpPr>
            <p:nvPr/>
          </p:nvSpPr>
          <p:spPr bwMode="auto">
            <a:xfrm>
              <a:off x="13001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36" name="Freeform 901"/>
            <p:cNvSpPr>
              <a:spLocks/>
            </p:cNvSpPr>
            <p:nvPr/>
          </p:nvSpPr>
          <p:spPr bwMode="auto">
            <a:xfrm>
              <a:off x="13001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37" name="Freeform 902"/>
            <p:cNvSpPr>
              <a:spLocks/>
            </p:cNvSpPr>
            <p:nvPr/>
          </p:nvSpPr>
          <p:spPr bwMode="auto">
            <a:xfrm>
              <a:off x="1301751"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38" name="Freeform 903"/>
            <p:cNvSpPr>
              <a:spLocks/>
            </p:cNvSpPr>
            <p:nvPr/>
          </p:nvSpPr>
          <p:spPr bwMode="auto">
            <a:xfrm>
              <a:off x="13033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39" name="Freeform 904"/>
            <p:cNvSpPr>
              <a:spLocks/>
            </p:cNvSpPr>
            <p:nvPr/>
          </p:nvSpPr>
          <p:spPr bwMode="auto">
            <a:xfrm>
              <a:off x="1304926"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40" name="Freeform 905"/>
            <p:cNvSpPr>
              <a:spLocks/>
            </p:cNvSpPr>
            <p:nvPr/>
          </p:nvSpPr>
          <p:spPr bwMode="auto">
            <a:xfrm>
              <a:off x="130492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41" name="Freeform 906"/>
            <p:cNvSpPr>
              <a:spLocks/>
            </p:cNvSpPr>
            <p:nvPr/>
          </p:nvSpPr>
          <p:spPr bwMode="auto">
            <a:xfrm>
              <a:off x="13065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42" name="Freeform 907"/>
            <p:cNvSpPr>
              <a:spLocks/>
            </p:cNvSpPr>
            <p:nvPr/>
          </p:nvSpPr>
          <p:spPr bwMode="auto">
            <a:xfrm>
              <a:off x="1308101"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43" name="Freeform 908"/>
            <p:cNvSpPr>
              <a:spLocks/>
            </p:cNvSpPr>
            <p:nvPr/>
          </p:nvSpPr>
          <p:spPr bwMode="auto">
            <a:xfrm>
              <a:off x="1308101" y="35798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044" name="Freeform 909"/>
            <p:cNvSpPr>
              <a:spLocks/>
            </p:cNvSpPr>
            <p:nvPr/>
          </p:nvSpPr>
          <p:spPr bwMode="auto">
            <a:xfrm>
              <a:off x="1309688"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45" name="Freeform 910"/>
            <p:cNvSpPr>
              <a:spLocks/>
            </p:cNvSpPr>
            <p:nvPr/>
          </p:nvSpPr>
          <p:spPr bwMode="auto">
            <a:xfrm>
              <a:off x="13096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46" name="Freeform 911"/>
            <p:cNvSpPr>
              <a:spLocks/>
            </p:cNvSpPr>
            <p:nvPr/>
          </p:nvSpPr>
          <p:spPr bwMode="auto">
            <a:xfrm>
              <a:off x="1311276"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47" name="Freeform 912"/>
            <p:cNvSpPr>
              <a:spLocks/>
            </p:cNvSpPr>
            <p:nvPr/>
          </p:nvSpPr>
          <p:spPr bwMode="auto">
            <a:xfrm>
              <a:off x="131286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48" name="Freeform 913"/>
            <p:cNvSpPr>
              <a:spLocks/>
            </p:cNvSpPr>
            <p:nvPr/>
          </p:nvSpPr>
          <p:spPr bwMode="auto">
            <a:xfrm>
              <a:off x="1314451"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49" name="Freeform 914"/>
            <p:cNvSpPr>
              <a:spLocks/>
            </p:cNvSpPr>
            <p:nvPr/>
          </p:nvSpPr>
          <p:spPr bwMode="auto">
            <a:xfrm>
              <a:off x="1314451"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50" name="Freeform 915"/>
            <p:cNvSpPr>
              <a:spLocks/>
            </p:cNvSpPr>
            <p:nvPr/>
          </p:nvSpPr>
          <p:spPr bwMode="auto">
            <a:xfrm>
              <a:off x="1316038" y="35814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051" name="Freeform 916"/>
            <p:cNvSpPr>
              <a:spLocks/>
            </p:cNvSpPr>
            <p:nvPr/>
          </p:nvSpPr>
          <p:spPr bwMode="auto">
            <a:xfrm>
              <a:off x="13176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52" name="Freeform 917"/>
            <p:cNvSpPr>
              <a:spLocks/>
            </p:cNvSpPr>
            <p:nvPr/>
          </p:nvSpPr>
          <p:spPr bwMode="auto">
            <a:xfrm>
              <a:off x="13192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53" name="Freeform 918"/>
            <p:cNvSpPr>
              <a:spLocks/>
            </p:cNvSpPr>
            <p:nvPr/>
          </p:nvSpPr>
          <p:spPr bwMode="auto">
            <a:xfrm>
              <a:off x="13192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54" name="Freeform 919"/>
            <p:cNvSpPr>
              <a:spLocks/>
            </p:cNvSpPr>
            <p:nvPr/>
          </p:nvSpPr>
          <p:spPr bwMode="auto">
            <a:xfrm>
              <a:off x="13208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55" name="Freeform 920"/>
            <p:cNvSpPr>
              <a:spLocks/>
            </p:cNvSpPr>
            <p:nvPr/>
          </p:nvSpPr>
          <p:spPr bwMode="auto">
            <a:xfrm>
              <a:off x="13223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56" name="Freeform 921"/>
            <p:cNvSpPr>
              <a:spLocks/>
            </p:cNvSpPr>
            <p:nvPr/>
          </p:nvSpPr>
          <p:spPr bwMode="auto">
            <a:xfrm>
              <a:off x="13223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57" name="Freeform 922"/>
            <p:cNvSpPr>
              <a:spLocks/>
            </p:cNvSpPr>
            <p:nvPr/>
          </p:nvSpPr>
          <p:spPr bwMode="auto">
            <a:xfrm>
              <a:off x="13239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58" name="Freeform 923"/>
            <p:cNvSpPr>
              <a:spLocks/>
            </p:cNvSpPr>
            <p:nvPr/>
          </p:nvSpPr>
          <p:spPr bwMode="auto">
            <a:xfrm>
              <a:off x="13255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59" name="Freeform 924"/>
            <p:cNvSpPr>
              <a:spLocks/>
            </p:cNvSpPr>
            <p:nvPr/>
          </p:nvSpPr>
          <p:spPr bwMode="auto">
            <a:xfrm>
              <a:off x="13255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60" name="Freeform 925"/>
            <p:cNvSpPr>
              <a:spLocks/>
            </p:cNvSpPr>
            <p:nvPr/>
          </p:nvSpPr>
          <p:spPr bwMode="auto">
            <a:xfrm>
              <a:off x="13271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61" name="Freeform 926"/>
            <p:cNvSpPr>
              <a:spLocks/>
            </p:cNvSpPr>
            <p:nvPr/>
          </p:nvSpPr>
          <p:spPr bwMode="auto">
            <a:xfrm>
              <a:off x="13287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62" name="Freeform 927"/>
            <p:cNvSpPr>
              <a:spLocks/>
            </p:cNvSpPr>
            <p:nvPr/>
          </p:nvSpPr>
          <p:spPr bwMode="auto">
            <a:xfrm>
              <a:off x="13287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63" name="Freeform 928"/>
            <p:cNvSpPr>
              <a:spLocks/>
            </p:cNvSpPr>
            <p:nvPr/>
          </p:nvSpPr>
          <p:spPr bwMode="auto">
            <a:xfrm>
              <a:off x="13303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64" name="Freeform 929"/>
            <p:cNvSpPr>
              <a:spLocks/>
            </p:cNvSpPr>
            <p:nvPr/>
          </p:nvSpPr>
          <p:spPr bwMode="auto">
            <a:xfrm>
              <a:off x="13319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65" name="Freeform 930"/>
            <p:cNvSpPr>
              <a:spLocks/>
            </p:cNvSpPr>
            <p:nvPr/>
          </p:nvSpPr>
          <p:spPr bwMode="auto">
            <a:xfrm>
              <a:off x="13335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66" name="Freeform 931"/>
            <p:cNvSpPr>
              <a:spLocks/>
            </p:cNvSpPr>
            <p:nvPr/>
          </p:nvSpPr>
          <p:spPr bwMode="auto">
            <a:xfrm>
              <a:off x="13335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67" name="Freeform 932"/>
            <p:cNvSpPr>
              <a:spLocks/>
            </p:cNvSpPr>
            <p:nvPr/>
          </p:nvSpPr>
          <p:spPr bwMode="auto">
            <a:xfrm>
              <a:off x="13350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68" name="Freeform 933"/>
            <p:cNvSpPr>
              <a:spLocks/>
            </p:cNvSpPr>
            <p:nvPr/>
          </p:nvSpPr>
          <p:spPr bwMode="auto">
            <a:xfrm>
              <a:off x="13366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69" name="Freeform 934"/>
            <p:cNvSpPr>
              <a:spLocks/>
            </p:cNvSpPr>
            <p:nvPr/>
          </p:nvSpPr>
          <p:spPr bwMode="auto">
            <a:xfrm>
              <a:off x="13382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70" name="Freeform 935"/>
            <p:cNvSpPr>
              <a:spLocks/>
            </p:cNvSpPr>
            <p:nvPr/>
          </p:nvSpPr>
          <p:spPr bwMode="auto">
            <a:xfrm>
              <a:off x="13382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71" name="Freeform 936"/>
            <p:cNvSpPr>
              <a:spLocks/>
            </p:cNvSpPr>
            <p:nvPr/>
          </p:nvSpPr>
          <p:spPr bwMode="auto">
            <a:xfrm>
              <a:off x="13398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72" name="Freeform 937"/>
            <p:cNvSpPr>
              <a:spLocks/>
            </p:cNvSpPr>
            <p:nvPr/>
          </p:nvSpPr>
          <p:spPr bwMode="auto">
            <a:xfrm>
              <a:off x="13414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73" name="Freeform 938"/>
            <p:cNvSpPr>
              <a:spLocks/>
            </p:cNvSpPr>
            <p:nvPr/>
          </p:nvSpPr>
          <p:spPr bwMode="auto">
            <a:xfrm>
              <a:off x="13414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74" name="Freeform 939"/>
            <p:cNvSpPr>
              <a:spLocks/>
            </p:cNvSpPr>
            <p:nvPr/>
          </p:nvSpPr>
          <p:spPr bwMode="auto">
            <a:xfrm>
              <a:off x="13430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75" name="Freeform 940"/>
            <p:cNvSpPr>
              <a:spLocks/>
            </p:cNvSpPr>
            <p:nvPr/>
          </p:nvSpPr>
          <p:spPr bwMode="auto">
            <a:xfrm>
              <a:off x="13430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76" name="Freeform 941"/>
            <p:cNvSpPr>
              <a:spLocks/>
            </p:cNvSpPr>
            <p:nvPr/>
          </p:nvSpPr>
          <p:spPr bwMode="auto">
            <a:xfrm>
              <a:off x="13446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77" name="Freeform 942"/>
            <p:cNvSpPr>
              <a:spLocks/>
            </p:cNvSpPr>
            <p:nvPr/>
          </p:nvSpPr>
          <p:spPr bwMode="auto">
            <a:xfrm>
              <a:off x="13462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78" name="Freeform 943"/>
            <p:cNvSpPr>
              <a:spLocks/>
            </p:cNvSpPr>
            <p:nvPr/>
          </p:nvSpPr>
          <p:spPr bwMode="auto">
            <a:xfrm>
              <a:off x="13477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79" name="Freeform 944"/>
            <p:cNvSpPr>
              <a:spLocks/>
            </p:cNvSpPr>
            <p:nvPr/>
          </p:nvSpPr>
          <p:spPr bwMode="auto">
            <a:xfrm>
              <a:off x="13477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80" name="Freeform 945"/>
            <p:cNvSpPr>
              <a:spLocks/>
            </p:cNvSpPr>
            <p:nvPr/>
          </p:nvSpPr>
          <p:spPr bwMode="auto">
            <a:xfrm>
              <a:off x="13493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81" name="Freeform 946"/>
            <p:cNvSpPr>
              <a:spLocks/>
            </p:cNvSpPr>
            <p:nvPr/>
          </p:nvSpPr>
          <p:spPr bwMode="auto">
            <a:xfrm>
              <a:off x="13509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82" name="Freeform 947"/>
            <p:cNvSpPr>
              <a:spLocks/>
            </p:cNvSpPr>
            <p:nvPr/>
          </p:nvSpPr>
          <p:spPr bwMode="auto">
            <a:xfrm>
              <a:off x="13525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83" name="Freeform 948"/>
            <p:cNvSpPr>
              <a:spLocks/>
            </p:cNvSpPr>
            <p:nvPr/>
          </p:nvSpPr>
          <p:spPr bwMode="auto">
            <a:xfrm>
              <a:off x="13525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84" name="Freeform 949"/>
            <p:cNvSpPr>
              <a:spLocks/>
            </p:cNvSpPr>
            <p:nvPr/>
          </p:nvSpPr>
          <p:spPr bwMode="auto">
            <a:xfrm>
              <a:off x="13541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85" name="Freeform 950"/>
            <p:cNvSpPr>
              <a:spLocks/>
            </p:cNvSpPr>
            <p:nvPr/>
          </p:nvSpPr>
          <p:spPr bwMode="auto">
            <a:xfrm>
              <a:off x="13557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86" name="Freeform 951"/>
            <p:cNvSpPr>
              <a:spLocks/>
            </p:cNvSpPr>
            <p:nvPr/>
          </p:nvSpPr>
          <p:spPr bwMode="auto">
            <a:xfrm>
              <a:off x="13557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87" name="Freeform 952"/>
            <p:cNvSpPr>
              <a:spLocks/>
            </p:cNvSpPr>
            <p:nvPr/>
          </p:nvSpPr>
          <p:spPr bwMode="auto">
            <a:xfrm>
              <a:off x="13573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88" name="Freeform 953"/>
            <p:cNvSpPr>
              <a:spLocks/>
            </p:cNvSpPr>
            <p:nvPr/>
          </p:nvSpPr>
          <p:spPr bwMode="auto">
            <a:xfrm>
              <a:off x="13589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89" name="Freeform 954"/>
            <p:cNvSpPr>
              <a:spLocks/>
            </p:cNvSpPr>
            <p:nvPr/>
          </p:nvSpPr>
          <p:spPr bwMode="auto">
            <a:xfrm>
              <a:off x="13604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90" name="Freeform 955"/>
            <p:cNvSpPr>
              <a:spLocks/>
            </p:cNvSpPr>
            <p:nvPr/>
          </p:nvSpPr>
          <p:spPr bwMode="auto">
            <a:xfrm>
              <a:off x="13604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91" name="Freeform 956"/>
            <p:cNvSpPr>
              <a:spLocks/>
            </p:cNvSpPr>
            <p:nvPr/>
          </p:nvSpPr>
          <p:spPr bwMode="auto">
            <a:xfrm>
              <a:off x="13620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92" name="Freeform 957"/>
            <p:cNvSpPr>
              <a:spLocks/>
            </p:cNvSpPr>
            <p:nvPr/>
          </p:nvSpPr>
          <p:spPr bwMode="auto">
            <a:xfrm>
              <a:off x="13620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93" name="Freeform 958"/>
            <p:cNvSpPr>
              <a:spLocks/>
            </p:cNvSpPr>
            <p:nvPr/>
          </p:nvSpPr>
          <p:spPr bwMode="auto">
            <a:xfrm>
              <a:off x="13636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94" name="Freeform 959"/>
            <p:cNvSpPr>
              <a:spLocks/>
            </p:cNvSpPr>
            <p:nvPr/>
          </p:nvSpPr>
          <p:spPr bwMode="auto">
            <a:xfrm>
              <a:off x="13652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95" name="Freeform 960"/>
            <p:cNvSpPr>
              <a:spLocks/>
            </p:cNvSpPr>
            <p:nvPr/>
          </p:nvSpPr>
          <p:spPr bwMode="auto">
            <a:xfrm>
              <a:off x="13668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96" name="Freeform 961"/>
            <p:cNvSpPr>
              <a:spLocks/>
            </p:cNvSpPr>
            <p:nvPr/>
          </p:nvSpPr>
          <p:spPr bwMode="auto">
            <a:xfrm>
              <a:off x="13668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97" name="Freeform 962"/>
            <p:cNvSpPr>
              <a:spLocks/>
            </p:cNvSpPr>
            <p:nvPr/>
          </p:nvSpPr>
          <p:spPr bwMode="auto">
            <a:xfrm>
              <a:off x="13684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098" name="Freeform 963"/>
            <p:cNvSpPr>
              <a:spLocks/>
            </p:cNvSpPr>
            <p:nvPr/>
          </p:nvSpPr>
          <p:spPr bwMode="auto">
            <a:xfrm>
              <a:off x="13700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099" name="Freeform 964"/>
            <p:cNvSpPr>
              <a:spLocks/>
            </p:cNvSpPr>
            <p:nvPr/>
          </p:nvSpPr>
          <p:spPr bwMode="auto">
            <a:xfrm>
              <a:off x="13700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00" name="Freeform 965"/>
            <p:cNvSpPr>
              <a:spLocks/>
            </p:cNvSpPr>
            <p:nvPr/>
          </p:nvSpPr>
          <p:spPr bwMode="auto">
            <a:xfrm>
              <a:off x="13716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01" name="Freeform 966"/>
            <p:cNvSpPr>
              <a:spLocks/>
            </p:cNvSpPr>
            <p:nvPr/>
          </p:nvSpPr>
          <p:spPr bwMode="auto">
            <a:xfrm>
              <a:off x="13731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02" name="Freeform 967"/>
            <p:cNvSpPr>
              <a:spLocks/>
            </p:cNvSpPr>
            <p:nvPr/>
          </p:nvSpPr>
          <p:spPr bwMode="auto">
            <a:xfrm>
              <a:off x="13747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03" name="Freeform 968"/>
            <p:cNvSpPr>
              <a:spLocks/>
            </p:cNvSpPr>
            <p:nvPr/>
          </p:nvSpPr>
          <p:spPr bwMode="auto">
            <a:xfrm>
              <a:off x="13747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04" name="Freeform 969"/>
            <p:cNvSpPr>
              <a:spLocks/>
            </p:cNvSpPr>
            <p:nvPr/>
          </p:nvSpPr>
          <p:spPr bwMode="auto">
            <a:xfrm>
              <a:off x="13763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05" name="Freeform 970"/>
            <p:cNvSpPr>
              <a:spLocks/>
            </p:cNvSpPr>
            <p:nvPr/>
          </p:nvSpPr>
          <p:spPr bwMode="auto">
            <a:xfrm>
              <a:off x="13779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06" name="Freeform 971"/>
            <p:cNvSpPr>
              <a:spLocks/>
            </p:cNvSpPr>
            <p:nvPr/>
          </p:nvSpPr>
          <p:spPr bwMode="auto">
            <a:xfrm>
              <a:off x="13795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07" name="Freeform 972"/>
            <p:cNvSpPr>
              <a:spLocks/>
            </p:cNvSpPr>
            <p:nvPr/>
          </p:nvSpPr>
          <p:spPr bwMode="auto">
            <a:xfrm>
              <a:off x="13795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08" name="Freeform 973"/>
            <p:cNvSpPr>
              <a:spLocks/>
            </p:cNvSpPr>
            <p:nvPr/>
          </p:nvSpPr>
          <p:spPr bwMode="auto">
            <a:xfrm>
              <a:off x="13811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09" name="Freeform 974"/>
            <p:cNvSpPr>
              <a:spLocks/>
            </p:cNvSpPr>
            <p:nvPr/>
          </p:nvSpPr>
          <p:spPr bwMode="auto">
            <a:xfrm>
              <a:off x="13811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10" name="Freeform 975"/>
            <p:cNvSpPr>
              <a:spLocks/>
            </p:cNvSpPr>
            <p:nvPr/>
          </p:nvSpPr>
          <p:spPr bwMode="auto">
            <a:xfrm>
              <a:off x="13827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11" name="Freeform 976"/>
            <p:cNvSpPr>
              <a:spLocks/>
            </p:cNvSpPr>
            <p:nvPr/>
          </p:nvSpPr>
          <p:spPr bwMode="auto">
            <a:xfrm>
              <a:off x="13843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12" name="Freeform 977"/>
            <p:cNvSpPr>
              <a:spLocks/>
            </p:cNvSpPr>
            <p:nvPr/>
          </p:nvSpPr>
          <p:spPr bwMode="auto">
            <a:xfrm>
              <a:off x="13843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13" name="Freeform 978"/>
            <p:cNvSpPr>
              <a:spLocks/>
            </p:cNvSpPr>
            <p:nvPr/>
          </p:nvSpPr>
          <p:spPr bwMode="auto">
            <a:xfrm>
              <a:off x="13858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14" name="Freeform 979"/>
            <p:cNvSpPr>
              <a:spLocks/>
            </p:cNvSpPr>
            <p:nvPr/>
          </p:nvSpPr>
          <p:spPr bwMode="auto">
            <a:xfrm>
              <a:off x="13874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15" name="Freeform 980"/>
            <p:cNvSpPr>
              <a:spLocks/>
            </p:cNvSpPr>
            <p:nvPr/>
          </p:nvSpPr>
          <p:spPr bwMode="auto">
            <a:xfrm>
              <a:off x="13890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16" name="Freeform 981"/>
            <p:cNvSpPr>
              <a:spLocks/>
            </p:cNvSpPr>
            <p:nvPr/>
          </p:nvSpPr>
          <p:spPr bwMode="auto">
            <a:xfrm>
              <a:off x="13890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17" name="Freeform 982"/>
            <p:cNvSpPr>
              <a:spLocks/>
            </p:cNvSpPr>
            <p:nvPr/>
          </p:nvSpPr>
          <p:spPr bwMode="auto">
            <a:xfrm>
              <a:off x="13906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18" name="Freeform 983"/>
            <p:cNvSpPr>
              <a:spLocks/>
            </p:cNvSpPr>
            <p:nvPr/>
          </p:nvSpPr>
          <p:spPr bwMode="auto">
            <a:xfrm>
              <a:off x="13922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19" name="Freeform 984"/>
            <p:cNvSpPr>
              <a:spLocks/>
            </p:cNvSpPr>
            <p:nvPr/>
          </p:nvSpPr>
          <p:spPr bwMode="auto">
            <a:xfrm>
              <a:off x="13938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20" name="Freeform 985"/>
            <p:cNvSpPr>
              <a:spLocks/>
            </p:cNvSpPr>
            <p:nvPr/>
          </p:nvSpPr>
          <p:spPr bwMode="auto">
            <a:xfrm>
              <a:off x="13938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21" name="Freeform 986"/>
            <p:cNvSpPr>
              <a:spLocks/>
            </p:cNvSpPr>
            <p:nvPr/>
          </p:nvSpPr>
          <p:spPr bwMode="auto">
            <a:xfrm>
              <a:off x="13954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22" name="Freeform 987"/>
            <p:cNvSpPr>
              <a:spLocks/>
            </p:cNvSpPr>
            <p:nvPr/>
          </p:nvSpPr>
          <p:spPr bwMode="auto">
            <a:xfrm>
              <a:off x="13970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23" name="Freeform 988"/>
            <p:cNvSpPr>
              <a:spLocks/>
            </p:cNvSpPr>
            <p:nvPr/>
          </p:nvSpPr>
          <p:spPr bwMode="auto">
            <a:xfrm>
              <a:off x="13985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24" name="Freeform 989"/>
            <p:cNvSpPr>
              <a:spLocks/>
            </p:cNvSpPr>
            <p:nvPr/>
          </p:nvSpPr>
          <p:spPr bwMode="auto">
            <a:xfrm>
              <a:off x="13985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25" name="Freeform 990"/>
            <p:cNvSpPr>
              <a:spLocks/>
            </p:cNvSpPr>
            <p:nvPr/>
          </p:nvSpPr>
          <p:spPr bwMode="auto">
            <a:xfrm>
              <a:off x="13985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26" name="Freeform 991"/>
            <p:cNvSpPr>
              <a:spLocks/>
            </p:cNvSpPr>
            <p:nvPr/>
          </p:nvSpPr>
          <p:spPr bwMode="auto">
            <a:xfrm>
              <a:off x="14001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27" name="Freeform 992"/>
            <p:cNvSpPr>
              <a:spLocks/>
            </p:cNvSpPr>
            <p:nvPr/>
          </p:nvSpPr>
          <p:spPr bwMode="auto">
            <a:xfrm>
              <a:off x="14017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28" name="Freeform 993"/>
            <p:cNvSpPr>
              <a:spLocks/>
            </p:cNvSpPr>
            <p:nvPr/>
          </p:nvSpPr>
          <p:spPr bwMode="auto">
            <a:xfrm>
              <a:off x="14033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29" name="Freeform 994"/>
            <p:cNvSpPr>
              <a:spLocks/>
            </p:cNvSpPr>
            <p:nvPr/>
          </p:nvSpPr>
          <p:spPr bwMode="auto">
            <a:xfrm>
              <a:off x="14033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30" name="Freeform 995"/>
            <p:cNvSpPr>
              <a:spLocks/>
            </p:cNvSpPr>
            <p:nvPr/>
          </p:nvSpPr>
          <p:spPr bwMode="auto">
            <a:xfrm>
              <a:off x="14049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31" name="Freeform 996"/>
            <p:cNvSpPr>
              <a:spLocks/>
            </p:cNvSpPr>
            <p:nvPr/>
          </p:nvSpPr>
          <p:spPr bwMode="auto">
            <a:xfrm>
              <a:off x="14065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32" name="Freeform 997"/>
            <p:cNvSpPr>
              <a:spLocks/>
            </p:cNvSpPr>
            <p:nvPr/>
          </p:nvSpPr>
          <p:spPr bwMode="auto">
            <a:xfrm>
              <a:off x="14081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33" name="Freeform 998"/>
            <p:cNvSpPr>
              <a:spLocks/>
            </p:cNvSpPr>
            <p:nvPr/>
          </p:nvSpPr>
          <p:spPr bwMode="auto">
            <a:xfrm>
              <a:off x="14081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34" name="Freeform 999"/>
            <p:cNvSpPr>
              <a:spLocks/>
            </p:cNvSpPr>
            <p:nvPr/>
          </p:nvSpPr>
          <p:spPr bwMode="auto">
            <a:xfrm>
              <a:off x="14097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35" name="Freeform 1000"/>
            <p:cNvSpPr>
              <a:spLocks/>
            </p:cNvSpPr>
            <p:nvPr/>
          </p:nvSpPr>
          <p:spPr bwMode="auto">
            <a:xfrm>
              <a:off x="14112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36" name="Freeform 1001"/>
            <p:cNvSpPr>
              <a:spLocks/>
            </p:cNvSpPr>
            <p:nvPr/>
          </p:nvSpPr>
          <p:spPr bwMode="auto">
            <a:xfrm>
              <a:off x="14128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37" name="Freeform 1002"/>
            <p:cNvSpPr>
              <a:spLocks/>
            </p:cNvSpPr>
            <p:nvPr/>
          </p:nvSpPr>
          <p:spPr bwMode="auto">
            <a:xfrm>
              <a:off x="14128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38" name="Freeform 1003"/>
            <p:cNvSpPr>
              <a:spLocks/>
            </p:cNvSpPr>
            <p:nvPr/>
          </p:nvSpPr>
          <p:spPr bwMode="auto">
            <a:xfrm>
              <a:off x="14144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39" name="Freeform 1004"/>
            <p:cNvSpPr>
              <a:spLocks/>
            </p:cNvSpPr>
            <p:nvPr/>
          </p:nvSpPr>
          <p:spPr bwMode="auto">
            <a:xfrm>
              <a:off x="14160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40" name="Freeform 1005"/>
            <p:cNvSpPr>
              <a:spLocks/>
            </p:cNvSpPr>
            <p:nvPr/>
          </p:nvSpPr>
          <p:spPr bwMode="auto">
            <a:xfrm>
              <a:off x="14160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41" name="Freeform 1006"/>
            <p:cNvSpPr>
              <a:spLocks/>
            </p:cNvSpPr>
            <p:nvPr/>
          </p:nvSpPr>
          <p:spPr bwMode="auto">
            <a:xfrm>
              <a:off x="14176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42" name="Freeform 1007"/>
            <p:cNvSpPr>
              <a:spLocks/>
            </p:cNvSpPr>
            <p:nvPr/>
          </p:nvSpPr>
          <p:spPr bwMode="auto">
            <a:xfrm>
              <a:off x="14176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43" name="Freeform 1008"/>
            <p:cNvSpPr>
              <a:spLocks/>
            </p:cNvSpPr>
            <p:nvPr/>
          </p:nvSpPr>
          <p:spPr bwMode="auto">
            <a:xfrm>
              <a:off x="14192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44" name="Freeform 1010"/>
            <p:cNvSpPr>
              <a:spLocks/>
            </p:cNvSpPr>
            <p:nvPr/>
          </p:nvSpPr>
          <p:spPr bwMode="auto">
            <a:xfrm>
              <a:off x="14208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45" name="Freeform 1011"/>
            <p:cNvSpPr>
              <a:spLocks/>
            </p:cNvSpPr>
            <p:nvPr/>
          </p:nvSpPr>
          <p:spPr bwMode="auto">
            <a:xfrm>
              <a:off x="1422401" y="358140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146" name="Freeform 1012"/>
            <p:cNvSpPr>
              <a:spLocks/>
            </p:cNvSpPr>
            <p:nvPr/>
          </p:nvSpPr>
          <p:spPr bwMode="auto">
            <a:xfrm>
              <a:off x="1422401"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47" name="Freeform 1013"/>
            <p:cNvSpPr>
              <a:spLocks/>
            </p:cNvSpPr>
            <p:nvPr/>
          </p:nvSpPr>
          <p:spPr bwMode="auto">
            <a:xfrm>
              <a:off x="14239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48" name="Freeform 1014"/>
            <p:cNvSpPr>
              <a:spLocks/>
            </p:cNvSpPr>
            <p:nvPr/>
          </p:nvSpPr>
          <p:spPr bwMode="auto">
            <a:xfrm>
              <a:off x="1425576"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49" name="Freeform 1015"/>
            <p:cNvSpPr>
              <a:spLocks/>
            </p:cNvSpPr>
            <p:nvPr/>
          </p:nvSpPr>
          <p:spPr bwMode="auto">
            <a:xfrm>
              <a:off x="1427163"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50" name="Freeform 1016"/>
            <p:cNvSpPr>
              <a:spLocks/>
            </p:cNvSpPr>
            <p:nvPr/>
          </p:nvSpPr>
          <p:spPr bwMode="auto">
            <a:xfrm>
              <a:off x="142716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51" name="Freeform 1017"/>
            <p:cNvSpPr>
              <a:spLocks/>
            </p:cNvSpPr>
            <p:nvPr/>
          </p:nvSpPr>
          <p:spPr bwMode="auto">
            <a:xfrm>
              <a:off x="1428751"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152" name="Freeform 1018"/>
            <p:cNvSpPr>
              <a:spLocks/>
            </p:cNvSpPr>
            <p:nvPr/>
          </p:nvSpPr>
          <p:spPr bwMode="auto">
            <a:xfrm>
              <a:off x="14303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53" name="Freeform 1019"/>
            <p:cNvSpPr>
              <a:spLocks/>
            </p:cNvSpPr>
            <p:nvPr/>
          </p:nvSpPr>
          <p:spPr bwMode="auto">
            <a:xfrm>
              <a:off x="14303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54" name="Freeform 1020"/>
            <p:cNvSpPr>
              <a:spLocks/>
            </p:cNvSpPr>
            <p:nvPr/>
          </p:nvSpPr>
          <p:spPr bwMode="auto">
            <a:xfrm>
              <a:off x="143192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55" name="Freeform 1021"/>
            <p:cNvSpPr>
              <a:spLocks/>
            </p:cNvSpPr>
            <p:nvPr/>
          </p:nvSpPr>
          <p:spPr bwMode="auto">
            <a:xfrm>
              <a:off x="14335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56" name="Freeform 1022"/>
            <p:cNvSpPr>
              <a:spLocks/>
            </p:cNvSpPr>
            <p:nvPr/>
          </p:nvSpPr>
          <p:spPr bwMode="auto">
            <a:xfrm>
              <a:off x="1435101"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57" name="Freeform 1023"/>
            <p:cNvSpPr>
              <a:spLocks/>
            </p:cNvSpPr>
            <p:nvPr/>
          </p:nvSpPr>
          <p:spPr bwMode="auto">
            <a:xfrm>
              <a:off x="1435101"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58" name="Freeform 1024"/>
            <p:cNvSpPr>
              <a:spLocks/>
            </p:cNvSpPr>
            <p:nvPr/>
          </p:nvSpPr>
          <p:spPr bwMode="auto">
            <a:xfrm>
              <a:off x="14366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59" name="Freeform 1025"/>
            <p:cNvSpPr>
              <a:spLocks/>
            </p:cNvSpPr>
            <p:nvPr/>
          </p:nvSpPr>
          <p:spPr bwMode="auto">
            <a:xfrm>
              <a:off x="14366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60" name="Freeform 1026"/>
            <p:cNvSpPr>
              <a:spLocks/>
            </p:cNvSpPr>
            <p:nvPr/>
          </p:nvSpPr>
          <p:spPr bwMode="auto">
            <a:xfrm>
              <a:off x="143827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61" name="Freeform 1027"/>
            <p:cNvSpPr>
              <a:spLocks/>
            </p:cNvSpPr>
            <p:nvPr/>
          </p:nvSpPr>
          <p:spPr bwMode="auto">
            <a:xfrm>
              <a:off x="14398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62" name="Freeform 1028"/>
            <p:cNvSpPr>
              <a:spLocks/>
            </p:cNvSpPr>
            <p:nvPr/>
          </p:nvSpPr>
          <p:spPr bwMode="auto">
            <a:xfrm>
              <a:off x="1441451" y="35798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163" name="Freeform 1029"/>
            <p:cNvSpPr>
              <a:spLocks/>
            </p:cNvSpPr>
            <p:nvPr/>
          </p:nvSpPr>
          <p:spPr bwMode="auto">
            <a:xfrm>
              <a:off x="1441451"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64" name="Freeform 1030"/>
            <p:cNvSpPr>
              <a:spLocks/>
            </p:cNvSpPr>
            <p:nvPr/>
          </p:nvSpPr>
          <p:spPr bwMode="auto">
            <a:xfrm>
              <a:off x="144303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65" name="Freeform 1031"/>
            <p:cNvSpPr>
              <a:spLocks/>
            </p:cNvSpPr>
            <p:nvPr/>
          </p:nvSpPr>
          <p:spPr bwMode="auto">
            <a:xfrm>
              <a:off x="1444626"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66" name="Freeform 1032"/>
            <p:cNvSpPr>
              <a:spLocks/>
            </p:cNvSpPr>
            <p:nvPr/>
          </p:nvSpPr>
          <p:spPr bwMode="auto">
            <a:xfrm>
              <a:off x="1444626"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67" name="Freeform 1033"/>
            <p:cNvSpPr>
              <a:spLocks/>
            </p:cNvSpPr>
            <p:nvPr/>
          </p:nvSpPr>
          <p:spPr bwMode="auto">
            <a:xfrm>
              <a:off x="14462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68" name="Freeform 1034"/>
            <p:cNvSpPr>
              <a:spLocks/>
            </p:cNvSpPr>
            <p:nvPr/>
          </p:nvSpPr>
          <p:spPr bwMode="auto">
            <a:xfrm>
              <a:off x="1447801"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169" name="Freeform 1035"/>
            <p:cNvSpPr>
              <a:spLocks/>
            </p:cNvSpPr>
            <p:nvPr/>
          </p:nvSpPr>
          <p:spPr bwMode="auto">
            <a:xfrm>
              <a:off x="14493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70" name="Freeform 1036"/>
            <p:cNvSpPr>
              <a:spLocks/>
            </p:cNvSpPr>
            <p:nvPr/>
          </p:nvSpPr>
          <p:spPr bwMode="auto">
            <a:xfrm>
              <a:off x="14493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71" name="Freeform 1037"/>
            <p:cNvSpPr>
              <a:spLocks/>
            </p:cNvSpPr>
            <p:nvPr/>
          </p:nvSpPr>
          <p:spPr bwMode="auto">
            <a:xfrm>
              <a:off x="1450976" y="35782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172" name="Freeform 1038"/>
            <p:cNvSpPr>
              <a:spLocks/>
            </p:cNvSpPr>
            <p:nvPr/>
          </p:nvSpPr>
          <p:spPr bwMode="auto">
            <a:xfrm>
              <a:off x="1452563" y="35766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173" name="Freeform 1039"/>
            <p:cNvSpPr>
              <a:spLocks/>
            </p:cNvSpPr>
            <p:nvPr/>
          </p:nvSpPr>
          <p:spPr bwMode="auto">
            <a:xfrm>
              <a:off x="1452563" y="35750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174" name="Freeform 1040"/>
            <p:cNvSpPr>
              <a:spLocks/>
            </p:cNvSpPr>
            <p:nvPr/>
          </p:nvSpPr>
          <p:spPr bwMode="auto">
            <a:xfrm>
              <a:off x="1454151" y="35734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175" name="Freeform 1041"/>
            <p:cNvSpPr>
              <a:spLocks/>
            </p:cNvSpPr>
            <p:nvPr/>
          </p:nvSpPr>
          <p:spPr bwMode="auto">
            <a:xfrm>
              <a:off x="1455738" y="357028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0176" name="Freeform 1042"/>
            <p:cNvSpPr>
              <a:spLocks/>
            </p:cNvSpPr>
            <p:nvPr/>
          </p:nvSpPr>
          <p:spPr bwMode="auto">
            <a:xfrm>
              <a:off x="1455738" y="356711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0177" name="Freeform 1043"/>
            <p:cNvSpPr>
              <a:spLocks/>
            </p:cNvSpPr>
            <p:nvPr/>
          </p:nvSpPr>
          <p:spPr bwMode="auto">
            <a:xfrm>
              <a:off x="1457326" y="356393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0178" name="Freeform 1044"/>
            <p:cNvSpPr>
              <a:spLocks/>
            </p:cNvSpPr>
            <p:nvPr/>
          </p:nvSpPr>
          <p:spPr bwMode="auto">
            <a:xfrm>
              <a:off x="1458913" y="3559176"/>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0">
              <a:solidFill>
                <a:srgbClr val="000000"/>
              </a:solidFill>
              <a:prstDash val="solid"/>
              <a:round/>
              <a:headEnd/>
              <a:tailEnd/>
            </a:ln>
          </p:spPr>
          <p:txBody>
            <a:bodyPr/>
            <a:lstStyle/>
            <a:p>
              <a:endParaRPr lang="en-US"/>
            </a:p>
          </p:txBody>
        </p:sp>
        <p:sp>
          <p:nvSpPr>
            <p:cNvPr id="20179" name="Freeform 1045"/>
            <p:cNvSpPr>
              <a:spLocks/>
            </p:cNvSpPr>
            <p:nvPr/>
          </p:nvSpPr>
          <p:spPr bwMode="auto">
            <a:xfrm>
              <a:off x="1458913" y="3554413"/>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0180" name="Freeform 1046"/>
            <p:cNvSpPr>
              <a:spLocks/>
            </p:cNvSpPr>
            <p:nvPr/>
          </p:nvSpPr>
          <p:spPr bwMode="auto">
            <a:xfrm>
              <a:off x="1460501" y="3549651"/>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0181" name="Freeform 1047"/>
            <p:cNvSpPr>
              <a:spLocks/>
            </p:cNvSpPr>
            <p:nvPr/>
          </p:nvSpPr>
          <p:spPr bwMode="auto">
            <a:xfrm>
              <a:off x="1462088" y="3543301"/>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0182" name="Freeform 1048"/>
            <p:cNvSpPr>
              <a:spLocks/>
            </p:cNvSpPr>
            <p:nvPr/>
          </p:nvSpPr>
          <p:spPr bwMode="auto">
            <a:xfrm>
              <a:off x="1463676" y="3538538"/>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0">
              <a:solidFill>
                <a:srgbClr val="000000"/>
              </a:solidFill>
              <a:prstDash val="solid"/>
              <a:round/>
              <a:headEnd/>
              <a:tailEnd/>
            </a:ln>
          </p:spPr>
          <p:txBody>
            <a:bodyPr/>
            <a:lstStyle/>
            <a:p>
              <a:endParaRPr lang="en-US"/>
            </a:p>
          </p:txBody>
        </p:sp>
        <p:sp>
          <p:nvSpPr>
            <p:cNvPr id="20183" name="Freeform 1049"/>
            <p:cNvSpPr>
              <a:spLocks/>
            </p:cNvSpPr>
            <p:nvPr/>
          </p:nvSpPr>
          <p:spPr bwMode="auto">
            <a:xfrm>
              <a:off x="1463676" y="3533776"/>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0184" name="Freeform 1050"/>
            <p:cNvSpPr>
              <a:spLocks/>
            </p:cNvSpPr>
            <p:nvPr/>
          </p:nvSpPr>
          <p:spPr bwMode="auto">
            <a:xfrm>
              <a:off x="1465263" y="3529013"/>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0185" name="Freeform 1051"/>
            <p:cNvSpPr>
              <a:spLocks/>
            </p:cNvSpPr>
            <p:nvPr/>
          </p:nvSpPr>
          <p:spPr bwMode="auto">
            <a:xfrm>
              <a:off x="1466851" y="3524251"/>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0186" name="Freeform 1052"/>
            <p:cNvSpPr>
              <a:spLocks/>
            </p:cNvSpPr>
            <p:nvPr/>
          </p:nvSpPr>
          <p:spPr bwMode="auto">
            <a:xfrm>
              <a:off x="1468438" y="3521076"/>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0187" name="Freeform 1053"/>
            <p:cNvSpPr>
              <a:spLocks/>
            </p:cNvSpPr>
            <p:nvPr/>
          </p:nvSpPr>
          <p:spPr bwMode="auto">
            <a:xfrm>
              <a:off x="1468438" y="35194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188" name="Freeform 1054"/>
            <p:cNvSpPr>
              <a:spLocks/>
            </p:cNvSpPr>
            <p:nvPr/>
          </p:nvSpPr>
          <p:spPr bwMode="auto">
            <a:xfrm>
              <a:off x="1470026" y="3519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189" name="Freeform 1055"/>
            <p:cNvSpPr>
              <a:spLocks/>
            </p:cNvSpPr>
            <p:nvPr/>
          </p:nvSpPr>
          <p:spPr bwMode="auto">
            <a:xfrm>
              <a:off x="1471613" y="3519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190" name="Freeform 1056"/>
            <p:cNvSpPr>
              <a:spLocks/>
            </p:cNvSpPr>
            <p:nvPr/>
          </p:nvSpPr>
          <p:spPr bwMode="auto">
            <a:xfrm>
              <a:off x="1471613" y="35194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191" name="Freeform 1057"/>
            <p:cNvSpPr>
              <a:spLocks/>
            </p:cNvSpPr>
            <p:nvPr/>
          </p:nvSpPr>
          <p:spPr bwMode="auto">
            <a:xfrm>
              <a:off x="1473201" y="352107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0192" name="Freeform 1058"/>
            <p:cNvSpPr>
              <a:spLocks/>
            </p:cNvSpPr>
            <p:nvPr/>
          </p:nvSpPr>
          <p:spPr bwMode="auto">
            <a:xfrm>
              <a:off x="1474788" y="3524251"/>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0193" name="Freeform 1059"/>
            <p:cNvSpPr>
              <a:spLocks/>
            </p:cNvSpPr>
            <p:nvPr/>
          </p:nvSpPr>
          <p:spPr bwMode="auto">
            <a:xfrm>
              <a:off x="1474788" y="3527426"/>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0194" name="Freeform 1060"/>
            <p:cNvSpPr>
              <a:spLocks/>
            </p:cNvSpPr>
            <p:nvPr/>
          </p:nvSpPr>
          <p:spPr bwMode="auto">
            <a:xfrm>
              <a:off x="1476376" y="3533776"/>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0195" name="Freeform 1061"/>
            <p:cNvSpPr>
              <a:spLocks/>
            </p:cNvSpPr>
            <p:nvPr/>
          </p:nvSpPr>
          <p:spPr bwMode="auto">
            <a:xfrm>
              <a:off x="1477963" y="3538538"/>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0">
              <a:solidFill>
                <a:srgbClr val="000000"/>
              </a:solidFill>
              <a:prstDash val="solid"/>
              <a:round/>
              <a:headEnd/>
              <a:tailEnd/>
            </a:ln>
          </p:spPr>
          <p:txBody>
            <a:bodyPr/>
            <a:lstStyle/>
            <a:p>
              <a:endParaRPr lang="en-US"/>
            </a:p>
          </p:txBody>
        </p:sp>
        <p:sp>
          <p:nvSpPr>
            <p:cNvPr id="20196" name="Freeform 1062"/>
            <p:cNvSpPr>
              <a:spLocks/>
            </p:cNvSpPr>
            <p:nvPr/>
          </p:nvSpPr>
          <p:spPr bwMode="auto">
            <a:xfrm>
              <a:off x="1477963" y="3543301"/>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0197" name="Freeform 1063"/>
            <p:cNvSpPr>
              <a:spLocks/>
            </p:cNvSpPr>
            <p:nvPr/>
          </p:nvSpPr>
          <p:spPr bwMode="auto">
            <a:xfrm>
              <a:off x="1479551" y="3549651"/>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0198" name="Freeform 1064"/>
            <p:cNvSpPr>
              <a:spLocks/>
            </p:cNvSpPr>
            <p:nvPr/>
          </p:nvSpPr>
          <p:spPr bwMode="auto">
            <a:xfrm>
              <a:off x="1481138" y="3554413"/>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0199" name="Freeform 1065"/>
            <p:cNvSpPr>
              <a:spLocks/>
            </p:cNvSpPr>
            <p:nvPr/>
          </p:nvSpPr>
          <p:spPr bwMode="auto">
            <a:xfrm>
              <a:off x="1482726" y="3559176"/>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0">
              <a:solidFill>
                <a:srgbClr val="000000"/>
              </a:solidFill>
              <a:prstDash val="solid"/>
              <a:round/>
              <a:headEnd/>
              <a:tailEnd/>
            </a:ln>
          </p:spPr>
          <p:txBody>
            <a:bodyPr/>
            <a:lstStyle/>
            <a:p>
              <a:endParaRPr lang="en-US"/>
            </a:p>
          </p:txBody>
        </p:sp>
        <p:sp>
          <p:nvSpPr>
            <p:cNvPr id="20200" name="Freeform 1066"/>
            <p:cNvSpPr>
              <a:spLocks/>
            </p:cNvSpPr>
            <p:nvPr/>
          </p:nvSpPr>
          <p:spPr bwMode="auto">
            <a:xfrm>
              <a:off x="1482726" y="35639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0201" name="Freeform 1067"/>
            <p:cNvSpPr>
              <a:spLocks/>
            </p:cNvSpPr>
            <p:nvPr/>
          </p:nvSpPr>
          <p:spPr bwMode="auto">
            <a:xfrm>
              <a:off x="1484313" y="356711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0202" name="Freeform 1068"/>
            <p:cNvSpPr>
              <a:spLocks/>
            </p:cNvSpPr>
            <p:nvPr/>
          </p:nvSpPr>
          <p:spPr bwMode="auto">
            <a:xfrm>
              <a:off x="1485901" y="35702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0203" name="Freeform 1069"/>
            <p:cNvSpPr>
              <a:spLocks/>
            </p:cNvSpPr>
            <p:nvPr/>
          </p:nvSpPr>
          <p:spPr bwMode="auto">
            <a:xfrm>
              <a:off x="1487488" y="35734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204" name="Freeform 1070"/>
            <p:cNvSpPr>
              <a:spLocks/>
            </p:cNvSpPr>
            <p:nvPr/>
          </p:nvSpPr>
          <p:spPr bwMode="auto">
            <a:xfrm>
              <a:off x="1487488" y="35750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205" name="Freeform 1071"/>
            <p:cNvSpPr>
              <a:spLocks/>
            </p:cNvSpPr>
            <p:nvPr/>
          </p:nvSpPr>
          <p:spPr bwMode="auto">
            <a:xfrm>
              <a:off x="1489076" y="35766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206" name="Freeform 1072"/>
            <p:cNvSpPr>
              <a:spLocks/>
            </p:cNvSpPr>
            <p:nvPr/>
          </p:nvSpPr>
          <p:spPr bwMode="auto">
            <a:xfrm>
              <a:off x="1489076"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07" name="Freeform 1073"/>
            <p:cNvSpPr>
              <a:spLocks/>
            </p:cNvSpPr>
            <p:nvPr/>
          </p:nvSpPr>
          <p:spPr bwMode="auto">
            <a:xfrm>
              <a:off x="1490663" y="35782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208" name="Freeform 1074"/>
            <p:cNvSpPr>
              <a:spLocks/>
            </p:cNvSpPr>
            <p:nvPr/>
          </p:nvSpPr>
          <p:spPr bwMode="auto">
            <a:xfrm>
              <a:off x="1492251"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09" name="Freeform 1075"/>
            <p:cNvSpPr>
              <a:spLocks/>
            </p:cNvSpPr>
            <p:nvPr/>
          </p:nvSpPr>
          <p:spPr bwMode="auto">
            <a:xfrm>
              <a:off x="1492251" y="35798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210" name="Freeform 1076"/>
            <p:cNvSpPr>
              <a:spLocks/>
            </p:cNvSpPr>
            <p:nvPr/>
          </p:nvSpPr>
          <p:spPr bwMode="auto">
            <a:xfrm>
              <a:off x="149383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11" name="Freeform 1077"/>
            <p:cNvSpPr>
              <a:spLocks/>
            </p:cNvSpPr>
            <p:nvPr/>
          </p:nvSpPr>
          <p:spPr bwMode="auto">
            <a:xfrm>
              <a:off x="1495426"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12" name="Freeform 1078"/>
            <p:cNvSpPr>
              <a:spLocks/>
            </p:cNvSpPr>
            <p:nvPr/>
          </p:nvSpPr>
          <p:spPr bwMode="auto">
            <a:xfrm>
              <a:off x="1497013"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13" name="Freeform 1079"/>
            <p:cNvSpPr>
              <a:spLocks/>
            </p:cNvSpPr>
            <p:nvPr/>
          </p:nvSpPr>
          <p:spPr bwMode="auto">
            <a:xfrm>
              <a:off x="14970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14" name="Freeform 1080"/>
            <p:cNvSpPr>
              <a:spLocks/>
            </p:cNvSpPr>
            <p:nvPr/>
          </p:nvSpPr>
          <p:spPr bwMode="auto">
            <a:xfrm>
              <a:off x="1498601" y="35814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215" name="Freeform 1081"/>
            <p:cNvSpPr>
              <a:spLocks/>
            </p:cNvSpPr>
            <p:nvPr/>
          </p:nvSpPr>
          <p:spPr bwMode="auto">
            <a:xfrm>
              <a:off x="15001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16" name="Freeform 1082"/>
            <p:cNvSpPr>
              <a:spLocks/>
            </p:cNvSpPr>
            <p:nvPr/>
          </p:nvSpPr>
          <p:spPr bwMode="auto">
            <a:xfrm>
              <a:off x="15017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17" name="Freeform 1083"/>
            <p:cNvSpPr>
              <a:spLocks/>
            </p:cNvSpPr>
            <p:nvPr/>
          </p:nvSpPr>
          <p:spPr bwMode="auto">
            <a:xfrm>
              <a:off x="15017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18" name="Freeform 1084"/>
            <p:cNvSpPr>
              <a:spLocks/>
            </p:cNvSpPr>
            <p:nvPr/>
          </p:nvSpPr>
          <p:spPr bwMode="auto">
            <a:xfrm>
              <a:off x="15033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19" name="Freeform 1085"/>
            <p:cNvSpPr>
              <a:spLocks/>
            </p:cNvSpPr>
            <p:nvPr/>
          </p:nvSpPr>
          <p:spPr bwMode="auto">
            <a:xfrm>
              <a:off x="15049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20" name="Freeform 1086"/>
            <p:cNvSpPr>
              <a:spLocks/>
            </p:cNvSpPr>
            <p:nvPr/>
          </p:nvSpPr>
          <p:spPr bwMode="auto">
            <a:xfrm>
              <a:off x="15049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21" name="Freeform 1087"/>
            <p:cNvSpPr>
              <a:spLocks/>
            </p:cNvSpPr>
            <p:nvPr/>
          </p:nvSpPr>
          <p:spPr bwMode="auto">
            <a:xfrm>
              <a:off x="15065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22" name="Freeform 1088"/>
            <p:cNvSpPr>
              <a:spLocks/>
            </p:cNvSpPr>
            <p:nvPr/>
          </p:nvSpPr>
          <p:spPr bwMode="auto">
            <a:xfrm>
              <a:off x="15065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23" name="Freeform 1089"/>
            <p:cNvSpPr>
              <a:spLocks/>
            </p:cNvSpPr>
            <p:nvPr/>
          </p:nvSpPr>
          <p:spPr bwMode="auto">
            <a:xfrm>
              <a:off x="15081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24" name="Freeform 1090"/>
            <p:cNvSpPr>
              <a:spLocks/>
            </p:cNvSpPr>
            <p:nvPr/>
          </p:nvSpPr>
          <p:spPr bwMode="auto">
            <a:xfrm>
              <a:off x="15097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25" name="Freeform 1091"/>
            <p:cNvSpPr>
              <a:spLocks/>
            </p:cNvSpPr>
            <p:nvPr/>
          </p:nvSpPr>
          <p:spPr bwMode="auto">
            <a:xfrm>
              <a:off x="15113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26" name="Freeform 1092"/>
            <p:cNvSpPr>
              <a:spLocks/>
            </p:cNvSpPr>
            <p:nvPr/>
          </p:nvSpPr>
          <p:spPr bwMode="auto">
            <a:xfrm>
              <a:off x="15113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27" name="Freeform 1093"/>
            <p:cNvSpPr>
              <a:spLocks/>
            </p:cNvSpPr>
            <p:nvPr/>
          </p:nvSpPr>
          <p:spPr bwMode="auto">
            <a:xfrm>
              <a:off x="15128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28" name="Freeform 1094"/>
            <p:cNvSpPr>
              <a:spLocks/>
            </p:cNvSpPr>
            <p:nvPr/>
          </p:nvSpPr>
          <p:spPr bwMode="auto">
            <a:xfrm>
              <a:off x="15144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29" name="Freeform 1095"/>
            <p:cNvSpPr>
              <a:spLocks/>
            </p:cNvSpPr>
            <p:nvPr/>
          </p:nvSpPr>
          <p:spPr bwMode="auto">
            <a:xfrm>
              <a:off x="15160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30" name="Freeform 1096"/>
            <p:cNvSpPr>
              <a:spLocks/>
            </p:cNvSpPr>
            <p:nvPr/>
          </p:nvSpPr>
          <p:spPr bwMode="auto">
            <a:xfrm>
              <a:off x="15160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31" name="Freeform 1097"/>
            <p:cNvSpPr>
              <a:spLocks/>
            </p:cNvSpPr>
            <p:nvPr/>
          </p:nvSpPr>
          <p:spPr bwMode="auto">
            <a:xfrm>
              <a:off x="15176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32" name="Freeform 1098"/>
            <p:cNvSpPr>
              <a:spLocks/>
            </p:cNvSpPr>
            <p:nvPr/>
          </p:nvSpPr>
          <p:spPr bwMode="auto">
            <a:xfrm>
              <a:off x="15192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33" name="Freeform 1099"/>
            <p:cNvSpPr>
              <a:spLocks/>
            </p:cNvSpPr>
            <p:nvPr/>
          </p:nvSpPr>
          <p:spPr bwMode="auto">
            <a:xfrm>
              <a:off x="15192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34" name="Freeform 1100"/>
            <p:cNvSpPr>
              <a:spLocks/>
            </p:cNvSpPr>
            <p:nvPr/>
          </p:nvSpPr>
          <p:spPr bwMode="auto">
            <a:xfrm>
              <a:off x="15208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35" name="Freeform 1101"/>
            <p:cNvSpPr>
              <a:spLocks/>
            </p:cNvSpPr>
            <p:nvPr/>
          </p:nvSpPr>
          <p:spPr bwMode="auto">
            <a:xfrm>
              <a:off x="15224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36" name="Freeform 1102"/>
            <p:cNvSpPr>
              <a:spLocks/>
            </p:cNvSpPr>
            <p:nvPr/>
          </p:nvSpPr>
          <p:spPr bwMode="auto">
            <a:xfrm>
              <a:off x="15240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37" name="Freeform 1103"/>
            <p:cNvSpPr>
              <a:spLocks/>
            </p:cNvSpPr>
            <p:nvPr/>
          </p:nvSpPr>
          <p:spPr bwMode="auto">
            <a:xfrm>
              <a:off x="15240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38" name="Freeform 1104"/>
            <p:cNvSpPr>
              <a:spLocks/>
            </p:cNvSpPr>
            <p:nvPr/>
          </p:nvSpPr>
          <p:spPr bwMode="auto">
            <a:xfrm>
              <a:off x="15255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39" name="Freeform 1105"/>
            <p:cNvSpPr>
              <a:spLocks/>
            </p:cNvSpPr>
            <p:nvPr/>
          </p:nvSpPr>
          <p:spPr bwMode="auto">
            <a:xfrm>
              <a:off x="15255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40" name="Freeform 1106"/>
            <p:cNvSpPr>
              <a:spLocks/>
            </p:cNvSpPr>
            <p:nvPr/>
          </p:nvSpPr>
          <p:spPr bwMode="auto">
            <a:xfrm>
              <a:off x="15271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41" name="Freeform 1107"/>
            <p:cNvSpPr>
              <a:spLocks/>
            </p:cNvSpPr>
            <p:nvPr/>
          </p:nvSpPr>
          <p:spPr bwMode="auto">
            <a:xfrm>
              <a:off x="15287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42" name="Freeform 1108"/>
            <p:cNvSpPr>
              <a:spLocks/>
            </p:cNvSpPr>
            <p:nvPr/>
          </p:nvSpPr>
          <p:spPr bwMode="auto">
            <a:xfrm>
              <a:off x="15303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43" name="Freeform 1109"/>
            <p:cNvSpPr>
              <a:spLocks/>
            </p:cNvSpPr>
            <p:nvPr/>
          </p:nvSpPr>
          <p:spPr bwMode="auto">
            <a:xfrm>
              <a:off x="15303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44" name="Freeform 1110"/>
            <p:cNvSpPr>
              <a:spLocks/>
            </p:cNvSpPr>
            <p:nvPr/>
          </p:nvSpPr>
          <p:spPr bwMode="auto">
            <a:xfrm>
              <a:off x="15319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45" name="Freeform 1111"/>
            <p:cNvSpPr>
              <a:spLocks/>
            </p:cNvSpPr>
            <p:nvPr/>
          </p:nvSpPr>
          <p:spPr bwMode="auto">
            <a:xfrm>
              <a:off x="15335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46" name="Freeform 1112"/>
            <p:cNvSpPr>
              <a:spLocks/>
            </p:cNvSpPr>
            <p:nvPr/>
          </p:nvSpPr>
          <p:spPr bwMode="auto">
            <a:xfrm>
              <a:off x="15351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47" name="Freeform 1113"/>
            <p:cNvSpPr>
              <a:spLocks/>
            </p:cNvSpPr>
            <p:nvPr/>
          </p:nvSpPr>
          <p:spPr bwMode="auto">
            <a:xfrm>
              <a:off x="15351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48" name="Freeform 1114"/>
            <p:cNvSpPr>
              <a:spLocks/>
            </p:cNvSpPr>
            <p:nvPr/>
          </p:nvSpPr>
          <p:spPr bwMode="auto">
            <a:xfrm>
              <a:off x="15367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49" name="Freeform 1115"/>
            <p:cNvSpPr>
              <a:spLocks/>
            </p:cNvSpPr>
            <p:nvPr/>
          </p:nvSpPr>
          <p:spPr bwMode="auto">
            <a:xfrm>
              <a:off x="15382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50" name="Freeform 1116"/>
            <p:cNvSpPr>
              <a:spLocks/>
            </p:cNvSpPr>
            <p:nvPr/>
          </p:nvSpPr>
          <p:spPr bwMode="auto">
            <a:xfrm>
              <a:off x="15382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51" name="Freeform 1117"/>
            <p:cNvSpPr>
              <a:spLocks/>
            </p:cNvSpPr>
            <p:nvPr/>
          </p:nvSpPr>
          <p:spPr bwMode="auto">
            <a:xfrm>
              <a:off x="15398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52" name="Freeform 1118"/>
            <p:cNvSpPr>
              <a:spLocks/>
            </p:cNvSpPr>
            <p:nvPr/>
          </p:nvSpPr>
          <p:spPr bwMode="auto">
            <a:xfrm>
              <a:off x="15414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53" name="Freeform 1119"/>
            <p:cNvSpPr>
              <a:spLocks/>
            </p:cNvSpPr>
            <p:nvPr/>
          </p:nvSpPr>
          <p:spPr bwMode="auto">
            <a:xfrm>
              <a:off x="15430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54" name="Freeform 1120"/>
            <p:cNvSpPr>
              <a:spLocks/>
            </p:cNvSpPr>
            <p:nvPr/>
          </p:nvSpPr>
          <p:spPr bwMode="auto">
            <a:xfrm>
              <a:off x="15430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55" name="Freeform 1121"/>
            <p:cNvSpPr>
              <a:spLocks/>
            </p:cNvSpPr>
            <p:nvPr/>
          </p:nvSpPr>
          <p:spPr bwMode="auto">
            <a:xfrm>
              <a:off x="15446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56" name="Freeform 1122"/>
            <p:cNvSpPr>
              <a:spLocks/>
            </p:cNvSpPr>
            <p:nvPr/>
          </p:nvSpPr>
          <p:spPr bwMode="auto">
            <a:xfrm>
              <a:off x="15446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57" name="Freeform 1123"/>
            <p:cNvSpPr>
              <a:spLocks/>
            </p:cNvSpPr>
            <p:nvPr/>
          </p:nvSpPr>
          <p:spPr bwMode="auto">
            <a:xfrm>
              <a:off x="15462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58" name="Freeform 1124"/>
            <p:cNvSpPr>
              <a:spLocks/>
            </p:cNvSpPr>
            <p:nvPr/>
          </p:nvSpPr>
          <p:spPr bwMode="auto">
            <a:xfrm>
              <a:off x="15478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59" name="Freeform 1125"/>
            <p:cNvSpPr>
              <a:spLocks/>
            </p:cNvSpPr>
            <p:nvPr/>
          </p:nvSpPr>
          <p:spPr bwMode="auto">
            <a:xfrm>
              <a:off x="15494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60" name="Freeform 1126"/>
            <p:cNvSpPr>
              <a:spLocks/>
            </p:cNvSpPr>
            <p:nvPr/>
          </p:nvSpPr>
          <p:spPr bwMode="auto">
            <a:xfrm>
              <a:off x="15494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61" name="Freeform 1127"/>
            <p:cNvSpPr>
              <a:spLocks/>
            </p:cNvSpPr>
            <p:nvPr/>
          </p:nvSpPr>
          <p:spPr bwMode="auto">
            <a:xfrm>
              <a:off x="15509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62" name="Freeform 1128"/>
            <p:cNvSpPr>
              <a:spLocks/>
            </p:cNvSpPr>
            <p:nvPr/>
          </p:nvSpPr>
          <p:spPr bwMode="auto">
            <a:xfrm>
              <a:off x="15525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63" name="Freeform 1129"/>
            <p:cNvSpPr>
              <a:spLocks/>
            </p:cNvSpPr>
            <p:nvPr/>
          </p:nvSpPr>
          <p:spPr bwMode="auto">
            <a:xfrm>
              <a:off x="15525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64" name="Freeform 1130"/>
            <p:cNvSpPr>
              <a:spLocks/>
            </p:cNvSpPr>
            <p:nvPr/>
          </p:nvSpPr>
          <p:spPr bwMode="auto">
            <a:xfrm>
              <a:off x="15541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65" name="Freeform 1131"/>
            <p:cNvSpPr>
              <a:spLocks/>
            </p:cNvSpPr>
            <p:nvPr/>
          </p:nvSpPr>
          <p:spPr bwMode="auto">
            <a:xfrm>
              <a:off x="15557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66" name="Freeform 1132"/>
            <p:cNvSpPr>
              <a:spLocks/>
            </p:cNvSpPr>
            <p:nvPr/>
          </p:nvSpPr>
          <p:spPr bwMode="auto">
            <a:xfrm>
              <a:off x="15573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67" name="Freeform 1133"/>
            <p:cNvSpPr>
              <a:spLocks/>
            </p:cNvSpPr>
            <p:nvPr/>
          </p:nvSpPr>
          <p:spPr bwMode="auto">
            <a:xfrm>
              <a:off x="15573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68" name="Freeform 1134"/>
            <p:cNvSpPr>
              <a:spLocks/>
            </p:cNvSpPr>
            <p:nvPr/>
          </p:nvSpPr>
          <p:spPr bwMode="auto">
            <a:xfrm>
              <a:off x="15589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69" name="Freeform 1135"/>
            <p:cNvSpPr>
              <a:spLocks/>
            </p:cNvSpPr>
            <p:nvPr/>
          </p:nvSpPr>
          <p:spPr bwMode="auto">
            <a:xfrm>
              <a:off x="15605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70" name="Freeform 1136"/>
            <p:cNvSpPr>
              <a:spLocks/>
            </p:cNvSpPr>
            <p:nvPr/>
          </p:nvSpPr>
          <p:spPr bwMode="auto">
            <a:xfrm>
              <a:off x="15621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71" name="Freeform 1137"/>
            <p:cNvSpPr>
              <a:spLocks/>
            </p:cNvSpPr>
            <p:nvPr/>
          </p:nvSpPr>
          <p:spPr bwMode="auto">
            <a:xfrm>
              <a:off x="15621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72" name="Freeform 1138"/>
            <p:cNvSpPr>
              <a:spLocks/>
            </p:cNvSpPr>
            <p:nvPr/>
          </p:nvSpPr>
          <p:spPr bwMode="auto">
            <a:xfrm>
              <a:off x="15636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73" name="Freeform 1139"/>
            <p:cNvSpPr>
              <a:spLocks/>
            </p:cNvSpPr>
            <p:nvPr/>
          </p:nvSpPr>
          <p:spPr bwMode="auto">
            <a:xfrm>
              <a:off x="15636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74" name="Freeform 1140"/>
            <p:cNvSpPr>
              <a:spLocks/>
            </p:cNvSpPr>
            <p:nvPr/>
          </p:nvSpPr>
          <p:spPr bwMode="auto">
            <a:xfrm>
              <a:off x="15652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75" name="Freeform 1141"/>
            <p:cNvSpPr>
              <a:spLocks/>
            </p:cNvSpPr>
            <p:nvPr/>
          </p:nvSpPr>
          <p:spPr bwMode="auto">
            <a:xfrm>
              <a:off x="15668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76" name="Freeform 1142"/>
            <p:cNvSpPr>
              <a:spLocks/>
            </p:cNvSpPr>
            <p:nvPr/>
          </p:nvSpPr>
          <p:spPr bwMode="auto">
            <a:xfrm>
              <a:off x="15668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77" name="Freeform 1143"/>
            <p:cNvSpPr>
              <a:spLocks/>
            </p:cNvSpPr>
            <p:nvPr/>
          </p:nvSpPr>
          <p:spPr bwMode="auto">
            <a:xfrm>
              <a:off x="15684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78" name="Freeform 1144"/>
            <p:cNvSpPr>
              <a:spLocks/>
            </p:cNvSpPr>
            <p:nvPr/>
          </p:nvSpPr>
          <p:spPr bwMode="auto">
            <a:xfrm>
              <a:off x="15700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79" name="Freeform 1145"/>
            <p:cNvSpPr>
              <a:spLocks/>
            </p:cNvSpPr>
            <p:nvPr/>
          </p:nvSpPr>
          <p:spPr bwMode="auto">
            <a:xfrm>
              <a:off x="15716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80" name="Freeform 1146"/>
            <p:cNvSpPr>
              <a:spLocks/>
            </p:cNvSpPr>
            <p:nvPr/>
          </p:nvSpPr>
          <p:spPr bwMode="auto">
            <a:xfrm>
              <a:off x="15716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81" name="Freeform 1147"/>
            <p:cNvSpPr>
              <a:spLocks/>
            </p:cNvSpPr>
            <p:nvPr/>
          </p:nvSpPr>
          <p:spPr bwMode="auto">
            <a:xfrm>
              <a:off x="15732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82" name="Freeform 1148"/>
            <p:cNvSpPr>
              <a:spLocks/>
            </p:cNvSpPr>
            <p:nvPr/>
          </p:nvSpPr>
          <p:spPr bwMode="auto">
            <a:xfrm>
              <a:off x="15748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83" name="Freeform 1149"/>
            <p:cNvSpPr>
              <a:spLocks/>
            </p:cNvSpPr>
            <p:nvPr/>
          </p:nvSpPr>
          <p:spPr bwMode="auto">
            <a:xfrm>
              <a:off x="15763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84" name="Freeform 1150"/>
            <p:cNvSpPr>
              <a:spLocks/>
            </p:cNvSpPr>
            <p:nvPr/>
          </p:nvSpPr>
          <p:spPr bwMode="auto">
            <a:xfrm>
              <a:off x="15763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85" name="Freeform 1151"/>
            <p:cNvSpPr>
              <a:spLocks/>
            </p:cNvSpPr>
            <p:nvPr/>
          </p:nvSpPr>
          <p:spPr bwMode="auto">
            <a:xfrm>
              <a:off x="15779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86" name="Freeform 1152"/>
            <p:cNvSpPr>
              <a:spLocks/>
            </p:cNvSpPr>
            <p:nvPr/>
          </p:nvSpPr>
          <p:spPr bwMode="auto">
            <a:xfrm>
              <a:off x="15795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87" name="Freeform 1153"/>
            <p:cNvSpPr>
              <a:spLocks/>
            </p:cNvSpPr>
            <p:nvPr/>
          </p:nvSpPr>
          <p:spPr bwMode="auto">
            <a:xfrm>
              <a:off x="15795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88" name="Freeform 1154"/>
            <p:cNvSpPr>
              <a:spLocks/>
            </p:cNvSpPr>
            <p:nvPr/>
          </p:nvSpPr>
          <p:spPr bwMode="auto">
            <a:xfrm>
              <a:off x="15811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89" name="Freeform 1155"/>
            <p:cNvSpPr>
              <a:spLocks/>
            </p:cNvSpPr>
            <p:nvPr/>
          </p:nvSpPr>
          <p:spPr bwMode="auto">
            <a:xfrm>
              <a:off x="15811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90" name="Freeform 1156"/>
            <p:cNvSpPr>
              <a:spLocks/>
            </p:cNvSpPr>
            <p:nvPr/>
          </p:nvSpPr>
          <p:spPr bwMode="auto">
            <a:xfrm>
              <a:off x="15827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91" name="Freeform 1157"/>
            <p:cNvSpPr>
              <a:spLocks/>
            </p:cNvSpPr>
            <p:nvPr/>
          </p:nvSpPr>
          <p:spPr bwMode="auto">
            <a:xfrm>
              <a:off x="15843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92" name="Freeform 1158"/>
            <p:cNvSpPr>
              <a:spLocks/>
            </p:cNvSpPr>
            <p:nvPr/>
          </p:nvSpPr>
          <p:spPr bwMode="auto">
            <a:xfrm>
              <a:off x="15859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93" name="Freeform 1159"/>
            <p:cNvSpPr>
              <a:spLocks/>
            </p:cNvSpPr>
            <p:nvPr/>
          </p:nvSpPr>
          <p:spPr bwMode="auto">
            <a:xfrm>
              <a:off x="15859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94" name="Freeform 1160"/>
            <p:cNvSpPr>
              <a:spLocks/>
            </p:cNvSpPr>
            <p:nvPr/>
          </p:nvSpPr>
          <p:spPr bwMode="auto">
            <a:xfrm>
              <a:off x="15875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95" name="Freeform 1161"/>
            <p:cNvSpPr>
              <a:spLocks/>
            </p:cNvSpPr>
            <p:nvPr/>
          </p:nvSpPr>
          <p:spPr bwMode="auto">
            <a:xfrm>
              <a:off x="15890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96" name="Freeform 1162"/>
            <p:cNvSpPr>
              <a:spLocks/>
            </p:cNvSpPr>
            <p:nvPr/>
          </p:nvSpPr>
          <p:spPr bwMode="auto">
            <a:xfrm>
              <a:off x="15906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297" name="Freeform 1163"/>
            <p:cNvSpPr>
              <a:spLocks/>
            </p:cNvSpPr>
            <p:nvPr/>
          </p:nvSpPr>
          <p:spPr bwMode="auto">
            <a:xfrm>
              <a:off x="15906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98" name="Freeform 1164"/>
            <p:cNvSpPr>
              <a:spLocks/>
            </p:cNvSpPr>
            <p:nvPr/>
          </p:nvSpPr>
          <p:spPr bwMode="auto">
            <a:xfrm>
              <a:off x="15922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299" name="Freeform 1165"/>
            <p:cNvSpPr>
              <a:spLocks/>
            </p:cNvSpPr>
            <p:nvPr/>
          </p:nvSpPr>
          <p:spPr bwMode="auto">
            <a:xfrm>
              <a:off x="15938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00" name="Freeform 1166"/>
            <p:cNvSpPr>
              <a:spLocks/>
            </p:cNvSpPr>
            <p:nvPr/>
          </p:nvSpPr>
          <p:spPr bwMode="auto">
            <a:xfrm>
              <a:off x="15954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01" name="Freeform 1167"/>
            <p:cNvSpPr>
              <a:spLocks/>
            </p:cNvSpPr>
            <p:nvPr/>
          </p:nvSpPr>
          <p:spPr bwMode="auto">
            <a:xfrm>
              <a:off x="15954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02" name="Freeform 1168"/>
            <p:cNvSpPr>
              <a:spLocks/>
            </p:cNvSpPr>
            <p:nvPr/>
          </p:nvSpPr>
          <p:spPr bwMode="auto">
            <a:xfrm>
              <a:off x="15970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03" name="Freeform 1169"/>
            <p:cNvSpPr>
              <a:spLocks/>
            </p:cNvSpPr>
            <p:nvPr/>
          </p:nvSpPr>
          <p:spPr bwMode="auto">
            <a:xfrm>
              <a:off x="15986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04" name="Freeform 1170"/>
            <p:cNvSpPr>
              <a:spLocks/>
            </p:cNvSpPr>
            <p:nvPr/>
          </p:nvSpPr>
          <p:spPr bwMode="auto">
            <a:xfrm>
              <a:off x="15986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05" name="Freeform 1171"/>
            <p:cNvSpPr>
              <a:spLocks/>
            </p:cNvSpPr>
            <p:nvPr/>
          </p:nvSpPr>
          <p:spPr bwMode="auto">
            <a:xfrm>
              <a:off x="16002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06" name="Freeform 1172"/>
            <p:cNvSpPr>
              <a:spLocks/>
            </p:cNvSpPr>
            <p:nvPr/>
          </p:nvSpPr>
          <p:spPr bwMode="auto">
            <a:xfrm>
              <a:off x="16002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07" name="Freeform 1173"/>
            <p:cNvSpPr>
              <a:spLocks/>
            </p:cNvSpPr>
            <p:nvPr/>
          </p:nvSpPr>
          <p:spPr bwMode="auto">
            <a:xfrm>
              <a:off x="16017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08" name="Freeform 1174"/>
            <p:cNvSpPr>
              <a:spLocks/>
            </p:cNvSpPr>
            <p:nvPr/>
          </p:nvSpPr>
          <p:spPr bwMode="auto">
            <a:xfrm>
              <a:off x="16033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09" name="Freeform 1175"/>
            <p:cNvSpPr>
              <a:spLocks/>
            </p:cNvSpPr>
            <p:nvPr/>
          </p:nvSpPr>
          <p:spPr bwMode="auto">
            <a:xfrm>
              <a:off x="16049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10" name="Freeform 1176"/>
            <p:cNvSpPr>
              <a:spLocks/>
            </p:cNvSpPr>
            <p:nvPr/>
          </p:nvSpPr>
          <p:spPr bwMode="auto">
            <a:xfrm>
              <a:off x="16049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11" name="Freeform 1177"/>
            <p:cNvSpPr>
              <a:spLocks/>
            </p:cNvSpPr>
            <p:nvPr/>
          </p:nvSpPr>
          <p:spPr bwMode="auto">
            <a:xfrm>
              <a:off x="16065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12" name="Freeform 1178"/>
            <p:cNvSpPr>
              <a:spLocks/>
            </p:cNvSpPr>
            <p:nvPr/>
          </p:nvSpPr>
          <p:spPr bwMode="auto">
            <a:xfrm>
              <a:off x="16081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13" name="Freeform 1179"/>
            <p:cNvSpPr>
              <a:spLocks/>
            </p:cNvSpPr>
            <p:nvPr/>
          </p:nvSpPr>
          <p:spPr bwMode="auto">
            <a:xfrm>
              <a:off x="1609726" y="358140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314" name="Freeform 1180"/>
            <p:cNvSpPr>
              <a:spLocks/>
            </p:cNvSpPr>
            <p:nvPr/>
          </p:nvSpPr>
          <p:spPr bwMode="auto">
            <a:xfrm>
              <a:off x="1609726"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15" name="Freeform 1181"/>
            <p:cNvSpPr>
              <a:spLocks/>
            </p:cNvSpPr>
            <p:nvPr/>
          </p:nvSpPr>
          <p:spPr bwMode="auto">
            <a:xfrm>
              <a:off x="16113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16" name="Freeform 1182"/>
            <p:cNvSpPr>
              <a:spLocks/>
            </p:cNvSpPr>
            <p:nvPr/>
          </p:nvSpPr>
          <p:spPr bwMode="auto">
            <a:xfrm>
              <a:off x="1612901"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17" name="Freeform 1183"/>
            <p:cNvSpPr>
              <a:spLocks/>
            </p:cNvSpPr>
            <p:nvPr/>
          </p:nvSpPr>
          <p:spPr bwMode="auto">
            <a:xfrm>
              <a:off x="1612901"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18" name="Freeform 1184"/>
            <p:cNvSpPr>
              <a:spLocks/>
            </p:cNvSpPr>
            <p:nvPr/>
          </p:nvSpPr>
          <p:spPr bwMode="auto">
            <a:xfrm>
              <a:off x="16144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19" name="Freeform 1185"/>
            <p:cNvSpPr>
              <a:spLocks/>
            </p:cNvSpPr>
            <p:nvPr/>
          </p:nvSpPr>
          <p:spPr bwMode="auto">
            <a:xfrm>
              <a:off x="1616076"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20" name="Freeform 1186"/>
            <p:cNvSpPr>
              <a:spLocks/>
            </p:cNvSpPr>
            <p:nvPr/>
          </p:nvSpPr>
          <p:spPr bwMode="auto">
            <a:xfrm>
              <a:off x="1616076"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21" name="Freeform 1187"/>
            <p:cNvSpPr>
              <a:spLocks/>
            </p:cNvSpPr>
            <p:nvPr/>
          </p:nvSpPr>
          <p:spPr bwMode="auto">
            <a:xfrm>
              <a:off x="161766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22" name="Freeform 1188"/>
            <p:cNvSpPr>
              <a:spLocks/>
            </p:cNvSpPr>
            <p:nvPr/>
          </p:nvSpPr>
          <p:spPr bwMode="auto">
            <a:xfrm>
              <a:off x="1619251"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23" name="Freeform 1189"/>
            <p:cNvSpPr>
              <a:spLocks/>
            </p:cNvSpPr>
            <p:nvPr/>
          </p:nvSpPr>
          <p:spPr bwMode="auto">
            <a:xfrm>
              <a:off x="1619251"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24" name="Freeform 1190"/>
            <p:cNvSpPr>
              <a:spLocks/>
            </p:cNvSpPr>
            <p:nvPr/>
          </p:nvSpPr>
          <p:spPr bwMode="auto">
            <a:xfrm>
              <a:off x="162083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25" name="Freeform 1191"/>
            <p:cNvSpPr>
              <a:spLocks/>
            </p:cNvSpPr>
            <p:nvPr/>
          </p:nvSpPr>
          <p:spPr bwMode="auto">
            <a:xfrm>
              <a:off x="1622426"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26" name="Freeform 1192"/>
            <p:cNvSpPr>
              <a:spLocks/>
            </p:cNvSpPr>
            <p:nvPr/>
          </p:nvSpPr>
          <p:spPr bwMode="auto">
            <a:xfrm>
              <a:off x="1624013"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27" name="Freeform 1193"/>
            <p:cNvSpPr>
              <a:spLocks/>
            </p:cNvSpPr>
            <p:nvPr/>
          </p:nvSpPr>
          <p:spPr bwMode="auto">
            <a:xfrm>
              <a:off x="16240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28" name="Freeform 1194"/>
            <p:cNvSpPr>
              <a:spLocks/>
            </p:cNvSpPr>
            <p:nvPr/>
          </p:nvSpPr>
          <p:spPr bwMode="auto">
            <a:xfrm>
              <a:off x="1625601"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29" name="Freeform 1195"/>
            <p:cNvSpPr>
              <a:spLocks/>
            </p:cNvSpPr>
            <p:nvPr/>
          </p:nvSpPr>
          <p:spPr bwMode="auto">
            <a:xfrm>
              <a:off x="1627188" y="35814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330" name="Freeform 1196"/>
            <p:cNvSpPr>
              <a:spLocks/>
            </p:cNvSpPr>
            <p:nvPr/>
          </p:nvSpPr>
          <p:spPr bwMode="auto">
            <a:xfrm>
              <a:off x="16271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31" name="Freeform 1197"/>
            <p:cNvSpPr>
              <a:spLocks/>
            </p:cNvSpPr>
            <p:nvPr/>
          </p:nvSpPr>
          <p:spPr bwMode="auto">
            <a:xfrm>
              <a:off x="16287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32" name="Freeform 1198"/>
            <p:cNvSpPr>
              <a:spLocks/>
            </p:cNvSpPr>
            <p:nvPr/>
          </p:nvSpPr>
          <p:spPr bwMode="auto">
            <a:xfrm>
              <a:off x="16303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33" name="Freeform 1199"/>
            <p:cNvSpPr>
              <a:spLocks/>
            </p:cNvSpPr>
            <p:nvPr/>
          </p:nvSpPr>
          <p:spPr bwMode="auto">
            <a:xfrm>
              <a:off x="16319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34" name="Freeform 1200"/>
            <p:cNvSpPr>
              <a:spLocks/>
            </p:cNvSpPr>
            <p:nvPr/>
          </p:nvSpPr>
          <p:spPr bwMode="auto">
            <a:xfrm>
              <a:off x="16319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35" name="Freeform 1201"/>
            <p:cNvSpPr>
              <a:spLocks/>
            </p:cNvSpPr>
            <p:nvPr/>
          </p:nvSpPr>
          <p:spPr bwMode="auto">
            <a:xfrm>
              <a:off x="16335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36" name="Freeform 1202"/>
            <p:cNvSpPr>
              <a:spLocks/>
            </p:cNvSpPr>
            <p:nvPr/>
          </p:nvSpPr>
          <p:spPr bwMode="auto">
            <a:xfrm>
              <a:off x="16351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37" name="Freeform 1203"/>
            <p:cNvSpPr>
              <a:spLocks/>
            </p:cNvSpPr>
            <p:nvPr/>
          </p:nvSpPr>
          <p:spPr bwMode="auto">
            <a:xfrm>
              <a:off x="16351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38" name="Freeform 1204"/>
            <p:cNvSpPr>
              <a:spLocks/>
            </p:cNvSpPr>
            <p:nvPr/>
          </p:nvSpPr>
          <p:spPr bwMode="auto">
            <a:xfrm>
              <a:off x="16367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39" name="Freeform 1205"/>
            <p:cNvSpPr>
              <a:spLocks/>
            </p:cNvSpPr>
            <p:nvPr/>
          </p:nvSpPr>
          <p:spPr bwMode="auto">
            <a:xfrm>
              <a:off x="16383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40" name="Freeform 1206"/>
            <p:cNvSpPr>
              <a:spLocks/>
            </p:cNvSpPr>
            <p:nvPr/>
          </p:nvSpPr>
          <p:spPr bwMode="auto">
            <a:xfrm>
              <a:off x="16383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41" name="Freeform 1207"/>
            <p:cNvSpPr>
              <a:spLocks/>
            </p:cNvSpPr>
            <p:nvPr/>
          </p:nvSpPr>
          <p:spPr bwMode="auto">
            <a:xfrm>
              <a:off x="16398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42" name="Freeform 1208"/>
            <p:cNvSpPr>
              <a:spLocks/>
            </p:cNvSpPr>
            <p:nvPr/>
          </p:nvSpPr>
          <p:spPr bwMode="auto">
            <a:xfrm>
              <a:off x="16414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43" name="Freeform 1209"/>
            <p:cNvSpPr>
              <a:spLocks/>
            </p:cNvSpPr>
            <p:nvPr/>
          </p:nvSpPr>
          <p:spPr bwMode="auto">
            <a:xfrm>
              <a:off x="16414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44" name="Freeform 1211"/>
            <p:cNvSpPr>
              <a:spLocks/>
            </p:cNvSpPr>
            <p:nvPr/>
          </p:nvSpPr>
          <p:spPr bwMode="auto">
            <a:xfrm>
              <a:off x="16430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45" name="Freeform 1212"/>
            <p:cNvSpPr>
              <a:spLocks/>
            </p:cNvSpPr>
            <p:nvPr/>
          </p:nvSpPr>
          <p:spPr bwMode="auto">
            <a:xfrm>
              <a:off x="16446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46" name="Freeform 1213"/>
            <p:cNvSpPr>
              <a:spLocks/>
            </p:cNvSpPr>
            <p:nvPr/>
          </p:nvSpPr>
          <p:spPr bwMode="auto">
            <a:xfrm>
              <a:off x="16462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47" name="Freeform 1214"/>
            <p:cNvSpPr>
              <a:spLocks/>
            </p:cNvSpPr>
            <p:nvPr/>
          </p:nvSpPr>
          <p:spPr bwMode="auto">
            <a:xfrm>
              <a:off x="16462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48" name="Freeform 1215"/>
            <p:cNvSpPr>
              <a:spLocks/>
            </p:cNvSpPr>
            <p:nvPr/>
          </p:nvSpPr>
          <p:spPr bwMode="auto">
            <a:xfrm>
              <a:off x="16478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49" name="Freeform 1216"/>
            <p:cNvSpPr>
              <a:spLocks/>
            </p:cNvSpPr>
            <p:nvPr/>
          </p:nvSpPr>
          <p:spPr bwMode="auto">
            <a:xfrm>
              <a:off x="16494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50" name="Freeform 1217"/>
            <p:cNvSpPr>
              <a:spLocks/>
            </p:cNvSpPr>
            <p:nvPr/>
          </p:nvSpPr>
          <p:spPr bwMode="auto">
            <a:xfrm>
              <a:off x="16510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51" name="Freeform 1218"/>
            <p:cNvSpPr>
              <a:spLocks/>
            </p:cNvSpPr>
            <p:nvPr/>
          </p:nvSpPr>
          <p:spPr bwMode="auto">
            <a:xfrm>
              <a:off x="16510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52" name="Freeform 1219"/>
            <p:cNvSpPr>
              <a:spLocks/>
            </p:cNvSpPr>
            <p:nvPr/>
          </p:nvSpPr>
          <p:spPr bwMode="auto">
            <a:xfrm>
              <a:off x="1652588" y="3581400"/>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353" name="Freeform 1220"/>
            <p:cNvSpPr>
              <a:spLocks/>
            </p:cNvSpPr>
            <p:nvPr/>
          </p:nvSpPr>
          <p:spPr bwMode="auto">
            <a:xfrm>
              <a:off x="16525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54" name="Freeform 1221"/>
            <p:cNvSpPr>
              <a:spLocks/>
            </p:cNvSpPr>
            <p:nvPr/>
          </p:nvSpPr>
          <p:spPr bwMode="auto">
            <a:xfrm>
              <a:off x="16541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55" name="Freeform 1222"/>
            <p:cNvSpPr>
              <a:spLocks/>
            </p:cNvSpPr>
            <p:nvPr/>
          </p:nvSpPr>
          <p:spPr bwMode="auto">
            <a:xfrm>
              <a:off x="16557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56" name="Freeform 1223"/>
            <p:cNvSpPr>
              <a:spLocks/>
            </p:cNvSpPr>
            <p:nvPr/>
          </p:nvSpPr>
          <p:spPr bwMode="auto">
            <a:xfrm>
              <a:off x="16557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57" name="Freeform 1224"/>
            <p:cNvSpPr>
              <a:spLocks/>
            </p:cNvSpPr>
            <p:nvPr/>
          </p:nvSpPr>
          <p:spPr bwMode="auto">
            <a:xfrm>
              <a:off x="16573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58" name="Freeform 1225"/>
            <p:cNvSpPr>
              <a:spLocks/>
            </p:cNvSpPr>
            <p:nvPr/>
          </p:nvSpPr>
          <p:spPr bwMode="auto">
            <a:xfrm>
              <a:off x="16589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59" name="Freeform 1226"/>
            <p:cNvSpPr>
              <a:spLocks/>
            </p:cNvSpPr>
            <p:nvPr/>
          </p:nvSpPr>
          <p:spPr bwMode="auto">
            <a:xfrm>
              <a:off x="1660526" y="357981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360" name="Freeform 1227"/>
            <p:cNvSpPr>
              <a:spLocks/>
            </p:cNvSpPr>
            <p:nvPr/>
          </p:nvSpPr>
          <p:spPr bwMode="auto">
            <a:xfrm>
              <a:off x="166052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61" name="Freeform 1228"/>
            <p:cNvSpPr>
              <a:spLocks/>
            </p:cNvSpPr>
            <p:nvPr/>
          </p:nvSpPr>
          <p:spPr bwMode="auto">
            <a:xfrm>
              <a:off x="16621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62" name="Freeform 1229"/>
            <p:cNvSpPr>
              <a:spLocks/>
            </p:cNvSpPr>
            <p:nvPr/>
          </p:nvSpPr>
          <p:spPr bwMode="auto">
            <a:xfrm>
              <a:off x="1663701"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63" name="Freeform 1230"/>
            <p:cNvSpPr>
              <a:spLocks/>
            </p:cNvSpPr>
            <p:nvPr/>
          </p:nvSpPr>
          <p:spPr bwMode="auto">
            <a:xfrm>
              <a:off x="16652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64" name="Freeform 1231"/>
            <p:cNvSpPr>
              <a:spLocks/>
            </p:cNvSpPr>
            <p:nvPr/>
          </p:nvSpPr>
          <p:spPr bwMode="auto">
            <a:xfrm>
              <a:off x="16652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65" name="Freeform 1232"/>
            <p:cNvSpPr>
              <a:spLocks/>
            </p:cNvSpPr>
            <p:nvPr/>
          </p:nvSpPr>
          <p:spPr bwMode="auto">
            <a:xfrm>
              <a:off x="166687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66" name="Freeform 1233"/>
            <p:cNvSpPr>
              <a:spLocks/>
            </p:cNvSpPr>
            <p:nvPr/>
          </p:nvSpPr>
          <p:spPr bwMode="auto">
            <a:xfrm>
              <a:off x="16684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67" name="Freeform 1234"/>
            <p:cNvSpPr>
              <a:spLocks/>
            </p:cNvSpPr>
            <p:nvPr/>
          </p:nvSpPr>
          <p:spPr bwMode="auto">
            <a:xfrm>
              <a:off x="1670051"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68" name="Freeform 1235"/>
            <p:cNvSpPr>
              <a:spLocks/>
            </p:cNvSpPr>
            <p:nvPr/>
          </p:nvSpPr>
          <p:spPr bwMode="auto">
            <a:xfrm>
              <a:off x="1670051"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69" name="Freeform 1236"/>
            <p:cNvSpPr>
              <a:spLocks/>
            </p:cNvSpPr>
            <p:nvPr/>
          </p:nvSpPr>
          <p:spPr bwMode="auto">
            <a:xfrm>
              <a:off x="16716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70" name="Freeform 1237"/>
            <p:cNvSpPr>
              <a:spLocks/>
            </p:cNvSpPr>
            <p:nvPr/>
          </p:nvSpPr>
          <p:spPr bwMode="auto">
            <a:xfrm>
              <a:off x="16716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71" name="Freeform 1238"/>
            <p:cNvSpPr>
              <a:spLocks/>
            </p:cNvSpPr>
            <p:nvPr/>
          </p:nvSpPr>
          <p:spPr bwMode="auto">
            <a:xfrm>
              <a:off x="167322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72" name="Freeform 1239"/>
            <p:cNvSpPr>
              <a:spLocks/>
            </p:cNvSpPr>
            <p:nvPr/>
          </p:nvSpPr>
          <p:spPr bwMode="auto">
            <a:xfrm>
              <a:off x="16748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73" name="Freeform 1240"/>
            <p:cNvSpPr>
              <a:spLocks/>
            </p:cNvSpPr>
            <p:nvPr/>
          </p:nvSpPr>
          <p:spPr bwMode="auto">
            <a:xfrm>
              <a:off x="16748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74" name="Freeform 1241"/>
            <p:cNvSpPr>
              <a:spLocks/>
            </p:cNvSpPr>
            <p:nvPr/>
          </p:nvSpPr>
          <p:spPr bwMode="auto">
            <a:xfrm>
              <a:off x="1676401"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75" name="Freeform 1242"/>
            <p:cNvSpPr>
              <a:spLocks/>
            </p:cNvSpPr>
            <p:nvPr/>
          </p:nvSpPr>
          <p:spPr bwMode="auto">
            <a:xfrm>
              <a:off x="16779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76" name="Freeform 1243"/>
            <p:cNvSpPr>
              <a:spLocks/>
            </p:cNvSpPr>
            <p:nvPr/>
          </p:nvSpPr>
          <p:spPr bwMode="auto">
            <a:xfrm>
              <a:off x="1679576"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77" name="Freeform 1244"/>
            <p:cNvSpPr>
              <a:spLocks/>
            </p:cNvSpPr>
            <p:nvPr/>
          </p:nvSpPr>
          <p:spPr bwMode="auto">
            <a:xfrm>
              <a:off x="1679576" y="35798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378" name="Freeform 1245"/>
            <p:cNvSpPr>
              <a:spLocks/>
            </p:cNvSpPr>
            <p:nvPr/>
          </p:nvSpPr>
          <p:spPr bwMode="auto">
            <a:xfrm>
              <a:off x="16811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79" name="Freeform 1246"/>
            <p:cNvSpPr>
              <a:spLocks/>
            </p:cNvSpPr>
            <p:nvPr/>
          </p:nvSpPr>
          <p:spPr bwMode="auto">
            <a:xfrm>
              <a:off x="16827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80" name="Freeform 1247"/>
            <p:cNvSpPr>
              <a:spLocks/>
            </p:cNvSpPr>
            <p:nvPr/>
          </p:nvSpPr>
          <p:spPr bwMode="auto">
            <a:xfrm>
              <a:off x="168433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81" name="Freeform 1248"/>
            <p:cNvSpPr>
              <a:spLocks/>
            </p:cNvSpPr>
            <p:nvPr/>
          </p:nvSpPr>
          <p:spPr bwMode="auto">
            <a:xfrm>
              <a:off x="16843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82" name="Freeform 1249"/>
            <p:cNvSpPr>
              <a:spLocks/>
            </p:cNvSpPr>
            <p:nvPr/>
          </p:nvSpPr>
          <p:spPr bwMode="auto">
            <a:xfrm>
              <a:off x="16859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83" name="Freeform 1250"/>
            <p:cNvSpPr>
              <a:spLocks/>
            </p:cNvSpPr>
            <p:nvPr/>
          </p:nvSpPr>
          <p:spPr bwMode="auto">
            <a:xfrm>
              <a:off x="16875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84" name="Freeform 1251"/>
            <p:cNvSpPr>
              <a:spLocks/>
            </p:cNvSpPr>
            <p:nvPr/>
          </p:nvSpPr>
          <p:spPr bwMode="auto">
            <a:xfrm>
              <a:off x="1687513" y="35814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385" name="Freeform 1252"/>
            <p:cNvSpPr>
              <a:spLocks/>
            </p:cNvSpPr>
            <p:nvPr/>
          </p:nvSpPr>
          <p:spPr bwMode="auto">
            <a:xfrm>
              <a:off x="16891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86" name="Freeform 1253"/>
            <p:cNvSpPr>
              <a:spLocks/>
            </p:cNvSpPr>
            <p:nvPr/>
          </p:nvSpPr>
          <p:spPr bwMode="auto">
            <a:xfrm>
              <a:off x="16891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87" name="Freeform 1254"/>
            <p:cNvSpPr>
              <a:spLocks/>
            </p:cNvSpPr>
            <p:nvPr/>
          </p:nvSpPr>
          <p:spPr bwMode="auto">
            <a:xfrm>
              <a:off x="16906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88" name="Freeform 1255"/>
            <p:cNvSpPr>
              <a:spLocks/>
            </p:cNvSpPr>
            <p:nvPr/>
          </p:nvSpPr>
          <p:spPr bwMode="auto">
            <a:xfrm>
              <a:off x="16922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89" name="Freeform 1256"/>
            <p:cNvSpPr>
              <a:spLocks/>
            </p:cNvSpPr>
            <p:nvPr/>
          </p:nvSpPr>
          <p:spPr bwMode="auto">
            <a:xfrm>
              <a:off x="16938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90" name="Freeform 1257"/>
            <p:cNvSpPr>
              <a:spLocks/>
            </p:cNvSpPr>
            <p:nvPr/>
          </p:nvSpPr>
          <p:spPr bwMode="auto">
            <a:xfrm>
              <a:off x="16938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91" name="Freeform 1258"/>
            <p:cNvSpPr>
              <a:spLocks/>
            </p:cNvSpPr>
            <p:nvPr/>
          </p:nvSpPr>
          <p:spPr bwMode="auto">
            <a:xfrm>
              <a:off x="16954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92" name="Freeform 1259"/>
            <p:cNvSpPr>
              <a:spLocks/>
            </p:cNvSpPr>
            <p:nvPr/>
          </p:nvSpPr>
          <p:spPr bwMode="auto">
            <a:xfrm>
              <a:off x="16970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93" name="Freeform 1260"/>
            <p:cNvSpPr>
              <a:spLocks/>
            </p:cNvSpPr>
            <p:nvPr/>
          </p:nvSpPr>
          <p:spPr bwMode="auto">
            <a:xfrm>
              <a:off x="16986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94" name="Freeform 1261"/>
            <p:cNvSpPr>
              <a:spLocks/>
            </p:cNvSpPr>
            <p:nvPr/>
          </p:nvSpPr>
          <p:spPr bwMode="auto">
            <a:xfrm>
              <a:off x="16986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95" name="Freeform 1262"/>
            <p:cNvSpPr>
              <a:spLocks/>
            </p:cNvSpPr>
            <p:nvPr/>
          </p:nvSpPr>
          <p:spPr bwMode="auto">
            <a:xfrm>
              <a:off x="17002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96" name="Freeform 1263"/>
            <p:cNvSpPr>
              <a:spLocks/>
            </p:cNvSpPr>
            <p:nvPr/>
          </p:nvSpPr>
          <p:spPr bwMode="auto">
            <a:xfrm>
              <a:off x="17018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397" name="Freeform 1264"/>
            <p:cNvSpPr>
              <a:spLocks/>
            </p:cNvSpPr>
            <p:nvPr/>
          </p:nvSpPr>
          <p:spPr bwMode="auto">
            <a:xfrm>
              <a:off x="17018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98" name="Freeform 1265"/>
            <p:cNvSpPr>
              <a:spLocks/>
            </p:cNvSpPr>
            <p:nvPr/>
          </p:nvSpPr>
          <p:spPr bwMode="auto">
            <a:xfrm>
              <a:off x="17033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399" name="Freeform 1266"/>
            <p:cNvSpPr>
              <a:spLocks/>
            </p:cNvSpPr>
            <p:nvPr/>
          </p:nvSpPr>
          <p:spPr bwMode="auto">
            <a:xfrm>
              <a:off x="17049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00" name="Freeform 1267"/>
            <p:cNvSpPr>
              <a:spLocks/>
            </p:cNvSpPr>
            <p:nvPr/>
          </p:nvSpPr>
          <p:spPr bwMode="auto">
            <a:xfrm>
              <a:off x="17065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01" name="Freeform 1268"/>
            <p:cNvSpPr>
              <a:spLocks/>
            </p:cNvSpPr>
            <p:nvPr/>
          </p:nvSpPr>
          <p:spPr bwMode="auto">
            <a:xfrm>
              <a:off x="17065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02" name="Freeform 1269"/>
            <p:cNvSpPr>
              <a:spLocks/>
            </p:cNvSpPr>
            <p:nvPr/>
          </p:nvSpPr>
          <p:spPr bwMode="auto">
            <a:xfrm>
              <a:off x="17081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03" name="Freeform 1270"/>
            <p:cNvSpPr>
              <a:spLocks/>
            </p:cNvSpPr>
            <p:nvPr/>
          </p:nvSpPr>
          <p:spPr bwMode="auto">
            <a:xfrm>
              <a:off x="17081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04" name="Freeform 1271"/>
            <p:cNvSpPr>
              <a:spLocks/>
            </p:cNvSpPr>
            <p:nvPr/>
          </p:nvSpPr>
          <p:spPr bwMode="auto">
            <a:xfrm>
              <a:off x="17097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05" name="Freeform 1272"/>
            <p:cNvSpPr>
              <a:spLocks/>
            </p:cNvSpPr>
            <p:nvPr/>
          </p:nvSpPr>
          <p:spPr bwMode="auto">
            <a:xfrm>
              <a:off x="17113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06" name="Freeform 1273"/>
            <p:cNvSpPr>
              <a:spLocks/>
            </p:cNvSpPr>
            <p:nvPr/>
          </p:nvSpPr>
          <p:spPr bwMode="auto">
            <a:xfrm>
              <a:off x="17129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07" name="Freeform 1274"/>
            <p:cNvSpPr>
              <a:spLocks/>
            </p:cNvSpPr>
            <p:nvPr/>
          </p:nvSpPr>
          <p:spPr bwMode="auto">
            <a:xfrm>
              <a:off x="17129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08" name="Freeform 1275"/>
            <p:cNvSpPr>
              <a:spLocks/>
            </p:cNvSpPr>
            <p:nvPr/>
          </p:nvSpPr>
          <p:spPr bwMode="auto">
            <a:xfrm>
              <a:off x="17145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09" name="Freeform 1276"/>
            <p:cNvSpPr>
              <a:spLocks/>
            </p:cNvSpPr>
            <p:nvPr/>
          </p:nvSpPr>
          <p:spPr bwMode="auto">
            <a:xfrm>
              <a:off x="17160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10" name="Freeform 1277"/>
            <p:cNvSpPr>
              <a:spLocks/>
            </p:cNvSpPr>
            <p:nvPr/>
          </p:nvSpPr>
          <p:spPr bwMode="auto">
            <a:xfrm>
              <a:off x="17176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11" name="Freeform 1278"/>
            <p:cNvSpPr>
              <a:spLocks/>
            </p:cNvSpPr>
            <p:nvPr/>
          </p:nvSpPr>
          <p:spPr bwMode="auto">
            <a:xfrm>
              <a:off x="17176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12" name="Freeform 1279"/>
            <p:cNvSpPr>
              <a:spLocks/>
            </p:cNvSpPr>
            <p:nvPr/>
          </p:nvSpPr>
          <p:spPr bwMode="auto">
            <a:xfrm>
              <a:off x="17192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13" name="Freeform 1280"/>
            <p:cNvSpPr>
              <a:spLocks/>
            </p:cNvSpPr>
            <p:nvPr/>
          </p:nvSpPr>
          <p:spPr bwMode="auto">
            <a:xfrm>
              <a:off x="17208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14" name="Freeform 1281"/>
            <p:cNvSpPr>
              <a:spLocks/>
            </p:cNvSpPr>
            <p:nvPr/>
          </p:nvSpPr>
          <p:spPr bwMode="auto">
            <a:xfrm>
              <a:off x="17208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15" name="Freeform 1282"/>
            <p:cNvSpPr>
              <a:spLocks/>
            </p:cNvSpPr>
            <p:nvPr/>
          </p:nvSpPr>
          <p:spPr bwMode="auto">
            <a:xfrm>
              <a:off x="17224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16" name="Freeform 1283"/>
            <p:cNvSpPr>
              <a:spLocks/>
            </p:cNvSpPr>
            <p:nvPr/>
          </p:nvSpPr>
          <p:spPr bwMode="auto">
            <a:xfrm>
              <a:off x="17240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17" name="Freeform 1284"/>
            <p:cNvSpPr>
              <a:spLocks/>
            </p:cNvSpPr>
            <p:nvPr/>
          </p:nvSpPr>
          <p:spPr bwMode="auto">
            <a:xfrm>
              <a:off x="17256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18" name="Freeform 1285"/>
            <p:cNvSpPr>
              <a:spLocks/>
            </p:cNvSpPr>
            <p:nvPr/>
          </p:nvSpPr>
          <p:spPr bwMode="auto">
            <a:xfrm>
              <a:off x="17256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19" name="Freeform 1286"/>
            <p:cNvSpPr>
              <a:spLocks/>
            </p:cNvSpPr>
            <p:nvPr/>
          </p:nvSpPr>
          <p:spPr bwMode="auto">
            <a:xfrm>
              <a:off x="17272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20" name="Freeform 1287"/>
            <p:cNvSpPr>
              <a:spLocks/>
            </p:cNvSpPr>
            <p:nvPr/>
          </p:nvSpPr>
          <p:spPr bwMode="auto">
            <a:xfrm>
              <a:off x="17272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21" name="Freeform 1288"/>
            <p:cNvSpPr>
              <a:spLocks/>
            </p:cNvSpPr>
            <p:nvPr/>
          </p:nvSpPr>
          <p:spPr bwMode="auto">
            <a:xfrm>
              <a:off x="17287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22" name="Freeform 1289"/>
            <p:cNvSpPr>
              <a:spLocks/>
            </p:cNvSpPr>
            <p:nvPr/>
          </p:nvSpPr>
          <p:spPr bwMode="auto">
            <a:xfrm>
              <a:off x="17303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23" name="Freeform 1290"/>
            <p:cNvSpPr>
              <a:spLocks/>
            </p:cNvSpPr>
            <p:nvPr/>
          </p:nvSpPr>
          <p:spPr bwMode="auto">
            <a:xfrm>
              <a:off x="17319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24" name="Freeform 1291"/>
            <p:cNvSpPr>
              <a:spLocks/>
            </p:cNvSpPr>
            <p:nvPr/>
          </p:nvSpPr>
          <p:spPr bwMode="auto">
            <a:xfrm>
              <a:off x="17319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25" name="Freeform 1292"/>
            <p:cNvSpPr>
              <a:spLocks/>
            </p:cNvSpPr>
            <p:nvPr/>
          </p:nvSpPr>
          <p:spPr bwMode="auto">
            <a:xfrm>
              <a:off x="17335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26" name="Freeform 1293"/>
            <p:cNvSpPr>
              <a:spLocks/>
            </p:cNvSpPr>
            <p:nvPr/>
          </p:nvSpPr>
          <p:spPr bwMode="auto">
            <a:xfrm>
              <a:off x="17351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27" name="Freeform 1294"/>
            <p:cNvSpPr>
              <a:spLocks/>
            </p:cNvSpPr>
            <p:nvPr/>
          </p:nvSpPr>
          <p:spPr bwMode="auto">
            <a:xfrm>
              <a:off x="17351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28" name="Freeform 1295"/>
            <p:cNvSpPr>
              <a:spLocks/>
            </p:cNvSpPr>
            <p:nvPr/>
          </p:nvSpPr>
          <p:spPr bwMode="auto">
            <a:xfrm>
              <a:off x="17367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29" name="Freeform 1296"/>
            <p:cNvSpPr>
              <a:spLocks/>
            </p:cNvSpPr>
            <p:nvPr/>
          </p:nvSpPr>
          <p:spPr bwMode="auto">
            <a:xfrm>
              <a:off x="17383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30" name="Freeform 1297"/>
            <p:cNvSpPr>
              <a:spLocks/>
            </p:cNvSpPr>
            <p:nvPr/>
          </p:nvSpPr>
          <p:spPr bwMode="auto">
            <a:xfrm>
              <a:off x="17399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31" name="Freeform 1298"/>
            <p:cNvSpPr>
              <a:spLocks/>
            </p:cNvSpPr>
            <p:nvPr/>
          </p:nvSpPr>
          <p:spPr bwMode="auto">
            <a:xfrm>
              <a:off x="17399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32" name="Freeform 1299"/>
            <p:cNvSpPr>
              <a:spLocks/>
            </p:cNvSpPr>
            <p:nvPr/>
          </p:nvSpPr>
          <p:spPr bwMode="auto">
            <a:xfrm>
              <a:off x="17414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33" name="Freeform 1300"/>
            <p:cNvSpPr>
              <a:spLocks/>
            </p:cNvSpPr>
            <p:nvPr/>
          </p:nvSpPr>
          <p:spPr bwMode="auto">
            <a:xfrm>
              <a:off x="17430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34" name="Freeform 1301"/>
            <p:cNvSpPr>
              <a:spLocks/>
            </p:cNvSpPr>
            <p:nvPr/>
          </p:nvSpPr>
          <p:spPr bwMode="auto">
            <a:xfrm>
              <a:off x="17430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35" name="Freeform 1302"/>
            <p:cNvSpPr>
              <a:spLocks/>
            </p:cNvSpPr>
            <p:nvPr/>
          </p:nvSpPr>
          <p:spPr bwMode="auto">
            <a:xfrm>
              <a:off x="17446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36" name="Freeform 1303"/>
            <p:cNvSpPr>
              <a:spLocks/>
            </p:cNvSpPr>
            <p:nvPr/>
          </p:nvSpPr>
          <p:spPr bwMode="auto">
            <a:xfrm>
              <a:off x="17462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37" name="Freeform 1304"/>
            <p:cNvSpPr>
              <a:spLocks/>
            </p:cNvSpPr>
            <p:nvPr/>
          </p:nvSpPr>
          <p:spPr bwMode="auto">
            <a:xfrm>
              <a:off x="17462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38" name="Freeform 1305"/>
            <p:cNvSpPr>
              <a:spLocks/>
            </p:cNvSpPr>
            <p:nvPr/>
          </p:nvSpPr>
          <p:spPr bwMode="auto">
            <a:xfrm>
              <a:off x="17478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39" name="Freeform 1306"/>
            <p:cNvSpPr>
              <a:spLocks/>
            </p:cNvSpPr>
            <p:nvPr/>
          </p:nvSpPr>
          <p:spPr bwMode="auto">
            <a:xfrm>
              <a:off x="17494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40" name="Freeform 1307"/>
            <p:cNvSpPr>
              <a:spLocks/>
            </p:cNvSpPr>
            <p:nvPr/>
          </p:nvSpPr>
          <p:spPr bwMode="auto">
            <a:xfrm>
              <a:off x="17494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41" name="Freeform 1308"/>
            <p:cNvSpPr>
              <a:spLocks/>
            </p:cNvSpPr>
            <p:nvPr/>
          </p:nvSpPr>
          <p:spPr bwMode="auto">
            <a:xfrm>
              <a:off x="17510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42" name="Freeform 1309"/>
            <p:cNvSpPr>
              <a:spLocks/>
            </p:cNvSpPr>
            <p:nvPr/>
          </p:nvSpPr>
          <p:spPr bwMode="auto">
            <a:xfrm>
              <a:off x="17526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43" name="Freeform 1310"/>
            <p:cNvSpPr>
              <a:spLocks/>
            </p:cNvSpPr>
            <p:nvPr/>
          </p:nvSpPr>
          <p:spPr bwMode="auto">
            <a:xfrm>
              <a:off x="17541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44" name="Freeform 1311"/>
            <p:cNvSpPr>
              <a:spLocks/>
            </p:cNvSpPr>
            <p:nvPr/>
          </p:nvSpPr>
          <p:spPr bwMode="auto">
            <a:xfrm>
              <a:off x="17541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45" name="Freeform 1312"/>
            <p:cNvSpPr>
              <a:spLocks/>
            </p:cNvSpPr>
            <p:nvPr/>
          </p:nvSpPr>
          <p:spPr bwMode="auto">
            <a:xfrm>
              <a:off x="17557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46" name="Freeform 1313"/>
            <p:cNvSpPr>
              <a:spLocks/>
            </p:cNvSpPr>
            <p:nvPr/>
          </p:nvSpPr>
          <p:spPr bwMode="auto">
            <a:xfrm>
              <a:off x="17573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47" name="Freeform 1314"/>
            <p:cNvSpPr>
              <a:spLocks/>
            </p:cNvSpPr>
            <p:nvPr/>
          </p:nvSpPr>
          <p:spPr bwMode="auto">
            <a:xfrm>
              <a:off x="175895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48" name="Freeform 1315"/>
            <p:cNvSpPr>
              <a:spLocks/>
            </p:cNvSpPr>
            <p:nvPr/>
          </p:nvSpPr>
          <p:spPr bwMode="auto">
            <a:xfrm>
              <a:off x="17589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49" name="Freeform 1316"/>
            <p:cNvSpPr>
              <a:spLocks/>
            </p:cNvSpPr>
            <p:nvPr/>
          </p:nvSpPr>
          <p:spPr bwMode="auto">
            <a:xfrm>
              <a:off x="17605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50" name="Freeform 1317"/>
            <p:cNvSpPr>
              <a:spLocks/>
            </p:cNvSpPr>
            <p:nvPr/>
          </p:nvSpPr>
          <p:spPr bwMode="auto">
            <a:xfrm>
              <a:off x="17621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51" name="Freeform 1318"/>
            <p:cNvSpPr>
              <a:spLocks/>
            </p:cNvSpPr>
            <p:nvPr/>
          </p:nvSpPr>
          <p:spPr bwMode="auto">
            <a:xfrm>
              <a:off x="17621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52" name="Freeform 1319"/>
            <p:cNvSpPr>
              <a:spLocks/>
            </p:cNvSpPr>
            <p:nvPr/>
          </p:nvSpPr>
          <p:spPr bwMode="auto">
            <a:xfrm>
              <a:off x="17637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53" name="Freeform 1320"/>
            <p:cNvSpPr>
              <a:spLocks/>
            </p:cNvSpPr>
            <p:nvPr/>
          </p:nvSpPr>
          <p:spPr bwMode="auto">
            <a:xfrm>
              <a:off x="17637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54" name="Freeform 1321"/>
            <p:cNvSpPr>
              <a:spLocks/>
            </p:cNvSpPr>
            <p:nvPr/>
          </p:nvSpPr>
          <p:spPr bwMode="auto">
            <a:xfrm>
              <a:off x="17653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55" name="Freeform 1322"/>
            <p:cNvSpPr>
              <a:spLocks/>
            </p:cNvSpPr>
            <p:nvPr/>
          </p:nvSpPr>
          <p:spPr bwMode="auto">
            <a:xfrm>
              <a:off x="17668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56" name="Freeform 1323"/>
            <p:cNvSpPr>
              <a:spLocks/>
            </p:cNvSpPr>
            <p:nvPr/>
          </p:nvSpPr>
          <p:spPr bwMode="auto">
            <a:xfrm>
              <a:off x="176847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57" name="Freeform 1324"/>
            <p:cNvSpPr>
              <a:spLocks/>
            </p:cNvSpPr>
            <p:nvPr/>
          </p:nvSpPr>
          <p:spPr bwMode="auto">
            <a:xfrm>
              <a:off x="17684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58" name="Freeform 1325"/>
            <p:cNvSpPr>
              <a:spLocks/>
            </p:cNvSpPr>
            <p:nvPr/>
          </p:nvSpPr>
          <p:spPr bwMode="auto">
            <a:xfrm>
              <a:off x="17700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59" name="Freeform 1326"/>
            <p:cNvSpPr>
              <a:spLocks/>
            </p:cNvSpPr>
            <p:nvPr/>
          </p:nvSpPr>
          <p:spPr bwMode="auto">
            <a:xfrm>
              <a:off x="17716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60" name="Freeform 1327"/>
            <p:cNvSpPr>
              <a:spLocks/>
            </p:cNvSpPr>
            <p:nvPr/>
          </p:nvSpPr>
          <p:spPr bwMode="auto">
            <a:xfrm>
              <a:off x="17732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61" name="Freeform 1328"/>
            <p:cNvSpPr>
              <a:spLocks/>
            </p:cNvSpPr>
            <p:nvPr/>
          </p:nvSpPr>
          <p:spPr bwMode="auto">
            <a:xfrm>
              <a:off x="17732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62" name="Freeform 1329"/>
            <p:cNvSpPr>
              <a:spLocks/>
            </p:cNvSpPr>
            <p:nvPr/>
          </p:nvSpPr>
          <p:spPr bwMode="auto">
            <a:xfrm>
              <a:off x="17748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63" name="Freeform 1330"/>
            <p:cNvSpPr>
              <a:spLocks/>
            </p:cNvSpPr>
            <p:nvPr/>
          </p:nvSpPr>
          <p:spPr bwMode="auto">
            <a:xfrm>
              <a:off x="17764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64" name="Freeform 1331"/>
            <p:cNvSpPr>
              <a:spLocks/>
            </p:cNvSpPr>
            <p:nvPr/>
          </p:nvSpPr>
          <p:spPr bwMode="auto">
            <a:xfrm>
              <a:off x="1778001"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65" name="Freeform 1332"/>
            <p:cNvSpPr>
              <a:spLocks/>
            </p:cNvSpPr>
            <p:nvPr/>
          </p:nvSpPr>
          <p:spPr bwMode="auto">
            <a:xfrm>
              <a:off x="17780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66" name="Freeform 1333"/>
            <p:cNvSpPr>
              <a:spLocks/>
            </p:cNvSpPr>
            <p:nvPr/>
          </p:nvSpPr>
          <p:spPr bwMode="auto">
            <a:xfrm>
              <a:off x="17795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67" name="Freeform 1334"/>
            <p:cNvSpPr>
              <a:spLocks/>
            </p:cNvSpPr>
            <p:nvPr/>
          </p:nvSpPr>
          <p:spPr bwMode="auto">
            <a:xfrm>
              <a:off x="17795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68" name="Freeform 1335"/>
            <p:cNvSpPr>
              <a:spLocks/>
            </p:cNvSpPr>
            <p:nvPr/>
          </p:nvSpPr>
          <p:spPr bwMode="auto">
            <a:xfrm>
              <a:off x="17811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69" name="Freeform 1336"/>
            <p:cNvSpPr>
              <a:spLocks/>
            </p:cNvSpPr>
            <p:nvPr/>
          </p:nvSpPr>
          <p:spPr bwMode="auto">
            <a:xfrm>
              <a:off x="17827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70" name="Freeform 1337"/>
            <p:cNvSpPr>
              <a:spLocks/>
            </p:cNvSpPr>
            <p:nvPr/>
          </p:nvSpPr>
          <p:spPr bwMode="auto">
            <a:xfrm>
              <a:off x="17827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71" name="Freeform 1338"/>
            <p:cNvSpPr>
              <a:spLocks/>
            </p:cNvSpPr>
            <p:nvPr/>
          </p:nvSpPr>
          <p:spPr bwMode="auto">
            <a:xfrm>
              <a:off x="17843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72" name="Freeform 1339"/>
            <p:cNvSpPr>
              <a:spLocks/>
            </p:cNvSpPr>
            <p:nvPr/>
          </p:nvSpPr>
          <p:spPr bwMode="auto">
            <a:xfrm>
              <a:off x="17859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73" name="Freeform 1340"/>
            <p:cNvSpPr>
              <a:spLocks/>
            </p:cNvSpPr>
            <p:nvPr/>
          </p:nvSpPr>
          <p:spPr bwMode="auto">
            <a:xfrm>
              <a:off x="1787526"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74" name="Freeform 1341"/>
            <p:cNvSpPr>
              <a:spLocks/>
            </p:cNvSpPr>
            <p:nvPr/>
          </p:nvSpPr>
          <p:spPr bwMode="auto">
            <a:xfrm>
              <a:off x="178752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75" name="Freeform 1342"/>
            <p:cNvSpPr>
              <a:spLocks/>
            </p:cNvSpPr>
            <p:nvPr/>
          </p:nvSpPr>
          <p:spPr bwMode="auto">
            <a:xfrm>
              <a:off x="17891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76" name="Freeform 1343"/>
            <p:cNvSpPr>
              <a:spLocks/>
            </p:cNvSpPr>
            <p:nvPr/>
          </p:nvSpPr>
          <p:spPr bwMode="auto">
            <a:xfrm>
              <a:off x="179070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77" name="Freeform 1344"/>
            <p:cNvSpPr>
              <a:spLocks/>
            </p:cNvSpPr>
            <p:nvPr/>
          </p:nvSpPr>
          <p:spPr bwMode="auto">
            <a:xfrm>
              <a:off x="17922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78" name="Freeform 1345"/>
            <p:cNvSpPr>
              <a:spLocks/>
            </p:cNvSpPr>
            <p:nvPr/>
          </p:nvSpPr>
          <p:spPr bwMode="auto">
            <a:xfrm>
              <a:off x="17922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79" name="Freeform 1346"/>
            <p:cNvSpPr>
              <a:spLocks/>
            </p:cNvSpPr>
            <p:nvPr/>
          </p:nvSpPr>
          <p:spPr bwMode="auto">
            <a:xfrm>
              <a:off x="1793876" y="358140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480" name="Freeform 1347"/>
            <p:cNvSpPr>
              <a:spLocks/>
            </p:cNvSpPr>
            <p:nvPr/>
          </p:nvSpPr>
          <p:spPr bwMode="auto">
            <a:xfrm>
              <a:off x="17954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81" name="Freeform 1348"/>
            <p:cNvSpPr>
              <a:spLocks/>
            </p:cNvSpPr>
            <p:nvPr/>
          </p:nvSpPr>
          <p:spPr bwMode="auto">
            <a:xfrm>
              <a:off x="17954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82" name="Freeform 1349"/>
            <p:cNvSpPr>
              <a:spLocks/>
            </p:cNvSpPr>
            <p:nvPr/>
          </p:nvSpPr>
          <p:spPr bwMode="auto">
            <a:xfrm>
              <a:off x="17970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83" name="Freeform 1350"/>
            <p:cNvSpPr>
              <a:spLocks/>
            </p:cNvSpPr>
            <p:nvPr/>
          </p:nvSpPr>
          <p:spPr bwMode="auto">
            <a:xfrm>
              <a:off x="179863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84" name="Freeform 1351"/>
            <p:cNvSpPr>
              <a:spLocks/>
            </p:cNvSpPr>
            <p:nvPr/>
          </p:nvSpPr>
          <p:spPr bwMode="auto">
            <a:xfrm>
              <a:off x="17986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85" name="Freeform 1352"/>
            <p:cNvSpPr>
              <a:spLocks/>
            </p:cNvSpPr>
            <p:nvPr/>
          </p:nvSpPr>
          <p:spPr bwMode="auto">
            <a:xfrm>
              <a:off x="18002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86" name="Freeform 1353"/>
            <p:cNvSpPr>
              <a:spLocks/>
            </p:cNvSpPr>
            <p:nvPr/>
          </p:nvSpPr>
          <p:spPr bwMode="auto">
            <a:xfrm>
              <a:off x="18018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87" name="Freeform 1354"/>
            <p:cNvSpPr>
              <a:spLocks/>
            </p:cNvSpPr>
            <p:nvPr/>
          </p:nvSpPr>
          <p:spPr bwMode="auto">
            <a:xfrm>
              <a:off x="18018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88" name="Freeform 1355"/>
            <p:cNvSpPr>
              <a:spLocks/>
            </p:cNvSpPr>
            <p:nvPr/>
          </p:nvSpPr>
          <p:spPr bwMode="auto">
            <a:xfrm>
              <a:off x="18034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89" name="Freeform 1356"/>
            <p:cNvSpPr>
              <a:spLocks/>
            </p:cNvSpPr>
            <p:nvPr/>
          </p:nvSpPr>
          <p:spPr bwMode="auto">
            <a:xfrm>
              <a:off x="18049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90" name="Freeform 1357"/>
            <p:cNvSpPr>
              <a:spLocks/>
            </p:cNvSpPr>
            <p:nvPr/>
          </p:nvSpPr>
          <p:spPr bwMode="auto">
            <a:xfrm>
              <a:off x="180657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91" name="Freeform 1358"/>
            <p:cNvSpPr>
              <a:spLocks/>
            </p:cNvSpPr>
            <p:nvPr/>
          </p:nvSpPr>
          <p:spPr bwMode="auto">
            <a:xfrm>
              <a:off x="18065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92" name="Freeform 1359"/>
            <p:cNvSpPr>
              <a:spLocks/>
            </p:cNvSpPr>
            <p:nvPr/>
          </p:nvSpPr>
          <p:spPr bwMode="auto">
            <a:xfrm>
              <a:off x="18081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93" name="Freeform 1360"/>
            <p:cNvSpPr>
              <a:spLocks/>
            </p:cNvSpPr>
            <p:nvPr/>
          </p:nvSpPr>
          <p:spPr bwMode="auto">
            <a:xfrm>
              <a:off x="180975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94" name="Freeform 1361"/>
            <p:cNvSpPr>
              <a:spLocks/>
            </p:cNvSpPr>
            <p:nvPr/>
          </p:nvSpPr>
          <p:spPr bwMode="auto">
            <a:xfrm>
              <a:off x="18097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95" name="Freeform 1362"/>
            <p:cNvSpPr>
              <a:spLocks/>
            </p:cNvSpPr>
            <p:nvPr/>
          </p:nvSpPr>
          <p:spPr bwMode="auto">
            <a:xfrm>
              <a:off x="18113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96" name="Freeform 1363"/>
            <p:cNvSpPr>
              <a:spLocks/>
            </p:cNvSpPr>
            <p:nvPr/>
          </p:nvSpPr>
          <p:spPr bwMode="auto">
            <a:xfrm>
              <a:off x="18129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97" name="Freeform 1364"/>
            <p:cNvSpPr>
              <a:spLocks/>
            </p:cNvSpPr>
            <p:nvPr/>
          </p:nvSpPr>
          <p:spPr bwMode="auto">
            <a:xfrm>
              <a:off x="18145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498" name="Freeform 1365"/>
            <p:cNvSpPr>
              <a:spLocks/>
            </p:cNvSpPr>
            <p:nvPr/>
          </p:nvSpPr>
          <p:spPr bwMode="auto">
            <a:xfrm>
              <a:off x="18145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499" name="Freeform 1366"/>
            <p:cNvSpPr>
              <a:spLocks/>
            </p:cNvSpPr>
            <p:nvPr/>
          </p:nvSpPr>
          <p:spPr bwMode="auto">
            <a:xfrm>
              <a:off x="181610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00" name="Freeform 1367"/>
            <p:cNvSpPr>
              <a:spLocks/>
            </p:cNvSpPr>
            <p:nvPr/>
          </p:nvSpPr>
          <p:spPr bwMode="auto">
            <a:xfrm>
              <a:off x="1816101" y="35814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501" name="Freeform 1368"/>
            <p:cNvSpPr>
              <a:spLocks/>
            </p:cNvSpPr>
            <p:nvPr/>
          </p:nvSpPr>
          <p:spPr bwMode="auto">
            <a:xfrm>
              <a:off x="18176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02" name="Freeform 1369"/>
            <p:cNvSpPr>
              <a:spLocks/>
            </p:cNvSpPr>
            <p:nvPr/>
          </p:nvSpPr>
          <p:spPr bwMode="auto">
            <a:xfrm>
              <a:off x="1819276"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03" name="Freeform 1370"/>
            <p:cNvSpPr>
              <a:spLocks/>
            </p:cNvSpPr>
            <p:nvPr/>
          </p:nvSpPr>
          <p:spPr bwMode="auto">
            <a:xfrm>
              <a:off x="18208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04" name="Freeform 1371"/>
            <p:cNvSpPr>
              <a:spLocks/>
            </p:cNvSpPr>
            <p:nvPr/>
          </p:nvSpPr>
          <p:spPr bwMode="auto">
            <a:xfrm>
              <a:off x="18208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05" name="Freeform 1372"/>
            <p:cNvSpPr>
              <a:spLocks/>
            </p:cNvSpPr>
            <p:nvPr/>
          </p:nvSpPr>
          <p:spPr bwMode="auto">
            <a:xfrm>
              <a:off x="1822451"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06" name="Freeform 1373"/>
            <p:cNvSpPr>
              <a:spLocks/>
            </p:cNvSpPr>
            <p:nvPr/>
          </p:nvSpPr>
          <p:spPr bwMode="auto">
            <a:xfrm>
              <a:off x="1824038" y="3581400"/>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507" name="Freeform 1374"/>
            <p:cNvSpPr>
              <a:spLocks/>
            </p:cNvSpPr>
            <p:nvPr/>
          </p:nvSpPr>
          <p:spPr bwMode="auto">
            <a:xfrm>
              <a:off x="18240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08" name="Freeform 1375"/>
            <p:cNvSpPr>
              <a:spLocks/>
            </p:cNvSpPr>
            <p:nvPr/>
          </p:nvSpPr>
          <p:spPr bwMode="auto">
            <a:xfrm>
              <a:off x="18256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09" name="Freeform 1376"/>
            <p:cNvSpPr>
              <a:spLocks/>
            </p:cNvSpPr>
            <p:nvPr/>
          </p:nvSpPr>
          <p:spPr bwMode="auto">
            <a:xfrm>
              <a:off x="18272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10" name="Freeform 1377"/>
            <p:cNvSpPr>
              <a:spLocks/>
            </p:cNvSpPr>
            <p:nvPr/>
          </p:nvSpPr>
          <p:spPr bwMode="auto">
            <a:xfrm>
              <a:off x="182880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11" name="Freeform 1378"/>
            <p:cNvSpPr>
              <a:spLocks/>
            </p:cNvSpPr>
            <p:nvPr/>
          </p:nvSpPr>
          <p:spPr bwMode="auto">
            <a:xfrm>
              <a:off x="18288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12" name="Freeform 1379"/>
            <p:cNvSpPr>
              <a:spLocks/>
            </p:cNvSpPr>
            <p:nvPr/>
          </p:nvSpPr>
          <p:spPr bwMode="auto">
            <a:xfrm>
              <a:off x="1830388"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513" name="Freeform 1380"/>
            <p:cNvSpPr>
              <a:spLocks/>
            </p:cNvSpPr>
            <p:nvPr/>
          </p:nvSpPr>
          <p:spPr bwMode="auto">
            <a:xfrm>
              <a:off x="183197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14" name="Freeform 1381"/>
            <p:cNvSpPr>
              <a:spLocks/>
            </p:cNvSpPr>
            <p:nvPr/>
          </p:nvSpPr>
          <p:spPr bwMode="auto">
            <a:xfrm>
              <a:off x="18335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15" name="Freeform 1382"/>
            <p:cNvSpPr>
              <a:spLocks/>
            </p:cNvSpPr>
            <p:nvPr/>
          </p:nvSpPr>
          <p:spPr bwMode="auto">
            <a:xfrm>
              <a:off x="18335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16" name="Freeform 1383"/>
            <p:cNvSpPr>
              <a:spLocks/>
            </p:cNvSpPr>
            <p:nvPr/>
          </p:nvSpPr>
          <p:spPr bwMode="auto">
            <a:xfrm>
              <a:off x="1835151" y="357822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517" name="Freeform 1384"/>
            <p:cNvSpPr>
              <a:spLocks/>
            </p:cNvSpPr>
            <p:nvPr/>
          </p:nvSpPr>
          <p:spPr bwMode="auto">
            <a:xfrm>
              <a:off x="18351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18" name="Freeform 1385"/>
            <p:cNvSpPr>
              <a:spLocks/>
            </p:cNvSpPr>
            <p:nvPr/>
          </p:nvSpPr>
          <p:spPr bwMode="auto">
            <a:xfrm>
              <a:off x="1836738" y="35766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519" name="Freeform 1386"/>
            <p:cNvSpPr>
              <a:spLocks/>
            </p:cNvSpPr>
            <p:nvPr/>
          </p:nvSpPr>
          <p:spPr bwMode="auto">
            <a:xfrm>
              <a:off x="183832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20" name="Freeform 1387"/>
            <p:cNvSpPr>
              <a:spLocks/>
            </p:cNvSpPr>
            <p:nvPr/>
          </p:nvSpPr>
          <p:spPr bwMode="auto">
            <a:xfrm>
              <a:off x="18383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21" name="Freeform 1388"/>
            <p:cNvSpPr>
              <a:spLocks/>
            </p:cNvSpPr>
            <p:nvPr/>
          </p:nvSpPr>
          <p:spPr bwMode="auto">
            <a:xfrm>
              <a:off x="18399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22" name="Freeform 1389"/>
            <p:cNvSpPr>
              <a:spLocks/>
            </p:cNvSpPr>
            <p:nvPr/>
          </p:nvSpPr>
          <p:spPr bwMode="auto">
            <a:xfrm>
              <a:off x="18415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23" name="Freeform 1390"/>
            <p:cNvSpPr>
              <a:spLocks/>
            </p:cNvSpPr>
            <p:nvPr/>
          </p:nvSpPr>
          <p:spPr bwMode="auto">
            <a:xfrm>
              <a:off x="18430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24" name="Freeform 1391"/>
            <p:cNvSpPr>
              <a:spLocks/>
            </p:cNvSpPr>
            <p:nvPr/>
          </p:nvSpPr>
          <p:spPr bwMode="auto">
            <a:xfrm>
              <a:off x="1843088" y="35750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525" name="Freeform 1392"/>
            <p:cNvSpPr>
              <a:spLocks/>
            </p:cNvSpPr>
            <p:nvPr/>
          </p:nvSpPr>
          <p:spPr bwMode="auto">
            <a:xfrm>
              <a:off x="1844676"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26" name="Freeform 1393"/>
            <p:cNvSpPr>
              <a:spLocks/>
            </p:cNvSpPr>
            <p:nvPr/>
          </p:nvSpPr>
          <p:spPr bwMode="auto">
            <a:xfrm>
              <a:off x="1846263"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27" name="Freeform 1394"/>
            <p:cNvSpPr>
              <a:spLocks/>
            </p:cNvSpPr>
            <p:nvPr/>
          </p:nvSpPr>
          <p:spPr bwMode="auto">
            <a:xfrm>
              <a:off x="1847851"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28" name="Freeform 1395"/>
            <p:cNvSpPr>
              <a:spLocks/>
            </p:cNvSpPr>
            <p:nvPr/>
          </p:nvSpPr>
          <p:spPr bwMode="auto">
            <a:xfrm>
              <a:off x="1847851"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29" name="Freeform 1396"/>
            <p:cNvSpPr>
              <a:spLocks/>
            </p:cNvSpPr>
            <p:nvPr/>
          </p:nvSpPr>
          <p:spPr bwMode="auto">
            <a:xfrm>
              <a:off x="1849438"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30" name="Freeform 1397"/>
            <p:cNvSpPr>
              <a:spLocks/>
            </p:cNvSpPr>
            <p:nvPr/>
          </p:nvSpPr>
          <p:spPr bwMode="auto">
            <a:xfrm>
              <a:off x="1851026"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31" name="Freeform 1398"/>
            <p:cNvSpPr>
              <a:spLocks/>
            </p:cNvSpPr>
            <p:nvPr/>
          </p:nvSpPr>
          <p:spPr bwMode="auto">
            <a:xfrm>
              <a:off x="1852613"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32" name="Freeform 1399"/>
            <p:cNvSpPr>
              <a:spLocks/>
            </p:cNvSpPr>
            <p:nvPr/>
          </p:nvSpPr>
          <p:spPr bwMode="auto">
            <a:xfrm>
              <a:off x="1852613" y="357505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533" name="Freeform 1400"/>
            <p:cNvSpPr>
              <a:spLocks/>
            </p:cNvSpPr>
            <p:nvPr/>
          </p:nvSpPr>
          <p:spPr bwMode="auto">
            <a:xfrm>
              <a:off x="18526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34" name="Freeform 1401"/>
            <p:cNvSpPr>
              <a:spLocks/>
            </p:cNvSpPr>
            <p:nvPr/>
          </p:nvSpPr>
          <p:spPr bwMode="auto">
            <a:xfrm>
              <a:off x="18542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35" name="Freeform 1402"/>
            <p:cNvSpPr>
              <a:spLocks/>
            </p:cNvSpPr>
            <p:nvPr/>
          </p:nvSpPr>
          <p:spPr bwMode="auto">
            <a:xfrm>
              <a:off x="18557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36" name="Freeform 1403"/>
            <p:cNvSpPr>
              <a:spLocks/>
            </p:cNvSpPr>
            <p:nvPr/>
          </p:nvSpPr>
          <p:spPr bwMode="auto">
            <a:xfrm>
              <a:off x="185737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37" name="Freeform 1404"/>
            <p:cNvSpPr>
              <a:spLocks/>
            </p:cNvSpPr>
            <p:nvPr/>
          </p:nvSpPr>
          <p:spPr bwMode="auto">
            <a:xfrm>
              <a:off x="1857376" y="35766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538" name="Freeform 1405"/>
            <p:cNvSpPr>
              <a:spLocks/>
            </p:cNvSpPr>
            <p:nvPr/>
          </p:nvSpPr>
          <p:spPr bwMode="auto">
            <a:xfrm>
              <a:off x="18589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39" name="Freeform 1406"/>
            <p:cNvSpPr>
              <a:spLocks/>
            </p:cNvSpPr>
            <p:nvPr/>
          </p:nvSpPr>
          <p:spPr bwMode="auto">
            <a:xfrm>
              <a:off x="18605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40" name="Freeform 1407"/>
            <p:cNvSpPr>
              <a:spLocks/>
            </p:cNvSpPr>
            <p:nvPr/>
          </p:nvSpPr>
          <p:spPr bwMode="auto">
            <a:xfrm>
              <a:off x="1862138" y="3578225"/>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541" name="Freeform 1408"/>
            <p:cNvSpPr>
              <a:spLocks/>
            </p:cNvSpPr>
            <p:nvPr/>
          </p:nvSpPr>
          <p:spPr bwMode="auto">
            <a:xfrm>
              <a:off x="18621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42" name="Freeform 1409"/>
            <p:cNvSpPr>
              <a:spLocks/>
            </p:cNvSpPr>
            <p:nvPr/>
          </p:nvSpPr>
          <p:spPr bwMode="auto">
            <a:xfrm>
              <a:off x="1863726" y="35798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543" name="Freeform 1410"/>
            <p:cNvSpPr>
              <a:spLocks/>
            </p:cNvSpPr>
            <p:nvPr/>
          </p:nvSpPr>
          <p:spPr bwMode="auto">
            <a:xfrm>
              <a:off x="18653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44" name="Freeform 1412"/>
            <p:cNvSpPr>
              <a:spLocks/>
            </p:cNvSpPr>
            <p:nvPr/>
          </p:nvSpPr>
          <p:spPr bwMode="auto">
            <a:xfrm>
              <a:off x="1866900"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45" name="Freeform 1413"/>
            <p:cNvSpPr>
              <a:spLocks/>
            </p:cNvSpPr>
            <p:nvPr/>
          </p:nvSpPr>
          <p:spPr bwMode="auto">
            <a:xfrm>
              <a:off x="186690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46" name="Freeform 1414"/>
            <p:cNvSpPr>
              <a:spLocks/>
            </p:cNvSpPr>
            <p:nvPr/>
          </p:nvSpPr>
          <p:spPr bwMode="auto">
            <a:xfrm>
              <a:off x="1868488" y="35814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547" name="Freeform 1415"/>
            <p:cNvSpPr>
              <a:spLocks/>
            </p:cNvSpPr>
            <p:nvPr/>
          </p:nvSpPr>
          <p:spPr bwMode="auto">
            <a:xfrm>
              <a:off x="187007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48" name="Freeform 1416"/>
            <p:cNvSpPr>
              <a:spLocks/>
            </p:cNvSpPr>
            <p:nvPr/>
          </p:nvSpPr>
          <p:spPr bwMode="auto">
            <a:xfrm>
              <a:off x="18700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49" name="Freeform 1417"/>
            <p:cNvSpPr>
              <a:spLocks/>
            </p:cNvSpPr>
            <p:nvPr/>
          </p:nvSpPr>
          <p:spPr bwMode="auto">
            <a:xfrm>
              <a:off x="18716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50" name="Freeform 1418"/>
            <p:cNvSpPr>
              <a:spLocks/>
            </p:cNvSpPr>
            <p:nvPr/>
          </p:nvSpPr>
          <p:spPr bwMode="auto">
            <a:xfrm>
              <a:off x="18716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51" name="Freeform 1419"/>
            <p:cNvSpPr>
              <a:spLocks/>
            </p:cNvSpPr>
            <p:nvPr/>
          </p:nvSpPr>
          <p:spPr bwMode="auto">
            <a:xfrm>
              <a:off x="18732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52" name="Freeform 1420"/>
            <p:cNvSpPr>
              <a:spLocks/>
            </p:cNvSpPr>
            <p:nvPr/>
          </p:nvSpPr>
          <p:spPr bwMode="auto">
            <a:xfrm>
              <a:off x="18748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53" name="Freeform 1421"/>
            <p:cNvSpPr>
              <a:spLocks/>
            </p:cNvSpPr>
            <p:nvPr/>
          </p:nvSpPr>
          <p:spPr bwMode="auto">
            <a:xfrm>
              <a:off x="187642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54" name="Freeform 1422"/>
            <p:cNvSpPr>
              <a:spLocks/>
            </p:cNvSpPr>
            <p:nvPr/>
          </p:nvSpPr>
          <p:spPr bwMode="auto">
            <a:xfrm>
              <a:off x="18764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55" name="Freeform 1423"/>
            <p:cNvSpPr>
              <a:spLocks/>
            </p:cNvSpPr>
            <p:nvPr/>
          </p:nvSpPr>
          <p:spPr bwMode="auto">
            <a:xfrm>
              <a:off x="18780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56" name="Freeform 1424"/>
            <p:cNvSpPr>
              <a:spLocks/>
            </p:cNvSpPr>
            <p:nvPr/>
          </p:nvSpPr>
          <p:spPr bwMode="auto">
            <a:xfrm>
              <a:off x="18796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57" name="Freeform 1425"/>
            <p:cNvSpPr>
              <a:spLocks/>
            </p:cNvSpPr>
            <p:nvPr/>
          </p:nvSpPr>
          <p:spPr bwMode="auto">
            <a:xfrm>
              <a:off x="18811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58" name="Freeform 1426"/>
            <p:cNvSpPr>
              <a:spLocks/>
            </p:cNvSpPr>
            <p:nvPr/>
          </p:nvSpPr>
          <p:spPr bwMode="auto">
            <a:xfrm>
              <a:off x="18811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59" name="Freeform 1427"/>
            <p:cNvSpPr>
              <a:spLocks/>
            </p:cNvSpPr>
            <p:nvPr/>
          </p:nvSpPr>
          <p:spPr bwMode="auto">
            <a:xfrm>
              <a:off x="18827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60" name="Freeform 1428"/>
            <p:cNvSpPr>
              <a:spLocks/>
            </p:cNvSpPr>
            <p:nvPr/>
          </p:nvSpPr>
          <p:spPr bwMode="auto">
            <a:xfrm>
              <a:off x="18843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61" name="Freeform 1429"/>
            <p:cNvSpPr>
              <a:spLocks/>
            </p:cNvSpPr>
            <p:nvPr/>
          </p:nvSpPr>
          <p:spPr bwMode="auto">
            <a:xfrm>
              <a:off x="18843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62" name="Freeform 1430"/>
            <p:cNvSpPr>
              <a:spLocks/>
            </p:cNvSpPr>
            <p:nvPr/>
          </p:nvSpPr>
          <p:spPr bwMode="auto">
            <a:xfrm>
              <a:off x="18859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63" name="Freeform 1431"/>
            <p:cNvSpPr>
              <a:spLocks/>
            </p:cNvSpPr>
            <p:nvPr/>
          </p:nvSpPr>
          <p:spPr bwMode="auto">
            <a:xfrm>
              <a:off x="18875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64" name="Freeform 1432"/>
            <p:cNvSpPr>
              <a:spLocks/>
            </p:cNvSpPr>
            <p:nvPr/>
          </p:nvSpPr>
          <p:spPr bwMode="auto">
            <a:xfrm>
              <a:off x="188912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65" name="Freeform 1433"/>
            <p:cNvSpPr>
              <a:spLocks/>
            </p:cNvSpPr>
            <p:nvPr/>
          </p:nvSpPr>
          <p:spPr bwMode="auto">
            <a:xfrm>
              <a:off x="18891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66" name="Freeform 1434"/>
            <p:cNvSpPr>
              <a:spLocks/>
            </p:cNvSpPr>
            <p:nvPr/>
          </p:nvSpPr>
          <p:spPr bwMode="auto">
            <a:xfrm>
              <a:off x="18907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67" name="Freeform 1435"/>
            <p:cNvSpPr>
              <a:spLocks/>
            </p:cNvSpPr>
            <p:nvPr/>
          </p:nvSpPr>
          <p:spPr bwMode="auto">
            <a:xfrm>
              <a:off x="18907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68" name="Freeform 1436"/>
            <p:cNvSpPr>
              <a:spLocks/>
            </p:cNvSpPr>
            <p:nvPr/>
          </p:nvSpPr>
          <p:spPr bwMode="auto">
            <a:xfrm>
              <a:off x="18923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69" name="Freeform 1437"/>
            <p:cNvSpPr>
              <a:spLocks/>
            </p:cNvSpPr>
            <p:nvPr/>
          </p:nvSpPr>
          <p:spPr bwMode="auto">
            <a:xfrm>
              <a:off x="18938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70" name="Freeform 1438"/>
            <p:cNvSpPr>
              <a:spLocks/>
            </p:cNvSpPr>
            <p:nvPr/>
          </p:nvSpPr>
          <p:spPr bwMode="auto">
            <a:xfrm>
              <a:off x="189547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71" name="Freeform 1439"/>
            <p:cNvSpPr>
              <a:spLocks/>
            </p:cNvSpPr>
            <p:nvPr/>
          </p:nvSpPr>
          <p:spPr bwMode="auto">
            <a:xfrm>
              <a:off x="18954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72" name="Freeform 1440"/>
            <p:cNvSpPr>
              <a:spLocks/>
            </p:cNvSpPr>
            <p:nvPr/>
          </p:nvSpPr>
          <p:spPr bwMode="auto">
            <a:xfrm>
              <a:off x="18970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73" name="Freeform 1441"/>
            <p:cNvSpPr>
              <a:spLocks/>
            </p:cNvSpPr>
            <p:nvPr/>
          </p:nvSpPr>
          <p:spPr bwMode="auto">
            <a:xfrm>
              <a:off x="1898650"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74" name="Freeform 1442"/>
            <p:cNvSpPr>
              <a:spLocks/>
            </p:cNvSpPr>
            <p:nvPr/>
          </p:nvSpPr>
          <p:spPr bwMode="auto">
            <a:xfrm>
              <a:off x="18986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75" name="Freeform 1443"/>
            <p:cNvSpPr>
              <a:spLocks/>
            </p:cNvSpPr>
            <p:nvPr/>
          </p:nvSpPr>
          <p:spPr bwMode="auto">
            <a:xfrm>
              <a:off x="19002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76" name="Freeform 1444"/>
            <p:cNvSpPr>
              <a:spLocks/>
            </p:cNvSpPr>
            <p:nvPr/>
          </p:nvSpPr>
          <p:spPr bwMode="auto">
            <a:xfrm>
              <a:off x="19018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77" name="Freeform 1445"/>
            <p:cNvSpPr>
              <a:spLocks/>
            </p:cNvSpPr>
            <p:nvPr/>
          </p:nvSpPr>
          <p:spPr bwMode="auto">
            <a:xfrm>
              <a:off x="19034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78" name="Freeform 1446"/>
            <p:cNvSpPr>
              <a:spLocks/>
            </p:cNvSpPr>
            <p:nvPr/>
          </p:nvSpPr>
          <p:spPr bwMode="auto">
            <a:xfrm>
              <a:off x="19034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79" name="Freeform 1447"/>
            <p:cNvSpPr>
              <a:spLocks/>
            </p:cNvSpPr>
            <p:nvPr/>
          </p:nvSpPr>
          <p:spPr bwMode="auto">
            <a:xfrm>
              <a:off x="19050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80" name="Freeform 1448"/>
            <p:cNvSpPr>
              <a:spLocks/>
            </p:cNvSpPr>
            <p:nvPr/>
          </p:nvSpPr>
          <p:spPr bwMode="auto">
            <a:xfrm>
              <a:off x="19065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81" name="Freeform 1449"/>
            <p:cNvSpPr>
              <a:spLocks/>
            </p:cNvSpPr>
            <p:nvPr/>
          </p:nvSpPr>
          <p:spPr bwMode="auto">
            <a:xfrm>
              <a:off x="19065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82" name="Freeform 1450"/>
            <p:cNvSpPr>
              <a:spLocks/>
            </p:cNvSpPr>
            <p:nvPr/>
          </p:nvSpPr>
          <p:spPr bwMode="auto">
            <a:xfrm>
              <a:off x="19081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83" name="Freeform 1451"/>
            <p:cNvSpPr>
              <a:spLocks/>
            </p:cNvSpPr>
            <p:nvPr/>
          </p:nvSpPr>
          <p:spPr bwMode="auto">
            <a:xfrm>
              <a:off x="19097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84" name="Freeform 1452"/>
            <p:cNvSpPr>
              <a:spLocks/>
            </p:cNvSpPr>
            <p:nvPr/>
          </p:nvSpPr>
          <p:spPr bwMode="auto">
            <a:xfrm>
              <a:off x="19097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85" name="Freeform 1453"/>
            <p:cNvSpPr>
              <a:spLocks/>
            </p:cNvSpPr>
            <p:nvPr/>
          </p:nvSpPr>
          <p:spPr bwMode="auto">
            <a:xfrm>
              <a:off x="19113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86" name="Freeform 1454"/>
            <p:cNvSpPr>
              <a:spLocks/>
            </p:cNvSpPr>
            <p:nvPr/>
          </p:nvSpPr>
          <p:spPr bwMode="auto">
            <a:xfrm>
              <a:off x="19129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87" name="Freeform 1455"/>
            <p:cNvSpPr>
              <a:spLocks/>
            </p:cNvSpPr>
            <p:nvPr/>
          </p:nvSpPr>
          <p:spPr bwMode="auto">
            <a:xfrm>
              <a:off x="191452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88" name="Freeform 1456"/>
            <p:cNvSpPr>
              <a:spLocks/>
            </p:cNvSpPr>
            <p:nvPr/>
          </p:nvSpPr>
          <p:spPr bwMode="auto">
            <a:xfrm>
              <a:off x="19145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89" name="Freeform 1457"/>
            <p:cNvSpPr>
              <a:spLocks/>
            </p:cNvSpPr>
            <p:nvPr/>
          </p:nvSpPr>
          <p:spPr bwMode="auto">
            <a:xfrm>
              <a:off x="19161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90" name="Freeform 1458"/>
            <p:cNvSpPr>
              <a:spLocks/>
            </p:cNvSpPr>
            <p:nvPr/>
          </p:nvSpPr>
          <p:spPr bwMode="auto">
            <a:xfrm>
              <a:off x="1917700"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91" name="Freeform 1459"/>
            <p:cNvSpPr>
              <a:spLocks/>
            </p:cNvSpPr>
            <p:nvPr/>
          </p:nvSpPr>
          <p:spPr bwMode="auto">
            <a:xfrm>
              <a:off x="19177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92" name="Freeform 1460"/>
            <p:cNvSpPr>
              <a:spLocks/>
            </p:cNvSpPr>
            <p:nvPr/>
          </p:nvSpPr>
          <p:spPr bwMode="auto">
            <a:xfrm>
              <a:off x="19192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93" name="Freeform 1461"/>
            <p:cNvSpPr>
              <a:spLocks/>
            </p:cNvSpPr>
            <p:nvPr/>
          </p:nvSpPr>
          <p:spPr bwMode="auto">
            <a:xfrm>
              <a:off x="19208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94" name="Freeform 1462"/>
            <p:cNvSpPr>
              <a:spLocks/>
            </p:cNvSpPr>
            <p:nvPr/>
          </p:nvSpPr>
          <p:spPr bwMode="auto">
            <a:xfrm>
              <a:off x="19224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95" name="Freeform 1463"/>
            <p:cNvSpPr>
              <a:spLocks/>
            </p:cNvSpPr>
            <p:nvPr/>
          </p:nvSpPr>
          <p:spPr bwMode="auto">
            <a:xfrm>
              <a:off x="19224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96" name="Freeform 1464"/>
            <p:cNvSpPr>
              <a:spLocks/>
            </p:cNvSpPr>
            <p:nvPr/>
          </p:nvSpPr>
          <p:spPr bwMode="auto">
            <a:xfrm>
              <a:off x="19240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97" name="Freeform 1465"/>
            <p:cNvSpPr>
              <a:spLocks/>
            </p:cNvSpPr>
            <p:nvPr/>
          </p:nvSpPr>
          <p:spPr bwMode="auto">
            <a:xfrm>
              <a:off x="19256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598" name="Freeform 1466"/>
            <p:cNvSpPr>
              <a:spLocks/>
            </p:cNvSpPr>
            <p:nvPr/>
          </p:nvSpPr>
          <p:spPr bwMode="auto">
            <a:xfrm>
              <a:off x="19256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599" name="Freeform 1467"/>
            <p:cNvSpPr>
              <a:spLocks/>
            </p:cNvSpPr>
            <p:nvPr/>
          </p:nvSpPr>
          <p:spPr bwMode="auto">
            <a:xfrm>
              <a:off x="19272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00" name="Freeform 1468"/>
            <p:cNvSpPr>
              <a:spLocks/>
            </p:cNvSpPr>
            <p:nvPr/>
          </p:nvSpPr>
          <p:spPr bwMode="auto">
            <a:xfrm>
              <a:off x="19288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01" name="Freeform 1469"/>
            <p:cNvSpPr>
              <a:spLocks/>
            </p:cNvSpPr>
            <p:nvPr/>
          </p:nvSpPr>
          <p:spPr bwMode="auto">
            <a:xfrm>
              <a:off x="19288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02" name="Freeform 1470"/>
            <p:cNvSpPr>
              <a:spLocks/>
            </p:cNvSpPr>
            <p:nvPr/>
          </p:nvSpPr>
          <p:spPr bwMode="auto">
            <a:xfrm>
              <a:off x="19304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03" name="Freeform 1471"/>
            <p:cNvSpPr>
              <a:spLocks/>
            </p:cNvSpPr>
            <p:nvPr/>
          </p:nvSpPr>
          <p:spPr bwMode="auto">
            <a:xfrm>
              <a:off x="19319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04" name="Freeform 1472"/>
            <p:cNvSpPr>
              <a:spLocks/>
            </p:cNvSpPr>
            <p:nvPr/>
          </p:nvSpPr>
          <p:spPr bwMode="auto">
            <a:xfrm>
              <a:off x="19319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05" name="Freeform 1473"/>
            <p:cNvSpPr>
              <a:spLocks/>
            </p:cNvSpPr>
            <p:nvPr/>
          </p:nvSpPr>
          <p:spPr bwMode="auto">
            <a:xfrm>
              <a:off x="19335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06" name="Freeform 1474"/>
            <p:cNvSpPr>
              <a:spLocks/>
            </p:cNvSpPr>
            <p:nvPr/>
          </p:nvSpPr>
          <p:spPr bwMode="auto">
            <a:xfrm>
              <a:off x="19351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07" name="Freeform 1475"/>
            <p:cNvSpPr>
              <a:spLocks/>
            </p:cNvSpPr>
            <p:nvPr/>
          </p:nvSpPr>
          <p:spPr bwMode="auto">
            <a:xfrm>
              <a:off x="1936750"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08" name="Freeform 1476"/>
            <p:cNvSpPr>
              <a:spLocks/>
            </p:cNvSpPr>
            <p:nvPr/>
          </p:nvSpPr>
          <p:spPr bwMode="auto">
            <a:xfrm>
              <a:off x="19367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09" name="Freeform 1477"/>
            <p:cNvSpPr>
              <a:spLocks/>
            </p:cNvSpPr>
            <p:nvPr/>
          </p:nvSpPr>
          <p:spPr bwMode="auto">
            <a:xfrm>
              <a:off x="19383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10" name="Freeform 1478"/>
            <p:cNvSpPr>
              <a:spLocks/>
            </p:cNvSpPr>
            <p:nvPr/>
          </p:nvSpPr>
          <p:spPr bwMode="auto">
            <a:xfrm>
              <a:off x="19399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11" name="Freeform 1479"/>
            <p:cNvSpPr>
              <a:spLocks/>
            </p:cNvSpPr>
            <p:nvPr/>
          </p:nvSpPr>
          <p:spPr bwMode="auto">
            <a:xfrm>
              <a:off x="19415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12" name="Freeform 1480"/>
            <p:cNvSpPr>
              <a:spLocks/>
            </p:cNvSpPr>
            <p:nvPr/>
          </p:nvSpPr>
          <p:spPr bwMode="auto">
            <a:xfrm>
              <a:off x="19415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13" name="Freeform 1481"/>
            <p:cNvSpPr>
              <a:spLocks/>
            </p:cNvSpPr>
            <p:nvPr/>
          </p:nvSpPr>
          <p:spPr bwMode="auto">
            <a:xfrm>
              <a:off x="1943100"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14" name="Freeform 1482"/>
            <p:cNvSpPr>
              <a:spLocks/>
            </p:cNvSpPr>
            <p:nvPr/>
          </p:nvSpPr>
          <p:spPr bwMode="auto">
            <a:xfrm>
              <a:off x="19431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15" name="Freeform 1483"/>
            <p:cNvSpPr>
              <a:spLocks/>
            </p:cNvSpPr>
            <p:nvPr/>
          </p:nvSpPr>
          <p:spPr bwMode="auto">
            <a:xfrm>
              <a:off x="19446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16" name="Freeform 1484"/>
            <p:cNvSpPr>
              <a:spLocks/>
            </p:cNvSpPr>
            <p:nvPr/>
          </p:nvSpPr>
          <p:spPr bwMode="auto">
            <a:xfrm>
              <a:off x="194627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17" name="Freeform 1485"/>
            <p:cNvSpPr>
              <a:spLocks/>
            </p:cNvSpPr>
            <p:nvPr/>
          </p:nvSpPr>
          <p:spPr bwMode="auto">
            <a:xfrm>
              <a:off x="19462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18" name="Freeform 1486"/>
            <p:cNvSpPr>
              <a:spLocks/>
            </p:cNvSpPr>
            <p:nvPr/>
          </p:nvSpPr>
          <p:spPr bwMode="auto">
            <a:xfrm>
              <a:off x="19478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19" name="Freeform 1487"/>
            <p:cNvSpPr>
              <a:spLocks/>
            </p:cNvSpPr>
            <p:nvPr/>
          </p:nvSpPr>
          <p:spPr bwMode="auto">
            <a:xfrm>
              <a:off x="19494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20" name="Freeform 1488"/>
            <p:cNvSpPr>
              <a:spLocks/>
            </p:cNvSpPr>
            <p:nvPr/>
          </p:nvSpPr>
          <p:spPr bwMode="auto">
            <a:xfrm>
              <a:off x="19510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21" name="Freeform 1489"/>
            <p:cNvSpPr>
              <a:spLocks/>
            </p:cNvSpPr>
            <p:nvPr/>
          </p:nvSpPr>
          <p:spPr bwMode="auto">
            <a:xfrm>
              <a:off x="19510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22" name="Freeform 1490"/>
            <p:cNvSpPr>
              <a:spLocks/>
            </p:cNvSpPr>
            <p:nvPr/>
          </p:nvSpPr>
          <p:spPr bwMode="auto">
            <a:xfrm>
              <a:off x="1952625" y="35814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623" name="Freeform 1491"/>
            <p:cNvSpPr>
              <a:spLocks/>
            </p:cNvSpPr>
            <p:nvPr/>
          </p:nvSpPr>
          <p:spPr bwMode="auto">
            <a:xfrm>
              <a:off x="19542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24" name="Freeform 1492"/>
            <p:cNvSpPr>
              <a:spLocks/>
            </p:cNvSpPr>
            <p:nvPr/>
          </p:nvSpPr>
          <p:spPr bwMode="auto">
            <a:xfrm>
              <a:off x="1955800"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25" name="Freeform 1493"/>
            <p:cNvSpPr>
              <a:spLocks/>
            </p:cNvSpPr>
            <p:nvPr/>
          </p:nvSpPr>
          <p:spPr bwMode="auto">
            <a:xfrm>
              <a:off x="195580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26" name="Freeform 1494"/>
            <p:cNvSpPr>
              <a:spLocks/>
            </p:cNvSpPr>
            <p:nvPr/>
          </p:nvSpPr>
          <p:spPr bwMode="auto">
            <a:xfrm>
              <a:off x="1957388"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627" name="Freeform 1495"/>
            <p:cNvSpPr>
              <a:spLocks/>
            </p:cNvSpPr>
            <p:nvPr/>
          </p:nvSpPr>
          <p:spPr bwMode="auto">
            <a:xfrm>
              <a:off x="19589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28" name="Freeform 1496"/>
            <p:cNvSpPr>
              <a:spLocks/>
            </p:cNvSpPr>
            <p:nvPr/>
          </p:nvSpPr>
          <p:spPr bwMode="auto">
            <a:xfrm>
              <a:off x="19605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29" name="Freeform 1497"/>
            <p:cNvSpPr>
              <a:spLocks/>
            </p:cNvSpPr>
            <p:nvPr/>
          </p:nvSpPr>
          <p:spPr bwMode="auto">
            <a:xfrm>
              <a:off x="1960563" y="35782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630" name="Freeform 1498"/>
            <p:cNvSpPr>
              <a:spLocks/>
            </p:cNvSpPr>
            <p:nvPr/>
          </p:nvSpPr>
          <p:spPr bwMode="auto">
            <a:xfrm>
              <a:off x="1962150" y="35766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631" name="Freeform 1499"/>
            <p:cNvSpPr>
              <a:spLocks/>
            </p:cNvSpPr>
            <p:nvPr/>
          </p:nvSpPr>
          <p:spPr bwMode="auto">
            <a:xfrm>
              <a:off x="196215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32" name="Freeform 1500"/>
            <p:cNvSpPr>
              <a:spLocks/>
            </p:cNvSpPr>
            <p:nvPr/>
          </p:nvSpPr>
          <p:spPr bwMode="auto">
            <a:xfrm>
              <a:off x="19637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33" name="Freeform 1501"/>
            <p:cNvSpPr>
              <a:spLocks/>
            </p:cNvSpPr>
            <p:nvPr/>
          </p:nvSpPr>
          <p:spPr bwMode="auto">
            <a:xfrm>
              <a:off x="1965325" y="357505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634" name="Freeform 1502"/>
            <p:cNvSpPr>
              <a:spLocks/>
            </p:cNvSpPr>
            <p:nvPr/>
          </p:nvSpPr>
          <p:spPr bwMode="auto">
            <a:xfrm>
              <a:off x="1965325"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35" name="Freeform 1503"/>
            <p:cNvSpPr>
              <a:spLocks/>
            </p:cNvSpPr>
            <p:nvPr/>
          </p:nvSpPr>
          <p:spPr bwMode="auto">
            <a:xfrm>
              <a:off x="1966913" y="35734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636" name="Freeform 1504"/>
            <p:cNvSpPr>
              <a:spLocks/>
            </p:cNvSpPr>
            <p:nvPr/>
          </p:nvSpPr>
          <p:spPr bwMode="auto">
            <a:xfrm>
              <a:off x="1968500"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37" name="Freeform 1505"/>
            <p:cNvSpPr>
              <a:spLocks/>
            </p:cNvSpPr>
            <p:nvPr/>
          </p:nvSpPr>
          <p:spPr bwMode="auto">
            <a:xfrm>
              <a:off x="1970088" y="357187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638" name="Freeform 1506"/>
            <p:cNvSpPr>
              <a:spLocks/>
            </p:cNvSpPr>
            <p:nvPr/>
          </p:nvSpPr>
          <p:spPr bwMode="auto">
            <a:xfrm>
              <a:off x="1970088"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39" name="Freeform 1507"/>
            <p:cNvSpPr>
              <a:spLocks/>
            </p:cNvSpPr>
            <p:nvPr/>
          </p:nvSpPr>
          <p:spPr bwMode="auto">
            <a:xfrm>
              <a:off x="1971675"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40" name="Freeform 1508"/>
            <p:cNvSpPr>
              <a:spLocks/>
            </p:cNvSpPr>
            <p:nvPr/>
          </p:nvSpPr>
          <p:spPr bwMode="auto">
            <a:xfrm>
              <a:off x="1973263" y="35702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641" name="Freeform 1509"/>
            <p:cNvSpPr>
              <a:spLocks/>
            </p:cNvSpPr>
            <p:nvPr/>
          </p:nvSpPr>
          <p:spPr bwMode="auto">
            <a:xfrm>
              <a:off x="1974850" y="3570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42" name="Freeform 1510"/>
            <p:cNvSpPr>
              <a:spLocks/>
            </p:cNvSpPr>
            <p:nvPr/>
          </p:nvSpPr>
          <p:spPr bwMode="auto">
            <a:xfrm>
              <a:off x="1974850" y="35702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643" name="Freeform 1511"/>
            <p:cNvSpPr>
              <a:spLocks/>
            </p:cNvSpPr>
            <p:nvPr/>
          </p:nvSpPr>
          <p:spPr bwMode="auto">
            <a:xfrm>
              <a:off x="1976438"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44" name="Freeform 1512"/>
            <p:cNvSpPr>
              <a:spLocks/>
            </p:cNvSpPr>
            <p:nvPr/>
          </p:nvSpPr>
          <p:spPr bwMode="auto">
            <a:xfrm>
              <a:off x="1978025"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45" name="Freeform 1513"/>
            <p:cNvSpPr>
              <a:spLocks/>
            </p:cNvSpPr>
            <p:nvPr/>
          </p:nvSpPr>
          <p:spPr bwMode="auto">
            <a:xfrm>
              <a:off x="1978025"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46" name="Freeform 1514"/>
            <p:cNvSpPr>
              <a:spLocks/>
            </p:cNvSpPr>
            <p:nvPr/>
          </p:nvSpPr>
          <p:spPr bwMode="auto">
            <a:xfrm>
              <a:off x="1979613" y="357187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647" name="Freeform 1515"/>
            <p:cNvSpPr>
              <a:spLocks/>
            </p:cNvSpPr>
            <p:nvPr/>
          </p:nvSpPr>
          <p:spPr bwMode="auto">
            <a:xfrm>
              <a:off x="197961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48" name="Freeform 1516"/>
            <p:cNvSpPr>
              <a:spLocks/>
            </p:cNvSpPr>
            <p:nvPr/>
          </p:nvSpPr>
          <p:spPr bwMode="auto">
            <a:xfrm>
              <a:off x="1981200" y="35734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649" name="Freeform 1517"/>
            <p:cNvSpPr>
              <a:spLocks/>
            </p:cNvSpPr>
            <p:nvPr/>
          </p:nvSpPr>
          <p:spPr bwMode="auto">
            <a:xfrm>
              <a:off x="1982788"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50" name="Freeform 1518"/>
            <p:cNvSpPr>
              <a:spLocks/>
            </p:cNvSpPr>
            <p:nvPr/>
          </p:nvSpPr>
          <p:spPr bwMode="auto">
            <a:xfrm>
              <a:off x="1984375" y="357505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651" name="Freeform 1519"/>
            <p:cNvSpPr>
              <a:spLocks/>
            </p:cNvSpPr>
            <p:nvPr/>
          </p:nvSpPr>
          <p:spPr bwMode="auto">
            <a:xfrm>
              <a:off x="1984375"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52" name="Freeform 1520"/>
            <p:cNvSpPr>
              <a:spLocks/>
            </p:cNvSpPr>
            <p:nvPr/>
          </p:nvSpPr>
          <p:spPr bwMode="auto">
            <a:xfrm>
              <a:off x="19859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53" name="Freeform 1521"/>
            <p:cNvSpPr>
              <a:spLocks/>
            </p:cNvSpPr>
            <p:nvPr/>
          </p:nvSpPr>
          <p:spPr bwMode="auto">
            <a:xfrm>
              <a:off x="1987550" y="35766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654" name="Freeform 1522"/>
            <p:cNvSpPr>
              <a:spLocks/>
            </p:cNvSpPr>
            <p:nvPr/>
          </p:nvSpPr>
          <p:spPr bwMode="auto">
            <a:xfrm>
              <a:off x="1989138" y="3578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55" name="Freeform 1523"/>
            <p:cNvSpPr>
              <a:spLocks/>
            </p:cNvSpPr>
            <p:nvPr/>
          </p:nvSpPr>
          <p:spPr bwMode="auto">
            <a:xfrm>
              <a:off x="1989138" y="35782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656" name="Freeform 1524"/>
            <p:cNvSpPr>
              <a:spLocks/>
            </p:cNvSpPr>
            <p:nvPr/>
          </p:nvSpPr>
          <p:spPr bwMode="auto">
            <a:xfrm>
              <a:off x="19907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57" name="Freeform 1525"/>
            <p:cNvSpPr>
              <a:spLocks/>
            </p:cNvSpPr>
            <p:nvPr/>
          </p:nvSpPr>
          <p:spPr bwMode="auto">
            <a:xfrm>
              <a:off x="1992313" y="35798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658" name="Freeform 1526"/>
            <p:cNvSpPr>
              <a:spLocks/>
            </p:cNvSpPr>
            <p:nvPr/>
          </p:nvSpPr>
          <p:spPr bwMode="auto">
            <a:xfrm>
              <a:off x="19923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59" name="Freeform 1527"/>
            <p:cNvSpPr>
              <a:spLocks/>
            </p:cNvSpPr>
            <p:nvPr/>
          </p:nvSpPr>
          <p:spPr bwMode="auto">
            <a:xfrm>
              <a:off x="199390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60" name="Freeform 1528"/>
            <p:cNvSpPr>
              <a:spLocks/>
            </p:cNvSpPr>
            <p:nvPr/>
          </p:nvSpPr>
          <p:spPr bwMode="auto">
            <a:xfrm>
              <a:off x="19954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61" name="Freeform 1529"/>
            <p:cNvSpPr>
              <a:spLocks/>
            </p:cNvSpPr>
            <p:nvPr/>
          </p:nvSpPr>
          <p:spPr bwMode="auto">
            <a:xfrm>
              <a:off x="1997075"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62" name="Freeform 1530"/>
            <p:cNvSpPr>
              <a:spLocks/>
            </p:cNvSpPr>
            <p:nvPr/>
          </p:nvSpPr>
          <p:spPr bwMode="auto">
            <a:xfrm>
              <a:off x="199707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63" name="Freeform 1531"/>
            <p:cNvSpPr>
              <a:spLocks/>
            </p:cNvSpPr>
            <p:nvPr/>
          </p:nvSpPr>
          <p:spPr bwMode="auto">
            <a:xfrm>
              <a:off x="1998663"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64" name="Freeform 1532"/>
            <p:cNvSpPr>
              <a:spLocks/>
            </p:cNvSpPr>
            <p:nvPr/>
          </p:nvSpPr>
          <p:spPr bwMode="auto">
            <a:xfrm>
              <a:off x="199866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65" name="Freeform 1533"/>
            <p:cNvSpPr>
              <a:spLocks/>
            </p:cNvSpPr>
            <p:nvPr/>
          </p:nvSpPr>
          <p:spPr bwMode="auto">
            <a:xfrm>
              <a:off x="200025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66" name="Freeform 1534"/>
            <p:cNvSpPr>
              <a:spLocks/>
            </p:cNvSpPr>
            <p:nvPr/>
          </p:nvSpPr>
          <p:spPr bwMode="auto">
            <a:xfrm>
              <a:off x="200183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67" name="Freeform 1535"/>
            <p:cNvSpPr>
              <a:spLocks/>
            </p:cNvSpPr>
            <p:nvPr/>
          </p:nvSpPr>
          <p:spPr bwMode="auto">
            <a:xfrm>
              <a:off x="2003425"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68" name="Freeform 1536"/>
            <p:cNvSpPr>
              <a:spLocks/>
            </p:cNvSpPr>
            <p:nvPr/>
          </p:nvSpPr>
          <p:spPr bwMode="auto">
            <a:xfrm>
              <a:off x="200342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69" name="Freeform 1537"/>
            <p:cNvSpPr>
              <a:spLocks/>
            </p:cNvSpPr>
            <p:nvPr/>
          </p:nvSpPr>
          <p:spPr bwMode="auto">
            <a:xfrm>
              <a:off x="2005013"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670" name="Freeform 1538"/>
            <p:cNvSpPr>
              <a:spLocks/>
            </p:cNvSpPr>
            <p:nvPr/>
          </p:nvSpPr>
          <p:spPr bwMode="auto">
            <a:xfrm>
              <a:off x="20066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71" name="Freeform 1539"/>
            <p:cNvSpPr>
              <a:spLocks/>
            </p:cNvSpPr>
            <p:nvPr/>
          </p:nvSpPr>
          <p:spPr bwMode="auto">
            <a:xfrm>
              <a:off x="20066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72" name="Freeform 1540"/>
            <p:cNvSpPr>
              <a:spLocks/>
            </p:cNvSpPr>
            <p:nvPr/>
          </p:nvSpPr>
          <p:spPr bwMode="auto">
            <a:xfrm>
              <a:off x="2008188" y="35782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673" name="Freeform 1541"/>
            <p:cNvSpPr>
              <a:spLocks/>
            </p:cNvSpPr>
            <p:nvPr/>
          </p:nvSpPr>
          <p:spPr bwMode="auto">
            <a:xfrm>
              <a:off x="2009775"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74" name="Freeform 1542"/>
            <p:cNvSpPr>
              <a:spLocks/>
            </p:cNvSpPr>
            <p:nvPr/>
          </p:nvSpPr>
          <p:spPr bwMode="auto">
            <a:xfrm>
              <a:off x="2011363" y="35766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675" name="Freeform 1543"/>
            <p:cNvSpPr>
              <a:spLocks/>
            </p:cNvSpPr>
            <p:nvPr/>
          </p:nvSpPr>
          <p:spPr bwMode="auto">
            <a:xfrm>
              <a:off x="20113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76" name="Freeform 1544"/>
            <p:cNvSpPr>
              <a:spLocks/>
            </p:cNvSpPr>
            <p:nvPr/>
          </p:nvSpPr>
          <p:spPr bwMode="auto">
            <a:xfrm>
              <a:off x="201295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77" name="Freeform 1545"/>
            <p:cNvSpPr>
              <a:spLocks/>
            </p:cNvSpPr>
            <p:nvPr/>
          </p:nvSpPr>
          <p:spPr bwMode="auto">
            <a:xfrm>
              <a:off x="2014538" y="35750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678" name="Freeform 1546"/>
            <p:cNvSpPr>
              <a:spLocks/>
            </p:cNvSpPr>
            <p:nvPr/>
          </p:nvSpPr>
          <p:spPr bwMode="auto">
            <a:xfrm>
              <a:off x="2016125"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79" name="Freeform 1547"/>
            <p:cNvSpPr>
              <a:spLocks/>
            </p:cNvSpPr>
            <p:nvPr/>
          </p:nvSpPr>
          <p:spPr bwMode="auto">
            <a:xfrm>
              <a:off x="2016125"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80" name="Freeform 1548"/>
            <p:cNvSpPr>
              <a:spLocks/>
            </p:cNvSpPr>
            <p:nvPr/>
          </p:nvSpPr>
          <p:spPr bwMode="auto">
            <a:xfrm>
              <a:off x="2017713" y="357346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681" name="Freeform 1549"/>
            <p:cNvSpPr>
              <a:spLocks/>
            </p:cNvSpPr>
            <p:nvPr/>
          </p:nvSpPr>
          <p:spPr bwMode="auto">
            <a:xfrm>
              <a:off x="201771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82" name="Freeform 1550"/>
            <p:cNvSpPr>
              <a:spLocks/>
            </p:cNvSpPr>
            <p:nvPr/>
          </p:nvSpPr>
          <p:spPr bwMode="auto">
            <a:xfrm>
              <a:off x="2019300"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83" name="Freeform 1551"/>
            <p:cNvSpPr>
              <a:spLocks/>
            </p:cNvSpPr>
            <p:nvPr/>
          </p:nvSpPr>
          <p:spPr bwMode="auto">
            <a:xfrm>
              <a:off x="2020888"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84" name="Freeform 1552"/>
            <p:cNvSpPr>
              <a:spLocks/>
            </p:cNvSpPr>
            <p:nvPr/>
          </p:nvSpPr>
          <p:spPr bwMode="auto">
            <a:xfrm>
              <a:off x="202088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85" name="Freeform 1553"/>
            <p:cNvSpPr>
              <a:spLocks/>
            </p:cNvSpPr>
            <p:nvPr/>
          </p:nvSpPr>
          <p:spPr bwMode="auto">
            <a:xfrm>
              <a:off x="2022475" y="35734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686" name="Freeform 1554"/>
            <p:cNvSpPr>
              <a:spLocks/>
            </p:cNvSpPr>
            <p:nvPr/>
          </p:nvSpPr>
          <p:spPr bwMode="auto">
            <a:xfrm>
              <a:off x="2024063"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87" name="Freeform 1555"/>
            <p:cNvSpPr>
              <a:spLocks/>
            </p:cNvSpPr>
            <p:nvPr/>
          </p:nvSpPr>
          <p:spPr bwMode="auto">
            <a:xfrm>
              <a:off x="2025650" y="357505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688" name="Freeform 1556"/>
            <p:cNvSpPr>
              <a:spLocks/>
            </p:cNvSpPr>
            <p:nvPr/>
          </p:nvSpPr>
          <p:spPr bwMode="auto">
            <a:xfrm>
              <a:off x="202565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89" name="Freeform 1557"/>
            <p:cNvSpPr>
              <a:spLocks/>
            </p:cNvSpPr>
            <p:nvPr/>
          </p:nvSpPr>
          <p:spPr bwMode="auto">
            <a:xfrm>
              <a:off x="20272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90" name="Freeform 1558"/>
            <p:cNvSpPr>
              <a:spLocks/>
            </p:cNvSpPr>
            <p:nvPr/>
          </p:nvSpPr>
          <p:spPr bwMode="auto">
            <a:xfrm>
              <a:off x="2028825"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91" name="Freeform 1559"/>
            <p:cNvSpPr>
              <a:spLocks/>
            </p:cNvSpPr>
            <p:nvPr/>
          </p:nvSpPr>
          <p:spPr bwMode="auto">
            <a:xfrm>
              <a:off x="2030413" y="35766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692" name="Freeform 1560"/>
            <p:cNvSpPr>
              <a:spLocks/>
            </p:cNvSpPr>
            <p:nvPr/>
          </p:nvSpPr>
          <p:spPr bwMode="auto">
            <a:xfrm>
              <a:off x="2030413"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93" name="Freeform 1561"/>
            <p:cNvSpPr>
              <a:spLocks/>
            </p:cNvSpPr>
            <p:nvPr/>
          </p:nvSpPr>
          <p:spPr bwMode="auto">
            <a:xfrm>
              <a:off x="2032000" y="35782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694" name="Freeform 1562"/>
            <p:cNvSpPr>
              <a:spLocks/>
            </p:cNvSpPr>
            <p:nvPr/>
          </p:nvSpPr>
          <p:spPr bwMode="auto">
            <a:xfrm>
              <a:off x="20335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695" name="Freeform 1563"/>
            <p:cNvSpPr>
              <a:spLocks/>
            </p:cNvSpPr>
            <p:nvPr/>
          </p:nvSpPr>
          <p:spPr bwMode="auto">
            <a:xfrm>
              <a:off x="20335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96" name="Freeform 1564"/>
            <p:cNvSpPr>
              <a:spLocks/>
            </p:cNvSpPr>
            <p:nvPr/>
          </p:nvSpPr>
          <p:spPr bwMode="auto">
            <a:xfrm>
              <a:off x="2035175" y="35798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697" name="Freeform 1565"/>
            <p:cNvSpPr>
              <a:spLocks/>
            </p:cNvSpPr>
            <p:nvPr/>
          </p:nvSpPr>
          <p:spPr bwMode="auto">
            <a:xfrm>
              <a:off x="203517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98" name="Freeform 1566"/>
            <p:cNvSpPr>
              <a:spLocks/>
            </p:cNvSpPr>
            <p:nvPr/>
          </p:nvSpPr>
          <p:spPr bwMode="auto">
            <a:xfrm>
              <a:off x="203676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699" name="Freeform 1567"/>
            <p:cNvSpPr>
              <a:spLocks/>
            </p:cNvSpPr>
            <p:nvPr/>
          </p:nvSpPr>
          <p:spPr bwMode="auto">
            <a:xfrm>
              <a:off x="203835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00" name="Freeform 1568"/>
            <p:cNvSpPr>
              <a:spLocks/>
            </p:cNvSpPr>
            <p:nvPr/>
          </p:nvSpPr>
          <p:spPr bwMode="auto">
            <a:xfrm>
              <a:off x="2039938"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01" name="Freeform 1569"/>
            <p:cNvSpPr>
              <a:spLocks/>
            </p:cNvSpPr>
            <p:nvPr/>
          </p:nvSpPr>
          <p:spPr bwMode="auto">
            <a:xfrm>
              <a:off x="203993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02" name="Freeform 1570"/>
            <p:cNvSpPr>
              <a:spLocks/>
            </p:cNvSpPr>
            <p:nvPr/>
          </p:nvSpPr>
          <p:spPr bwMode="auto">
            <a:xfrm>
              <a:off x="204152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03" name="Freeform 1571"/>
            <p:cNvSpPr>
              <a:spLocks/>
            </p:cNvSpPr>
            <p:nvPr/>
          </p:nvSpPr>
          <p:spPr bwMode="auto">
            <a:xfrm>
              <a:off x="2043113" y="35814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704" name="Freeform 1572"/>
            <p:cNvSpPr>
              <a:spLocks/>
            </p:cNvSpPr>
            <p:nvPr/>
          </p:nvSpPr>
          <p:spPr bwMode="auto">
            <a:xfrm>
              <a:off x="2044700"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05" name="Freeform 1573"/>
            <p:cNvSpPr>
              <a:spLocks/>
            </p:cNvSpPr>
            <p:nvPr/>
          </p:nvSpPr>
          <p:spPr bwMode="auto">
            <a:xfrm>
              <a:off x="20447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06" name="Freeform 1574"/>
            <p:cNvSpPr>
              <a:spLocks/>
            </p:cNvSpPr>
            <p:nvPr/>
          </p:nvSpPr>
          <p:spPr bwMode="auto">
            <a:xfrm>
              <a:off x="20462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07" name="Freeform 1575"/>
            <p:cNvSpPr>
              <a:spLocks/>
            </p:cNvSpPr>
            <p:nvPr/>
          </p:nvSpPr>
          <p:spPr bwMode="auto">
            <a:xfrm>
              <a:off x="20478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08" name="Freeform 1576"/>
            <p:cNvSpPr>
              <a:spLocks/>
            </p:cNvSpPr>
            <p:nvPr/>
          </p:nvSpPr>
          <p:spPr bwMode="auto">
            <a:xfrm>
              <a:off x="20494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09" name="Freeform 1577"/>
            <p:cNvSpPr>
              <a:spLocks/>
            </p:cNvSpPr>
            <p:nvPr/>
          </p:nvSpPr>
          <p:spPr bwMode="auto">
            <a:xfrm>
              <a:off x="20494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10" name="Freeform 1578"/>
            <p:cNvSpPr>
              <a:spLocks/>
            </p:cNvSpPr>
            <p:nvPr/>
          </p:nvSpPr>
          <p:spPr bwMode="auto">
            <a:xfrm>
              <a:off x="20510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11" name="Freeform 1579"/>
            <p:cNvSpPr>
              <a:spLocks/>
            </p:cNvSpPr>
            <p:nvPr/>
          </p:nvSpPr>
          <p:spPr bwMode="auto">
            <a:xfrm>
              <a:off x="20526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12" name="Freeform 1580"/>
            <p:cNvSpPr>
              <a:spLocks/>
            </p:cNvSpPr>
            <p:nvPr/>
          </p:nvSpPr>
          <p:spPr bwMode="auto">
            <a:xfrm>
              <a:off x="20526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13" name="Freeform 1581"/>
            <p:cNvSpPr>
              <a:spLocks/>
            </p:cNvSpPr>
            <p:nvPr/>
          </p:nvSpPr>
          <p:spPr bwMode="auto">
            <a:xfrm>
              <a:off x="205422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14" name="Freeform 1582"/>
            <p:cNvSpPr>
              <a:spLocks/>
            </p:cNvSpPr>
            <p:nvPr/>
          </p:nvSpPr>
          <p:spPr bwMode="auto">
            <a:xfrm>
              <a:off x="20542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15" name="Freeform 1583"/>
            <p:cNvSpPr>
              <a:spLocks/>
            </p:cNvSpPr>
            <p:nvPr/>
          </p:nvSpPr>
          <p:spPr bwMode="auto">
            <a:xfrm>
              <a:off x="20558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16" name="Freeform 1584"/>
            <p:cNvSpPr>
              <a:spLocks/>
            </p:cNvSpPr>
            <p:nvPr/>
          </p:nvSpPr>
          <p:spPr bwMode="auto">
            <a:xfrm>
              <a:off x="20574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17" name="Freeform 1585"/>
            <p:cNvSpPr>
              <a:spLocks/>
            </p:cNvSpPr>
            <p:nvPr/>
          </p:nvSpPr>
          <p:spPr bwMode="auto">
            <a:xfrm>
              <a:off x="205898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18" name="Freeform 1586"/>
            <p:cNvSpPr>
              <a:spLocks/>
            </p:cNvSpPr>
            <p:nvPr/>
          </p:nvSpPr>
          <p:spPr bwMode="auto">
            <a:xfrm>
              <a:off x="20589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19" name="Freeform 1587"/>
            <p:cNvSpPr>
              <a:spLocks/>
            </p:cNvSpPr>
            <p:nvPr/>
          </p:nvSpPr>
          <p:spPr bwMode="auto">
            <a:xfrm>
              <a:off x="20605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20" name="Freeform 1588"/>
            <p:cNvSpPr>
              <a:spLocks/>
            </p:cNvSpPr>
            <p:nvPr/>
          </p:nvSpPr>
          <p:spPr bwMode="auto">
            <a:xfrm>
              <a:off x="20621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21" name="Freeform 1589"/>
            <p:cNvSpPr>
              <a:spLocks/>
            </p:cNvSpPr>
            <p:nvPr/>
          </p:nvSpPr>
          <p:spPr bwMode="auto">
            <a:xfrm>
              <a:off x="2063750"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22" name="Freeform 1590"/>
            <p:cNvSpPr>
              <a:spLocks/>
            </p:cNvSpPr>
            <p:nvPr/>
          </p:nvSpPr>
          <p:spPr bwMode="auto">
            <a:xfrm>
              <a:off x="20637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23" name="Freeform 1591"/>
            <p:cNvSpPr>
              <a:spLocks/>
            </p:cNvSpPr>
            <p:nvPr/>
          </p:nvSpPr>
          <p:spPr bwMode="auto">
            <a:xfrm>
              <a:off x="20653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24" name="Freeform 1592"/>
            <p:cNvSpPr>
              <a:spLocks/>
            </p:cNvSpPr>
            <p:nvPr/>
          </p:nvSpPr>
          <p:spPr bwMode="auto">
            <a:xfrm>
              <a:off x="206692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25" name="Freeform 1593"/>
            <p:cNvSpPr>
              <a:spLocks/>
            </p:cNvSpPr>
            <p:nvPr/>
          </p:nvSpPr>
          <p:spPr bwMode="auto">
            <a:xfrm>
              <a:off x="20669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26" name="Freeform 1594"/>
            <p:cNvSpPr>
              <a:spLocks/>
            </p:cNvSpPr>
            <p:nvPr/>
          </p:nvSpPr>
          <p:spPr bwMode="auto">
            <a:xfrm>
              <a:off x="20685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27" name="Freeform 1595"/>
            <p:cNvSpPr>
              <a:spLocks/>
            </p:cNvSpPr>
            <p:nvPr/>
          </p:nvSpPr>
          <p:spPr bwMode="auto">
            <a:xfrm>
              <a:off x="2070100"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28" name="Freeform 1596"/>
            <p:cNvSpPr>
              <a:spLocks/>
            </p:cNvSpPr>
            <p:nvPr/>
          </p:nvSpPr>
          <p:spPr bwMode="auto">
            <a:xfrm>
              <a:off x="20701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29" name="Freeform 1597"/>
            <p:cNvSpPr>
              <a:spLocks/>
            </p:cNvSpPr>
            <p:nvPr/>
          </p:nvSpPr>
          <p:spPr bwMode="auto">
            <a:xfrm>
              <a:off x="20716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30" name="Freeform 1598"/>
            <p:cNvSpPr>
              <a:spLocks/>
            </p:cNvSpPr>
            <p:nvPr/>
          </p:nvSpPr>
          <p:spPr bwMode="auto">
            <a:xfrm>
              <a:off x="207327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31" name="Freeform 1599"/>
            <p:cNvSpPr>
              <a:spLocks/>
            </p:cNvSpPr>
            <p:nvPr/>
          </p:nvSpPr>
          <p:spPr bwMode="auto">
            <a:xfrm>
              <a:off x="20732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32" name="Freeform 1600"/>
            <p:cNvSpPr>
              <a:spLocks/>
            </p:cNvSpPr>
            <p:nvPr/>
          </p:nvSpPr>
          <p:spPr bwMode="auto">
            <a:xfrm>
              <a:off x="20748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33" name="Freeform 1601"/>
            <p:cNvSpPr>
              <a:spLocks/>
            </p:cNvSpPr>
            <p:nvPr/>
          </p:nvSpPr>
          <p:spPr bwMode="auto">
            <a:xfrm>
              <a:off x="20764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34" name="Freeform 1602"/>
            <p:cNvSpPr>
              <a:spLocks/>
            </p:cNvSpPr>
            <p:nvPr/>
          </p:nvSpPr>
          <p:spPr bwMode="auto">
            <a:xfrm>
              <a:off x="2078038"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35" name="Freeform 1603"/>
            <p:cNvSpPr>
              <a:spLocks/>
            </p:cNvSpPr>
            <p:nvPr/>
          </p:nvSpPr>
          <p:spPr bwMode="auto">
            <a:xfrm>
              <a:off x="20780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36" name="Freeform 1604"/>
            <p:cNvSpPr>
              <a:spLocks/>
            </p:cNvSpPr>
            <p:nvPr/>
          </p:nvSpPr>
          <p:spPr bwMode="auto">
            <a:xfrm>
              <a:off x="20796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37" name="Freeform 1605"/>
            <p:cNvSpPr>
              <a:spLocks/>
            </p:cNvSpPr>
            <p:nvPr/>
          </p:nvSpPr>
          <p:spPr bwMode="auto">
            <a:xfrm>
              <a:off x="208121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38" name="Freeform 1606"/>
            <p:cNvSpPr>
              <a:spLocks/>
            </p:cNvSpPr>
            <p:nvPr/>
          </p:nvSpPr>
          <p:spPr bwMode="auto">
            <a:xfrm>
              <a:off x="20812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39" name="Freeform 1607"/>
            <p:cNvSpPr>
              <a:spLocks/>
            </p:cNvSpPr>
            <p:nvPr/>
          </p:nvSpPr>
          <p:spPr bwMode="auto">
            <a:xfrm>
              <a:off x="20828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40" name="Freeform 1608"/>
            <p:cNvSpPr>
              <a:spLocks/>
            </p:cNvSpPr>
            <p:nvPr/>
          </p:nvSpPr>
          <p:spPr bwMode="auto">
            <a:xfrm>
              <a:off x="20843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41" name="Freeform 1609"/>
            <p:cNvSpPr>
              <a:spLocks/>
            </p:cNvSpPr>
            <p:nvPr/>
          </p:nvSpPr>
          <p:spPr bwMode="auto">
            <a:xfrm>
              <a:off x="208597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42" name="Freeform 1610"/>
            <p:cNvSpPr>
              <a:spLocks/>
            </p:cNvSpPr>
            <p:nvPr/>
          </p:nvSpPr>
          <p:spPr bwMode="auto">
            <a:xfrm>
              <a:off x="20859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43" name="Freeform 1611"/>
            <p:cNvSpPr>
              <a:spLocks/>
            </p:cNvSpPr>
            <p:nvPr/>
          </p:nvSpPr>
          <p:spPr bwMode="auto">
            <a:xfrm>
              <a:off x="20875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44" name="Freeform 1613"/>
            <p:cNvSpPr>
              <a:spLocks/>
            </p:cNvSpPr>
            <p:nvPr/>
          </p:nvSpPr>
          <p:spPr bwMode="auto">
            <a:xfrm>
              <a:off x="2089150"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45" name="Freeform 1614"/>
            <p:cNvSpPr>
              <a:spLocks/>
            </p:cNvSpPr>
            <p:nvPr/>
          </p:nvSpPr>
          <p:spPr bwMode="auto">
            <a:xfrm>
              <a:off x="208915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46" name="Freeform 1615"/>
            <p:cNvSpPr>
              <a:spLocks/>
            </p:cNvSpPr>
            <p:nvPr/>
          </p:nvSpPr>
          <p:spPr bwMode="auto">
            <a:xfrm>
              <a:off x="209073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47" name="Freeform 1616"/>
            <p:cNvSpPr>
              <a:spLocks/>
            </p:cNvSpPr>
            <p:nvPr/>
          </p:nvSpPr>
          <p:spPr bwMode="auto">
            <a:xfrm>
              <a:off x="2092325"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48" name="Freeform 1617"/>
            <p:cNvSpPr>
              <a:spLocks/>
            </p:cNvSpPr>
            <p:nvPr/>
          </p:nvSpPr>
          <p:spPr bwMode="auto">
            <a:xfrm>
              <a:off x="209232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49" name="Freeform 1618"/>
            <p:cNvSpPr>
              <a:spLocks/>
            </p:cNvSpPr>
            <p:nvPr/>
          </p:nvSpPr>
          <p:spPr bwMode="auto">
            <a:xfrm>
              <a:off x="209391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50" name="Freeform 1619"/>
            <p:cNvSpPr>
              <a:spLocks/>
            </p:cNvSpPr>
            <p:nvPr/>
          </p:nvSpPr>
          <p:spPr bwMode="auto">
            <a:xfrm>
              <a:off x="2095500"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51" name="Freeform 1620"/>
            <p:cNvSpPr>
              <a:spLocks/>
            </p:cNvSpPr>
            <p:nvPr/>
          </p:nvSpPr>
          <p:spPr bwMode="auto">
            <a:xfrm>
              <a:off x="2095500"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52" name="Freeform 1621"/>
            <p:cNvSpPr>
              <a:spLocks/>
            </p:cNvSpPr>
            <p:nvPr/>
          </p:nvSpPr>
          <p:spPr bwMode="auto">
            <a:xfrm>
              <a:off x="2097088"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53" name="Freeform 1622"/>
            <p:cNvSpPr>
              <a:spLocks/>
            </p:cNvSpPr>
            <p:nvPr/>
          </p:nvSpPr>
          <p:spPr bwMode="auto">
            <a:xfrm>
              <a:off x="2098675"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54" name="Freeform 1623"/>
            <p:cNvSpPr>
              <a:spLocks/>
            </p:cNvSpPr>
            <p:nvPr/>
          </p:nvSpPr>
          <p:spPr bwMode="auto">
            <a:xfrm>
              <a:off x="2100263" y="35829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55" name="Freeform 1624"/>
            <p:cNvSpPr>
              <a:spLocks/>
            </p:cNvSpPr>
            <p:nvPr/>
          </p:nvSpPr>
          <p:spPr bwMode="auto">
            <a:xfrm>
              <a:off x="2100263" y="35829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56" name="Freeform 1625"/>
            <p:cNvSpPr>
              <a:spLocks/>
            </p:cNvSpPr>
            <p:nvPr/>
          </p:nvSpPr>
          <p:spPr bwMode="auto">
            <a:xfrm>
              <a:off x="2101850" y="358140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757" name="Freeform 1626"/>
            <p:cNvSpPr>
              <a:spLocks/>
            </p:cNvSpPr>
            <p:nvPr/>
          </p:nvSpPr>
          <p:spPr bwMode="auto">
            <a:xfrm>
              <a:off x="21034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58" name="Freeform 1627"/>
            <p:cNvSpPr>
              <a:spLocks/>
            </p:cNvSpPr>
            <p:nvPr/>
          </p:nvSpPr>
          <p:spPr bwMode="auto">
            <a:xfrm>
              <a:off x="2105025"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59" name="Freeform 1628"/>
            <p:cNvSpPr>
              <a:spLocks/>
            </p:cNvSpPr>
            <p:nvPr/>
          </p:nvSpPr>
          <p:spPr bwMode="auto">
            <a:xfrm>
              <a:off x="21050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60" name="Freeform 1629"/>
            <p:cNvSpPr>
              <a:spLocks/>
            </p:cNvSpPr>
            <p:nvPr/>
          </p:nvSpPr>
          <p:spPr bwMode="auto">
            <a:xfrm>
              <a:off x="21066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61" name="Freeform 1630"/>
            <p:cNvSpPr>
              <a:spLocks/>
            </p:cNvSpPr>
            <p:nvPr/>
          </p:nvSpPr>
          <p:spPr bwMode="auto">
            <a:xfrm>
              <a:off x="21066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62" name="Freeform 1631"/>
            <p:cNvSpPr>
              <a:spLocks/>
            </p:cNvSpPr>
            <p:nvPr/>
          </p:nvSpPr>
          <p:spPr bwMode="auto">
            <a:xfrm>
              <a:off x="21082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63" name="Freeform 1632"/>
            <p:cNvSpPr>
              <a:spLocks/>
            </p:cNvSpPr>
            <p:nvPr/>
          </p:nvSpPr>
          <p:spPr bwMode="auto">
            <a:xfrm>
              <a:off x="21097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64" name="Freeform 1633"/>
            <p:cNvSpPr>
              <a:spLocks/>
            </p:cNvSpPr>
            <p:nvPr/>
          </p:nvSpPr>
          <p:spPr bwMode="auto">
            <a:xfrm>
              <a:off x="2111375"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65" name="Freeform 1634"/>
            <p:cNvSpPr>
              <a:spLocks/>
            </p:cNvSpPr>
            <p:nvPr/>
          </p:nvSpPr>
          <p:spPr bwMode="auto">
            <a:xfrm>
              <a:off x="21113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66" name="Freeform 1635"/>
            <p:cNvSpPr>
              <a:spLocks/>
            </p:cNvSpPr>
            <p:nvPr/>
          </p:nvSpPr>
          <p:spPr bwMode="auto">
            <a:xfrm>
              <a:off x="2112963"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767" name="Freeform 1636"/>
            <p:cNvSpPr>
              <a:spLocks/>
            </p:cNvSpPr>
            <p:nvPr/>
          </p:nvSpPr>
          <p:spPr bwMode="auto">
            <a:xfrm>
              <a:off x="21145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68" name="Freeform 1637"/>
            <p:cNvSpPr>
              <a:spLocks/>
            </p:cNvSpPr>
            <p:nvPr/>
          </p:nvSpPr>
          <p:spPr bwMode="auto">
            <a:xfrm>
              <a:off x="21145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69" name="Freeform 1638"/>
            <p:cNvSpPr>
              <a:spLocks/>
            </p:cNvSpPr>
            <p:nvPr/>
          </p:nvSpPr>
          <p:spPr bwMode="auto">
            <a:xfrm>
              <a:off x="21161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70" name="Freeform 1639"/>
            <p:cNvSpPr>
              <a:spLocks/>
            </p:cNvSpPr>
            <p:nvPr/>
          </p:nvSpPr>
          <p:spPr bwMode="auto">
            <a:xfrm>
              <a:off x="21177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71" name="Freeform 1640"/>
            <p:cNvSpPr>
              <a:spLocks/>
            </p:cNvSpPr>
            <p:nvPr/>
          </p:nvSpPr>
          <p:spPr bwMode="auto">
            <a:xfrm>
              <a:off x="21193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72" name="Freeform 1641"/>
            <p:cNvSpPr>
              <a:spLocks/>
            </p:cNvSpPr>
            <p:nvPr/>
          </p:nvSpPr>
          <p:spPr bwMode="auto">
            <a:xfrm>
              <a:off x="21193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73" name="Freeform 1642"/>
            <p:cNvSpPr>
              <a:spLocks/>
            </p:cNvSpPr>
            <p:nvPr/>
          </p:nvSpPr>
          <p:spPr bwMode="auto">
            <a:xfrm>
              <a:off x="21209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74" name="Freeform 1643"/>
            <p:cNvSpPr>
              <a:spLocks/>
            </p:cNvSpPr>
            <p:nvPr/>
          </p:nvSpPr>
          <p:spPr bwMode="auto">
            <a:xfrm>
              <a:off x="21224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75" name="Freeform 1644"/>
            <p:cNvSpPr>
              <a:spLocks/>
            </p:cNvSpPr>
            <p:nvPr/>
          </p:nvSpPr>
          <p:spPr bwMode="auto">
            <a:xfrm>
              <a:off x="21240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76" name="Freeform 1645"/>
            <p:cNvSpPr>
              <a:spLocks/>
            </p:cNvSpPr>
            <p:nvPr/>
          </p:nvSpPr>
          <p:spPr bwMode="auto">
            <a:xfrm>
              <a:off x="21240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77" name="Freeform 1646"/>
            <p:cNvSpPr>
              <a:spLocks/>
            </p:cNvSpPr>
            <p:nvPr/>
          </p:nvSpPr>
          <p:spPr bwMode="auto">
            <a:xfrm>
              <a:off x="21256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78" name="Freeform 1647"/>
            <p:cNvSpPr>
              <a:spLocks/>
            </p:cNvSpPr>
            <p:nvPr/>
          </p:nvSpPr>
          <p:spPr bwMode="auto">
            <a:xfrm>
              <a:off x="21256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79" name="Freeform 1648"/>
            <p:cNvSpPr>
              <a:spLocks/>
            </p:cNvSpPr>
            <p:nvPr/>
          </p:nvSpPr>
          <p:spPr bwMode="auto">
            <a:xfrm>
              <a:off x="21272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80" name="Freeform 1649"/>
            <p:cNvSpPr>
              <a:spLocks/>
            </p:cNvSpPr>
            <p:nvPr/>
          </p:nvSpPr>
          <p:spPr bwMode="auto">
            <a:xfrm>
              <a:off x="2128838" y="357822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781" name="Freeform 1650"/>
            <p:cNvSpPr>
              <a:spLocks/>
            </p:cNvSpPr>
            <p:nvPr/>
          </p:nvSpPr>
          <p:spPr bwMode="auto">
            <a:xfrm>
              <a:off x="21288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82" name="Freeform 1651"/>
            <p:cNvSpPr>
              <a:spLocks/>
            </p:cNvSpPr>
            <p:nvPr/>
          </p:nvSpPr>
          <p:spPr bwMode="auto">
            <a:xfrm>
              <a:off x="2130425" y="35766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783" name="Freeform 1652"/>
            <p:cNvSpPr>
              <a:spLocks/>
            </p:cNvSpPr>
            <p:nvPr/>
          </p:nvSpPr>
          <p:spPr bwMode="auto">
            <a:xfrm>
              <a:off x="21320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84" name="Freeform 1653"/>
            <p:cNvSpPr>
              <a:spLocks/>
            </p:cNvSpPr>
            <p:nvPr/>
          </p:nvSpPr>
          <p:spPr bwMode="auto">
            <a:xfrm>
              <a:off x="2133600"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85" name="Freeform 1654"/>
            <p:cNvSpPr>
              <a:spLocks/>
            </p:cNvSpPr>
            <p:nvPr/>
          </p:nvSpPr>
          <p:spPr bwMode="auto">
            <a:xfrm>
              <a:off x="2133600" y="35750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786" name="Freeform 1655"/>
            <p:cNvSpPr>
              <a:spLocks/>
            </p:cNvSpPr>
            <p:nvPr/>
          </p:nvSpPr>
          <p:spPr bwMode="auto">
            <a:xfrm>
              <a:off x="2135188" y="35734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787" name="Freeform 1656"/>
            <p:cNvSpPr>
              <a:spLocks/>
            </p:cNvSpPr>
            <p:nvPr/>
          </p:nvSpPr>
          <p:spPr bwMode="auto">
            <a:xfrm>
              <a:off x="2136775"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88" name="Freeform 1657"/>
            <p:cNvSpPr>
              <a:spLocks/>
            </p:cNvSpPr>
            <p:nvPr/>
          </p:nvSpPr>
          <p:spPr bwMode="auto">
            <a:xfrm>
              <a:off x="2138363" y="357187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789" name="Freeform 1658"/>
            <p:cNvSpPr>
              <a:spLocks/>
            </p:cNvSpPr>
            <p:nvPr/>
          </p:nvSpPr>
          <p:spPr bwMode="auto">
            <a:xfrm>
              <a:off x="2138363" y="35702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790" name="Freeform 1659"/>
            <p:cNvSpPr>
              <a:spLocks/>
            </p:cNvSpPr>
            <p:nvPr/>
          </p:nvSpPr>
          <p:spPr bwMode="auto">
            <a:xfrm>
              <a:off x="2139950" y="356870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791" name="Freeform 1660"/>
            <p:cNvSpPr>
              <a:spLocks/>
            </p:cNvSpPr>
            <p:nvPr/>
          </p:nvSpPr>
          <p:spPr bwMode="auto">
            <a:xfrm>
              <a:off x="2141538" y="35687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92" name="Freeform 1661"/>
            <p:cNvSpPr>
              <a:spLocks/>
            </p:cNvSpPr>
            <p:nvPr/>
          </p:nvSpPr>
          <p:spPr bwMode="auto">
            <a:xfrm>
              <a:off x="2141538" y="35671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793" name="Freeform 1662"/>
            <p:cNvSpPr>
              <a:spLocks/>
            </p:cNvSpPr>
            <p:nvPr/>
          </p:nvSpPr>
          <p:spPr bwMode="auto">
            <a:xfrm>
              <a:off x="2143125" y="3567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94" name="Freeform 1663"/>
            <p:cNvSpPr>
              <a:spLocks/>
            </p:cNvSpPr>
            <p:nvPr/>
          </p:nvSpPr>
          <p:spPr bwMode="auto">
            <a:xfrm>
              <a:off x="2143125" y="35655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795" name="Freeform 1664"/>
            <p:cNvSpPr>
              <a:spLocks/>
            </p:cNvSpPr>
            <p:nvPr/>
          </p:nvSpPr>
          <p:spPr bwMode="auto">
            <a:xfrm>
              <a:off x="2144713"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96" name="Freeform 1665"/>
            <p:cNvSpPr>
              <a:spLocks/>
            </p:cNvSpPr>
            <p:nvPr/>
          </p:nvSpPr>
          <p:spPr bwMode="auto">
            <a:xfrm>
              <a:off x="2146300"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797" name="Freeform 1666"/>
            <p:cNvSpPr>
              <a:spLocks/>
            </p:cNvSpPr>
            <p:nvPr/>
          </p:nvSpPr>
          <p:spPr bwMode="auto">
            <a:xfrm>
              <a:off x="2147888" y="3565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798" name="Freeform 1667"/>
            <p:cNvSpPr>
              <a:spLocks/>
            </p:cNvSpPr>
            <p:nvPr/>
          </p:nvSpPr>
          <p:spPr bwMode="auto">
            <a:xfrm>
              <a:off x="2147888" y="356552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799" name="Freeform 1668"/>
            <p:cNvSpPr>
              <a:spLocks/>
            </p:cNvSpPr>
            <p:nvPr/>
          </p:nvSpPr>
          <p:spPr bwMode="auto">
            <a:xfrm>
              <a:off x="2149475"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00" name="Freeform 1669"/>
            <p:cNvSpPr>
              <a:spLocks/>
            </p:cNvSpPr>
            <p:nvPr/>
          </p:nvSpPr>
          <p:spPr bwMode="auto">
            <a:xfrm>
              <a:off x="2151063" y="35671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01" name="Freeform 1670"/>
            <p:cNvSpPr>
              <a:spLocks/>
            </p:cNvSpPr>
            <p:nvPr/>
          </p:nvSpPr>
          <p:spPr bwMode="auto">
            <a:xfrm>
              <a:off x="2152650" y="35687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02" name="Freeform 1671"/>
            <p:cNvSpPr>
              <a:spLocks/>
            </p:cNvSpPr>
            <p:nvPr/>
          </p:nvSpPr>
          <p:spPr bwMode="auto">
            <a:xfrm>
              <a:off x="2152650" y="35687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03" name="Freeform 1672"/>
            <p:cNvSpPr>
              <a:spLocks/>
            </p:cNvSpPr>
            <p:nvPr/>
          </p:nvSpPr>
          <p:spPr bwMode="auto">
            <a:xfrm>
              <a:off x="2154238" y="35702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04" name="Freeform 1673"/>
            <p:cNvSpPr>
              <a:spLocks/>
            </p:cNvSpPr>
            <p:nvPr/>
          </p:nvSpPr>
          <p:spPr bwMode="auto">
            <a:xfrm>
              <a:off x="2155825" y="357187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05" name="Freeform 1674"/>
            <p:cNvSpPr>
              <a:spLocks/>
            </p:cNvSpPr>
            <p:nvPr/>
          </p:nvSpPr>
          <p:spPr bwMode="auto">
            <a:xfrm>
              <a:off x="2157413" y="35734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806" name="Freeform 1675"/>
            <p:cNvSpPr>
              <a:spLocks/>
            </p:cNvSpPr>
            <p:nvPr/>
          </p:nvSpPr>
          <p:spPr bwMode="auto">
            <a:xfrm>
              <a:off x="2157413" y="35750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07" name="Freeform 1676"/>
            <p:cNvSpPr>
              <a:spLocks/>
            </p:cNvSpPr>
            <p:nvPr/>
          </p:nvSpPr>
          <p:spPr bwMode="auto">
            <a:xfrm>
              <a:off x="215900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08" name="Freeform 1677"/>
            <p:cNvSpPr>
              <a:spLocks/>
            </p:cNvSpPr>
            <p:nvPr/>
          </p:nvSpPr>
          <p:spPr bwMode="auto">
            <a:xfrm>
              <a:off x="21605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09" name="Freeform 1678"/>
            <p:cNvSpPr>
              <a:spLocks/>
            </p:cNvSpPr>
            <p:nvPr/>
          </p:nvSpPr>
          <p:spPr bwMode="auto">
            <a:xfrm>
              <a:off x="2160588" y="35766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10" name="Freeform 1679"/>
            <p:cNvSpPr>
              <a:spLocks/>
            </p:cNvSpPr>
            <p:nvPr/>
          </p:nvSpPr>
          <p:spPr bwMode="auto">
            <a:xfrm>
              <a:off x="2162175"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11" name="Freeform 1680"/>
            <p:cNvSpPr>
              <a:spLocks/>
            </p:cNvSpPr>
            <p:nvPr/>
          </p:nvSpPr>
          <p:spPr bwMode="auto">
            <a:xfrm>
              <a:off x="2162175" y="357822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12" name="Freeform 1681"/>
            <p:cNvSpPr>
              <a:spLocks/>
            </p:cNvSpPr>
            <p:nvPr/>
          </p:nvSpPr>
          <p:spPr bwMode="auto">
            <a:xfrm>
              <a:off x="21637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13" name="Freeform 1682"/>
            <p:cNvSpPr>
              <a:spLocks/>
            </p:cNvSpPr>
            <p:nvPr/>
          </p:nvSpPr>
          <p:spPr bwMode="auto">
            <a:xfrm>
              <a:off x="21653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14" name="Freeform 1683"/>
            <p:cNvSpPr>
              <a:spLocks/>
            </p:cNvSpPr>
            <p:nvPr/>
          </p:nvSpPr>
          <p:spPr bwMode="auto">
            <a:xfrm>
              <a:off x="21669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15" name="Freeform 1684"/>
            <p:cNvSpPr>
              <a:spLocks/>
            </p:cNvSpPr>
            <p:nvPr/>
          </p:nvSpPr>
          <p:spPr bwMode="auto">
            <a:xfrm>
              <a:off x="21669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16" name="Freeform 1685"/>
            <p:cNvSpPr>
              <a:spLocks/>
            </p:cNvSpPr>
            <p:nvPr/>
          </p:nvSpPr>
          <p:spPr bwMode="auto">
            <a:xfrm>
              <a:off x="21685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17" name="Freeform 1686"/>
            <p:cNvSpPr>
              <a:spLocks/>
            </p:cNvSpPr>
            <p:nvPr/>
          </p:nvSpPr>
          <p:spPr bwMode="auto">
            <a:xfrm>
              <a:off x="2170113" y="35798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18" name="Freeform 1687"/>
            <p:cNvSpPr>
              <a:spLocks/>
            </p:cNvSpPr>
            <p:nvPr/>
          </p:nvSpPr>
          <p:spPr bwMode="auto">
            <a:xfrm>
              <a:off x="217170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19" name="Freeform 1688"/>
            <p:cNvSpPr>
              <a:spLocks/>
            </p:cNvSpPr>
            <p:nvPr/>
          </p:nvSpPr>
          <p:spPr bwMode="auto">
            <a:xfrm>
              <a:off x="21717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20" name="Freeform 1689"/>
            <p:cNvSpPr>
              <a:spLocks/>
            </p:cNvSpPr>
            <p:nvPr/>
          </p:nvSpPr>
          <p:spPr bwMode="auto">
            <a:xfrm>
              <a:off x="21732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21" name="Freeform 1690"/>
            <p:cNvSpPr>
              <a:spLocks/>
            </p:cNvSpPr>
            <p:nvPr/>
          </p:nvSpPr>
          <p:spPr bwMode="auto">
            <a:xfrm>
              <a:off x="2174875"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22" name="Freeform 1691"/>
            <p:cNvSpPr>
              <a:spLocks/>
            </p:cNvSpPr>
            <p:nvPr/>
          </p:nvSpPr>
          <p:spPr bwMode="auto">
            <a:xfrm>
              <a:off x="21748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23" name="Freeform 1692"/>
            <p:cNvSpPr>
              <a:spLocks/>
            </p:cNvSpPr>
            <p:nvPr/>
          </p:nvSpPr>
          <p:spPr bwMode="auto">
            <a:xfrm>
              <a:off x="21764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24" name="Freeform 1693"/>
            <p:cNvSpPr>
              <a:spLocks/>
            </p:cNvSpPr>
            <p:nvPr/>
          </p:nvSpPr>
          <p:spPr bwMode="auto">
            <a:xfrm>
              <a:off x="21780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25" name="Freeform 1694"/>
            <p:cNvSpPr>
              <a:spLocks/>
            </p:cNvSpPr>
            <p:nvPr/>
          </p:nvSpPr>
          <p:spPr bwMode="auto">
            <a:xfrm>
              <a:off x="2179638" y="357981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826" name="Freeform 1695"/>
            <p:cNvSpPr>
              <a:spLocks/>
            </p:cNvSpPr>
            <p:nvPr/>
          </p:nvSpPr>
          <p:spPr bwMode="auto">
            <a:xfrm>
              <a:off x="21796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27" name="Freeform 1696"/>
            <p:cNvSpPr>
              <a:spLocks/>
            </p:cNvSpPr>
            <p:nvPr/>
          </p:nvSpPr>
          <p:spPr bwMode="auto">
            <a:xfrm>
              <a:off x="21812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28" name="Freeform 1697"/>
            <p:cNvSpPr>
              <a:spLocks/>
            </p:cNvSpPr>
            <p:nvPr/>
          </p:nvSpPr>
          <p:spPr bwMode="auto">
            <a:xfrm>
              <a:off x="21812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29" name="Freeform 1698"/>
            <p:cNvSpPr>
              <a:spLocks/>
            </p:cNvSpPr>
            <p:nvPr/>
          </p:nvSpPr>
          <p:spPr bwMode="auto">
            <a:xfrm>
              <a:off x="21828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30" name="Freeform 1699"/>
            <p:cNvSpPr>
              <a:spLocks/>
            </p:cNvSpPr>
            <p:nvPr/>
          </p:nvSpPr>
          <p:spPr bwMode="auto">
            <a:xfrm>
              <a:off x="2184400" y="35782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831" name="Freeform 1700"/>
            <p:cNvSpPr>
              <a:spLocks/>
            </p:cNvSpPr>
            <p:nvPr/>
          </p:nvSpPr>
          <p:spPr bwMode="auto">
            <a:xfrm>
              <a:off x="21859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32" name="Freeform 1701"/>
            <p:cNvSpPr>
              <a:spLocks/>
            </p:cNvSpPr>
            <p:nvPr/>
          </p:nvSpPr>
          <p:spPr bwMode="auto">
            <a:xfrm>
              <a:off x="21859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33" name="Freeform 1702"/>
            <p:cNvSpPr>
              <a:spLocks/>
            </p:cNvSpPr>
            <p:nvPr/>
          </p:nvSpPr>
          <p:spPr bwMode="auto">
            <a:xfrm>
              <a:off x="2187575"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34" name="Freeform 1703"/>
            <p:cNvSpPr>
              <a:spLocks/>
            </p:cNvSpPr>
            <p:nvPr/>
          </p:nvSpPr>
          <p:spPr bwMode="auto">
            <a:xfrm>
              <a:off x="2189163" y="35766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835" name="Freeform 1704"/>
            <p:cNvSpPr>
              <a:spLocks/>
            </p:cNvSpPr>
            <p:nvPr/>
          </p:nvSpPr>
          <p:spPr bwMode="auto">
            <a:xfrm>
              <a:off x="21891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36" name="Freeform 1705"/>
            <p:cNvSpPr>
              <a:spLocks/>
            </p:cNvSpPr>
            <p:nvPr/>
          </p:nvSpPr>
          <p:spPr bwMode="auto">
            <a:xfrm>
              <a:off x="219075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37" name="Freeform 1706"/>
            <p:cNvSpPr>
              <a:spLocks/>
            </p:cNvSpPr>
            <p:nvPr/>
          </p:nvSpPr>
          <p:spPr bwMode="auto">
            <a:xfrm>
              <a:off x="21923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38" name="Freeform 1707"/>
            <p:cNvSpPr>
              <a:spLocks/>
            </p:cNvSpPr>
            <p:nvPr/>
          </p:nvSpPr>
          <p:spPr bwMode="auto">
            <a:xfrm>
              <a:off x="2193925"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39" name="Freeform 1708"/>
            <p:cNvSpPr>
              <a:spLocks/>
            </p:cNvSpPr>
            <p:nvPr/>
          </p:nvSpPr>
          <p:spPr bwMode="auto">
            <a:xfrm>
              <a:off x="2193925"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40" name="Freeform 1709"/>
            <p:cNvSpPr>
              <a:spLocks/>
            </p:cNvSpPr>
            <p:nvPr/>
          </p:nvSpPr>
          <p:spPr bwMode="auto">
            <a:xfrm>
              <a:off x="21955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41" name="Freeform 1710"/>
            <p:cNvSpPr>
              <a:spLocks/>
            </p:cNvSpPr>
            <p:nvPr/>
          </p:nvSpPr>
          <p:spPr bwMode="auto">
            <a:xfrm>
              <a:off x="2197100"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42" name="Freeform 1711"/>
            <p:cNvSpPr>
              <a:spLocks/>
            </p:cNvSpPr>
            <p:nvPr/>
          </p:nvSpPr>
          <p:spPr bwMode="auto">
            <a:xfrm>
              <a:off x="219710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43" name="Freeform 1712"/>
            <p:cNvSpPr>
              <a:spLocks/>
            </p:cNvSpPr>
            <p:nvPr/>
          </p:nvSpPr>
          <p:spPr bwMode="auto">
            <a:xfrm>
              <a:off x="21986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44" name="Freeform 1713"/>
            <p:cNvSpPr>
              <a:spLocks/>
            </p:cNvSpPr>
            <p:nvPr/>
          </p:nvSpPr>
          <p:spPr bwMode="auto">
            <a:xfrm>
              <a:off x="2200275"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45" name="Freeform 1714"/>
            <p:cNvSpPr>
              <a:spLocks/>
            </p:cNvSpPr>
            <p:nvPr/>
          </p:nvSpPr>
          <p:spPr bwMode="auto">
            <a:xfrm>
              <a:off x="2200275" y="35766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46" name="Freeform 1715"/>
            <p:cNvSpPr>
              <a:spLocks/>
            </p:cNvSpPr>
            <p:nvPr/>
          </p:nvSpPr>
          <p:spPr bwMode="auto">
            <a:xfrm>
              <a:off x="22018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47" name="Freeform 1716"/>
            <p:cNvSpPr>
              <a:spLocks/>
            </p:cNvSpPr>
            <p:nvPr/>
          </p:nvSpPr>
          <p:spPr bwMode="auto">
            <a:xfrm>
              <a:off x="2203450"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48" name="Freeform 1717"/>
            <p:cNvSpPr>
              <a:spLocks/>
            </p:cNvSpPr>
            <p:nvPr/>
          </p:nvSpPr>
          <p:spPr bwMode="auto">
            <a:xfrm>
              <a:off x="2203450"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49" name="Freeform 1718"/>
            <p:cNvSpPr>
              <a:spLocks/>
            </p:cNvSpPr>
            <p:nvPr/>
          </p:nvSpPr>
          <p:spPr bwMode="auto">
            <a:xfrm>
              <a:off x="2205038" y="357822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50" name="Freeform 1719"/>
            <p:cNvSpPr>
              <a:spLocks/>
            </p:cNvSpPr>
            <p:nvPr/>
          </p:nvSpPr>
          <p:spPr bwMode="auto">
            <a:xfrm>
              <a:off x="22066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51" name="Freeform 1720"/>
            <p:cNvSpPr>
              <a:spLocks/>
            </p:cNvSpPr>
            <p:nvPr/>
          </p:nvSpPr>
          <p:spPr bwMode="auto">
            <a:xfrm>
              <a:off x="22082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52" name="Freeform 1721"/>
            <p:cNvSpPr>
              <a:spLocks/>
            </p:cNvSpPr>
            <p:nvPr/>
          </p:nvSpPr>
          <p:spPr bwMode="auto">
            <a:xfrm>
              <a:off x="22082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53" name="Freeform 1722"/>
            <p:cNvSpPr>
              <a:spLocks/>
            </p:cNvSpPr>
            <p:nvPr/>
          </p:nvSpPr>
          <p:spPr bwMode="auto">
            <a:xfrm>
              <a:off x="2209800" y="35798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54" name="Freeform 1723"/>
            <p:cNvSpPr>
              <a:spLocks/>
            </p:cNvSpPr>
            <p:nvPr/>
          </p:nvSpPr>
          <p:spPr bwMode="auto">
            <a:xfrm>
              <a:off x="22113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55" name="Freeform 1724"/>
            <p:cNvSpPr>
              <a:spLocks/>
            </p:cNvSpPr>
            <p:nvPr/>
          </p:nvSpPr>
          <p:spPr bwMode="auto">
            <a:xfrm>
              <a:off x="2212975"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56" name="Freeform 1725"/>
            <p:cNvSpPr>
              <a:spLocks/>
            </p:cNvSpPr>
            <p:nvPr/>
          </p:nvSpPr>
          <p:spPr bwMode="auto">
            <a:xfrm>
              <a:off x="22129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57" name="Freeform 1726"/>
            <p:cNvSpPr>
              <a:spLocks/>
            </p:cNvSpPr>
            <p:nvPr/>
          </p:nvSpPr>
          <p:spPr bwMode="auto">
            <a:xfrm>
              <a:off x="22145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58" name="Freeform 1727"/>
            <p:cNvSpPr>
              <a:spLocks/>
            </p:cNvSpPr>
            <p:nvPr/>
          </p:nvSpPr>
          <p:spPr bwMode="auto">
            <a:xfrm>
              <a:off x="221615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59" name="Freeform 1728"/>
            <p:cNvSpPr>
              <a:spLocks/>
            </p:cNvSpPr>
            <p:nvPr/>
          </p:nvSpPr>
          <p:spPr bwMode="auto">
            <a:xfrm>
              <a:off x="22161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60" name="Freeform 1729"/>
            <p:cNvSpPr>
              <a:spLocks/>
            </p:cNvSpPr>
            <p:nvPr/>
          </p:nvSpPr>
          <p:spPr bwMode="auto">
            <a:xfrm>
              <a:off x="221773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61" name="Freeform 1730"/>
            <p:cNvSpPr>
              <a:spLocks/>
            </p:cNvSpPr>
            <p:nvPr/>
          </p:nvSpPr>
          <p:spPr bwMode="auto">
            <a:xfrm>
              <a:off x="22177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62" name="Freeform 1731"/>
            <p:cNvSpPr>
              <a:spLocks/>
            </p:cNvSpPr>
            <p:nvPr/>
          </p:nvSpPr>
          <p:spPr bwMode="auto">
            <a:xfrm>
              <a:off x="221932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63" name="Freeform 1732"/>
            <p:cNvSpPr>
              <a:spLocks/>
            </p:cNvSpPr>
            <p:nvPr/>
          </p:nvSpPr>
          <p:spPr bwMode="auto">
            <a:xfrm>
              <a:off x="22209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64" name="Freeform 1733"/>
            <p:cNvSpPr>
              <a:spLocks/>
            </p:cNvSpPr>
            <p:nvPr/>
          </p:nvSpPr>
          <p:spPr bwMode="auto">
            <a:xfrm>
              <a:off x="2222500"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65" name="Freeform 1734"/>
            <p:cNvSpPr>
              <a:spLocks/>
            </p:cNvSpPr>
            <p:nvPr/>
          </p:nvSpPr>
          <p:spPr bwMode="auto">
            <a:xfrm>
              <a:off x="222250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66" name="Freeform 1735"/>
            <p:cNvSpPr>
              <a:spLocks/>
            </p:cNvSpPr>
            <p:nvPr/>
          </p:nvSpPr>
          <p:spPr bwMode="auto">
            <a:xfrm>
              <a:off x="22240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67" name="Freeform 1736"/>
            <p:cNvSpPr>
              <a:spLocks/>
            </p:cNvSpPr>
            <p:nvPr/>
          </p:nvSpPr>
          <p:spPr bwMode="auto">
            <a:xfrm>
              <a:off x="2225675"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68" name="Freeform 1737"/>
            <p:cNvSpPr>
              <a:spLocks/>
            </p:cNvSpPr>
            <p:nvPr/>
          </p:nvSpPr>
          <p:spPr bwMode="auto">
            <a:xfrm>
              <a:off x="22272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69" name="Freeform 1738"/>
            <p:cNvSpPr>
              <a:spLocks/>
            </p:cNvSpPr>
            <p:nvPr/>
          </p:nvSpPr>
          <p:spPr bwMode="auto">
            <a:xfrm>
              <a:off x="22272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70" name="Freeform 1739"/>
            <p:cNvSpPr>
              <a:spLocks/>
            </p:cNvSpPr>
            <p:nvPr/>
          </p:nvSpPr>
          <p:spPr bwMode="auto">
            <a:xfrm>
              <a:off x="2228850"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71" name="Freeform 1740"/>
            <p:cNvSpPr>
              <a:spLocks/>
            </p:cNvSpPr>
            <p:nvPr/>
          </p:nvSpPr>
          <p:spPr bwMode="auto">
            <a:xfrm>
              <a:off x="2230438"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872" name="Freeform 1741"/>
            <p:cNvSpPr>
              <a:spLocks/>
            </p:cNvSpPr>
            <p:nvPr/>
          </p:nvSpPr>
          <p:spPr bwMode="auto">
            <a:xfrm>
              <a:off x="22320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73" name="Freeform 1742"/>
            <p:cNvSpPr>
              <a:spLocks/>
            </p:cNvSpPr>
            <p:nvPr/>
          </p:nvSpPr>
          <p:spPr bwMode="auto">
            <a:xfrm>
              <a:off x="2232025" y="35782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874" name="Freeform 1743"/>
            <p:cNvSpPr>
              <a:spLocks/>
            </p:cNvSpPr>
            <p:nvPr/>
          </p:nvSpPr>
          <p:spPr bwMode="auto">
            <a:xfrm>
              <a:off x="223361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75" name="Freeform 1744"/>
            <p:cNvSpPr>
              <a:spLocks/>
            </p:cNvSpPr>
            <p:nvPr/>
          </p:nvSpPr>
          <p:spPr bwMode="auto">
            <a:xfrm>
              <a:off x="22336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76" name="Freeform 1745"/>
            <p:cNvSpPr>
              <a:spLocks/>
            </p:cNvSpPr>
            <p:nvPr/>
          </p:nvSpPr>
          <p:spPr bwMode="auto">
            <a:xfrm>
              <a:off x="2235200" y="35766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877" name="Freeform 1746"/>
            <p:cNvSpPr>
              <a:spLocks/>
            </p:cNvSpPr>
            <p:nvPr/>
          </p:nvSpPr>
          <p:spPr bwMode="auto">
            <a:xfrm>
              <a:off x="22367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78" name="Freeform 1747"/>
            <p:cNvSpPr>
              <a:spLocks/>
            </p:cNvSpPr>
            <p:nvPr/>
          </p:nvSpPr>
          <p:spPr bwMode="auto">
            <a:xfrm>
              <a:off x="22367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79" name="Freeform 1748"/>
            <p:cNvSpPr>
              <a:spLocks/>
            </p:cNvSpPr>
            <p:nvPr/>
          </p:nvSpPr>
          <p:spPr bwMode="auto">
            <a:xfrm>
              <a:off x="2238375" y="35750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880" name="Freeform 1749"/>
            <p:cNvSpPr>
              <a:spLocks/>
            </p:cNvSpPr>
            <p:nvPr/>
          </p:nvSpPr>
          <p:spPr bwMode="auto">
            <a:xfrm>
              <a:off x="2239963"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81" name="Freeform 1750"/>
            <p:cNvSpPr>
              <a:spLocks/>
            </p:cNvSpPr>
            <p:nvPr/>
          </p:nvSpPr>
          <p:spPr bwMode="auto">
            <a:xfrm>
              <a:off x="2241550"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82" name="Freeform 1751"/>
            <p:cNvSpPr>
              <a:spLocks/>
            </p:cNvSpPr>
            <p:nvPr/>
          </p:nvSpPr>
          <p:spPr bwMode="auto">
            <a:xfrm>
              <a:off x="2241550"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83" name="Freeform 1752"/>
            <p:cNvSpPr>
              <a:spLocks/>
            </p:cNvSpPr>
            <p:nvPr/>
          </p:nvSpPr>
          <p:spPr bwMode="auto">
            <a:xfrm>
              <a:off x="2243138"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84" name="Freeform 1753"/>
            <p:cNvSpPr>
              <a:spLocks/>
            </p:cNvSpPr>
            <p:nvPr/>
          </p:nvSpPr>
          <p:spPr bwMode="auto">
            <a:xfrm>
              <a:off x="2244725"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85" name="Freeform 1754"/>
            <p:cNvSpPr>
              <a:spLocks/>
            </p:cNvSpPr>
            <p:nvPr/>
          </p:nvSpPr>
          <p:spPr bwMode="auto">
            <a:xfrm>
              <a:off x="2246313"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86" name="Freeform 1755"/>
            <p:cNvSpPr>
              <a:spLocks/>
            </p:cNvSpPr>
            <p:nvPr/>
          </p:nvSpPr>
          <p:spPr bwMode="auto">
            <a:xfrm>
              <a:off x="2246313" y="35750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87" name="Freeform 1756"/>
            <p:cNvSpPr>
              <a:spLocks/>
            </p:cNvSpPr>
            <p:nvPr/>
          </p:nvSpPr>
          <p:spPr bwMode="auto">
            <a:xfrm>
              <a:off x="224790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88" name="Freeform 1757"/>
            <p:cNvSpPr>
              <a:spLocks/>
            </p:cNvSpPr>
            <p:nvPr/>
          </p:nvSpPr>
          <p:spPr bwMode="auto">
            <a:xfrm>
              <a:off x="22494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89" name="Freeform 1758"/>
            <p:cNvSpPr>
              <a:spLocks/>
            </p:cNvSpPr>
            <p:nvPr/>
          </p:nvSpPr>
          <p:spPr bwMode="auto">
            <a:xfrm>
              <a:off x="22494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90" name="Freeform 1759"/>
            <p:cNvSpPr>
              <a:spLocks/>
            </p:cNvSpPr>
            <p:nvPr/>
          </p:nvSpPr>
          <p:spPr bwMode="auto">
            <a:xfrm>
              <a:off x="2251075" y="35766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91" name="Freeform 1760"/>
            <p:cNvSpPr>
              <a:spLocks/>
            </p:cNvSpPr>
            <p:nvPr/>
          </p:nvSpPr>
          <p:spPr bwMode="auto">
            <a:xfrm>
              <a:off x="225266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92" name="Freeform 1761"/>
            <p:cNvSpPr>
              <a:spLocks/>
            </p:cNvSpPr>
            <p:nvPr/>
          </p:nvSpPr>
          <p:spPr bwMode="auto">
            <a:xfrm>
              <a:off x="22526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93" name="Freeform 1762"/>
            <p:cNvSpPr>
              <a:spLocks/>
            </p:cNvSpPr>
            <p:nvPr/>
          </p:nvSpPr>
          <p:spPr bwMode="auto">
            <a:xfrm>
              <a:off x="2254250" y="357822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894" name="Freeform 1763"/>
            <p:cNvSpPr>
              <a:spLocks/>
            </p:cNvSpPr>
            <p:nvPr/>
          </p:nvSpPr>
          <p:spPr bwMode="auto">
            <a:xfrm>
              <a:off x="22558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95" name="Freeform 1764"/>
            <p:cNvSpPr>
              <a:spLocks/>
            </p:cNvSpPr>
            <p:nvPr/>
          </p:nvSpPr>
          <p:spPr bwMode="auto">
            <a:xfrm>
              <a:off x="22558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96" name="Freeform 1765"/>
            <p:cNvSpPr>
              <a:spLocks/>
            </p:cNvSpPr>
            <p:nvPr/>
          </p:nvSpPr>
          <p:spPr bwMode="auto">
            <a:xfrm>
              <a:off x="22574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97" name="Freeform 1766"/>
            <p:cNvSpPr>
              <a:spLocks/>
            </p:cNvSpPr>
            <p:nvPr/>
          </p:nvSpPr>
          <p:spPr bwMode="auto">
            <a:xfrm>
              <a:off x="22590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898" name="Freeform 1767"/>
            <p:cNvSpPr>
              <a:spLocks/>
            </p:cNvSpPr>
            <p:nvPr/>
          </p:nvSpPr>
          <p:spPr bwMode="auto">
            <a:xfrm>
              <a:off x="22606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899" name="Freeform 1768"/>
            <p:cNvSpPr>
              <a:spLocks/>
            </p:cNvSpPr>
            <p:nvPr/>
          </p:nvSpPr>
          <p:spPr bwMode="auto">
            <a:xfrm>
              <a:off x="22606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00" name="Freeform 1769"/>
            <p:cNvSpPr>
              <a:spLocks/>
            </p:cNvSpPr>
            <p:nvPr/>
          </p:nvSpPr>
          <p:spPr bwMode="auto">
            <a:xfrm>
              <a:off x="22621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01" name="Freeform 1770"/>
            <p:cNvSpPr>
              <a:spLocks/>
            </p:cNvSpPr>
            <p:nvPr/>
          </p:nvSpPr>
          <p:spPr bwMode="auto">
            <a:xfrm>
              <a:off x="22637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02" name="Freeform 1771"/>
            <p:cNvSpPr>
              <a:spLocks/>
            </p:cNvSpPr>
            <p:nvPr/>
          </p:nvSpPr>
          <p:spPr bwMode="auto">
            <a:xfrm>
              <a:off x="22637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03" name="Freeform 1772"/>
            <p:cNvSpPr>
              <a:spLocks/>
            </p:cNvSpPr>
            <p:nvPr/>
          </p:nvSpPr>
          <p:spPr bwMode="auto">
            <a:xfrm>
              <a:off x="2265363" y="35782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04" name="Freeform 1773"/>
            <p:cNvSpPr>
              <a:spLocks/>
            </p:cNvSpPr>
            <p:nvPr/>
          </p:nvSpPr>
          <p:spPr bwMode="auto">
            <a:xfrm>
              <a:off x="2266950"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05" name="Freeform 1774"/>
            <p:cNvSpPr>
              <a:spLocks/>
            </p:cNvSpPr>
            <p:nvPr/>
          </p:nvSpPr>
          <p:spPr bwMode="auto">
            <a:xfrm>
              <a:off x="22685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06" name="Freeform 1775"/>
            <p:cNvSpPr>
              <a:spLocks/>
            </p:cNvSpPr>
            <p:nvPr/>
          </p:nvSpPr>
          <p:spPr bwMode="auto">
            <a:xfrm>
              <a:off x="2268538" y="35766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07" name="Freeform 1776"/>
            <p:cNvSpPr>
              <a:spLocks/>
            </p:cNvSpPr>
            <p:nvPr/>
          </p:nvSpPr>
          <p:spPr bwMode="auto">
            <a:xfrm>
              <a:off x="2270125"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08" name="Freeform 1777"/>
            <p:cNvSpPr>
              <a:spLocks/>
            </p:cNvSpPr>
            <p:nvPr/>
          </p:nvSpPr>
          <p:spPr bwMode="auto">
            <a:xfrm>
              <a:off x="2270125"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09" name="Freeform 1778"/>
            <p:cNvSpPr>
              <a:spLocks/>
            </p:cNvSpPr>
            <p:nvPr/>
          </p:nvSpPr>
          <p:spPr bwMode="auto">
            <a:xfrm>
              <a:off x="22717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10" name="Freeform 1779"/>
            <p:cNvSpPr>
              <a:spLocks/>
            </p:cNvSpPr>
            <p:nvPr/>
          </p:nvSpPr>
          <p:spPr bwMode="auto">
            <a:xfrm>
              <a:off x="2273300" y="35750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11" name="Freeform 1780"/>
            <p:cNvSpPr>
              <a:spLocks/>
            </p:cNvSpPr>
            <p:nvPr/>
          </p:nvSpPr>
          <p:spPr bwMode="auto">
            <a:xfrm>
              <a:off x="2274888"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12" name="Freeform 1781"/>
            <p:cNvSpPr>
              <a:spLocks/>
            </p:cNvSpPr>
            <p:nvPr/>
          </p:nvSpPr>
          <p:spPr bwMode="auto">
            <a:xfrm>
              <a:off x="2274888"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13" name="Freeform 1782"/>
            <p:cNvSpPr>
              <a:spLocks/>
            </p:cNvSpPr>
            <p:nvPr/>
          </p:nvSpPr>
          <p:spPr bwMode="auto">
            <a:xfrm>
              <a:off x="2276475" y="35734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14" name="Freeform 1783"/>
            <p:cNvSpPr>
              <a:spLocks/>
            </p:cNvSpPr>
            <p:nvPr/>
          </p:nvSpPr>
          <p:spPr bwMode="auto">
            <a:xfrm>
              <a:off x="2278063" y="357187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915" name="Freeform 1784"/>
            <p:cNvSpPr>
              <a:spLocks/>
            </p:cNvSpPr>
            <p:nvPr/>
          </p:nvSpPr>
          <p:spPr bwMode="auto">
            <a:xfrm>
              <a:off x="2278063" y="357187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16" name="Freeform 1785"/>
            <p:cNvSpPr>
              <a:spLocks/>
            </p:cNvSpPr>
            <p:nvPr/>
          </p:nvSpPr>
          <p:spPr bwMode="auto">
            <a:xfrm>
              <a:off x="2279650" y="35702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17" name="Freeform 1786"/>
            <p:cNvSpPr>
              <a:spLocks/>
            </p:cNvSpPr>
            <p:nvPr/>
          </p:nvSpPr>
          <p:spPr bwMode="auto">
            <a:xfrm>
              <a:off x="2281238" y="356870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18" name="Freeform 1787"/>
            <p:cNvSpPr>
              <a:spLocks/>
            </p:cNvSpPr>
            <p:nvPr/>
          </p:nvSpPr>
          <p:spPr bwMode="auto">
            <a:xfrm>
              <a:off x="2282825" y="356711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919" name="Freeform 1788"/>
            <p:cNvSpPr>
              <a:spLocks/>
            </p:cNvSpPr>
            <p:nvPr/>
          </p:nvSpPr>
          <p:spPr bwMode="auto">
            <a:xfrm>
              <a:off x="2282825" y="35655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20" name="Freeform 1789"/>
            <p:cNvSpPr>
              <a:spLocks/>
            </p:cNvSpPr>
            <p:nvPr/>
          </p:nvSpPr>
          <p:spPr bwMode="auto">
            <a:xfrm>
              <a:off x="2284413" y="35639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21" name="Freeform 1790"/>
            <p:cNvSpPr>
              <a:spLocks/>
            </p:cNvSpPr>
            <p:nvPr/>
          </p:nvSpPr>
          <p:spPr bwMode="auto">
            <a:xfrm>
              <a:off x="2286000" y="35623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22" name="Freeform 1791"/>
            <p:cNvSpPr>
              <a:spLocks/>
            </p:cNvSpPr>
            <p:nvPr/>
          </p:nvSpPr>
          <p:spPr bwMode="auto">
            <a:xfrm>
              <a:off x="2287588" y="355917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0923" name="Freeform 1792"/>
            <p:cNvSpPr>
              <a:spLocks/>
            </p:cNvSpPr>
            <p:nvPr/>
          </p:nvSpPr>
          <p:spPr bwMode="auto">
            <a:xfrm>
              <a:off x="2287588" y="35575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24" name="Freeform 1793"/>
            <p:cNvSpPr>
              <a:spLocks/>
            </p:cNvSpPr>
            <p:nvPr/>
          </p:nvSpPr>
          <p:spPr bwMode="auto">
            <a:xfrm>
              <a:off x="2289175" y="3556000"/>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925" name="Freeform 1794"/>
            <p:cNvSpPr>
              <a:spLocks/>
            </p:cNvSpPr>
            <p:nvPr/>
          </p:nvSpPr>
          <p:spPr bwMode="auto">
            <a:xfrm>
              <a:off x="2289175" y="35544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26" name="Freeform 1795"/>
            <p:cNvSpPr>
              <a:spLocks/>
            </p:cNvSpPr>
            <p:nvPr/>
          </p:nvSpPr>
          <p:spPr bwMode="auto">
            <a:xfrm>
              <a:off x="2290763" y="35528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27" name="Freeform 1796"/>
            <p:cNvSpPr>
              <a:spLocks/>
            </p:cNvSpPr>
            <p:nvPr/>
          </p:nvSpPr>
          <p:spPr bwMode="auto">
            <a:xfrm>
              <a:off x="2292350" y="35512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928" name="Freeform 1797"/>
            <p:cNvSpPr>
              <a:spLocks/>
            </p:cNvSpPr>
            <p:nvPr/>
          </p:nvSpPr>
          <p:spPr bwMode="auto">
            <a:xfrm>
              <a:off x="2292350" y="35496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29" name="Freeform 1798"/>
            <p:cNvSpPr>
              <a:spLocks/>
            </p:cNvSpPr>
            <p:nvPr/>
          </p:nvSpPr>
          <p:spPr bwMode="auto">
            <a:xfrm>
              <a:off x="2293938" y="35496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30" name="Freeform 1799"/>
            <p:cNvSpPr>
              <a:spLocks/>
            </p:cNvSpPr>
            <p:nvPr/>
          </p:nvSpPr>
          <p:spPr bwMode="auto">
            <a:xfrm>
              <a:off x="2295525" y="35496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31" name="Freeform 1800"/>
            <p:cNvSpPr>
              <a:spLocks/>
            </p:cNvSpPr>
            <p:nvPr/>
          </p:nvSpPr>
          <p:spPr bwMode="auto">
            <a:xfrm>
              <a:off x="2297113" y="35496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32" name="Freeform 1801"/>
            <p:cNvSpPr>
              <a:spLocks/>
            </p:cNvSpPr>
            <p:nvPr/>
          </p:nvSpPr>
          <p:spPr bwMode="auto">
            <a:xfrm>
              <a:off x="2297113" y="35496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933" name="Freeform 1802"/>
            <p:cNvSpPr>
              <a:spLocks/>
            </p:cNvSpPr>
            <p:nvPr/>
          </p:nvSpPr>
          <p:spPr bwMode="auto">
            <a:xfrm>
              <a:off x="2298700" y="35512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934" name="Freeform 1803"/>
            <p:cNvSpPr>
              <a:spLocks/>
            </p:cNvSpPr>
            <p:nvPr/>
          </p:nvSpPr>
          <p:spPr bwMode="auto">
            <a:xfrm>
              <a:off x="2300288" y="35528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0935" name="Freeform 1804"/>
            <p:cNvSpPr>
              <a:spLocks/>
            </p:cNvSpPr>
            <p:nvPr/>
          </p:nvSpPr>
          <p:spPr bwMode="auto">
            <a:xfrm>
              <a:off x="2301875" y="355600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936" name="Freeform 1805"/>
            <p:cNvSpPr>
              <a:spLocks/>
            </p:cNvSpPr>
            <p:nvPr/>
          </p:nvSpPr>
          <p:spPr bwMode="auto">
            <a:xfrm>
              <a:off x="2301875" y="35575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0937" name="Freeform 1806"/>
            <p:cNvSpPr>
              <a:spLocks/>
            </p:cNvSpPr>
            <p:nvPr/>
          </p:nvSpPr>
          <p:spPr bwMode="auto">
            <a:xfrm>
              <a:off x="2303463" y="35607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0938" name="Freeform 1807"/>
            <p:cNvSpPr>
              <a:spLocks/>
            </p:cNvSpPr>
            <p:nvPr/>
          </p:nvSpPr>
          <p:spPr bwMode="auto">
            <a:xfrm>
              <a:off x="2305050"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939" name="Freeform 1808"/>
            <p:cNvSpPr>
              <a:spLocks/>
            </p:cNvSpPr>
            <p:nvPr/>
          </p:nvSpPr>
          <p:spPr bwMode="auto">
            <a:xfrm>
              <a:off x="2306638" y="356552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0940" name="Freeform 1809"/>
            <p:cNvSpPr>
              <a:spLocks/>
            </p:cNvSpPr>
            <p:nvPr/>
          </p:nvSpPr>
          <p:spPr bwMode="auto">
            <a:xfrm>
              <a:off x="2306638" y="35687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941" name="Freeform 1810"/>
            <p:cNvSpPr>
              <a:spLocks/>
            </p:cNvSpPr>
            <p:nvPr/>
          </p:nvSpPr>
          <p:spPr bwMode="auto">
            <a:xfrm>
              <a:off x="2308225" y="35702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0942" name="Freeform 1811"/>
            <p:cNvSpPr>
              <a:spLocks/>
            </p:cNvSpPr>
            <p:nvPr/>
          </p:nvSpPr>
          <p:spPr bwMode="auto">
            <a:xfrm>
              <a:off x="2308225" y="35734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943" name="Freeform 1812"/>
            <p:cNvSpPr>
              <a:spLocks/>
            </p:cNvSpPr>
            <p:nvPr/>
          </p:nvSpPr>
          <p:spPr bwMode="auto">
            <a:xfrm>
              <a:off x="2309813" y="35750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944" name="Freeform 1814"/>
            <p:cNvSpPr>
              <a:spLocks/>
            </p:cNvSpPr>
            <p:nvPr/>
          </p:nvSpPr>
          <p:spPr bwMode="auto">
            <a:xfrm>
              <a:off x="2311400"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45" name="Freeform 1815"/>
            <p:cNvSpPr>
              <a:spLocks/>
            </p:cNvSpPr>
            <p:nvPr/>
          </p:nvSpPr>
          <p:spPr bwMode="auto">
            <a:xfrm>
              <a:off x="2311400" y="35766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946" name="Freeform 1816"/>
            <p:cNvSpPr>
              <a:spLocks/>
            </p:cNvSpPr>
            <p:nvPr/>
          </p:nvSpPr>
          <p:spPr bwMode="auto">
            <a:xfrm>
              <a:off x="2312988"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47" name="Freeform 1817"/>
            <p:cNvSpPr>
              <a:spLocks/>
            </p:cNvSpPr>
            <p:nvPr/>
          </p:nvSpPr>
          <p:spPr bwMode="auto">
            <a:xfrm>
              <a:off x="2314575"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48" name="Freeform 1818"/>
            <p:cNvSpPr>
              <a:spLocks/>
            </p:cNvSpPr>
            <p:nvPr/>
          </p:nvSpPr>
          <p:spPr bwMode="auto">
            <a:xfrm>
              <a:off x="2316163" y="35782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949" name="Freeform 1819"/>
            <p:cNvSpPr>
              <a:spLocks/>
            </p:cNvSpPr>
            <p:nvPr/>
          </p:nvSpPr>
          <p:spPr bwMode="auto">
            <a:xfrm>
              <a:off x="23161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50" name="Freeform 1820"/>
            <p:cNvSpPr>
              <a:spLocks/>
            </p:cNvSpPr>
            <p:nvPr/>
          </p:nvSpPr>
          <p:spPr bwMode="auto">
            <a:xfrm>
              <a:off x="23177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51" name="Freeform 1821"/>
            <p:cNvSpPr>
              <a:spLocks/>
            </p:cNvSpPr>
            <p:nvPr/>
          </p:nvSpPr>
          <p:spPr bwMode="auto">
            <a:xfrm>
              <a:off x="23193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52" name="Freeform 1822"/>
            <p:cNvSpPr>
              <a:spLocks/>
            </p:cNvSpPr>
            <p:nvPr/>
          </p:nvSpPr>
          <p:spPr bwMode="auto">
            <a:xfrm>
              <a:off x="23209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53" name="Freeform 1823"/>
            <p:cNvSpPr>
              <a:spLocks/>
            </p:cNvSpPr>
            <p:nvPr/>
          </p:nvSpPr>
          <p:spPr bwMode="auto">
            <a:xfrm>
              <a:off x="23209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54" name="Freeform 1824"/>
            <p:cNvSpPr>
              <a:spLocks/>
            </p:cNvSpPr>
            <p:nvPr/>
          </p:nvSpPr>
          <p:spPr bwMode="auto">
            <a:xfrm>
              <a:off x="23225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55" name="Freeform 1825"/>
            <p:cNvSpPr>
              <a:spLocks/>
            </p:cNvSpPr>
            <p:nvPr/>
          </p:nvSpPr>
          <p:spPr bwMode="auto">
            <a:xfrm>
              <a:off x="23241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56" name="Freeform 1826"/>
            <p:cNvSpPr>
              <a:spLocks/>
            </p:cNvSpPr>
            <p:nvPr/>
          </p:nvSpPr>
          <p:spPr bwMode="auto">
            <a:xfrm>
              <a:off x="23241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57" name="Freeform 1827"/>
            <p:cNvSpPr>
              <a:spLocks/>
            </p:cNvSpPr>
            <p:nvPr/>
          </p:nvSpPr>
          <p:spPr bwMode="auto">
            <a:xfrm>
              <a:off x="23256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58" name="Freeform 1828"/>
            <p:cNvSpPr>
              <a:spLocks/>
            </p:cNvSpPr>
            <p:nvPr/>
          </p:nvSpPr>
          <p:spPr bwMode="auto">
            <a:xfrm>
              <a:off x="23256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59" name="Freeform 1829"/>
            <p:cNvSpPr>
              <a:spLocks/>
            </p:cNvSpPr>
            <p:nvPr/>
          </p:nvSpPr>
          <p:spPr bwMode="auto">
            <a:xfrm>
              <a:off x="23272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60" name="Freeform 1830"/>
            <p:cNvSpPr>
              <a:spLocks/>
            </p:cNvSpPr>
            <p:nvPr/>
          </p:nvSpPr>
          <p:spPr bwMode="auto">
            <a:xfrm>
              <a:off x="23288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61" name="Freeform 1831"/>
            <p:cNvSpPr>
              <a:spLocks/>
            </p:cNvSpPr>
            <p:nvPr/>
          </p:nvSpPr>
          <p:spPr bwMode="auto">
            <a:xfrm>
              <a:off x="23304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62" name="Freeform 1832"/>
            <p:cNvSpPr>
              <a:spLocks/>
            </p:cNvSpPr>
            <p:nvPr/>
          </p:nvSpPr>
          <p:spPr bwMode="auto">
            <a:xfrm>
              <a:off x="23304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63" name="Freeform 1833"/>
            <p:cNvSpPr>
              <a:spLocks/>
            </p:cNvSpPr>
            <p:nvPr/>
          </p:nvSpPr>
          <p:spPr bwMode="auto">
            <a:xfrm>
              <a:off x="23320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64" name="Freeform 1834"/>
            <p:cNvSpPr>
              <a:spLocks/>
            </p:cNvSpPr>
            <p:nvPr/>
          </p:nvSpPr>
          <p:spPr bwMode="auto">
            <a:xfrm>
              <a:off x="23336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65" name="Freeform 1835"/>
            <p:cNvSpPr>
              <a:spLocks/>
            </p:cNvSpPr>
            <p:nvPr/>
          </p:nvSpPr>
          <p:spPr bwMode="auto">
            <a:xfrm>
              <a:off x="2335213" y="35798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0966" name="Freeform 1836"/>
            <p:cNvSpPr>
              <a:spLocks/>
            </p:cNvSpPr>
            <p:nvPr/>
          </p:nvSpPr>
          <p:spPr bwMode="auto">
            <a:xfrm>
              <a:off x="23352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67" name="Freeform 1837"/>
            <p:cNvSpPr>
              <a:spLocks/>
            </p:cNvSpPr>
            <p:nvPr/>
          </p:nvSpPr>
          <p:spPr bwMode="auto">
            <a:xfrm>
              <a:off x="233680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68" name="Freeform 1838"/>
            <p:cNvSpPr>
              <a:spLocks/>
            </p:cNvSpPr>
            <p:nvPr/>
          </p:nvSpPr>
          <p:spPr bwMode="auto">
            <a:xfrm>
              <a:off x="2338388"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69" name="Freeform 1839"/>
            <p:cNvSpPr>
              <a:spLocks/>
            </p:cNvSpPr>
            <p:nvPr/>
          </p:nvSpPr>
          <p:spPr bwMode="auto">
            <a:xfrm>
              <a:off x="23383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70" name="Freeform 1840"/>
            <p:cNvSpPr>
              <a:spLocks/>
            </p:cNvSpPr>
            <p:nvPr/>
          </p:nvSpPr>
          <p:spPr bwMode="auto">
            <a:xfrm>
              <a:off x="2339975"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0971" name="Freeform 1841"/>
            <p:cNvSpPr>
              <a:spLocks/>
            </p:cNvSpPr>
            <p:nvPr/>
          </p:nvSpPr>
          <p:spPr bwMode="auto">
            <a:xfrm>
              <a:off x="23415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72" name="Freeform 1842"/>
            <p:cNvSpPr>
              <a:spLocks/>
            </p:cNvSpPr>
            <p:nvPr/>
          </p:nvSpPr>
          <p:spPr bwMode="auto">
            <a:xfrm>
              <a:off x="23431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73" name="Freeform 1843"/>
            <p:cNvSpPr>
              <a:spLocks/>
            </p:cNvSpPr>
            <p:nvPr/>
          </p:nvSpPr>
          <p:spPr bwMode="auto">
            <a:xfrm>
              <a:off x="23431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74" name="Freeform 1844"/>
            <p:cNvSpPr>
              <a:spLocks/>
            </p:cNvSpPr>
            <p:nvPr/>
          </p:nvSpPr>
          <p:spPr bwMode="auto">
            <a:xfrm>
              <a:off x="23447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75" name="Freeform 1845"/>
            <p:cNvSpPr>
              <a:spLocks/>
            </p:cNvSpPr>
            <p:nvPr/>
          </p:nvSpPr>
          <p:spPr bwMode="auto">
            <a:xfrm>
              <a:off x="23447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76" name="Freeform 1846"/>
            <p:cNvSpPr>
              <a:spLocks/>
            </p:cNvSpPr>
            <p:nvPr/>
          </p:nvSpPr>
          <p:spPr bwMode="auto">
            <a:xfrm>
              <a:off x="23463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77" name="Freeform 1847"/>
            <p:cNvSpPr>
              <a:spLocks/>
            </p:cNvSpPr>
            <p:nvPr/>
          </p:nvSpPr>
          <p:spPr bwMode="auto">
            <a:xfrm>
              <a:off x="23479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78" name="Freeform 1848"/>
            <p:cNvSpPr>
              <a:spLocks/>
            </p:cNvSpPr>
            <p:nvPr/>
          </p:nvSpPr>
          <p:spPr bwMode="auto">
            <a:xfrm>
              <a:off x="2349500" y="357822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0979" name="Freeform 1849"/>
            <p:cNvSpPr>
              <a:spLocks/>
            </p:cNvSpPr>
            <p:nvPr/>
          </p:nvSpPr>
          <p:spPr bwMode="auto">
            <a:xfrm>
              <a:off x="2349500"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80" name="Freeform 1850"/>
            <p:cNvSpPr>
              <a:spLocks/>
            </p:cNvSpPr>
            <p:nvPr/>
          </p:nvSpPr>
          <p:spPr bwMode="auto">
            <a:xfrm>
              <a:off x="2351088"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81" name="Freeform 1851"/>
            <p:cNvSpPr>
              <a:spLocks/>
            </p:cNvSpPr>
            <p:nvPr/>
          </p:nvSpPr>
          <p:spPr bwMode="auto">
            <a:xfrm>
              <a:off x="2352675"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82" name="Freeform 1852"/>
            <p:cNvSpPr>
              <a:spLocks/>
            </p:cNvSpPr>
            <p:nvPr/>
          </p:nvSpPr>
          <p:spPr bwMode="auto">
            <a:xfrm>
              <a:off x="2354263" y="3578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83" name="Freeform 1853"/>
            <p:cNvSpPr>
              <a:spLocks/>
            </p:cNvSpPr>
            <p:nvPr/>
          </p:nvSpPr>
          <p:spPr bwMode="auto">
            <a:xfrm>
              <a:off x="2354263"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84" name="Freeform 1854"/>
            <p:cNvSpPr>
              <a:spLocks/>
            </p:cNvSpPr>
            <p:nvPr/>
          </p:nvSpPr>
          <p:spPr bwMode="auto">
            <a:xfrm>
              <a:off x="2355850"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85" name="Freeform 1855"/>
            <p:cNvSpPr>
              <a:spLocks/>
            </p:cNvSpPr>
            <p:nvPr/>
          </p:nvSpPr>
          <p:spPr bwMode="auto">
            <a:xfrm>
              <a:off x="2357438" y="3578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86" name="Freeform 1856"/>
            <p:cNvSpPr>
              <a:spLocks/>
            </p:cNvSpPr>
            <p:nvPr/>
          </p:nvSpPr>
          <p:spPr bwMode="auto">
            <a:xfrm>
              <a:off x="2357438"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87" name="Freeform 1857"/>
            <p:cNvSpPr>
              <a:spLocks/>
            </p:cNvSpPr>
            <p:nvPr/>
          </p:nvSpPr>
          <p:spPr bwMode="auto">
            <a:xfrm>
              <a:off x="2359025" y="35782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0988" name="Freeform 1858"/>
            <p:cNvSpPr>
              <a:spLocks/>
            </p:cNvSpPr>
            <p:nvPr/>
          </p:nvSpPr>
          <p:spPr bwMode="auto">
            <a:xfrm>
              <a:off x="23606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89" name="Freeform 1859"/>
            <p:cNvSpPr>
              <a:spLocks/>
            </p:cNvSpPr>
            <p:nvPr/>
          </p:nvSpPr>
          <p:spPr bwMode="auto">
            <a:xfrm>
              <a:off x="23606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90" name="Freeform 1860"/>
            <p:cNvSpPr>
              <a:spLocks/>
            </p:cNvSpPr>
            <p:nvPr/>
          </p:nvSpPr>
          <p:spPr bwMode="auto">
            <a:xfrm>
              <a:off x="23622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91" name="Freeform 1861"/>
            <p:cNvSpPr>
              <a:spLocks/>
            </p:cNvSpPr>
            <p:nvPr/>
          </p:nvSpPr>
          <p:spPr bwMode="auto">
            <a:xfrm>
              <a:off x="23637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92" name="Freeform 1862"/>
            <p:cNvSpPr>
              <a:spLocks/>
            </p:cNvSpPr>
            <p:nvPr/>
          </p:nvSpPr>
          <p:spPr bwMode="auto">
            <a:xfrm>
              <a:off x="23637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93" name="Freeform 1863"/>
            <p:cNvSpPr>
              <a:spLocks/>
            </p:cNvSpPr>
            <p:nvPr/>
          </p:nvSpPr>
          <p:spPr bwMode="auto">
            <a:xfrm>
              <a:off x="23653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94" name="Freeform 1864"/>
            <p:cNvSpPr>
              <a:spLocks/>
            </p:cNvSpPr>
            <p:nvPr/>
          </p:nvSpPr>
          <p:spPr bwMode="auto">
            <a:xfrm>
              <a:off x="23669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95" name="Freeform 1865"/>
            <p:cNvSpPr>
              <a:spLocks/>
            </p:cNvSpPr>
            <p:nvPr/>
          </p:nvSpPr>
          <p:spPr bwMode="auto">
            <a:xfrm>
              <a:off x="23685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96" name="Freeform 1866"/>
            <p:cNvSpPr>
              <a:spLocks/>
            </p:cNvSpPr>
            <p:nvPr/>
          </p:nvSpPr>
          <p:spPr bwMode="auto">
            <a:xfrm>
              <a:off x="23685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97" name="Freeform 1867"/>
            <p:cNvSpPr>
              <a:spLocks/>
            </p:cNvSpPr>
            <p:nvPr/>
          </p:nvSpPr>
          <p:spPr bwMode="auto">
            <a:xfrm>
              <a:off x="23701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0998" name="Freeform 1868"/>
            <p:cNvSpPr>
              <a:spLocks/>
            </p:cNvSpPr>
            <p:nvPr/>
          </p:nvSpPr>
          <p:spPr bwMode="auto">
            <a:xfrm>
              <a:off x="23717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0999" name="Freeform 1869"/>
            <p:cNvSpPr>
              <a:spLocks/>
            </p:cNvSpPr>
            <p:nvPr/>
          </p:nvSpPr>
          <p:spPr bwMode="auto">
            <a:xfrm>
              <a:off x="23717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00" name="Freeform 1870"/>
            <p:cNvSpPr>
              <a:spLocks/>
            </p:cNvSpPr>
            <p:nvPr/>
          </p:nvSpPr>
          <p:spPr bwMode="auto">
            <a:xfrm>
              <a:off x="23733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01" name="Freeform 1871"/>
            <p:cNvSpPr>
              <a:spLocks/>
            </p:cNvSpPr>
            <p:nvPr/>
          </p:nvSpPr>
          <p:spPr bwMode="auto">
            <a:xfrm>
              <a:off x="23749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02" name="Freeform 1872"/>
            <p:cNvSpPr>
              <a:spLocks/>
            </p:cNvSpPr>
            <p:nvPr/>
          </p:nvSpPr>
          <p:spPr bwMode="auto">
            <a:xfrm>
              <a:off x="23764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03" name="Freeform 1873"/>
            <p:cNvSpPr>
              <a:spLocks/>
            </p:cNvSpPr>
            <p:nvPr/>
          </p:nvSpPr>
          <p:spPr bwMode="auto">
            <a:xfrm>
              <a:off x="23764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04" name="Freeform 1874"/>
            <p:cNvSpPr>
              <a:spLocks/>
            </p:cNvSpPr>
            <p:nvPr/>
          </p:nvSpPr>
          <p:spPr bwMode="auto">
            <a:xfrm>
              <a:off x="23780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05" name="Freeform 1875"/>
            <p:cNvSpPr>
              <a:spLocks/>
            </p:cNvSpPr>
            <p:nvPr/>
          </p:nvSpPr>
          <p:spPr bwMode="auto">
            <a:xfrm>
              <a:off x="23796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06" name="Freeform 1876"/>
            <p:cNvSpPr>
              <a:spLocks/>
            </p:cNvSpPr>
            <p:nvPr/>
          </p:nvSpPr>
          <p:spPr bwMode="auto">
            <a:xfrm>
              <a:off x="23796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07" name="Freeform 1877"/>
            <p:cNvSpPr>
              <a:spLocks/>
            </p:cNvSpPr>
            <p:nvPr/>
          </p:nvSpPr>
          <p:spPr bwMode="auto">
            <a:xfrm>
              <a:off x="23812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08" name="Freeform 1878"/>
            <p:cNvSpPr>
              <a:spLocks/>
            </p:cNvSpPr>
            <p:nvPr/>
          </p:nvSpPr>
          <p:spPr bwMode="auto">
            <a:xfrm>
              <a:off x="2382838" y="357822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009" name="Freeform 1879"/>
            <p:cNvSpPr>
              <a:spLocks/>
            </p:cNvSpPr>
            <p:nvPr/>
          </p:nvSpPr>
          <p:spPr bwMode="auto">
            <a:xfrm>
              <a:off x="2382838"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10" name="Freeform 1880"/>
            <p:cNvSpPr>
              <a:spLocks/>
            </p:cNvSpPr>
            <p:nvPr/>
          </p:nvSpPr>
          <p:spPr bwMode="auto">
            <a:xfrm>
              <a:off x="2384425"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11" name="Freeform 1881"/>
            <p:cNvSpPr>
              <a:spLocks/>
            </p:cNvSpPr>
            <p:nvPr/>
          </p:nvSpPr>
          <p:spPr bwMode="auto">
            <a:xfrm>
              <a:off x="2386013" y="35766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012" name="Freeform 1882"/>
            <p:cNvSpPr>
              <a:spLocks/>
            </p:cNvSpPr>
            <p:nvPr/>
          </p:nvSpPr>
          <p:spPr bwMode="auto">
            <a:xfrm>
              <a:off x="23860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13" name="Freeform 1883"/>
            <p:cNvSpPr>
              <a:spLocks/>
            </p:cNvSpPr>
            <p:nvPr/>
          </p:nvSpPr>
          <p:spPr bwMode="auto">
            <a:xfrm>
              <a:off x="238760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14" name="Freeform 1884"/>
            <p:cNvSpPr>
              <a:spLocks/>
            </p:cNvSpPr>
            <p:nvPr/>
          </p:nvSpPr>
          <p:spPr bwMode="auto">
            <a:xfrm>
              <a:off x="2389188" y="35750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15" name="Freeform 1885"/>
            <p:cNvSpPr>
              <a:spLocks/>
            </p:cNvSpPr>
            <p:nvPr/>
          </p:nvSpPr>
          <p:spPr bwMode="auto">
            <a:xfrm>
              <a:off x="2390775" y="357346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016" name="Freeform 1886"/>
            <p:cNvSpPr>
              <a:spLocks/>
            </p:cNvSpPr>
            <p:nvPr/>
          </p:nvSpPr>
          <p:spPr bwMode="auto">
            <a:xfrm>
              <a:off x="2390775" y="357187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17" name="Freeform 1887"/>
            <p:cNvSpPr>
              <a:spLocks/>
            </p:cNvSpPr>
            <p:nvPr/>
          </p:nvSpPr>
          <p:spPr bwMode="auto">
            <a:xfrm>
              <a:off x="2392363" y="3568701"/>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018" name="Freeform 1888"/>
            <p:cNvSpPr>
              <a:spLocks/>
            </p:cNvSpPr>
            <p:nvPr/>
          </p:nvSpPr>
          <p:spPr bwMode="auto">
            <a:xfrm>
              <a:off x="2393950" y="35671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19" name="Freeform 1889"/>
            <p:cNvSpPr>
              <a:spLocks/>
            </p:cNvSpPr>
            <p:nvPr/>
          </p:nvSpPr>
          <p:spPr bwMode="auto">
            <a:xfrm>
              <a:off x="2395538" y="35639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020" name="Freeform 1890"/>
            <p:cNvSpPr>
              <a:spLocks/>
            </p:cNvSpPr>
            <p:nvPr/>
          </p:nvSpPr>
          <p:spPr bwMode="auto">
            <a:xfrm>
              <a:off x="2395538" y="35607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021" name="Freeform 1891"/>
            <p:cNvSpPr>
              <a:spLocks/>
            </p:cNvSpPr>
            <p:nvPr/>
          </p:nvSpPr>
          <p:spPr bwMode="auto">
            <a:xfrm>
              <a:off x="2397125" y="355917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022" name="Freeform 1892"/>
            <p:cNvSpPr>
              <a:spLocks/>
            </p:cNvSpPr>
            <p:nvPr/>
          </p:nvSpPr>
          <p:spPr bwMode="auto">
            <a:xfrm>
              <a:off x="2397125" y="35575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23" name="Freeform 1893"/>
            <p:cNvSpPr>
              <a:spLocks/>
            </p:cNvSpPr>
            <p:nvPr/>
          </p:nvSpPr>
          <p:spPr bwMode="auto">
            <a:xfrm>
              <a:off x="2398713" y="35560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24" name="Freeform 1894"/>
            <p:cNvSpPr>
              <a:spLocks/>
            </p:cNvSpPr>
            <p:nvPr/>
          </p:nvSpPr>
          <p:spPr bwMode="auto">
            <a:xfrm>
              <a:off x="2400300" y="355441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025" name="Freeform 1895"/>
            <p:cNvSpPr>
              <a:spLocks/>
            </p:cNvSpPr>
            <p:nvPr/>
          </p:nvSpPr>
          <p:spPr bwMode="auto">
            <a:xfrm>
              <a:off x="2400300" y="35528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26" name="Freeform 1896"/>
            <p:cNvSpPr>
              <a:spLocks/>
            </p:cNvSpPr>
            <p:nvPr/>
          </p:nvSpPr>
          <p:spPr bwMode="auto">
            <a:xfrm>
              <a:off x="2401888" y="35528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27" name="Freeform 1897"/>
            <p:cNvSpPr>
              <a:spLocks/>
            </p:cNvSpPr>
            <p:nvPr/>
          </p:nvSpPr>
          <p:spPr bwMode="auto">
            <a:xfrm>
              <a:off x="2403475" y="35528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28" name="Freeform 1898"/>
            <p:cNvSpPr>
              <a:spLocks/>
            </p:cNvSpPr>
            <p:nvPr/>
          </p:nvSpPr>
          <p:spPr bwMode="auto">
            <a:xfrm>
              <a:off x="2405063" y="35528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29" name="Freeform 1899"/>
            <p:cNvSpPr>
              <a:spLocks/>
            </p:cNvSpPr>
            <p:nvPr/>
          </p:nvSpPr>
          <p:spPr bwMode="auto">
            <a:xfrm>
              <a:off x="2405063" y="35528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30" name="Freeform 1900"/>
            <p:cNvSpPr>
              <a:spLocks/>
            </p:cNvSpPr>
            <p:nvPr/>
          </p:nvSpPr>
          <p:spPr bwMode="auto">
            <a:xfrm>
              <a:off x="2406650" y="35544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31" name="Freeform 1901"/>
            <p:cNvSpPr>
              <a:spLocks/>
            </p:cNvSpPr>
            <p:nvPr/>
          </p:nvSpPr>
          <p:spPr bwMode="auto">
            <a:xfrm>
              <a:off x="2408238" y="35560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32" name="Freeform 1902"/>
            <p:cNvSpPr>
              <a:spLocks/>
            </p:cNvSpPr>
            <p:nvPr/>
          </p:nvSpPr>
          <p:spPr bwMode="auto">
            <a:xfrm>
              <a:off x="2409825" y="35575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033" name="Freeform 1903"/>
            <p:cNvSpPr>
              <a:spLocks/>
            </p:cNvSpPr>
            <p:nvPr/>
          </p:nvSpPr>
          <p:spPr bwMode="auto">
            <a:xfrm>
              <a:off x="2409825" y="35607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034" name="Freeform 1904"/>
            <p:cNvSpPr>
              <a:spLocks/>
            </p:cNvSpPr>
            <p:nvPr/>
          </p:nvSpPr>
          <p:spPr bwMode="auto">
            <a:xfrm>
              <a:off x="2411413"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35" name="Freeform 1905"/>
            <p:cNvSpPr>
              <a:spLocks/>
            </p:cNvSpPr>
            <p:nvPr/>
          </p:nvSpPr>
          <p:spPr bwMode="auto">
            <a:xfrm>
              <a:off x="2413000" y="35655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036" name="Freeform 1906"/>
            <p:cNvSpPr>
              <a:spLocks/>
            </p:cNvSpPr>
            <p:nvPr/>
          </p:nvSpPr>
          <p:spPr bwMode="auto">
            <a:xfrm>
              <a:off x="2414588" y="35687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037" name="Freeform 1907"/>
            <p:cNvSpPr>
              <a:spLocks/>
            </p:cNvSpPr>
            <p:nvPr/>
          </p:nvSpPr>
          <p:spPr bwMode="auto">
            <a:xfrm>
              <a:off x="2414588" y="35702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38" name="Freeform 1908"/>
            <p:cNvSpPr>
              <a:spLocks/>
            </p:cNvSpPr>
            <p:nvPr/>
          </p:nvSpPr>
          <p:spPr bwMode="auto">
            <a:xfrm>
              <a:off x="2416175" y="357187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039" name="Freeform 1909"/>
            <p:cNvSpPr>
              <a:spLocks/>
            </p:cNvSpPr>
            <p:nvPr/>
          </p:nvSpPr>
          <p:spPr bwMode="auto">
            <a:xfrm>
              <a:off x="2416175"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40" name="Freeform 1910"/>
            <p:cNvSpPr>
              <a:spLocks/>
            </p:cNvSpPr>
            <p:nvPr/>
          </p:nvSpPr>
          <p:spPr bwMode="auto">
            <a:xfrm>
              <a:off x="2417763" y="35734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41" name="Freeform 1911"/>
            <p:cNvSpPr>
              <a:spLocks/>
            </p:cNvSpPr>
            <p:nvPr/>
          </p:nvSpPr>
          <p:spPr bwMode="auto">
            <a:xfrm>
              <a:off x="2419350" y="357505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042" name="Freeform 1912"/>
            <p:cNvSpPr>
              <a:spLocks/>
            </p:cNvSpPr>
            <p:nvPr/>
          </p:nvSpPr>
          <p:spPr bwMode="auto">
            <a:xfrm>
              <a:off x="241935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43" name="Freeform 1913"/>
            <p:cNvSpPr>
              <a:spLocks/>
            </p:cNvSpPr>
            <p:nvPr/>
          </p:nvSpPr>
          <p:spPr bwMode="auto">
            <a:xfrm>
              <a:off x="24209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44" name="Freeform 1914"/>
            <p:cNvSpPr>
              <a:spLocks/>
            </p:cNvSpPr>
            <p:nvPr/>
          </p:nvSpPr>
          <p:spPr bwMode="auto">
            <a:xfrm>
              <a:off x="2422525"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45" name="Freeform 1915"/>
            <p:cNvSpPr>
              <a:spLocks/>
            </p:cNvSpPr>
            <p:nvPr/>
          </p:nvSpPr>
          <p:spPr bwMode="auto">
            <a:xfrm>
              <a:off x="24241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46" name="Freeform 1916"/>
            <p:cNvSpPr>
              <a:spLocks/>
            </p:cNvSpPr>
            <p:nvPr/>
          </p:nvSpPr>
          <p:spPr bwMode="auto">
            <a:xfrm>
              <a:off x="24241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47" name="Freeform 1917"/>
            <p:cNvSpPr>
              <a:spLocks/>
            </p:cNvSpPr>
            <p:nvPr/>
          </p:nvSpPr>
          <p:spPr bwMode="auto">
            <a:xfrm>
              <a:off x="2425700" y="35766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48" name="Freeform 1918"/>
            <p:cNvSpPr>
              <a:spLocks/>
            </p:cNvSpPr>
            <p:nvPr/>
          </p:nvSpPr>
          <p:spPr bwMode="auto">
            <a:xfrm>
              <a:off x="2427288"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49" name="Freeform 1919"/>
            <p:cNvSpPr>
              <a:spLocks/>
            </p:cNvSpPr>
            <p:nvPr/>
          </p:nvSpPr>
          <p:spPr bwMode="auto">
            <a:xfrm>
              <a:off x="2428875" y="3578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50" name="Freeform 1920"/>
            <p:cNvSpPr>
              <a:spLocks/>
            </p:cNvSpPr>
            <p:nvPr/>
          </p:nvSpPr>
          <p:spPr bwMode="auto">
            <a:xfrm>
              <a:off x="2428875"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51" name="Freeform 1921"/>
            <p:cNvSpPr>
              <a:spLocks/>
            </p:cNvSpPr>
            <p:nvPr/>
          </p:nvSpPr>
          <p:spPr bwMode="auto">
            <a:xfrm>
              <a:off x="2430463"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52" name="Freeform 1922"/>
            <p:cNvSpPr>
              <a:spLocks/>
            </p:cNvSpPr>
            <p:nvPr/>
          </p:nvSpPr>
          <p:spPr bwMode="auto">
            <a:xfrm>
              <a:off x="2432050" y="3578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53" name="Freeform 1923"/>
            <p:cNvSpPr>
              <a:spLocks/>
            </p:cNvSpPr>
            <p:nvPr/>
          </p:nvSpPr>
          <p:spPr bwMode="auto">
            <a:xfrm>
              <a:off x="2432050" y="35782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54" name="Freeform 1924"/>
            <p:cNvSpPr>
              <a:spLocks/>
            </p:cNvSpPr>
            <p:nvPr/>
          </p:nvSpPr>
          <p:spPr bwMode="auto">
            <a:xfrm>
              <a:off x="24336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55" name="Freeform 1925"/>
            <p:cNvSpPr>
              <a:spLocks/>
            </p:cNvSpPr>
            <p:nvPr/>
          </p:nvSpPr>
          <p:spPr bwMode="auto">
            <a:xfrm>
              <a:off x="24336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56" name="Freeform 1926"/>
            <p:cNvSpPr>
              <a:spLocks/>
            </p:cNvSpPr>
            <p:nvPr/>
          </p:nvSpPr>
          <p:spPr bwMode="auto">
            <a:xfrm>
              <a:off x="24352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57" name="Freeform 1927"/>
            <p:cNvSpPr>
              <a:spLocks/>
            </p:cNvSpPr>
            <p:nvPr/>
          </p:nvSpPr>
          <p:spPr bwMode="auto">
            <a:xfrm>
              <a:off x="24368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58" name="Freeform 1928"/>
            <p:cNvSpPr>
              <a:spLocks/>
            </p:cNvSpPr>
            <p:nvPr/>
          </p:nvSpPr>
          <p:spPr bwMode="auto">
            <a:xfrm>
              <a:off x="24384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59" name="Freeform 1929"/>
            <p:cNvSpPr>
              <a:spLocks/>
            </p:cNvSpPr>
            <p:nvPr/>
          </p:nvSpPr>
          <p:spPr bwMode="auto">
            <a:xfrm>
              <a:off x="2438400" y="35782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60" name="Freeform 1930"/>
            <p:cNvSpPr>
              <a:spLocks/>
            </p:cNvSpPr>
            <p:nvPr/>
          </p:nvSpPr>
          <p:spPr bwMode="auto">
            <a:xfrm>
              <a:off x="2439988"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61" name="Freeform 1931"/>
            <p:cNvSpPr>
              <a:spLocks/>
            </p:cNvSpPr>
            <p:nvPr/>
          </p:nvSpPr>
          <p:spPr bwMode="auto">
            <a:xfrm>
              <a:off x="2441575" y="35782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62" name="Freeform 1932"/>
            <p:cNvSpPr>
              <a:spLocks/>
            </p:cNvSpPr>
            <p:nvPr/>
          </p:nvSpPr>
          <p:spPr bwMode="auto">
            <a:xfrm>
              <a:off x="2443163" y="35782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63" name="Freeform 1933"/>
            <p:cNvSpPr>
              <a:spLocks/>
            </p:cNvSpPr>
            <p:nvPr/>
          </p:nvSpPr>
          <p:spPr bwMode="auto">
            <a:xfrm>
              <a:off x="2443163" y="35766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64" name="Freeform 1934"/>
            <p:cNvSpPr>
              <a:spLocks/>
            </p:cNvSpPr>
            <p:nvPr/>
          </p:nvSpPr>
          <p:spPr bwMode="auto">
            <a:xfrm>
              <a:off x="244475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65" name="Freeform 1935"/>
            <p:cNvSpPr>
              <a:spLocks/>
            </p:cNvSpPr>
            <p:nvPr/>
          </p:nvSpPr>
          <p:spPr bwMode="auto">
            <a:xfrm>
              <a:off x="244633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66" name="Freeform 1936"/>
            <p:cNvSpPr>
              <a:spLocks/>
            </p:cNvSpPr>
            <p:nvPr/>
          </p:nvSpPr>
          <p:spPr bwMode="auto">
            <a:xfrm>
              <a:off x="2446338" y="35750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67" name="Freeform 1937"/>
            <p:cNvSpPr>
              <a:spLocks/>
            </p:cNvSpPr>
            <p:nvPr/>
          </p:nvSpPr>
          <p:spPr bwMode="auto">
            <a:xfrm>
              <a:off x="2447925"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68" name="Freeform 1938"/>
            <p:cNvSpPr>
              <a:spLocks/>
            </p:cNvSpPr>
            <p:nvPr/>
          </p:nvSpPr>
          <p:spPr bwMode="auto">
            <a:xfrm>
              <a:off x="2449513" y="35734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69" name="Freeform 1939"/>
            <p:cNvSpPr>
              <a:spLocks/>
            </p:cNvSpPr>
            <p:nvPr/>
          </p:nvSpPr>
          <p:spPr bwMode="auto">
            <a:xfrm>
              <a:off x="2451100" y="357187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070" name="Freeform 1940"/>
            <p:cNvSpPr>
              <a:spLocks/>
            </p:cNvSpPr>
            <p:nvPr/>
          </p:nvSpPr>
          <p:spPr bwMode="auto">
            <a:xfrm>
              <a:off x="2451100"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71" name="Freeform 1941"/>
            <p:cNvSpPr>
              <a:spLocks/>
            </p:cNvSpPr>
            <p:nvPr/>
          </p:nvSpPr>
          <p:spPr bwMode="auto">
            <a:xfrm>
              <a:off x="2452688" y="357028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072" name="Freeform 1942"/>
            <p:cNvSpPr>
              <a:spLocks/>
            </p:cNvSpPr>
            <p:nvPr/>
          </p:nvSpPr>
          <p:spPr bwMode="auto">
            <a:xfrm>
              <a:off x="2452688"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73" name="Freeform 1943"/>
            <p:cNvSpPr>
              <a:spLocks/>
            </p:cNvSpPr>
            <p:nvPr/>
          </p:nvSpPr>
          <p:spPr bwMode="auto">
            <a:xfrm>
              <a:off x="2454275" y="35687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74" name="Freeform 1944"/>
            <p:cNvSpPr>
              <a:spLocks/>
            </p:cNvSpPr>
            <p:nvPr/>
          </p:nvSpPr>
          <p:spPr bwMode="auto">
            <a:xfrm>
              <a:off x="245586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75" name="Freeform 1945"/>
            <p:cNvSpPr>
              <a:spLocks/>
            </p:cNvSpPr>
            <p:nvPr/>
          </p:nvSpPr>
          <p:spPr bwMode="auto">
            <a:xfrm>
              <a:off x="2457450"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76" name="Freeform 1946"/>
            <p:cNvSpPr>
              <a:spLocks/>
            </p:cNvSpPr>
            <p:nvPr/>
          </p:nvSpPr>
          <p:spPr bwMode="auto">
            <a:xfrm>
              <a:off x="2457450"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77" name="Freeform 1947"/>
            <p:cNvSpPr>
              <a:spLocks/>
            </p:cNvSpPr>
            <p:nvPr/>
          </p:nvSpPr>
          <p:spPr bwMode="auto">
            <a:xfrm>
              <a:off x="245903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78" name="Freeform 1948"/>
            <p:cNvSpPr>
              <a:spLocks/>
            </p:cNvSpPr>
            <p:nvPr/>
          </p:nvSpPr>
          <p:spPr bwMode="auto">
            <a:xfrm>
              <a:off x="2460625" y="35687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079" name="Freeform 1949"/>
            <p:cNvSpPr>
              <a:spLocks/>
            </p:cNvSpPr>
            <p:nvPr/>
          </p:nvSpPr>
          <p:spPr bwMode="auto">
            <a:xfrm>
              <a:off x="2460625"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80" name="Freeform 1950"/>
            <p:cNvSpPr>
              <a:spLocks/>
            </p:cNvSpPr>
            <p:nvPr/>
          </p:nvSpPr>
          <p:spPr bwMode="auto">
            <a:xfrm>
              <a:off x="2462213" y="35702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81" name="Freeform 1951"/>
            <p:cNvSpPr>
              <a:spLocks/>
            </p:cNvSpPr>
            <p:nvPr/>
          </p:nvSpPr>
          <p:spPr bwMode="auto">
            <a:xfrm>
              <a:off x="2463800"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82" name="Freeform 1952"/>
            <p:cNvSpPr>
              <a:spLocks/>
            </p:cNvSpPr>
            <p:nvPr/>
          </p:nvSpPr>
          <p:spPr bwMode="auto">
            <a:xfrm>
              <a:off x="2465388" y="357187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083" name="Freeform 1953"/>
            <p:cNvSpPr>
              <a:spLocks/>
            </p:cNvSpPr>
            <p:nvPr/>
          </p:nvSpPr>
          <p:spPr bwMode="auto">
            <a:xfrm>
              <a:off x="246538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84" name="Freeform 1954"/>
            <p:cNvSpPr>
              <a:spLocks/>
            </p:cNvSpPr>
            <p:nvPr/>
          </p:nvSpPr>
          <p:spPr bwMode="auto">
            <a:xfrm>
              <a:off x="2466975" y="35734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085" name="Freeform 1955"/>
            <p:cNvSpPr>
              <a:spLocks/>
            </p:cNvSpPr>
            <p:nvPr/>
          </p:nvSpPr>
          <p:spPr bwMode="auto">
            <a:xfrm>
              <a:off x="2468563"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86" name="Freeform 1956"/>
            <p:cNvSpPr>
              <a:spLocks/>
            </p:cNvSpPr>
            <p:nvPr/>
          </p:nvSpPr>
          <p:spPr bwMode="auto">
            <a:xfrm>
              <a:off x="2470150" y="357505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087" name="Freeform 1957"/>
            <p:cNvSpPr>
              <a:spLocks/>
            </p:cNvSpPr>
            <p:nvPr/>
          </p:nvSpPr>
          <p:spPr bwMode="auto">
            <a:xfrm>
              <a:off x="247015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88" name="Freeform 1958"/>
            <p:cNvSpPr>
              <a:spLocks/>
            </p:cNvSpPr>
            <p:nvPr/>
          </p:nvSpPr>
          <p:spPr bwMode="auto">
            <a:xfrm>
              <a:off x="247173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89" name="Freeform 1959"/>
            <p:cNvSpPr>
              <a:spLocks/>
            </p:cNvSpPr>
            <p:nvPr/>
          </p:nvSpPr>
          <p:spPr bwMode="auto">
            <a:xfrm>
              <a:off x="24717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90" name="Freeform 1960"/>
            <p:cNvSpPr>
              <a:spLocks/>
            </p:cNvSpPr>
            <p:nvPr/>
          </p:nvSpPr>
          <p:spPr bwMode="auto">
            <a:xfrm>
              <a:off x="2473325"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91" name="Freeform 1961"/>
            <p:cNvSpPr>
              <a:spLocks/>
            </p:cNvSpPr>
            <p:nvPr/>
          </p:nvSpPr>
          <p:spPr bwMode="auto">
            <a:xfrm>
              <a:off x="24749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092" name="Freeform 1962"/>
            <p:cNvSpPr>
              <a:spLocks/>
            </p:cNvSpPr>
            <p:nvPr/>
          </p:nvSpPr>
          <p:spPr bwMode="auto">
            <a:xfrm>
              <a:off x="24749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93" name="Freeform 1963"/>
            <p:cNvSpPr>
              <a:spLocks/>
            </p:cNvSpPr>
            <p:nvPr/>
          </p:nvSpPr>
          <p:spPr bwMode="auto">
            <a:xfrm>
              <a:off x="247650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94" name="Freeform 1964"/>
            <p:cNvSpPr>
              <a:spLocks/>
            </p:cNvSpPr>
            <p:nvPr/>
          </p:nvSpPr>
          <p:spPr bwMode="auto">
            <a:xfrm>
              <a:off x="2478088" y="35750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95" name="Freeform 1965"/>
            <p:cNvSpPr>
              <a:spLocks/>
            </p:cNvSpPr>
            <p:nvPr/>
          </p:nvSpPr>
          <p:spPr bwMode="auto">
            <a:xfrm>
              <a:off x="2479675" y="357346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096" name="Freeform 1966"/>
            <p:cNvSpPr>
              <a:spLocks/>
            </p:cNvSpPr>
            <p:nvPr/>
          </p:nvSpPr>
          <p:spPr bwMode="auto">
            <a:xfrm>
              <a:off x="2479675"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097" name="Freeform 1967"/>
            <p:cNvSpPr>
              <a:spLocks/>
            </p:cNvSpPr>
            <p:nvPr/>
          </p:nvSpPr>
          <p:spPr bwMode="auto">
            <a:xfrm>
              <a:off x="2481263" y="357187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98" name="Freeform 1968"/>
            <p:cNvSpPr>
              <a:spLocks/>
            </p:cNvSpPr>
            <p:nvPr/>
          </p:nvSpPr>
          <p:spPr bwMode="auto">
            <a:xfrm>
              <a:off x="2482850" y="35702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099" name="Freeform 1969"/>
            <p:cNvSpPr>
              <a:spLocks/>
            </p:cNvSpPr>
            <p:nvPr/>
          </p:nvSpPr>
          <p:spPr bwMode="auto">
            <a:xfrm>
              <a:off x="2484438" y="356870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100" name="Freeform 1970"/>
            <p:cNvSpPr>
              <a:spLocks/>
            </p:cNvSpPr>
            <p:nvPr/>
          </p:nvSpPr>
          <p:spPr bwMode="auto">
            <a:xfrm>
              <a:off x="248443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01" name="Freeform 1971"/>
            <p:cNvSpPr>
              <a:spLocks/>
            </p:cNvSpPr>
            <p:nvPr/>
          </p:nvSpPr>
          <p:spPr bwMode="auto">
            <a:xfrm>
              <a:off x="2486025" y="35671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02" name="Freeform 1972"/>
            <p:cNvSpPr>
              <a:spLocks/>
            </p:cNvSpPr>
            <p:nvPr/>
          </p:nvSpPr>
          <p:spPr bwMode="auto">
            <a:xfrm>
              <a:off x="2487613" y="3567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103" name="Freeform 1973"/>
            <p:cNvSpPr>
              <a:spLocks/>
            </p:cNvSpPr>
            <p:nvPr/>
          </p:nvSpPr>
          <p:spPr bwMode="auto">
            <a:xfrm>
              <a:off x="2487613" y="35655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04" name="Freeform 1974"/>
            <p:cNvSpPr>
              <a:spLocks/>
            </p:cNvSpPr>
            <p:nvPr/>
          </p:nvSpPr>
          <p:spPr bwMode="auto">
            <a:xfrm>
              <a:off x="2489200"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105" name="Freeform 1975"/>
            <p:cNvSpPr>
              <a:spLocks/>
            </p:cNvSpPr>
            <p:nvPr/>
          </p:nvSpPr>
          <p:spPr bwMode="auto">
            <a:xfrm>
              <a:off x="2489200" y="35655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06" name="Freeform 1976"/>
            <p:cNvSpPr>
              <a:spLocks/>
            </p:cNvSpPr>
            <p:nvPr/>
          </p:nvSpPr>
          <p:spPr bwMode="auto">
            <a:xfrm>
              <a:off x="2490788"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07" name="Freeform 1977"/>
            <p:cNvSpPr>
              <a:spLocks/>
            </p:cNvSpPr>
            <p:nvPr/>
          </p:nvSpPr>
          <p:spPr bwMode="auto">
            <a:xfrm>
              <a:off x="2492375"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08" name="Freeform 1978"/>
            <p:cNvSpPr>
              <a:spLocks/>
            </p:cNvSpPr>
            <p:nvPr/>
          </p:nvSpPr>
          <p:spPr bwMode="auto">
            <a:xfrm>
              <a:off x="2493963" y="35671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109" name="Freeform 1979"/>
            <p:cNvSpPr>
              <a:spLocks/>
            </p:cNvSpPr>
            <p:nvPr/>
          </p:nvSpPr>
          <p:spPr bwMode="auto">
            <a:xfrm>
              <a:off x="2493963" y="35687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10" name="Freeform 1980"/>
            <p:cNvSpPr>
              <a:spLocks/>
            </p:cNvSpPr>
            <p:nvPr/>
          </p:nvSpPr>
          <p:spPr bwMode="auto">
            <a:xfrm>
              <a:off x="2495550"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11" name="Freeform 1981"/>
            <p:cNvSpPr>
              <a:spLocks/>
            </p:cNvSpPr>
            <p:nvPr/>
          </p:nvSpPr>
          <p:spPr bwMode="auto">
            <a:xfrm>
              <a:off x="2497138" y="35702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12" name="Freeform 1982"/>
            <p:cNvSpPr>
              <a:spLocks/>
            </p:cNvSpPr>
            <p:nvPr/>
          </p:nvSpPr>
          <p:spPr bwMode="auto">
            <a:xfrm>
              <a:off x="2498725"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113" name="Freeform 1983"/>
            <p:cNvSpPr>
              <a:spLocks/>
            </p:cNvSpPr>
            <p:nvPr/>
          </p:nvSpPr>
          <p:spPr bwMode="auto">
            <a:xfrm>
              <a:off x="2498725"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14" name="Freeform 1984"/>
            <p:cNvSpPr>
              <a:spLocks/>
            </p:cNvSpPr>
            <p:nvPr/>
          </p:nvSpPr>
          <p:spPr bwMode="auto">
            <a:xfrm>
              <a:off x="2500313"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15" name="Freeform 1985"/>
            <p:cNvSpPr>
              <a:spLocks/>
            </p:cNvSpPr>
            <p:nvPr/>
          </p:nvSpPr>
          <p:spPr bwMode="auto">
            <a:xfrm>
              <a:off x="2501900"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16" name="Freeform 1986"/>
            <p:cNvSpPr>
              <a:spLocks/>
            </p:cNvSpPr>
            <p:nvPr/>
          </p:nvSpPr>
          <p:spPr bwMode="auto">
            <a:xfrm>
              <a:off x="2503488"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117" name="Freeform 1987"/>
            <p:cNvSpPr>
              <a:spLocks/>
            </p:cNvSpPr>
            <p:nvPr/>
          </p:nvSpPr>
          <p:spPr bwMode="auto">
            <a:xfrm>
              <a:off x="2503488" y="35702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18" name="Freeform 1988"/>
            <p:cNvSpPr>
              <a:spLocks/>
            </p:cNvSpPr>
            <p:nvPr/>
          </p:nvSpPr>
          <p:spPr bwMode="auto">
            <a:xfrm>
              <a:off x="2505075"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19" name="Freeform 1989"/>
            <p:cNvSpPr>
              <a:spLocks/>
            </p:cNvSpPr>
            <p:nvPr/>
          </p:nvSpPr>
          <p:spPr bwMode="auto">
            <a:xfrm>
              <a:off x="2506663" y="356870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120" name="Freeform 1990"/>
            <p:cNvSpPr>
              <a:spLocks/>
            </p:cNvSpPr>
            <p:nvPr/>
          </p:nvSpPr>
          <p:spPr bwMode="auto">
            <a:xfrm>
              <a:off x="2506663" y="35671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21" name="Freeform 1991"/>
            <p:cNvSpPr>
              <a:spLocks/>
            </p:cNvSpPr>
            <p:nvPr/>
          </p:nvSpPr>
          <p:spPr bwMode="auto">
            <a:xfrm>
              <a:off x="2508250" y="35639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122" name="Freeform 1992"/>
            <p:cNvSpPr>
              <a:spLocks/>
            </p:cNvSpPr>
            <p:nvPr/>
          </p:nvSpPr>
          <p:spPr bwMode="auto">
            <a:xfrm>
              <a:off x="2508250" y="35623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23" name="Freeform 1993"/>
            <p:cNvSpPr>
              <a:spLocks/>
            </p:cNvSpPr>
            <p:nvPr/>
          </p:nvSpPr>
          <p:spPr bwMode="auto">
            <a:xfrm>
              <a:off x="2509838" y="35607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24" name="Freeform 1994"/>
            <p:cNvSpPr>
              <a:spLocks/>
            </p:cNvSpPr>
            <p:nvPr/>
          </p:nvSpPr>
          <p:spPr bwMode="auto">
            <a:xfrm>
              <a:off x="2511425" y="35575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125" name="Freeform 1995"/>
            <p:cNvSpPr>
              <a:spLocks/>
            </p:cNvSpPr>
            <p:nvPr/>
          </p:nvSpPr>
          <p:spPr bwMode="auto">
            <a:xfrm>
              <a:off x="2513013" y="355600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126" name="Freeform 1996"/>
            <p:cNvSpPr>
              <a:spLocks/>
            </p:cNvSpPr>
            <p:nvPr/>
          </p:nvSpPr>
          <p:spPr bwMode="auto">
            <a:xfrm>
              <a:off x="2513013" y="35544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27" name="Freeform 1997"/>
            <p:cNvSpPr>
              <a:spLocks/>
            </p:cNvSpPr>
            <p:nvPr/>
          </p:nvSpPr>
          <p:spPr bwMode="auto">
            <a:xfrm>
              <a:off x="2514600" y="35528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28" name="Freeform 1998"/>
            <p:cNvSpPr>
              <a:spLocks/>
            </p:cNvSpPr>
            <p:nvPr/>
          </p:nvSpPr>
          <p:spPr bwMode="auto">
            <a:xfrm>
              <a:off x="2516188" y="3549651"/>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129" name="Freeform 1999"/>
            <p:cNvSpPr>
              <a:spLocks/>
            </p:cNvSpPr>
            <p:nvPr/>
          </p:nvSpPr>
          <p:spPr bwMode="auto">
            <a:xfrm>
              <a:off x="2517775" y="354806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130" name="Freeform 2000"/>
            <p:cNvSpPr>
              <a:spLocks/>
            </p:cNvSpPr>
            <p:nvPr/>
          </p:nvSpPr>
          <p:spPr bwMode="auto">
            <a:xfrm>
              <a:off x="2517775" y="35480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31" name="Freeform 2001"/>
            <p:cNvSpPr>
              <a:spLocks/>
            </p:cNvSpPr>
            <p:nvPr/>
          </p:nvSpPr>
          <p:spPr bwMode="auto">
            <a:xfrm>
              <a:off x="2519363" y="354647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32" name="Freeform 2002"/>
            <p:cNvSpPr>
              <a:spLocks/>
            </p:cNvSpPr>
            <p:nvPr/>
          </p:nvSpPr>
          <p:spPr bwMode="auto">
            <a:xfrm>
              <a:off x="2520950" y="35464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133" name="Freeform 2003"/>
            <p:cNvSpPr>
              <a:spLocks/>
            </p:cNvSpPr>
            <p:nvPr/>
          </p:nvSpPr>
          <p:spPr bwMode="auto">
            <a:xfrm>
              <a:off x="2520950" y="35464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34" name="Freeform 2004"/>
            <p:cNvSpPr>
              <a:spLocks/>
            </p:cNvSpPr>
            <p:nvPr/>
          </p:nvSpPr>
          <p:spPr bwMode="auto">
            <a:xfrm>
              <a:off x="2522538" y="35464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35" name="Freeform 2005"/>
            <p:cNvSpPr>
              <a:spLocks/>
            </p:cNvSpPr>
            <p:nvPr/>
          </p:nvSpPr>
          <p:spPr bwMode="auto">
            <a:xfrm>
              <a:off x="2524125" y="35464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136" name="Freeform 2006"/>
            <p:cNvSpPr>
              <a:spLocks/>
            </p:cNvSpPr>
            <p:nvPr/>
          </p:nvSpPr>
          <p:spPr bwMode="auto">
            <a:xfrm>
              <a:off x="2524125" y="35464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37" name="Freeform 2007"/>
            <p:cNvSpPr>
              <a:spLocks/>
            </p:cNvSpPr>
            <p:nvPr/>
          </p:nvSpPr>
          <p:spPr bwMode="auto">
            <a:xfrm>
              <a:off x="2525713" y="35464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38" name="Freeform 2008"/>
            <p:cNvSpPr>
              <a:spLocks/>
            </p:cNvSpPr>
            <p:nvPr/>
          </p:nvSpPr>
          <p:spPr bwMode="auto">
            <a:xfrm>
              <a:off x="2527300" y="354488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139" name="Freeform 2009"/>
            <p:cNvSpPr>
              <a:spLocks/>
            </p:cNvSpPr>
            <p:nvPr/>
          </p:nvSpPr>
          <p:spPr bwMode="auto">
            <a:xfrm>
              <a:off x="2527300" y="35433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140" name="Freeform 2010"/>
            <p:cNvSpPr>
              <a:spLocks/>
            </p:cNvSpPr>
            <p:nvPr/>
          </p:nvSpPr>
          <p:spPr bwMode="auto">
            <a:xfrm>
              <a:off x="2528888" y="3540126"/>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141" name="Freeform 2011"/>
            <p:cNvSpPr>
              <a:spLocks/>
            </p:cNvSpPr>
            <p:nvPr/>
          </p:nvSpPr>
          <p:spPr bwMode="auto">
            <a:xfrm>
              <a:off x="2530475" y="3535363"/>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1142" name="Freeform 2012"/>
            <p:cNvSpPr>
              <a:spLocks/>
            </p:cNvSpPr>
            <p:nvPr/>
          </p:nvSpPr>
          <p:spPr bwMode="auto">
            <a:xfrm>
              <a:off x="2532063" y="3529013"/>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0">
              <a:solidFill>
                <a:srgbClr val="000000"/>
              </a:solidFill>
              <a:prstDash val="solid"/>
              <a:round/>
              <a:headEnd/>
              <a:tailEnd/>
            </a:ln>
          </p:spPr>
          <p:txBody>
            <a:bodyPr/>
            <a:lstStyle/>
            <a:p>
              <a:endParaRPr lang="en-US"/>
            </a:p>
          </p:txBody>
        </p:sp>
        <p:sp>
          <p:nvSpPr>
            <p:cNvPr id="21143" name="Freeform 2013"/>
            <p:cNvSpPr>
              <a:spLocks/>
            </p:cNvSpPr>
            <p:nvPr/>
          </p:nvSpPr>
          <p:spPr bwMode="auto">
            <a:xfrm>
              <a:off x="2532063" y="3519488"/>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1144" name="Freeform 2015"/>
            <p:cNvSpPr>
              <a:spLocks/>
            </p:cNvSpPr>
            <p:nvPr/>
          </p:nvSpPr>
          <p:spPr bwMode="auto">
            <a:xfrm>
              <a:off x="2533650" y="3508376"/>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0">
              <a:solidFill>
                <a:srgbClr val="000000"/>
              </a:solidFill>
              <a:prstDash val="solid"/>
              <a:round/>
              <a:headEnd/>
              <a:tailEnd/>
            </a:ln>
          </p:spPr>
          <p:txBody>
            <a:bodyPr/>
            <a:lstStyle/>
            <a:p>
              <a:endParaRPr lang="en-US"/>
            </a:p>
          </p:txBody>
        </p:sp>
        <p:sp>
          <p:nvSpPr>
            <p:cNvPr id="21145" name="Freeform 2016"/>
            <p:cNvSpPr>
              <a:spLocks/>
            </p:cNvSpPr>
            <p:nvPr/>
          </p:nvSpPr>
          <p:spPr bwMode="auto">
            <a:xfrm>
              <a:off x="2535238" y="3494088"/>
              <a:ext cx="1588" cy="14288"/>
            </a:xfrm>
            <a:custGeom>
              <a:avLst/>
              <a:gdLst>
                <a:gd name="T0" fmla="*/ 0 w 1588"/>
                <a:gd name="T1" fmla="*/ 14288 h 9"/>
                <a:gd name="T2" fmla="*/ 0 w 1588"/>
                <a:gd name="T3" fmla="*/ 14288 h 9"/>
                <a:gd name="T4" fmla="*/ 0 w 1588"/>
                <a:gd name="T5" fmla="*/ 14288 h 9"/>
                <a:gd name="T6" fmla="*/ 0 w 1588"/>
                <a:gd name="T7" fmla="*/ 0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9"/>
                  </a:moveTo>
                  <a:lnTo>
                    <a:pt x="0" y="9"/>
                  </a:lnTo>
                  <a:lnTo>
                    <a:pt x="0" y="0"/>
                  </a:lnTo>
                </a:path>
              </a:pathLst>
            </a:custGeom>
            <a:noFill/>
            <a:ln w="0">
              <a:solidFill>
                <a:srgbClr val="000000"/>
              </a:solidFill>
              <a:prstDash val="solid"/>
              <a:round/>
              <a:headEnd/>
              <a:tailEnd/>
            </a:ln>
          </p:spPr>
          <p:txBody>
            <a:bodyPr/>
            <a:lstStyle/>
            <a:p>
              <a:endParaRPr lang="en-US"/>
            </a:p>
          </p:txBody>
        </p:sp>
        <p:sp>
          <p:nvSpPr>
            <p:cNvPr id="21146" name="Freeform 2017"/>
            <p:cNvSpPr>
              <a:spLocks/>
            </p:cNvSpPr>
            <p:nvPr/>
          </p:nvSpPr>
          <p:spPr bwMode="auto">
            <a:xfrm>
              <a:off x="2535238" y="3475038"/>
              <a:ext cx="1588" cy="19050"/>
            </a:xfrm>
            <a:custGeom>
              <a:avLst/>
              <a:gdLst>
                <a:gd name="T0" fmla="*/ 0 w 1"/>
                <a:gd name="T1" fmla="*/ 19050 h 12"/>
                <a:gd name="T2" fmla="*/ 0 w 1"/>
                <a:gd name="T3" fmla="*/ 19050 h 12"/>
                <a:gd name="T4" fmla="*/ 0 w 1"/>
                <a:gd name="T5" fmla="*/ 19050 h 12"/>
                <a:gd name="T6" fmla="*/ 1588 w 1"/>
                <a:gd name="T7" fmla="*/ 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12"/>
                  </a:moveTo>
                  <a:lnTo>
                    <a:pt x="0" y="12"/>
                  </a:lnTo>
                  <a:lnTo>
                    <a:pt x="1" y="0"/>
                  </a:lnTo>
                </a:path>
              </a:pathLst>
            </a:custGeom>
            <a:noFill/>
            <a:ln w="0">
              <a:solidFill>
                <a:srgbClr val="000000"/>
              </a:solidFill>
              <a:prstDash val="solid"/>
              <a:round/>
              <a:headEnd/>
              <a:tailEnd/>
            </a:ln>
          </p:spPr>
          <p:txBody>
            <a:bodyPr/>
            <a:lstStyle/>
            <a:p>
              <a:endParaRPr lang="en-US"/>
            </a:p>
          </p:txBody>
        </p:sp>
        <p:sp>
          <p:nvSpPr>
            <p:cNvPr id="21147" name="Freeform 2018"/>
            <p:cNvSpPr>
              <a:spLocks/>
            </p:cNvSpPr>
            <p:nvPr/>
          </p:nvSpPr>
          <p:spPr bwMode="auto">
            <a:xfrm>
              <a:off x="2536825" y="3452813"/>
              <a:ext cx="1588" cy="22225"/>
            </a:xfrm>
            <a:custGeom>
              <a:avLst/>
              <a:gdLst>
                <a:gd name="T0" fmla="*/ 0 w 1"/>
                <a:gd name="T1" fmla="*/ 22225 h 14"/>
                <a:gd name="T2" fmla="*/ 0 w 1"/>
                <a:gd name="T3" fmla="*/ 22225 h 14"/>
                <a:gd name="T4" fmla="*/ 0 w 1"/>
                <a:gd name="T5" fmla="*/ 22225 h 14"/>
                <a:gd name="T6" fmla="*/ 1588 w 1"/>
                <a:gd name="T7" fmla="*/ 0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14"/>
                  </a:moveTo>
                  <a:lnTo>
                    <a:pt x="0" y="14"/>
                  </a:lnTo>
                  <a:lnTo>
                    <a:pt x="1" y="0"/>
                  </a:lnTo>
                </a:path>
              </a:pathLst>
            </a:custGeom>
            <a:noFill/>
            <a:ln w="0">
              <a:solidFill>
                <a:srgbClr val="000000"/>
              </a:solidFill>
              <a:prstDash val="solid"/>
              <a:round/>
              <a:headEnd/>
              <a:tailEnd/>
            </a:ln>
          </p:spPr>
          <p:txBody>
            <a:bodyPr/>
            <a:lstStyle/>
            <a:p>
              <a:endParaRPr lang="en-US"/>
            </a:p>
          </p:txBody>
        </p:sp>
        <p:sp>
          <p:nvSpPr>
            <p:cNvPr id="21148" name="Freeform 2019"/>
            <p:cNvSpPr>
              <a:spLocks/>
            </p:cNvSpPr>
            <p:nvPr/>
          </p:nvSpPr>
          <p:spPr bwMode="auto">
            <a:xfrm>
              <a:off x="2538413" y="3427413"/>
              <a:ext cx="1588" cy="25400"/>
            </a:xfrm>
            <a:custGeom>
              <a:avLst/>
              <a:gdLst>
                <a:gd name="T0" fmla="*/ 0 w 1"/>
                <a:gd name="T1" fmla="*/ 25400 h 16"/>
                <a:gd name="T2" fmla="*/ 0 w 1"/>
                <a:gd name="T3" fmla="*/ 25400 h 16"/>
                <a:gd name="T4" fmla="*/ 0 w 1"/>
                <a:gd name="T5" fmla="*/ 25400 h 16"/>
                <a:gd name="T6" fmla="*/ 1588 w 1"/>
                <a:gd name="T7" fmla="*/ 0 h 16"/>
                <a:gd name="T8" fmla="*/ 0 60000 65536"/>
                <a:gd name="T9" fmla="*/ 0 60000 65536"/>
                <a:gd name="T10" fmla="*/ 0 60000 65536"/>
                <a:gd name="T11" fmla="*/ 0 60000 65536"/>
                <a:gd name="T12" fmla="*/ 0 w 1"/>
                <a:gd name="T13" fmla="*/ 0 h 16"/>
                <a:gd name="T14" fmla="*/ 1 w 1"/>
                <a:gd name="T15" fmla="*/ 16 h 16"/>
              </a:gdLst>
              <a:ahLst/>
              <a:cxnLst>
                <a:cxn ang="T8">
                  <a:pos x="T0" y="T1"/>
                </a:cxn>
                <a:cxn ang="T9">
                  <a:pos x="T2" y="T3"/>
                </a:cxn>
                <a:cxn ang="T10">
                  <a:pos x="T4" y="T5"/>
                </a:cxn>
                <a:cxn ang="T11">
                  <a:pos x="T6" y="T7"/>
                </a:cxn>
              </a:cxnLst>
              <a:rect l="T12" t="T13" r="T14" b="T15"/>
              <a:pathLst>
                <a:path w="1" h="16">
                  <a:moveTo>
                    <a:pt x="0" y="16"/>
                  </a:moveTo>
                  <a:lnTo>
                    <a:pt x="0" y="16"/>
                  </a:lnTo>
                  <a:lnTo>
                    <a:pt x="1" y="0"/>
                  </a:lnTo>
                </a:path>
              </a:pathLst>
            </a:custGeom>
            <a:noFill/>
            <a:ln w="0">
              <a:solidFill>
                <a:srgbClr val="000000"/>
              </a:solidFill>
              <a:prstDash val="solid"/>
              <a:round/>
              <a:headEnd/>
              <a:tailEnd/>
            </a:ln>
          </p:spPr>
          <p:txBody>
            <a:bodyPr/>
            <a:lstStyle/>
            <a:p>
              <a:endParaRPr lang="en-US"/>
            </a:p>
          </p:txBody>
        </p:sp>
        <p:sp>
          <p:nvSpPr>
            <p:cNvPr id="21149" name="Freeform 2020"/>
            <p:cNvSpPr>
              <a:spLocks/>
            </p:cNvSpPr>
            <p:nvPr/>
          </p:nvSpPr>
          <p:spPr bwMode="auto">
            <a:xfrm>
              <a:off x="2540000" y="3398838"/>
              <a:ext cx="1588" cy="28575"/>
            </a:xfrm>
            <a:custGeom>
              <a:avLst/>
              <a:gdLst>
                <a:gd name="T0" fmla="*/ 0 w 1588"/>
                <a:gd name="T1" fmla="*/ 28575 h 18"/>
                <a:gd name="T2" fmla="*/ 0 w 1588"/>
                <a:gd name="T3" fmla="*/ 28575 h 18"/>
                <a:gd name="T4" fmla="*/ 0 w 1588"/>
                <a:gd name="T5" fmla="*/ 28575 h 18"/>
                <a:gd name="T6" fmla="*/ 0 w 1588"/>
                <a:gd name="T7" fmla="*/ 0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18"/>
                  </a:moveTo>
                  <a:lnTo>
                    <a:pt x="0" y="18"/>
                  </a:lnTo>
                  <a:lnTo>
                    <a:pt x="0" y="0"/>
                  </a:lnTo>
                </a:path>
              </a:pathLst>
            </a:custGeom>
            <a:noFill/>
            <a:ln w="0">
              <a:solidFill>
                <a:srgbClr val="000000"/>
              </a:solidFill>
              <a:prstDash val="solid"/>
              <a:round/>
              <a:headEnd/>
              <a:tailEnd/>
            </a:ln>
          </p:spPr>
          <p:txBody>
            <a:bodyPr/>
            <a:lstStyle/>
            <a:p>
              <a:endParaRPr lang="en-US"/>
            </a:p>
          </p:txBody>
        </p:sp>
        <p:sp>
          <p:nvSpPr>
            <p:cNvPr id="21150" name="Freeform 2021"/>
            <p:cNvSpPr>
              <a:spLocks/>
            </p:cNvSpPr>
            <p:nvPr/>
          </p:nvSpPr>
          <p:spPr bwMode="auto">
            <a:xfrm>
              <a:off x="2540000" y="3365501"/>
              <a:ext cx="1588" cy="33338"/>
            </a:xfrm>
            <a:custGeom>
              <a:avLst/>
              <a:gdLst>
                <a:gd name="T0" fmla="*/ 0 w 1"/>
                <a:gd name="T1" fmla="*/ 33338 h 21"/>
                <a:gd name="T2" fmla="*/ 0 w 1"/>
                <a:gd name="T3" fmla="*/ 33338 h 21"/>
                <a:gd name="T4" fmla="*/ 0 w 1"/>
                <a:gd name="T5" fmla="*/ 33338 h 21"/>
                <a:gd name="T6" fmla="*/ 1588 w 1"/>
                <a:gd name="T7" fmla="*/ 0 h 21"/>
                <a:gd name="T8" fmla="*/ 0 60000 65536"/>
                <a:gd name="T9" fmla="*/ 0 60000 65536"/>
                <a:gd name="T10" fmla="*/ 0 60000 65536"/>
                <a:gd name="T11" fmla="*/ 0 60000 65536"/>
                <a:gd name="T12" fmla="*/ 0 w 1"/>
                <a:gd name="T13" fmla="*/ 0 h 21"/>
                <a:gd name="T14" fmla="*/ 1 w 1"/>
                <a:gd name="T15" fmla="*/ 21 h 21"/>
              </a:gdLst>
              <a:ahLst/>
              <a:cxnLst>
                <a:cxn ang="T8">
                  <a:pos x="T0" y="T1"/>
                </a:cxn>
                <a:cxn ang="T9">
                  <a:pos x="T2" y="T3"/>
                </a:cxn>
                <a:cxn ang="T10">
                  <a:pos x="T4" y="T5"/>
                </a:cxn>
                <a:cxn ang="T11">
                  <a:pos x="T6" y="T7"/>
                </a:cxn>
              </a:cxnLst>
              <a:rect l="T12" t="T13" r="T14" b="T15"/>
              <a:pathLst>
                <a:path w="1" h="21">
                  <a:moveTo>
                    <a:pt x="0" y="21"/>
                  </a:moveTo>
                  <a:lnTo>
                    <a:pt x="0" y="21"/>
                  </a:lnTo>
                  <a:lnTo>
                    <a:pt x="1" y="0"/>
                  </a:lnTo>
                </a:path>
              </a:pathLst>
            </a:custGeom>
            <a:noFill/>
            <a:ln w="0">
              <a:solidFill>
                <a:srgbClr val="000000"/>
              </a:solidFill>
              <a:prstDash val="solid"/>
              <a:round/>
              <a:headEnd/>
              <a:tailEnd/>
            </a:ln>
          </p:spPr>
          <p:txBody>
            <a:bodyPr/>
            <a:lstStyle/>
            <a:p>
              <a:endParaRPr lang="en-US"/>
            </a:p>
          </p:txBody>
        </p:sp>
        <p:sp>
          <p:nvSpPr>
            <p:cNvPr id="21151" name="Freeform 2022"/>
            <p:cNvSpPr>
              <a:spLocks/>
            </p:cNvSpPr>
            <p:nvPr/>
          </p:nvSpPr>
          <p:spPr bwMode="auto">
            <a:xfrm>
              <a:off x="2541588" y="3328988"/>
              <a:ext cx="1588" cy="36513"/>
            </a:xfrm>
            <a:custGeom>
              <a:avLst/>
              <a:gdLst>
                <a:gd name="T0" fmla="*/ 0 w 1"/>
                <a:gd name="T1" fmla="*/ 36513 h 23"/>
                <a:gd name="T2" fmla="*/ 0 w 1"/>
                <a:gd name="T3" fmla="*/ 36513 h 23"/>
                <a:gd name="T4" fmla="*/ 0 w 1"/>
                <a:gd name="T5" fmla="*/ 36513 h 23"/>
                <a:gd name="T6" fmla="*/ 1588 w 1"/>
                <a:gd name="T7" fmla="*/ 0 h 23"/>
                <a:gd name="T8" fmla="*/ 0 60000 65536"/>
                <a:gd name="T9" fmla="*/ 0 60000 65536"/>
                <a:gd name="T10" fmla="*/ 0 60000 65536"/>
                <a:gd name="T11" fmla="*/ 0 60000 65536"/>
                <a:gd name="T12" fmla="*/ 0 w 1"/>
                <a:gd name="T13" fmla="*/ 0 h 23"/>
                <a:gd name="T14" fmla="*/ 1 w 1"/>
                <a:gd name="T15" fmla="*/ 23 h 23"/>
              </a:gdLst>
              <a:ahLst/>
              <a:cxnLst>
                <a:cxn ang="T8">
                  <a:pos x="T0" y="T1"/>
                </a:cxn>
                <a:cxn ang="T9">
                  <a:pos x="T2" y="T3"/>
                </a:cxn>
                <a:cxn ang="T10">
                  <a:pos x="T4" y="T5"/>
                </a:cxn>
                <a:cxn ang="T11">
                  <a:pos x="T6" y="T7"/>
                </a:cxn>
              </a:cxnLst>
              <a:rect l="T12" t="T13" r="T14" b="T15"/>
              <a:pathLst>
                <a:path w="1" h="23">
                  <a:moveTo>
                    <a:pt x="0" y="23"/>
                  </a:moveTo>
                  <a:lnTo>
                    <a:pt x="0" y="23"/>
                  </a:lnTo>
                  <a:lnTo>
                    <a:pt x="1" y="0"/>
                  </a:lnTo>
                </a:path>
              </a:pathLst>
            </a:custGeom>
            <a:noFill/>
            <a:ln w="0">
              <a:solidFill>
                <a:srgbClr val="000000"/>
              </a:solidFill>
              <a:prstDash val="solid"/>
              <a:round/>
              <a:headEnd/>
              <a:tailEnd/>
            </a:ln>
          </p:spPr>
          <p:txBody>
            <a:bodyPr/>
            <a:lstStyle/>
            <a:p>
              <a:endParaRPr lang="en-US"/>
            </a:p>
          </p:txBody>
        </p:sp>
        <p:sp>
          <p:nvSpPr>
            <p:cNvPr id="21152" name="Freeform 2023"/>
            <p:cNvSpPr>
              <a:spLocks/>
            </p:cNvSpPr>
            <p:nvPr/>
          </p:nvSpPr>
          <p:spPr bwMode="auto">
            <a:xfrm>
              <a:off x="2543175" y="3292476"/>
              <a:ext cx="1588" cy="36513"/>
            </a:xfrm>
            <a:custGeom>
              <a:avLst/>
              <a:gdLst>
                <a:gd name="T0" fmla="*/ 0 w 1588"/>
                <a:gd name="T1" fmla="*/ 36513 h 23"/>
                <a:gd name="T2" fmla="*/ 0 w 1588"/>
                <a:gd name="T3" fmla="*/ 36513 h 23"/>
                <a:gd name="T4" fmla="*/ 0 w 1588"/>
                <a:gd name="T5" fmla="*/ 36513 h 23"/>
                <a:gd name="T6" fmla="*/ 0 w 1588"/>
                <a:gd name="T7" fmla="*/ 0 h 23"/>
                <a:gd name="T8" fmla="*/ 0 60000 65536"/>
                <a:gd name="T9" fmla="*/ 0 60000 65536"/>
                <a:gd name="T10" fmla="*/ 0 60000 65536"/>
                <a:gd name="T11" fmla="*/ 0 60000 65536"/>
                <a:gd name="T12" fmla="*/ 0 w 1588"/>
                <a:gd name="T13" fmla="*/ 0 h 23"/>
                <a:gd name="T14" fmla="*/ 1588 w 1588"/>
                <a:gd name="T15" fmla="*/ 23 h 23"/>
              </a:gdLst>
              <a:ahLst/>
              <a:cxnLst>
                <a:cxn ang="T8">
                  <a:pos x="T0" y="T1"/>
                </a:cxn>
                <a:cxn ang="T9">
                  <a:pos x="T2" y="T3"/>
                </a:cxn>
                <a:cxn ang="T10">
                  <a:pos x="T4" y="T5"/>
                </a:cxn>
                <a:cxn ang="T11">
                  <a:pos x="T6" y="T7"/>
                </a:cxn>
              </a:cxnLst>
              <a:rect l="T12" t="T13" r="T14" b="T15"/>
              <a:pathLst>
                <a:path w="1588" h="23">
                  <a:moveTo>
                    <a:pt x="0" y="23"/>
                  </a:moveTo>
                  <a:lnTo>
                    <a:pt x="0" y="23"/>
                  </a:lnTo>
                  <a:lnTo>
                    <a:pt x="0" y="0"/>
                  </a:lnTo>
                </a:path>
              </a:pathLst>
            </a:custGeom>
            <a:noFill/>
            <a:ln w="0">
              <a:solidFill>
                <a:srgbClr val="000000"/>
              </a:solidFill>
              <a:prstDash val="solid"/>
              <a:round/>
              <a:headEnd/>
              <a:tailEnd/>
            </a:ln>
          </p:spPr>
          <p:txBody>
            <a:bodyPr/>
            <a:lstStyle/>
            <a:p>
              <a:endParaRPr lang="en-US"/>
            </a:p>
          </p:txBody>
        </p:sp>
        <p:sp>
          <p:nvSpPr>
            <p:cNvPr id="21153" name="Freeform 2024"/>
            <p:cNvSpPr>
              <a:spLocks/>
            </p:cNvSpPr>
            <p:nvPr/>
          </p:nvSpPr>
          <p:spPr bwMode="auto">
            <a:xfrm>
              <a:off x="2543175" y="3255963"/>
              <a:ext cx="1588" cy="36513"/>
            </a:xfrm>
            <a:custGeom>
              <a:avLst/>
              <a:gdLst>
                <a:gd name="T0" fmla="*/ 0 w 1"/>
                <a:gd name="T1" fmla="*/ 36513 h 23"/>
                <a:gd name="T2" fmla="*/ 0 w 1"/>
                <a:gd name="T3" fmla="*/ 36513 h 23"/>
                <a:gd name="T4" fmla="*/ 0 w 1"/>
                <a:gd name="T5" fmla="*/ 36513 h 23"/>
                <a:gd name="T6" fmla="*/ 1588 w 1"/>
                <a:gd name="T7" fmla="*/ 0 h 23"/>
                <a:gd name="T8" fmla="*/ 0 60000 65536"/>
                <a:gd name="T9" fmla="*/ 0 60000 65536"/>
                <a:gd name="T10" fmla="*/ 0 60000 65536"/>
                <a:gd name="T11" fmla="*/ 0 60000 65536"/>
                <a:gd name="T12" fmla="*/ 0 w 1"/>
                <a:gd name="T13" fmla="*/ 0 h 23"/>
                <a:gd name="T14" fmla="*/ 1 w 1"/>
                <a:gd name="T15" fmla="*/ 23 h 23"/>
              </a:gdLst>
              <a:ahLst/>
              <a:cxnLst>
                <a:cxn ang="T8">
                  <a:pos x="T0" y="T1"/>
                </a:cxn>
                <a:cxn ang="T9">
                  <a:pos x="T2" y="T3"/>
                </a:cxn>
                <a:cxn ang="T10">
                  <a:pos x="T4" y="T5"/>
                </a:cxn>
                <a:cxn ang="T11">
                  <a:pos x="T6" y="T7"/>
                </a:cxn>
              </a:cxnLst>
              <a:rect l="T12" t="T13" r="T14" b="T15"/>
              <a:pathLst>
                <a:path w="1" h="23">
                  <a:moveTo>
                    <a:pt x="0" y="23"/>
                  </a:moveTo>
                  <a:lnTo>
                    <a:pt x="0" y="23"/>
                  </a:lnTo>
                  <a:lnTo>
                    <a:pt x="1" y="0"/>
                  </a:lnTo>
                </a:path>
              </a:pathLst>
            </a:custGeom>
            <a:noFill/>
            <a:ln w="0">
              <a:solidFill>
                <a:srgbClr val="000000"/>
              </a:solidFill>
              <a:prstDash val="solid"/>
              <a:round/>
              <a:headEnd/>
              <a:tailEnd/>
            </a:ln>
          </p:spPr>
          <p:txBody>
            <a:bodyPr/>
            <a:lstStyle/>
            <a:p>
              <a:endParaRPr lang="en-US"/>
            </a:p>
          </p:txBody>
        </p:sp>
        <p:sp>
          <p:nvSpPr>
            <p:cNvPr id="21154" name="Freeform 2025"/>
            <p:cNvSpPr>
              <a:spLocks/>
            </p:cNvSpPr>
            <p:nvPr/>
          </p:nvSpPr>
          <p:spPr bwMode="auto">
            <a:xfrm>
              <a:off x="2544763" y="3222626"/>
              <a:ext cx="1588" cy="33338"/>
            </a:xfrm>
            <a:custGeom>
              <a:avLst/>
              <a:gdLst>
                <a:gd name="T0" fmla="*/ 0 w 1"/>
                <a:gd name="T1" fmla="*/ 33338 h 21"/>
                <a:gd name="T2" fmla="*/ 0 w 1"/>
                <a:gd name="T3" fmla="*/ 33338 h 21"/>
                <a:gd name="T4" fmla="*/ 0 w 1"/>
                <a:gd name="T5" fmla="*/ 33338 h 21"/>
                <a:gd name="T6" fmla="*/ 1588 w 1"/>
                <a:gd name="T7" fmla="*/ 0 h 21"/>
                <a:gd name="T8" fmla="*/ 0 60000 65536"/>
                <a:gd name="T9" fmla="*/ 0 60000 65536"/>
                <a:gd name="T10" fmla="*/ 0 60000 65536"/>
                <a:gd name="T11" fmla="*/ 0 60000 65536"/>
                <a:gd name="T12" fmla="*/ 0 w 1"/>
                <a:gd name="T13" fmla="*/ 0 h 21"/>
                <a:gd name="T14" fmla="*/ 1 w 1"/>
                <a:gd name="T15" fmla="*/ 21 h 21"/>
              </a:gdLst>
              <a:ahLst/>
              <a:cxnLst>
                <a:cxn ang="T8">
                  <a:pos x="T0" y="T1"/>
                </a:cxn>
                <a:cxn ang="T9">
                  <a:pos x="T2" y="T3"/>
                </a:cxn>
                <a:cxn ang="T10">
                  <a:pos x="T4" y="T5"/>
                </a:cxn>
                <a:cxn ang="T11">
                  <a:pos x="T6" y="T7"/>
                </a:cxn>
              </a:cxnLst>
              <a:rect l="T12" t="T13" r="T14" b="T15"/>
              <a:pathLst>
                <a:path w="1" h="21">
                  <a:moveTo>
                    <a:pt x="0" y="21"/>
                  </a:moveTo>
                  <a:lnTo>
                    <a:pt x="0" y="21"/>
                  </a:lnTo>
                  <a:lnTo>
                    <a:pt x="1" y="0"/>
                  </a:lnTo>
                </a:path>
              </a:pathLst>
            </a:custGeom>
            <a:noFill/>
            <a:ln w="0">
              <a:solidFill>
                <a:srgbClr val="000000"/>
              </a:solidFill>
              <a:prstDash val="solid"/>
              <a:round/>
              <a:headEnd/>
              <a:tailEnd/>
            </a:ln>
          </p:spPr>
          <p:txBody>
            <a:bodyPr/>
            <a:lstStyle/>
            <a:p>
              <a:endParaRPr lang="en-US"/>
            </a:p>
          </p:txBody>
        </p:sp>
        <p:sp>
          <p:nvSpPr>
            <p:cNvPr id="21155" name="Freeform 2026"/>
            <p:cNvSpPr>
              <a:spLocks/>
            </p:cNvSpPr>
            <p:nvPr/>
          </p:nvSpPr>
          <p:spPr bwMode="auto">
            <a:xfrm>
              <a:off x="2546350" y="3192463"/>
              <a:ext cx="1588" cy="30163"/>
            </a:xfrm>
            <a:custGeom>
              <a:avLst/>
              <a:gdLst>
                <a:gd name="T0" fmla="*/ 0 w 1588"/>
                <a:gd name="T1" fmla="*/ 30163 h 19"/>
                <a:gd name="T2" fmla="*/ 0 w 1588"/>
                <a:gd name="T3" fmla="*/ 30163 h 19"/>
                <a:gd name="T4" fmla="*/ 0 w 1588"/>
                <a:gd name="T5" fmla="*/ 30163 h 19"/>
                <a:gd name="T6" fmla="*/ 0 w 1588"/>
                <a:gd name="T7" fmla="*/ 0 h 19"/>
                <a:gd name="T8" fmla="*/ 0 60000 65536"/>
                <a:gd name="T9" fmla="*/ 0 60000 65536"/>
                <a:gd name="T10" fmla="*/ 0 60000 65536"/>
                <a:gd name="T11" fmla="*/ 0 60000 65536"/>
                <a:gd name="T12" fmla="*/ 0 w 1588"/>
                <a:gd name="T13" fmla="*/ 0 h 19"/>
                <a:gd name="T14" fmla="*/ 1588 w 1588"/>
                <a:gd name="T15" fmla="*/ 19 h 19"/>
              </a:gdLst>
              <a:ahLst/>
              <a:cxnLst>
                <a:cxn ang="T8">
                  <a:pos x="T0" y="T1"/>
                </a:cxn>
                <a:cxn ang="T9">
                  <a:pos x="T2" y="T3"/>
                </a:cxn>
                <a:cxn ang="T10">
                  <a:pos x="T4" y="T5"/>
                </a:cxn>
                <a:cxn ang="T11">
                  <a:pos x="T6" y="T7"/>
                </a:cxn>
              </a:cxnLst>
              <a:rect l="T12" t="T13" r="T14" b="T15"/>
              <a:pathLst>
                <a:path w="1588" h="19">
                  <a:moveTo>
                    <a:pt x="0" y="19"/>
                  </a:moveTo>
                  <a:lnTo>
                    <a:pt x="0" y="19"/>
                  </a:lnTo>
                  <a:lnTo>
                    <a:pt x="0" y="0"/>
                  </a:lnTo>
                </a:path>
              </a:pathLst>
            </a:custGeom>
            <a:noFill/>
            <a:ln w="0">
              <a:solidFill>
                <a:srgbClr val="000000"/>
              </a:solidFill>
              <a:prstDash val="solid"/>
              <a:round/>
              <a:headEnd/>
              <a:tailEnd/>
            </a:ln>
          </p:spPr>
          <p:txBody>
            <a:bodyPr/>
            <a:lstStyle/>
            <a:p>
              <a:endParaRPr lang="en-US"/>
            </a:p>
          </p:txBody>
        </p:sp>
        <p:sp>
          <p:nvSpPr>
            <p:cNvPr id="21156" name="Freeform 2027"/>
            <p:cNvSpPr>
              <a:spLocks/>
            </p:cNvSpPr>
            <p:nvPr/>
          </p:nvSpPr>
          <p:spPr bwMode="auto">
            <a:xfrm>
              <a:off x="2546350" y="3168651"/>
              <a:ext cx="1588" cy="23813"/>
            </a:xfrm>
            <a:custGeom>
              <a:avLst/>
              <a:gdLst>
                <a:gd name="T0" fmla="*/ 0 w 1"/>
                <a:gd name="T1" fmla="*/ 23813 h 15"/>
                <a:gd name="T2" fmla="*/ 0 w 1"/>
                <a:gd name="T3" fmla="*/ 23813 h 15"/>
                <a:gd name="T4" fmla="*/ 0 w 1"/>
                <a:gd name="T5" fmla="*/ 23813 h 15"/>
                <a:gd name="T6" fmla="*/ 1588 w 1"/>
                <a:gd name="T7" fmla="*/ 0 h 15"/>
                <a:gd name="T8" fmla="*/ 0 60000 65536"/>
                <a:gd name="T9" fmla="*/ 0 60000 65536"/>
                <a:gd name="T10" fmla="*/ 0 60000 65536"/>
                <a:gd name="T11" fmla="*/ 0 60000 65536"/>
                <a:gd name="T12" fmla="*/ 0 w 1"/>
                <a:gd name="T13" fmla="*/ 0 h 15"/>
                <a:gd name="T14" fmla="*/ 1 w 1"/>
                <a:gd name="T15" fmla="*/ 15 h 15"/>
              </a:gdLst>
              <a:ahLst/>
              <a:cxnLst>
                <a:cxn ang="T8">
                  <a:pos x="T0" y="T1"/>
                </a:cxn>
                <a:cxn ang="T9">
                  <a:pos x="T2" y="T3"/>
                </a:cxn>
                <a:cxn ang="T10">
                  <a:pos x="T4" y="T5"/>
                </a:cxn>
                <a:cxn ang="T11">
                  <a:pos x="T6" y="T7"/>
                </a:cxn>
              </a:cxnLst>
              <a:rect l="T12" t="T13" r="T14" b="T15"/>
              <a:pathLst>
                <a:path w="1" h="15">
                  <a:moveTo>
                    <a:pt x="0" y="15"/>
                  </a:moveTo>
                  <a:lnTo>
                    <a:pt x="0" y="15"/>
                  </a:lnTo>
                  <a:lnTo>
                    <a:pt x="1" y="0"/>
                  </a:lnTo>
                </a:path>
              </a:pathLst>
            </a:custGeom>
            <a:noFill/>
            <a:ln w="0">
              <a:solidFill>
                <a:srgbClr val="000000"/>
              </a:solidFill>
              <a:prstDash val="solid"/>
              <a:round/>
              <a:headEnd/>
              <a:tailEnd/>
            </a:ln>
          </p:spPr>
          <p:txBody>
            <a:bodyPr/>
            <a:lstStyle/>
            <a:p>
              <a:endParaRPr lang="en-US"/>
            </a:p>
          </p:txBody>
        </p:sp>
        <p:sp>
          <p:nvSpPr>
            <p:cNvPr id="21157" name="Freeform 2028"/>
            <p:cNvSpPr>
              <a:spLocks/>
            </p:cNvSpPr>
            <p:nvPr/>
          </p:nvSpPr>
          <p:spPr bwMode="auto">
            <a:xfrm>
              <a:off x="2547938" y="3152776"/>
              <a:ext cx="1588" cy="15875"/>
            </a:xfrm>
            <a:custGeom>
              <a:avLst/>
              <a:gdLst>
                <a:gd name="T0" fmla="*/ 0 w 1"/>
                <a:gd name="T1" fmla="*/ 15875 h 10"/>
                <a:gd name="T2" fmla="*/ 0 w 1"/>
                <a:gd name="T3" fmla="*/ 15875 h 10"/>
                <a:gd name="T4" fmla="*/ 0 w 1"/>
                <a:gd name="T5" fmla="*/ 15875 h 10"/>
                <a:gd name="T6" fmla="*/ 1588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lnTo>
                    <a:pt x="0" y="10"/>
                  </a:lnTo>
                  <a:lnTo>
                    <a:pt x="1" y="0"/>
                  </a:lnTo>
                </a:path>
              </a:pathLst>
            </a:custGeom>
            <a:noFill/>
            <a:ln w="0">
              <a:solidFill>
                <a:srgbClr val="000000"/>
              </a:solidFill>
              <a:prstDash val="solid"/>
              <a:round/>
              <a:headEnd/>
              <a:tailEnd/>
            </a:ln>
          </p:spPr>
          <p:txBody>
            <a:bodyPr/>
            <a:lstStyle/>
            <a:p>
              <a:endParaRPr lang="en-US"/>
            </a:p>
          </p:txBody>
        </p:sp>
        <p:sp>
          <p:nvSpPr>
            <p:cNvPr id="21158" name="Freeform 2029"/>
            <p:cNvSpPr>
              <a:spLocks/>
            </p:cNvSpPr>
            <p:nvPr/>
          </p:nvSpPr>
          <p:spPr bwMode="auto">
            <a:xfrm>
              <a:off x="2549525" y="3144838"/>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0">
              <a:solidFill>
                <a:srgbClr val="000000"/>
              </a:solidFill>
              <a:prstDash val="solid"/>
              <a:round/>
              <a:headEnd/>
              <a:tailEnd/>
            </a:ln>
          </p:spPr>
          <p:txBody>
            <a:bodyPr/>
            <a:lstStyle/>
            <a:p>
              <a:endParaRPr lang="en-US"/>
            </a:p>
          </p:txBody>
        </p:sp>
        <p:sp>
          <p:nvSpPr>
            <p:cNvPr id="21159" name="Freeform 2030"/>
            <p:cNvSpPr>
              <a:spLocks/>
            </p:cNvSpPr>
            <p:nvPr/>
          </p:nvSpPr>
          <p:spPr bwMode="auto">
            <a:xfrm>
              <a:off x="2551113" y="31448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160" name="Freeform 2031"/>
            <p:cNvSpPr>
              <a:spLocks/>
            </p:cNvSpPr>
            <p:nvPr/>
          </p:nvSpPr>
          <p:spPr bwMode="auto">
            <a:xfrm>
              <a:off x="2551113" y="3148013"/>
              <a:ext cx="1588" cy="12700"/>
            </a:xfrm>
            <a:custGeom>
              <a:avLst/>
              <a:gdLst>
                <a:gd name="T0" fmla="*/ 0 w 1"/>
                <a:gd name="T1" fmla="*/ 0 h 8"/>
                <a:gd name="T2" fmla="*/ 0 w 1"/>
                <a:gd name="T3" fmla="*/ 0 h 8"/>
                <a:gd name="T4" fmla="*/ 0 w 1"/>
                <a:gd name="T5" fmla="*/ 0 h 8"/>
                <a:gd name="T6" fmla="*/ 1588 w 1"/>
                <a:gd name="T7" fmla="*/ 1270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0"/>
                  </a:moveTo>
                  <a:lnTo>
                    <a:pt x="0" y="0"/>
                  </a:lnTo>
                  <a:lnTo>
                    <a:pt x="1" y="8"/>
                  </a:lnTo>
                </a:path>
              </a:pathLst>
            </a:custGeom>
            <a:noFill/>
            <a:ln w="0">
              <a:solidFill>
                <a:srgbClr val="000000"/>
              </a:solidFill>
              <a:prstDash val="solid"/>
              <a:round/>
              <a:headEnd/>
              <a:tailEnd/>
            </a:ln>
          </p:spPr>
          <p:txBody>
            <a:bodyPr/>
            <a:lstStyle/>
            <a:p>
              <a:endParaRPr lang="en-US"/>
            </a:p>
          </p:txBody>
        </p:sp>
        <p:sp>
          <p:nvSpPr>
            <p:cNvPr id="21161" name="Freeform 2032"/>
            <p:cNvSpPr>
              <a:spLocks/>
            </p:cNvSpPr>
            <p:nvPr/>
          </p:nvSpPr>
          <p:spPr bwMode="auto">
            <a:xfrm>
              <a:off x="2552700" y="3160713"/>
              <a:ext cx="1588" cy="22225"/>
            </a:xfrm>
            <a:custGeom>
              <a:avLst/>
              <a:gdLst>
                <a:gd name="T0" fmla="*/ 0 w 1"/>
                <a:gd name="T1" fmla="*/ 0 h 14"/>
                <a:gd name="T2" fmla="*/ 0 w 1"/>
                <a:gd name="T3" fmla="*/ 0 h 14"/>
                <a:gd name="T4" fmla="*/ 0 w 1"/>
                <a:gd name="T5" fmla="*/ 0 h 14"/>
                <a:gd name="T6" fmla="*/ 1588 w 1"/>
                <a:gd name="T7" fmla="*/ 22225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0"/>
                  </a:moveTo>
                  <a:lnTo>
                    <a:pt x="0" y="0"/>
                  </a:lnTo>
                  <a:lnTo>
                    <a:pt x="1" y="14"/>
                  </a:lnTo>
                </a:path>
              </a:pathLst>
            </a:custGeom>
            <a:noFill/>
            <a:ln w="0">
              <a:solidFill>
                <a:srgbClr val="000000"/>
              </a:solidFill>
              <a:prstDash val="solid"/>
              <a:round/>
              <a:headEnd/>
              <a:tailEnd/>
            </a:ln>
          </p:spPr>
          <p:txBody>
            <a:bodyPr/>
            <a:lstStyle/>
            <a:p>
              <a:endParaRPr lang="en-US"/>
            </a:p>
          </p:txBody>
        </p:sp>
        <p:sp>
          <p:nvSpPr>
            <p:cNvPr id="21162" name="Freeform 2033"/>
            <p:cNvSpPr>
              <a:spLocks/>
            </p:cNvSpPr>
            <p:nvPr/>
          </p:nvSpPr>
          <p:spPr bwMode="auto">
            <a:xfrm>
              <a:off x="2554288" y="3182938"/>
              <a:ext cx="1588" cy="28575"/>
            </a:xfrm>
            <a:custGeom>
              <a:avLst/>
              <a:gdLst>
                <a:gd name="T0" fmla="*/ 0 w 1588"/>
                <a:gd name="T1" fmla="*/ 0 h 18"/>
                <a:gd name="T2" fmla="*/ 0 w 1588"/>
                <a:gd name="T3" fmla="*/ 0 h 18"/>
                <a:gd name="T4" fmla="*/ 0 w 1588"/>
                <a:gd name="T5" fmla="*/ 0 h 18"/>
                <a:gd name="T6" fmla="*/ 0 w 1588"/>
                <a:gd name="T7" fmla="*/ 28575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0"/>
                  </a:moveTo>
                  <a:lnTo>
                    <a:pt x="0" y="0"/>
                  </a:lnTo>
                  <a:lnTo>
                    <a:pt x="0" y="18"/>
                  </a:lnTo>
                </a:path>
              </a:pathLst>
            </a:custGeom>
            <a:noFill/>
            <a:ln w="0">
              <a:solidFill>
                <a:srgbClr val="000000"/>
              </a:solidFill>
              <a:prstDash val="solid"/>
              <a:round/>
              <a:headEnd/>
              <a:tailEnd/>
            </a:ln>
          </p:spPr>
          <p:txBody>
            <a:bodyPr/>
            <a:lstStyle/>
            <a:p>
              <a:endParaRPr lang="en-US"/>
            </a:p>
          </p:txBody>
        </p:sp>
        <p:sp>
          <p:nvSpPr>
            <p:cNvPr id="21163" name="Freeform 2034"/>
            <p:cNvSpPr>
              <a:spLocks/>
            </p:cNvSpPr>
            <p:nvPr/>
          </p:nvSpPr>
          <p:spPr bwMode="auto">
            <a:xfrm>
              <a:off x="2554288" y="3211513"/>
              <a:ext cx="1588" cy="33338"/>
            </a:xfrm>
            <a:custGeom>
              <a:avLst/>
              <a:gdLst>
                <a:gd name="T0" fmla="*/ 0 w 1"/>
                <a:gd name="T1" fmla="*/ 0 h 21"/>
                <a:gd name="T2" fmla="*/ 0 w 1"/>
                <a:gd name="T3" fmla="*/ 0 h 21"/>
                <a:gd name="T4" fmla="*/ 0 w 1"/>
                <a:gd name="T5" fmla="*/ 0 h 21"/>
                <a:gd name="T6" fmla="*/ 1588 w 1"/>
                <a:gd name="T7" fmla="*/ 33338 h 21"/>
                <a:gd name="T8" fmla="*/ 0 60000 65536"/>
                <a:gd name="T9" fmla="*/ 0 60000 65536"/>
                <a:gd name="T10" fmla="*/ 0 60000 65536"/>
                <a:gd name="T11" fmla="*/ 0 60000 65536"/>
                <a:gd name="T12" fmla="*/ 0 w 1"/>
                <a:gd name="T13" fmla="*/ 0 h 21"/>
                <a:gd name="T14" fmla="*/ 1 w 1"/>
                <a:gd name="T15" fmla="*/ 21 h 21"/>
              </a:gdLst>
              <a:ahLst/>
              <a:cxnLst>
                <a:cxn ang="T8">
                  <a:pos x="T0" y="T1"/>
                </a:cxn>
                <a:cxn ang="T9">
                  <a:pos x="T2" y="T3"/>
                </a:cxn>
                <a:cxn ang="T10">
                  <a:pos x="T4" y="T5"/>
                </a:cxn>
                <a:cxn ang="T11">
                  <a:pos x="T6" y="T7"/>
                </a:cxn>
              </a:cxnLst>
              <a:rect l="T12" t="T13" r="T14" b="T15"/>
              <a:pathLst>
                <a:path w="1" h="21">
                  <a:moveTo>
                    <a:pt x="0" y="0"/>
                  </a:moveTo>
                  <a:lnTo>
                    <a:pt x="0" y="0"/>
                  </a:lnTo>
                  <a:lnTo>
                    <a:pt x="1" y="21"/>
                  </a:lnTo>
                </a:path>
              </a:pathLst>
            </a:custGeom>
            <a:noFill/>
            <a:ln w="0">
              <a:solidFill>
                <a:srgbClr val="000000"/>
              </a:solidFill>
              <a:prstDash val="solid"/>
              <a:round/>
              <a:headEnd/>
              <a:tailEnd/>
            </a:ln>
          </p:spPr>
          <p:txBody>
            <a:bodyPr/>
            <a:lstStyle/>
            <a:p>
              <a:endParaRPr lang="en-US"/>
            </a:p>
          </p:txBody>
        </p:sp>
        <p:sp>
          <p:nvSpPr>
            <p:cNvPr id="21164" name="Freeform 2035"/>
            <p:cNvSpPr>
              <a:spLocks/>
            </p:cNvSpPr>
            <p:nvPr/>
          </p:nvSpPr>
          <p:spPr bwMode="auto">
            <a:xfrm>
              <a:off x="2555875" y="3244851"/>
              <a:ext cx="1588" cy="38100"/>
            </a:xfrm>
            <a:custGeom>
              <a:avLst/>
              <a:gdLst>
                <a:gd name="T0" fmla="*/ 0 w 1"/>
                <a:gd name="T1" fmla="*/ 0 h 24"/>
                <a:gd name="T2" fmla="*/ 0 w 1"/>
                <a:gd name="T3" fmla="*/ 0 h 24"/>
                <a:gd name="T4" fmla="*/ 0 w 1"/>
                <a:gd name="T5" fmla="*/ 0 h 24"/>
                <a:gd name="T6" fmla="*/ 1588 w 1"/>
                <a:gd name="T7" fmla="*/ 38100 h 24"/>
                <a:gd name="T8" fmla="*/ 0 60000 65536"/>
                <a:gd name="T9" fmla="*/ 0 60000 65536"/>
                <a:gd name="T10" fmla="*/ 0 60000 65536"/>
                <a:gd name="T11" fmla="*/ 0 60000 65536"/>
                <a:gd name="T12" fmla="*/ 0 w 1"/>
                <a:gd name="T13" fmla="*/ 0 h 24"/>
                <a:gd name="T14" fmla="*/ 1 w 1"/>
                <a:gd name="T15" fmla="*/ 24 h 24"/>
              </a:gdLst>
              <a:ahLst/>
              <a:cxnLst>
                <a:cxn ang="T8">
                  <a:pos x="T0" y="T1"/>
                </a:cxn>
                <a:cxn ang="T9">
                  <a:pos x="T2" y="T3"/>
                </a:cxn>
                <a:cxn ang="T10">
                  <a:pos x="T4" y="T5"/>
                </a:cxn>
                <a:cxn ang="T11">
                  <a:pos x="T6" y="T7"/>
                </a:cxn>
              </a:cxnLst>
              <a:rect l="T12" t="T13" r="T14" b="T15"/>
              <a:pathLst>
                <a:path w="1" h="24">
                  <a:moveTo>
                    <a:pt x="0" y="0"/>
                  </a:moveTo>
                  <a:lnTo>
                    <a:pt x="0" y="0"/>
                  </a:lnTo>
                  <a:lnTo>
                    <a:pt x="1" y="24"/>
                  </a:lnTo>
                </a:path>
              </a:pathLst>
            </a:custGeom>
            <a:noFill/>
            <a:ln w="0">
              <a:solidFill>
                <a:srgbClr val="000000"/>
              </a:solidFill>
              <a:prstDash val="solid"/>
              <a:round/>
              <a:headEnd/>
              <a:tailEnd/>
            </a:ln>
          </p:spPr>
          <p:txBody>
            <a:bodyPr/>
            <a:lstStyle/>
            <a:p>
              <a:endParaRPr lang="en-US"/>
            </a:p>
          </p:txBody>
        </p:sp>
        <p:sp>
          <p:nvSpPr>
            <p:cNvPr id="21165" name="Freeform 2036"/>
            <p:cNvSpPr>
              <a:spLocks/>
            </p:cNvSpPr>
            <p:nvPr/>
          </p:nvSpPr>
          <p:spPr bwMode="auto">
            <a:xfrm>
              <a:off x="2557463" y="3282951"/>
              <a:ext cx="1588" cy="38100"/>
            </a:xfrm>
            <a:custGeom>
              <a:avLst/>
              <a:gdLst>
                <a:gd name="T0" fmla="*/ 0 w 1"/>
                <a:gd name="T1" fmla="*/ 0 h 24"/>
                <a:gd name="T2" fmla="*/ 0 w 1"/>
                <a:gd name="T3" fmla="*/ 0 h 24"/>
                <a:gd name="T4" fmla="*/ 0 w 1"/>
                <a:gd name="T5" fmla="*/ 0 h 24"/>
                <a:gd name="T6" fmla="*/ 1588 w 1"/>
                <a:gd name="T7" fmla="*/ 38100 h 24"/>
                <a:gd name="T8" fmla="*/ 0 60000 65536"/>
                <a:gd name="T9" fmla="*/ 0 60000 65536"/>
                <a:gd name="T10" fmla="*/ 0 60000 65536"/>
                <a:gd name="T11" fmla="*/ 0 60000 65536"/>
                <a:gd name="T12" fmla="*/ 0 w 1"/>
                <a:gd name="T13" fmla="*/ 0 h 24"/>
                <a:gd name="T14" fmla="*/ 1 w 1"/>
                <a:gd name="T15" fmla="*/ 24 h 24"/>
              </a:gdLst>
              <a:ahLst/>
              <a:cxnLst>
                <a:cxn ang="T8">
                  <a:pos x="T0" y="T1"/>
                </a:cxn>
                <a:cxn ang="T9">
                  <a:pos x="T2" y="T3"/>
                </a:cxn>
                <a:cxn ang="T10">
                  <a:pos x="T4" y="T5"/>
                </a:cxn>
                <a:cxn ang="T11">
                  <a:pos x="T6" y="T7"/>
                </a:cxn>
              </a:cxnLst>
              <a:rect l="T12" t="T13" r="T14" b="T15"/>
              <a:pathLst>
                <a:path w="1" h="24">
                  <a:moveTo>
                    <a:pt x="0" y="0"/>
                  </a:moveTo>
                  <a:lnTo>
                    <a:pt x="0" y="0"/>
                  </a:lnTo>
                  <a:lnTo>
                    <a:pt x="1" y="24"/>
                  </a:lnTo>
                </a:path>
              </a:pathLst>
            </a:custGeom>
            <a:noFill/>
            <a:ln w="0">
              <a:solidFill>
                <a:srgbClr val="000000"/>
              </a:solidFill>
              <a:prstDash val="solid"/>
              <a:round/>
              <a:headEnd/>
              <a:tailEnd/>
            </a:ln>
          </p:spPr>
          <p:txBody>
            <a:bodyPr/>
            <a:lstStyle/>
            <a:p>
              <a:endParaRPr lang="en-US"/>
            </a:p>
          </p:txBody>
        </p:sp>
        <p:sp>
          <p:nvSpPr>
            <p:cNvPr id="21166" name="Freeform 2037"/>
            <p:cNvSpPr>
              <a:spLocks/>
            </p:cNvSpPr>
            <p:nvPr/>
          </p:nvSpPr>
          <p:spPr bwMode="auto">
            <a:xfrm>
              <a:off x="2559050" y="3321051"/>
              <a:ext cx="1588" cy="36513"/>
            </a:xfrm>
            <a:custGeom>
              <a:avLst/>
              <a:gdLst>
                <a:gd name="T0" fmla="*/ 0 w 1588"/>
                <a:gd name="T1" fmla="*/ 0 h 23"/>
                <a:gd name="T2" fmla="*/ 0 w 1588"/>
                <a:gd name="T3" fmla="*/ 0 h 23"/>
                <a:gd name="T4" fmla="*/ 0 w 1588"/>
                <a:gd name="T5" fmla="*/ 0 h 23"/>
                <a:gd name="T6" fmla="*/ 0 w 1588"/>
                <a:gd name="T7" fmla="*/ 36513 h 23"/>
                <a:gd name="T8" fmla="*/ 0 60000 65536"/>
                <a:gd name="T9" fmla="*/ 0 60000 65536"/>
                <a:gd name="T10" fmla="*/ 0 60000 65536"/>
                <a:gd name="T11" fmla="*/ 0 60000 65536"/>
                <a:gd name="T12" fmla="*/ 0 w 1588"/>
                <a:gd name="T13" fmla="*/ 0 h 23"/>
                <a:gd name="T14" fmla="*/ 1588 w 1588"/>
                <a:gd name="T15" fmla="*/ 23 h 23"/>
              </a:gdLst>
              <a:ahLst/>
              <a:cxnLst>
                <a:cxn ang="T8">
                  <a:pos x="T0" y="T1"/>
                </a:cxn>
                <a:cxn ang="T9">
                  <a:pos x="T2" y="T3"/>
                </a:cxn>
                <a:cxn ang="T10">
                  <a:pos x="T4" y="T5"/>
                </a:cxn>
                <a:cxn ang="T11">
                  <a:pos x="T6" y="T7"/>
                </a:cxn>
              </a:cxnLst>
              <a:rect l="T12" t="T13" r="T14" b="T15"/>
              <a:pathLst>
                <a:path w="1588" h="23">
                  <a:moveTo>
                    <a:pt x="0" y="0"/>
                  </a:moveTo>
                  <a:lnTo>
                    <a:pt x="0" y="0"/>
                  </a:lnTo>
                  <a:lnTo>
                    <a:pt x="0" y="23"/>
                  </a:lnTo>
                </a:path>
              </a:pathLst>
            </a:custGeom>
            <a:noFill/>
            <a:ln w="0">
              <a:solidFill>
                <a:srgbClr val="000000"/>
              </a:solidFill>
              <a:prstDash val="solid"/>
              <a:round/>
              <a:headEnd/>
              <a:tailEnd/>
            </a:ln>
          </p:spPr>
          <p:txBody>
            <a:bodyPr/>
            <a:lstStyle/>
            <a:p>
              <a:endParaRPr lang="en-US"/>
            </a:p>
          </p:txBody>
        </p:sp>
        <p:sp>
          <p:nvSpPr>
            <p:cNvPr id="21167" name="Freeform 2038"/>
            <p:cNvSpPr>
              <a:spLocks/>
            </p:cNvSpPr>
            <p:nvPr/>
          </p:nvSpPr>
          <p:spPr bwMode="auto">
            <a:xfrm>
              <a:off x="2559050" y="3357563"/>
              <a:ext cx="1588" cy="34925"/>
            </a:xfrm>
            <a:custGeom>
              <a:avLst/>
              <a:gdLst>
                <a:gd name="T0" fmla="*/ 0 w 1"/>
                <a:gd name="T1" fmla="*/ 0 h 22"/>
                <a:gd name="T2" fmla="*/ 0 w 1"/>
                <a:gd name="T3" fmla="*/ 0 h 22"/>
                <a:gd name="T4" fmla="*/ 0 w 1"/>
                <a:gd name="T5" fmla="*/ 0 h 22"/>
                <a:gd name="T6" fmla="*/ 1588 w 1"/>
                <a:gd name="T7" fmla="*/ 34925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lnTo>
                    <a:pt x="0" y="0"/>
                  </a:lnTo>
                  <a:lnTo>
                    <a:pt x="1" y="22"/>
                  </a:lnTo>
                </a:path>
              </a:pathLst>
            </a:custGeom>
            <a:noFill/>
            <a:ln w="0">
              <a:solidFill>
                <a:srgbClr val="000000"/>
              </a:solidFill>
              <a:prstDash val="solid"/>
              <a:round/>
              <a:headEnd/>
              <a:tailEnd/>
            </a:ln>
          </p:spPr>
          <p:txBody>
            <a:bodyPr/>
            <a:lstStyle/>
            <a:p>
              <a:endParaRPr lang="en-US"/>
            </a:p>
          </p:txBody>
        </p:sp>
        <p:sp>
          <p:nvSpPr>
            <p:cNvPr id="21168" name="Freeform 2039"/>
            <p:cNvSpPr>
              <a:spLocks/>
            </p:cNvSpPr>
            <p:nvPr/>
          </p:nvSpPr>
          <p:spPr bwMode="auto">
            <a:xfrm>
              <a:off x="2560638" y="3392488"/>
              <a:ext cx="1588" cy="31750"/>
            </a:xfrm>
            <a:custGeom>
              <a:avLst/>
              <a:gdLst>
                <a:gd name="T0" fmla="*/ 0 w 1588"/>
                <a:gd name="T1" fmla="*/ 0 h 20"/>
                <a:gd name="T2" fmla="*/ 0 w 1588"/>
                <a:gd name="T3" fmla="*/ 0 h 20"/>
                <a:gd name="T4" fmla="*/ 0 w 1588"/>
                <a:gd name="T5" fmla="*/ 0 h 20"/>
                <a:gd name="T6" fmla="*/ 0 w 1588"/>
                <a:gd name="T7" fmla="*/ 31750 h 20"/>
                <a:gd name="T8" fmla="*/ 0 60000 65536"/>
                <a:gd name="T9" fmla="*/ 0 60000 65536"/>
                <a:gd name="T10" fmla="*/ 0 60000 65536"/>
                <a:gd name="T11" fmla="*/ 0 60000 65536"/>
                <a:gd name="T12" fmla="*/ 0 w 1588"/>
                <a:gd name="T13" fmla="*/ 0 h 20"/>
                <a:gd name="T14" fmla="*/ 1588 w 1588"/>
                <a:gd name="T15" fmla="*/ 20 h 20"/>
              </a:gdLst>
              <a:ahLst/>
              <a:cxnLst>
                <a:cxn ang="T8">
                  <a:pos x="T0" y="T1"/>
                </a:cxn>
                <a:cxn ang="T9">
                  <a:pos x="T2" y="T3"/>
                </a:cxn>
                <a:cxn ang="T10">
                  <a:pos x="T4" y="T5"/>
                </a:cxn>
                <a:cxn ang="T11">
                  <a:pos x="T6" y="T7"/>
                </a:cxn>
              </a:cxnLst>
              <a:rect l="T12" t="T13" r="T14" b="T15"/>
              <a:pathLst>
                <a:path w="1588" h="20">
                  <a:moveTo>
                    <a:pt x="0" y="0"/>
                  </a:moveTo>
                  <a:lnTo>
                    <a:pt x="0" y="0"/>
                  </a:lnTo>
                  <a:lnTo>
                    <a:pt x="0" y="20"/>
                  </a:lnTo>
                </a:path>
              </a:pathLst>
            </a:custGeom>
            <a:noFill/>
            <a:ln w="0">
              <a:solidFill>
                <a:srgbClr val="000000"/>
              </a:solidFill>
              <a:prstDash val="solid"/>
              <a:round/>
              <a:headEnd/>
              <a:tailEnd/>
            </a:ln>
          </p:spPr>
          <p:txBody>
            <a:bodyPr/>
            <a:lstStyle/>
            <a:p>
              <a:endParaRPr lang="en-US"/>
            </a:p>
          </p:txBody>
        </p:sp>
        <p:sp>
          <p:nvSpPr>
            <p:cNvPr id="21169" name="Freeform 2040"/>
            <p:cNvSpPr>
              <a:spLocks/>
            </p:cNvSpPr>
            <p:nvPr/>
          </p:nvSpPr>
          <p:spPr bwMode="auto">
            <a:xfrm>
              <a:off x="2560638" y="3424238"/>
              <a:ext cx="1588" cy="28575"/>
            </a:xfrm>
            <a:custGeom>
              <a:avLst/>
              <a:gdLst>
                <a:gd name="T0" fmla="*/ 0 w 1"/>
                <a:gd name="T1" fmla="*/ 0 h 18"/>
                <a:gd name="T2" fmla="*/ 0 w 1"/>
                <a:gd name="T3" fmla="*/ 0 h 18"/>
                <a:gd name="T4" fmla="*/ 0 w 1"/>
                <a:gd name="T5" fmla="*/ 0 h 18"/>
                <a:gd name="T6" fmla="*/ 1588 w 1"/>
                <a:gd name="T7" fmla="*/ 28575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0"/>
                  </a:moveTo>
                  <a:lnTo>
                    <a:pt x="0" y="0"/>
                  </a:lnTo>
                  <a:lnTo>
                    <a:pt x="1" y="18"/>
                  </a:lnTo>
                </a:path>
              </a:pathLst>
            </a:custGeom>
            <a:noFill/>
            <a:ln w="0">
              <a:solidFill>
                <a:srgbClr val="000000"/>
              </a:solidFill>
              <a:prstDash val="solid"/>
              <a:round/>
              <a:headEnd/>
              <a:tailEnd/>
            </a:ln>
          </p:spPr>
          <p:txBody>
            <a:bodyPr/>
            <a:lstStyle/>
            <a:p>
              <a:endParaRPr lang="en-US"/>
            </a:p>
          </p:txBody>
        </p:sp>
        <p:sp>
          <p:nvSpPr>
            <p:cNvPr id="21170" name="Freeform 2041"/>
            <p:cNvSpPr>
              <a:spLocks/>
            </p:cNvSpPr>
            <p:nvPr/>
          </p:nvSpPr>
          <p:spPr bwMode="auto">
            <a:xfrm>
              <a:off x="2562225" y="3452813"/>
              <a:ext cx="1588" cy="23813"/>
            </a:xfrm>
            <a:custGeom>
              <a:avLst/>
              <a:gdLst>
                <a:gd name="T0" fmla="*/ 0 w 1"/>
                <a:gd name="T1" fmla="*/ 0 h 15"/>
                <a:gd name="T2" fmla="*/ 0 w 1"/>
                <a:gd name="T3" fmla="*/ 0 h 15"/>
                <a:gd name="T4" fmla="*/ 0 w 1"/>
                <a:gd name="T5" fmla="*/ 0 h 15"/>
                <a:gd name="T6" fmla="*/ 1588 w 1"/>
                <a:gd name="T7" fmla="*/ 23813 h 15"/>
                <a:gd name="T8" fmla="*/ 0 60000 65536"/>
                <a:gd name="T9" fmla="*/ 0 60000 65536"/>
                <a:gd name="T10" fmla="*/ 0 60000 65536"/>
                <a:gd name="T11" fmla="*/ 0 60000 65536"/>
                <a:gd name="T12" fmla="*/ 0 w 1"/>
                <a:gd name="T13" fmla="*/ 0 h 15"/>
                <a:gd name="T14" fmla="*/ 1 w 1"/>
                <a:gd name="T15" fmla="*/ 15 h 15"/>
              </a:gdLst>
              <a:ahLst/>
              <a:cxnLst>
                <a:cxn ang="T8">
                  <a:pos x="T0" y="T1"/>
                </a:cxn>
                <a:cxn ang="T9">
                  <a:pos x="T2" y="T3"/>
                </a:cxn>
                <a:cxn ang="T10">
                  <a:pos x="T4" y="T5"/>
                </a:cxn>
                <a:cxn ang="T11">
                  <a:pos x="T6" y="T7"/>
                </a:cxn>
              </a:cxnLst>
              <a:rect l="T12" t="T13" r="T14" b="T15"/>
              <a:pathLst>
                <a:path w="1" h="15">
                  <a:moveTo>
                    <a:pt x="0" y="0"/>
                  </a:moveTo>
                  <a:lnTo>
                    <a:pt x="0" y="0"/>
                  </a:lnTo>
                  <a:lnTo>
                    <a:pt x="1" y="15"/>
                  </a:lnTo>
                </a:path>
              </a:pathLst>
            </a:custGeom>
            <a:noFill/>
            <a:ln w="0">
              <a:solidFill>
                <a:srgbClr val="000000"/>
              </a:solidFill>
              <a:prstDash val="solid"/>
              <a:round/>
              <a:headEnd/>
              <a:tailEnd/>
            </a:ln>
          </p:spPr>
          <p:txBody>
            <a:bodyPr/>
            <a:lstStyle/>
            <a:p>
              <a:endParaRPr lang="en-US"/>
            </a:p>
          </p:txBody>
        </p:sp>
        <p:sp>
          <p:nvSpPr>
            <p:cNvPr id="21171" name="Freeform 2042"/>
            <p:cNvSpPr>
              <a:spLocks/>
            </p:cNvSpPr>
            <p:nvPr/>
          </p:nvSpPr>
          <p:spPr bwMode="auto">
            <a:xfrm>
              <a:off x="2563813" y="3476626"/>
              <a:ext cx="1588" cy="19050"/>
            </a:xfrm>
            <a:custGeom>
              <a:avLst/>
              <a:gdLst>
                <a:gd name="T0" fmla="*/ 0 w 1"/>
                <a:gd name="T1" fmla="*/ 0 h 12"/>
                <a:gd name="T2" fmla="*/ 0 w 1"/>
                <a:gd name="T3" fmla="*/ 0 h 12"/>
                <a:gd name="T4" fmla="*/ 0 w 1"/>
                <a:gd name="T5" fmla="*/ 0 h 12"/>
                <a:gd name="T6" fmla="*/ 1588 w 1"/>
                <a:gd name="T7" fmla="*/ 1905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0"/>
                  </a:moveTo>
                  <a:lnTo>
                    <a:pt x="0" y="0"/>
                  </a:lnTo>
                  <a:lnTo>
                    <a:pt x="1" y="12"/>
                  </a:lnTo>
                </a:path>
              </a:pathLst>
            </a:custGeom>
            <a:noFill/>
            <a:ln w="0">
              <a:solidFill>
                <a:srgbClr val="000000"/>
              </a:solidFill>
              <a:prstDash val="solid"/>
              <a:round/>
              <a:headEnd/>
              <a:tailEnd/>
            </a:ln>
          </p:spPr>
          <p:txBody>
            <a:bodyPr/>
            <a:lstStyle/>
            <a:p>
              <a:endParaRPr lang="en-US"/>
            </a:p>
          </p:txBody>
        </p:sp>
        <p:sp>
          <p:nvSpPr>
            <p:cNvPr id="21172" name="Freeform 2043"/>
            <p:cNvSpPr>
              <a:spLocks/>
            </p:cNvSpPr>
            <p:nvPr/>
          </p:nvSpPr>
          <p:spPr bwMode="auto">
            <a:xfrm>
              <a:off x="2565400" y="3495676"/>
              <a:ext cx="1588" cy="15875"/>
            </a:xfrm>
            <a:custGeom>
              <a:avLst/>
              <a:gdLst>
                <a:gd name="T0" fmla="*/ 0 w 1588"/>
                <a:gd name="T1" fmla="*/ 0 h 10"/>
                <a:gd name="T2" fmla="*/ 0 w 1588"/>
                <a:gd name="T3" fmla="*/ 0 h 10"/>
                <a:gd name="T4" fmla="*/ 0 w 1588"/>
                <a:gd name="T5" fmla="*/ 0 h 10"/>
                <a:gd name="T6" fmla="*/ 0 w 1588"/>
                <a:gd name="T7" fmla="*/ 15875 h 10"/>
                <a:gd name="T8" fmla="*/ 0 60000 65536"/>
                <a:gd name="T9" fmla="*/ 0 60000 65536"/>
                <a:gd name="T10" fmla="*/ 0 60000 65536"/>
                <a:gd name="T11" fmla="*/ 0 60000 65536"/>
                <a:gd name="T12" fmla="*/ 0 w 1588"/>
                <a:gd name="T13" fmla="*/ 0 h 10"/>
                <a:gd name="T14" fmla="*/ 1588 w 1588"/>
                <a:gd name="T15" fmla="*/ 10 h 10"/>
              </a:gdLst>
              <a:ahLst/>
              <a:cxnLst>
                <a:cxn ang="T8">
                  <a:pos x="T0" y="T1"/>
                </a:cxn>
                <a:cxn ang="T9">
                  <a:pos x="T2" y="T3"/>
                </a:cxn>
                <a:cxn ang="T10">
                  <a:pos x="T4" y="T5"/>
                </a:cxn>
                <a:cxn ang="T11">
                  <a:pos x="T6" y="T7"/>
                </a:cxn>
              </a:cxnLst>
              <a:rect l="T12" t="T13" r="T14" b="T15"/>
              <a:pathLst>
                <a:path w="1588" h="10">
                  <a:moveTo>
                    <a:pt x="0" y="0"/>
                  </a:moveTo>
                  <a:lnTo>
                    <a:pt x="0" y="0"/>
                  </a:lnTo>
                  <a:lnTo>
                    <a:pt x="0" y="10"/>
                  </a:lnTo>
                </a:path>
              </a:pathLst>
            </a:custGeom>
            <a:noFill/>
            <a:ln w="0">
              <a:solidFill>
                <a:srgbClr val="000000"/>
              </a:solidFill>
              <a:prstDash val="solid"/>
              <a:round/>
              <a:headEnd/>
              <a:tailEnd/>
            </a:ln>
          </p:spPr>
          <p:txBody>
            <a:bodyPr/>
            <a:lstStyle/>
            <a:p>
              <a:endParaRPr lang="en-US"/>
            </a:p>
          </p:txBody>
        </p:sp>
        <p:sp>
          <p:nvSpPr>
            <p:cNvPr id="21173" name="Freeform 2044"/>
            <p:cNvSpPr>
              <a:spLocks/>
            </p:cNvSpPr>
            <p:nvPr/>
          </p:nvSpPr>
          <p:spPr bwMode="auto">
            <a:xfrm>
              <a:off x="2565400" y="3511551"/>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174" name="Freeform 2045"/>
            <p:cNvSpPr>
              <a:spLocks/>
            </p:cNvSpPr>
            <p:nvPr/>
          </p:nvSpPr>
          <p:spPr bwMode="auto">
            <a:xfrm>
              <a:off x="2566988" y="3522663"/>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1175" name="Freeform 2046"/>
            <p:cNvSpPr>
              <a:spLocks/>
            </p:cNvSpPr>
            <p:nvPr/>
          </p:nvSpPr>
          <p:spPr bwMode="auto">
            <a:xfrm>
              <a:off x="2568575" y="3532188"/>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0">
              <a:solidFill>
                <a:srgbClr val="000000"/>
              </a:solidFill>
              <a:prstDash val="solid"/>
              <a:round/>
              <a:headEnd/>
              <a:tailEnd/>
            </a:ln>
          </p:spPr>
          <p:txBody>
            <a:bodyPr/>
            <a:lstStyle/>
            <a:p>
              <a:endParaRPr lang="en-US"/>
            </a:p>
          </p:txBody>
        </p:sp>
        <p:sp>
          <p:nvSpPr>
            <p:cNvPr id="21176" name="Freeform 2047"/>
            <p:cNvSpPr>
              <a:spLocks/>
            </p:cNvSpPr>
            <p:nvPr/>
          </p:nvSpPr>
          <p:spPr bwMode="auto">
            <a:xfrm>
              <a:off x="2568575" y="3538538"/>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177" name="Freeform 2048"/>
            <p:cNvSpPr>
              <a:spLocks/>
            </p:cNvSpPr>
            <p:nvPr/>
          </p:nvSpPr>
          <p:spPr bwMode="auto">
            <a:xfrm>
              <a:off x="2570163" y="3544888"/>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178" name="Freeform 2049"/>
            <p:cNvSpPr>
              <a:spLocks/>
            </p:cNvSpPr>
            <p:nvPr/>
          </p:nvSpPr>
          <p:spPr bwMode="auto">
            <a:xfrm>
              <a:off x="2571750" y="35496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79" name="Freeform 2050"/>
            <p:cNvSpPr>
              <a:spLocks/>
            </p:cNvSpPr>
            <p:nvPr/>
          </p:nvSpPr>
          <p:spPr bwMode="auto">
            <a:xfrm>
              <a:off x="2573338" y="355123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180" name="Freeform 2051"/>
            <p:cNvSpPr>
              <a:spLocks/>
            </p:cNvSpPr>
            <p:nvPr/>
          </p:nvSpPr>
          <p:spPr bwMode="auto">
            <a:xfrm>
              <a:off x="2573338" y="35544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81" name="Freeform 2052"/>
            <p:cNvSpPr>
              <a:spLocks/>
            </p:cNvSpPr>
            <p:nvPr/>
          </p:nvSpPr>
          <p:spPr bwMode="auto">
            <a:xfrm>
              <a:off x="2574925" y="35560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82" name="Freeform 2053"/>
            <p:cNvSpPr>
              <a:spLocks/>
            </p:cNvSpPr>
            <p:nvPr/>
          </p:nvSpPr>
          <p:spPr bwMode="auto">
            <a:xfrm>
              <a:off x="2576513" y="35575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83" name="Freeform 2054"/>
            <p:cNvSpPr>
              <a:spLocks/>
            </p:cNvSpPr>
            <p:nvPr/>
          </p:nvSpPr>
          <p:spPr bwMode="auto">
            <a:xfrm>
              <a:off x="2578100" y="355758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184" name="Freeform 2055"/>
            <p:cNvSpPr>
              <a:spLocks/>
            </p:cNvSpPr>
            <p:nvPr/>
          </p:nvSpPr>
          <p:spPr bwMode="auto">
            <a:xfrm>
              <a:off x="2578100" y="35591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85" name="Freeform 2056"/>
            <p:cNvSpPr>
              <a:spLocks/>
            </p:cNvSpPr>
            <p:nvPr/>
          </p:nvSpPr>
          <p:spPr bwMode="auto">
            <a:xfrm>
              <a:off x="2579688" y="35591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186" name="Freeform 2057"/>
            <p:cNvSpPr>
              <a:spLocks/>
            </p:cNvSpPr>
            <p:nvPr/>
          </p:nvSpPr>
          <p:spPr bwMode="auto">
            <a:xfrm>
              <a:off x="2579688" y="35591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87" name="Freeform 2058"/>
            <p:cNvSpPr>
              <a:spLocks/>
            </p:cNvSpPr>
            <p:nvPr/>
          </p:nvSpPr>
          <p:spPr bwMode="auto">
            <a:xfrm>
              <a:off x="2581275" y="35607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88" name="Freeform 2059"/>
            <p:cNvSpPr>
              <a:spLocks/>
            </p:cNvSpPr>
            <p:nvPr/>
          </p:nvSpPr>
          <p:spPr bwMode="auto">
            <a:xfrm>
              <a:off x="2582863" y="35607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189" name="Freeform 2060"/>
            <p:cNvSpPr>
              <a:spLocks/>
            </p:cNvSpPr>
            <p:nvPr/>
          </p:nvSpPr>
          <p:spPr bwMode="auto">
            <a:xfrm>
              <a:off x="2582863"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90" name="Freeform 2061"/>
            <p:cNvSpPr>
              <a:spLocks/>
            </p:cNvSpPr>
            <p:nvPr/>
          </p:nvSpPr>
          <p:spPr bwMode="auto">
            <a:xfrm>
              <a:off x="2584450" y="35623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91" name="Freeform 2062"/>
            <p:cNvSpPr>
              <a:spLocks/>
            </p:cNvSpPr>
            <p:nvPr/>
          </p:nvSpPr>
          <p:spPr bwMode="auto">
            <a:xfrm>
              <a:off x="2586038"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92" name="Freeform 2063"/>
            <p:cNvSpPr>
              <a:spLocks/>
            </p:cNvSpPr>
            <p:nvPr/>
          </p:nvSpPr>
          <p:spPr bwMode="auto">
            <a:xfrm>
              <a:off x="2587625"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193" name="Freeform 2064"/>
            <p:cNvSpPr>
              <a:spLocks/>
            </p:cNvSpPr>
            <p:nvPr/>
          </p:nvSpPr>
          <p:spPr bwMode="auto">
            <a:xfrm>
              <a:off x="2587625" y="35655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94" name="Freeform 2065"/>
            <p:cNvSpPr>
              <a:spLocks/>
            </p:cNvSpPr>
            <p:nvPr/>
          </p:nvSpPr>
          <p:spPr bwMode="auto">
            <a:xfrm>
              <a:off x="2589213" y="35671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95" name="Freeform 2066"/>
            <p:cNvSpPr>
              <a:spLocks/>
            </p:cNvSpPr>
            <p:nvPr/>
          </p:nvSpPr>
          <p:spPr bwMode="auto">
            <a:xfrm>
              <a:off x="2590800"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96" name="Freeform 2067"/>
            <p:cNvSpPr>
              <a:spLocks/>
            </p:cNvSpPr>
            <p:nvPr/>
          </p:nvSpPr>
          <p:spPr bwMode="auto">
            <a:xfrm>
              <a:off x="2592388" y="35687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197" name="Freeform 2068"/>
            <p:cNvSpPr>
              <a:spLocks/>
            </p:cNvSpPr>
            <p:nvPr/>
          </p:nvSpPr>
          <p:spPr bwMode="auto">
            <a:xfrm>
              <a:off x="2592388" y="35702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198" name="Freeform 2069"/>
            <p:cNvSpPr>
              <a:spLocks/>
            </p:cNvSpPr>
            <p:nvPr/>
          </p:nvSpPr>
          <p:spPr bwMode="auto">
            <a:xfrm>
              <a:off x="2593975"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199" name="Freeform 2070"/>
            <p:cNvSpPr>
              <a:spLocks/>
            </p:cNvSpPr>
            <p:nvPr/>
          </p:nvSpPr>
          <p:spPr bwMode="auto">
            <a:xfrm>
              <a:off x="2595563" y="35718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200" name="Freeform 2071"/>
            <p:cNvSpPr>
              <a:spLocks/>
            </p:cNvSpPr>
            <p:nvPr/>
          </p:nvSpPr>
          <p:spPr bwMode="auto">
            <a:xfrm>
              <a:off x="2597150"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01" name="Freeform 2072"/>
            <p:cNvSpPr>
              <a:spLocks/>
            </p:cNvSpPr>
            <p:nvPr/>
          </p:nvSpPr>
          <p:spPr bwMode="auto">
            <a:xfrm>
              <a:off x="2597150" y="35734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202" name="Freeform 2073"/>
            <p:cNvSpPr>
              <a:spLocks/>
            </p:cNvSpPr>
            <p:nvPr/>
          </p:nvSpPr>
          <p:spPr bwMode="auto">
            <a:xfrm>
              <a:off x="2597150"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03" name="Freeform 2074"/>
            <p:cNvSpPr>
              <a:spLocks/>
            </p:cNvSpPr>
            <p:nvPr/>
          </p:nvSpPr>
          <p:spPr bwMode="auto">
            <a:xfrm>
              <a:off x="2598738"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04" name="Freeform 2075"/>
            <p:cNvSpPr>
              <a:spLocks/>
            </p:cNvSpPr>
            <p:nvPr/>
          </p:nvSpPr>
          <p:spPr bwMode="auto">
            <a:xfrm>
              <a:off x="2600325" y="35750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205" name="Freeform 2076"/>
            <p:cNvSpPr>
              <a:spLocks/>
            </p:cNvSpPr>
            <p:nvPr/>
          </p:nvSpPr>
          <p:spPr bwMode="auto">
            <a:xfrm>
              <a:off x="26019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06" name="Freeform 2077"/>
            <p:cNvSpPr>
              <a:spLocks/>
            </p:cNvSpPr>
            <p:nvPr/>
          </p:nvSpPr>
          <p:spPr bwMode="auto">
            <a:xfrm>
              <a:off x="26019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07" name="Freeform 2078"/>
            <p:cNvSpPr>
              <a:spLocks/>
            </p:cNvSpPr>
            <p:nvPr/>
          </p:nvSpPr>
          <p:spPr bwMode="auto">
            <a:xfrm>
              <a:off x="260350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08" name="Freeform 2079"/>
            <p:cNvSpPr>
              <a:spLocks/>
            </p:cNvSpPr>
            <p:nvPr/>
          </p:nvSpPr>
          <p:spPr bwMode="auto">
            <a:xfrm>
              <a:off x="26050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09" name="Freeform 2080"/>
            <p:cNvSpPr>
              <a:spLocks/>
            </p:cNvSpPr>
            <p:nvPr/>
          </p:nvSpPr>
          <p:spPr bwMode="auto">
            <a:xfrm>
              <a:off x="2606675"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10" name="Freeform 2081"/>
            <p:cNvSpPr>
              <a:spLocks/>
            </p:cNvSpPr>
            <p:nvPr/>
          </p:nvSpPr>
          <p:spPr bwMode="auto">
            <a:xfrm>
              <a:off x="2606675"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11" name="Freeform 2082"/>
            <p:cNvSpPr>
              <a:spLocks/>
            </p:cNvSpPr>
            <p:nvPr/>
          </p:nvSpPr>
          <p:spPr bwMode="auto">
            <a:xfrm>
              <a:off x="26082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12" name="Freeform 2083"/>
            <p:cNvSpPr>
              <a:spLocks/>
            </p:cNvSpPr>
            <p:nvPr/>
          </p:nvSpPr>
          <p:spPr bwMode="auto">
            <a:xfrm>
              <a:off x="260985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13" name="Freeform 2084"/>
            <p:cNvSpPr>
              <a:spLocks/>
            </p:cNvSpPr>
            <p:nvPr/>
          </p:nvSpPr>
          <p:spPr bwMode="auto">
            <a:xfrm>
              <a:off x="261143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14" name="Freeform 2085"/>
            <p:cNvSpPr>
              <a:spLocks/>
            </p:cNvSpPr>
            <p:nvPr/>
          </p:nvSpPr>
          <p:spPr bwMode="auto">
            <a:xfrm>
              <a:off x="26114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15" name="Freeform 2086"/>
            <p:cNvSpPr>
              <a:spLocks/>
            </p:cNvSpPr>
            <p:nvPr/>
          </p:nvSpPr>
          <p:spPr bwMode="auto">
            <a:xfrm>
              <a:off x="2613025"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16" name="Freeform 2087"/>
            <p:cNvSpPr>
              <a:spLocks/>
            </p:cNvSpPr>
            <p:nvPr/>
          </p:nvSpPr>
          <p:spPr bwMode="auto">
            <a:xfrm>
              <a:off x="26146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17" name="Freeform 2088"/>
            <p:cNvSpPr>
              <a:spLocks/>
            </p:cNvSpPr>
            <p:nvPr/>
          </p:nvSpPr>
          <p:spPr bwMode="auto">
            <a:xfrm>
              <a:off x="26146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18" name="Freeform 2089"/>
            <p:cNvSpPr>
              <a:spLocks/>
            </p:cNvSpPr>
            <p:nvPr/>
          </p:nvSpPr>
          <p:spPr bwMode="auto">
            <a:xfrm>
              <a:off x="2616200"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19" name="Freeform 2090"/>
            <p:cNvSpPr>
              <a:spLocks/>
            </p:cNvSpPr>
            <p:nvPr/>
          </p:nvSpPr>
          <p:spPr bwMode="auto">
            <a:xfrm>
              <a:off x="2616200"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20" name="Freeform 2091"/>
            <p:cNvSpPr>
              <a:spLocks/>
            </p:cNvSpPr>
            <p:nvPr/>
          </p:nvSpPr>
          <p:spPr bwMode="auto">
            <a:xfrm>
              <a:off x="26177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21" name="Freeform 2092"/>
            <p:cNvSpPr>
              <a:spLocks/>
            </p:cNvSpPr>
            <p:nvPr/>
          </p:nvSpPr>
          <p:spPr bwMode="auto">
            <a:xfrm>
              <a:off x="2619375" y="35750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22" name="Freeform 2093"/>
            <p:cNvSpPr>
              <a:spLocks/>
            </p:cNvSpPr>
            <p:nvPr/>
          </p:nvSpPr>
          <p:spPr bwMode="auto">
            <a:xfrm>
              <a:off x="2620963"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23" name="Freeform 2094"/>
            <p:cNvSpPr>
              <a:spLocks/>
            </p:cNvSpPr>
            <p:nvPr/>
          </p:nvSpPr>
          <p:spPr bwMode="auto">
            <a:xfrm>
              <a:off x="2620963" y="35734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24" name="Freeform 2095"/>
            <p:cNvSpPr>
              <a:spLocks/>
            </p:cNvSpPr>
            <p:nvPr/>
          </p:nvSpPr>
          <p:spPr bwMode="auto">
            <a:xfrm>
              <a:off x="2622550"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25" name="Freeform 2096"/>
            <p:cNvSpPr>
              <a:spLocks/>
            </p:cNvSpPr>
            <p:nvPr/>
          </p:nvSpPr>
          <p:spPr bwMode="auto">
            <a:xfrm>
              <a:off x="262413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26" name="Freeform 2097"/>
            <p:cNvSpPr>
              <a:spLocks/>
            </p:cNvSpPr>
            <p:nvPr/>
          </p:nvSpPr>
          <p:spPr bwMode="auto">
            <a:xfrm>
              <a:off x="2625725" y="357187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227" name="Freeform 2098"/>
            <p:cNvSpPr>
              <a:spLocks/>
            </p:cNvSpPr>
            <p:nvPr/>
          </p:nvSpPr>
          <p:spPr bwMode="auto">
            <a:xfrm>
              <a:off x="2625725" y="35702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28" name="Freeform 2099"/>
            <p:cNvSpPr>
              <a:spLocks/>
            </p:cNvSpPr>
            <p:nvPr/>
          </p:nvSpPr>
          <p:spPr bwMode="auto">
            <a:xfrm>
              <a:off x="2627313"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29" name="Freeform 2100"/>
            <p:cNvSpPr>
              <a:spLocks/>
            </p:cNvSpPr>
            <p:nvPr/>
          </p:nvSpPr>
          <p:spPr bwMode="auto">
            <a:xfrm>
              <a:off x="2628900" y="3570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30" name="Freeform 2101"/>
            <p:cNvSpPr>
              <a:spLocks/>
            </p:cNvSpPr>
            <p:nvPr/>
          </p:nvSpPr>
          <p:spPr bwMode="auto">
            <a:xfrm>
              <a:off x="2628900" y="35687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31" name="Freeform 2102"/>
            <p:cNvSpPr>
              <a:spLocks/>
            </p:cNvSpPr>
            <p:nvPr/>
          </p:nvSpPr>
          <p:spPr bwMode="auto">
            <a:xfrm>
              <a:off x="263048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32" name="Freeform 2103"/>
            <p:cNvSpPr>
              <a:spLocks/>
            </p:cNvSpPr>
            <p:nvPr/>
          </p:nvSpPr>
          <p:spPr bwMode="auto">
            <a:xfrm>
              <a:off x="2632075"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33" name="Freeform 2104"/>
            <p:cNvSpPr>
              <a:spLocks/>
            </p:cNvSpPr>
            <p:nvPr/>
          </p:nvSpPr>
          <p:spPr bwMode="auto">
            <a:xfrm>
              <a:off x="2633663"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34" name="Freeform 2105"/>
            <p:cNvSpPr>
              <a:spLocks/>
            </p:cNvSpPr>
            <p:nvPr/>
          </p:nvSpPr>
          <p:spPr bwMode="auto">
            <a:xfrm>
              <a:off x="263366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35" name="Freeform 2106"/>
            <p:cNvSpPr>
              <a:spLocks/>
            </p:cNvSpPr>
            <p:nvPr/>
          </p:nvSpPr>
          <p:spPr bwMode="auto">
            <a:xfrm>
              <a:off x="2635250"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36" name="Freeform 2107"/>
            <p:cNvSpPr>
              <a:spLocks/>
            </p:cNvSpPr>
            <p:nvPr/>
          </p:nvSpPr>
          <p:spPr bwMode="auto">
            <a:xfrm>
              <a:off x="2635250" y="35687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237" name="Freeform 2108"/>
            <p:cNvSpPr>
              <a:spLocks/>
            </p:cNvSpPr>
            <p:nvPr/>
          </p:nvSpPr>
          <p:spPr bwMode="auto">
            <a:xfrm>
              <a:off x="2636838"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38" name="Freeform 2109"/>
            <p:cNvSpPr>
              <a:spLocks/>
            </p:cNvSpPr>
            <p:nvPr/>
          </p:nvSpPr>
          <p:spPr bwMode="auto">
            <a:xfrm>
              <a:off x="2638425" y="35702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239" name="Freeform 2110"/>
            <p:cNvSpPr>
              <a:spLocks/>
            </p:cNvSpPr>
            <p:nvPr/>
          </p:nvSpPr>
          <p:spPr bwMode="auto">
            <a:xfrm>
              <a:off x="2640013"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40" name="Freeform 2111"/>
            <p:cNvSpPr>
              <a:spLocks/>
            </p:cNvSpPr>
            <p:nvPr/>
          </p:nvSpPr>
          <p:spPr bwMode="auto">
            <a:xfrm>
              <a:off x="2640013"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41" name="Freeform 2112"/>
            <p:cNvSpPr>
              <a:spLocks/>
            </p:cNvSpPr>
            <p:nvPr/>
          </p:nvSpPr>
          <p:spPr bwMode="auto">
            <a:xfrm>
              <a:off x="2641600" y="35718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242" name="Freeform 2113"/>
            <p:cNvSpPr>
              <a:spLocks/>
            </p:cNvSpPr>
            <p:nvPr/>
          </p:nvSpPr>
          <p:spPr bwMode="auto">
            <a:xfrm>
              <a:off x="2643188"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43" name="Freeform 2114"/>
            <p:cNvSpPr>
              <a:spLocks/>
            </p:cNvSpPr>
            <p:nvPr/>
          </p:nvSpPr>
          <p:spPr bwMode="auto">
            <a:xfrm>
              <a:off x="264318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44" name="Freeform 2115"/>
            <p:cNvSpPr>
              <a:spLocks/>
            </p:cNvSpPr>
            <p:nvPr/>
          </p:nvSpPr>
          <p:spPr bwMode="auto">
            <a:xfrm>
              <a:off x="2644775"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45" name="Freeform 2116"/>
            <p:cNvSpPr>
              <a:spLocks/>
            </p:cNvSpPr>
            <p:nvPr/>
          </p:nvSpPr>
          <p:spPr bwMode="auto">
            <a:xfrm>
              <a:off x="264636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46" name="Freeform 2117"/>
            <p:cNvSpPr>
              <a:spLocks/>
            </p:cNvSpPr>
            <p:nvPr/>
          </p:nvSpPr>
          <p:spPr bwMode="auto">
            <a:xfrm>
              <a:off x="2647950" y="357187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247" name="Freeform 2118"/>
            <p:cNvSpPr>
              <a:spLocks/>
            </p:cNvSpPr>
            <p:nvPr/>
          </p:nvSpPr>
          <p:spPr bwMode="auto">
            <a:xfrm>
              <a:off x="2647950"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48" name="Freeform 2119"/>
            <p:cNvSpPr>
              <a:spLocks/>
            </p:cNvSpPr>
            <p:nvPr/>
          </p:nvSpPr>
          <p:spPr bwMode="auto">
            <a:xfrm>
              <a:off x="2649538" y="35702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49" name="Freeform 2120"/>
            <p:cNvSpPr>
              <a:spLocks/>
            </p:cNvSpPr>
            <p:nvPr/>
          </p:nvSpPr>
          <p:spPr bwMode="auto">
            <a:xfrm>
              <a:off x="2651125" y="356870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250" name="Freeform 2121"/>
            <p:cNvSpPr>
              <a:spLocks/>
            </p:cNvSpPr>
            <p:nvPr/>
          </p:nvSpPr>
          <p:spPr bwMode="auto">
            <a:xfrm>
              <a:off x="2651125" y="35671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51" name="Freeform 2122"/>
            <p:cNvSpPr>
              <a:spLocks/>
            </p:cNvSpPr>
            <p:nvPr/>
          </p:nvSpPr>
          <p:spPr bwMode="auto">
            <a:xfrm>
              <a:off x="2652713" y="35655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52" name="Freeform 2123"/>
            <p:cNvSpPr>
              <a:spLocks/>
            </p:cNvSpPr>
            <p:nvPr/>
          </p:nvSpPr>
          <p:spPr bwMode="auto">
            <a:xfrm>
              <a:off x="2654300"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53" name="Freeform 2124"/>
            <p:cNvSpPr>
              <a:spLocks/>
            </p:cNvSpPr>
            <p:nvPr/>
          </p:nvSpPr>
          <p:spPr bwMode="auto">
            <a:xfrm>
              <a:off x="2654300" y="35639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54" name="Freeform 2125"/>
            <p:cNvSpPr>
              <a:spLocks/>
            </p:cNvSpPr>
            <p:nvPr/>
          </p:nvSpPr>
          <p:spPr bwMode="auto">
            <a:xfrm>
              <a:off x="2655888" y="35623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55" name="Freeform 2126"/>
            <p:cNvSpPr>
              <a:spLocks/>
            </p:cNvSpPr>
            <p:nvPr/>
          </p:nvSpPr>
          <p:spPr bwMode="auto">
            <a:xfrm>
              <a:off x="2657475" y="356076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256" name="Freeform 2127"/>
            <p:cNvSpPr>
              <a:spLocks/>
            </p:cNvSpPr>
            <p:nvPr/>
          </p:nvSpPr>
          <p:spPr bwMode="auto">
            <a:xfrm>
              <a:off x="2657475" y="35607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57" name="Freeform 2128"/>
            <p:cNvSpPr>
              <a:spLocks/>
            </p:cNvSpPr>
            <p:nvPr/>
          </p:nvSpPr>
          <p:spPr bwMode="auto">
            <a:xfrm>
              <a:off x="2659063" y="355917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58" name="Freeform 2129"/>
            <p:cNvSpPr>
              <a:spLocks/>
            </p:cNvSpPr>
            <p:nvPr/>
          </p:nvSpPr>
          <p:spPr bwMode="auto">
            <a:xfrm>
              <a:off x="2660650" y="35591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59" name="Freeform 2130"/>
            <p:cNvSpPr>
              <a:spLocks/>
            </p:cNvSpPr>
            <p:nvPr/>
          </p:nvSpPr>
          <p:spPr bwMode="auto">
            <a:xfrm>
              <a:off x="2662238" y="35591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60" name="Freeform 2131"/>
            <p:cNvSpPr>
              <a:spLocks/>
            </p:cNvSpPr>
            <p:nvPr/>
          </p:nvSpPr>
          <p:spPr bwMode="auto">
            <a:xfrm>
              <a:off x="2662238" y="35575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61" name="Freeform 2132"/>
            <p:cNvSpPr>
              <a:spLocks/>
            </p:cNvSpPr>
            <p:nvPr/>
          </p:nvSpPr>
          <p:spPr bwMode="auto">
            <a:xfrm>
              <a:off x="2663825" y="35575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62" name="Freeform 2133"/>
            <p:cNvSpPr>
              <a:spLocks/>
            </p:cNvSpPr>
            <p:nvPr/>
          </p:nvSpPr>
          <p:spPr bwMode="auto">
            <a:xfrm>
              <a:off x="2665413" y="35575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263" name="Freeform 2134"/>
            <p:cNvSpPr>
              <a:spLocks/>
            </p:cNvSpPr>
            <p:nvPr/>
          </p:nvSpPr>
          <p:spPr bwMode="auto">
            <a:xfrm>
              <a:off x="2667000" y="35575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264" name="Freeform 2135"/>
            <p:cNvSpPr>
              <a:spLocks/>
            </p:cNvSpPr>
            <p:nvPr/>
          </p:nvSpPr>
          <p:spPr bwMode="auto">
            <a:xfrm>
              <a:off x="2667000" y="35560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65" name="Freeform 2136"/>
            <p:cNvSpPr>
              <a:spLocks/>
            </p:cNvSpPr>
            <p:nvPr/>
          </p:nvSpPr>
          <p:spPr bwMode="auto">
            <a:xfrm>
              <a:off x="2668588" y="35544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66" name="Freeform 2137"/>
            <p:cNvSpPr>
              <a:spLocks/>
            </p:cNvSpPr>
            <p:nvPr/>
          </p:nvSpPr>
          <p:spPr bwMode="auto">
            <a:xfrm>
              <a:off x="2670175" y="35512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267" name="Freeform 2138"/>
            <p:cNvSpPr>
              <a:spLocks/>
            </p:cNvSpPr>
            <p:nvPr/>
          </p:nvSpPr>
          <p:spPr bwMode="auto">
            <a:xfrm>
              <a:off x="2670175" y="35480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268" name="Freeform 2139"/>
            <p:cNvSpPr>
              <a:spLocks/>
            </p:cNvSpPr>
            <p:nvPr/>
          </p:nvSpPr>
          <p:spPr bwMode="auto">
            <a:xfrm>
              <a:off x="2671763" y="3543301"/>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0">
              <a:solidFill>
                <a:srgbClr val="000000"/>
              </a:solidFill>
              <a:prstDash val="solid"/>
              <a:round/>
              <a:headEnd/>
              <a:tailEnd/>
            </a:ln>
          </p:spPr>
          <p:txBody>
            <a:bodyPr/>
            <a:lstStyle/>
            <a:p>
              <a:endParaRPr lang="en-US"/>
            </a:p>
          </p:txBody>
        </p:sp>
        <p:sp>
          <p:nvSpPr>
            <p:cNvPr id="21269" name="Freeform 2140"/>
            <p:cNvSpPr>
              <a:spLocks/>
            </p:cNvSpPr>
            <p:nvPr/>
          </p:nvSpPr>
          <p:spPr bwMode="auto">
            <a:xfrm>
              <a:off x="2671763" y="3536951"/>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270" name="Freeform 2141"/>
            <p:cNvSpPr>
              <a:spLocks/>
            </p:cNvSpPr>
            <p:nvPr/>
          </p:nvSpPr>
          <p:spPr bwMode="auto">
            <a:xfrm>
              <a:off x="2673350" y="3529013"/>
              <a:ext cx="1588" cy="7938"/>
            </a:xfrm>
            <a:custGeom>
              <a:avLst/>
              <a:gdLst>
                <a:gd name="T0" fmla="*/ 0 w 1"/>
                <a:gd name="T1" fmla="*/ 7938 h 5"/>
                <a:gd name="T2" fmla="*/ 0 w 1"/>
                <a:gd name="T3" fmla="*/ 7938 h 5"/>
                <a:gd name="T4" fmla="*/ 0 w 1"/>
                <a:gd name="T5" fmla="*/ 7938 h 5"/>
                <a:gd name="T6" fmla="*/ 1588 w 1"/>
                <a:gd name="T7" fmla="*/ 0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5"/>
                  </a:moveTo>
                  <a:lnTo>
                    <a:pt x="0" y="5"/>
                  </a:lnTo>
                  <a:lnTo>
                    <a:pt x="1" y="0"/>
                  </a:lnTo>
                </a:path>
              </a:pathLst>
            </a:custGeom>
            <a:noFill/>
            <a:ln w="0">
              <a:solidFill>
                <a:srgbClr val="000000"/>
              </a:solidFill>
              <a:prstDash val="solid"/>
              <a:round/>
              <a:headEnd/>
              <a:tailEnd/>
            </a:ln>
          </p:spPr>
          <p:txBody>
            <a:bodyPr/>
            <a:lstStyle/>
            <a:p>
              <a:endParaRPr lang="en-US"/>
            </a:p>
          </p:txBody>
        </p:sp>
        <p:sp>
          <p:nvSpPr>
            <p:cNvPr id="21271" name="Freeform 2142"/>
            <p:cNvSpPr>
              <a:spLocks/>
            </p:cNvSpPr>
            <p:nvPr/>
          </p:nvSpPr>
          <p:spPr bwMode="auto">
            <a:xfrm>
              <a:off x="2674938" y="3519488"/>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1272" name="Freeform 2143"/>
            <p:cNvSpPr>
              <a:spLocks/>
            </p:cNvSpPr>
            <p:nvPr/>
          </p:nvSpPr>
          <p:spPr bwMode="auto">
            <a:xfrm>
              <a:off x="2676525" y="3506788"/>
              <a:ext cx="1588" cy="12700"/>
            </a:xfrm>
            <a:custGeom>
              <a:avLst/>
              <a:gdLst>
                <a:gd name="T0" fmla="*/ 0 w 1588"/>
                <a:gd name="T1" fmla="*/ 12700 h 8"/>
                <a:gd name="T2" fmla="*/ 0 w 1588"/>
                <a:gd name="T3" fmla="*/ 12700 h 8"/>
                <a:gd name="T4" fmla="*/ 0 w 1588"/>
                <a:gd name="T5" fmla="*/ 12700 h 8"/>
                <a:gd name="T6" fmla="*/ 0 w 1588"/>
                <a:gd name="T7" fmla="*/ 0 h 8"/>
                <a:gd name="T8" fmla="*/ 0 60000 65536"/>
                <a:gd name="T9" fmla="*/ 0 60000 65536"/>
                <a:gd name="T10" fmla="*/ 0 60000 65536"/>
                <a:gd name="T11" fmla="*/ 0 60000 65536"/>
                <a:gd name="T12" fmla="*/ 0 w 1588"/>
                <a:gd name="T13" fmla="*/ 0 h 8"/>
                <a:gd name="T14" fmla="*/ 1588 w 1588"/>
                <a:gd name="T15" fmla="*/ 8 h 8"/>
              </a:gdLst>
              <a:ahLst/>
              <a:cxnLst>
                <a:cxn ang="T8">
                  <a:pos x="T0" y="T1"/>
                </a:cxn>
                <a:cxn ang="T9">
                  <a:pos x="T2" y="T3"/>
                </a:cxn>
                <a:cxn ang="T10">
                  <a:pos x="T4" y="T5"/>
                </a:cxn>
                <a:cxn ang="T11">
                  <a:pos x="T6" y="T7"/>
                </a:cxn>
              </a:cxnLst>
              <a:rect l="T12" t="T13" r="T14" b="T15"/>
              <a:pathLst>
                <a:path w="1588" h="8">
                  <a:moveTo>
                    <a:pt x="0" y="8"/>
                  </a:moveTo>
                  <a:lnTo>
                    <a:pt x="0" y="8"/>
                  </a:lnTo>
                  <a:lnTo>
                    <a:pt x="0" y="0"/>
                  </a:lnTo>
                </a:path>
              </a:pathLst>
            </a:custGeom>
            <a:noFill/>
            <a:ln w="0">
              <a:solidFill>
                <a:srgbClr val="000000"/>
              </a:solidFill>
              <a:prstDash val="solid"/>
              <a:round/>
              <a:headEnd/>
              <a:tailEnd/>
            </a:ln>
          </p:spPr>
          <p:txBody>
            <a:bodyPr/>
            <a:lstStyle/>
            <a:p>
              <a:endParaRPr lang="en-US"/>
            </a:p>
          </p:txBody>
        </p:sp>
        <p:sp>
          <p:nvSpPr>
            <p:cNvPr id="21273" name="Freeform 2144"/>
            <p:cNvSpPr>
              <a:spLocks/>
            </p:cNvSpPr>
            <p:nvPr/>
          </p:nvSpPr>
          <p:spPr bwMode="auto">
            <a:xfrm>
              <a:off x="2676525" y="3494088"/>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0">
              <a:solidFill>
                <a:srgbClr val="000000"/>
              </a:solidFill>
              <a:prstDash val="solid"/>
              <a:round/>
              <a:headEnd/>
              <a:tailEnd/>
            </a:ln>
          </p:spPr>
          <p:txBody>
            <a:bodyPr/>
            <a:lstStyle/>
            <a:p>
              <a:endParaRPr lang="en-US"/>
            </a:p>
          </p:txBody>
        </p:sp>
        <p:sp>
          <p:nvSpPr>
            <p:cNvPr id="21274" name="Freeform 2145"/>
            <p:cNvSpPr>
              <a:spLocks/>
            </p:cNvSpPr>
            <p:nvPr/>
          </p:nvSpPr>
          <p:spPr bwMode="auto">
            <a:xfrm>
              <a:off x="2678113" y="3478213"/>
              <a:ext cx="1588" cy="15875"/>
            </a:xfrm>
            <a:custGeom>
              <a:avLst/>
              <a:gdLst>
                <a:gd name="T0" fmla="*/ 0 w 1"/>
                <a:gd name="T1" fmla="*/ 15875 h 10"/>
                <a:gd name="T2" fmla="*/ 0 w 1"/>
                <a:gd name="T3" fmla="*/ 15875 h 10"/>
                <a:gd name="T4" fmla="*/ 0 w 1"/>
                <a:gd name="T5" fmla="*/ 15875 h 10"/>
                <a:gd name="T6" fmla="*/ 1588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lnTo>
                    <a:pt x="0" y="10"/>
                  </a:lnTo>
                  <a:lnTo>
                    <a:pt x="1" y="0"/>
                  </a:lnTo>
                </a:path>
              </a:pathLst>
            </a:custGeom>
            <a:noFill/>
            <a:ln w="0">
              <a:solidFill>
                <a:srgbClr val="000000"/>
              </a:solidFill>
              <a:prstDash val="solid"/>
              <a:round/>
              <a:headEnd/>
              <a:tailEnd/>
            </a:ln>
          </p:spPr>
          <p:txBody>
            <a:bodyPr/>
            <a:lstStyle/>
            <a:p>
              <a:endParaRPr lang="en-US"/>
            </a:p>
          </p:txBody>
        </p:sp>
        <p:sp>
          <p:nvSpPr>
            <p:cNvPr id="21275" name="Freeform 2146"/>
            <p:cNvSpPr>
              <a:spLocks/>
            </p:cNvSpPr>
            <p:nvPr/>
          </p:nvSpPr>
          <p:spPr bwMode="auto">
            <a:xfrm>
              <a:off x="2679700" y="3459163"/>
              <a:ext cx="1588" cy="19050"/>
            </a:xfrm>
            <a:custGeom>
              <a:avLst/>
              <a:gdLst>
                <a:gd name="T0" fmla="*/ 0 w 1"/>
                <a:gd name="T1" fmla="*/ 19050 h 12"/>
                <a:gd name="T2" fmla="*/ 0 w 1"/>
                <a:gd name="T3" fmla="*/ 19050 h 12"/>
                <a:gd name="T4" fmla="*/ 0 w 1"/>
                <a:gd name="T5" fmla="*/ 19050 h 12"/>
                <a:gd name="T6" fmla="*/ 1588 w 1"/>
                <a:gd name="T7" fmla="*/ 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12"/>
                  </a:moveTo>
                  <a:lnTo>
                    <a:pt x="0" y="12"/>
                  </a:lnTo>
                  <a:lnTo>
                    <a:pt x="1" y="0"/>
                  </a:lnTo>
                </a:path>
              </a:pathLst>
            </a:custGeom>
            <a:noFill/>
            <a:ln w="0">
              <a:solidFill>
                <a:srgbClr val="000000"/>
              </a:solidFill>
              <a:prstDash val="solid"/>
              <a:round/>
              <a:headEnd/>
              <a:tailEnd/>
            </a:ln>
          </p:spPr>
          <p:txBody>
            <a:bodyPr/>
            <a:lstStyle/>
            <a:p>
              <a:endParaRPr lang="en-US"/>
            </a:p>
          </p:txBody>
        </p:sp>
        <p:sp>
          <p:nvSpPr>
            <p:cNvPr id="21276" name="Freeform 2147"/>
            <p:cNvSpPr>
              <a:spLocks/>
            </p:cNvSpPr>
            <p:nvPr/>
          </p:nvSpPr>
          <p:spPr bwMode="auto">
            <a:xfrm>
              <a:off x="2681288" y="3440113"/>
              <a:ext cx="1588" cy="19050"/>
            </a:xfrm>
            <a:custGeom>
              <a:avLst/>
              <a:gdLst>
                <a:gd name="T0" fmla="*/ 0 w 1588"/>
                <a:gd name="T1" fmla="*/ 19050 h 12"/>
                <a:gd name="T2" fmla="*/ 0 w 1588"/>
                <a:gd name="T3" fmla="*/ 19050 h 12"/>
                <a:gd name="T4" fmla="*/ 0 w 1588"/>
                <a:gd name="T5" fmla="*/ 19050 h 12"/>
                <a:gd name="T6" fmla="*/ 0 w 1588"/>
                <a:gd name="T7" fmla="*/ 0 h 12"/>
                <a:gd name="T8" fmla="*/ 0 60000 65536"/>
                <a:gd name="T9" fmla="*/ 0 60000 65536"/>
                <a:gd name="T10" fmla="*/ 0 60000 65536"/>
                <a:gd name="T11" fmla="*/ 0 60000 65536"/>
                <a:gd name="T12" fmla="*/ 0 w 1588"/>
                <a:gd name="T13" fmla="*/ 0 h 12"/>
                <a:gd name="T14" fmla="*/ 1588 w 1588"/>
                <a:gd name="T15" fmla="*/ 12 h 12"/>
              </a:gdLst>
              <a:ahLst/>
              <a:cxnLst>
                <a:cxn ang="T8">
                  <a:pos x="T0" y="T1"/>
                </a:cxn>
                <a:cxn ang="T9">
                  <a:pos x="T2" y="T3"/>
                </a:cxn>
                <a:cxn ang="T10">
                  <a:pos x="T4" y="T5"/>
                </a:cxn>
                <a:cxn ang="T11">
                  <a:pos x="T6" y="T7"/>
                </a:cxn>
              </a:cxnLst>
              <a:rect l="T12" t="T13" r="T14" b="T15"/>
              <a:pathLst>
                <a:path w="1588" h="12">
                  <a:moveTo>
                    <a:pt x="0" y="12"/>
                  </a:moveTo>
                  <a:lnTo>
                    <a:pt x="0" y="12"/>
                  </a:lnTo>
                  <a:lnTo>
                    <a:pt x="0" y="0"/>
                  </a:lnTo>
                </a:path>
              </a:pathLst>
            </a:custGeom>
            <a:noFill/>
            <a:ln w="0">
              <a:solidFill>
                <a:srgbClr val="000000"/>
              </a:solidFill>
              <a:prstDash val="solid"/>
              <a:round/>
              <a:headEnd/>
              <a:tailEnd/>
            </a:ln>
          </p:spPr>
          <p:txBody>
            <a:bodyPr/>
            <a:lstStyle/>
            <a:p>
              <a:endParaRPr lang="en-US"/>
            </a:p>
          </p:txBody>
        </p:sp>
        <p:sp>
          <p:nvSpPr>
            <p:cNvPr id="21277" name="Freeform 2148"/>
            <p:cNvSpPr>
              <a:spLocks/>
            </p:cNvSpPr>
            <p:nvPr/>
          </p:nvSpPr>
          <p:spPr bwMode="auto">
            <a:xfrm>
              <a:off x="2681288" y="3419476"/>
              <a:ext cx="1588" cy="20638"/>
            </a:xfrm>
            <a:custGeom>
              <a:avLst/>
              <a:gdLst>
                <a:gd name="T0" fmla="*/ 0 w 1"/>
                <a:gd name="T1" fmla="*/ 20638 h 13"/>
                <a:gd name="T2" fmla="*/ 0 w 1"/>
                <a:gd name="T3" fmla="*/ 20638 h 13"/>
                <a:gd name="T4" fmla="*/ 0 w 1"/>
                <a:gd name="T5" fmla="*/ 20638 h 13"/>
                <a:gd name="T6" fmla="*/ 1588 w 1"/>
                <a:gd name="T7" fmla="*/ 0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13"/>
                  </a:moveTo>
                  <a:lnTo>
                    <a:pt x="0" y="13"/>
                  </a:lnTo>
                  <a:lnTo>
                    <a:pt x="1" y="0"/>
                  </a:lnTo>
                </a:path>
              </a:pathLst>
            </a:custGeom>
            <a:noFill/>
            <a:ln w="0">
              <a:solidFill>
                <a:srgbClr val="000000"/>
              </a:solidFill>
              <a:prstDash val="solid"/>
              <a:round/>
              <a:headEnd/>
              <a:tailEnd/>
            </a:ln>
          </p:spPr>
          <p:txBody>
            <a:bodyPr/>
            <a:lstStyle/>
            <a:p>
              <a:endParaRPr lang="en-US"/>
            </a:p>
          </p:txBody>
        </p:sp>
        <p:sp>
          <p:nvSpPr>
            <p:cNvPr id="21278" name="Freeform 2149"/>
            <p:cNvSpPr>
              <a:spLocks/>
            </p:cNvSpPr>
            <p:nvPr/>
          </p:nvSpPr>
          <p:spPr bwMode="auto">
            <a:xfrm>
              <a:off x="2682875" y="3398838"/>
              <a:ext cx="1588" cy="20638"/>
            </a:xfrm>
            <a:custGeom>
              <a:avLst/>
              <a:gdLst>
                <a:gd name="T0" fmla="*/ 0 w 1"/>
                <a:gd name="T1" fmla="*/ 20638 h 13"/>
                <a:gd name="T2" fmla="*/ 0 w 1"/>
                <a:gd name="T3" fmla="*/ 20638 h 13"/>
                <a:gd name="T4" fmla="*/ 0 w 1"/>
                <a:gd name="T5" fmla="*/ 20638 h 13"/>
                <a:gd name="T6" fmla="*/ 1588 w 1"/>
                <a:gd name="T7" fmla="*/ 0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13"/>
                  </a:moveTo>
                  <a:lnTo>
                    <a:pt x="0" y="13"/>
                  </a:lnTo>
                  <a:lnTo>
                    <a:pt x="1" y="0"/>
                  </a:lnTo>
                </a:path>
              </a:pathLst>
            </a:custGeom>
            <a:noFill/>
            <a:ln w="0">
              <a:solidFill>
                <a:srgbClr val="000000"/>
              </a:solidFill>
              <a:prstDash val="solid"/>
              <a:round/>
              <a:headEnd/>
              <a:tailEnd/>
            </a:ln>
          </p:spPr>
          <p:txBody>
            <a:bodyPr/>
            <a:lstStyle/>
            <a:p>
              <a:endParaRPr lang="en-US"/>
            </a:p>
          </p:txBody>
        </p:sp>
        <p:sp>
          <p:nvSpPr>
            <p:cNvPr id="21279" name="Freeform 2150"/>
            <p:cNvSpPr>
              <a:spLocks/>
            </p:cNvSpPr>
            <p:nvPr/>
          </p:nvSpPr>
          <p:spPr bwMode="auto">
            <a:xfrm>
              <a:off x="2684463" y="3379788"/>
              <a:ext cx="1588" cy="19050"/>
            </a:xfrm>
            <a:custGeom>
              <a:avLst/>
              <a:gdLst>
                <a:gd name="T0" fmla="*/ 0 w 1"/>
                <a:gd name="T1" fmla="*/ 19050 h 12"/>
                <a:gd name="T2" fmla="*/ 0 w 1"/>
                <a:gd name="T3" fmla="*/ 19050 h 12"/>
                <a:gd name="T4" fmla="*/ 0 w 1"/>
                <a:gd name="T5" fmla="*/ 19050 h 12"/>
                <a:gd name="T6" fmla="*/ 1588 w 1"/>
                <a:gd name="T7" fmla="*/ 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12"/>
                  </a:moveTo>
                  <a:lnTo>
                    <a:pt x="0" y="12"/>
                  </a:lnTo>
                  <a:lnTo>
                    <a:pt x="1" y="0"/>
                  </a:lnTo>
                </a:path>
              </a:pathLst>
            </a:custGeom>
            <a:noFill/>
            <a:ln w="0">
              <a:solidFill>
                <a:srgbClr val="000000"/>
              </a:solidFill>
              <a:prstDash val="solid"/>
              <a:round/>
              <a:headEnd/>
              <a:tailEnd/>
            </a:ln>
          </p:spPr>
          <p:txBody>
            <a:bodyPr/>
            <a:lstStyle/>
            <a:p>
              <a:endParaRPr lang="en-US"/>
            </a:p>
          </p:txBody>
        </p:sp>
        <p:sp>
          <p:nvSpPr>
            <p:cNvPr id="21280" name="Freeform 2151"/>
            <p:cNvSpPr>
              <a:spLocks/>
            </p:cNvSpPr>
            <p:nvPr/>
          </p:nvSpPr>
          <p:spPr bwMode="auto">
            <a:xfrm>
              <a:off x="2686050" y="3362326"/>
              <a:ext cx="1588" cy="17463"/>
            </a:xfrm>
            <a:custGeom>
              <a:avLst/>
              <a:gdLst>
                <a:gd name="T0" fmla="*/ 0 w 1588"/>
                <a:gd name="T1" fmla="*/ 17463 h 11"/>
                <a:gd name="T2" fmla="*/ 0 w 1588"/>
                <a:gd name="T3" fmla="*/ 17463 h 11"/>
                <a:gd name="T4" fmla="*/ 0 w 1588"/>
                <a:gd name="T5" fmla="*/ 17463 h 11"/>
                <a:gd name="T6" fmla="*/ 0 w 1588"/>
                <a:gd name="T7" fmla="*/ 0 h 11"/>
                <a:gd name="T8" fmla="*/ 0 60000 65536"/>
                <a:gd name="T9" fmla="*/ 0 60000 65536"/>
                <a:gd name="T10" fmla="*/ 0 60000 65536"/>
                <a:gd name="T11" fmla="*/ 0 60000 65536"/>
                <a:gd name="T12" fmla="*/ 0 w 1588"/>
                <a:gd name="T13" fmla="*/ 0 h 11"/>
                <a:gd name="T14" fmla="*/ 1588 w 1588"/>
                <a:gd name="T15" fmla="*/ 11 h 11"/>
              </a:gdLst>
              <a:ahLst/>
              <a:cxnLst>
                <a:cxn ang="T8">
                  <a:pos x="T0" y="T1"/>
                </a:cxn>
                <a:cxn ang="T9">
                  <a:pos x="T2" y="T3"/>
                </a:cxn>
                <a:cxn ang="T10">
                  <a:pos x="T4" y="T5"/>
                </a:cxn>
                <a:cxn ang="T11">
                  <a:pos x="T6" y="T7"/>
                </a:cxn>
              </a:cxnLst>
              <a:rect l="T12" t="T13" r="T14" b="T15"/>
              <a:pathLst>
                <a:path w="1588" h="11">
                  <a:moveTo>
                    <a:pt x="0" y="11"/>
                  </a:moveTo>
                  <a:lnTo>
                    <a:pt x="0" y="11"/>
                  </a:lnTo>
                  <a:lnTo>
                    <a:pt x="0" y="0"/>
                  </a:lnTo>
                </a:path>
              </a:pathLst>
            </a:custGeom>
            <a:noFill/>
            <a:ln w="0">
              <a:solidFill>
                <a:srgbClr val="000000"/>
              </a:solidFill>
              <a:prstDash val="solid"/>
              <a:round/>
              <a:headEnd/>
              <a:tailEnd/>
            </a:ln>
          </p:spPr>
          <p:txBody>
            <a:bodyPr/>
            <a:lstStyle/>
            <a:p>
              <a:endParaRPr lang="en-US"/>
            </a:p>
          </p:txBody>
        </p:sp>
        <p:sp>
          <p:nvSpPr>
            <p:cNvPr id="21281" name="Freeform 2152"/>
            <p:cNvSpPr>
              <a:spLocks/>
            </p:cNvSpPr>
            <p:nvPr/>
          </p:nvSpPr>
          <p:spPr bwMode="auto">
            <a:xfrm>
              <a:off x="2686050" y="3346451"/>
              <a:ext cx="1588" cy="15875"/>
            </a:xfrm>
            <a:custGeom>
              <a:avLst/>
              <a:gdLst>
                <a:gd name="T0" fmla="*/ 0 w 1"/>
                <a:gd name="T1" fmla="*/ 15875 h 10"/>
                <a:gd name="T2" fmla="*/ 0 w 1"/>
                <a:gd name="T3" fmla="*/ 15875 h 10"/>
                <a:gd name="T4" fmla="*/ 0 w 1"/>
                <a:gd name="T5" fmla="*/ 15875 h 10"/>
                <a:gd name="T6" fmla="*/ 1588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lnTo>
                    <a:pt x="0" y="10"/>
                  </a:lnTo>
                  <a:lnTo>
                    <a:pt x="1" y="0"/>
                  </a:lnTo>
                </a:path>
              </a:pathLst>
            </a:custGeom>
            <a:noFill/>
            <a:ln w="0">
              <a:solidFill>
                <a:srgbClr val="000000"/>
              </a:solidFill>
              <a:prstDash val="solid"/>
              <a:round/>
              <a:headEnd/>
              <a:tailEnd/>
            </a:ln>
          </p:spPr>
          <p:txBody>
            <a:bodyPr/>
            <a:lstStyle/>
            <a:p>
              <a:endParaRPr lang="en-US"/>
            </a:p>
          </p:txBody>
        </p:sp>
        <p:sp>
          <p:nvSpPr>
            <p:cNvPr id="21282" name="Freeform 2153"/>
            <p:cNvSpPr>
              <a:spLocks/>
            </p:cNvSpPr>
            <p:nvPr/>
          </p:nvSpPr>
          <p:spPr bwMode="auto">
            <a:xfrm>
              <a:off x="2687638" y="3335338"/>
              <a:ext cx="1588" cy="11113"/>
            </a:xfrm>
            <a:custGeom>
              <a:avLst/>
              <a:gdLst>
                <a:gd name="T0" fmla="*/ 0 w 1588"/>
                <a:gd name="T1" fmla="*/ 11113 h 7"/>
                <a:gd name="T2" fmla="*/ 0 w 1588"/>
                <a:gd name="T3" fmla="*/ 11113 h 7"/>
                <a:gd name="T4" fmla="*/ 0 w 1588"/>
                <a:gd name="T5" fmla="*/ 11113 h 7"/>
                <a:gd name="T6" fmla="*/ 0 w 1588"/>
                <a:gd name="T7" fmla="*/ 0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7"/>
                  </a:moveTo>
                  <a:lnTo>
                    <a:pt x="0" y="7"/>
                  </a:lnTo>
                  <a:lnTo>
                    <a:pt x="0" y="0"/>
                  </a:lnTo>
                </a:path>
              </a:pathLst>
            </a:custGeom>
            <a:noFill/>
            <a:ln w="0">
              <a:solidFill>
                <a:srgbClr val="000000"/>
              </a:solidFill>
              <a:prstDash val="solid"/>
              <a:round/>
              <a:headEnd/>
              <a:tailEnd/>
            </a:ln>
          </p:spPr>
          <p:txBody>
            <a:bodyPr/>
            <a:lstStyle/>
            <a:p>
              <a:endParaRPr lang="en-US"/>
            </a:p>
          </p:txBody>
        </p:sp>
        <p:sp>
          <p:nvSpPr>
            <p:cNvPr id="21283" name="Freeform 2154"/>
            <p:cNvSpPr>
              <a:spLocks/>
            </p:cNvSpPr>
            <p:nvPr/>
          </p:nvSpPr>
          <p:spPr bwMode="auto">
            <a:xfrm>
              <a:off x="2687638" y="3328988"/>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284" name="Freeform 2155"/>
            <p:cNvSpPr>
              <a:spLocks/>
            </p:cNvSpPr>
            <p:nvPr/>
          </p:nvSpPr>
          <p:spPr bwMode="auto">
            <a:xfrm>
              <a:off x="2689225" y="33274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285" name="Freeform 2156"/>
            <p:cNvSpPr>
              <a:spLocks/>
            </p:cNvSpPr>
            <p:nvPr/>
          </p:nvSpPr>
          <p:spPr bwMode="auto">
            <a:xfrm>
              <a:off x="2690813" y="33274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286" name="Freeform 2157"/>
            <p:cNvSpPr>
              <a:spLocks/>
            </p:cNvSpPr>
            <p:nvPr/>
          </p:nvSpPr>
          <p:spPr bwMode="auto">
            <a:xfrm>
              <a:off x="2690813" y="3328988"/>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287" name="Freeform 2158"/>
            <p:cNvSpPr>
              <a:spLocks/>
            </p:cNvSpPr>
            <p:nvPr/>
          </p:nvSpPr>
          <p:spPr bwMode="auto">
            <a:xfrm>
              <a:off x="2692400" y="3335338"/>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1288" name="Freeform 2159"/>
            <p:cNvSpPr>
              <a:spLocks/>
            </p:cNvSpPr>
            <p:nvPr/>
          </p:nvSpPr>
          <p:spPr bwMode="auto">
            <a:xfrm>
              <a:off x="2693988" y="3344863"/>
              <a:ext cx="1588" cy="12700"/>
            </a:xfrm>
            <a:custGeom>
              <a:avLst/>
              <a:gdLst>
                <a:gd name="T0" fmla="*/ 0 w 1"/>
                <a:gd name="T1" fmla="*/ 0 h 8"/>
                <a:gd name="T2" fmla="*/ 0 w 1"/>
                <a:gd name="T3" fmla="*/ 0 h 8"/>
                <a:gd name="T4" fmla="*/ 0 w 1"/>
                <a:gd name="T5" fmla="*/ 0 h 8"/>
                <a:gd name="T6" fmla="*/ 1588 w 1"/>
                <a:gd name="T7" fmla="*/ 1270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0"/>
                  </a:moveTo>
                  <a:lnTo>
                    <a:pt x="0" y="0"/>
                  </a:lnTo>
                  <a:lnTo>
                    <a:pt x="1" y="8"/>
                  </a:lnTo>
                </a:path>
              </a:pathLst>
            </a:custGeom>
            <a:noFill/>
            <a:ln w="0">
              <a:solidFill>
                <a:srgbClr val="000000"/>
              </a:solidFill>
              <a:prstDash val="solid"/>
              <a:round/>
              <a:headEnd/>
              <a:tailEnd/>
            </a:ln>
          </p:spPr>
          <p:txBody>
            <a:bodyPr/>
            <a:lstStyle/>
            <a:p>
              <a:endParaRPr lang="en-US"/>
            </a:p>
          </p:txBody>
        </p:sp>
        <p:sp>
          <p:nvSpPr>
            <p:cNvPr id="21289" name="Freeform 2160"/>
            <p:cNvSpPr>
              <a:spLocks/>
            </p:cNvSpPr>
            <p:nvPr/>
          </p:nvSpPr>
          <p:spPr bwMode="auto">
            <a:xfrm>
              <a:off x="2695575" y="3357563"/>
              <a:ext cx="1588" cy="14288"/>
            </a:xfrm>
            <a:custGeom>
              <a:avLst/>
              <a:gdLst>
                <a:gd name="T0" fmla="*/ 0 w 1588"/>
                <a:gd name="T1" fmla="*/ 0 h 9"/>
                <a:gd name="T2" fmla="*/ 0 w 1588"/>
                <a:gd name="T3" fmla="*/ 0 h 9"/>
                <a:gd name="T4" fmla="*/ 0 w 1588"/>
                <a:gd name="T5" fmla="*/ 0 h 9"/>
                <a:gd name="T6" fmla="*/ 0 w 1588"/>
                <a:gd name="T7" fmla="*/ 14288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0"/>
                  </a:moveTo>
                  <a:lnTo>
                    <a:pt x="0" y="0"/>
                  </a:lnTo>
                  <a:lnTo>
                    <a:pt x="0" y="9"/>
                  </a:lnTo>
                </a:path>
              </a:pathLst>
            </a:custGeom>
            <a:noFill/>
            <a:ln w="0">
              <a:solidFill>
                <a:srgbClr val="000000"/>
              </a:solidFill>
              <a:prstDash val="solid"/>
              <a:round/>
              <a:headEnd/>
              <a:tailEnd/>
            </a:ln>
          </p:spPr>
          <p:txBody>
            <a:bodyPr/>
            <a:lstStyle/>
            <a:p>
              <a:endParaRPr lang="en-US"/>
            </a:p>
          </p:txBody>
        </p:sp>
        <p:sp>
          <p:nvSpPr>
            <p:cNvPr id="21290" name="Freeform 2161"/>
            <p:cNvSpPr>
              <a:spLocks/>
            </p:cNvSpPr>
            <p:nvPr/>
          </p:nvSpPr>
          <p:spPr bwMode="auto">
            <a:xfrm>
              <a:off x="2695575" y="3371851"/>
              <a:ext cx="1588" cy="15875"/>
            </a:xfrm>
            <a:custGeom>
              <a:avLst/>
              <a:gdLst>
                <a:gd name="T0" fmla="*/ 0 w 1"/>
                <a:gd name="T1" fmla="*/ 0 h 10"/>
                <a:gd name="T2" fmla="*/ 0 w 1"/>
                <a:gd name="T3" fmla="*/ 0 h 10"/>
                <a:gd name="T4" fmla="*/ 0 w 1"/>
                <a:gd name="T5" fmla="*/ 0 h 10"/>
                <a:gd name="T6" fmla="*/ 1588 w 1"/>
                <a:gd name="T7" fmla="*/ 15875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0"/>
                  </a:moveTo>
                  <a:lnTo>
                    <a:pt x="0" y="0"/>
                  </a:lnTo>
                  <a:lnTo>
                    <a:pt x="1" y="10"/>
                  </a:lnTo>
                </a:path>
              </a:pathLst>
            </a:custGeom>
            <a:noFill/>
            <a:ln w="0">
              <a:solidFill>
                <a:srgbClr val="000000"/>
              </a:solidFill>
              <a:prstDash val="solid"/>
              <a:round/>
              <a:headEnd/>
              <a:tailEnd/>
            </a:ln>
          </p:spPr>
          <p:txBody>
            <a:bodyPr/>
            <a:lstStyle/>
            <a:p>
              <a:endParaRPr lang="en-US"/>
            </a:p>
          </p:txBody>
        </p:sp>
        <p:sp>
          <p:nvSpPr>
            <p:cNvPr id="21291" name="Freeform 2162"/>
            <p:cNvSpPr>
              <a:spLocks/>
            </p:cNvSpPr>
            <p:nvPr/>
          </p:nvSpPr>
          <p:spPr bwMode="auto">
            <a:xfrm>
              <a:off x="2697163" y="3387726"/>
              <a:ext cx="1588" cy="15875"/>
            </a:xfrm>
            <a:custGeom>
              <a:avLst/>
              <a:gdLst>
                <a:gd name="T0" fmla="*/ 0 w 1"/>
                <a:gd name="T1" fmla="*/ 0 h 10"/>
                <a:gd name="T2" fmla="*/ 0 w 1"/>
                <a:gd name="T3" fmla="*/ 0 h 10"/>
                <a:gd name="T4" fmla="*/ 0 w 1"/>
                <a:gd name="T5" fmla="*/ 0 h 10"/>
                <a:gd name="T6" fmla="*/ 1588 w 1"/>
                <a:gd name="T7" fmla="*/ 15875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0"/>
                  </a:moveTo>
                  <a:lnTo>
                    <a:pt x="0" y="0"/>
                  </a:lnTo>
                  <a:lnTo>
                    <a:pt x="1" y="10"/>
                  </a:lnTo>
                </a:path>
              </a:pathLst>
            </a:custGeom>
            <a:noFill/>
            <a:ln w="0">
              <a:solidFill>
                <a:srgbClr val="000000"/>
              </a:solidFill>
              <a:prstDash val="solid"/>
              <a:round/>
              <a:headEnd/>
              <a:tailEnd/>
            </a:ln>
          </p:spPr>
          <p:txBody>
            <a:bodyPr/>
            <a:lstStyle/>
            <a:p>
              <a:endParaRPr lang="en-US"/>
            </a:p>
          </p:txBody>
        </p:sp>
        <p:sp>
          <p:nvSpPr>
            <p:cNvPr id="21292" name="Freeform 2163"/>
            <p:cNvSpPr>
              <a:spLocks/>
            </p:cNvSpPr>
            <p:nvPr/>
          </p:nvSpPr>
          <p:spPr bwMode="auto">
            <a:xfrm>
              <a:off x="2698750" y="3403601"/>
              <a:ext cx="1588" cy="17463"/>
            </a:xfrm>
            <a:custGeom>
              <a:avLst/>
              <a:gdLst>
                <a:gd name="T0" fmla="*/ 0 w 1"/>
                <a:gd name="T1" fmla="*/ 0 h 11"/>
                <a:gd name="T2" fmla="*/ 0 w 1"/>
                <a:gd name="T3" fmla="*/ 0 h 11"/>
                <a:gd name="T4" fmla="*/ 0 w 1"/>
                <a:gd name="T5" fmla="*/ 0 h 11"/>
                <a:gd name="T6" fmla="*/ 1588 w 1"/>
                <a:gd name="T7" fmla="*/ 17463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0"/>
                  </a:moveTo>
                  <a:lnTo>
                    <a:pt x="0" y="0"/>
                  </a:lnTo>
                  <a:lnTo>
                    <a:pt x="1" y="11"/>
                  </a:lnTo>
                </a:path>
              </a:pathLst>
            </a:custGeom>
            <a:noFill/>
            <a:ln w="0">
              <a:solidFill>
                <a:srgbClr val="000000"/>
              </a:solidFill>
              <a:prstDash val="solid"/>
              <a:round/>
              <a:headEnd/>
              <a:tailEnd/>
            </a:ln>
          </p:spPr>
          <p:txBody>
            <a:bodyPr/>
            <a:lstStyle/>
            <a:p>
              <a:endParaRPr lang="en-US"/>
            </a:p>
          </p:txBody>
        </p:sp>
        <p:sp>
          <p:nvSpPr>
            <p:cNvPr id="21293" name="Freeform 2164"/>
            <p:cNvSpPr>
              <a:spLocks/>
            </p:cNvSpPr>
            <p:nvPr/>
          </p:nvSpPr>
          <p:spPr bwMode="auto">
            <a:xfrm>
              <a:off x="2700338" y="3421063"/>
              <a:ext cx="1588" cy="15875"/>
            </a:xfrm>
            <a:custGeom>
              <a:avLst/>
              <a:gdLst>
                <a:gd name="T0" fmla="*/ 0 w 1588"/>
                <a:gd name="T1" fmla="*/ 0 h 10"/>
                <a:gd name="T2" fmla="*/ 0 w 1588"/>
                <a:gd name="T3" fmla="*/ 0 h 10"/>
                <a:gd name="T4" fmla="*/ 0 w 1588"/>
                <a:gd name="T5" fmla="*/ 0 h 10"/>
                <a:gd name="T6" fmla="*/ 0 w 1588"/>
                <a:gd name="T7" fmla="*/ 15875 h 10"/>
                <a:gd name="T8" fmla="*/ 0 60000 65536"/>
                <a:gd name="T9" fmla="*/ 0 60000 65536"/>
                <a:gd name="T10" fmla="*/ 0 60000 65536"/>
                <a:gd name="T11" fmla="*/ 0 60000 65536"/>
                <a:gd name="T12" fmla="*/ 0 w 1588"/>
                <a:gd name="T13" fmla="*/ 0 h 10"/>
                <a:gd name="T14" fmla="*/ 1588 w 1588"/>
                <a:gd name="T15" fmla="*/ 10 h 10"/>
              </a:gdLst>
              <a:ahLst/>
              <a:cxnLst>
                <a:cxn ang="T8">
                  <a:pos x="T0" y="T1"/>
                </a:cxn>
                <a:cxn ang="T9">
                  <a:pos x="T2" y="T3"/>
                </a:cxn>
                <a:cxn ang="T10">
                  <a:pos x="T4" y="T5"/>
                </a:cxn>
                <a:cxn ang="T11">
                  <a:pos x="T6" y="T7"/>
                </a:cxn>
              </a:cxnLst>
              <a:rect l="T12" t="T13" r="T14" b="T15"/>
              <a:pathLst>
                <a:path w="1588" h="10">
                  <a:moveTo>
                    <a:pt x="0" y="0"/>
                  </a:moveTo>
                  <a:lnTo>
                    <a:pt x="0" y="0"/>
                  </a:lnTo>
                  <a:lnTo>
                    <a:pt x="0" y="10"/>
                  </a:lnTo>
                </a:path>
              </a:pathLst>
            </a:custGeom>
            <a:noFill/>
            <a:ln w="0">
              <a:solidFill>
                <a:srgbClr val="000000"/>
              </a:solidFill>
              <a:prstDash val="solid"/>
              <a:round/>
              <a:headEnd/>
              <a:tailEnd/>
            </a:ln>
          </p:spPr>
          <p:txBody>
            <a:bodyPr/>
            <a:lstStyle/>
            <a:p>
              <a:endParaRPr lang="en-US"/>
            </a:p>
          </p:txBody>
        </p:sp>
        <p:sp>
          <p:nvSpPr>
            <p:cNvPr id="21294" name="Freeform 2165"/>
            <p:cNvSpPr>
              <a:spLocks/>
            </p:cNvSpPr>
            <p:nvPr/>
          </p:nvSpPr>
          <p:spPr bwMode="auto">
            <a:xfrm>
              <a:off x="2700338" y="3436938"/>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0">
              <a:solidFill>
                <a:srgbClr val="000000"/>
              </a:solidFill>
              <a:prstDash val="solid"/>
              <a:round/>
              <a:headEnd/>
              <a:tailEnd/>
            </a:ln>
          </p:spPr>
          <p:txBody>
            <a:bodyPr/>
            <a:lstStyle/>
            <a:p>
              <a:endParaRPr lang="en-US"/>
            </a:p>
          </p:txBody>
        </p:sp>
        <p:sp>
          <p:nvSpPr>
            <p:cNvPr id="21295" name="Freeform 2166"/>
            <p:cNvSpPr>
              <a:spLocks/>
            </p:cNvSpPr>
            <p:nvPr/>
          </p:nvSpPr>
          <p:spPr bwMode="auto">
            <a:xfrm>
              <a:off x="2701925" y="3451226"/>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0">
              <a:solidFill>
                <a:srgbClr val="000000"/>
              </a:solidFill>
              <a:prstDash val="solid"/>
              <a:round/>
              <a:headEnd/>
              <a:tailEnd/>
            </a:ln>
          </p:spPr>
          <p:txBody>
            <a:bodyPr/>
            <a:lstStyle/>
            <a:p>
              <a:endParaRPr lang="en-US"/>
            </a:p>
          </p:txBody>
        </p:sp>
        <p:sp>
          <p:nvSpPr>
            <p:cNvPr id="21296" name="Freeform 2167"/>
            <p:cNvSpPr>
              <a:spLocks/>
            </p:cNvSpPr>
            <p:nvPr/>
          </p:nvSpPr>
          <p:spPr bwMode="auto">
            <a:xfrm>
              <a:off x="2703513" y="3465513"/>
              <a:ext cx="1588" cy="12700"/>
            </a:xfrm>
            <a:custGeom>
              <a:avLst/>
              <a:gdLst>
                <a:gd name="T0" fmla="*/ 0 w 1588"/>
                <a:gd name="T1" fmla="*/ 0 h 8"/>
                <a:gd name="T2" fmla="*/ 0 w 1588"/>
                <a:gd name="T3" fmla="*/ 0 h 8"/>
                <a:gd name="T4" fmla="*/ 0 w 1588"/>
                <a:gd name="T5" fmla="*/ 0 h 8"/>
                <a:gd name="T6" fmla="*/ 0 w 1588"/>
                <a:gd name="T7" fmla="*/ 12700 h 8"/>
                <a:gd name="T8" fmla="*/ 0 60000 65536"/>
                <a:gd name="T9" fmla="*/ 0 60000 65536"/>
                <a:gd name="T10" fmla="*/ 0 60000 65536"/>
                <a:gd name="T11" fmla="*/ 0 60000 65536"/>
                <a:gd name="T12" fmla="*/ 0 w 1588"/>
                <a:gd name="T13" fmla="*/ 0 h 8"/>
                <a:gd name="T14" fmla="*/ 1588 w 1588"/>
                <a:gd name="T15" fmla="*/ 8 h 8"/>
              </a:gdLst>
              <a:ahLst/>
              <a:cxnLst>
                <a:cxn ang="T8">
                  <a:pos x="T0" y="T1"/>
                </a:cxn>
                <a:cxn ang="T9">
                  <a:pos x="T2" y="T3"/>
                </a:cxn>
                <a:cxn ang="T10">
                  <a:pos x="T4" y="T5"/>
                </a:cxn>
                <a:cxn ang="T11">
                  <a:pos x="T6" y="T7"/>
                </a:cxn>
              </a:cxnLst>
              <a:rect l="T12" t="T13" r="T14" b="T15"/>
              <a:pathLst>
                <a:path w="1588" h="8">
                  <a:moveTo>
                    <a:pt x="0" y="0"/>
                  </a:moveTo>
                  <a:lnTo>
                    <a:pt x="0" y="0"/>
                  </a:lnTo>
                  <a:lnTo>
                    <a:pt x="0" y="8"/>
                  </a:lnTo>
                </a:path>
              </a:pathLst>
            </a:custGeom>
            <a:noFill/>
            <a:ln w="0">
              <a:solidFill>
                <a:srgbClr val="000000"/>
              </a:solidFill>
              <a:prstDash val="solid"/>
              <a:round/>
              <a:headEnd/>
              <a:tailEnd/>
            </a:ln>
          </p:spPr>
          <p:txBody>
            <a:bodyPr/>
            <a:lstStyle/>
            <a:p>
              <a:endParaRPr lang="en-US"/>
            </a:p>
          </p:txBody>
        </p:sp>
        <p:sp>
          <p:nvSpPr>
            <p:cNvPr id="21297" name="Freeform 2168"/>
            <p:cNvSpPr>
              <a:spLocks/>
            </p:cNvSpPr>
            <p:nvPr/>
          </p:nvSpPr>
          <p:spPr bwMode="auto">
            <a:xfrm>
              <a:off x="2703513" y="3478213"/>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298" name="Freeform 2169"/>
            <p:cNvSpPr>
              <a:spLocks/>
            </p:cNvSpPr>
            <p:nvPr/>
          </p:nvSpPr>
          <p:spPr bwMode="auto">
            <a:xfrm>
              <a:off x="2705100" y="3489326"/>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299" name="Freeform 2170"/>
            <p:cNvSpPr>
              <a:spLocks/>
            </p:cNvSpPr>
            <p:nvPr/>
          </p:nvSpPr>
          <p:spPr bwMode="auto">
            <a:xfrm>
              <a:off x="2706688" y="3500438"/>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0">
              <a:solidFill>
                <a:srgbClr val="000000"/>
              </a:solidFill>
              <a:prstDash val="solid"/>
              <a:round/>
              <a:headEnd/>
              <a:tailEnd/>
            </a:ln>
          </p:spPr>
          <p:txBody>
            <a:bodyPr/>
            <a:lstStyle/>
            <a:p>
              <a:endParaRPr lang="en-US"/>
            </a:p>
          </p:txBody>
        </p:sp>
        <p:sp>
          <p:nvSpPr>
            <p:cNvPr id="21300" name="Freeform 2171"/>
            <p:cNvSpPr>
              <a:spLocks/>
            </p:cNvSpPr>
            <p:nvPr/>
          </p:nvSpPr>
          <p:spPr bwMode="auto">
            <a:xfrm>
              <a:off x="2706688" y="3509963"/>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1301" name="Freeform 2172"/>
            <p:cNvSpPr>
              <a:spLocks/>
            </p:cNvSpPr>
            <p:nvPr/>
          </p:nvSpPr>
          <p:spPr bwMode="auto">
            <a:xfrm>
              <a:off x="2708275" y="3517901"/>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302" name="Freeform 2173"/>
            <p:cNvSpPr>
              <a:spLocks/>
            </p:cNvSpPr>
            <p:nvPr/>
          </p:nvSpPr>
          <p:spPr bwMode="auto">
            <a:xfrm>
              <a:off x="2709863" y="3524251"/>
              <a:ext cx="1588" cy="6350"/>
            </a:xfrm>
            <a:custGeom>
              <a:avLst/>
              <a:gdLst>
                <a:gd name="T0" fmla="*/ 0 w 1588"/>
                <a:gd name="T1" fmla="*/ 0 h 4"/>
                <a:gd name="T2" fmla="*/ 0 w 1588"/>
                <a:gd name="T3" fmla="*/ 0 h 4"/>
                <a:gd name="T4" fmla="*/ 0 w 1588"/>
                <a:gd name="T5" fmla="*/ 0 h 4"/>
                <a:gd name="T6" fmla="*/ 0 w 1588"/>
                <a:gd name="T7" fmla="*/ 635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0"/>
                  </a:moveTo>
                  <a:lnTo>
                    <a:pt x="0" y="0"/>
                  </a:lnTo>
                  <a:lnTo>
                    <a:pt x="0" y="4"/>
                  </a:lnTo>
                </a:path>
              </a:pathLst>
            </a:custGeom>
            <a:noFill/>
            <a:ln w="0">
              <a:solidFill>
                <a:srgbClr val="000000"/>
              </a:solidFill>
              <a:prstDash val="solid"/>
              <a:round/>
              <a:headEnd/>
              <a:tailEnd/>
            </a:ln>
          </p:spPr>
          <p:txBody>
            <a:bodyPr/>
            <a:lstStyle/>
            <a:p>
              <a:endParaRPr lang="en-US"/>
            </a:p>
          </p:txBody>
        </p:sp>
        <p:sp>
          <p:nvSpPr>
            <p:cNvPr id="21303" name="Freeform 2174"/>
            <p:cNvSpPr>
              <a:spLocks/>
            </p:cNvSpPr>
            <p:nvPr/>
          </p:nvSpPr>
          <p:spPr bwMode="auto">
            <a:xfrm>
              <a:off x="2709863" y="3530601"/>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304" name="Freeform 2175"/>
            <p:cNvSpPr>
              <a:spLocks/>
            </p:cNvSpPr>
            <p:nvPr/>
          </p:nvSpPr>
          <p:spPr bwMode="auto">
            <a:xfrm>
              <a:off x="2711450" y="3536951"/>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305" name="Freeform 2176"/>
            <p:cNvSpPr>
              <a:spLocks/>
            </p:cNvSpPr>
            <p:nvPr/>
          </p:nvSpPr>
          <p:spPr bwMode="auto">
            <a:xfrm>
              <a:off x="2713038" y="3540126"/>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306" name="Freeform 2177"/>
            <p:cNvSpPr>
              <a:spLocks/>
            </p:cNvSpPr>
            <p:nvPr/>
          </p:nvSpPr>
          <p:spPr bwMode="auto">
            <a:xfrm>
              <a:off x="2714625" y="35448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307" name="Freeform 2178"/>
            <p:cNvSpPr>
              <a:spLocks/>
            </p:cNvSpPr>
            <p:nvPr/>
          </p:nvSpPr>
          <p:spPr bwMode="auto">
            <a:xfrm>
              <a:off x="2714625" y="35480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308" name="Freeform 2179"/>
            <p:cNvSpPr>
              <a:spLocks/>
            </p:cNvSpPr>
            <p:nvPr/>
          </p:nvSpPr>
          <p:spPr bwMode="auto">
            <a:xfrm>
              <a:off x="2716213" y="35512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309" name="Freeform 2180"/>
            <p:cNvSpPr>
              <a:spLocks/>
            </p:cNvSpPr>
            <p:nvPr/>
          </p:nvSpPr>
          <p:spPr bwMode="auto">
            <a:xfrm>
              <a:off x="2717800" y="35544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310" name="Freeform 2181"/>
            <p:cNvSpPr>
              <a:spLocks/>
            </p:cNvSpPr>
            <p:nvPr/>
          </p:nvSpPr>
          <p:spPr bwMode="auto">
            <a:xfrm>
              <a:off x="2717800" y="35560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11" name="Freeform 2182"/>
            <p:cNvSpPr>
              <a:spLocks/>
            </p:cNvSpPr>
            <p:nvPr/>
          </p:nvSpPr>
          <p:spPr bwMode="auto">
            <a:xfrm>
              <a:off x="2719388" y="35575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12" name="Freeform 2183"/>
            <p:cNvSpPr>
              <a:spLocks/>
            </p:cNvSpPr>
            <p:nvPr/>
          </p:nvSpPr>
          <p:spPr bwMode="auto">
            <a:xfrm>
              <a:off x="2720975" y="35591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13" name="Freeform 2184"/>
            <p:cNvSpPr>
              <a:spLocks/>
            </p:cNvSpPr>
            <p:nvPr/>
          </p:nvSpPr>
          <p:spPr bwMode="auto">
            <a:xfrm>
              <a:off x="2722563" y="35607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314" name="Freeform 2185"/>
            <p:cNvSpPr>
              <a:spLocks/>
            </p:cNvSpPr>
            <p:nvPr/>
          </p:nvSpPr>
          <p:spPr bwMode="auto">
            <a:xfrm>
              <a:off x="2722563" y="35623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15" name="Freeform 2186"/>
            <p:cNvSpPr>
              <a:spLocks/>
            </p:cNvSpPr>
            <p:nvPr/>
          </p:nvSpPr>
          <p:spPr bwMode="auto">
            <a:xfrm>
              <a:off x="2724150" y="35639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316" name="Freeform 2187"/>
            <p:cNvSpPr>
              <a:spLocks/>
            </p:cNvSpPr>
            <p:nvPr/>
          </p:nvSpPr>
          <p:spPr bwMode="auto">
            <a:xfrm>
              <a:off x="2724150"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17" name="Freeform 2188"/>
            <p:cNvSpPr>
              <a:spLocks/>
            </p:cNvSpPr>
            <p:nvPr/>
          </p:nvSpPr>
          <p:spPr bwMode="auto">
            <a:xfrm>
              <a:off x="2725738" y="35655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18" name="Freeform 2189"/>
            <p:cNvSpPr>
              <a:spLocks/>
            </p:cNvSpPr>
            <p:nvPr/>
          </p:nvSpPr>
          <p:spPr bwMode="auto">
            <a:xfrm>
              <a:off x="2727325"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19" name="Freeform 2190"/>
            <p:cNvSpPr>
              <a:spLocks/>
            </p:cNvSpPr>
            <p:nvPr/>
          </p:nvSpPr>
          <p:spPr bwMode="auto">
            <a:xfrm>
              <a:off x="2728913" y="35671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320" name="Freeform 2191"/>
            <p:cNvSpPr>
              <a:spLocks/>
            </p:cNvSpPr>
            <p:nvPr/>
          </p:nvSpPr>
          <p:spPr bwMode="auto">
            <a:xfrm>
              <a:off x="272891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21" name="Freeform 2192"/>
            <p:cNvSpPr>
              <a:spLocks/>
            </p:cNvSpPr>
            <p:nvPr/>
          </p:nvSpPr>
          <p:spPr bwMode="auto">
            <a:xfrm>
              <a:off x="2730500"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22" name="Freeform 2193"/>
            <p:cNvSpPr>
              <a:spLocks/>
            </p:cNvSpPr>
            <p:nvPr/>
          </p:nvSpPr>
          <p:spPr bwMode="auto">
            <a:xfrm>
              <a:off x="2732088"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23" name="Freeform 2194"/>
            <p:cNvSpPr>
              <a:spLocks/>
            </p:cNvSpPr>
            <p:nvPr/>
          </p:nvSpPr>
          <p:spPr bwMode="auto">
            <a:xfrm>
              <a:off x="273208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24" name="Freeform 2195"/>
            <p:cNvSpPr>
              <a:spLocks/>
            </p:cNvSpPr>
            <p:nvPr/>
          </p:nvSpPr>
          <p:spPr bwMode="auto">
            <a:xfrm>
              <a:off x="2733675"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25" name="Freeform 2196"/>
            <p:cNvSpPr>
              <a:spLocks/>
            </p:cNvSpPr>
            <p:nvPr/>
          </p:nvSpPr>
          <p:spPr bwMode="auto">
            <a:xfrm>
              <a:off x="273526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26" name="Freeform 2197"/>
            <p:cNvSpPr>
              <a:spLocks/>
            </p:cNvSpPr>
            <p:nvPr/>
          </p:nvSpPr>
          <p:spPr bwMode="auto">
            <a:xfrm>
              <a:off x="2736850" y="356711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327" name="Freeform 2198"/>
            <p:cNvSpPr>
              <a:spLocks/>
            </p:cNvSpPr>
            <p:nvPr/>
          </p:nvSpPr>
          <p:spPr bwMode="auto">
            <a:xfrm>
              <a:off x="2736850"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28" name="Freeform 2199"/>
            <p:cNvSpPr>
              <a:spLocks/>
            </p:cNvSpPr>
            <p:nvPr/>
          </p:nvSpPr>
          <p:spPr bwMode="auto">
            <a:xfrm>
              <a:off x="2738438"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29" name="Freeform 2200"/>
            <p:cNvSpPr>
              <a:spLocks/>
            </p:cNvSpPr>
            <p:nvPr/>
          </p:nvSpPr>
          <p:spPr bwMode="auto">
            <a:xfrm>
              <a:off x="2740025" y="35655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30" name="Freeform 2201"/>
            <p:cNvSpPr>
              <a:spLocks/>
            </p:cNvSpPr>
            <p:nvPr/>
          </p:nvSpPr>
          <p:spPr bwMode="auto">
            <a:xfrm>
              <a:off x="2741613"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31" name="Freeform 2202"/>
            <p:cNvSpPr>
              <a:spLocks/>
            </p:cNvSpPr>
            <p:nvPr/>
          </p:nvSpPr>
          <p:spPr bwMode="auto">
            <a:xfrm>
              <a:off x="2741613"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32" name="Freeform 2203"/>
            <p:cNvSpPr>
              <a:spLocks/>
            </p:cNvSpPr>
            <p:nvPr/>
          </p:nvSpPr>
          <p:spPr bwMode="auto">
            <a:xfrm>
              <a:off x="2743200" y="35639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333" name="Freeform 2204"/>
            <p:cNvSpPr>
              <a:spLocks/>
            </p:cNvSpPr>
            <p:nvPr/>
          </p:nvSpPr>
          <p:spPr bwMode="auto">
            <a:xfrm>
              <a:off x="2743200"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34" name="Freeform 2205"/>
            <p:cNvSpPr>
              <a:spLocks/>
            </p:cNvSpPr>
            <p:nvPr/>
          </p:nvSpPr>
          <p:spPr bwMode="auto">
            <a:xfrm>
              <a:off x="274478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35" name="Freeform 2206"/>
            <p:cNvSpPr>
              <a:spLocks/>
            </p:cNvSpPr>
            <p:nvPr/>
          </p:nvSpPr>
          <p:spPr bwMode="auto">
            <a:xfrm>
              <a:off x="2746375"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36" name="Freeform 2207"/>
            <p:cNvSpPr>
              <a:spLocks/>
            </p:cNvSpPr>
            <p:nvPr/>
          </p:nvSpPr>
          <p:spPr bwMode="auto">
            <a:xfrm>
              <a:off x="2747963"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37" name="Freeform 2208"/>
            <p:cNvSpPr>
              <a:spLocks/>
            </p:cNvSpPr>
            <p:nvPr/>
          </p:nvSpPr>
          <p:spPr bwMode="auto">
            <a:xfrm>
              <a:off x="274796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38" name="Freeform 2209"/>
            <p:cNvSpPr>
              <a:spLocks/>
            </p:cNvSpPr>
            <p:nvPr/>
          </p:nvSpPr>
          <p:spPr bwMode="auto">
            <a:xfrm>
              <a:off x="2749550"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39" name="Freeform 2210"/>
            <p:cNvSpPr>
              <a:spLocks/>
            </p:cNvSpPr>
            <p:nvPr/>
          </p:nvSpPr>
          <p:spPr bwMode="auto">
            <a:xfrm>
              <a:off x="2751138"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40" name="Freeform 2211"/>
            <p:cNvSpPr>
              <a:spLocks/>
            </p:cNvSpPr>
            <p:nvPr/>
          </p:nvSpPr>
          <p:spPr bwMode="auto">
            <a:xfrm>
              <a:off x="2751138"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41" name="Freeform 2212"/>
            <p:cNvSpPr>
              <a:spLocks/>
            </p:cNvSpPr>
            <p:nvPr/>
          </p:nvSpPr>
          <p:spPr bwMode="auto">
            <a:xfrm>
              <a:off x="2752725"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42" name="Freeform 2213"/>
            <p:cNvSpPr>
              <a:spLocks/>
            </p:cNvSpPr>
            <p:nvPr/>
          </p:nvSpPr>
          <p:spPr bwMode="auto">
            <a:xfrm>
              <a:off x="2754313" y="35655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43" name="Freeform 2214"/>
            <p:cNvSpPr>
              <a:spLocks/>
            </p:cNvSpPr>
            <p:nvPr/>
          </p:nvSpPr>
          <p:spPr bwMode="auto">
            <a:xfrm>
              <a:off x="2755900" y="3567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44" name="Freeform 2216"/>
            <p:cNvSpPr>
              <a:spLocks/>
            </p:cNvSpPr>
            <p:nvPr/>
          </p:nvSpPr>
          <p:spPr bwMode="auto">
            <a:xfrm>
              <a:off x="2755900" y="35671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45" name="Freeform 2217"/>
            <p:cNvSpPr>
              <a:spLocks/>
            </p:cNvSpPr>
            <p:nvPr/>
          </p:nvSpPr>
          <p:spPr bwMode="auto">
            <a:xfrm>
              <a:off x="2757488" y="35687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46" name="Freeform 2218"/>
            <p:cNvSpPr>
              <a:spLocks/>
            </p:cNvSpPr>
            <p:nvPr/>
          </p:nvSpPr>
          <p:spPr bwMode="auto">
            <a:xfrm>
              <a:off x="2759075"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47" name="Freeform 2219"/>
            <p:cNvSpPr>
              <a:spLocks/>
            </p:cNvSpPr>
            <p:nvPr/>
          </p:nvSpPr>
          <p:spPr bwMode="auto">
            <a:xfrm>
              <a:off x="2760663" y="3570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48" name="Freeform 2220"/>
            <p:cNvSpPr>
              <a:spLocks/>
            </p:cNvSpPr>
            <p:nvPr/>
          </p:nvSpPr>
          <p:spPr bwMode="auto">
            <a:xfrm>
              <a:off x="2760663" y="35702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49" name="Freeform 2221"/>
            <p:cNvSpPr>
              <a:spLocks/>
            </p:cNvSpPr>
            <p:nvPr/>
          </p:nvSpPr>
          <p:spPr bwMode="auto">
            <a:xfrm>
              <a:off x="2762250"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50" name="Freeform 2222"/>
            <p:cNvSpPr>
              <a:spLocks/>
            </p:cNvSpPr>
            <p:nvPr/>
          </p:nvSpPr>
          <p:spPr bwMode="auto">
            <a:xfrm>
              <a:off x="2762250"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51" name="Freeform 2223"/>
            <p:cNvSpPr>
              <a:spLocks/>
            </p:cNvSpPr>
            <p:nvPr/>
          </p:nvSpPr>
          <p:spPr bwMode="auto">
            <a:xfrm>
              <a:off x="2763838"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52" name="Freeform 2224"/>
            <p:cNvSpPr>
              <a:spLocks/>
            </p:cNvSpPr>
            <p:nvPr/>
          </p:nvSpPr>
          <p:spPr bwMode="auto">
            <a:xfrm>
              <a:off x="2765425"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53" name="Freeform 2225"/>
            <p:cNvSpPr>
              <a:spLocks/>
            </p:cNvSpPr>
            <p:nvPr/>
          </p:nvSpPr>
          <p:spPr bwMode="auto">
            <a:xfrm>
              <a:off x="2765425"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54" name="Freeform 2226"/>
            <p:cNvSpPr>
              <a:spLocks/>
            </p:cNvSpPr>
            <p:nvPr/>
          </p:nvSpPr>
          <p:spPr bwMode="auto">
            <a:xfrm>
              <a:off x="2767013"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55" name="Freeform 2227"/>
            <p:cNvSpPr>
              <a:spLocks/>
            </p:cNvSpPr>
            <p:nvPr/>
          </p:nvSpPr>
          <p:spPr bwMode="auto">
            <a:xfrm>
              <a:off x="2768600"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56" name="Freeform 2228"/>
            <p:cNvSpPr>
              <a:spLocks/>
            </p:cNvSpPr>
            <p:nvPr/>
          </p:nvSpPr>
          <p:spPr bwMode="auto">
            <a:xfrm>
              <a:off x="2770188"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57" name="Freeform 2229"/>
            <p:cNvSpPr>
              <a:spLocks/>
            </p:cNvSpPr>
            <p:nvPr/>
          </p:nvSpPr>
          <p:spPr bwMode="auto">
            <a:xfrm>
              <a:off x="2770188" y="35702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58" name="Freeform 2230"/>
            <p:cNvSpPr>
              <a:spLocks/>
            </p:cNvSpPr>
            <p:nvPr/>
          </p:nvSpPr>
          <p:spPr bwMode="auto">
            <a:xfrm>
              <a:off x="2771775"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59" name="Freeform 2231"/>
            <p:cNvSpPr>
              <a:spLocks/>
            </p:cNvSpPr>
            <p:nvPr/>
          </p:nvSpPr>
          <p:spPr bwMode="auto">
            <a:xfrm>
              <a:off x="2773363" y="35687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60" name="Freeform 2232"/>
            <p:cNvSpPr>
              <a:spLocks/>
            </p:cNvSpPr>
            <p:nvPr/>
          </p:nvSpPr>
          <p:spPr bwMode="auto">
            <a:xfrm>
              <a:off x="2774950"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61" name="Freeform 2233"/>
            <p:cNvSpPr>
              <a:spLocks/>
            </p:cNvSpPr>
            <p:nvPr/>
          </p:nvSpPr>
          <p:spPr bwMode="auto">
            <a:xfrm>
              <a:off x="2774950" y="35671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62" name="Freeform 2234"/>
            <p:cNvSpPr>
              <a:spLocks/>
            </p:cNvSpPr>
            <p:nvPr/>
          </p:nvSpPr>
          <p:spPr bwMode="auto">
            <a:xfrm>
              <a:off x="2776538"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63" name="Freeform 2235"/>
            <p:cNvSpPr>
              <a:spLocks/>
            </p:cNvSpPr>
            <p:nvPr/>
          </p:nvSpPr>
          <p:spPr bwMode="auto">
            <a:xfrm>
              <a:off x="2778125" y="356552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364" name="Freeform 2236"/>
            <p:cNvSpPr>
              <a:spLocks/>
            </p:cNvSpPr>
            <p:nvPr/>
          </p:nvSpPr>
          <p:spPr bwMode="auto">
            <a:xfrm>
              <a:off x="2778125"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65" name="Freeform 2237"/>
            <p:cNvSpPr>
              <a:spLocks/>
            </p:cNvSpPr>
            <p:nvPr/>
          </p:nvSpPr>
          <p:spPr bwMode="auto">
            <a:xfrm>
              <a:off x="2779713" y="35639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366" name="Freeform 2238"/>
            <p:cNvSpPr>
              <a:spLocks/>
            </p:cNvSpPr>
            <p:nvPr/>
          </p:nvSpPr>
          <p:spPr bwMode="auto">
            <a:xfrm>
              <a:off x="277971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67" name="Freeform 2239"/>
            <p:cNvSpPr>
              <a:spLocks/>
            </p:cNvSpPr>
            <p:nvPr/>
          </p:nvSpPr>
          <p:spPr bwMode="auto">
            <a:xfrm>
              <a:off x="2781300"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68" name="Freeform 2240"/>
            <p:cNvSpPr>
              <a:spLocks/>
            </p:cNvSpPr>
            <p:nvPr/>
          </p:nvSpPr>
          <p:spPr bwMode="auto">
            <a:xfrm>
              <a:off x="278288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69" name="Freeform 2241"/>
            <p:cNvSpPr>
              <a:spLocks/>
            </p:cNvSpPr>
            <p:nvPr/>
          </p:nvSpPr>
          <p:spPr bwMode="auto">
            <a:xfrm>
              <a:off x="2784475"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70" name="Freeform 2242"/>
            <p:cNvSpPr>
              <a:spLocks/>
            </p:cNvSpPr>
            <p:nvPr/>
          </p:nvSpPr>
          <p:spPr bwMode="auto">
            <a:xfrm>
              <a:off x="2784475"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71" name="Freeform 2243"/>
            <p:cNvSpPr>
              <a:spLocks/>
            </p:cNvSpPr>
            <p:nvPr/>
          </p:nvSpPr>
          <p:spPr bwMode="auto">
            <a:xfrm>
              <a:off x="278606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72" name="Freeform 2244"/>
            <p:cNvSpPr>
              <a:spLocks/>
            </p:cNvSpPr>
            <p:nvPr/>
          </p:nvSpPr>
          <p:spPr bwMode="auto">
            <a:xfrm>
              <a:off x="2787650"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73" name="Freeform 2245"/>
            <p:cNvSpPr>
              <a:spLocks/>
            </p:cNvSpPr>
            <p:nvPr/>
          </p:nvSpPr>
          <p:spPr bwMode="auto">
            <a:xfrm>
              <a:off x="2789238"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74" name="Freeform 2246"/>
            <p:cNvSpPr>
              <a:spLocks/>
            </p:cNvSpPr>
            <p:nvPr/>
          </p:nvSpPr>
          <p:spPr bwMode="auto">
            <a:xfrm>
              <a:off x="2789238"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75" name="Freeform 2247"/>
            <p:cNvSpPr>
              <a:spLocks/>
            </p:cNvSpPr>
            <p:nvPr/>
          </p:nvSpPr>
          <p:spPr bwMode="auto">
            <a:xfrm>
              <a:off x="2790825"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76" name="Freeform 2248"/>
            <p:cNvSpPr>
              <a:spLocks/>
            </p:cNvSpPr>
            <p:nvPr/>
          </p:nvSpPr>
          <p:spPr bwMode="auto">
            <a:xfrm>
              <a:off x="2792413"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77" name="Freeform 2249"/>
            <p:cNvSpPr>
              <a:spLocks/>
            </p:cNvSpPr>
            <p:nvPr/>
          </p:nvSpPr>
          <p:spPr bwMode="auto">
            <a:xfrm>
              <a:off x="2794000" y="35655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378" name="Freeform 2250"/>
            <p:cNvSpPr>
              <a:spLocks/>
            </p:cNvSpPr>
            <p:nvPr/>
          </p:nvSpPr>
          <p:spPr bwMode="auto">
            <a:xfrm>
              <a:off x="2794000"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79" name="Freeform 2251"/>
            <p:cNvSpPr>
              <a:spLocks/>
            </p:cNvSpPr>
            <p:nvPr/>
          </p:nvSpPr>
          <p:spPr bwMode="auto">
            <a:xfrm>
              <a:off x="2795588"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80" name="Freeform 2252"/>
            <p:cNvSpPr>
              <a:spLocks/>
            </p:cNvSpPr>
            <p:nvPr/>
          </p:nvSpPr>
          <p:spPr bwMode="auto">
            <a:xfrm>
              <a:off x="2797175" y="3567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81" name="Freeform 2253"/>
            <p:cNvSpPr>
              <a:spLocks/>
            </p:cNvSpPr>
            <p:nvPr/>
          </p:nvSpPr>
          <p:spPr bwMode="auto">
            <a:xfrm>
              <a:off x="2797175" y="35671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382" name="Freeform 2254"/>
            <p:cNvSpPr>
              <a:spLocks/>
            </p:cNvSpPr>
            <p:nvPr/>
          </p:nvSpPr>
          <p:spPr bwMode="auto">
            <a:xfrm>
              <a:off x="2798763"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83" name="Freeform 2255"/>
            <p:cNvSpPr>
              <a:spLocks/>
            </p:cNvSpPr>
            <p:nvPr/>
          </p:nvSpPr>
          <p:spPr bwMode="auto">
            <a:xfrm>
              <a:off x="279876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84" name="Freeform 2256"/>
            <p:cNvSpPr>
              <a:spLocks/>
            </p:cNvSpPr>
            <p:nvPr/>
          </p:nvSpPr>
          <p:spPr bwMode="auto">
            <a:xfrm>
              <a:off x="2800350"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85" name="Freeform 2257"/>
            <p:cNvSpPr>
              <a:spLocks/>
            </p:cNvSpPr>
            <p:nvPr/>
          </p:nvSpPr>
          <p:spPr bwMode="auto">
            <a:xfrm>
              <a:off x="280193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86" name="Freeform 2258"/>
            <p:cNvSpPr>
              <a:spLocks/>
            </p:cNvSpPr>
            <p:nvPr/>
          </p:nvSpPr>
          <p:spPr bwMode="auto">
            <a:xfrm>
              <a:off x="2803525"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87" name="Freeform 2259"/>
            <p:cNvSpPr>
              <a:spLocks/>
            </p:cNvSpPr>
            <p:nvPr/>
          </p:nvSpPr>
          <p:spPr bwMode="auto">
            <a:xfrm>
              <a:off x="2803525" y="35671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88" name="Freeform 2260"/>
            <p:cNvSpPr>
              <a:spLocks/>
            </p:cNvSpPr>
            <p:nvPr/>
          </p:nvSpPr>
          <p:spPr bwMode="auto">
            <a:xfrm>
              <a:off x="2805113"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389" name="Freeform 2261"/>
            <p:cNvSpPr>
              <a:spLocks/>
            </p:cNvSpPr>
            <p:nvPr/>
          </p:nvSpPr>
          <p:spPr bwMode="auto">
            <a:xfrm>
              <a:off x="2806700" y="35655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90" name="Freeform 2262"/>
            <p:cNvSpPr>
              <a:spLocks/>
            </p:cNvSpPr>
            <p:nvPr/>
          </p:nvSpPr>
          <p:spPr bwMode="auto">
            <a:xfrm>
              <a:off x="2808288"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391" name="Freeform 2263"/>
            <p:cNvSpPr>
              <a:spLocks/>
            </p:cNvSpPr>
            <p:nvPr/>
          </p:nvSpPr>
          <p:spPr bwMode="auto">
            <a:xfrm>
              <a:off x="2808288" y="35639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92" name="Freeform 2264"/>
            <p:cNvSpPr>
              <a:spLocks/>
            </p:cNvSpPr>
            <p:nvPr/>
          </p:nvSpPr>
          <p:spPr bwMode="auto">
            <a:xfrm>
              <a:off x="2809875" y="35623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93" name="Freeform 2265"/>
            <p:cNvSpPr>
              <a:spLocks/>
            </p:cNvSpPr>
            <p:nvPr/>
          </p:nvSpPr>
          <p:spPr bwMode="auto">
            <a:xfrm>
              <a:off x="2811463" y="3559176"/>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394" name="Freeform 2266"/>
            <p:cNvSpPr>
              <a:spLocks/>
            </p:cNvSpPr>
            <p:nvPr/>
          </p:nvSpPr>
          <p:spPr bwMode="auto">
            <a:xfrm>
              <a:off x="2811463" y="35575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95" name="Freeform 2267"/>
            <p:cNvSpPr>
              <a:spLocks/>
            </p:cNvSpPr>
            <p:nvPr/>
          </p:nvSpPr>
          <p:spPr bwMode="auto">
            <a:xfrm>
              <a:off x="2813050" y="35560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396" name="Freeform 2268"/>
            <p:cNvSpPr>
              <a:spLocks/>
            </p:cNvSpPr>
            <p:nvPr/>
          </p:nvSpPr>
          <p:spPr bwMode="auto">
            <a:xfrm>
              <a:off x="2814638" y="3552826"/>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397" name="Freeform 2269"/>
            <p:cNvSpPr>
              <a:spLocks/>
            </p:cNvSpPr>
            <p:nvPr/>
          </p:nvSpPr>
          <p:spPr bwMode="auto">
            <a:xfrm>
              <a:off x="2814638" y="3549651"/>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398" name="Freeform 2270"/>
            <p:cNvSpPr>
              <a:spLocks/>
            </p:cNvSpPr>
            <p:nvPr/>
          </p:nvSpPr>
          <p:spPr bwMode="auto">
            <a:xfrm>
              <a:off x="2816225" y="3546476"/>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399" name="Freeform 2271"/>
            <p:cNvSpPr>
              <a:spLocks/>
            </p:cNvSpPr>
            <p:nvPr/>
          </p:nvSpPr>
          <p:spPr bwMode="auto">
            <a:xfrm>
              <a:off x="2817813" y="3543301"/>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400" name="Freeform 2272"/>
            <p:cNvSpPr>
              <a:spLocks/>
            </p:cNvSpPr>
            <p:nvPr/>
          </p:nvSpPr>
          <p:spPr bwMode="auto">
            <a:xfrm>
              <a:off x="2817813" y="3540126"/>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401" name="Freeform 2273"/>
            <p:cNvSpPr>
              <a:spLocks/>
            </p:cNvSpPr>
            <p:nvPr/>
          </p:nvSpPr>
          <p:spPr bwMode="auto">
            <a:xfrm>
              <a:off x="2819400" y="35385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02" name="Freeform 2274"/>
            <p:cNvSpPr>
              <a:spLocks/>
            </p:cNvSpPr>
            <p:nvPr/>
          </p:nvSpPr>
          <p:spPr bwMode="auto">
            <a:xfrm>
              <a:off x="2820988" y="35353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403" name="Freeform 2275"/>
            <p:cNvSpPr>
              <a:spLocks/>
            </p:cNvSpPr>
            <p:nvPr/>
          </p:nvSpPr>
          <p:spPr bwMode="auto">
            <a:xfrm>
              <a:off x="2822575" y="353377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404" name="Freeform 2276"/>
            <p:cNvSpPr>
              <a:spLocks/>
            </p:cNvSpPr>
            <p:nvPr/>
          </p:nvSpPr>
          <p:spPr bwMode="auto">
            <a:xfrm>
              <a:off x="2822575" y="35321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05" name="Freeform 2277"/>
            <p:cNvSpPr>
              <a:spLocks/>
            </p:cNvSpPr>
            <p:nvPr/>
          </p:nvSpPr>
          <p:spPr bwMode="auto">
            <a:xfrm>
              <a:off x="2824163" y="35321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06" name="Freeform 2278"/>
            <p:cNvSpPr>
              <a:spLocks/>
            </p:cNvSpPr>
            <p:nvPr/>
          </p:nvSpPr>
          <p:spPr bwMode="auto">
            <a:xfrm>
              <a:off x="2825750" y="35321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07" name="Freeform 2279"/>
            <p:cNvSpPr>
              <a:spLocks/>
            </p:cNvSpPr>
            <p:nvPr/>
          </p:nvSpPr>
          <p:spPr bwMode="auto">
            <a:xfrm>
              <a:off x="2825750" y="35321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08" name="Freeform 2280"/>
            <p:cNvSpPr>
              <a:spLocks/>
            </p:cNvSpPr>
            <p:nvPr/>
          </p:nvSpPr>
          <p:spPr bwMode="auto">
            <a:xfrm>
              <a:off x="2827338" y="35321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09" name="Freeform 2281"/>
            <p:cNvSpPr>
              <a:spLocks/>
            </p:cNvSpPr>
            <p:nvPr/>
          </p:nvSpPr>
          <p:spPr bwMode="auto">
            <a:xfrm>
              <a:off x="2828925" y="35337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10" name="Freeform 2282"/>
            <p:cNvSpPr>
              <a:spLocks/>
            </p:cNvSpPr>
            <p:nvPr/>
          </p:nvSpPr>
          <p:spPr bwMode="auto">
            <a:xfrm>
              <a:off x="2830513" y="353377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11" name="Freeform 2283"/>
            <p:cNvSpPr>
              <a:spLocks/>
            </p:cNvSpPr>
            <p:nvPr/>
          </p:nvSpPr>
          <p:spPr bwMode="auto">
            <a:xfrm>
              <a:off x="2830513" y="35353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12" name="Freeform 2284"/>
            <p:cNvSpPr>
              <a:spLocks/>
            </p:cNvSpPr>
            <p:nvPr/>
          </p:nvSpPr>
          <p:spPr bwMode="auto">
            <a:xfrm>
              <a:off x="2832100" y="35369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13" name="Freeform 2285"/>
            <p:cNvSpPr>
              <a:spLocks/>
            </p:cNvSpPr>
            <p:nvPr/>
          </p:nvSpPr>
          <p:spPr bwMode="auto">
            <a:xfrm>
              <a:off x="2833688" y="35385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14" name="Freeform 2286"/>
            <p:cNvSpPr>
              <a:spLocks/>
            </p:cNvSpPr>
            <p:nvPr/>
          </p:nvSpPr>
          <p:spPr bwMode="auto">
            <a:xfrm>
              <a:off x="2833688" y="35385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15" name="Freeform 2287"/>
            <p:cNvSpPr>
              <a:spLocks/>
            </p:cNvSpPr>
            <p:nvPr/>
          </p:nvSpPr>
          <p:spPr bwMode="auto">
            <a:xfrm>
              <a:off x="2835275"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16" name="Freeform 2288"/>
            <p:cNvSpPr>
              <a:spLocks/>
            </p:cNvSpPr>
            <p:nvPr/>
          </p:nvSpPr>
          <p:spPr bwMode="auto">
            <a:xfrm>
              <a:off x="2836863" y="35401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17" name="Freeform 2289"/>
            <p:cNvSpPr>
              <a:spLocks/>
            </p:cNvSpPr>
            <p:nvPr/>
          </p:nvSpPr>
          <p:spPr bwMode="auto">
            <a:xfrm>
              <a:off x="2836863" y="35417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18" name="Freeform 2290"/>
            <p:cNvSpPr>
              <a:spLocks/>
            </p:cNvSpPr>
            <p:nvPr/>
          </p:nvSpPr>
          <p:spPr bwMode="auto">
            <a:xfrm>
              <a:off x="2838450" y="35433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19" name="Freeform 2291"/>
            <p:cNvSpPr>
              <a:spLocks/>
            </p:cNvSpPr>
            <p:nvPr/>
          </p:nvSpPr>
          <p:spPr bwMode="auto">
            <a:xfrm>
              <a:off x="2840038" y="35433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20" name="Freeform 2292"/>
            <p:cNvSpPr>
              <a:spLocks/>
            </p:cNvSpPr>
            <p:nvPr/>
          </p:nvSpPr>
          <p:spPr bwMode="auto">
            <a:xfrm>
              <a:off x="2840038" y="35448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21" name="Freeform 2293"/>
            <p:cNvSpPr>
              <a:spLocks/>
            </p:cNvSpPr>
            <p:nvPr/>
          </p:nvSpPr>
          <p:spPr bwMode="auto">
            <a:xfrm>
              <a:off x="2841625" y="35464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22" name="Freeform 2294"/>
            <p:cNvSpPr>
              <a:spLocks/>
            </p:cNvSpPr>
            <p:nvPr/>
          </p:nvSpPr>
          <p:spPr bwMode="auto">
            <a:xfrm>
              <a:off x="2843213" y="35480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23" name="Freeform 2295"/>
            <p:cNvSpPr>
              <a:spLocks/>
            </p:cNvSpPr>
            <p:nvPr/>
          </p:nvSpPr>
          <p:spPr bwMode="auto">
            <a:xfrm>
              <a:off x="2844800" y="354965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24" name="Freeform 2296"/>
            <p:cNvSpPr>
              <a:spLocks/>
            </p:cNvSpPr>
            <p:nvPr/>
          </p:nvSpPr>
          <p:spPr bwMode="auto">
            <a:xfrm>
              <a:off x="2844800" y="35512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425" name="Freeform 2297"/>
            <p:cNvSpPr>
              <a:spLocks/>
            </p:cNvSpPr>
            <p:nvPr/>
          </p:nvSpPr>
          <p:spPr bwMode="auto">
            <a:xfrm>
              <a:off x="2846388" y="35544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26" name="Freeform 2298"/>
            <p:cNvSpPr>
              <a:spLocks/>
            </p:cNvSpPr>
            <p:nvPr/>
          </p:nvSpPr>
          <p:spPr bwMode="auto">
            <a:xfrm>
              <a:off x="2847975" y="35560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27" name="Freeform 2299"/>
            <p:cNvSpPr>
              <a:spLocks/>
            </p:cNvSpPr>
            <p:nvPr/>
          </p:nvSpPr>
          <p:spPr bwMode="auto">
            <a:xfrm>
              <a:off x="2849563" y="355758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28" name="Freeform 2300"/>
            <p:cNvSpPr>
              <a:spLocks/>
            </p:cNvSpPr>
            <p:nvPr/>
          </p:nvSpPr>
          <p:spPr bwMode="auto">
            <a:xfrm>
              <a:off x="2849563" y="35591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29" name="Freeform 2301"/>
            <p:cNvSpPr>
              <a:spLocks/>
            </p:cNvSpPr>
            <p:nvPr/>
          </p:nvSpPr>
          <p:spPr bwMode="auto">
            <a:xfrm>
              <a:off x="2851150" y="35607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30" name="Freeform 2302"/>
            <p:cNvSpPr>
              <a:spLocks/>
            </p:cNvSpPr>
            <p:nvPr/>
          </p:nvSpPr>
          <p:spPr bwMode="auto">
            <a:xfrm>
              <a:off x="2851150"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31" name="Freeform 2303"/>
            <p:cNvSpPr>
              <a:spLocks/>
            </p:cNvSpPr>
            <p:nvPr/>
          </p:nvSpPr>
          <p:spPr bwMode="auto">
            <a:xfrm>
              <a:off x="2852738" y="35623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32" name="Freeform 2304"/>
            <p:cNvSpPr>
              <a:spLocks/>
            </p:cNvSpPr>
            <p:nvPr/>
          </p:nvSpPr>
          <p:spPr bwMode="auto">
            <a:xfrm>
              <a:off x="2854325"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33" name="Freeform 2305"/>
            <p:cNvSpPr>
              <a:spLocks/>
            </p:cNvSpPr>
            <p:nvPr/>
          </p:nvSpPr>
          <p:spPr bwMode="auto">
            <a:xfrm>
              <a:off x="2854325"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34" name="Freeform 2306"/>
            <p:cNvSpPr>
              <a:spLocks/>
            </p:cNvSpPr>
            <p:nvPr/>
          </p:nvSpPr>
          <p:spPr bwMode="auto">
            <a:xfrm>
              <a:off x="2855913"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35" name="Freeform 2307"/>
            <p:cNvSpPr>
              <a:spLocks/>
            </p:cNvSpPr>
            <p:nvPr/>
          </p:nvSpPr>
          <p:spPr bwMode="auto">
            <a:xfrm>
              <a:off x="2857500" y="35639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36" name="Freeform 2308"/>
            <p:cNvSpPr>
              <a:spLocks/>
            </p:cNvSpPr>
            <p:nvPr/>
          </p:nvSpPr>
          <p:spPr bwMode="auto">
            <a:xfrm>
              <a:off x="2859088"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37" name="Freeform 2309"/>
            <p:cNvSpPr>
              <a:spLocks/>
            </p:cNvSpPr>
            <p:nvPr/>
          </p:nvSpPr>
          <p:spPr bwMode="auto">
            <a:xfrm>
              <a:off x="285908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38" name="Freeform 2310"/>
            <p:cNvSpPr>
              <a:spLocks/>
            </p:cNvSpPr>
            <p:nvPr/>
          </p:nvSpPr>
          <p:spPr bwMode="auto">
            <a:xfrm>
              <a:off x="2860675" y="35623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39" name="Freeform 2311"/>
            <p:cNvSpPr>
              <a:spLocks/>
            </p:cNvSpPr>
            <p:nvPr/>
          </p:nvSpPr>
          <p:spPr bwMode="auto">
            <a:xfrm>
              <a:off x="2862263" y="35607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40" name="Freeform 2312"/>
            <p:cNvSpPr>
              <a:spLocks/>
            </p:cNvSpPr>
            <p:nvPr/>
          </p:nvSpPr>
          <p:spPr bwMode="auto">
            <a:xfrm>
              <a:off x="2863850" y="355917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441" name="Freeform 2313"/>
            <p:cNvSpPr>
              <a:spLocks/>
            </p:cNvSpPr>
            <p:nvPr/>
          </p:nvSpPr>
          <p:spPr bwMode="auto">
            <a:xfrm>
              <a:off x="2863850" y="35591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42" name="Freeform 2314"/>
            <p:cNvSpPr>
              <a:spLocks/>
            </p:cNvSpPr>
            <p:nvPr/>
          </p:nvSpPr>
          <p:spPr bwMode="auto">
            <a:xfrm>
              <a:off x="2865438" y="35575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43" name="Freeform 2315"/>
            <p:cNvSpPr>
              <a:spLocks/>
            </p:cNvSpPr>
            <p:nvPr/>
          </p:nvSpPr>
          <p:spPr bwMode="auto">
            <a:xfrm>
              <a:off x="2867025" y="35560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44" name="Freeform 2316"/>
            <p:cNvSpPr>
              <a:spLocks/>
            </p:cNvSpPr>
            <p:nvPr/>
          </p:nvSpPr>
          <p:spPr bwMode="auto">
            <a:xfrm>
              <a:off x="2868613" y="355441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445" name="Freeform 2317"/>
            <p:cNvSpPr>
              <a:spLocks/>
            </p:cNvSpPr>
            <p:nvPr/>
          </p:nvSpPr>
          <p:spPr bwMode="auto">
            <a:xfrm>
              <a:off x="2868613" y="35528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46" name="Freeform 2318"/>
            <p:cNvSpPr>
              <a:spLocks/>
            </p:cNvSpPr>
            <p:nvPr/>
          </p:nvSpPr>
          <p:spPr bwMode="auto">
            <a:xfrm>
              <a:off x="2870200" y="35512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447" name="Freeform 2319"/>
            <p:cNvSpPr>
              <a:spLocks/>
            </p:cNvSpPr>
            <p:nvPr/>
          </p:nvSpPr>
          <p:spPr bwMode="auto">
            <a:xfrm>
              <a:off x="2870200" y="35496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48" name="Freeform 2320"/>
            <p:cNvSpPr>
              <a:spLocks/>
            </p:cNvSpPr>
            <p:nvPr/>
          </p:nvSpPr>
          <p:spPr bwMode="auto">
            <a:xfrm>
              <a:off x="2871788" y="35496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49" name="Freeform 2321"/>
            <p:cNvSpPr>
              <a:spLocks/>
            </p:cNvSpPr>
            <p:nvPr/>
          </p:nvSpPr>
          <p:spPr bwMode="auto">
            <a:xfrm>
              <a:off x="2873375" y="354806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450" name="Freeform 2322"/>
            <p:cNvSpPr>
              <a:spLocks/>
            </p:cNvSpPr>
            <p:nvPr/>
          </p:nvSpPr>
          <p:spPr bwMode="auto">
            <a:xfrm>
              <a:off x="2873375" y="35480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51" name="Freeform 2323"/>
            <p:cNvSpPr>
              <a:spLocks/>
            </p:cNvSpPr>
            <p:nvPr/>
          </p:nvSpPr>
          <p:spPr bwMode="auto">
            <a:xfrm>
              <a:off x="2874963" y="35480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52" name="Freeform 2324"/>
            <p:cNvSpPr>
              <a:spLocks/>
            </p:cNvSpPr>
            <p:nvPr/>
          </p:nvSpPr>
          <p:spPr bwMode="auto">
            <a:xfrm>
              <a:off x="2876550" y="35480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53" name="Freeform 2325"/>
            <p:cNvSpPr>
              <a:spLocks/>
            </p:cNvSpPr>
            <p:nvPr/>
          </p:nvSpPr>
          <p:spPr bwMode="auto">
            <a:xfrm>
              <a:off x="2878138" y="35480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54" name="Freeform 2326"/>
            <p:cNvSpPr>
              <a:spLocks/>
            </p:cNvSpPr>
            <p:nvPr/>
          </p:nvSpPr>
          <p:spPr bwMode="auto">
            <a:xfrm>
              <a:off x="2878138" y="35480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55" name="Freeform 2327"/>
            <p:cNvSpPr>
              <a:spLocks/>
            </p:cNvSpPr>
            <p:nvPr/>
          </p:nvSpPr>
          <p:spPr bwMode="auto">
            <a:xfrm>
              <a:off x="2879725" y="35496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56" name="Freeform 2328"/>
            <p:cNvSpPr>
              <a:spLocks/>
            </p:cNvSpPr>
            <p:nvPr/>
          </p:nvSpPr>
          <p:spPr bwMode="auto">
            <a:xfrm>
              <a:off x="2881313" y="35512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57" name="Freeform 2329"/>
            <p:cNvSpPr>
              <a:spLocks/>
            </p:cNvSpPr>
            <p:nvPr/>
          </p:nvSpPr>
          <p:spPr bwMode="auto">
            <a:xfrm>
              <a:off x="2882900" y="35528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58" name="Freeform 2330"/>
            <p:cNvSpPr>
              <a:spLocks/>
            </p:cNvSpPr>
            <p:nvPr/>
          </p:nvSpPr>
          <p:spPr bwMode="auto">
            <a:xfrm>
              <a:off x="2882900" y="35544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59" name="Freeform 2331"/>
            <p:cNvSpPr>
              <a:spLocks/>
            </p:cNvSpPr>
            <p:nvPr/>
          </p:nvSpPr>
          <p:spPr bwMode="auto">
            <a:xfrm>
              <a:off x="2884488" y="35560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60" name="Freeform 2332"/>
            <p:cNvSpPr>
              <a:spLocks/>
            </p:cNvSpPr>
            <p:nvPr/>
          </p:nvSpPr>
          <p:spPr bwMode="auto">
            <a:xfrm>
              <a:off x="2886075" y="355758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61" name="Freeform 2333"/>
            <p:cNvSpPr>
              <a:spLocks/>
            </p:cNvSpPr>
            <p:nvPr/>
          </p:nvSpPr>
          <p:spPr bwMode="auto">
            <a:xfrm>
              <a:off x="2886075" y="35591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62" name="Freeform 2334"/>
            <p:cNvSpPr>
              <a:spLocks/>
            </p:cNvSpPr>
            <p:nvPr/>
          </p:nvSpPr>
          <p:spPr bwMode="auto">
            <a:xfrm>
              <a:off x="2887663" y="35607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63" name="Freeform 2335"/>
            <p:cNvSpPr>
              <a:spLocks/>
            </p:cNvSpPr>
            <p:nvPr/>
          </p:nvSpPr>
          <p:spPr bwMode="auto">
            <a:xfrm>
              <a:off x="2887663" y="35623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64" name="Freeform 2336"/>
            <p:cNvSpPr>
              <a:spLocks/>
            </p:cNvSpPr>
            <p:nvPr/>
          </p:nvSpPr>
          <p:spPr bwMode="auto">
            <a:xfrm>
              <a:off x="2889250"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65" name="Freeform 2337"/>
            <p:cNvSpPr>
              <a:spLocks/>
            </p:cNvSpPr>
            <p:nvPr/>
          </p:nvSpPr>
          <p:spPr bwMode="auto">
            <a:xfrm>
              <a:off x="2890838"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66" name="Freeform 2338"/>
            <p:cNvSpPr>
              <a:spLocks/>
            </p:cNvSpPr>
            <p:nvPr/>
          </p:nvSpPr>
          <p:spPr bwMode="auto">
            <a:xfrm>
              <a:off x="2892425" y="35655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467" name="Freeform 2339"/>
            <p:cNvSpPr>
              <a:spLocks/>
            </p:cNvSpPr>
            <p:nvPr/>
          </p:nvSpPr>
          <p:spPr bwMode="auto">
            <a:xfrm>
              <a:off x="2892425"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68" name="Freeform 2340"/>
            <p:cNvSpPr>
              <a:spLocks/>
            </p:cNvSpPr>
            <p:nvPr/>
          </p:nvSpPr>
          <p:spPr bwMode="auto">
            <a:xfrm>
              <a:off x="2894013"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69" name="Freeform 2341"/>
            <p:cNvSpPr>
              <a:spLocks/>
            </p:cNvSpPr>
            <p:nvPr/>
          </p:nvSpPr>
          <p:spPr bwMode="auto">
            <a:xfrm>
              <a:off x="2895600" y="35671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470" name="Freeform 2342"/>
            <p:cNvSpPr>
              <a:spLocks/>
            </p:cNvSpPr>
            <p:nvPr/>
          </p:nvSpPr>
          <p:spPr bwMode="auto">
            <a:xfrm>
              <a:off x="2897188"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71" name="Freeform 2343"/>
            <p:cNvSpPr>
              <a:spLocks/>
            </p:cNvSpPr>
            <p:nvPr/>
          </p:nvSpPr>
          <p:spPr bwMode="auto">
            <a:xfrm>
              <a:off x="289718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72" name="Freeform 2344"/>
            <p:cNvSpPr>
              <a:spLocks/>
            </p:cNvSpPr>
            <p:nvPr/>
          </p:nvSpPr>
          <p:spPr bwMode="auto">
            <a:xfrm>
              <a:off x="2898775" y="35671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73" name="Freeform 2345"/>
            <p:cNvSpPr>
              <a:spLocks/>
            </p:cNvSpPr>
            <p:nvPr/>
          </p:nvSpPr>
          <p:spPr bwMode="auto">
            <a:xfrm>
              <a:off x="2900363" y="3567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74" name="Freeform 2346"/>
            <p:cNvSpPr>
              <a:spLocks/>
            </p:cNvSpPr>
            <p:nvPr/>
          </p:nvSpPr>
          <p:spPr bwMode="auto">
            <a:xfrm>
              <a:off x="2900363"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75" name="Freeform 2347"/>
            <p:cNvSpPr>
              <a:spLocks/>
            </p:cNvSpPr>
            <p:nvPr/>
          </p:nvSpPr>
          <p:spPr bwMode="auto">
            <a:xfrm>
              <a:off x="2901950"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76" name="Freeform 2348"/>
            <p:cNvSpPr>
              <a:spLocks/>
            </p:cNvSpPr>
            <p:nvPr/>
          </p:nvSpPr>
          <p:spPr bwMode="auto">
            <a:xfrm>
              <a:off x="2903538" y="35655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77" name="Freeform 2349"/>
            <p:cNvSpPr>
              <a:spLocks/>
            </p:cNvSpPr>
            <p:nvPr/>
          </p:nvSpPr>
          <p:spPr bwMode="auto">
            <a:xfrm>
              <a:off x="2905125"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78" name="Freeform 2350"/>
            <p:cNvSpPr>
              <a:spLocks/>
            </p:cNvSpPr>
            <p:nvPr/>
          </p:nvSpPr>
          <p:spPr bwMode="auto">
            <a:xfrm>
              <a:off x="2905125"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79" name="Freeform 2351"/>
            <p:cNvSpPr>
              <a:spLocks/>
            </p:cNvSpPr>
            <p:nvPr/>
          </p:nvSpPr>
          <p:spPr bwMode="auto">
            <a:xfrm>
              <a:off x="2906713" y="35639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480" name="Freeform 2352"/>
            <p:cNvSpPr>
              <a:spLocks/>
            </p:cNvSpPr>
            <p:nvPr/>
          </p:nvSpPr>
          <p:spPr bwMode="auto">
            <a:xfrm>
              <a:off x="290671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81" name="Freeform 2353"/>
            <p:cNvSpPr>
              <a:spLocks/>
            </p:cNvSpPr>
            <p:nvPr/>
          </p:nvSpPr>
          <p:spPr bwMode="auto">
            <a:xfrm>
              <a:off x="2908300"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82" name="Freeform 2354"/>
            <p:cNvSpPr>
              <a:spLocks/>
            </p:cNvSpPr>
            <p:nvPr/>
          </p:nvSpPr>
          <p:spPr bwMode="auto">
            <a:xfrm>
              <a:off x="290988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83" name="Freeform 2355"/>
            <p:cNvSpPr>
              <a:spLocks/>
            </p:cNvSpPr>
            <p:nvPr/>
          </p:nvSpPr>
          <p:spPr bwMode="auto">
            <a:xfrm>
              <a:off x="2911475" y="356235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484" name="Freeform 2356"/>
            <p:cNvSpPr>
              <a:spLocks/>
            </p:cNvSpPr>
            <p:nvPr/>
          </p:nvSpPr>
          <p:spPr bwMode="auto">
            <a:xfrm>
              <a:off x="2911475"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85" name="Freeform 2357"/>
            <p:cNvSpPr>
              <a:spLocks/>
            </p:cNvSpPr>
            <p:nvPr/>
          </p:nvSpPr>
          <p:spPr bwMode="auto">
            <a:xfrm>
              <a:off x="2913063"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86" name="Freeform 2358"/>
            <p:cNvSpPr>
              <a:spLocks/>
            </p:cNvSpPr>
            <p:nvPr/>
          </p:nvSpPr>
          <p:spPr bwMode="auto">
            <a:xfrm>
              <a:off x="2914650" y="35623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87" name="Freeform 2359"/>
            <p:cNvSpPr>
              <a:spLocks/>
            </p:cNvSpPr>
            <p:nvPr/>
          </p:nvSpPr>
          <p:spPr bwMode="auto">
            <a:xfrm>
              <a:off x="2914650"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88" name="Freeform 2360"/>
            <p:cNvSpPr>
              <a:spLocks/>
            </p:cNvSpPr>
            <p:nvPr/>
          </p:nvSpPr>
          <p:spPr bwMode="auto">
            <a:xfrm>
              <a:off x="2916238"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89" name="Freeform 2361"/>
            <p:cNvSpPr>
              <a:spLocks/>
            </p:cNvSpPr>
            <p:nvPr/>
          </p:nvSpPr>
          <p:spPr bwMode="auto">
            <a:xfrm>
              <a:off x="2917825" y="35607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90" name="Freeform 2362"/>
            <p:cNvSpPr>
              <a:spLocks/>
            </p:cNvSpPr>
            <p:nvPr/>
          </p:nvSpPr>
          <p:spPr bwMode="auto">
            <a:xfrm>
              <a:off x="2919413" y="35607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91" name="Freeform 2363"/>
            <p:cNvSpPr>
              <a:spLocks/>
            </p:cNvSpPr>
            <p:nvPr/>
          </p:nvSpPr>
          <p:spPr bwMode="auto">
            <a:xfrm>
              <a:off x="2919413" y="35607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92" name="Freeform 2364"/>
            <p:cNvSpPr>
              <a:spLocks/>
            </p:cNvSpPr>
            <p:nvPr/>
          </p:nvSpPr>
          <p:spPr bwMode="auto">
            <a:xfrm>
              <a:off x="2921000" y="35607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493" name="Freeform 2365"/>
            <p:cNvSpPr>
              <a:spLocks/>
            </p:cNvSpPr>
            <p:nvPr/>
          </p:nvSpPr>
          <p:spPr bwMode="auto">
            <a:xfrm>
              <a:off x="2922588" y="355917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94" name="Freeform 2366"/>
            <p:cNvSpPr>
              <a:spLocks/>
            </p:cNvSpPr>
            <p:nvPr/>
          </p:nvSpPr>
          <p:spPr bwMode="auto">
            <a:xfrm>
              <a:off x="2924175" y="35591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95" name="Freeform 2367"/>
            <p:cNvSpPr>
              <a:spLocks/>
            </p:cNvSpPr>
            <p:nvPr/>
          </p:nvSpPr>
          <p:spPr bwMode="auto">
            <a:xfrm>
              <a:off x="2924175" y="35575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96" name="Freeform 2368"/>
            <p:cNvSpPr>
              <a:spLocks/>
            </p:cNvSpPr>
            <p:nvPr/>
          </p:nvSpPr>
          <p:spPr bwMode="auto">
            <a:xfrm>
              <a:off x="2925763" y="35575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497" name="Freeform 2369"/>
            <p:cNvSpPr>
              <a:spLocks/>
            </p:cNvSpPr>
            <p:nvPr/>
          </p:nvSpPr>
          <p:spPr bwMode="auto">
            <a:xfrm>
              <a:off x="2925763" y="35560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98" name="Freeform 2370"/>
            <p:cNvSpPr>
              <a:spLocks/>
            </p:cNvSpPr>
            <p:nvPr/>
          </p:nvSpPr>
          <p:spPr bwMode="auto">
            <a:xfrm>
              <a:off x="2927350" y="35544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499" name="Freeform 2371"/>
            <p:cNvSpPr>
              <a:spLocks/>
            </p:cNvSpPr>
            <p:nvPr/>
          </p:nvSpPr>
          <p:spPr bwMode="auto">
            <a:xfrm>
              <a:off x="2928938" y="35528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500" name="Freeform 2372"/>
            <p:cNvSpPr>
              <a:spLocks/>
            </p:cNvSpPr>
            <p:nvPr/>
          </p:nvSpPr>
          <p:spPr bwMode="auto">
            <a:xfrm>
              <a:off x="2930525" y="35512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501" name="Freeform 2373"/>
            <p:cNvSpPr>
              <a:spLocks/>
            </p:cNvSpPr>
            <p:nvPr/>
          </p:nvSpPr>
          <p:spPr bwMode="auto">
            <a:xfrm>
              <a:off x="2930525" y="35496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502" name="Freeform 2374"/>
            <p:cNvSpPr>
              <a:spLocks/>
            </p:cNvSpPr>
            <p:nvPr/>
          </p:nvSpPr>
          <p:spPr bwMode="auto">
            <a:xfrm>
              <a:off x="2932113" y="35480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503" name="Freeform 2375"/>
            <p:cNvSpPr>
              <a:spLocks/>
            </p:cNvSpPr>
            <p:nvPr/>
          </p:nvSpPr>
          <p:spPr bwMode="auto">
            <a:xfrm>
              <a:off x="2933700" y="354647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504" name="Freeform 2376"/>
            <p:cNvSpPr>
              <a:spLocks/>
            </p:cNvSpPr>
            <p:nvPr/>
          </p:nvSpPr>
          <p:spPr bwMode="auto">
            <a:xfrm>
              <a:off x="2933700" y="3543301"/>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505" name="Freeform 2377"/>
            <p:cNvSpPr>
              <a:spLocks/>
            </p:cNvSpPr>
            <p:nvPr/>
          </p:nvSpPr>
          <p:spPr bwMode="auto">
            <a:xfrm>
              <a:off x="2935288" y="35433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06" name="Freeform 2378"/>
            <p:cNvSpPr>
              <a:spLocks/>
            </p:cNvSpPr>
            <p:nvPr/>
          </p:nvSpPr>
          <p:spPr bwMode="auto">
            <a:xfrm>
              <a:off x="2936875" y="35417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507" name="Freeform 2379"/>
            <p:cNvSpPr>
              <a:spLocks/>
            </p:cNvSpPr>
            <p:nvPr/>
          </p:nvSpPr>
          <p:spPr bwMode="auto">
            <a:xfrm>
              <a:off x="2938463" y="3540126"/>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508" name="Freeform 2380"/>
            <p:cNvSpPr>
              <a:spLocks/>
            </p:cNvSpPr>
            <p:nvPr/>
          </p:nvSpPr>
          <p:spPr bwMode="auto">
            <a:xfrm>
              <a:off x="2938463"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09" name="Freeform 2381"/>
            <p:cNvSpPr>
              <a:spLocks/>
            </p:cNvSpPr>
            <p:nvPr/>
          </p:nvSpPr>
          <p:spPr bwMode="auto">
            <a:xfrm>
              <a:off x="2940050" y="35385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510" name="Freeform 2382"/>
            <p:cNvSpPr>
              <a:spLocks/>
            </p:cNvSpPr>
            <p:nvPr/>
          </p:nvSpPr>
          <p:spPr bwMode="auto">
            <a:xfrm>
              <a:off x="2941638" y="35385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11" name="Freeform 2383"/>
            <p:cNvSpPr>
              <a:spLocks/>
            </p:cNvSpPr>
            <p:nvPr/>
          </p:nvSpPr>
          <p:spPr bwMode="auto">
            <a:xfrm>
              <a:off x="2941638" y="35385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512" name="Freeform 2384"/>
            <p:cNvSpPr>
              <a:spLocks/>
            </p:cNvSpPr>
            <p:nvPr/>
          </p:nvSpPr>
          <p:spPr bwMode="auto">
            <a:xfrm>
              <a:off x="2943225"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13" name="Freeform 2385"/>
            <p:cNvSpPr>
              <a:spLocks/>
            </p:cNvSpPr>
            <p:nvPr/>
          </p:nvSpPr>
          <p:spPr bwMode="auto">
            <a:xfrm>
              <a:off x="2944813" y="35401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14" name="Freeform 2386"/>
            <p:cNvSpPr>
              <a:spLocks/>
            </p:cNvSpPr>
            <p:nvPr/>
          </p:nvSpPr>
          <p:spPr bwMode="auto">
            <a:xfrm>
              <a:off x="2944813"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15" name="Freeform 2387"/>
            <p:cNvSpPr>
              <a:spLocks/>
            </p:cNvSpPr>
            <p:nvPr/>
          </p:nvSpPr>
          <p:spPr bwMode="auto">
            <a:xfrm>
              <a:off x="2946400"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16" name="Freeform 2388"/>
            <p:cNvSpPr>
              <a:spLocks/>
            </p:cNvSpPr>
            <p:nvPr/>
          </p:nvSpPr>
          <p:spPr bwMode="auto">
            <a:xfrm>
              <a:off x="2947988" y="35401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517" name="Freeform 2389"/>
            <p:cNvSpPr>
              <a:spLocks/>
            </p:cNvSpPr>
            <p:nvPr/>
          </p:nvSpPr>
          <p:spPr bwMode="auto">
            <a:xfrm>
              <a:off x="2947988" y="35417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18" name="Freeform 2390"/>
            <p:cNvSpPr>
              <a:spLocks/>
            </p:cNvSpPr>
            <p:nvPr/>
          </p:nvSpPr>
          <p:spPr bwMode="auto">
            <a:xfrm>
              <a:off x="2949575" y="35401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519" name="Freeform 2391"/>
            <p:cNvSpPr>
              <a:spLocks/>
            </p:cNvSpPr>
            <p:nvPr/>
          </p:nvSpPr>
          <p:spPr bwMode="auto">
            <a:xfrm>
              <a:off x="2951163" y="35385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520" name="Freeform 2392"/>
            <p:cNvSpPr>
              <a:spLocks/>
            </p:cNvSpPr>
            <p:nvPr/>
          </p:nvSpPr>
          <p:spPr bwMode="auto">
            <a:xfrm>
              <a:off x="2952750" y="353695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521" name="Freeform 2393"/>
            <p:cNvSpPr>
              <a:spLocks/>
            </p:cNvSpPr>
            <p:nvPr/>
          </p:nvSpPr>
          <p:spPr bwMode="auto">
            <a:xfrm>
              <a:off x="2952750" y="3532188"/>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1522" name="Freeform 2394"/>
            <p:cNvSpPr>
              <a:spLocks/>
            </p:cNvSpPr>
            <p:nvPr/>
          </p:nvSpPr>
          <p:spPr bwMode="auto">
            <a:xfrm>
              <a:off x="2954338" y="3525838"/>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523" name="Freeform 2395"/>
            <p:cNvSpPr>
              <a:spLocks/>
            </p:cNvSpPr>
            <p:nvPr/>
          </p:nvSpPr>
          <p:spPr bwMode="auto">
            <a:xfrm>
              <a:off x="2955925" y="3519488"/>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524" name="Freeform 2396"/>
            <p:cNvSpPr>
              <a:spLocks/>
            </p:cNvSpPr>
            <p:nvPr/>
          </p:nvSpPr>
          <p:spPr bwMode="auto">
            <a:xfrm>
              <a:off x="2957513" y="3511551"/>
              <a:ext cx="1588" cy="7938"/>
            </a:xfrm>
            <a:custGeom>
              <a:avLst/>
              <a:gdLst>
                <a:gd name="T0" fmla="*/ 0 w 1588"/>
                <a:gd name="T1" fmla="*/ 7938 h 5"/>
                <a:gd name="T2" fmla="*/ 0 w 1588"/>
                <a:gd name="T3" fmla="*/ 7938 h 5"/>
                <a:gd name="T4" fmla="*/ 0 w 1588"/>
                <a:gd name="T5" fmla="*/ 7938 h 5"/>
                <a:gd name="T6" fmla="*/ 0 w 1588"/>
                <a:gd name="T7" fmla="*/ 0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5"/>
                  </a:moveTo>
                  <a:lnTo>
                    <a:pt x="0" y="5"/>
                  </a:lnTo>
                  <a:lnTo>
                    <a:pt x="0" y="0"/>
                  </a:lnTo>
                </a:path>
              </a:pathLst>
            </a:custGeom>
            <a:noFill/>
            <a:ln w="0">
              <a:solidFill>
                <a:srgbClr val="000000"/>
              </a:solidFill>
              <a:prstDash val="solid"/>
              <a:round/>
              <a:headEnd/>
              <a:tailEnd/>
            </a:ln>
          </p:spPr>
          <p:txBody>
            <a:bodyPr/>
            <a:lstStyle/>
            <a:p>
              <a:endParaRPr lang="en-US"/>
            </a:p>
          </p:txBody>
        </p:sp>
        <p:sp>
          <p:nvSpPr>
            <p:cNvPr id="21525" name="Freeform 2397"/>
            <p:cNvSpPr>
              <a:spLocks/>
            </p:cNvSpPr>
            <p:nvPr/>
          </p:nvSpPr>
          <p:spPr bwMode="auto">
            <a:xfrm>
              <a:off x="2957513" y="3502026"/>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1526" name="Freeform 2398"/>
            <p:cNvSpPr>
              <a:spLocks/>
            </p:cNvSpPr>
            <p:nvPr/>
          </p:nvSpPr>
          <p:spPr bwMode="auto">
            <a:xfrm>
              <a:off x="2959100" y="3490913"/>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0">
              <a:solidFill>
                <a:srgbClr val="000000"/>
              </a:solidFill>
              <a:prstDash val="solid"/>
              <a:round/>
              <a:headEnd/>
              <a:tailEnd/>
            </a:ln>
          </p:spPr>
          <p:txBody>
            <a:bodyPr/>
            <a:lstStyle/>
            <a:p>
              <a:endParaRPr lang="en-US"/>
            </a:p>
          </p:txBody>
        </p:sp>
        <p:sp>
          <p:nvSpPr>
            <p:cNvPr id="21527" name="Freeform 2399"/>
            <p:cNvSpPr>
              <a:spLocks/>
            </p:cNvSpPr>
            <p:nvPr/>
          </p:nvSpPr>
          <p:spPr bwMode="auto">
            <a:xfrm>
              <a:off x="2960688" y="3481388"/>
              <a:ext cx="1588" cy="9525"/>
            </a:xfrm>
            <a:custGeom>
              <a:avLst/>
              <a:gdLst>
                <a:gd name="T0" fmla="*/ 0 w 1588"/>
                <a:gd name="T1" fmla="*/ 9525 h 6"/>
                <a:gd name="T2" fmla="*/ 0 w 1588"/>
                <a:gd name="T3" fmla="*/ 9525 h 6"/>
                <a:gd name="T4" fmla="*/ 0 w 1588"/>
                <a:gd name="T5" fmla="*/ 9525 h 6"/>
                <a:gd name="T6" fmla="*/ 0 w 1588"/>
                <a:gd name="T7" fmla="*/ 0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6"/>
                  </a:moveTo>
                  <a:lnTo>
                    <a:pt x="0" y="6"/>
                  </a:lnTo>
                  <a:lnTo>
                    <a:pt x="0" y="0"/>
                  </a:lnTo>
                </a:path>
              </a:pathLst>
            </a:custGeom>
            <a:noFill/>
            <a:ln w="0">
              <a:solidFill>
                <a:srgbClr val="000000"/>
              </a:solidFill>
              <a:prstDash val="solid"/>
              <a:round/>
              <a:headEnd/>
              <a:tailEnd/>
            </a:ln>
          </p:spPr>
          <p:txBody>
            <a:bodyPr/>
            <a:lstStyle/>
            <a:p>
              <a:endParaRPr lang="en-US"/>
            </a:p>
          </p:txBody>
        </p:sp>
        <p:sp>
          <p:nvSpPr>
            <p:cNvPr id="21528" name="Freeform 2400"/>
            <p:cNvSpPr>
              <a:spLocks/>
            </p:cNvSpPr>
            <p:nvPr/>
          </p:nvSpPr>
          <p:spPr bwMode="auto">
            <a:xfrm>
              <a:off x="2960688" y="3468688"/>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0">
              <a:solidFill>
                <a:srgbClr val="000000"/>
              </a:solidFill>
              <a:prstDash val="solid"/>
              <a:round/>
              <a:headEnd/>
              <a:tailEnd/>
            </a:ln>
          </p:spPr>
          <p:txBody>
            <a:bodyPr/>
            <a:lstStyle/>
            <a:p>
              <a:endParaRPr lang="en-US"/>
            </a:p>
          </p:txBody>
        </p:sp>
        <p:sp>
          <p:nvSpPr>
            <p:cNvPr id="21529" name="Freeform 2401"/>
            <p:cNvSpPr>
              <a:spLocks/>
            </p:cNvSpPr>
            <p:nvPr/>
          </p:nvSpPr>
          <p:spPr bwMode="auto">
            <a:xfrm>
              <a:off x="2962275" y="3459163"/>
              <a:ext cx="1588" cy="9525"/>
            </a:xfrm>
            <a:custGeom>
              <a:avLst/>
              <a:gdLst>
                <a:gd name="T0" fmla="*/ 0 w 1588"/>
                <a:gd name="T1" fmla="*/ 9525 h 6"/>
                <a:gd name="T2" fmla="*/ 0 w 1588"/>
                <a:gd name="T3" fmla="*/ 9525 h 6"/>
                <a:gd name="T4" fmla="*/ 0 w 1588"/>
                <a:gd name="T5" fmla="*/ 9525 h 6"/>
                <a:gd name="T6" fmla="*/ 0 w 1588"/>
                <a:gd name="T7" fmla="*/ 0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6"/>
                  </a:moveTo>
                  <a:lnTo>
                    <a:pt x="0" y="6"/>
                  </a:lnTo>
                  <a:lnTo>
                    <a:pt x="0" y="0"/>
                  </a:lnTo>
                </a:path>
              </a:pathLst>
            </a:custGeom>
            <a:noFill/>
            <a:ln w="0">
              <a:solidFill>
                <a:srgbClr val="000000"/>
              </a:solidFill>
              <a:prstDash val="solid"/>
              <a:round/>
              <a:headEnd/>
              <a:tailEnd/>
            </a:ln>
          </p:spPr>
          <p:txBody>
            <a:bodyPr/>
            <a:lstStyle/>
            <a:p>
              <a:endParaRPr lang="en-US"/>
            </a:p>
          </p:txBody>
        </p:sp>
        <p:sp>
          <p:nvSpPr>
            <p:cNvPr id="21530" name="Freeform 2402"/>
            <p:cNvSpPr>
              <a:spLocks/>
            </p:cNvSpPr>
            <p:nvPr/>
          </p:nvSpPr>
          <p:spPr bwMode="auto">
            <a:xfrm>
              <a:off x="2962275" y="3448051"/>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0">
              <a:solidFill>
                <a:srgbClr val="000000"/>
              </a:solidFill>
              <a:prstDash val="solid"/>
              <a:round/>
              <a:headEnd/>
              <a:tailEnd/>
            </a:ln>
          </p:spPr>
          <p:txBody>
            <a:bodyPr/>
            <a:lstStyle/>
            <a:p>
              <a:endParaRPr lang="en-US"/>
            </a:p>
          </p:txBody>
        </p:sp>
        <p:sp>
          <p:nvSpPr>
            <p:cNvPr id="21531" name="Freeform 2403"/>
            <p:cNvSpPr>
              <a:spLocks/>
            </p:cNvSpPr>
            <p:nvPr/>
          </p:nvSpPr>
          <p:spPr bwMode="auto">
            <a:xfrm>
              <a:off x="2963863" y="3441701"/>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532" name="Freeform 2404"/>
            <p:cNvSpPr>
              <a:spLocks/>
            </p:cNvSpPr>
            <p:nvPr/>
          </p:nvSpPr>
          <p:spPr bwMode="auto">
            <a:xfrm>
              <a:off x="2965450" y="3436938"/>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1533" name="Freeform 2405"/>
            <p:cNvSpPr>
              <a:spLocks/>
            </p:cNvSpPr>
            <p:nvPr/>
          </p:nvSpPr>
          <p:spPr bwMode="auto">
            <a:xfrm>
              <a:off x="2967038" y="3433763"/>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534" name="Freeform 2406"/>
            <p:cNvSpPr>
              <a:spLocks/>
            </p:cNvSpPr>
            <p:nvPr/>
          </p:nvSpPr>
          <p:spPr bwMode="auto">
            <a:xfrm>
              <a:off x="2967038" y="34337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35" name="Freeform 2407"/>
            <p:cNvSpPr>
              <a:spLocks/>
            </p:cNvSpPr>
            <p:nvPr/>
          </p:nvSpPr>
          <p:spPr bwMode="auto">
            <a:xfrm>
              <a:off x="2968625" y="3433763"/>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536" name="Freeform 2408"/>
            <p:cNvSpPr>
              <a:spLocks/>
            </p:cNvSpPr>
            <p:nvPr/>
          </p:nvSpPr>
          <p:spPr bwMode="auto">
            <a:xfrm>
              <a:off x="2970213" y="3438526"/>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537" name="Freeform 2409"/>
            <p:cNvSpPr>
              <a:spLocks/>
            </p:cNvSpPr>
            <p:nvPr/>
          </p:nvSpPr>
          <p:spPr bwMode="auto">
            <a:xfrm>
              <a:off x="2971800" y="3444876"/>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0">
              <a:solidFill>
                <a:srgbClr val="000000"/>
              </a:solidFill>
              <a:prstDash val="solid"/>
              <a:round/>
              <a:headEnd/>
              <a:tailEnd/>
            </a:ln>
          </p:spPr>
          <p:txBody>
            <a:bodyPr/>
            <a:lstStyle/>
            <a:p>
              <a:endParaRPr lang="en-US"/>
            </a:p>
          </p:txBody>
        </p:sp>
        <p:sp>
          <p:nvSpPr>
            <p:cNvPr id="21538" name="Freeform 2410"/>
            <p:cNvSpPr>
              <a:spLocks/>
            </p:cNvSpPr>
            <p:nvPr/>
          </p:nvSpPr>
          <p:spPr bwMode="auto">
            <a:xfrm>
              <a:off x="2971800" y="3454401"/>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1539" name="Freeform 2411"/>
            <p:cNvSpPr>
              <a:spLocks/>
            </p:cNvSpPr>
            <p:nvPr/>
          </p:nvSpPr>
          <p:spPr bwMode="auto">
            <a:xfrm>
              <a:off x="2973388" y="3463926"/>
              <a:ext cx="1588" cy="12700"/>
            </a:xfrm>
            <a:custGeom>
              <a:avLst/>
              <a:gdLst>
                <a:gd name="T0" fmla="*/ 0 w 1"/>
                <a:gd name="T1" fmla="*/ 0 h 8"/>
                <a:gd name="T2" fmla="*/ 0 w 1"/>
                <a:gd name="T3" fmla="*/ 0 h 8"/>
                <a:gd name="T4" fmla="*/ 0 w 1"/>
                <a:gd name="T5" fmla="*/ 0 h 8"/>
                <a:gd name="T6" fmla="*/ 1588 w 1"/>
                <a:gd name="T7" fmla="*/ 1270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0"/>
                  </a:moveTo>
                  <a:lnTo>
                    <a:pt x="0" y="0"/>
                  </a:lnTo>
                  <a:lnTo>
                    <a:pt x="1" y="8"/>
                  </a:lnTo>
                </a:path>
              </a:pathLst>
            </a:custGeom>
            <a:noFill/>
            <a:ln w="0">
              <a:solidFill>
                <a:srgbClr val="000000"/>
              </a:solidFill>
              <a:prstDash val="solid"/>
              <a:round/>
              <a:headEnd/>
              <a:tailEnd/>
            </a:ln>
          </p:spPr>
          <p:txBody>
            <a:bodyPr/>
            <a:lstStyle/>
            <a:p>
              <a:endParaRPr lang="en-US"/>
            </a:p>
          </p:txBody>
        </p:sp>
        <p:sp>
          <p:nvSpPr>
            <p:cNvPr id="21540" name="Freeform 2412"/>
            <p:cNvSpPr>
              <a:spLocks/>
            </p:cNvSpPr>
            <p:nvPr/>
          </p:nvSpPr>
          <p:spPr bwMode="auto">
            <a:xfrm>
              <a:off x="2974975" y="3476626"/>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0">
              <a:solidFill>
                <a:srgbClr val="000000"/>
              </a:solidFill>
              <a:prstDash val="solid"/>
              <a:round/>
              <a:headEnd/>
              <a:tailEnd/>
            </a:ln>
          </p:spPr>
          <p:txBody>
            <a:bodyPr/>
            <a:lstStyle/>
            <a:p>
              <a:endParaRPr lang="en-US"/>
            </a:p>
          </p:txBody>
        </p:sp>
        <p:sp>
          <p:nvSpPr>
            <p:cNvPr id="21541" name="Freeform 2413"/>
            <p:cNvSpPr>
              <a:spLocks/>
            </p:cNvSpPr>
            <p:nvPr/>
          </p:nvSpPr>
          <p:spPr bwMode="auto">
            <a:xfrm>
              <a:off x="2974975" y="3487738"/>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542" name="Freeform 2414"/>
            <p:cNvSpPr>
              <a:spLocks/>
            </p:cNvSpPr>
            <p:nvPr/>
          </p:nvSpPr>
          <p:spPr bwMode="auto">
            <a:xfrm>
              <a:off x="2976563" y="3498851"/>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543" name="Freeform 2415"/>
            <p:cNvSpPr>
              <a:spLocks/>
            </p:cNvSpPr>
            <p:nvPr/>
          </p:nvSpPr>
          <p:spPr bwMode="auto">
            <a:xfrm>
              <a:off x="2978150" y="3509963"/>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0">
              <a:solidFill>
                <a:srgbClr val="000000"/>
              </a:solidFill>
              <a:prstDash val="solid"/>
              <a:round/>
              <a:headEnd/>
              <a:tailEnd/>
            </a:ln>
          </p:spPr>
          <p:txBody>
            <a:bodyPr/>
            <a:lstStyle/>
            <a:p>
              <a:endParaRPr lang="en-US"/>
            </a:p>
          </p:txBody>
        </p:sp>
        <p:sp>
          <p:nvSpPr>
            <p:cNvPr id="21544" name="Freeform 2417"/>
            <p:cNvSpPr>
              <a:spLocks/>
            </p:cNvSpPr>
            <p:nvPr/>
          </p:nvSpPr>
          <p:spPr bwMode="auto">
            <a:xfrm>
              <a:off x="2978150" y="3519488"/>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1545" name="Freeform 2418"/>
            <p:cNvSpPr>
              <a:spLocks/>
            </p:cNvSpPr>
            <p:nvPr/>
          </p:nvSpPr>
          <p:spPr bwMode="auto">
            <a:xfrm>
              <a:off x="2979738" y="3529013"/>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1546" name="Freeform 2419"/>
            <p:cNvSpPr>
              <a:spLocks/>
            </p:cNvSpPr>
            <p:nvPr/>
          </p:nvSpPr>
          <p:spPr bwMode="auto">
            <a:xfrm>
              <a:off x="2981325" y="3536950"/>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0">
              <a:solidFill>
                <a:srgbClr val="000000"/>
              </a:solidFill>
              <a:prstDash val="solid"/>
              <a:round/>
              <a:headEnd/>
              <a:tailEnd/>
            </a:ln>
          </p:spPr>
          <p:txBody>
            <a:bodyPr/>
            <a:lstStyle/>
            <a:p>
              <a:endParaRPr lang="en-US"/>
            </a:p>
          </p:txBody>
        </p:sp>
        <p:sp>
          <p:nvSpPr>
            <p:cNvPr id="21547" name="Freeform 2420"/>
            <p:cNvSpPr>
              <a:spLocks/>
            </p:cNvSpPr>
            <p:nvPr/>
          </p:nvSpPr>
          <p:spPr bwMode="auto">
            <a:xfrm>
              <a:off x="2981325" y="3541713"/>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548" name="Freeform 2421"/>
            <p:cNvSpPr>
              <a:spLocks/>
            </p:cNvSpPr>
            <p:nvPr/>
          </p:nvSpPr>
          <p:spPr bwMode="auto">
            <a:xfrm>
              <a:off x="2982913" y="3546475"/>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549" name="Freeform 2422"/>
            <p:cNvSpPr>
              <a:spLocks/>
            </p:cNvSpPr>
            <p:nvPr/>
          </p:nvSpPr>
          <p:spPr bwMode="auto">
            <a:xfrm>
              <a:off x="2984500" y="35512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550" name="Freeform 2423"/>
            <p:cNvSpPr>
              <a:spLocks/>
            </p:cNvSpPr>
            <p:nvPr/>
          </p:nvSpPr>
          <p:spPr bwMode="auto">
            <a:xfrm>
              <a:off x="2986088" y="35544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551" name="Freeform 2424"/>
            <p:cNvSpPr>
              <a:spLocks/>
            </p:cNvSpPr>
            <p:nvPr/>
          </p:nvSpPr>
          <p:spPr bwMode="auto">
            <a:xfrm>
              <a:off x="2986088" y="35575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52" name="Freeform 2425"/>
            <p:cNvSpPr>
              <a:spLocks/>
            </p:cNvSpPr>
            <p:nvPr/>
          </p:nvSpPr>
          <p:spPr bwMode="auto">
            <a:xfrm>
              <a:off x="2987675" y="35575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553" name="Freeform 2426"/>
            <p:cNvSpPr>
              <a:spLocks/>
            </p:cNvSpPr>
            <p:nvPr/>
          </p:nvSpPr>
          <p:spPr bwMode="auto">
            <a:xfrm>
              <a:off x="2989263" y="355917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554" name="Freeform 2427"/>
            <p:cNvSpPr>
              <a:spLocks/>
            </p:cNvSpPr>
            <p:nvPr/>
          </p:nvSpPr>
          <p:spPr bwMode="auto">
            <a:xfrm>
              <a:off x="2990850" y="35607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55" name="Freeform 2428"/>
            <p:cNvSpPr>
              <a:spLocks/>
            </p:cNvSpPr>
            <p:nvPr/>
          </p:nvSpPr>
          <p:spPr bwMode="auto">
            <a:xfrm>
              <a:off x="2990850" y="35607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556" name="Freeform 2429"/>
            <p:cNvSpPr>
              <a:spLocks/>
            </p:cNvSpPr>
            <p:nvPr/>
          </p:nvSpPr>
          <p:spPr bwMode="auto">
            <a:xfrm>
              <a:off x="2992438" y="35623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57" name="Freeform 2430"/>
            <p:cNvSpPr>
              <a:spLocks/>
            </p:cNvSpPr>
            <p:nvPr/>
          </p:nvSpPr>
          <p:spPr bwMode="auto">
            <a:xfrm>
              <a:off x="2994025" y="35623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58" name="Freeform 2431"/>
            <p:cNvSpPr>
              <a:spLocks/>
            </p:cNvSpPr>
            <p:nvPr/>
          </p:nvSpPr>
          <p:spPr bwMode="auto">
            <a:xfrm>
              <a:off x="2994025" y="35623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59" name="Freeform 2432"/>
            <p:cNvSpPr>
              <a:spLocks/>
            </p:cNvSpPr>
            <p:nvPr/>
          </p:nvSpPr>
          <p:spPr bwMode="auto">
            <a:xfrm>
              <a:off x="2995613" y="35623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60" name="Freeform 2433"/>
            <p:cNvSpPr>
              <a:spLocks/>
            </p:cNvSpPr>
            <p:nvPr/>
          </p:nvSpPr>
          <p:spPr bwMode="auto">
            <a:xfrm>
              <a:off x="2997200" y="356235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561" name="Freeform 2434"/>
            <p:cNvSpPr>
              <a:spLocks/>
            </p:cNvSpPr>
            <p:nvPr/>
          </p:nvSpPr>
          <p:spPr bwMode="auto">
            <a:xfrm>
              <a:off x="2997200"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62" name="Freeform 2435"/>
            <p:cNvSpPr>
              <a:spLocks/>
            </p:cNvSpPr>
            <p:nvPr/>
          </p:nvSpPr>
          <p:spPr bwMode="auto">
            <a:xfrm>
              <a:off x="299878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63" name="Freeform 2436"/>
            <p:cNvSpPr>
              <a:spLocks/>
            </p:cNvSpPr>
            <p:nvPr/>
          </p:nvSpPr>
          <p:spPr bwMode="auto">
            <a:xfrm>
              <a:off x="3000375"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64" name="Freeform 2437"/>
            <p:cNvSpPr>
              <a:spLocks/>
            </p:cNvSpPr>
            <p:nvPr/>
          </p:nvSpPr>
          <p:spPr bwMode="auto">
            <a:xfrm>
              <a:off x="3000375"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65" name="Freeform 2438"/>
            <p:cNvSpPr>
              <a:spLocks/>
            </p:cNvSpPr>
            <p:nvPr/>
          </p:nvSpPr>
          <p:spPr bwMode="auto">
            <a:xfrm>
              <a:off x="300196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66" name="Freeform 2439"/>
            <p:cNvSpPr>
              <a:spLocks/>
            </p:cNvSpPr>
            <p:nvPr/>
          </p:nvSpPr>
          <p:spPr bwMode="auto">
            <a:xfrm>
              <a:off x="3003550"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567" name="Freeform 2440"/>
            <p:cNvSpPr>
              <a:spLocks/>
            </p:cNvSpPr>
            <p:nvPr/>
          </p:nvSpPr>
          <p:spPr bwMode="auto">
            <a:xfrm>
              <a:off x="3005138" y="3565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68" name="Freeform 2441"/>
            <p:cNvSpPr>
              <a:spLocks/>
            </p:cNvSpPr>
            <p:nvPr/>
          </p:nvSpPr>
          <p:spPr bwMode="auto">
            <a:xfrm>
              <a:off x="3005138"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69" name="Freeform 2442"/>
            <p:cNvSpPr>
              <a:spLocks/>
            </p:cNvSpPr>
            <p:nvPr/>
          </p:nvSpPr>
          <p:spPr bwMode="auto">
            <a:xfrm>
              <a:off x="3006725"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70" name="Freeform 2443"/>
            <p:cNvSpPr>
              <a:spLocks/>
            </p:cNvSpPr>
            <p:nvPr/>
          </p:nvSpPr>
          <p:spPr bwMode="auto">
            <a:xfrm>
              <a:off x="3008313" y="3565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71" name="Freeform 2444"/>
            <p:cNvSpPr>
              <a:spLocks/>
            </p:cNvSpPr>
            <p:nvPr/>
          </p:nvSpPr>
          <p:spPr bwMode="auto">
            <a:xfrm>
              <a:off x="3008313"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72" name="Freeform 2445"/>
            <p:cNvSpPr>
              <a:spLocks/>
            </p:cNvSpPr>
            <p:nvPr/>
          </p:nvSpPr>
          <p:spPr bwMode="auto">
            <a:xfrm>
              <a:off x="3009900"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73" name="Freeform 2446"/>
            <p:cNvSpPr>
              <a:spLocks/>
            </p:cNvSpPr>
            <p:nvPr/>
          </p:nvSpPr>
          <p:spPr bwMode="auto">
            <a:xfrm>
              <a:off x="3011488"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74" name="Freeform 2447"/>
            <p:cNvSpPr>
              <a:spLocks/>
            </p:cNvSpPr>
            <p:nvPr/>
          </p:nvSpPr>
          <p:spPr bwMode="auto">
            <a:xfrm>
              <a:off x="3013075" y="3565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75" name="Freeform 2448"/>
            <p:cNvSpPr>
              <a:spLocks/>
            </p:cNvSpPr>
            <p:nvPr/>
          </p:nvSpPr>
          <p:spPr bwMode="auto">
            <a:xfrm>
              <a:off x="3013075"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76" name="Freeform 2449"/>
            <p:cNvSpPr>
              <a:spLocks/>
            </p:cNvSpPr>
            <p:nvPr/>
          </p:nvSpPr>
          <p:spPr bwMode="auto">
            <a:xfrm>
              <a:off x="3014663" y="3565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77" name="Freeform 2450"/>
            <p:cNvSpPr>
              <a:spLocks/>
            </p:cNvSpPr>
            <p:nvPr/>
          </p:nvSpPr>
          <p:spPr bwMode="auto">
            <a:xfrm>
              <a:off x="3014663"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78" name="Freeform 2451"/>
            <p:cNvSpPr>
              <a:spLocks/>
            </p:cNvSpPr>
            <p:nvPr/>
          </p:nvSpPr>
          <p:spPr bwMode="auto">
            <a:xfrm>
              <a:off x="3016250"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79" name="Freeform 2452"/>
            <p:cNvSpPr>
              <a:spLocks/>
            </p:cNvSpPr>
            <p:nvPr/>
          </p:nvSpPr>
          <p:spPr bwMode="auto">
            <a:xfrm>
              <a:off x="3017838"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80" name="Freeform 2453"/>
            <p:cNvSpPr>
              <a:spLocks/>
            </p:cNvSpPr>
            <p:nvPr/>
          </p:nvSpPr>
          <p:spPr bwMode="auto">
            <a:xfrm>
              <a:off x="3019425" y="3565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81" name="Freeform 2454"/>
            <p:cNvSpPr>
              <a:spLocks/>
            </p:cNvSpPr>
            <p:nvPr/>
          </p:nvSpPr>
          <p:spPr bwMode="auto">
            <a:xfrm>
              <a:off x="3019425" y="35639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582" name="Freeform 2455"/>
            <p:cNvSpPr>
              <a:spLocks/>
            </p:cNvSpPr>
            <p:nvPr/>
          </p:nvSpPr>
          <p:spPr bwMode="auto">
            <a:xfrm>
              <a:off x="302101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83" name="Freeform 2456"/>
            <p:cNvSpPr>
              <a:spLocks/>
            </p:cNvSpPr>
            <p:nvPr/>
          </p:nvSpPr>
          <p:spPr bwMode="auto">
            <a:xfrm>
              <a:off x="3022600"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84" name="Freeform 2457"/>
            <p:cNvSpPr>
              <a:spLocks/>
            </p:cNvSpPr>
            <p:nvPr/>
          </p:nvSpPr>
          <p:spPr bwMode="auto">
            <a:xfrm>
              <a:off x="3022600"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85" name="Freeform 2458"/>
            <p:cNvSpPr>
              <a:spLocks/>
            </p:cNvSpPr>
            <p:nvPr/>
          </p:nvSpPr>
          <p:spPr bwMode="auto">
            <a:xfrm>
              <a:off x="302418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86" name="Freeform 2459"/>
            <p:cNvSpPr>
              <a:spLocks/>
            </p:cNvSpPr>
            <p:nvPr/>
          </p:nvSpPr>
          <p:spPr bwMode="auto">
            <a:xfrm>
              <a:off x="3025775"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87" name="Freeform 2460"/>
            <p:cNvSpPr>
              <a:spLocks/>
            </p:cNvSpPr>
            <p:nvPr/>
          </p:nvSpPr>
          <p:spPr bwMode="auto">
            <a:xfrm>
              <a:off x="3027363"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88" name="Freeform 2461"/>
            <p:cNvSpPr>
              <a:spLocks/>
            </p:cNvSpPr>
            <p:nvPr/>
          </p:nvSpPr>
          <p:spPr bwMode="auto">
            <a:xfrm>
              <a:off x="302736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89" name="Freeform 2462"/>
            <p:cNvSpPr>
              <a:spLocks/>
            </p:cNvSpPr>
            <p:nvPr/>
          </p:nvSpPr>
          <p:spPr bwMode="auto">
            <a:xfrm>
              <a:off x="3028950"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590" name="Freeform 2463"/>
            <p:cNvSpPr>
              <a:spLocks/>
            </p:cNvSpPr>
            <p:nvPr/>
          </p:nvSpPr>
          <p:spPr bwMode="auto">
            <a:xfrm>
              <a:off x="3030538"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91" name="Freeform 2464"/>
            <p:cNvSpPr>
              <a:spLocks/>
            </p:cNvSpPr>
            <p:nvPr/>
          </p:nvSpPr>
          <p:spPr bwMode="auto">
            <a:xfrm>
              <a:off x="3032125" y="3565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92" name="Freeform 2465"/>
            <p:cNvSpPr>
              <a:spLocks/>
            </p:cNvSpPr>
            <p:nvPr/>
          </p:nvSpPr>
          <p:spPr bwMode="auto">
            <a:xfrm>
              <a:off x="3032125" y="35655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93" name="Freeform 2466"/>
            <p:cNvSpPr>
              <a:spLocks/>
            </p:cNvSpPr>
            <p:nvPr/>
          </p:nvSpPr>
          <p:spPr bwMode="auto">
            <a:xfrm>
              <a:off x="3033713" y="3565525"/>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594" name="Freeform 2467"/>
            <p:cNvSpPr>
              <a:spLocks/>
            </p:cNvSpPr>
            <p:nvPr/>
          </p:nvSpPr>
          <p:spPr bwMode="auto">
            <a:xfrm>
              <a:off x="3033713"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95" name="Freeform 2468"/>
            <p:cNvSpPr>
              <a:spLocks/>
            </p:cNvSpPr>
            <p:nvPr/>
          </p:nvSpPr>
          <p:spPr bwMode="auto">
            <a:xfrm>
              <a:off x="3035300"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96" name="Freeform 2469"/>
            <p:cNvSpPr>
              <a:spLocks/>
            </p:cNvSpPr>
            <p:nvPr/>
          </p:nvSpPr>
          <p:spPr bwMode="auto">
            <a:xfrm>
              <a:off x="3036888" y="3567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597" name="Freeform 2470"/>
            <p:cNvSpPr>
              <a:spLocks/>
            </p:cNvSpPr>
            <p:nvPr/>
          </p:nvSpPr>
          <p:spPr bwMode="auto">
            <a:xfrm>
              <a:off x="3036888"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98" name="Freeform 2471"/>
            <p:cNvSpPr>
              <a:spLocks/>
            </p:cNvSpPr>
            <p:nvPr/>
          </p:nvSpPr>
          <p:spPr bwMode="auto">
            <a:xfrm>
              <a:off x="3038475"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599" name="Freeform 2472"/>
            <p:cNvSpPr>
              <a:spLocks/>
            </p:cNvSpPr>
            <p:nvPr/>
          </p:nvSpPr>
          <p:spPr bwMode="auto">
            <a:xfrm>
              <a:off x="3040063" y="35655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600" name="Freeform 2473"/>
            <p:cNvSpPr>
              <a:spLocks/>
            </p:cNvSpPr>
            <p:nvPr/>
          </p:nvSpPr>
          <p:spPr bwMode="auto">
            <a:xfrm>
              <a:off x="3041650" y="35655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601" name="Freeform 2474"/>
            <p:cNvSpPr>
              <a:spLocks/>
            </p:cNvSpPr>
            <p:nvPr/>
          </p:nvSpPr>
          <p:spPr bwMode="auto">
            <a:xfrm>
              <a:off x="3041650" y="35639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602" name="Freeform 2475"/>
            <p:cNvSpPr>
              <a:spLocks/>
            </p:cNvSpPr>
            <p:nvPr/>
          </p:nvSpPr>
          <p:spPr bwMode="auto">
            <a:xfrm>
              <a:off x="3043238" y="35623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603" name="Freeform 2476"/>
            <p:cNvSpPr>
              <a:spLocks/>
            </p:cNvSpPr>
            <p:nvPr/>
          </p:nvSpPr>
          <p:spPr bwMode="auto">
            <a:xfrm>
              <a:off x="3044825" y="35607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604" name="Freeform 2477"/>
            <p:cNvSpPr>
              <a:spLocks/>
            </p:cNvSpPr>
            <p:nvPr/>
          </p:nvSpPr>
          <p:spPr bwMode="auto">
            <a:xfrm>
              <a:off x="3046413" y="3559175"/>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605" name="Freeform 2478"/>
            <p:cNvSpPr>
              <a:spLocks/>
            </p:cNvSpPr>
            <p:nvPr/>
          </p:nvSpPr>
          <p:spPr bwMode="auto">
            <a:xfrm>
              <a:off x="3046413" y="35575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606" name="Freeform 2479"/>
            <p:cNvSpPr>
              <a:spLocks/>
            </p:cNvSpPr>
            <p:nvPr/>
          </p:nvSpPr>
          <p:spPr bwMode="auto">
            <a:xfrm>
              <a:off x="3048000" y="355600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607" name="Freeform 2480"/>
            <p:cNvSpPr>
              <a:spLocks/>
            </p:cNvSpPr>
            <p:nvPr/>
          </p:nvSpPr>
          <p:spPr bwMode="auto">
            <a:xfrm>
              <a:off x="3049588" y="355282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608" name="Freeform 2481"/>
            <p:cNvSpPr>
              <a:spLocks/>
            </p:cNvSpPr>
            <p:nvPr/>
          </p:nvSpPr>
          <p:spPr bwMode="auto">
            <a:xfrm>
              <a:off x="3051175" y="3549650"/>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609" name="Freeform 2482"/>
            <p:cNvSpPr>
              <a:spLocks/>
            </p:cNvSpPr>
            <p:nvPr/>
          </p:nvSpPr>
          <p:spPr bwMode="auto">
            <a:xfrm>
              <a:off x="3051175" y="354806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610" name="Freeform 2483"/>
            <p:cNvSpPr>
              <a:spLocks/>
            </p:cNvSpPr>
            <p:nvPr/>
          </p:nvSpPr>
          <p:spPr bwMode="auto">
            <a:xfrm>
              <a:off x="3051175" y="354488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611" name="Freeform 2484"/>
            <p:cNvSpPr>
              <a:spLocks/>
            </p:cNvSpPr>
            <p:nvPr/>
          </p:nvSpPr>
          <p:spPr bwMode="auto">
            <a:xfrm>
              <a:off x="3052763" y="354171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612" name="Freeform 2485"/>
            <p:cNvSpPr>
              <a:spLocks/>
            </p:cNvSpPr>
            <p:nvPr/>
          </p:nvSpPr>
          <p:spPr bwMode="auto">
            <a:xfrm>
              <a:off x="3054350" y="3538538"/>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613" name="Freeform 2486"/>
            <p:cNvSpPr>
              <a:spLocks/>
            </p:cNvSpPr>
            <p:nvPr/>
          </p:nvSpPr>
          <p:spPr bwMode="auto">
            <a:xfrm>
              <a:off x="3055938" y="3533775"/>
              <a:ext cx="1588" cy="4763"/>
            </a:xfrm>
            <a:custGeom>
              <a:avLst/>
              <a:gdLst>
                <a:gd name="T0" fmla="*/ 0 w 1588"/>
                <a:gd name="T1" fmla="*/ 4763 h 3"/>
                <a:gd name="T2" fmla="*/ 0 w 1588"/>
                <a:gd name="T3" fmla="*/ 4763 h 3"/>
                <a:gd name="T4" fmla="*/ 0 w 1588"/>
                <a:gd name="T5" fmla="*/ 4763 h 3"/>
                <a:gd name="T6" fmla="*/ 0 w 1588"/>
                <a:gd name="T7" fmla="*/ 0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3"/>
                  </a:moveTo>
                  <a:lnTo>
                    <a:pt x="0" y="3"/>
                  </a:lnTo>
                  <a:lnTo>
                    <a:pt x="0" y="0"/>
                  </a:lnTo>
                </a:path>
              </a:pathLst>
            </a:custGeom>
            <a:noFill/>
            <a:ln w="0">
              <a:solidFill>
                <a:srgbClr val="000000"/>
              </a:solidFill>
              <a:prstDash val="solid"/>
              <a:round/>
              <a:headEnd/>
              <a:tailEnd/>
            </a:ln>
          </p:spPr>
          <p:txBody>
            <a:bodyPr/>
            <a:lstStyle/>
            <a:p>
              <a:endParaRPr lang="en-US"/>
            </a:p>
          </p:txBody>
        </p:sp>
        <p:sp>
          <p:nvSpPr>
            <p:cNvPr id="21614" name="Freeform 2487"/>
            <p:cNvSpPr>
              <a:spLocks/>
            </p:cNvSpPr>
            <p:nvPr/>
          </p:nvSpPr>
          <p:spPr bwMode="auto">
            <a:xfrm>
              <a:off x="3055938" y="3529013"/>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1615" name="Freeform 2488"/>
            <p:cNvSpPr>
              <a:spLocks/>
            </p:cNvSpPr>
            <p:nvPr/>
          </p:nvSpPr>
          <p:spPr bwMode="auto">
            <a:xfrm>
              <a:off x="3057525" y="3522663"/>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616" name="Freeform 2489"/>
            <p:cNvSpPr>
              <a:spLocks/>
            </p:cNvSpPr>
            <p:nvPr/>
          </p:nvSpPr>
          <p:spPr bwMode="auto">
            <a:xfrm>
              <a:off x="3059113" y="3516313"/>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617" name="Freeform 2490"/>
            <p:cNvSpPr>
              <a:spLocks/>
            </p:cNvSpPr>
            <p:nvPr/>
          </p:nvSpPr>
          <p:spPr bwMode="auto">
            <a:xfrm>
              <a:off x="3060700" y="3506788"/>
              <a:ext cx="1588" cy="9525"/>
            </a:xfrm>
            <a:custGeom>
              <a:avLst/>
              <a:gdLst>
                <a:gd name="T0" fmla="*/ 0 w 1588"/>
                <a:gd name="T1" fmla="*/ 9525 h 6"/>
                <a:gd name="T2" fmla="*/ 0 w 1588"/>
                <a:gd name="T3" fmla="*/ 9525 h 6"/>
                <a:gd name="T4" fmla="*/ 0 w 1588"/>
                <a:gd name="T5" fmla="*/ 9525 h 6"/>
                <a:gd name="T6" fmla="*/ 0 w 1588"/>
                <a:gd name="T7" fmla="*/ 0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6"/>
                  </a:moveTo>
                  <a:lnTo>
                    <a:pt x="0" y="6"/>
                  </a:lnTo>
                  <a:lnTo>
                    <a:pt x="0" y="0"/>
                  </a:lnTo>
                </a:path>
              </a:pathLst>
            </a:custGeom>
            <a:noFill/>
            <a:ln w="0">
              <a:solidFill>
                <a:srgbClr val="000000"/>
              </a:solidFill>
              <a:prstDash val="solid"/>
              <a:round/>
              <a:headEnd/>
              <a:tailEnd/>
            </a:ln>
          </p:spPr>
          <p:txBody>
            <a:bodyPr/>
            <a:lstStyle/>
            <a:p>
              <a:endParaRPr lang="en-US"/>
            </a:p>
          </p:txBody>
        </p:sp>
        <p:sp>
          <p:nvSpPr>
            <p:cNvPr id="21618" name="Freeform 2491"/>
            <p:cNvSpPr>
              <a:spLocks/>
            </p:cNvSpPr>
            <p:nvPr/>
          </p:nvSpPr>
          <p:spPr bwMode="auto">
            <a:xfrm>
              <a:off x="3060700" y="3497263"/>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1619" name="Freeform 2492"/>
            <p:cNvSpPr>
              <a:spLocks/>
            </p:cNvSpPr>
            <p:nvPr/>
          </p:nvSpPr>
          <p:spPr bwMode="auto">
            <a:xfrm>
              <a:off x="3062288" y="3482975"/>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0">
              <a:solidFill>
                <a:srgbClr val="000000"/>
              </a:solidFill>
              <a:prstDash val="solid"/>
              <a:round/>
              <a:headEnd/>
              <a:tailEnd/>
            </a:ln>
          </p:spPr>
          <p:txBody>
            <a:bodyPr/>
            <a:lstStyle/>
            <a:p>
              <a:endParaRPr lang="en-US"/>
            </a:p>
          </p:txBody>
        </p:sp>
        <p:sp>
          <p:nvSpPr>
            <p:cNvPr id="21620" name="Freeform 2493"/>
            <p:cNvSpPr>
              <a:spLocks/>
            </p:cNvSpPr>
            <p:nvPr/>
          </p:nvSpPr>
          <p:spPr bwMode="auto">
            <a:xfrm>
              <a:off x="3063875" y="3468688"/>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0">
              <a:solidFill>
                <a:srgbClr val="000000"/>
              </a:solidFill>
              <a:prstDash val="solid"/>
              <a:round/>
              <a:headEnd/>
              <a:tailEnd/>
            </a:ln>
          </p:spPr>
          <p:txBody>
            <a:bodyPr/>
            <a:lstStyle/>
            <a:p>
              <a:endParaRPr lang="en-US"/>
            </a:p>
          </p:txBody>
        </p:sp>
        <p:sp>
          <p:nvSpPr>
            <p:cNvPr id="21621" name="Freeform 2494"/>
            <p:cNvSpPr>
              <a:spLocks/>
            </p:cNvSpPr>
            <p:nvPr/>
          </p:nvSpPr>
          <p:spPr bwMode="auto">
            <a:xfrm>
              <a:off x="3065463" y="3449638"/>
              <a:ext cx="1588" cy="19050"/>
            </a:xfrm>
            <a:custGeom>
              <a:avLst/>
              <a:gdLst>
                <a:gd name="T0" fmla="*/ 0 w 1588"/>
                <a:gd name="T1" fmla="*/ 19050 h 12"/>
                <a:gd name="T2" fmla="*/ 0 w 1588"/>
                <a:gd name="T3" fmla="*/ 19050 h 12"/>
                <a:gd name="T4" fmla="*/ 0 w 1588"/>
                <a:gd name="T5" fmla="*/ 19050 h 12"/>
                <a:gd name="T6" fmla="*/ 0 w 1588"/>
                <a:gd name="T7" fmla="*/ 0 h 12"/>
                <a:gd name="T8" fmla="*/ 0 60000 65536"/>
                <a:gd name="T9" fmla="*/ 0 60000 65536"/>
                <a:gd name="T10" fmla="*/ 0 60000 65536"/>
                <a:gd name="T11" fmla="*/ 0 60000 65536"/>
                <a:gd name="T12" fmla="*/ 0 w 1588"/>
                <a:gd name="T13" fmla="*/ 0 h 12"/>
                <a:gd name="T14" fmla="*/ 1588 w 1588"/>
                <a:gd name="T15" fmla="*/ 12 h 12"/>
              </a:gdLst>
              <a:ahLst/>
              <a:cxnLst>
                <a:cxn ang="T8">
                  <a:pos x="T0" y="T1"/>
                </a:cxn>
                <a:cxn ang="T9">
                  <a:pos x="T2" y="T3"/>
                </a:cxn>
                <a:cxn ang="T10">
                  <a:pos x="T4" y="T5"/>
                </a:cxn>
                <a:cxn ang="T11">
                  <a:pos x="T6" y="T7"/>
                </a:cxn>
              </a:cxnLst>
              <a:rect l="T12" t="T13" r="T14" b="T15"/>
              <a:pathLst>
                <a:path w="1588" h="12">
                  <a:moveTo>
                    <a:pt x="0" y="12"/>
                  </a:moveTo>
                  <a:lnTo>
                    <a:pt x="0" y="12"/>
                  </a:lnTo>
                  <a:lnTo>
                    <a:pt x="0" y="0"/>
                  </a:lnTo>
                </a:path>
              </a:pathLst>
            </a:custGeom>
            <a:noFill/>
            <a:ln w="0">
              <a:solidFill>
                <a:srgbClr val="000000"/>
              </a:solidFill>
              <a:prstDash val="solid"/>
              <a:round/>
              <a:headEnd/>
              <a:tailEnd/>
            </a:ln>
          </p:spPr>
          <p:txBody>
            <a:bodyPr/>
            <a:lstStyle/>
            <a:p>
              <a:endParaRPr lang="en-US"/>
            </a:p>
          </p:txBody>
        </p:sp>
        <p:sp>
          <p:nvSpPr>
            <p:cNvPr id="21622" name="Freeform 2495"/>
            <p:cNvSpPr>
              <a:spLocks/>
            </p:cNvSpPr>
            <p:nvPr/>
          </p:nvSpPr>
          <p:spPr bwMode="auto">
            <a:xfrm>
              <a:off x="3065463" y="3427413"/>
              <a:ext cx="1588" cy="22225"/>
            </a:xfrm>
            <a:custGeom>
              <a:avLst/>
              <a:gdLst>
                <a:gd name="T0" fmla="*/ 0 w 1"/>
                <a:gd name="T1" fmla="*/ 22225 h 14"/>
                <a:gd name="T2" fmla="*/ 0 w 1"/>
                <a:gd name="T3" fmla="*/ 22225 h 14"/>
                <a:gd name="T4" fmla="*/ 0 w 1"/>
                <a:gd name="T5" fmla="*/ 22225 h 14"/>
                <a:gd name="T6" fmla="*/ 1588 w 1"/>
                <a:gd name="T7" fmla="*/ 0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14"/>
                  </a:moveTo>
                  <a:lnTo>
                    <a:pt x="0" y="14"/>
                  </a:lnTo>
                  <a:lnTo>
                    <a:pt x="1" y="0"/>
                  </a:lnTo>
                </a:path>
              </a:pathLst>
            </a:custGeom>
            <a:noFill/>
            <a:ln w="0">
              <a:solidFill>
                <a:srgbClr val="000000"/>
              </a:solidFill>
              <a:prstDash val="solid"/>
              <a:round/>
              <a:headEnd/>
              <a:tailEnd/>
            </a:ln>
          </p:spPr>
          <p:txBody>
            <a:bodyPr/>
            <a:lstStyle/>
            <a:p>
              <a:endParaRPr lang="en-US"/>
            </a:p>
          </p:txBody>
        </p:sp>
        <p:sp>
          <p:nvSpPr>
            <p:cNvPr id="21623" name="Freeform 2496"/>
            <p:cNvSpPr>
              <a:spLocks/>
            </p:cNvSpPr>
            <p:nvPr/>
          </p:nvSpPr>
          <p:spPr bwMode="auto">
            <a:xfrm>
              <a:off x="3067050" y="3400425"/>
              <a:ext cx="1588" cy="26988"/>
            </a:xfrm>
            <a:custGeom>
              <a:avLst/>
              <a:gdLst>
                <a:gd name="T0" fmla="*/ 0 w 1"/>
                <a:gd name="T1" fmla="*/ 26988 h 17"/>
                <a:gd name="T2" fmla="*/ 0 w 1"/>
                <a:gd name="T3" fmla="*/ 26988 h 17"/>
                <a:gd name="T4" fmla="*/ 0 w 1"/>
                <a:gd name="T5" fmla="*/ 26988 h 17"/>
                <a:gd name="T6" fmla="*/ 1588 w 1"/>
                <a:gd name="T7" fmla="*/ 0 h 17"/>
                <a:gd name="T8" fmla="*/ 0 60000 65536"/>
                <a:gd name="T9" fmla="*/ 0 60000 65536"/>
                <a:gd name="T10" fmla="*/ 0 60000 65536"/>
                <a:gd name="T11" fmla="*/ 0 60000 65536"/>
                <a:gd name="T12" fmla="*/ 0 w 1"/>
                <a:gd name="T13" fmla="*/ 0 h 17"/>
                <a:gd name="T14" fmla="*/ 1 w 1"/>
                <a:gd name="T15" fmla="*/ 17 h 17"/>
              </a:gdLst>
              <a:ahLst/>
              <a:cxnLst>
                <a:cxn ang="T8">
                  <a:pos x="T0" y="T1"/>
                </a:cxn>
                <a:cxn ang="T9">
                  <a:pos x="T2" y="T3"/>
                </a:cxn>
                <a:cxn ang="T10">
                  <a:pos x="T4" y="T5"/>
                </a:cxn>
                <a:cxn ang="T11">
                  <a:pos x="T6" y="T7"/>
                </a:cxn>
              </a:cxnLst>
              <a:rect l="T12" t="T13" r="T14" b="T15"/>
              <a:pathLst>
                <a:path w="1" h="17">
                  <a:moveTo>
                    <a:pt x="0" y="17"/>
                  </a:moveTo>
                  <a:lnTo>
                    <a:pt x="0" y="17"/>
                  </a:lnTo>
                  <a:lnTo>
                    <a:pt x="1" y="0"/>
                  </a:lnTo>
                </a:path>
              </a:pathLst>
            </a:custGeom>
            <a:noFill/>
            <a:ln w="0">
              <a:solidFill>
                <a:srgbClr val="000000"/>
              </a:solidFill>
              <a:prstDash val="solid"/>
              <a:round/>
              <a:headEnd/>
              <a:tailEnd/>
            </a:ln>
          </p:spPr>
          <p:txBody>
            <a:bodyPr/>
            <a:lstStyle/>
            <a:p>
              <a:endParaRPr lang="en-US"/>
            </a:p>
          </p:txBody>
        </p:sp>
        <p:sp>
          <p:nvSpPr>
            <p:cNvPr id="21624" name="Freeform 2497"/>
            <p:cNvSpPr>
              <a:spLocks/>
            </p:cNvSpPr>
            <p:nvPr/>
          </p:nvSpPr>
          <p:spPr bwMode="auto">
            <a:xfrm>
              <a:off x="3068638" y="3367088"/>
              <a:ext cx="1588" cy="33338"/>
            </a:xfrm>
            <a:custGeom>
              <a:avLst/>
              <a:gdLst>
                <a:gd name="T0" fmla="*/ 0 w 1588"/>
                <a:gd name="T1" fmla="*/ 33338 h 21"/>
                <a:gd name="T2" fmla="*/ 0 w 1588"/>
                <a:gd name="T3" fmla="*/ 33338 h 21"/>
                <a:gd name="T4" fmla="*/ 0 w 1588"/>
                <a:gd name="T5" fmla="*/ 33338 h 21"/>
                <a:gd name="T6" fmla="*/ 0 w 1588"/>
                <a:gd name="T7" fmla="*/ 0 h 21"/>
                <a:gd name="T8" fmla="*/ 0 60000 65536"/>
                <a:gd name="T9" fmla="*/ 0 60000 65536"/>
                <a:gd name="T10" fmla="*/ 0 60000 65536"/>
                <a:gd name="T11" fmla="*/ 0 60000 65536"/>
                <a:gd name="T12" fmla="*/ 0 w 1588"/>
                <a:gd name="T13" fmla="*/ 0 h 21"/>
                <a:gd name="T14" fmla="*/ 1588 w 1588"/>
                <a:gd name="T15" fmla="*/ 21 h 21"/>
              </a:gdLst>
              <a:ahLst/>
              <a:cxnLst>
                <a:cxn ang="T8">
                  <a:pos x="T0" y="T1"/>
                </a:cxn>
                <a:cxn ang="T9">
                  <a:pos x="T2" y="T3"/>
                </a:cxn>
                <a:cxn ang="T10">
                  <a:pos x="T4" y="T5"/>
                </a:cxn>
                <a:cxn ang="T11">
                  <a:pos x="T6" y="T7"/>
                </a:cxn>
              </a:cxnLst>
              <a:rect l="T12" t="T13" r="T14" b="T15"/>
              <a:pathLst>
                <a:path w="1588" h="21">
                  <a:moveTo>
                    <a:pt x="0" y="21"/>
                  </a:moveTo>
                  <a:lnTo>
                    <a:pt x="0" y="21"/>
                  </a:lnTo>
                  <a:lnTo>
                    <a:pt x="0" y="0"/>
                  </a:lnTo>
                </a:path>
              </a:pathLst>
            </a:custGeom>
            <a:noFill/>
            <a:ln w="0">
              <a:solidFill>
                <a:srgbClr val="000000"/>
              </a:solidFill>
              <a:prstDash val="solid"/>
              <a:round/>
              <a:headEnd/>
              <a:tailEnd/>
            </a:ln>
          </p:spPr>
          <p:txBody>
            <a:bodyPr/>
            <a:lstStyle/>
            <a:p>
              <a:endParaRPr lang="en-US"/>
            </a:p>
          </p:txBody>
        </p:sp>
        <p:sp>
          <p:nvSpPr>
            <p:cNvPr id="21625" name="Freeform 2498"/>
            <p:cNvSpPr>
              <a:spLocks/>
            </p:cNvSpPr>
            <p:nvPr/>
          </p:nvSpPr>
          <p:spPr bwMode="auto">
            <a:xfrm>
              <a:off x="3068638" y="3327400"/>
              <a:ext cx="1588" cy="39688"/>
            </a:xfrm>
            <a:custGeom>
              <a:avLst/>
              <a:gdLst>
                <a:gd name="T0" fmla="*/ 0 w 1"/>
                <a:gd name="T1" fmla="*/ 39688 h 25"/>
                <a:gd name="T2" fmla="*/ 0 w 1"/>
                <a:gd name="T3" fmla="*/ 39688 h 25"/>
                <a:gd name="T4" fmla="*/ 0 w 1"/>
                <a:gd name="T5" fmla="*/ 39688 h 25"/>
                <a:gd name="T6" fmla="*/ 1588 w 1"/>
                <a:gd name="T7" fmla="*/ 0 h 25"/>
                <a:gd name="T8" fmla="*/ 0 60000 65536"/>
                <a:gd name="T9" fmla="*/ 0 60000 65536"/>
                <a:gd name="T10" fmla="*/ 0 60000 65536"/>
                <a:gd name="T11" fmla="*/ 0 60000 65536"/>
                <a:gd name="T12" fmla="*/ 0 w 1"/>
                <a:gd name="T13" fmla="*/ 0 h 25"/>
                <a:gd name="T14" fmla="*/ 1 w 1"/>
                <a:gd name="T15" fmla="*/ 25 h 25"/>
              </a:gdLst>
              <a:ahLst/>
              <a:cxnLst>
                <a:cxn ang="T8">
                  <a:pos x="T0" y="T1"/>
                </a:cxn>
                <a:cxn ang="T9">
                  <a:pos x="T2" y="T3"/>
                </a:cxn>
                <a:cxn ang="T10">
                  <a:pos x="T4" y="T5"/>
                </a:cxn>
                <a:cxn ang="T11">
                  <a:pos x="T6" y="T7"/>
                </a:cxn>
              </a:cxnLst>
              <a:rect l="T12" t="T13" r="T14" b="T15"/>
              <a:pathLst>
                <a:path w="1" h="25">
                  <a:moveTo>
                    <a:pt x="0" y="25"/>
                  </a:moveTo>
                  <a:lnTo>
                    <a:pt x="0" y="25"/>
                  </a:lnTo>
                  <a:lnTo>
                    <a:pt x="1" y="0"/>
                  </a:lnTo>
                </a:path>
              </a:pathLst>
            </a:custGeom>
            <a:noFill/>
            <a:ln w="0">
              <a:solidFill>
                <a:srgbClr val="000000"/>
              </a:solidFill>
              <a:prstDash val="solid"/>
              <a:round/>
              <a:headEnd/>
              <a:tailEnd/>
            </a:ln>
          </p:spPr>
          <p:txBody>
            <a:bodyPr/>
            <a:lstStyle/>
            <a:p>
              <a:endParaRPr lang="en-US"/>
            </a:p>
          </p:txBody>
        </p:sp>
        <p:sp>
          <p:nvSpPr>
            <p:cNvPr id="21626" name="Freeform 2499"/>
            <p:cNvSpPr>
              <a:spLocks/>
            </p:cNvSpPr>
            <p:nvPr/>
          </p:nvSpPr>
          <p:spPr bwMode="auto">
            <a:xfrm>
              <a:off x="3070225" y="3278188"/>
              <a:ext cx="1588" cy="49213"/>
            </a:xfrm>
            <a:custGeom>
              <a:avLst/>
              <a:gdLst>
                <a:gd name="T0" fmla="*/ 0 w 1588"/>
                <a:gd name="T1" fmla="*/ 49213 h 31"/>
                <a:gd name="T2" fmla="*/ 0 w 1588"/>
                <a:gd name="T3" fmla="*/ 49213 h 31"/>
                <a:gd name="T4" fmla="*/ 0 w 1588"/>
                <a:gd name="T5" fmla="*/ 49213 h 31"/>
                <a:gd name="T6" fmla="*/ 0 w 1588"/>
                <a:gd name="T7" fmla="*/ 0 h 31"/>
                <a:gd name="T8" fmla="*/ 0 60000 65536"/>
                <a:gd name="T9" fmla="*/ 0 60000 65536"/>
                <a:gd name="T10" fmla="*/ 0 60000 65536"/>
                <a:gd name="T11" fmla="*/ 0 60000 65536"/>
                <a:gd name="T12" fmla="*/ 0 w 1588"/>
                <a:gd name="T13" fmla="*/ 0 h 31"/>
                <a:gd name="T14" fmla="*/ 1588 w 1588"/>
                <a:gd name="T15" fmla="*/ 31 h 31"/>
              </a:gdLst>
              <a:ahLst/>
              <a:cxnLst>
                <a:cxn ang="T8">
                  <a:pos x="T0" y="T1"/>
                </a:cxn>
                <a:cxn ang="T9">
                  <a:pos x="T2" y="T3"/>
                </a:cxn>
                <a:cxn ang="T10">
                  <a:pos x="T4" y="T5"/>
                </a:cxn>
                <a:cxn ang="T11">
                  <a:pos x="T6" y="T7"/>
                </a:cxn>
              </a:cxnLst>
              <a:rect l="T12" t="T13" r="T14" b="T15"/>
              <a:pathLst>
                <a:path w="1588" h="31">
                  <a:moveTo>
                    <a:pt x="0" y="31"/>
                  </a:moveTo>
                  <a:lnTo>
                    <a:pt x="0" y="31"/>
                  </a:lnTo>
                  <a:lnTo>
                    <a:pt x="0" y="0"/>
                  </a:lnTo>
                </a:path>
              </a:pathLst>
            </a:custGeom>
            <a:noFill/>
            <a:ln w="0">
              <a:solidFill>
                <a:srgbClr val="000000"/>
              </a:solidFill>
              <a:prstDash val="solid"/>
              <a:round/>
              <a:headEnd/>
              <a:tailEnd/>
            </a:ln>
          </p:spPr>
          <p:txBody>
            <a:bodyPr/>
            <a:lstStyle/>
            <a:p>
              <a:endParaRPr lang="en-US"/>
            </a:p>
          </p:txBody>
        </p:sp>
        <p:sp>
          <p:nvSpPr>
            <p:cNvPr id="21627" name="Freeform 2500"/>
            <p:cNvSpPr>
              <a:spLocks/>
            </p:cNvSpPr>
            <p:nvPr/>
          </p:nvSpPr>
          <p:spPr bwMode="auto">
            <a:xfrm>
              <a:off x="3070225" y="3216275"/>
              <a:ext cx="1588" cy="61913"/>
            </a:xfrm>
            <a:custGeom>
              <a:avLst/>
              <a:gdLst>
                <a:gd name="T0" fmla="*/ 0 w 1"/>
                <a:gd name="T1" fmla="*/ 61913 h 39"/>
                <a:gd name="T2" fmla="*/ 0 w 1"/>
                <a:gd name="T3" fmla="*/ 61913 h 39"/>
                <a:gd name="T4" fmla="*/ 0 w 1"/>
                <a:gd name="T5" fmla="*/ 61913 h 39"/>
                <a:gd name="T6" fmla="*/ 1588 w 1"/>
                <a:gd name="T7" fmla="*/ 0 h 39"/>
                <a:gd name="T8" fmla="*/ 0 60000 65536"/>
                <a:gd name="T9" fmla="*/ 0 60000 65536"/>
                <a:gd name="T10" fmla="*/ 0 60000 65536"/>
                <a:gd name="T11" fmla="*/ 0 60000 65536"/>
                <a:gd name="T12" fmla="*/ 0 w 1"/>
                <a:gd name="T13" fmla="*/ 0 h 39"/>
                <a:gd name="T14" fmla="*/ 1 w 1"/>
                <a:gd name="T15" fmla="*/ 39 h 39"/>
              </a:gdLst>
              <a:ahLst/>
              <a:cxnLst>
                <a:cxn ang="T8">
                  <a:pos x="T0" y="T1"/>
                </a:cxn>
                <a:cxn ang="T9">
                  <a:pos x="T2" y="T3"/>
                </a:cxn>
                <a:cxn ang="T10">
                  <a:pos x="T4" y="T5"/>
                </a:cxn>
                <a:cxn ang="T11">
                  <a:pos x="T6" y="T7"/>
                </a:cxn>
              </a:cxnLst>
              <a:rect l="T12" t="T13" r="T14" b="T15"/>
              <a:pathLst>
                <a:path w="1" h="39">
                  <a:moveTo>
                    <a:pt x="0" y="39"/>
                  </a:moveTo>
                  <a:lnTo>
                    <a:pt x="0" y="39"/>
                  </a:lnTo>
                  <a:lnTo>
                    <a:pt x="1" y="0"/>
                  </a:lnTo>
                </a:path>
              </a:pathLst>
            </a:custGeom>
            <a:noFill/>
            <a:ln w="0">
              <a:solidFill>
                <a:srgbClr val="000000"/>
              </a:solidFill>
              <a:prstDash val="solid"/>
              <a:round/>
              <a:headEnd/>
              <a:tailEnd/>
            </a:ln>
          </p:spPr>
          <p:txBody>
            <a:bodyPr/>
            <a:lstStyle/>
            <a:p>
              <a:endParaRPr lang="en-US"/>
            </a:p>
          </p:txBody>
        </p:sp>
        <p:sp>
          <p:nvSpPr>
            <p:cNvPr id="21628" name="Freeform 2501"/>
            <p:cNvSpPr>
              <a:spLocks/>
            </p:cNvSpPr>
            <p:nvPr/>
          </p:nvSpPr>
          <p:spPr bwMode="auto">
            <a:xfrm>
              <a:off x="3071813" y="3140075"/>
              <a:ext cx="1588" cy="76200"/>
            </a:xfrm>
            <a:custGeom>
              <a:avLst/>
              <a:gdLst>
                <a:gd name="T0" fmla="*/ 0 w 1"/>
                <a:gd name="T1" fmla="*/ 76200 h 48"/>
                <a:gd name="T2" fmla="*/ 0 w 1"/>
                <a:gd name="T3" fmla="*/ 76200 h 48"/>
                <a:gd name="T4" fmla="*/ 0 w 1"/>
                <a:gd name="T5" fmla="*/ 76200 h 48"/>
                <a:gd name="T6" fmla="*/ 1588 w 1"/>
                <a:gd name="T7" fmla="*/ 0 h 48"/>
                <a:gd name="T8" fmla="*/ 0 60000 65536"/>
                <a:gd name="T9" fmla="*/ 0 60000 65536"/>
                <a:gd name="T10" fmla="*/ 0 60000 65536"/>
                <a:gd name="T11" fmla="*/ 0 60000 65536"/>
                <a:gd name="T12" fmla="*/ 0 w 1"/>
                <a:gd name="T13" fmla="*/ 0 h 48"/>
                <a:gd name="T14" fmla="*/ 1 w 1"/>
                <a:gd name="T15" fmla="*/ 48 h 48"/>
              </a:gdLst>
              <a:ahLst/>
              <a:cxnLst>
                <a:cxn ang="T8">
                  <a:pos x="T0" y="T1"/>
                </a:cxn>
                <a:cxn ang="T9">
                  <a:pos x="T2" y="T3"/>
                </a:cxn>
                <a:cxn ang="T10">
                  <a:pos x="T4" y="T5"/>
                </a:cxn>
                <a:cxn ang="T11">
                  <a:pos x="T6" y="T7"/>
                </a:cxn>
              </a:cxnLst>
              <a:rect l="T12" t="T13" r="T14" b="T15"/>
              <a:pathLst>
                <a:path w="1" h="48">
                  <a:moveTo>
                    <a:pt x="0" y="48"/>
                  </a:moveTo>
                  <a:lnTo>
                    <a:pt x="0" y="48"/>
                  </a:lnTo>
                  <a:lnTo>
                    <a:pt x="1" y="0"/>
                  </a:lnTo>
                </a:path>
              </a:pathLst>
            </a:custGeom>
            <a:noFill/>
            <a:ln w="0">
              <a:solidFill>
                <a:srgbClr val="000000"/>
              </a:solidFill>
              <a:prstDash val="solid"/>
              <a:round/>
              <a:headEnd/>
              <a:tailEnd/>
            </a:ln>
          </p:spPr>
          <p:txBody>
            <a:bodyPr/>
            <a:lstStyle/>
            <a:p>
              <a:endParaRPr lang="en-US"/>
            </a:p>
          </p:txBody>
        </p:sp>
        <p:sp>
          <p:nvSpPr>
            <p:cNvPr id="21629" name="Freeform 2502"/>
            <p:cNvSpPr>
              <a:spLocks/>
            </p:cNvSpPr>
            <p:nvPr/>
          </p:nvSpPr>
          <p:spPr bwMode="auto">
            <a:xfrm>
              <a:off x="3073400" y="3049588"/>
              <a:ext cx="1588" cy="90488"/>
            </a:xfrm>
            <a:custGeom>
              <a:avLst/>
              <a:gdLst>
                <a:gd name="T0" fmla="*/ 0 w 1"/>
                <a:gd name="T1" fmla="*/ 90488 h 57"/>
                <a:gd name="T2" fmla="*/ 0 w 1"/>
                <a:gd name="T3" fmla="*/ 90488 h 57"/>
                <a:gd name="T4" fmla="*/ 0 w 1"/>
                <a:gd name="T5" fmla="*/ 90488 h 57"/>
                <a:gd name="T6" fmla="*/ 1588 w 1"/>
                <a:gd name="T7" fmla="*/ 0 h 57"/>
                <a:gd name="T8" fmla="*/ 0 60000 65536"/>
                <a:gd name="T9" fmla="*/ 0 60000 65536"/>
                <a:gd name="T10" fmla="*/ 0 60000 65536"/>
                <a:gd name="T11" fmla="*/ 0 60000 65536"/>
                <a:gd name="T12" fmla="*/ 0 w 1"/>
                <a:gd name="T13" fmla="*/ 0 h 57"/>
                <a:gd name="T14" fmla="*/ 1 w 1"/>
                <a:gd name="T15" fmla="*/ 57 h 57"/>
              </a:gdLst>
              <a:ahLst/>
              <a:cxnLst>
                <a:cxn ang="T8">
                  <a:pos x="T0" y="T1"/>
                </a:cxn>
                <a:cxn ang="T9">
                  <a:pos x="T2" y="T3"/>
                </a:cxn>
                <a:cxn ang="T10">
                  <a:pos x="T4" y="T5"/>
                </a:cxn>
                <a:cxn ang="T11">
                  <a:pos x="T6" y="T7"/>
                </a:cxn>
              </a:cxnLst>
              <a:rect l="T12" t="T13" r="T14" b="T15"/>
              <a:pathLst>
                <a:path w="1" h="57">
                  <a:moveTo>
                    <a:pt x="0" y="57"/>
                  </a:moveTo>
                  <a:lnTo>
                    <a:pt x="0" y="57"/>
                  </a:lnTo>
                  <a:lnTo>
                    <a:pt x="1" y="0"/>
                  </a:lnTo>
                </a:path>
              </a:pathLst>
            </a:custGeom>
            <a:noFill/>
            <a:ln w="0">
              <a:solidFill>
                <a:srgbClr val="000000"/>
              </a:solidFill>
              <a:prstDash val="solid"/>
              <a:round/>
              <a:headEnd/>
              <a:tailEnd/>
            </a:ln>
          </p:spPr>
          <p:txBody>
            <a:bodyPr/>
            <a:lstStyle/>
            <a:p>
              <a:endParaRPr lang="en-US"/>
            </a:p>
          </p:txBody>
        </p:sp>
        <p:sp>
          <p:nvSpPr>
            <p:cNvPr id="21630" name="Freeform 2503"/>
            <p:cNvSpPr>
              <a:spLocks/>
            </p:cNvSpPr>
            <p:nvPr/>
          </p:nvSpPr>
          <p:spPr bwMode="auto">
            <a:xfrm>
              <a:off x="3074988" y="2940050"/>
              <a:ext cx="1588" cy="109538"/>
            </a:xfrm>
            <a:custGeom>
              <a:avLst/>
              <a:gdLst>
                <a:gd name="T0" fmla="*/ 0 w 1588"/>
                <a:gd name="T1" fmla="*/ 109538 h 69"/>
                <a:gd name="T2" fmla="*/ 0 w 1588"/>
                <a:gd name="T3" fmla="*/ 109538 h 69"/>
                <a:gd name="T4" fmla="*/ 0 w 1588"/>
                <a:gd name="T5" fmla="*/ 109538 h 69"/>
                <a:gd name="T6" fmla="*/ 0 w 1588"/>
                <a:gd name="T7" fmla="*/ 0 h 69"/>
                <a:gd name="T8" fmla="*/ 0 60000 65536"/>
                <a:gd name="T9" fmla="*/ 0 60000 65536"/>
                <a:gd name="T10" fmla="*/ 0 60000 65536"/>
                <a:gd name="T11" fmla="*/ 0 60000 65536"/>
                <a:gd name="T12" fmla="*/ 0 w 1588"/>
                <a:gd name="T13" fmla="*/ 0 h 69"/>
                <a:gd name="T14" fmla="*/ 1588 w 1588"/>
                <a:gd name="T15" fmla="*/ 69 h 69"/>
              </a:gdLst>
              <a:ahLst/>
              <a:cxnLst>
                <a:cxn ang="T8">
                  <a:pos x="T0" y="T1"/>
                </a:cxn>
                <a:cxn ang="T9">
                  <a:pos x="T2" y="T3"/>
                </a:cxn>
                <a:cxn ang="T10">
                  <a:pos x="T4" y="T5"/>
                </a:cxn>
                <a:cxn ang="T11">
                  <a:pos x="T6" y="T7"/>
                </a:cxn>
              </a:cxnLst>
              <a:rect l="T12" t="T13" r="T14" b="T15"/>
              <a:pathLst>
                <a:path w="1588" h="69">
                  <a:moveTo>
                    <a:pt x="0" y="69"/>
                  </a:moveTo>
                  <a:lnTo>
                    <a:pt x="0" y="69"/>
                  </a:lnTo>
                  <a:lnTo>
                    <a:pt x="0" y="0"/>
                  </a:lnTo>
                </a:path>
              </a:pathLst>
            </a:custGeom>
            <a:noFill/>
            <a:ln w="0">
              <a:solidFill>
                <a:srgbClr val="000000"/>
              </a:solidFill>
              <a:prstDash val="solid"/>
              <a:round/>
              <a:headEnd/>
              <a:tailEnd/>
            </a:ln>
          </p:spPr>
          <p:txBody>
            <a:bodyPr/>
            <a:lstStyle/>
            <a:p>
              <a:endParaRPr lang="en-US"/>
            </a:p>
          </p:txBody>
        </p:sp>
        <p:sp>
          <p:nvSpPr>
            <p:cNvPr id="21631" name="Freeform 2504"/>
            <p:cNvSpPr>
              <a:spLocks/>
            </p:cNvSpPr>
            <p:nvPr/>
          </p:nvSpPr>
          <p:spPr bwMode="auto">
            <a:xfrm>
              <a:off x="3074988" y="2811463"/>
              <a:ext cx="1588" cy="128588"/>
            </a:xfrm>
            <a:custGeom>
              <a:avLst/>
              <a:gdLst>
                <a:gd name="T0" fmla="*/ 0 w 1"/>
                <a:gd name="T1" fmla="*/ 128588 h 81"/>
                <a:gd name="T2" fmla="*/ 0 w 1"/>
                <a:gd name="T3" fmla="*/ 128588 h 81"/>
                <a:gd name="T4" fmla="*/ 0 w 1"/>
                <a:gd name="T5" fmla="*/ 128588 h 81"/>
                <a:gd name="T6" fmla="*/ 1588 w 1"/>
                <a:gd name="T7" fmla="*/ 0 h 81"/>
                <a:gd name="T8" fmla="*/ 0 60000 65536"/>
                <a:gd name="T9" fmla="*/ 0 60000 65536"/>
                <a:gd name="T10" fmla="*/ 0 60000 65536"/>
                <a:gd name="T11" fmla="*/ 0 60000 65536"/>
                <a:gd name="T12" fmla="*/ 0 w 1"/>
                <a:gd name="T13" fmla="*/ 0 h 81"/>
                <a:gd name="T14" fmla="*/ 1 w 1"/>
                <a:gd name="T15" fmla="*/ 81 h 81"/>
              </a:gdLst>
              <a:ahLst/>
              <a:cxnLst>
                <a:cxn ang="T8">
                  <a:pos x="T0" y="T1"/>
                </a:cxn>
                <a:cxn ang="T9">
                  <a:pos x="T2" y="T3"/>
                </a:cxn>
                <a:cxn ang="T10">
                  <a:pos x="T4" y="T5"/>
                </a:cxn>
                <a:cxn ang="T11">
                  <a:pos x="T6" y="T7"/>
                </a:cxn>
              </a:cxnLst>
              <a:rect l="T12" t="T13" r="T14" b="T15"/>
              <a:pathLst>
                <a:path w="1" h="81">
                  <a:moveTo>
                    <a:pt x="0" y="81"/>
                  </a:moveTo>
                  <a:lnTo>
                    <a:pt x="0" y="81"/>
                  </a:lnTo>
                  <a:lnTo>
                    <a:pt x="1" y="0"/>
                  </a:lnTo>
                </a:path>
              </a:pathLst>
            </a:custGeom>
            <a:noFill/>
            <a:ln w="0">
              <a:solidFill>
                <a:srgbClr val="000000"/>
              </a:solidFill>
              <a:prstDash val="solid"/>
              <a:round/>
              <a:headEnd/>
              <a:tailEnd/>
            </a:ln>
          </p:spPr>
          <p:txBody>
            <a:bodyPr/>
            <a:lstStyle/>
            <a:p>
              <a:endParaRPr lang="en-US"/>
            </a:p>
          </p:txBody>
        </p:sp>
        <p:sp>
          <p:nvSpPr>
            <p:cNvPr id="21632" name="Freeform 2505"/>
            <p:cNvSpPr>
              <a:spLocks/>
            </p:cNvSpPr>
            <p:nvPr/>
          </p:nvSpPr>
          <p:spPr bwMode="auto">
            <a:xfrm>
              <a:off x="3076575" y="2667000"/>
              <a:ext cx="1588" cy="144463"/>
            </a:xfrm>
            <a:custGeom>
              <a:avLst/>
              <a:gdLst>
                <a:gd name="T0" fmla="*/ 0 w 1"/>
                <a:gd name="T1" fmla="*/ 144463 h 91"/>
                <a:gd name="T2" fmla="*/ 0 w 1"/>
                <a:gd name="T3" fmla="*/ 144463 h 91"/>
                <a:gd name="T4" fmla="*/ 0 w 1"/>
                <a:gd name="T5" fmla="*/ 144463 h 91"/>
                <a:gd name="T6" fmla="*/ 1588 w 1"/>
                <a:gd name="T7" fmla="*/ 0 h 91"/>
                <a:gd name="T8" fmla="*/ 0 60000 65536"/>
                <a:gd name="T9" fmla="*/ 0 60000 65536"/>
                <a:gd name="T10" fmla="*/ 0 60000 65536"/>
                <a:gd name="T11" fmla="*/ 0 60000 65536"/>
                <a:gd name="T12" fmla="*/ 0 w 1"/>
                <a:gd name="T13" fmla="*/ 0 h 91"/>
                <a:gd name="T14" fmla="*/ 1 w 1"/>
                <a:gd name="T15" fmla="*/ 91 h 91"/>
              </a:gdLst>
              <a:ahLst/>
              <a:cxnLst>
                <a:cxn ang="T8">
                  <a:pos x="T0" y="T1"/>
                </a:cxn>
                <a:cxn ang="T9">
                  <a:pos x="T2" y="T3"/>
                </a:cxn>
                <a:cxn ang="T10">
                  <a:pos x="T4" y="T5"/>
                </a:cxn>
                <a:cxn ang="T11">
                  <a:pos x="T6" y="T7"/>
                </a:cxn>
              </a:cxnLst>
              <a:rect l="T12" t="T13" r="T14" b="T15"/>
              <a:pathLst>
                <a:path w="1" h="91">
                  <a:moveTo>
                    <a:pt x="0" y="91"/>
                  </a:moveTo>
                  <a:lnTo>
                    <a:pt x="0" y="91"/>
                  </a:lnTo>
                  <a:lnTo>
                    <a:pt x="1" y="0"/>
                  </a:lnTo>
                </a:path>
              </a:pathLst>
            </a:custGeom>
            <a:noFill/>
            <a:ln w="0">
              <a:solidFill>
                <a:srgbClr val="000000"/>
              </a:solidFill>
              <a:prstDash val="solid"/>
              <a:round/>
              <a:headEnd/>
              <a:tailEnd/>
            </a:ln>
          </p:spPr>
          <p:txBody>
            <a:bodyPr/>
            <a:lstStyle/>
            <a:p>
              <a:endParaRPr lang="en-US"/>
            </a:p>
          </p:txBody>
        </p:sp>
        <p:sp>
          <p:nvSpPr>
            <p:cNvPr id="21633" name="Freeform 2506"/>
            <p:cNvSpPr>
              <a:spLocks/>
            </p:cNvSpPr>
            <p:nvPr/>
          </p:nvSpPr>
          <p:spPr bwMode="auto">
            <a:xfrm>
              <a:off x="3078163" y="2508250"/>
              <a:ext cx="1588" cy="158750"/>
            </a:xfrm>
            <a:custGeom>
              <a:avLst/>
              <a:gdLst>
                <a:gd name="T0" fmla="*/ 0 w 1"/>
                <a:gd name="T1" fmla="*/ 158750 h 100"/>
                <a:gd name="T2" fmla="*/ 0 w 1"/>
                <a:gd name="T3" fmla="*/ 158750 h 100"/>
                <a:gd name="T4" fmla="*/ 0 w 1"/>
                <a:gd name="T5" fmla="*/ 158750 h 100"/>
                <a:gd name="T6" fmla="*/ 1588 w 1"/>
                <a:gd name="T7" fmla="*/ 0 h 100"/>
                <a:gd name="T8" fmla="*/ 0 60000 65536"/>
                <a:gd name="T9" fmla="*/ 0 60000 65536"/>
                <a:gd name="T10" fmla="*/ 0 60000 65536"/>
                <a:gd name="T11" fmla="*/ 0 60000 65536"/>
                <a:gd name="T12" fmla="*/ 0 w 1"/>
                <a:gd name="T13" fmla="*/ 0 h 100"/>
                <a:gd name="T14" fmla="*/ 1 w 1"/>
                <a:gd name="T15" fmla="*/ 100 h 100"/>
              </a:gdLst>
              <a:ahLst/>
              <a:cxnLst>
                <a:cxn ang="T8">
                  <a:pos x="T0" y="T1"/>
                </a:cxn>
                <a:cxn ang="T9">
                  <a:pos x="T2" y="T3"/>
                </a:cxn>
                <a:cxn ang="T10">
                  <a:pos x="T4" y="T5"/>
                </a:cxn>
                <a:cxn ang="T11">
                  <a:pos x="T6" y="T7"/>
                </a:cxn>
              </a:cxnLst>
              <a:rect l="T12" t="T13" r="T14" b="T15"/>
              <a:pathLst>
                <a:path w="1" h="100">
                  <a:moveTo>
                    <a:pt x="0" y="100"/>
                  </a:moveTo>
                  <a:lnTo>
                    <a:pt x="0" y="100"/>
                  </a:lnTo>
                  <a:lnTo>
                    <a:pt x="1" y="0"/>
                  </a:lnTo>
                </a:path>
              </a:pathLst>
            </a:custGeom>
            <a:noFill/>
            <a:ln w="0">
              <a:solidFill>
                <a:srgbClr val="000000"/>
              </a:solidFill>
              <a:prstDash val="solid"/>
              <a:round/>
              <a:headEnd/>
              <a:tailEnd/>
            </a:ln>
          </p:spPr>
          <p:txBody>
            <a:bodyPr/>
            <a:lstStyle/>
            <a:p>
              <a:endParaRPr lang="en-US"/>
            </a:p>
          </p:txBody>
        </p:sp>
        <p:sp>
          <p:nvSpPr>
            <p:cNvPr id="21634" name="Freeform 2507"/>
            <p:cNvSpPr>
              <a:spLocks/>
            </p:cNvSpPr>
            <p:nvPr/>
          </p:nvSpPr>
          <p:spPr bwMode="auto">
            <a:xfrm>
              <a:off x="3079750" y="2338388"/>
              <a:ext cx="1588" cy="169863"/>
            </a:xfrm>
            <a:custGeom>
              <a:avLst/>
              <a:gdLst>
                <a:gd name="T0" fmla="*/ 0 w 1588"/>
                <a:gd name="T1" fmla="*/ 169863 h 107"/>
                <a:gd name="T2" fmla="*/ 0 w 1588"/>
                <a:gd name="T3" fmla="*/ 169863 h 107"/>
                <a:gd name="T4" fmla="*/ 0 w 1588"/>
                <a:gd name="T5" fmla="*/ 169863 h 107"/>
                <a:gd name="T6" fmla="*/ 0 w 1588"/>
                <a:gd name="T7" fmla="*/ 0 h 107"/>
                <a:gd name="T8" fmla="*/ 0 60000 65536"/>
                <a:gd name="T9" fmla="*/ 0 60000 65536"/>
                <a:gd name="T10" fmla="*/ 0 60000 65536"/>
                <a:gd name="T11" fmla="*/ 0 60000 65536"/>
                <a:gd name="T12" fmla="*/ 0 w 1588"/>
                <a:gd name="T13" fmla="*/ 0 h 107"/>
                <a:gd name="T14" fmla="*/ 1588 w 1588"/>
                <a:gd name="T15" fmla="*/ 107 h 107"/>
              </a:gdLst>
              <a:ahLst/>
              <a:cxnLst>
                <a:cxn ang="T8">
                  <a:pos x="T0" y="T1"/>
                </a:cxn>
                <a:cxn ang="T9">
                  <a:pos x="T2" y="T3"/>
                </a:cxn>
                <a:cxn ang="T10">
                  <a:pos x="T4" y="T5"/>
                </a:cxn>
                <a:cxn ang="T11">
                  <a:pos x="T6" y="T7"/>
                </a:cxn>
              </a:cxnLst>
              <a:rect l="T12" t="T13" r="T14" b="T15"/>
              <a:pathLst>
                <a:path w="1588" h="107">
                  <a:moveTo>
                    <a:pt x="0" y="107"/>
                  </a:moveTo>
                  <a:lnTo>
                    <a:pt x="0" y="107"/>
                  </a:lnTo>
                  <a:lnTo>
                    <a:pt x="0" y="0"/>
                  </a:lnTo>
                </a:path>
              </a:pathLst>
            </a:custGeom>
            <a:noFill/>
            <a:ln w="0">
              <a:solidFill>
                <a:srgbClr val="000000"/>
              </a:solidFill>
              <a:prstDash val="solid"/>
              <a:round/>
              <a:headEnd/>
              <a:tailEnd/>
            </a:ln>
          </p:spPr>
          <p:txBody>
            <a:bodyPr/>
            <a:lstStyle/>
            <a:p>
              <a:endParaRPr lang="en-US"/>
            </a:p>
          </p:txBody>
        </p:sp>
        <p:sp>
          <p:nvSpPr>
            <p:cNvPr id="21635" name="Freeform 2508"/>
            <p:cNvSpPr>
              <a:spLocks/>
            </p:cNvSpPr>
            <p:nvPr/>
          </p:nvSpPr>
          <p:spPr bwMode="auto">
            <a:xfrm>
              <a:off x="3079750" y="2166938"/>
              <a:ext cx="1588" cy="171450"/>
            </a:xfrm>
            <a:custGeom>
              <a:avLst/>
              <a:gdLst>
                <a:gd name="T0" fmla="*/ 0 w 1"/>
                <a:gd name="T1" fmla="*/ 171450 h 108"/>
                <a:gd name="T2" fmla="*/ 0 w 1"/>
                <a:gd name="T3" fmla="*/ 171450 h 108"/>
                <a:gd name="T4" fmla="*/ 0 w 1"/>
                <a:gd name="T5" fmla="*/ 171450 h 108"/>
                <a:gd name="T6" fmla="*/ 1588 w 1"/>
                <a:gd name="T7" fmla="*/ 0 h 108"/>
                <a:gd name="T8" fmla="*/ 0 60000 65536"/>
                <a:gd name="T9" fmla="*/ 0 60000 65536"/>
                <a:gd name="T10" fmla="*/ 0 60000 65536"/>
                <a:gd name="T11" fmla="*/ 0 60000 65536"/>
                <a:gd name="T12" fmla="*/ 0 w 1"/>
                <a:gd name="T13" fmla="*/ 0 h 108"/>
                <a:gd name="T14" fmla="*/ 1 w 1"/>
                <a:gd name="T15" fmla="*/ 108 h 108"/>
              </a:gdLst>
              <a:ahLst/>
              <a:cxnLst>
                <a:cxn ang="T8">
                  <a:pos x="T0" y="T1"/>
                </a:cxn>
                <a:cxn ang="T9">
                  <a:pos x="T2" y="T3"/>
                </a:cxn>
                <a:cxn ang="T10">
                  <a:pos x="T4" y="T5"/>
                </a:cxn>
                <a:cxn ang="T11">
                  <a:pos x="T6" y="T7"/>
                </a:cxn>
              </a:cxnLst>
              <a:rect l="T12" t="T13" r="T14" b="T15"/>
              <a:pathLst>
                <a:path w="1" h="108">
                  <a:moveTo>
                    <a:pt x="0" y="108"/>
                  </a:moveTo>
                  <a:lnTo>
                    <a:pt x="0" y="108"/>
                  </a:lnTo>
                  <a:lnTo>
                    <a:pt x="1" y="0"/>
                  </a:lnTo>
                </a:path>
              </a:pathLst>
            </a:custGeom>
            <a:noFill/>
            <a:ln w="0">
              <a:solidFill>
                <a:srgbClr val="000000"/>
              </a:solidFill>
              <a:prstDash val="solid"/>
              <a:round/>
              <a:headEnd/>
              <a:tailEnd/>
            </a:ln>
          </p:spPr>
          <p:txBody>
            <a:bodyPr/>
            <a:lstStyle/>
            <a:p>
              <a:endParaRPr lang="en-US"/>
            </a:p>
          </p:txBody>
        </p:sp>
        <p:sp>
          <p:nvSpPr>
            <p:cNvPr id="21636" name="Freeform 2509"/>
            <p:cNvSpPr>
              <a:spLocks/>
            </p:cNvSpPr>
            <p:nvPr/>
          </p:nvSpPr>
          <p:spPr bwMode="auto">
            <a:xfrm>
              <a:off x="3081338" y="2001838"/>
              <a:ext cx="1588" cy="165100"/>
            </a:xfrm>
            <a:custGeom>
              <a:avLst/>
              <a:gdLst>
                <a:gd name="T0" fmla="*/ 0 w 1"/>
                <a:gd name="T1" fmla="*/ 165100 h 104"/>
                <a:gd name="T2" fmla="*/ 0 w 1"/>
                <a:gd name="T3" fmla="*/ 165100 h 104"/>
                <a:gd name="T4" fmla="*/ 0 w 1"/>
                <a:gd name="T5" fmla="*/ 165100 h 104"/>
                <a:gd name="T6" fmla="*/ 1588 w 1"/>
                <a:gd name="T7" fmla="*/ 0 h 104"/>
                <a:gd name="T8" fmla="*/ 0 60000 65536"/>
                <a:gd name="T9" fmla="*/ 0 60000 65536"/>
                <a:gd name="T10" fmla="*/ 0 60000 65536"/>
                <a:gd name="T11" fmla="*/ 0 60000 65536"/>
                <a:gd name="T12" fmla="*/ 0 w 1"/>
                <a:gd name="T13" fmla="*/ 0 h 104"/>
                <a:gd name="T14" fmla="*/ 1 w 1"/>
                <a:gd name="T15" fmla="*/ 104 h 104"/>
              </a:gdLst>
              <a:ahLst/>
              <a:cxnLst>
                <a:cxn ang="T8">
                  <a:pos x="T0" y="T1"/>
                </a:cxn>
                <a:cxn ang="T9">
                  <a:pos x="T2" y="T3"/>
                </a:cxn>
                <a:cxn ang="T10">
                  <a:pos x="T4" y="T5"/>
                </a:cxn>
                <a:cxn ang="T11">
                  <a:pos x="T6" y="T7"/>
                </a:cxn>
              </a:cxnLst>
              <a:rect l="T12" t="T13" r="T14" b="T15"/>
              <a:pathLst>
                <a:path w="1" h="104">
                  <a:moveTo>
                    <a:pt x="0" y="104"/>
                  </a:moveTo>
                  <a:lnTo>
                    <a:pt x="0" y="104"/>
                  </a:lnTo>
                  <a:lnTo>
                    <a:pt x="1" y="0"/>
                  </a:lnTo>
                </a:path>
              </a:pathLst>
            </a:custGeom>
            <a:noFill/>
            <a:ln w="0">
              <a:solidFill>
                <a:srgbClr val="000000"/>
              </a:solidFill>
              <a:prstDash val="solid"/>
              <a:round/>
              <a:headEnd/>
              <a:tailEnd/>
            </a:ln>
          </p:spPr>
          <p:txBody>
            <a:bodyPr/>
            <a:lstStyle/>
            <a:p>
              <a:endParaRPr lang="en-US"/>
            </a:p>
          </p:txBody>
        </p:sp>
        <p:sp>
          <p:nvSpPr>
            <p:cNvPr id="21637" name="Freeform 2510"/>
            <p:cNvSpPr>
              <a:spLocks/>
            </p:cNvSpPr>
            <p:nvPr/>
          </p:nvSpPr>
          <p:spPr bwMode="auto">
            <a:xfrm>
              <a:off x="3082925" y="1849438"/>
              <a:ext cx="1588" cy="152400"/>
            </a:xfrm>
            <a:custGeom>
              <a:avLst/>
              <a:gdLst>
                <a:gd name="T0" fmla="*/ 0 w 1588"/>
                <a:gd name="T1" fmla="*/ 152400 h 96"/>
                <a:gd name="T2" fmla="*/ 0 w 1588"/>
                <a:gd name="T3" fmla="*/ 152400 h 96"/>
                <a:gd name="T4" fmla="*/ 0 w 1588"/>
                <a:gd name="T5" fmla="*/ 152400 h 96"/>
                <a:gd name="T6" fmla="*/ 0 w 1588"/>
                <a:gd name="T7" fmla="*/ 0 h 96"/>
                <a:gd name="T8" fmla="*/ 0 60000 65536"/>
                <a:gd name="T9" fmla="*/ 0 60000 65536"/>
                <a:gd name="T10" fmla="*/ 0 60000 65536"/>
                <a:gd name="T11" fmla="*/ 0 60000 65536"/>
                <a:gd name="T12" fmla="*/ 0 w 1588"/>
                <a:gd name="T13" fmla="*/ 0 h 96"/>
                <a:gd name="T14" fmla="*/ 1588 w 1588"/>
                <a:gd name="T15" fmla="*/ 96 h 96"/>
              </a:gdLst>
              <a:ahLst/>
              <a:cxnLst>
                <a:cxn ang="T8">
                  <a:pos x="T0" y="T1"/>
                </a:cxn>
                <a:cxn ang="T9">
                  <a:pos x="T2" y="T3"/>
                </a:cxn>
                <a:cxn ang="T10">
                  <a:pos x="T4" y="T5"/>
                </a:cxn>
                <a:cxn ang="T11">
                  <a:pos x="T6" y="T7"/>
                </a:cxn>
              </a:cxnLst>
              <a:rect l="T12" t="T13" r="T14" b="T15"/>
              <a:pathLst>
                <a:path w="1588" h="96">
                  <a:moveTo>
                    <a:pt x="0" y="96"/>
                  </a:moveTo>
                  <a:lnTo>
                    <a:pt x="0" y="96"/>
                  </a:lnTo>
                  <a:lnTo>
                    <a:pt x="0" y="0"/>
                  </a:lnTo>
                </a:path>
              </a:pathLst>
            </a:custGeom>
            <a:noFill/>
            <a:ln w="0">
              <a:solidFill>
                <a:srgbClr val="000000"/>
              </a:solidFill>
              <a:prstDash val="solid"/>
              <a:round/>
              <a:headEnd/>
              <a:tailEnd/>
            </a:ln>
          </p:spPr>
          <p:txBody>
            <a:bodyPr/>
            <a:lstStyle/>
            <a:p>
              <a:endParaRPr lang="en-US"/>
            </a:p>
          </p:txBody>
        </p:sp>
        <p:sp>
          <p:nvSpPr>
            <p:cNvPr id="21638" name="Freeform 2511"/>
            <p:cNvSpPr>
              <a:spLocks/>
            </p:cNvSpPr>
            <p:nvPr/>
          </p:nvSpPr>
          <p:spPr bwMode="auto">
            <a:xfrm>
              <a:off x="3082925" y="1722438"/>
              <a:ext cx="1588" cy="127000"/>
            </a:xfrm>
            <a:custGeom>
              <a:avLst/>
              <a:gdLst>
                <a:gd name="T0" fmla="*/ 0 w 1"/>
                <a:gd name="T1" fmla="*/ 127000 h 80"/>
                <a:gd name="T2" fmla="*/ 0 w 1"/>
                <a:gd name="T3" fmla="*/ 127000 h 80"/>
                <a:gd name="T4" fmla="*/ 0 w 1"/>
                <a:gd name="T5" fmla="*/ 127000 h 80"/>
                <a:gd name="T6" fmla="*/ 1588 w 1"/>
                <a:gd name="T7" fmla="*/ 0 h 80"/>
                <a:gd name="T8" fmla="*/ 0 60000 65536"/>
                <a:gd name="T9" fmla="*/ 0 60000 65536"/>
                <a:gd name="T10" fmla="*/ 0 60000 65536"/>
                <a:gd name="T11" fmla="*/ 0 60000 65536"/>
                <a:gd name="T12" fmla="*/ 0 w 1"/>
                <a:gd name="T13" fmla="*/ 0 h 80"/>
                <a:gd name="T14" fmla="*/ 1 w 1"/>
                <a:gd name="T15" fmla="*/ 80 h 80"/>
              </a:gdLst>
              <a:ahLst/>
              <a:cxnLst>
                <a:cxn ang="T8">
                  <a:pos x="T0" y="T1"/>
                </a:cxn>
                <a:cxn ang="T9">
                  <a:pos x="T2" y="T3"/>
                </a:cxn>
                <a:cxn ang="T10">
                  <a:pos x="T4" y="T5"/>
                </a:cxn>
                <a:cxn ang="T11">
                  <a:pos x="T6" y="T7"/>
                </a:cxn>
              </a:cxnLst>
              <a:rect l="T12" t="T13" r="T14" b="T15"/>
              <a:pathLst>
                <a:path w="1" h="80">
                  <a:moveTo>
                    <a:pt x="0" y="80"/>
                  </a:moveTo>
                  <a:lnTo>
                    <a:pt x="0" y="80"/>
                  </a:lnTo>
                  <a:lnTo>
                    <a:pt x="1" y="0"/>
                  </a:lnTo>
                </a:path>
              </a:pathLst>
            </a:custGeom>
            <a:noFill/>
            <a:ln w="0">
              <a:solidFill>
                <a:srgbClr val="000000"/>
              </a:solidFill>
              <a:prstDash val="solid"/>
              <a:round/>
              <a:headEnd/>
              <a:tailEnd/>
            </a:ln>
          </p:spPr>
          <p:txBody>
            <a:bodyPr/>
            <a:lstStyle/>
            <a:p>
              <a:endParaRPr lang="en-US"/>
            </a:p>
          </p:txBody>
        </p:sp>
        <p:sp>
          <p:nvSpPr>
            <p:cNvPr id="21639" name="Freeform 2512"/>
            <p:cNvSpPr>
              <a:spLocks/>
            </p:cNvSpPr>
            <p:nvPr/>
          </p:nvSpPr>
          <p:spPr bwMode="auto">
            <a:xfrm>
              <a:off x="3084513" y="1628775"/>
              <a:ext cx="1588" cy="93663"/>
            </a:xfrm>
            <a:custGeom>
              <a:avLst/>
              <a:gdLst>
                <a:gd name="T0" fmla="*/ 0 w 1"/>
                <a:gd name="T1" fmla="*/ 93663 h 59"/>
                <a:gd name="T2" fmla="*/ 0 w 1"/>
                <a:gd name="T3" fmla="*/ 93663 h 59"/>
                <a:gd name="T4" fmla="*/ 0 w 1"/>
                <a:gd name="T5" fmla="*/ 93663 h 59"/>
                <a:gd name="T6" fmla="*/ 1588 w 1"/>
                <a:gd name="T7" fmla="*/ 0 h 59"/>
                <a:gd name="T8" fmla="*/ 0 60000 65536"/>
                <a:gd name="T9" fmla="*/ 0 60000 65536"/>
                <a:gd name="T10" fmla="*/ 0 60000 65536"/>
                <a:gd name="T11" fmla="*/ 0 60000 65536"/>
                <a:gd name="T12" fmla="*/ 0 w 1"/>
                <a:gd name="T13" fmla="*/ 0 h 59"/>
                <a:gd name="T14" fmla="*/ 1 w 1"/>
                <a:gd name="T15" fmla="*/ 59 h 59"/>
              </a:gdLst>
              <a:ahLst/>
              <a:cxnLst>
                <a:cxn ang="T8">
                  <a:pos x="T0" y="T1"/>
                </a:cxn>
                <a:cxn ang="T9">
                  <a:pos x="T2" y="T3"/>
                </a:cxn>
                <a:cxn ang="T10">
                  <a:pos x="T4" y="T5"/>
                </a:cxn>
                <a:cxn ang="T11">
                  <a:pos x="T6" y="T7"/>
                </a:cxn>
              </a:cxnLst>
              <a:rect l="T12" t="T13" r="T14" b="T15"/>
              <a:pathLst>
                <a:path w="1" h="59">
                  <a:moveTo>
                    <a:pt x="0" y="59"/>
                  </a:moveTo>
                  <a:lnTo>
                    <a:pt x="0" y="59"/>
                  </a:lnTo>
                  <a:lnTo>
                    <a:pt x="1" y="0"/>
                  </a:lnTo>
                </a:path>
              </a:pathLst>
            </a:custGeom>
            <a:noFill/>
            <a:ln w="0">
              <a:solidFill>
                <a:srgbClr val="000000"/>
              </a:solidFill>
              <a:prstDash val="solid"/>
              <a:round/>
              <a:headEnd/>
              <a:tailEnd/>
            </a:ln>
          </p:spPr>
          <p:txBody>
            <a:bodyPr/>
            <a:lstStyle/>
            <a:p>
              <a:endParaRPr lang="en-US"/>
            </a:p>
          </p:txBody>
        </p:sp>
        <p:sp>
          <p:nvSpPr>
            <p:cNvPr id="21640" name="Freeform 2513"/>
            <p:cNvSpPr>
              <a:spLocks/>
            </p:cNvSpPr>
            <p:nvPr/>
          </p:nvSpPr>
          <p:spPr bwMode="auto">
            <a:xfrm>
              <a:off x="3086100" y="1574800"/>
              <a:ext cx="1588" cy="53975"/>
            </a:xfrm>
            <a:custGeom>
              <a:avLst/>
              <a:gdLst>
                <a:gd name="T0" fmla="*/ 0 w 1"/>
                <a:gd name="T1" fmla="*/ 53975 h 34"/>
                <a:gd name="T2" fmla="*/ 0 w 1"/>
                <a:gd name="T3" fmla="*/ 53975 h 34"/>
                <a:gd name="T4" fmla="*/ 0 w 1"/>
                <a:gd name="T5" fmla="*/ 53975 h 34"/>
                <a:gd name="T6" fmla="*/ 1588 w 1"/>
                <a:gd name="T7" fmla="*/ 0 h 34"/>
                <a:gd name="T8" fmla="*/ 0 60000 65536"/>
                <a:gd name="T9" fmla="*/ 0 60000 65536"/>
                <a:gd name="T10" fmla="*/ 0 60000 65536"/>
                <a:gd name="T11" fmla="*/ 0 60000 65536"/>
                <a:gd name="T12" fmla="*/ 0 w 1"/>
                <a:gd name="T13" fmla="*/ 0 h 34"/>
                <a:gd name="T14" fmla="*/ 1 w 1"/>
                <a:gd name="T15" fmla="*/ 34 h 34"/>
              </a:gdLst>
              <a:ahLst/>
              <a:cxnLst>
                <a:cxn ang="T8">
                  <a:pos x="T0" y="T1"/>
                </a:cxn>
                <a:cxn ang="T9">
                  <a:pos x="T2" y="T3"/>
                </a:cxn>
                <a:cxn ang="T10">
                  <a:pos x="T4" y="T5"/>
                </a:cxn>
                <a:cxn ang="T11">
                  <a:pos x="T6" y="T7"/>
                </a:cxn>
              </a:cxnLst>
              <a:rect l="T12" t="T13" r="T14" b="T15"/>
              <a:pathLst>
                <a:path w="1" h="34">
                  <a:moveTo>
                    <a:pt x="0" y="34"/>
                  </a:moveTo>
                  <a:lnTo>
                    <a:pt x="0" y="34"/>
                  </a:lnTo>
                  <a:lnTo>
                    <a:pt x="1" y="0"/>
                  </a:lnTo>
                </a:path>
              </a:pathLst>
            </a:custGeom>
            <a:noFill/>
            <a:ln w="0">
              <a:solidFill>
                <a:srgbClr val="000000"/>
              </a:solidFill>
              <a:prstDash val="solid"/>
              <a:round/>
              <a:headEnd/>
              <a:tailEnd/>
            </a:ln>
          </p:spPr>
          <p:txBody>
            <a:bodyPr/>
            <a:lstStyle/>
            <a:p>
              <a:endParaRPr lang="en-US"/>
            </a:p>
          </p:txBody>
        </p:sp>
        <p:sp>
          <p:nvSpPr>
            <p:cNvPr id="21641" name="Freeform 2514"/>
            <p:cNvSpPr>
              <a:spLocks/>
            </p:cNvSpPr>
            <p:nvPr/>
          </p:nvSpPr>
          <p:spPr bwMode="auto">
            <a:xfrm>
              <a:off x="3087688" y="1562100"/>
              <a:ext cx="1588" cy="12700"/>
            </a:xfrm>
            <a:custGeom>
              <a:avLst/>
              <a:gdLst>
                <a:gd name="T0" fmla="*/ 0 w 1588"/>
                <a:gd name="T1" fmla="*/ 12700 h 8"/>
                <a:gd name="T2" fmla="*/ 0 w 1588"/>
                <a:gd name="T3" fmla="*/ 12700 h 8"/>
                <a:gd name="T4" fmla="*/ 0 w 1588"/>
                <a:gd name="T5" fmla="*/ 12700 h 8"/>
                <a:gd name="T6" fmla="*/ 0 w 1588"/>
                <a:gd name="T7" fmla="*/ 0 h 8"/>
                <a:gd name="T8" fmla="*/ 0 60000 65536"/>
                <a:gd name="T9" fmla="*/ 0 60000 65536"/>
                <a:gd name="T10" fmla="*/ 0 60000 65536"/>
                <a:gd name="T11" fmla="*/ 0 60000 65536"/>
                <a:gd name="T12" fmla="*/ 0 w 1588"/>
                <a:gd name="T13" fmla="*/ 0 h 8"/>
                <a:gd name="T14" fmla="*/ 1588 w 1588"/>
                <a:gd name="T15" fmla="*/ 8 h 8"/>
              </a:gdLst>
              <a:ahLst/>
              <a:cxnLst>
                <a:cxn ang="T8">
                  <a:pos x="T0" y="T1"/>
                </a:cxn>
                <a:cxn ang="T9">
                  <a:pos x="T2" y="T3"/>
                </a:cxn>
                <a:cxn ang="T10">
                  <a:pos x="T4" y="T5"/>
                </a:cxn>
                <a:cxn ang="T11">
                  <a:pos x="T6" y="T7"/>
                </a:cxn>
              </a:cxnLst>
              <a:rect l="T12" t="T13" r="T14" b="T15"/>
              <a:pathLst>
                <a:path w="1588" h="8">
                  <a:moveTo>
                    <a:pt x="0" y="8"/>
                  </a:moveTo>
                  <a:lnTo>
                    <a:pt x="0" y="8"/>
                  </a:lnTo>
                  <a:lnTo>
                    <a:pt x="0" y="0"/>
                  </a:lnTo>
                </a:path>
              </a:pathLst>
            </a:custGeom>
            <a:noFill/>
            <a:ln w="0">
              <a:solidFill>
                <a:srgbClr val="000000"/>
              </a:solidFill>
              <a:prstDash val="solid"/>
              <a:round/>
              <a:headEnd/>
              <a:tailEnd/>
            </a:ln>
          </p:spPr>
          <p:txBody>
            <a:bodyPr/>
            <a:lstStyle/>
            <a:p>
              <a:endParaRPr lang="en-US"/>
            </a:p>
          </p:txBody>
        </p:sp>
        <p:sp>
          <p:nvSpPr>
            <p:cNvPr id="21642" name="Freeform 2515"/>
            <p:cNvSpPr>
              <a:spLocks/>
            </p:cNvSpPr>
            <p:nvPr/>
          </p:nvSpPr>
          <p:spPr bwMode="auto">
            <a:xfrm>
              <a:off x="3087688" y="1562100"/>
              <a:ext cx="1588" cy="31750"/>
            </a:xfrm>
            <a:custGeom>
              <a:avLst/>
              <a:gdLst>
                <a:gd name="T0" fmla="*/ 0 w 1"/>
                <a:gd name="T1" fmla="*/ 0 h 20"/>
                <a:gd name="T2" fmla="*/ 0 w 1"/>
                <a:gd name="T3" fmla="*/ 0 h 20"/>
                <a:gd name="T4" fmla="*/ 0 w 1"/>
                <a:gd name="T5" fmla="*/ 0 h 20"/>
                <a:gd name="T6" fmla="*/ 1588 w 1"/>
                <a:gd name="T7" fmla="*/ 31750 h 20"/>
                <a:gd name="T8" fmla="*/ 0 60000 65536"/>
                <a:gd name="T9" fmla="*/ 0 60000 65536"/>
                <a:gd name="T10" fmla="*/ 0 60000 65536"/>
                <a:gd name="T11" fmla="*/ 0 60000 65536"/>
                <a:gd name="T12" fmla="*/ 0 w 1"/>
                <a:gd name="T13" fmla="*/ 0 h 20"/>
                <a:gd name="T14" fmla="*/ 1 w 1"/>
                <a:gd name="T15" fmla="*/ 20 h 20"/>
              </a:gdLst>
              <a:ahLst/>
              <a:cxnLst>
                <a:cxn ang="T8">
                  <a:pos x="T0" y="T1"/>
                </a:cxn>
                <a:cxn ang="T9">
                  <a:pos x="T2" y="T3"/>
                </a:cxn>
                <a:cxn ang="T10">
                  <a:pos x="T4" y="T5"/>
                </a:cxn>
                <a:cxn ang="T11">
                  <a:pos x="T6" y="T7"/>
                </a:cxn>
              </a:cxnLst>
              <a:rect l="T12" t="T13" r="T14" b="T15"/>
              <a:pathLst>
                <a:path w="1" h="20">
                  <a:moveTo>
                    <a:pt x="0" y="0"/>
                  </a:moveTo>
                  <a:lnTo>
                    <a:pt x="0" y="0"/>
                  </a:lnTo>
                  <a:lnTo>
                    <a:pt x="1" y="20"/>
                  </a:lnTo>
                </a:path>
              </a:pathLst>
            </a:custGeom>
            <a:noFill/>
            <a:ln w="0">
              <a:solidFill>
                <a:srgbClr val="000000"/>
              </a:solidFill>
              <a:prstDash val="solid"/>
              <a:round/>
              <a:headEnd/>
              <a:tailEnd/>
            </a:ln>
          </p:spPr>
          <p:txBody>
            <a:bodyPr/>
            <a:lstStyle/>
            <a:p>
              <a:endParaRPr lang="en-US"/>
            </a:p>
          </p:txBody>
        </p:sp>
        <p:sp>
          <p:nvSpPr>
            <p:cNvPr id="21643" name="Freeform 2516"/>
            <p:cNvSpPr>
              <a:spLocks/>
            </p:cNvSpPr>
            <p:nvPr/>
          </p:nvSpPr>
          <p:spPr bwMode="auto">
            <a:xfrm>
              <a:off x="3089275" y="1593850"/>
              <a:ext cx="1588" cy="71438"/>
            </a:xfrm>
            <a:custGeom>
              <a:avLst/>
              <a:gdLst>
                <a:gd name="T0" fmla="*/ 0 w 1588"/>
                <a:gd name="T1" fmla="*/ 0 h 45"/>
                <a:gd name="T2" fmla="*/ 0 w 1588"/>
                <a:gd name="T3" fmla="*/ 0 h 45"/>
                <a:gd name="T4" fmla="*/ 0 w 1588"/>
                <a:gd name="T5" fmla="*/ 0 h 45"/>
                <a:gd name="T6" fmla="*/ 0 w 1588"/>
                <a:gd name="T7" fmla="*/ 71438 h 45"/>
                <a:gd name="T8" fmla="*/ 0 60000 65536"/>
                <a:gd name="T9" fmla="*/ 0 60000 65536"/>
                <a:gd name="T10" fmla="*/ 0 60000 65536"/>
                <a:gd name="T11" fmla="*/ 0 60000 65536"/>
                <a:gd name="T12" fmla="*/ 0 w 1588"/>
                <a:gd name="T13" fmla="*/ 0 h 45"/>
                <a:gd name="T14" fmla="*/ 1588 w 1588"/>
                <a:gd name="T15" fmla="*/ 45 h 45"/>
              </a:gdLst>
              <a:ahLst/>
              <a:cxnLst>
                <a:cxn ang="T8">
                  <a:pos x="T0" y="T1"/>
                </a:cxn>
                <a:cxn ang="T9">
                  <a:pos x="T2" y="T3"/>
                </a:cxn>
                <a:cxn ang="T10">
                  <a:pos x="T4" y="T5"/>
                </a:cxn>
                <a:cxn ang="T11">
                  <a:pos x="T6" y="T7"/>
                </a:cxn>
              </a:cxnLst>
              <a:rect l="T12" t="T13" r="T14" b="T15"/>
              <a:pathLst>
                <a:path w="1588" h="45">
                  <a:moveTo>
                    <a:pt x="0" y="0"/>
                  </a:moveTo>
                  <a:lnTo>
                    <a:pt x="0" y="0"/>
                  </a:lnTo>
                  <a:lnTo>
                    <a:pt x="0" y="45"/>
                  </a:lnTo>
                </a:path>
              </a:pathLst>
            </a:custGeom>
            <a:noFill/>
            <a:ln w="0">
              <a:solidFill>
                <a:srgbClr val="000000"/>
              </a:solidFill>
              <a:prstDash val="solid"/>
              <a:round/>
              <a:headEnd/>
              <a:tailEnd/>
            </a:ln>
          </p:spPr>
          <p:txBody>
            <a:bodyPr/>
            <a:lstStyle/>
            <a:p>
              <a:endParaRPr lang="en-US"/>
            </a:p>
          </p:txBody>
        </p:sp>
        <p:sp>
          <p:nvSpPr>
            <p:cNvPr id="21644" name="Freeform 2517"/>
            <p:cNvSpPr>
              <a:spLocks/>
            </p:cNvSpPr>
            <p:nvPr/>
          </p:nvSpPr>
          <p:spPr bwMode="auto">
            <a:xfrm>
              <a:off x="3089275" y="1665288"/>
              <a:ext cx="1588" cy="109538"/>
            </a:xfrm>
            <a:custGeom>
              <a:avLst/>
              <a:gdLst>
                <a:gd name="T0" fmla="*/ 0 w 1"/>
                <a:gd name="T1" fmla="*/ 0 h 69"/>
                <a:gd name="T2" fmla="*/ 0 w 1"/>
                <a:gd name="T3" fmla="*/ 0 h 69"/>
                <a:gd name="T4" fmla="*/ 0 w 1"/>
                <a:gd name="T5" fmla="*/ 0 h 69"/>
                <a:gd name="T6" fmla="*/ 1588 w 1"/>
                <a:gd name="T7" fmla="*/ 109538 h 69"/>
                <a:gd name="T8" fmla="*/ 0 60000 65536"/>
                <a:gd name="T9" fmla="*/ 0 60000 65536"/>
                <a:gd name="T10" fmla="*/ 0 60000 65536"/>
                <a:gd name="T11" fmla="*/ 0 60000 65536"/>
                <a:gd name="T12" fmla="*/ 0 w 1"/>
                <a:gd name="T13" fmla="*/ 0 h 69"/>
                <a:gd name="T14" fmla="*/ 1 w 1"/>
                <a:gd name="T15" fmla="*/ 69 h 69"/>
              </a:gdLst>
              <a:ahLst/>
              <a:cxnLst>
                <a:cxn ang="T8">
                  <a:pos x="T0" y="T1"/>
                </a:cxn>
                <a:cxn ang="T9">
                  <a:pos x="T2" y="T3"/>
                </a:cxn>
                <a:cxn ang="T10">
                  <a:pos x="T4" y="T5"/>
                </a:cxn>
                <a:cxn ang="T11">
                  <a:pos x="T6" y="T7"/>
                </a:cxn>
              </a:cxnLst>
              <a:rect l="T12" t="T13" r="T14" b="T15"/>
              <a:pathLst>
                <a:path w="1" h="69">
                  <a:moveTo>
                    <a:pt x="0" y="0"/>
                  </a:moveTo>
                  <a:lnTo>
                    <a:pt x="0" y="0"/>
                  </a:lnTo>
                  <a:lnTo>
                    <a:pt x="1" y="69"/>
                  </a:lnTo>
                </a:path>
              </a:pathLst>
            </a:custGeom>
            <a:noFill/>
            <a:ln w="0">
              <a:solidFill>
                <a:srgbClr val="000000"/>
              </a:solidFill>
              <a:prstDash val="solid"/>
              <a:round/>
              <a:headEnd/>
              <a:tailEnd/>
            </a:ln>
          </p:spPr>
          <p:txBody>
            <a:bodyPr/>
            <a:lstStyle/>
            <a:p>
              <a:endParaRPr lang="en-US"/>
            </a:p>
          </p:txBody>
        </p:sp>
        <p:sp>
          <p:nvSpPr>
            <p:cNvPr id="21645" name="Freeform 2518"/>
            <p:cNvSpPr>
              <a:spLocks/>
            </p:cNvSpPr>
            <p:nvPr/>
          </p:nvSpPr>
          <p:spPr bwMode="auto">
            <a:xfrm>
              <a:off x="3090863" y="1774825"/>
              <a:ext cx="1588" cy="134938"/>
            </a:xfrm>
            <a:custGeom>
              <a:avLst/>
              <a:gdLst>
                <a:gd name="T0" fmla="*/ 0 w 1"/>
                <a:gd name="T1" fmla="*/ 0 h 85"/>
                <a:gd name="T2" fmla="*/ 0 w 1"/>
                <a:gd name="T3" fmla="*/ 0 h 85"/>
                <a:gd name="T4" fmla="*/ 0 w 1"/>
                <a:gd name="T5" fmla="*/ 0 h 85"/>
                <a:gd name="T6" fmla="*/ 1588 w 1"/>
                <a:gd name="T7" fmla="*/ 134938 h 85"/>
                <a:gd name="T8" fmla="*/ 0 60000 65536"/>
                <a:gd name="T9" fmla="*/ 0 60000 65536"/>
                <a:gd name="T10" fmla="*/ 0 60000 65536"/>
                <a:gd name="T11" fmla="*/ 0 60000 65536"/>
                <a:gd name="T12" fmla="*/ 0 w 1"/>
                <a:gd name="T13" fmla="*/ 0 h 85"/>
                <a:gd name="T14" fmla="*/ 1 w 1"/>
                <a:gd name="T15" fmla="*/ 85 h 85"/>
              </a:gdLst>
              <a:ahLst/>
              <a:cxnLst>
                <a:cxn ang="T8">
                  <a:pos x="T0" y="T1"/>
                </a:cxn>
                <a:cxn ang="T9">
                  <a:pos x="T2" y="T3"/>
                </a:cxn>
                <a:cxn ang="T10">
                  <a:pos x="T4" y="T5"/>
                </a:cxn>
                <a:cxn ang="T11">
                  <a:pos x="T6" y="T7"/>
                </a:cxn>
              </a:cxnLst>
              <a:rect l="T12" t="T13" r="T14" b="T15"/>
              <a:pathLst>
                <a:path w="1" h="85">
                  <a:moveTo>
                    <a:pt x="0" y="0"/>
                  </a:moveTo>
                  <a:lnTo>
                    <a:pt x="0" y="0"/>
                  </a:lnTo>
                  <a:lnTo>
                    <a:pt x="1" y="85"/>
                  </a:lnTo>
                </a:path>
              </a:pathLst>
            </a:custGeom>
            <a:noFill/>
            <a:ln w="0">
              <a:solidFill>
                <a:srgbClr val="000000"/>
              </a:solidFill>
              <a:prstDash val="solid"/>
              <a:round/>
              <a:headEnd/>
              <a:tailEnd/>
            </a:ln>
          </p:spPr>
          <p:txBody>
            <a:bodyPr/>
            <a:lstStyle/>
            <a:p>
              <a:endParaRPr lang="en-US"/>
            </a:p>
          </p:txBody>
        </p:sp>
        <p:sp>
          <p:nvSpPr>
            <p:cNvPr id="21646" name="Freeform 2519"/>
            <p:cNvSpPr>
              <a:spLocks/>
            </p:cNvSpPr>
            <p:nvPr/>
          </p:nvSpPr>
          <p:spPr bwMode="auto">
            <a:xfrm>
              <a:off x="3092450" y="1909763"/>
              <a:ext cx="1588" cy="155575"/>
            </a:xfrm>
            <a:custGeom>
              <a:avLst/>
              <a:gdLst>
                <a:gd name="T0" fmla="*/ 0 w 1"/>
                <a:gd name="T1" fmla="*/ 0 h 98"/>
                <a:gd name="T2" fmla="*/ 0 w 1"/>
                <a:gd name="T3" fmla="*/ 0 h 98"/>
                <a:gd name="T4" fmla="*/ 0 w 1"/>
                <a:gd name="T5" fmla="*/ 0 h 98"/>
                <a:gd name="T6" fmla="*/ 1588 w 1"/>
                <a:gd name="T7" fmla="*/ 155575 h 98"/>
                <a:gd name="T8" fmla="*/ 0 60000 65536"/>
                <a:gd name="T9" fmla="*/ 0 60000 65536"/>
                <a:gd name="T10" fmla="*/ 0 60000 65536"/>
                <a:gd name="T11" fmla="*/ 0 60000 65536"/>
                <a:gd name="T12" fmla="*/ 0 w 1"/>
                <a:gd name="T13" fmla="*/ 0 h 98"/>
                <a:gd name="T14" fmla="*/ 1 w 1"/>
                <a:gd name="T15" fmla="*/ 98 h 98"/>
              </a:gdLst>
              <a:ahLst/>
              <a:cxnLst>
                <a:cxn ang="T8">
                  <a:pos x="T0" y="T1"/>
                </a:cxn>
                <a:cxn ang="T9">
                  <a:pos x="T2" y="T3"/>
                </a:cxn>
                <a:cxn ang="T10">
                  <a:pos x="T4" y="T5"/>
                </a:cxn>
                <a:cxn ang="T11">
                  <a:pos x="T6" y="T7"/>
                </a:cxn>
              </a:cxnLst>
              <a:rect l="T12" t="T13" r="T14" b="T15"/>
              <a:pathLst>
                <a:path w="1" h="98">
                  <a:moveTo>
                    <a:pt x="0" y="0"/>
                  </a:moveTo>
                  <a:lnTo>
                    <a:pt x="0" y="0"/>
                  </a:lnTo>
                  <a:lnTo>
                    <a:pt x="1" y="98"/>
                  </a:lnTo>
                </a:path>
              </a:pathLst>
            </a:custGeom>
            <a:noFill/>
            <a:ln w="0">
              <a:solidFill>
                <a:srgbClr val="000000"/>
              </a:solidFill>
              <a:prstDash val="solid"/>
              <a:round/>
              <a:headEnd/>
              <a:tailEnd/>
            </a:ln>
          </p:spPr>
          <p:txBody>
            <a:bodyPr/>
            <a:lstStyle/>
            <a:p>
              <a:endParaRPr lang="en-US"/>
            </a:p>
          </p:txBody>
        </p:sp>
        <p:sp>
          <p:nvSpPr>
            <p:cNvPr id="21647" name="Freeform 2520"/>
            <p:cNvSpPr>
              <a:spLocks/>
            </p:cNvSpPr>
            <p:nvPr/>
          </p:nvSpPr>
          <p:spPr bwMode="auto">
            <a:xfrm>
              <a:off x="3094038" y="2065338"/>
              <a:ext cx="1588" cy="165100"/>
            </a:xfrm>
            <a:custGeom>
              <a:avLst/>
              <a:gdLst>
                <a:gd name="T0" fmla="*/ 0 w 1588"/>
                <a:gd name="T1" fmla="*/ 0 h 104"/>
                <a:gd name="T2" fmla="*/ 0 w 1588"/>
                <a:gd name="T3" fmla="*/ 0 h 104"/>
                <a:gd name="T4" fmla="*/ 0 w 1588"/>
                <a:gd name="T5" fmla="*/ 0 h 104"/>
                <a:gd name="T6" fmla="*/ 0 w 1588"/>
                <a:gd name="T7" fmla="*/ 165100 h 104"/>
                <a:gd name="T8" fmla="*/ 0 60000 65536"/>
                <a:gd name="T9" fmla="*/ 0 60000 65536"/>
                <a:gd name="T10" fmla="*/ 0 60000 65536"/>
                <a:gd name="T11" fmla="*/ 0 60000 65536"/>
                <a:gd name="T12" fmla="*/ 0 w 1588"/>
                <a:gd name="T13" fmla="*/ 0 h 104"/>
                <a:gd name="T14" fmla="*/ 1588 w 1588"/>
                <a:gd name="T15" fmla="*/ 104 h 104"/>
              </a:gdLst>
              <a:ahLst/>
              <a:cxnLst>
                <a:cxn ang="T8">
                  <a:pos x="T0" y="T1"/>
                </a:cxn>
                <a:cxn ang="T9">
                  <a:pos x="T2" y="T3"/>
                </a:cxn>
                <a:cxn ang="T10">
                  <a:pos x="T4" y="T5"/>
                </a:cxn>
                <a:cxn ang="T11">
                  <a:pos x="T6" y="T7"/>
                </a:cxn>
              </a:cxnLst>
              <a:rect l="T12" t="T13" r="T14" b="T15"/>
              <a:pathLst>
                <a:path w="1588" h="104">
                  <a:moveTo>
                    <a:pt x="0" y="0"/>
                  </a:moveTo>
                  <a:lnTo>
                    <a:pt x="0" y="0"/>
                  </a:lnTo>
                  <a:lnTo>
                    <a:pt x="0" y="104"/>
                  </a:lnTo>
                </a:path>
              </a:pathLst>
            </a:custGeom>
            <a:noFill/>
            <a:ln w="0">
              <a:solidFill>
                <a:srgbClr val="000000"/>
              </a:solidFill>
              <a:prstDash val="solid"/>
              <a:round/>
              <a:headEnd/>
              <a:tailEnd/>
            </a:ln>
          </p:spPr>
          <p:txBody>
            <a:bodyPr/>
            <a:lstStyle/>
            <a:p>
              <a:endParaRPr lang="en-US"/>
            </a:p>
          </p:txBody>
        </p:sp>
        <p:sp>
          <p:nvSpPr>
            <p:cNvPr id="21648" name="Freeform 2521"/>
            <p:cNvSpPr>
              <a:spLocks/>
            </p:cNvSpPr>
            <p:nvPr/>
          </p:nvSpPr>
          <p:spPr bwMode="auto">
            <a:xfrm>
              <a:off x="3094038" y="2230438"/>
              <a:ext cx="1588" cy="166688"/>
            </a:xfrm>
            <a:custGeom>
              <a:avLst/>
              <a:gdLst>
                <a:gd name="T0" fmla="*/ 0 w 1"/>
                <a:gd name="T1" fmla="*/ 0 h 105"/>
                <a:gd name="T2" fmla="*/ 0 w 1"/>
                <a:gd name="T3" fmla="*/ 0 h 105"/>
                <a:gd name="T4" fmla="*/ 0 w 1"/>
                <a:gd name="T5" fmla="*/ 0 h 105"/>
                <a:gd name="T6" fmla="*/ 1588 w 1"/>
                <a:gd name="T7" fmla="*/ 166688 h 105"/>
                <a:gd name="T8" fmla="*/ 0 60000 65536"/>
                <a:gd name="T9" fmla="*/ 0 60000 65536"/>
                <a:gd name="T10" fmla="*/ 0 60000 65536"/>
                <a:gd name="T11" fmla="*/ 0 60000 65536"/>
                <a:gd name="T12" fmla="*/ 0 w 1"/>
                <a:gd name="T13" fmla="*/ 0 h 105"/>
                <a:gd name="T14" fmla="*/ 1 w 1"/>
                <a:gd name="T15" fmla="*/ 105 h 105"/>
              </a:gdLst>
              <a:ahLst/>
              <a:cxnLst>
                <a:cxn ang="T8">
                  <a:pos x="T0" y="T1"/>
                </a:cxn>
                <a:cxn ang="T9">
                  <a:pos x="T2" y="T3"/>
                </a:cxn>
                <a:cxn ang="T10">
                  <a:pos x="T4" y="T5"/>
                </a:cxn>
                <a:cxn ang="T11">
                  <a:pos x="T6" y="T7"/>
                </a:cxn>
              </a:cxnLst>
              <a:rect l="T12" t="T13" r="T14" b="T15"/>
              <a:pathLst>
                <a:path w="1" h="105">
                  <a:moveTo>
                    <a:pt x="0" y="0"/>
                  </a:moveTo>
                  <a:lnTo>
                    <a:pt x="0" y="0"/>
                  </a:lnTo>
                  <a:lnTo>
                    <a:pt x="1" y="105"/>
                  </a:lnTo>
                </a:path>
              </a:pathLst>
            </a:custGeom>
            <a:noFill/>
            <a:ln w="0">
              <a:solidFill>
                <a:srgbClr val="000000"/>
              </a:solidFill>
              <a:prstDash val="solid"/>
              <a:round/>
              <a:headEnd/>
              <a:tailEnd/>
            </a:ln>
          </p:spPr>
          <p:txBody>
            <a:bodyPr/>
            <a:lstStyle/>
            <a:p>
              <a:endParaRPr lang="en-US"/>
            </a:p>
          </p:txBody>
        </p:sp>
        <p:sp>
          <p:nvSpPr>
            <p:cNvPr id="21649" name="Freeform 2522"/>
            <p:cNvSpPr>
              <a:spLocks/>
            </p:cNvSpPr>
            <p:nvPr/>
          </p:nvSpPr>
          <p:spPr bwMode="auto">
            <a:xfrm>
              <a:off x="3095625" y="2397125"/>
              <a:ext cx="1588" cy="160338"/>
            </a:xfrm>
            <a:custGeom>
              <a:avLst/>
              <a:gdLst>
                <a:gd name="T0" fmla="*/ 0 w 1"/>
                <a:gd name="T1" fmla="*/ 0 h 101"/>
                <a:gd name="T2" fmla="*/ 0 w 1"/>
                <a:gd name="T3" fmla="*/ 0 h 101"/>
                <a:gd name="T4" fmla="*/ 0 w 1"/>
                <a:gd name="T5" fmla="*/ 0 h 101"/>
                <a:gd name="T6" fmla="*/ 1588 w 1"/>
                <a:gd name="T7" fmla="*/ 160338 h 101"/>
                <a:gd name="T8" fmla="*/ 0 60000 65536"/>
                <a:gd name="T9" fmla="*/ 0 60000 65536"/>
                <a:gd name="T10" fmla="*/ 0 60000 65536"/>
                <a:gd name="T11" fmla="*/ 0 60000 65536"/>
                <a:gd name="T12" fmla="*/ 0 w 1"/>
                <a:gd name="T13" fmla="*/ 0 h 101"/>
                <a:gd name="T14" fmla="*/ 1 w 1"/>
                <a:gd name="T15" fmla="*/ 101 h 101"/>
              </a:gdLst>
              <a:ahLst/>
              <a:cxnLst>
                <a:cxn ang="T8">
                  <a:pos x="T0" y="T1"/>
                </a:cxn>
                <a:cxn ang="T9">
                  <a:pos x="T2" y="T3"/>
                </a:cxn>
                <a:cxn ang="T10">
                  <a:pos x="T4" y="T5"/>
                </a:cxn>
                <a:cxn ang="T11">
                  <a:pos x="T6" y="T7"/>
                </a:cxn>
              </a:cxnLst>
              <a:rect l="T12" t="T13" r="T14" b="T15"/>
              <a:pathLst>
                <a:path w="1" h="101">
                  <a:moveTo>
                    <a:pt x="0" y="0"/>
                  </a:moveTo>
                  <a:lnTo>
                    <a:pt x="0" y="0"/>
                  </a:lnTo>
                  <a:lnTo>
                    <a:pt x="1" y="101"/>
                  </a:lnTo>
                </a:path>
              </a:pathLst>
            </a:custGeom>
            <a:noFill/>
            <a:ln w="0">
              <a:solidFill>
                <a:srgbClr val="000000"/>
              </a:solidFill>
              <a:prstDash val="solid"/>
              <a:round/>
              <a:headEnd/>
              <a:tailEnd/>
            </a:ln>
          </p:spPr>
          <p:txBody>
            <a:bodyPr/>
            <a:lstStyle/>
            <a:p>
              <a:endParaRPr lang="en-US"/>
            </a:p>
          </p:txBody>
        </p:sp>
        <p:sp>
          <p:nvSpPr>
            <p:cNvPr id="21650" name="Freeform 2523"/>
            <p:cNvSpPr>
              <a:spLocks/>
            </p:cNvSpPr>
            <p:nvPr/>
          </p:nvSpPr>
          <p:spPr bwMode="auto">
            <a:xfrm>
              <a:off x="3097213" y="2557463"/>
              <a:ext cx="1588" cy="147638"/>
            </a:xfrm>
            <a:custGeom>
              <a:avLst/>
              <a:gdLst>
                <a:gd name="T0" fmla="*/ 0 w 1588"/>
                <a:gd name="T1" fmla="*/ 0 h 93"/>
                <a:gd name="T2" fmla="*/ 0 w 1588"/>
                <a:gd name="T3" fmla="*/ 0 h 93"/>
                <a:gd name="T4" fmla="*/ 0 w 1588"/>
                <a:gd name="T5" fmla="*/ 0 h 93"/>
                <a:gd name="T6" fmla="*/ 0 w 1588"/>
                <a:gd name="T7" fmla="*/ 147638 h 93"/>
                <a:gd name="T8" fmla="*/ 0 60000 65536"/>
                <a:gd name="T9" fmla="*/ 0 60000 65536"/>
                <a:gd name="T10" fmla="*/ 0 60000 65536"/>
                <a:gd name="T11" fmla="*/ 0 60000 65536"/>
                <a:gd name="T12" fmla="*/ 0 w 1588"/>
                <a:gd name="T13" fmla="*/ 0 h 93"/>
                <a:gd name="T14" fmla="*/ 1588 w 1588"/>
                <a:gd name="T15" fmla="*/ 93 h 93"/>
              </a:gdLst>
              <a:ahLst/>
              <a:cxnLst>
                <a:cxn ang="T8">
                  <a:pos x="T0" y="T1"/>
                </a:cxn>
                <a:cxn ang="T9">
                  <a:pos x="T2" y="T3"/>
                </a:cxn>
                <a:cxn ang="T10">
                  <a:pos x="T4" y="T5"/>
                </a:cxn>
                <a:cxn ang="T11">
                  <a:pos x="T6" y="T7"/>
                </a:cxn>
              </a:cxnLst>
              <a:rect l="T12" t="T13" r="T14" b="T15"/>
              <a:pathLst>
                <a:path w="1588" h="93">
                  <a:moveTo>
                    <a:pt x="0" y="0"/>
                  </a:moveTo>
                  <a:lnTo>
                    <a:pt x="0" y="0"/>
                  </a:lnTo>
                  <a:lnTo>
                    <a:pt x="0" y="93"/>
                  </a:lnTo>
                </a:path>
              </a:pathLst>
            </a:custGeom>
            <a:noFill/>
            <a:ln w="0">
              <a:solidFill>
                <a:srgbClr val="000000"/>
              </a:solidFill>
              <a:prstDash val="solid"/>
              <a:round/>
              <a:headEnd/>
              <a:tailEnd/>
            </a:ln>
          </p:spPr>
          <p:txBody>
            <a:bodyPr/>
            <a:lstStyle/>
            <a:p>
              <a:endParaRPr lang="en-US"/>
            </a:p>
          </p:txBody>
        </p:sp>
        <p:sp>
          <p:nvSpPr>
            <p:cNvPr id="21651" name="Freeform 2524"/>
            <p:cNvSpPr>
              <a:spLocks/>
            </p:cNvSpPr>
            <p:nvPr/>
          </p:nvSpPr>
          <p:spPr bwMode="auto">
            <a:xfrm>
              <a:off x="3097213" y="2705100"/>
              <a:ext cx="1588" cy="133350"/>
            </a:xfrm>
            <a:custGeom>
              <a:avLst/>
              <a:gdLst>
                <a:gd name="T0" fmla="*/ 0 w 1"/>
                <a:gd name="T1" fmla="*/ 0 h 84"/>
                <a:gd name="T2" fmla="*/ 0 w 1"/>
                <a:gd name="T3" fmla="*/ 0 h 84"/>
                <a:gd name="T4" fmla="*/ 0 w 1"/>
                <a:gd name="T5" fmla="*/ 0 h 84"/>
                <a:gd name="T6" fmla="*/ 1588 w 1"/>
                <a:gd name="T7" fmla="*/ 133350 h 84"/>
                <a:gd name="T8" fmla="*/ 0 60000 65536"/>
                <a:gd name="T9" fmla="*/ 0 60000 65536"/>
                <a:gd name="T10" fmla="*/ 0 60000 65536"/>
                <a:gd name="T11" fmla="*/ 0 60000 65536"/>
                <a:gd name="T12" fmla="*/ 0 w 1"/>
                <a:gd name="T13" fmla="*/ 0 h 84"/>
                <a:gd name="T14" fmla="*/ 1 w 1"/>
                <a:gd name="T15" fmla="*/ 84 h 84"/>
              </a:gdLst>
              <a:ahLst/>
              <a:cxnLst>
                <a:cxn ang="T8">
                  <a:pos x="T0" y="T1"/>
                </a:cxn>
                <a:cxn ang="T9">
                  <a:pos x="T2" y="T3"/>
                </a:cxn>
                <a:cxn ang="T10">
                  <a:pos x="T4" y="T5"/>
                </a:cxn>
                <a:cxn ang="T11">
                  <a:pos x="T6" y="T7"/>
                </a:cxn>
              </a:cxnLst>
              <a:rect l="T12" t="T13" r="T14" b="T15"/>
              <a:pathLst>
                <a:path w="1" h="84">
                  <a:moveTo>
                    <a:pt x="0" y="0"/>
                  </a:moveTo>
                  <a:lnTo>
                    <a:pt x="0" y="0"/>
                  </a:lnTo>
                  <a:lnTo>
                    <a:pt x="1" y="84"/>
                  </a:lnTo>
                </a:path>
              </a:pathLst>
            </a:custGeom>
            <a:noFill/>
            <a:ln w="0">
              <a:solidFill>
                <a:srgbClr val="000000"/>
              </a:solidFill>
              <a:prstDash val="solid"/>
              <a:round/>
              <a:headEnd/>
              <a:tailEnd/>
            </a:ln>
          </p:spPr>
          <p:txBody>
            <a:bodyPr/>
            <a:lstStyle/>
            <a:p>
              <a:endParaRPr lang="en-US"/>
            </a:p>
          </p:txBody>
        </p:sp>
        <p:sp>
          <p:nvSpPr>
            <p:cNvPr id="21652" name="Freeform 2525"/>
            <p:cNvSpPr>
              <a:spLocks/>
            </p:cNvSpPr>
            <p:nvPr/>
          </p:nvSpPr>
          <p:spPr bwMode="auto">
            <a:xfrm>
              <a:off x="3098800" y="2838450"/>
              <a:ext cx="1588" cy="115888"/>
            </a:xfrm>
            <a:custGeom>
              <a:avLst/>
              <a:gdLst>
                <a:gd name="T0" fmla="*/ 0 w 1"/>
                <a:gd name="T1" fmla="*/ 0 h 73"/>
                <a:gd name="T2" fmla="*/ 0 w 1"/>
                <a:gd name="T3" fmla="*/ 0 h 73"/>
                <a:gd name="T4" fmla="*/ 0 w 1"/>
                <a:gd name="T5" fmla="*/ 0 h 73"/>
                <a:gd name="T6" fmla="*/ 1588 w 1"/>
                <a:gd name="T7" fmla="*/ 115888 h 73"/>
                <a:gd name="T8" fmla="*/ 0 60000 65536"/>
                <a:gd name="T9" fmla="*/ 0 60000 65536"/>
                <a:gd name="T10" fmla="*/ 0 60000 65536"/>
                <a:gd name="T11" fmla="*/ 0 60000 65536"/>
                <a:gd name="T12" fmla="*/ 0 w 1"/>
                <a:gd name="T13" fmla="*/ 0 h 73"/>
                <a:gd name="T14" fmla="*/ 1 w 1"/>
                <a:gd name="T15" fmla="*/ 73 h 73"/>
              </a:gdLst>
              <a:ahLst/>
              <a:cxnLst>
                <a:cxn ang="T8">
                  <a:pos x="T0" y="T1"/>
                </a:cxn>
                <a:cxn ang="T9">
                  <a:pos x="T2" y="T3"/>
                </a:cxn>
                <a:cxn ang="T10">
                  <a:pos x="T4" y="T5"/>
                </a:cxn>
                <a:cxn ang="T11">
                  <a:pos x="T6" y="T7"/>
                </a:cxn>
              </a:cxnLst>
              <a:rect l="T12" t="T13" r="T14" b="T15"/>
              <a:pathLst>
                <a:path w="1" h="73">
                  <a:moveTo>
                    <a:pt x="0" y="0"/>
                  </a:moveTo>
                  <a:lnTo>
                    <a:pt x="0" y="0"/>
                  </a:lnTo>
                  <a:lnTo>
                    <a:pt x="1" y="73"/>
                  </a:lnTo>
                </a:path>
              </a:pathLst>
            </a:custGeom>
            <a:noFill/>
            <a:ln w="0">
              <a:solidFill>
                <a:srgbClr val="000000"/>
              </a:solidFill>
              <a:prstDash val="solid"/>
              <a:round/>
              <a:headEnd/>
              <a:tailEnd/>
            </a:ln>
          </p:spPr>
          <p:txBody>
            <a:bodyPr/>
            <a:lstStyle/>
            <a:p>
              <a:endParaRPr lang="en-US"/>
            </a:p>
          </p:txBody>
        </p:sp>
        <p:sp>
          <p:nvSpPr>
            <p:cNvPr id="21653" name="Freeform 2526"/>
            <p:cNvSpPr>
              <a:spLocks/>
            </p:cNvSpPr>
            <p:nvPr/>
          </p:nvSpPr>
          <p:spPr bwMode="auto">
            <a:xfrm>
              <a:off x="3100388" y="2954338"/>
              <a:ext cx="1588" cy="98425"/>
            </a:xfrm>
            <a:custGeom>
              <a:avLst/>
              <a:gdLst>
                <a:gd name="T0" fmla="*/ 0 w 1"/>
                <a:gd name="T1" fmla="*/ 0 h 62"/>
                <a:gd name="T2" fmla="*/ 0 w 1"/>
                <a:gd name="T3" fmla="*/ 0 h 62"/>
                <a:gd name="T4" fmla="*/ 0 w 1"/>
                <a:gd name="T5" fmla="*/ 0 h 62"/>
                <a:gd name="T6" fmla="*/ 1588 w 1"/>
                <a:gd name="T7" fmla="*/ 98425 h 62"/>
                <a:gd name="T8" fmla="*/ 0 60000 65536"/>
                <a:gd name="T9" fmla="*/ 0 60000 65536"/>
                <a:gd name="T10" fmla="*/ 0 60000 65536"/>
                <a:gd name="T11" fmla="*/ 0 60000 65536"/>
                <a:gd name="T12" fmla="*/ 0 w 1"/>
                <a:gd name="T13" fmla="*/ 0 h 62"/>
                <a:gd name="T14" fmla="*/ 1 w 1"/>
                <a:gd name="T15" fmla="*/ 62 h 62"/>
              </a:gdLst>
              <a:ahLst/>
              <a:cxnLst>
                <a:cxn ang="T8">
                  <a:pos x="T0" y="T1"/>
                </a:cxn>
                <a:cxn ang="T9">
                  <a:pos x="T2" y="T3"/>
                </a:cxn>
                <a:cxn ang="T10">
                  <a:pos x="T4" y="T5"/>
                </a:cxn>
                <a:cxn ang="T11">
                  <a:pos x="T6" y="T7"/>
                </a:cxn>
              </a:cxnLst>
              <a:rect l="T12" t="T13" r="T14" b="T15"/>
              <a:pathLst>
                <a:path w="1" h="62">
                  <a:moveTo>
                    <a:pt x="0" y="0"/>
                  </a:moveTo>
                  <a:lnTo>
                    <a:pt x="0" y="0"/>
                  </a:lnTo>
                  <a:lnTo>
                    <a:pt x="1" y="62"/>
                  </a:lnTo>
                </a:path>
              </a:pathLst>
            </a:custGeom>
            <a:noFill/>
            <a:ln w="0">
              <a:solidFill>
                <a:srgbClr val="000000"/>
              </a:solidFill>
              <a:prstDash val="solid"/>
              <a:round/>
              <a:headEnd/>
              <a:tailEnd/>
            </a:ln>
          </p:spPr>
          <p:txBody>
            <a:bodyPr/>
            <a:lstStyle/>
            <a:p>
              <a:endParaRPr lang="en-US"/>
            </a:p>
          </p:txBody>
        </p:sp>
        <p:sp>
          <p:nvSpPr>
            <p:cNvPr id="21654" name="Freeform 2527"/>
            <p:cNvSpPr>
              <a:spLocks/>
            </p:cNvSpPr>
            <p:nvPr/>
          </p:nvSpPr>
          <p:spPr bwMode="auto">
            <a:xfrm>
              <a:off x="3101975" y="3052763"/>
              <a:ext cx="1588" cy="82550"/>
            </a:xfrm>
            <a:custGeom>
              <a:avLst/>
              <a:gdLst>
                <a:gd name="T0" fmla="*/ 0 w 1588"/>
                <a:gd name="T1" fmla="*/ 0 h 52"/>
                <a:gd name="T2" fmla="*/ 0 w 1588"/>
                <a:gd name="T3" fmla="*/ 0 h 52"/>
                <a:gd name="T4" fmla="*/ 0 w 1588"/>
                <a:gd name="T5" fmla="*/ 0 h 52"/>
                <a:gd name="T6" fmla="*/ 0 w 1588"/>
                <a:gd name="T7" fmla="*/ 82550 h 52"/>
                <a:gd name="T8" fmla="*/ 0 60000 65536"/>
                <a:gd name="T9" fmla="*/ 0 60000 65536"/>
                <a:gd name="T10" fmla="*/ 0 60000 65536"/>
                <a:gd name="T11" fmla="*/ 0 60000 65536"/>
                <a:gd name="T12" fmla="*/ 0 w 1588"/>
                <a:gd name="T13" fmla="*/ 0 h 52"/>
                <a:gd name="T14" fmla="*/ 1588 w 1588"/>
                <a:gd name="T15" fmla="*/ 52 h 52"/>
              </a:gdLst>
              <a:ahLst/>
              <a:cxnLst>
                <a:cxn ang="T8">
                  <a:pos x="T0" y="T1"/>
                </a:cxn>
                <a:cxn ang="T9">
                  <a:pos x="T2" y="T3"/>
                </a:cxn>
                <a:cxn ang="T10">
                  <a:pos x="T4" y="T5"/>
                </a:cxn>
                <a:cxn ang="T11">
                  <a:pos x="T6" y="T7"/>
                </a:cxn>
              </a:cxnLst>
              <a:rect l="T12" t="T13" r="T14" b="T15"/>
              <a:pathLst>
                <a:path w="1588" h="52">
                  <a:moveTo>
                    <a:pt x="0" y="0"/>
                  </a:moveTo>
                  <a:lnTo>
                    <a:pt x="0" y="0"/>
                  </a:lnTo>
                  <a:lnTo>
                    <a:pt x="0" y="52"/>
                  </a:lnTo>
                </a:path>
              </a:pathLst>
            </a:custGeom>
            <a:noFill/>
            <a:ln w="0">
              <a:solidFill>
                <a:srgbClr val="000000"/>
              </a:solidFill>
              <a:prstDash val="solid"/>
              <a:round/>
              <a:headEnd/>
              <a:tailEnd/>
            </a:ln>
          </p:spPr>
          <p:txBody>
            <a:bodyPr/>
            <a:lstStyle/>
            <a:p>
              <a:endParaRPr lang="en-US"/>
            </a:p>
          </p:txBody>
        </p:sp>
        <p:sp>
          <p:nvSpPr>
            <p:cNvPr id="21655" name="Freeform 2528"/>
            <p:cNvSpPr>
              <a:spLocks/>
            </p:cNvSpPr>
            <p:nvPr/>
          </p:nvSpPr>
          <p:spPr bwMode="auto">
            <a:xfrm>
              <a:off x="3101975" y="3135313"/>
              <a:ext cx="1588" cy="68263"/>
            </a:xfrm>
            <a:custGeom>
              <a:avLst/>
              <a:gdLst>
                <a:gd name="T0" fmla="*/ 0 w 1"/>
                <a:gd name="T1" fmla="*/ 0 h 43"/>
                <a:gd name="T2" fmla="*/ 0 w 1"/>
                <a:gd name="T3" fmla="*/ 0 h 43"/>
                <a:gd name="T4" fmla="*/ 0 w 1"/>
                <a:gd name="T5" fmla="*/ 0 h 43"/>
                <a:gd name="T6" fmla="*/ 1588 w 1"/>
                <a:gd name="T7" fmla="*/ 68263 h 43"/>
                <a:gd name="T8" fmla="*/ 0 60000 65536"/>
                <a:gd name="T9" fmla="*/ 0 60000 65536"/>
                <a:gd name="T10" fmla="*/ 0 60000 65536"/>
                <a:gd name="T11" fmla="*/ 0 60000 65536"/>
                <a:gd name="T12" fmla="*/ 0 w 1"/>
                <a:gd name="T13" fmla="*/ 0 h 43"/>
                <a:gd name="T14" fmla="*/ 1 w 1"/>
                <a:gd name="T15" fmla="*/ 43 h 43"/>
              </a:gdLst>
              <a:ahLst/>
              <a:cxnLst>
                <a:cxn ang="T8">
                  <a:pos x="T0" y="T1"/>
                </a:cxn>
                <a:cxn ang="T9">
                  <a:pos x="T2" y="T3"/>
                </a:cxn>
                <a:cxn ang="T10">
                  <a:pos x="T4" y="T5"/>
                </a:cxn>
                <a:cxn ang="T11">
                  <a:pos x="T6" y="T7"/>
                </a:cxn>
              </a:cxnLst>
              <a:rect l="T12" t="T13" r="T14" b="T15"/>
              <a:pathLst>
                <a:path w="1" h="43">
                  <a:moveTo>
                    <a:pt x="0" y="0"/>
                  </a:moveTo>
                  <a:lnTo>
                    <a:pt x="0" y="0"/>
                  </a:lnTo>
                  <a:lnTo>
                    <a:pt x="1" y="43"/>
                  </a:lnTo>
                </a:path>
              </a:pathLst>
            </a:custGeom>
            <a:noFill/>
            <a:ln w="0">
              <a:solidFill>
                <a:srgbClr val="000000"/>
              </a:solidFill>
              <a:prstDash val="solid"/>
              <a:round/>
              <a:headEnd/>
              <a:tailEnd/>
            </a:ln>
          </p:spPr>
          <p:txBody>
            <a:bodyPr/>
            <a:lstStyle/>
            <a:p>
              <a:endParaRPr lang="en-US"/>
            </a:p>
          </p:txBody>
        </p:sp>
        <p:sp>
          <p:nvSpPr>
            <p:cNvPr id="21656" name="Freeform 2529"/>
            <p:cNvSpPr>
              <a:spLocks/>
            </p:cNvSpPr>
            <p:nvPr/>
          </p:nvSpPr>
          <p:spPr bwMode="auto">
            <a:xfrm>
              <a:off x="3103563" y="3203575"/>
              <a:ext cx="1588" cy="53975"/>
            </a:xfrm>
            <a:custGeom>
              <a:avLst/>
              <a:gdLst>
                <a:gd name="T0" fmla="*/ 0 w 1"/>
                <a:gd name="T1" fmla="*/ 0 h 34"/>
                <a:gd name="T2" fmla="*/ 0 w 1"/>
                <a:gd name="T3" fmla="*/ 0 h 34"/>
                <a:gd name="T4" fmla="*/ 0 w 1"/>
                <a:gd name="T5" fmla="*/ 0 h 34"/>
                <a:gd name="T6" fmla="*/ 1588 w 1"/>
                <a:gd name="T7" fmla="*/ 53975 h 34"/>
                <a:gd name="T8" fmla="*/ 0 60000 65536"/>
                <a:gd name="T9" fmla="*/ 0 60000 65536"/>
                <a:gd name="T10" fmla="*/ 0 60000 65536"/>
                <a:gd name="T11" fmla="*/ 0 60000 65536"/>
                <a:gd name="T12" fmla="*/ 0 w 1"/>
                <a:gd name="T13" fmla="*/ 0 h 34"/>
                <a:gd name="T14" fmla="*/ 1 w 1"/>
                <a:gd name="T15" fmla="*/ 34 h 34"/>
              </a:gdLst>
              <a:ahLst/>
              <a:cxnLst>
                <a:cxn ang="T8">
                  <a:pos x="T0" y="T1"/>
                </a:cxn>
                <a:cxn ang="T9">
                  <a:pos x="T2" y="T3"/>
                </a:cxn>
                <a:cxn ang="T10">
                  <a:pos x="T4" y="T5"/>
                </a:cxn>
                <a:cxn ang="T11">
                  <a:pos x="T6" y="T7"/>
                </a:cxn>
              </a:cxnLst>
              <a:rect l="T12" t="T13" r="T14" b="T15"/>
              <a:pathLst>
                <a:path w="1" h="34">
                  <a:moveTo>
                    <a:pt x="0" y="0"/>
                  </a:moveTo>
                  <a:lnTo>
                    <a:pt x="0" y="0"/>
                  </a:lnTo>
                  <a:lnTo>
                    <a:pt x="1" y="34"/>
                  </a:lnTo>
                </a:path>
              </a:pathLst>
            </a:custGeom>
            <a:noFill/>
            <a:ln w="0">
              <a:solidFill>
                <a:srgbClr val="000000"/>
              </a:solidFill>
              <a:prstDash val="solid"/>
              <a:round/>
              <a:headEnd/>
              <a:tailEnd/>
            </a:ln>
          </p:spPr>
          <p:txBody>
            <a:bodyPr/>
            <a:lstStyle/>
            <a:p>
              <a:endParaRPr lang="en-US"/>
            </a:p>
          </p:txBody>
        </p:sp>
        <p:sp>
          <p:nvSpPr>
            <p:cNvPr id="21657" name="Freeform 2530"/>
            <p:cNvSpPr>
              <a:spLocks/>
            </p:cNvSpPr>
            <p:nvPr/>
          </p:nvSpPr>
          <p:spPr bwMode="auto">
            <a:xfrm>
              <a:off x="3105150" y="3257550"/>
              <a:ext cx="1588" cy="46038"/>
            </a:xfrm>
            <a:custGeom>
              <a:avLst/>
              <a:gdLst>
                <a:gd name="T0" fmla="*/ 0 w 1588"/>
                <a:gd name="T1" fmla="*/ 0 h 29"/>
                <a:gd name="T2" fmla="*/ 0 w 1588"/>
                <a:gd name="T3" fmla="*/ 0 h 29"/>
                <a:gd name="T4" fmla="*/ 0 w 1588"/>
                <a:gd name="T5" fmla="*/ 0 h 29"/>
                <a:gd name="T6" fmla="*/ 0 w 1588"/>
                <a:gd name="T7" fmla="*/ 46038 h 29"/>
                <a:gd name="T8" fmla="*/ 0 60000 65536"/>
                <a:gd name="T9" fmla="*/ 0 60000 65536"/>
                <a:gd name="T10" fmla="*/ 0 60000 65536"/>
                <a:gd name="T11" fmla="*/ 0 60000 65536"/>
                <a:gd name="T12" fmla="*/ 0 w 1588"/>
                <a:gd name="T13" fmla="*/ 0 h 29"/>
                <a:gd name="T14" fmla="*/ 1588 w 1588"/>
                <a:gd name="T15" fmla="*/ 29 h 29"/>
              </a:gdLst>
              <a:ahLst/>
              <a:cxnLst>
                <a:cxn ang="T8">
                  <a:pos x="T0" y="T1"/>
                </a:cxn>
                <a:cxn ang="T9">
                  <a:pos x="T2" y="T3"/>
                </a:cxn>
                <a:cxn ang="T10">
                  <a:pos x="T4" y="T5"/>
                </a:cxn>
                <a:cxn ang="T11">
                  <a:pos x="T6" y="T7"/>
                </a:cxn>
              </a:cxnLst>
              <a:rect l="T12" t="T13" r="T14" b="T15"/>
              <a:pathLst>
                <a:path w="1588" h="29">
                  <a:moveTo>
                    <a:pt x="0" y="0"/>
                  </a:moveTo>
                  <a:lnTo>
                    <a:pt x="0" y="0"/>
                  </a:lnTo>
                  <a:lnTo>
                    <a:pt x="0" y="29"/>
                  </a:lnTo>
                </a:path>
              </a:pathLst>
            </a:custGeom>
            <a:noFill/>
            <a:ln w="0">
              <a:solidFill>
                <a:srgbClr val="000000"/>
              </a:solidFill>
              <a:prstDash val="solid"/>
              <a:round/>
              <a:headEnd/>
              <a:tailEnd/>
            </a:ln>
          </p:spPr>
          <p:txBody>
            <a:bodyPr/>
            <a:lstStyle/>
            <a:p>
              <a:endParaRPr lang="en-US"/>
            </a:p>
          </p:txBody>
        </p:sp>
        <p:sp>
          <p:nvSpPr>
            <p:cNvPr id="21658" name="Freeform 2531"/>
            <p:cNvSpPr>
              <a:spLocks/>
            </p:cNvSpPr>
            <p:nvPr/>
          </p:nvSpPr>
          <p:spPr bwMode="auto">
            <a:xfrm>
              <a:off x="3105150" y="3303588"/>
              <a:ext cx="1588" cy="36513"/>
            </a:xfrm>
            <a:custGeom>
              <a:avLst/>
              <a:gdLst>
                <a:gd name="T0" fmla="*/ 0 w 1"/>
                <a:gd name="T1" fmla="*/ 0 h 23"/>
                <a:gd name="T2" fmla="*/ 0 w 1"/>
                <a:gd name="T3" fmla="*/ 0 h 23"/>
                <a:gd name="T4" fmla="*/ 0 w 1"/>
                <a:gd name="T5" fmla="*/ 0 h 23"/>
                <a:gd name="T6" fmla="*/ 1588 w 1"/>
                <a:gd name="T7" fmla="*/ 36513 h 23"/>
                <a:gd name="T8" fmla="*/ 0 60000 65536"/>
                <a:gd name="T9" fmla="*/ 0 60000 65536"/>
                <a:gd name="T10" fmla="*/ 0 60000 65536"/>
                <a:gd name="T11" fmla="*/ 0 60000 65536"/>
                <a:gd name="T12" fmla="*/ 0 w 1"/>
                <a:gd name="T13" fmla="*/ 0 h 23"/>
                <a:gd name="T14" fmla="*/ 1 w 1"/>
                <a:gd name="T15" fmla="*/ 23 h 23"/>
              </a:gdLst>
              <a:ahLst/>
              <a:cxnLst>
                <a:cxn ang="T8">
                  <a:pos x="T0" y="T1"/>
                </a:cxn>
                <a:cxn ang="T9">
                  <a:pos x="T2" y="T3"/>
                </a:cxn>
                <a:cxn ang="T10">
                  <a:pos x="T4" y="T5"/>
                </a:cxn>
                <a:cxn ang="T11">
                  <a:pos x="T6" y="T7"/>
                </a:cxn>
              </a:cxnLst>
              <a:rect l="T12" t="T13" r="T14" b="T15"/>
              <a:pathLst>
                <a:path w="1" h="23">
                  <a:moveTo>
                    <a:pt x="0" y="0"/>
                  </a:moveTo>
                  <a:lnTo>
                    <a:pt x="0" y="0"/>
                  </a:lnTo>
                  <a:lnTo>
                    <a:pt x="1" y="23"/>
                  </a:lnTo>
                </a:path>
              </a:pathLst>
            </a:custGeom>
            <a:noFill/>
            <a:ln w="0">
              <a:solidFill>
                <a:srgbClr val="000000"/>
              </a:solidFill>
              <a:prstDash val="solid"/>
              <a:round/>
              <a:headEnd/>
              <a:tailEnd/>
            </a:ln>
          </p:spPr>
          <p:txBody>
            <a:bodyPr/>
            <a:lstStyle/>
            <a:p>
              <a:endParaRPr lang="en-US"/>
            </a:p>
          </p:txBody>
        </p:sp>
        <p:sp>
          <p:nvSpPr>
            <p:cNvPr id="21659" name="Freeform 2532"/>
            <p:cNvSpPr>
              <a:spLocks/>
            </p:cNvSpPr>
            <p:nvPr/>
          </p:nvSpPr>
          <p:spPr bwMode="auto">
            <a:xfrm>
              <a:off x="3106738" y="3340100"/>
              <a:ext cx="1588" cy="28575"/>
            </a:xfrm>
            <a:custGeom>
              <a:avLst/>
              <a:gdLst>
                <a:gd name="T0" fmla="*/ 0 w 1"/>
                <a:gd name="T1" fmla="*/ 0 h 18"/>
                <a:gd name="T2" fmla="*/ 0 w 1"/>
                <a:gd name="T3" fmla="*/ 0 h 18"/>
                <a:gd name="T4" fmla="*/ 0 w 1"/>
                <a:gd name="T5" fmla="*/ 0 h 18"/>
                <a:gd name="T6" fmla="*/ 1588 w 1"/>
                <a:gd name="T7" fmla="*/ 28575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0"/>
                  </a:moveTo>
                  <a:lnTo>
                    <a:pt x="0" y="0"/>
                  </a:lnTo>
                  <a:lnTo>
                    <a:pt x="1" y="18"/>
                  </a:lnTo>
                </a:path>
              </a:pathLst>
            </a:custGeom>
            <a:noFill/>
            <a:ln w="0">
              <a:solidFill>
                <a:srgbClr val="000000"/>
              </a:solidFill>
              <a:prstDash val="solid"/>
              <a:round/>
              <a:headEnd/>
              <a:tailEnd/>
            </a:ln>
          </p:spPr>
          <p:txBody>
            <a:bodyPr/>
            <a:lstStyle/>
            <a:p>
              <a:endParaRPr lang="en-US"/>
            </a:p>
          </p:txBody>
        </p:sp>
        <p:sp>
          <p:nvSpPr>
            <p:cNvPr id="21660" name="Freeform 2533"/>
            <p:cNvSpPr>
              <a:spLocks/>
            </p:cNvSpPr>
            <p:nvPr/>
          </p:nvSpPr>
          <p:spPr bwMode="auto">
            <a:xfrm>
              <a:off x="3108325" y="3368675"/>
              <a:ext cx="1588" cy="23813"/>
            </a:xfrm>
            <a:custGeom>
              <a:avLst/>
              <a:gdLst>
                <a:gd name="T0" fmla="*/ 0 w 1588"/>
                <a:gd name="T1" fmla="*/ 0 h 15"/>
                <a:gd name="T2" fmla="*/ 0 w 1588"/>
                <a:gd name="T3" fmla="*/ 0 h 15"/>
                <a:gd name="T4" fmla="*/ 0 w 1588"/>
                <a:gd name="T5" fmla="*/ 0 h 15"/>
                <a:gd name="T6" fmla="*/ 0 w 1588"/>
                <a:gd name="T7" fmla="*/ 23813 h 15"/>
                <a:gd name="T8" fmla="*/ 0 60000 65536"/>
                <a:gd name="T9" fmla="*/ 0 60000 65536"/>
                <a:gd name="T10" fmla="*/ 0 60000 65536"/>
                <a:gd name="T11" fmla="*/ 0 60000 65536"/>
                <a:gd name="T12" fmla="*/ 0 w 1588"/>
                <a:gd name="T13" fmla="*/ 0 h 15"/>
                <a:gd name="T14" fmla="*/ 1588 w 1588"/>
                <a:gd name="T15" fmla="*/ 15 h 15"/>
              </a:gdLst>
              <a:ahLst/>
              <a:cxnLst>
                <a:cxn ang="T8">
                  <a:pos x="T0" y="T1"/>
                </a:cxn>
                <a:cxn ang="T9">
                  <a:pos x="T2" y="T3"/>
                </a:cxn>
                <a:cxn ang="T10">
                  <a:pos x="T4" y="T5"/>
                </a:cxn>
                <a:cxn ang="T11">
                  <a:pos x="T6" y="T7"/>
                </a:cxn>
              </a:cxnLst>
              <a:rect l="T12" t="T13" r="T14" b="T15"/>
              <a:pathLst>
                <a:path w="1588" h="15">
                  <a:moveTo>
                    <a:pt x="0" y="0"/>
                  </a:moveTo>
                  <a:lnTo>
                    <a:pt x="0" y="0"/>
                  </a:lnTo>
                  <a:lnTo>
                    <a:pt x="0" y="15"/>
                  </a:lnTo>
                </a:path>
              </a:pathLst>
            </a:custGeom>
            <a:noFill/>
            <a:ln w="0">
              <a:solidFill>
                <a:srgbClr val="000000"/>
              </a:solidFill>
              <a:prstDash val="solid"/>
              <a:round/>
              <a:headEnd/>
              <a:tailEnd/>
            </a:ln>
          </p:spPr>
          <p:txBody>
            <a:bodyPr/>
            <a:lstStyle/>
            <a:p>
              <a:endParaRPr lang="en-US"/>
            </a:p>
          </p:txBody>
        </p:sp>
        <p:sp>
          <p:nvSpPr>
            <p:cNvPr id="21661" name="Freeform 2534"/>
            <p:cNvSpPr>
              <a:spLocks/>
            </p:cNvSpPr>
            <p:nvPr/>
          </p:nvSpPr>
          <p:spPr bwMode="auto">
            <a:xfrm>
              <a:off x="3108325" y="3392488"/>
              <a:ext cx="1588" cy="19050"/>
            </a:xfrm>
            <a:custGeom>
              <a:avLst/>
              <a:gdLst>
                <a:gd name="T0" fmla="*/ 0 w 1"/>
                <a:gd name="T1" fmla="*/ 0 h 12"/>
                <a:gd name="T2" fmla="*/ 0 w 1"/>
                <a:gd name="T3" fmla="*/ 0 h 12"/>
                <a:gd name="T4" fmla="*/ 0 w 1"/>
                <a:gd name="T5" fmla="*/ 0 h 12"/>
                <a:gd name="T6" fmla="*/ 1588 w 1"/>
                <a:gd name="T7" fmla="*/ 1905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0"/>
                  </a:moveTo>
                  <a:lnTo>
                    <a:pt x="0" y="0"/>
                  </a:lnTo>
                  <a:lnTo>
                    <a:pt x="1" y="12"/>
                  </a:lnTo>
                </a:path>
              </a:pathLst>
            </a:custGeom>
            <a:noFill/>
            <a:ln w="0">
              <a:solidFill>
                <a:srgbClr val="000000"/>
              </a:solidFill>
              <a:prstDash val="solid"/>
              <a:round/>
              <a:headEnd/>
              <a:tailEnd/>
            </a:ln>
          </p:spPr>
          <p:txBody>
            <a:bodyPr/>
            <a:lstStyle/>
            <a:p>
              <a:endParaRPr lang="en-US"/>
            </a:p>
          </p:txBody>
        </p:sp>
        <p:sp>
          <p:nvSpPr>
            <p:cNvPr id="21662" name="Freeform 2535"/>
            <p:cNvSpPr>
              <a:spLocks/>
            </p:cNvSpPr>
            <p:nvPr/>
          </p:nvSpPr>
          <p:spPr bwMode="auto">
            <a:xfrm>
              <a:off x="3109913" y="3411538"/>
              <a:ext cx="1588" cy="15875"/>
            </a:xfrm>
            <a:custGeom>
              <a:avLst/>
              <a:gdLst>
                <a:gd name="T0" fmla="*/ 0 w 1"/>
                <a:gd name="T1" fmla="*/ 0 h 10"/>
                <a:gd name="T2" fmla="*/ 0 w 1"/>
                <a:gd name="T3" fmla="*/ 0 h 10"/>
                <a:gd name="T4" fmla="*/ 0 w 1"/>
                <a:gd name="T5" fmla="*/ 0 h 10"/>
                <a:gd name="T6" fmla="*/ 1588 w 1"/>
                <a:gd name="T7" fmla="*/ 15875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0"/>
                  </a:moveTo>
                  <a:lnTo>
                    <a:pt x="0" y="0"/>
                  </a:lnTo>
                  <a:lnTo>
                    <a:pt x="1" y="10"/>
                  </a:lnTo>
                </a:path>
              </a:pathLst>
            </a:custGeom>
            <a:noFill/>
            <a:ln w="0">
              <a:solidFill>
                <a:srgbClr val="000000"/>
              </a:solidFill>
              <a:prstDash val="solid"/>
              <a:round/>
              <a:headEnd/>
              <a:tailEnd/>
            </a:ln>
          </p:spPr>
          <p:txBody>
            <a:bodyPr/>
            <a:lstStyle/>
            <a:p>
              <a:endParaRPr lang="en-US"/>
            </a:p>
          </p:txBody>
        </p:sp>
        <p:sp>
          <p:nvSpPr>
            <p:cNvPr id="21663" name="Freeform 2536"/>
            <p:cNvSpPr>
              <a:spLocks/>
            </p:cNvSpPr>
            <p:nvPr/>
          </p:nvSpPr>
          <p:spPr bwMode="auto">
            <a:xfrm>
              <a:off x="3111500" y="3427413"/>
              <a:ext cx="1588" cy="12700"/>
            </a:xfrm>
            <a:custGeom>
              <a:avLst/>
              <a:gdLst>
                <a:gd name="T0" fmla="*/ 0 w 1588"/>
                <a:gd name="T1" fmla="*/ 0 h 8"/>
                <a:gd name="T2" fmla="*/ 0 w 1588"/>
                <a:gd name="T3" fmla="*/ 0 h 8"/>
                <a:gd name="T4" fmla="*/ 0 w 1588"/>
                <a:gd name="T5" fmla="*/ 0 h 8"/>
                <a:gd name="T6" fmla="*/ 0 w 1588"/>
                <a:gd name="T7" fmla="*/ 12700 h 8"/>
                <a:gd name="T8" fmla="*/ 0 60000 65536"/>
                <a:gd name="T9" fmla="*/ 0 60000 65536"/>
                <a:gd name="T10" fmla="*/ 0 60000 65536"/>
                <a:gd name="T11" fmla="*/ 0 60000 65536"/>
                <a:gd name="T12" fmla="*/ 0 w 1588"/>
                <a:gd name="T13" fmla="*/ 0 h 8"/>
                <a:gd name="T14" fmla="*/ 1588 w 1588"/>
                <a:gd name="T15" fmla="*/ 8 h 8"/>
              </a:gdLst>
              <a:ahLst/>
              <a:cxnLst>
                <a:cxn ang="T8">
                  <a:pos x="T0" y="T1"/>
                </a:cxn>
                <a:cxn ang="T9">
                  <a:pos x="T2" y="T3"/>
                </a:cxn>
                <a:cxn ang="T10">
                  <a:pos x="T4" y="T5"/>
                </a:cxn>
                <a:cxn ang="T11">
                  <a:pos x="T6" y="T7"/>
                </a:cxn>
              </a:cxnLst>
              <a:rect l="T12" t="T13" r="T14" b="T15"/>
              <a:pathLst>
                <a:path w="1588" h="8">
                  <a:moveTo>
                    <a:pt x="0" y="0"/>
                  </a:moveTo>
                  <a:lnTo>
                    <a:pt x="0" y="0"/>
                  </a:lnTo>
                  <a:lnTo>
                    <a:pt x="0" y="8"/>
                  </a:lnTo>
                </a:path>
              </a:pathLst>
            </a:custGeom>
            <a:noFill/>
            <a:ln w="0">
              <a:solidFill>
                <a:srgbClr val="000000"/>
              </a:solidFill>
              <a:prstDash val="solid"/>
              <a:round/>
              <a:headEnd/>
              <a:tailEnd/>
            </a:ln>
          </p:spPr>
          <p:txBody>
            <a:bodyPr/>
            <a:lstStyle/>
            <a:p>
              <a:endParaRPr lang="en-US"/>
            </a:p>
          </p:txBody>
        </p:sp>
        <p:sp>
          <p:nvSpPr>
            <p:cNvPr id="21664" name="Freeform 2537"/>
            <p:cNvSpPr>
              <a:spLocks/>
            </p:cNvSpPr>
            <p:nvPr/>
          </p:nvSpPr>
          <p:spPr bwMode="auto">
            <a:xfrm>
              <a:off x="3111500" y="3440113"/>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665" name="Freeform 2538"/>
            <p:cNvSpPr>
              <a:spLocks/>
            </p:cNvSpPr>
            <p:nvPr/>
          </p:nvSpPr>
          <p:spPr bwMode="auto">
            <a:xfrm>
              <a:off x="3113088" y="3451225"/>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1666" name="Freeform 2539"/>
            <p:cNvSpPr>
              <a:spLocks/>
            </p:cNvSpPr>
            <p:nvPr/>
          </p:nvSpPr>
          <p:spPr bwMode="auto">
            <a:xfrm>
              <a:off x="3114675" y="3460750"/>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1667" name="Freeform 2540"/>
            <p:cNvSpPr>
              <a:spLocks/>
            </p:cNvSpPr>
            <p:nvPr/>
          </p:nvSpPr>
          <p:spPr bwMode="auto">
            <a:xfrm>
              <a:off x="3116263" y="3468688"/>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0">
              <a:solidFill>
                <a:srgbClr val="000000"/>
              </a:solidFill>
              <a:prstDash val="solid"/>
              <a:round/>
              <a:headEnd/>
              <a:tailEnd/>
            </a:ln>
          </p:spPr>
          <p:txBody>
            <a:bodyPr/>
            <a:lstStyle/>
            <a:p>
              <a:endParaRPr lang="en-US"/>
            </a:p>
          </p:txBody>
        </p:sp>
        <p:sp>
          <p:nvSpPr>
            <p:cNvPr id="21668" name="Freeform 2541"/>
            <p:cNvSpPr>
              <a:spLocks/>
            </p:cNvSpPr>
            <p:nvPr/>
          </p:nvSpPr>
          <p:spPr bwMode="auto">
            <a:xfrm>
              <a:off x="3116263" y="3476625"/>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669" name="Freeform 2542"/>
            <p:cNvSpPr>
              <a:spLocks/>
            </p:cNvSpPr>
            <p:nvPr/>
          </p:nvSpPr>
          <p:spPr bwMode="auto">
            <a:xfrm>
              <a:off x="3117850" y="3481388"/>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670" name="Freeform 2543"/>
            <p:cNvSpPr>
              <a:spLocks/>
            </p:cNvSpPr>
            <p:nvPr/>
          </p:nvSpPr>
          <p:spPr bwMode="auto">
            <a:xfrm>
              <a:off x="3119438" y="3487738"/>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671" name="Freeform 2544"/>
            <p:cNvSpPr>
              <a:spLocks/>
            </p:cNvSpPr>
            <p:nvPr/>
          </p:nvSpPr>
          <p:spPr bwMode="auto">
            <a:xfrm>
              <a:off x="3121025" y="3492500"/>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0">
              <a:solidFill>
                <a:srgbClr val="000000"/>
              </a:solidFill>
              <a:prstDash val="solid"/>
              <a:round/>
              <a:headEnd/>
              <a:tailEnd/>
            </a:ln>
          </p:spPr>
          <p:txBody>
            <a:bodyPr/>
            <a:lstStyle/>
            <a:p>
              <a:endParaRPr lang="en-US"/>
            </a:p>
          </p:txBody>
        </p:sp>
        <p:sp>
          <p:nvSpPr>
            <p:cNvPr id="21672" name="Freeform 2545"/>
            <p:cNvSpPr>
              <a:spLocks/>
            </p:cNvSpPr>
            <p:nvPr/>
          </p:nvSpPr>
          <p:spPr bwMode="auto">
            <a:xfrm>
              <a:off x="3121025" y="34972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673" name="Freeform 2546"/>
            <p:cNvSpPr>
              <a:spLocks/>
            </p:cNvSpPr>
            <p:nvPr/>
          </p:nvSpPr>
          <p:spPr bwMode="auto">
            <a:xfrm>
              <a:off x="3122613" y="35004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674" name="Freeform 2547"/>
            <p:cNvSpPr>
              <a:spLocks/>
            </p:cNvSpPr>
            <p:nvPr/>
          </p:nvSpPr>
          <p:spPr bwMode="auto">
            <a:xfrm>
              <a:off x="3124200" y="35036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675" name="Freeform 2548"/>
            <p:cNvSpPr>
              <a:spLocks/>
            </p:cNvSpPr>
            <p:nvPr/>
          </p:nvSpPr>
          <p:spPr bwMode="auto">
            <a:xfrm>
              <a:off x="3124200" y="35067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676" name="Freeform 2549"/>
            <p:cNvSpPr>
              <a:spLocks/>
            </p:cNvSpPr>
            <p:nvPr/>
          </p:nvSpPr>
          <p:spPr bwMode="auto">
            <a:xfrm>
              <a:off x="3125788" y="350837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677" name="Freeform 2550"/>
            <p:cNvSpPr>
              <a:spLocks/>
            </p:cNvSpPr>
            <p:nvPr/>
          </p:nvSpPr>
          <p:spPr bwMode="auto">
            <a:xfrm>
              <a:off x="3127375" y="351155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678" name="Freeform 2551"/>
            <p:cNvSpPr>
              <a:spLocks/>
            </p:cNvSpPr>
            <p:nvPr/>
          </p:nvSpPr>
          <p:spPr bwMode="auto">
            <a:xfrm>
              <a:off x="3127375" y="35131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679" name="Freeform 2552"/>
            <p:cNvSpPr>
              <a:spLocks/>
            </p:cNvSpPr>
            <p:nvPr/>
          </p:nvSpPr>
          <p:spPr bwMode="auto">
            <a:xfrm>
              <a:off x="3128963" y="35147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680" name="Freeform 2553"/>
            <p:cNvSpPr>
              <a:spLocks/>
            </p:cNvSpPr>
            <p:nvPr/>
          </p:nvSpPr>
          <p:spPr bwMode="auto">
            <a:xfrm>
              <a:off x="3130550" y="3514725"/>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681" name="Freeform 2554"/>
            <p:cNvSpPr>
              <a:spLocks/>
            </p:cNvSpPr>
            <p:nvPr/>
          </p:nvSpPr>
          <p:spPr bwMode="auto">
            <a:xfrm>
              <a:off x="3130550" y="3516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682" name="Freeform 2555"/>
            <p:cNvSpPr>
              <a:spLocks/>
            </p:cNvSpPr>
            <p:nvPr/>
          </p:nvSpPr>
          <p:spPr bwMode="auto">
            <a:xfrm>
              <a:off x="3132138" y="3516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683" name="Freeform 2556"/>
            <p:cNvSpPr>
              <a:spLocks/>
            </p:cNvSpPr>
            <p:nvPr/>
          </p:nvSpPr>
          <p:spPr bwMode="auto">
            <a:xfrm>
              <a:off x="3133725" y="35163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684" name="Freeform 2557"/>
            <p:cNvSpPr>
              <a:spLocks/>
            </p:cNvSpPr>
            <p:nvPr/>
          </p:nvSpPr>
          <p:spPr bwMode="auto">
            <a:xfrm>
              <a:off x="3135313" y="35163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685" name="Freeform 2558"/>
            <p:cNvSpPr>
              <a:spLocks/>
            </p:cNvSpPr>
            <p:nvPr/>
          </p:nvSpPr>
          <p:spPr bwMode="auto">
            <a:xfrm>
              <a:off x="3135313" y="35147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686" name="Freeform 2559"/>
            <p:cNvSpPr>
              <a:spLocks/>
            </p:cNvSpPr>
            <p:nvPr/>
          </p:nvSpPr>
          <p:spPr bwMode="auto">
            <a:xfrm>
              <a:off x="3136900" y="35147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687" name="Freeform 2560"/>
            <p:cNvSpPr>
              <a:spLocks/>
            </p:cNvSpPr>
            <p:nvPr/>
          </p:nvSpPr>
          <p:spPr bwMode="auto">
            <a:xfrm>
              <a:off x="3138488" y="35147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688" name="Freeform 2561"/>
            <p:cNvSpPr>
              <a:spLocks/>
            </p:cNvSpPr>
            <p:nvPr/>
          </p:nvSpPr>
          <p:spPr bwMode="auto">
            <a:xfrm>
              <a:off x="3140075" y="35131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689" name="Freeform 2562"/>
            <p:cNvSpPr>
              <a:spLocks/>
            </p:cNvSpPr>
            <p:nvPr/>
          </p:nvSpPr>
          <p:spPr bwMode="auto">
            <a:xfrm>
              <a:off x="3140075" y="3513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690" name="Freeform 2563"/>
            <p:cNvSpPr>
              <a:spLocks/>
            </p:cNvSpPr>
            <p:nvPr/>
          </p:nvSpPr>
          <p:spPr bwMode="auto">
            <a:xfrm>
              <a:off x="3141663" y="35131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691" name="Freeform 2564"/>
            <p:cNvSpPr>
              <a:spLocks/>
            </p:cNvSpPr>
            <p:nvPr/>
          </p:nvSpPr>
          <p:spPr bwMode="auto">
            <a:xfrm>
              <a:off x="3141663" y="35147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692" name="Freeform 2565"/>
            <p:cNvSpPr>
              <a:spLocks/>
            </p:cNvSpPr>
            <p:nvPr/>
          </p:nvSpPr>
          <p:spPr bwMode="auto">
            <a:xfrm>
              <a:off x="3143250" y="351472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693" name="Freeform 2566"/>
            <p:cNvSpPr>
              <a:spLocks/>
            </p:cNvSpPr>
            <p:nvPr/>
          </p:nvSpPr>
          <p:spPr bwMode="auto">
            <a:xfrm>
              <a:off x="3144838" y="35163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694" name="Freeform 2567"/>
            <p:cNvSpPr>
              <a:spLocks/>
            </p:cNvSpPr>
            <p:nvPr/>
          </p:nvSpPr>
          <p:spPr bwMode="auto">
            <a:xfrm>
              <a:off x="3144838" y="3519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695" name="Freeform 2568"/>
            <p:cNvSpPr>
              <a:spLocks/>
            </p:cNvSpPr>
            <p:nvPr/>
          </p:nvSpPr>
          <p:spPr bwMode="auto">
            <a:xfrm>
              <a:off x="3146425" y="35194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696" name="Freeform 2569"/>
            <p:cNvSpPr>
              <a:spLocks/>
            </p:cNvSpPr>
            <p:nvPr/>
          </p:nvSpPr>
          <p:spPr bwMode="auto">
            <a:xfrm>
              <a:off x="3148013" y="35226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697" name="Freeform 2570"/>
            <p:cNvSpPr>
              <a:spLocks/>
            </p:cNvSpPr>
            <p:nvPr/>
          </p:nvSpPr>
          <p:spPr bwMode="auto">
            <a:xfrm>
              <a:off x="3149600" y="35258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698" name="Freeform 2571"/>
            <p:cNvSpPr>
              <a:spLocks/>
            </p:cNvSpPr>
            <p:nvPr/>
          </p:nvSpPr>
          <p:spPr bwMode="auto">
            <a:xfrm>
              <a:off x="3149600" y="35274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699" name="Freeform 2572"/>
            <p:cNvSpPr>
              <a:spLocks/>
            </p:cNvSpPr>
            <p:nvPr/>
          </p:nvSpPr>
          <p:spPr bwMode="auto">
            <a:xfrm>
              <a:off x="3151188" y="35306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700" name="Freeform 2573"/>
            <p:cNvSpPr>
              <a:spLocks/>
            </p:cNvSpPr>
            <p:nvPr/>
          </p:nvSpPr>
          <p:spPr bwMode="auto">
            <a:xfrm>
              <a:off x="3152775" y="35321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701" name="Freeform 2574"/>
            <p:cNvSpPr>
              <a:spLocks/>
            </p:cNvSpPr>
            <p:nvPr/>
          </p:nvSpPr>
          <p:spPr bwMode="auto">
            <a:xfrm>
              <a:off x="3154363" y="353377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702" name="Freeform 2575"/>
            <p:cNvSpPr>
              <a:spLocks/>
            </p:cNvSpPr>
            <p:nvPr/>
          </p:nvSpPr>
          <p:spPr bwMode="auto">
            <a:xfrm>
              <a:off x="3154363" y="35369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703" name="Freeform 2576"/>
            <p:cNvSpPr>
              <a:spLocks/>
            </p:cNvSpPr>
            <p:nvPr/>
          </p:nvSpPr>
          <p:spPr bwMode="auto">
            <a:xfrm>
              <a:off x="3155950" y="35369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704" name="Freeform 2577"/>
            <p:cNvSpPr>
              <a:spLocks/>
            </p:cNvSpPr>
            <p:nvPr/>
          </p:nvSpPr>
          <p:spPr bwMode="auto">
            <a:xfrm>
              <a:off x="3157538" y="35385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705" name="Freeform 2578"/>
            <p:cNvSpPr>
              <a:spLocks/>
            </p:cNvSpPr>
            <p:nvPr/>
          </p:nvSpPr>
          <p:spPr bwMode="auto">
            <a:xfrm>
              <a:off x="3157538" y="35385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706" name="Freeform 2579"/>
            <p:cNvSpPr>
              <a:spLocks/>
            </p:cNvSpPr>
            <p:nvPr/>
          </p:nvSpPr>
          <p:spPr bwMode="auto">
            <a:xfrm>
              <a:off x="3159125" y="35385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707" name="Freeform 2580"/>
            <p:cNvSpPr>
              <a:spLocks/>
            </p:cNvSpPr>
            <p:nvPr/>
          </p:nvSpPr>
          <p:spPr bwMode="auto">
            <a:xfrm>
              <a:off x="3160713" y="35401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708" name="Freeform 2581"/>
            <p:cNvSpPr>
              <a:spLocks/>
            </p:cNvSpPr>
            <p:nvPr/>
          </p:nvSpPr>
          <p:spPr bwMode="auto">
            <a:xfrm>
              <a:off x="3160713" y="35385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709" name="Freeform 2582"/>
            <p:cNvSpPr>
              <a:spLocks/>
            </p:cNvSpPr>
            <p:nvPr/>
          </p:nvSpPr>
          <p:spPr bwMode="auto">
            <a:xfrm>
              <a:off x="3162300" y="35385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710" name="Freeform 2583"/>
            <p:cNvSpPr>
              <a:spLocks/>
            </p:cNvSpPr>
            <p:nvPr/>
          </p:nvSpPr>
          <p:spPr bwMode="auto">
            <a:xfrm>
              <a:off x="3163888" y="35385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711" name="Freeform 2584"/>
            <p:cNvSpPr>
              <a:spLocks/>
            </p:cNvSpPr>
            <p:nvPr/>
          </p:nvSpPr>
          <p:spPr bwMode="auto">
            <a:xfrm>
              <a:off x="3163888" y="35385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712" name="Freeform 2585"/>
            <p:cNvSpPr>
              <a:spLocks/>
            </p:cNvSpPr>
            <p:nvPr/>
          </p:nvSpPr>
          <p:spPr bwMode="auto">
            <a:xfrm>
              <a:off x="3165475" y="353695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713" name="Freeform 2586"/>
            <p:cNvSpPr>
              <a:spLocks/>
            </p:cNvSpPr>
            <p:nvPr/>
          </p:nvSpPr>
          <p:spPr bwMode="auto">
            <a:xfrm>
              <a:off x="3167063" y="35353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714" name="Freeform 2587"/>
            <p:cNvSpPr>
              <a:spLocks/>
            </p:cNvSpPr>
            <p:nvPr/>
          </p:nvSpPr>
          <p:spPr bwMode="auto">
            <a:xfrm>
              <a:off x="3168650" y="353218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715" name="Freeform 2588"/>
            <p:cNvSpPr>
              <a:spLocks/>
            </p:cNvSpPr>
            <p:nvPr/>
          </p:nvSpPr>
          <p:spPr bwMode="auto">
            <a:xfrm>
              <a:off x="3168650" y="3527425"/>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1716" name="Freeform 2589"/>
            <p:cNvSpPr>
              <a:spLocks/>
            </p:cNvSpPr>
            <p:nvPr/>
          </p:nvSpPr>
          <p:spPr bwMode="auto">
            <a:xfrm>
              <a:off x="3170238" y="3522663"/>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1717" name="Freeform 2590"/>
            <p:cNvSpPr>
              <a:spLocks/>
            </p:cNvSpPr>
            <p:nvPr/>
          </p:nvSpPr>
          <p:spPr bwMode="auto">
            <a:xfrm>
              <a:off x="3171825" y="3516313"/>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718" name="Freeform 2591"/>
            <p:cNvSpPr>
              <a:spLocks/>
            </p:cNvSpPr>
            <p:nvPr/>
          </p:nvSpPr>
          <p:spPr bwMode="auto">
            <a:xfrm>
              <a:off x="3173413" y="3509963"/>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0">
              <a:solidFill>
                <a:srgbClr val="000000"/>
              </a:solidFill>
              <a:prstDash val="solid"/>
              <a:round/>
              <a:headEnd/>
              <a:tailEnd/>
            </a:ln>
          </p:spPr>
          <p:txBody>
            <a:bodyPr/>
            <a:lstStyle/>
            <a:p>
              <a:endParaRPr lang="en-US"/>
            </a:p>
          </p:txBody>
        </p:sp>
        <p:sp>
          <p:nvSpPr>
            <p:cNvPr id="21719" name="Freeform 2592"/>
            <p:cNvSpPr>
              <a:spLocks/>
            </p:cNvSpPr>
            <p:nvPr/>
          </p:nvSpPr>
          <p:spPr bwMode="auto">
            <a:xfrm>
              <a:off x="3173413" y="3500438"/>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1720" name="Freeform 2593"/>
            <p:cNvSpPr>
              <a:spLocks/>
            </p:cNvSpPr>
            <p:nvPr/>
          </p:nvSpPr>
          <p:spPr bwMode="auto">
            <a:xfrm>
              <a:off x="3175000" y="3490913"/>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1721" name="Freeform 2594"/>
            <p:cNvSpPr>
              <a:spLocks/>
            </p:cNvSpPr>
            <p:nvPr/>
          </p:nvSpPr>
          <p:spPr bwMode="auto">
            <a:xfrm>
              <a:off x="3176588" y="3479800"/>
              <a:ext cx="1588" cy="11113"/>
            </a:xfrm>
            <a:custGeom>
              <a:avLst/>
              <a:gdLst>
                <a:gd name="T0" fmla="*/ 0 w 1588"/>
                <a:gd name="T1" fmla="*/ 11113 h 7"/>
                <a:gd name="T2" fmla="*/ 0 w 1588"/>
                <a:gd name="T3" fmla="*/ 11113 h 7"/>
                <a:gd name="T4" fmla="*/ 0 w 1588"/>
                <a:gd name="T5" fmla="*/ 11113 h 7"/>
                <a:gd name="T6" fmla="*/ 0 w 1588"/>
                <a:gd name="T7" fmla="*/ 0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7"/>
                  </a:moveTo>
                  <a:lnTo>
                    <a:pt x="0" y="7"/>
                  </a:lnTo>
                  <a:lnTo>
                    <a:pt x="0" y="0"/>
                  </a:lnTo>
                </a:path>
              </a:pathLst>
            </a:custGeom>
            <a:noFill/>
            <a:ln w="0">
              <a:solidFill>
                <a:srgbClr val="000000"/>
              </a:solidFill>
              <a:prstDash val="solid"/>
              <a:round/>
              <a:headEnd/>
              <a:tailEnd/>
            </a:ln>
          </p:spPr>
          <p:txBody>
            <a:bodyPr/>
            <a:lstStyle/>
            <a:p>
              <a:endParaRPr lang="en-US"/>
            </a:p>
          </p:txBody>
        </p:sp>
        <p:sp>
          <p:nvSpPr>
            <p:cNvPr id="21722" name="Freeform 2595"/>
            <p:cNvSpPr>
              <a:spLocks/>
            </p:cNvSpPr>
            <p:nvPr/>
          </p:nvSpPr>
          <p:spPr bwMode="auto">
            <a:xfrm>
              <a:off x="3176588" y="3467100"/>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0">
              <a:solidFill>
                <a:srgbClr val="000000"/>
              </a:solidFill>
              <a:prstDash val="solid"/>
              <a:round/>
              <a:headEnd/>
              <a:tailEnd/>
            </a:ln>
          </p:spPr>
          <p:txBody>
            <a:bodyPr/>
            <a:lstStyle/>
            <a:p>
              <a:endParaRPr lang="en-US"/>
            </a:p>
          </p:txBody>
        </p:sp>
        <p:sp>
          <p:nvSpPr>
            <p:cNvPr id="21723" name="Freeform 2596"/>
            <p:cNvSpPr>
              <a:spLocks/>
            </p:cNvSpPr>
            <p:nvPr/>
          </p:nvSpPr>
          <p:spPr bwMode="auto">
            <a:xfrm>
              <a:off x="3178175" y="3454400"/>
              <a:ext cx="1588" cy="12700"/>
            </a:xfrm>
            <a:custGeom>
              <a:avLst/>
              <a:gdLst>
                <a:gd name="T0" fmla="*/ 0 w 1588"/>
                <a:gd name="T1" fmla="*/ 12700 h 8"/>
                <a:gd name="T2" fmla="*/ 0 w 1588"/>
                <a:gd name="T3" fmla="*/ 12700 h 8"/>
                <a:gd name="T4" fmla="*/ 0 w 1588"/>
                <a:gd name="T5" fmla="*/ 12700 h 8"/>
                <a:gd name="T6" fmla="*/ 0 w 1588"/>
                <a:gd name="T7" fmla="*/ 0 h 8"/>
                <a:gd name="T8" fmla="*/ 0 60000 65536"/>
                <a:gd name="T9" fmla="*/ 0 60000 65536"/>
                <a:gd name="T10" fmla="*/ 0 60000 65536"/>
                <a:gd name="T11" fmla="*/ 0 60000 65536"/>
                <a:gd name="T12" fmla="*/ 0 w 1588"/>
                <a:gd name="T13" fmla="*/ 0 h 8"/>
                <a:gd name="T14" fmla="*/ 1588 w 1588"/>
                <a:gd name="T15" fmla="*/ 8 h 8"/>
              </a:gdLst>
              <a:ahLst/>
              <a:cxnLst>
                <a:cxn ang="T8">
                  <a:pos x="T0" y="T1"/>
                </a:cxn>
                <a:cxn ang="T9">
                  <a:pos x="T2" y="T3"/>
                </a:cxn>
                <a:cxn ang="T10">
                  <a:pos x="T4" y="T5"/>
                </a:cxn>
                <a:cxn ang="T11">
                  <a:pos x="T6" y="T7"/>
                </a:cxn>
              </a:cxnLst>
              <a:rect l="T12" t="T13" r="T14" b="T15"/>
              <a:pathLst>
                <a:path w="1588" h="8">
                  <a:moveTo>
                    <a:pt x="0" y="8"/>
                  </a:moveTo>
                  <a:lnTo>
                    <a:pt x="0" y="8"/>
                  </a:lnTo>
                  <a:lnTo>
                    <a:pt x="0" y="0"/>
                  </a:lnTo>
                </a:path>
              </a:pathLst>
            </a:custGeom>
            <a:noFill/>
            <a:ln w="0">
              <a:solidFill>
                <a:srgbClr val="000000"/>
              </a:solidFill>
              <a:prstDash val="solid"/>
              <a:round/>
              <a:headEnd/>
              <a:tailEnd/>
            </a:ln>
          </p:spPr>
          <p:txBody>
            <a:bodyPr/>
            <a:lstStyle/>
            <a:p>
              <a:endParaRPr lang="en-US"/>
            </a:p>
          </p:txBody>
        </p:sp>
        <p:sp>
          <p:nvSpPr>
            <p:cNvPr id="21724" name="Freeform 2597"/>
            <p:cNvSpPr>
              <a:spLocks/>
            </p:cNvSpPr>
            <p:nvPr/>
          </p:nvSpPr>
          <p:spPr bwMode="auto">
            <a:xfrm>
              <a:off x="3178175" y="3441700"/>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0">
              <a:solidFill>
                <a:srgbClr val="000000"/>
              </a:solidFill>
              <a:prstDash val="solid"/>
              <a:round/>
              <a:headEnd/>
              <a:tailEnd/>
            </a:ln>
          </p:spPr>
          <p:txBody>
            <a:bodyPr/>
            <a:lstStyle/>
            <a:p>
              <a:endParaRPr lang="en-US"/>
            </a:p>
          </p:txBody>
        </p:sp>
        <p:sp>
          <p:nvSpPr>
            <p:cNvPr id="21725" name="Freeform 2598"/>
            <p:cNvSpPr>
              <a:spLocks/>
            </p:cNvSpPr>
            <p:nvPr/>
          </p:nvSpPr>
          <p:spPr bwMode="auto">
            <a:xfrm>
              <a:off x="3179763" y="3425825"/>
              <a:ext cx="1588" cy="15875"/>
            </a:xfrm>
            <a:custGeom>
              <a:avLst/>
              <a:gdLst>
                <a:gd name="T0" fmla="*/ 0 w 1"/>
                <a:gd name="T1" fmla="*/ 15875 h 10"/>
                <a:gd name="T2" fmla="*/ 0 w 1"/>
                <a:gd name="T3" fmla="*/ 15875 h 10"/>
                <a:gd name="T4" fmla="*/ 0 w 1"/>
                <a:gd name="T5" fmla="*/ 15875 h 10"/>
                <a:gd name="T6" fmla="*/ 1588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lnTo>
                    <a:pt x="0" y="10"/>
                  </a:lnTo>
                  <a:lnTo>
                    <a:pt x="1" y="0"/>
                  </a:lnTo>
                </a:path>
              </a:pathLst>
            </a:custGeom>
            <a:noFill/>
            <a:ln w="0">
              <a:solidFill>
                <a:srgbClr val="000000"/>
              </a:solidFill>
              <a:prstDash val="solid"/>
              <a:round/>
              <a:headEnd/>
              <a:tailEnd/>
            </a:ln>
          </p:spPr>
          <p:txBody>
            <a:bodyPr/>
            <a:lstStyle/>
            <a:p>
              <a:endParaRPr lang="en-US"/>
            </a:p>
          </p:txBody>
        </p:sp>
        <p:sp>
          <p:nvSpPr>
            <p:cNvPr id="21726" name="Freeform 2599"/>
            <p:cNvSpPr>
              <a:spLocks/>
            </p:cNvSpPr>
            <p:nvPr/>
          </p:nvSpPr>
          <p:spPr bwMode="auto">
            <a:xfrm>
              <a:off x="3181350" y="3411538"/>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0">
              <a:solidFill>
                <a:srgbClr val="000000"/>
              </a:solidFill>
              <a:prstDash val="solid"/>
              <a:round/>
              <a:headEnd/>
              <a:tailEnd/>
            </a:ln>
          </p:spPr>
          <p:txBody>
            <a:bodyPr/>
            <a:lstStyle/>
            <a:p>
              <a:endParaRPr lang="en-US"/>
            </a:p>
          </p:txBody>
        </p:sp>
        <p:sp>
          <p:nvSpPr>
            <p:cNvPr id="21727" name="Freeform 2600"/>
            <p:cNvSpPr>
              <a:spLocks/>
            </p:cNvSpPr>
            <p:nvPr/>
          </p:nvSpPr>
          <p:spPr bwMode="auto">
            <a:xfrm>
              <a:off x="3182938" y="3395663"/>
              <a:ext cx="1588" cy="15875"/>
            </a:xfrm>
            <a:custGeom>
              <a:avLst/>
              <a:gdLst>
                <a:gd name="T0" fmla="*/ 0 w 1588"/>
                <a:gd name="T1" fmla="*/ 15875 h 10"/>
                <a:gd name="T2" fmla="*/ 0 w 1588"/>
                <a:gd name="T3" fmla="*/ 15875 h 10"/>
                <a:gd name="T4" fmla="*/ 0 w 1588"/>
                <a:gd name="T5" fmla="*/ 15875 h 10"/>
                <a:gd name="T6" fmla="*/ 0 w 1588"/>
                <a:gd name="T7" fmla="*/ 0 h 10"/>
                <a:gd name="T8" fmla="*/ 0 60000 65536"/>
                <a:gd name="T9" fmla="*/ 0 60000 65536"/>
                <a:gd name="T10" fmla="*/ 0 60000 65536"/>
                <a:gd name="T11" fmla="*/ 0 60000 65536"/>
                <a:gd name="T12" fmla="*/ 0 w 1588"/>
                <a:gd name="T13" fmla="*/ 0 h 10"/>
                <a:gd name="T14" fmla="*/ 1588 w 1588"/>
                <a:gd name="T15" fmla="*/ 10 h 10"/>
              </a:gdLst>
              <a:ahLst/>
              <a:cxnLst>
                <a:cxn ang="T8">
                  <a:pos x="T0" y="T1"/>
                </a:cxn>
                <a:cxn ang="T9">
                  <a:pos x="T2" y="T3"/>
                </a:cxn>
                <a:cxn ang="T10">
                  <a:pos x="T4" y="T5"/>
                </a:cxn>
                <a:cxn ang="T11">
                  <a:pos x="T6" y="T7"/>
                </a:cxn>
              </a:cxnLst>
              <a:rect l="T12" t="T13" r="T14" b="T15"/>
              <a:pathLst>
                <a:path w="1588" h="10">
                  <a:moveTo>
                    <a:pt x="0" y="10"/>
                  </a:moveTo>
                  <a:lnTo>
                    <a:pt x="0" y="10"/>
                  </a:lnTo>
                  <a:lnTo>
                    <a:pt x="0" y="0"/>
                  </a:lnTo>
                </a:path>
              </a:pathLst>
            </a:custGeom>
            <a:noFill/>
            <a:ln w="0">
              <a:solidFill>
                <a:srgbClr val="000000"/>
              </a:solidFill>
              <a:prstDash val="solid"/>
              <a:round/>
              <a:headEnd/>
              <a:tailEnd/>
            </a:ln>
          </p:spPr>
          <p:txBody>
            <a:bodyPr/>
            <a:lstStyle/>
            <a:p>
              <a:endParaRPr lang="en-US"/>
            </a:p>
          </p:txBody>
        </p:sp>
        <p:sp>
          <p:nvSpPr>
            <p:cNvPr id="21728" name="Freeform 2601"/>
            <p:cNvSpPr>
              <a:spLocks/>
            </p:cNvSpPr>
            <p:nvPr/>
          </p:nvSpPr>
          <p:spPr bwMode="auto">
            <a:xfrm>
              <a:off x="3182938" y="3378200"/>
              <a:ext cx="1588" cy="17463"/>
            </a:xfrm>
            <a:custGeom>
              <a:avLst/>
              <a:gdLst>
                <a:gd name="T0" fmla="*/ 0 w 1"/>
                <a:gd name="T1" fmla="*/ 17463 h 11"/>
                <a:gd name="T2" fmla="*/ 0 w 1"/>
                <a:gd name="T3" fmla="*/ 17463 h 11"/>
                <a:gd name="T4" fmla="*/ 0 w 1"/>
                <a:gd name="T5" fmla="*/ 17463 h 11"/>
                <a:gd name="T6" fmla="*/ 1588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11"/>
                  </a:moveTo>
                  <a:lnTo>
                    <a:pt x="0" y="11"/>
                  </a:lnTo>
                  <a:lnTo>
                    <a:pt x="1" y="0"/>
                  </a:lnTo>
                </a:path>
              </a:pathLst>
            </a:custGeom>
            <a:noFill/>
            <a:ln w="0">
              <a:solidFill>
                <a:srgbClr val="000000"/>
              </a:solidFill>
              <a:prstDash val="solid"/>
              <a:round/>
              <a:headEnd/>
              <a:tailEnd/>
            </a:ln>
          </p:spPr>
          <p:txBody>
            <a:bodyPr/>
            <a:lstStyle/>
            <a:p>
              <a:endParaRPr lang="en-US"/>
            </a:p>
          </p:txBody>
        </p:sp>
        <p:sp>
          <p:nvSpPr>
            <p:cNvPr id="21729" name="Freeform 2602"/>
            <p:cNvSpPr>
              <a:spLocks/>
            </p:cNvSpPr>
            <p:nvPr/>
          </p:nvSpPr>
          <p:spPr bwMode="auto">
            <a:xfrm>
              <a:off x="3184525" y="3357563"/>
              <a:ext cx="1588" cy="20638"/>
            </a:xfrm>
            <a:custGeom>
              <a:avLst/>
              <a:gdLst>
                <a:gd name="T0" fmla="*/ 0 w 1"/>
                <a:gd name="T1" fmla="*/ 20638 h 13"/>
                <a:gd name="T2" fmla="*/ 0 w 1"/>
                <a:gd name="T3" fmla="*/ 20638 h 13"/>
                <a:gd name="T4" fmla="*/ 0 w 1"/>
                <a:gd name="T5" fmla="*/ 20638 h 13"/>
                <a:gd name="T6" fmla="*/ 1588 w 1"/>
                <a:gd name="T7" fmla="*/ 0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13"/>
                  </a:moveTo>
                  <a:lnTo>
                    <a:pt x="0" y="13"/>
                  </a:lnTo>
                  <a:lnTo>
                    <a:pt x="1" y="0"/>
                  </a:lnTo>
                </a:path>
              </a:pathLst>
            </a:custGeom>
            <a:noFill/>
            <a:ln w="0">
              <a:solidFill>
                <a:srgbClr val="000000"/>
              </a:solidFill>
              <a:prstDash val="solid"/>
              <a:round/>
              <a:headEnd/>
              <a:tailEnd/>
            </a:ln>
          </p:spPr>
          <p:txBody>
            <a:bodyPr/>
            <a:lstStyle/>
            <a:p>
              <a:endParaRPr lang="en-US"/>
            </a:p>
          </p:txBody>
        </p:sp>
        <p:sp>
          <p:nvSpPr>
            <p:cNvPr id="21730" name="Freeform 2603"/>
            <p:cNvSpPr>
              <a:spLocks/>
            </p:cNvSpPr>
            <p:nvPr/>
          </p:nvSpPr>
          <p:spPr bwMode="auto">
            <a:xfrm>
              <a:off x="3186113" y="3333750"/>
              <a:ext cx="1588" cy="23813"/>
            </a:xfrm>
            <a:custGeom>
              <a:avLst/>
              <a:gdLst>
                <a:gd name="T0" fmla="*/ 0 w 1"/>
                <a:gd name="T1" fmla="*/ 23813 h 15"/>
                <a:gd name="T2" fmla="*/ 0 w 1"/>
                <a:gd name="T3" fmla="*/ 23813 h 15"/>
                <a:gd name="T4" fmla="*/ 0 w 1"/>
                <a:gd name="T5" fmla="*/ 23813 h 15"/>
                <a:gd name="T6" fmla="*/ 1588 w 1"/>
                <a:gd name="T7" fmla="*/ 0 h 15"/>
                <a:gd name="T8" fmla="*/ 0 60000 65536"/>
                <a:gd name="T9" fmla="*/ 0 60000 65536"/>
                <a:gd name="T10" fmla="*/ 0 60000 65536"/>
                <a:gd name="T11" fmla="*/ 0 60000 65536"/>
                <a:gd name="T12" fmla="*/ 0 w 1"/>
                <a:gd name="T13" fmla="*/ 0 h 15"/>
                <a:gd name="T14" fmla="*/ 1 w 1"/>
                <a:gd name="T15" fmla="*/ 15 h 15"/>
              </a:gdLst>
              <a:ahLst/>
              <a:cxnLst>
                <a:cxn ang="T8">
                  <a:pos x="T0" y="T1"/>
                </a:cxn>
                <a:cxn ang="T9">
                  <a:pos x="T2" y="T3"/>
                </a:cxn>
                <a:cxn ang="T10">
                  <a:pos x="T4" y="T5"/>
                </a:cxn>
                <a:cxn ang="T11">
                  <a:pos x="T6" y="T7"/>
                </a:cxn>
              </a:cxnLst>
              <a:rect l="T12" t="T13" r="T14" b="T15"/>
              <a:pathLst>
                <a:path w="1" h="15">
                  <a:moveTo>
                    <a:pt x="0" y="15"/>
                  </a:moveTo>
                  <a:lnTo>
                    <a:pt x="0" y="15"/>
                  </a:lnTo>
                  <a:lnTo>
                    <a:pt x="1" y="0"/>
                  </a:lnTo>
                </a:path>
              </a:pathLst>
            </a:custGeom>
            <a:noFill/>
            <a:ln w="0">
              <a:solidFill>
                <a:srgbClr val="000000"/>
              </a:solidFill>
              <a:prstDash val="solid"/>
              <a:round/>
              <a:headEnd/>
              <a:tailEnd/>
            </a:ln>
          </p:spPr>
          <p:txBody>
            <a:bodyPr/>
            <a:lstStyle/>
            <a:p>
              <a:endParaRPr lang="en-US"/>
            </a:p>
          </p:txBody>
        </p:sp>
        <p:sp>
          <p:nvSpPr>
            <p:cNvPr id="21731" name="Freeform 2604"/>
            <p:cNvSpPr>
              <a:spLocks/>
            </p:cNvSpPr>
            <p:nvPr/>
          </p:nvSpPr>
          <p:spPr bwMode="auto">
            <a:xfrm>
              <a:off x="3187700" y="3305175"/>
              <a:ext cx="1588" cy="28575"/>
            </a:xfrm>
            <a:custGeom>
              <a:avLst/>
              <a:gdLst>
                <a:gd name="T0" fmla="*/ 0 w 1588"/>
                <a:gd name="T1" fmla="*/ 28575 h 18"/>
                <a:gd name="T2" fmla="*/ 0 w 1588"/>
                <a:gd name="T3" fmla="*/ 28575 h 18"/>
                <a:gd name="T4" fmla="*/ 0 w 1588"/>
                <a:gd name="T5" fmla="*/ 28575 h 18"/>
                <a:gd name="T6" fmla="*/ 0 w 1588"/>
                <a:gd name="T7" fmla="*/ 0 h 18"/>
                <a:gd name="T8" fmla="*/ 0 60000 65536"/>
                <a:gd name="T9" fmla="*/ 0 60000 65536"/>
                <a:gd name="T10" fmla="*/ 0 60000 65536"/>
                <a:gd name="T11" fmla="*/ 0 60000 65536"/>
                <a:gd name="T12" fmla="*/ 0 w 1588"/>
                <a:gd name="T13" fmla="*/ 0 h 18"/>
                <a:gd name="T14" fmla="*/ 1588 w 1588"/>
                <a:gd name="T15" fmla="*/ 18 h 18"/>
              </a:gdLst>
              <a:ahLst/>
              <a:cxnLst>
                <a:cxn ang="T8">
                  <a:pos x="T0" y="T1"/>
                </a:cxn>
                <a:cxn ang="T9">
                  <a:pos x="T2" y="T3"/>
                </a:cxn>
                <a:cxn ang="T10">
                  <a:pos x="T4" y="T5"/>
                </a:cxn>
                <a:cxn ang="T11">
                  <a:pos x="T6" y="T7"/>
                </a:cxn>
              </a:cxnLst>
              <a:rect l="T12" t="T13" r="T14" b="T15"/>
              <a:pathLst>
                <a:path w="1588" h="18">
                  <a:moveTo>
                    <a:pt x="0" y="18"/>
                  </a:moveTo>
                  <a:lnTo>
                    <a:pt x="0" y="18"/>
                  </a:lnTo>
                  <a:lnTo>
                    <a:pt x="0" y="0"/>
                  </a:lnTo>
                </a:path>
              </a:pathLst>
            </a:custGeom>
            <a:noFill/>
            <a:ln w="0">
              <a:solidFill>
                <a:srgbClr val="000000"/>
              </a:solidFill>
              <a:prstDash val="solid"/>
              <a:round/>
              <a:headEnd/>
              <a:tailEnd/>
            </a:ln>
          </p:spPr>
          <p:txBody>
            <a:bodyPr/>
            <a:lstStyle/>
            <a:p>
              <a:endParaRPr lang="en-US"/>
            </a:p>
          </p:txBody>
        </p:sp>
        <p:sp>
          <p:nvSpPr>
            <p:cNvPr id="21732" name="Freeform 2605"/>
            <p:cNvSpPr>
              <a:spLocks/>
            </p:cNvSpPr>
            <p:nvPr/>
          </p:nvSpPr>
          <p:spPr bwMode="auto">
            <a:xfrm>
              <a:off x="3187700" y="3270250"/>
              <a:ext cx="1588" cy="34925"/>
            </a:xfrm>
            <a:custGeom>
              <a:avLst/>
              <a:gdLst>
                <a:gd name="T0" fmla="*/ 0 w 1"/>
                <a:gd name="T1" fmla="*/ 34925 h 22"/>
                <a:gd name="T2" fmla="*/ 0 w 1"/>
                <a:gd name="T3" fmla="*/ 34925 h 22"/>
                <a:gd name="T4" fmla="*/ 0 w 1"/>
                <a:gd name="T5" fmla="*/ 34925 h 22"/>
                <a:gd name="T6" fmla="*/ 1588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22"/>
                  </a:moveTo>
                  <a:lnTo>
                    <a:pt x="0" y="22"/>
                  </a:lnTo>
                  <a:lnTo>
                    <a:pt x="1" y="0"/>
                  </a:lnTo>
                </a:path>
              </a:pathLst>
            </a:custGeom>
            <a:noFill/>
            <a:ln w="0">
              <a:solidFill>
                <a:srgbClr val="000000"/>
              </a:solidFill>
              <a:prstDash val="solid"/>
              <a:round/>
              <a:headEnd/>
              <a:tailEnd/>
            </a:ln>
          </p:spPr>
          <p:txBody>
            <a:bodyPr/>
            <a:lstStyle/>
            <a:p>
              <a:endParaRPr lang="en-US"/>
            </a:p>
          </p:txBody>
        </p:sp>
        <p:sp>
          <p:nvSpPr>
            <p:cNvPr id="21733" name="Freeform 2606"/>
            <p:cNvSpPr>
              <a:spLocks/>
            </p:cNvSpPr>
            <p:nvPr/>
          </p:nvSpPr>
          <p:spPr bwMode="auto">
            <a:xfrm>
              <a:off x="3189288" y="3225800"/>
              <a:ext cx="1588" cy="44450"/>
            </a:xfrm>
            <a:custGeom>
              <a:avLst/>
              <a:gdLst>
                <a:gd name="T0" fmla="*/ 0 w 1"/>
                <a:gd name="T1" fmla="*/ 44450 h 28"/>
                <a:gd name="T2" fmla="*/ 0 w 1"/>
                <a:gd name="T3" fmla="*/ 44450 h 28"/>
                <a:gd name="T4" fmla="*/ 0 w 1"/>
                <a:gd name="T5" fmla="*/ 44450 h 28"/>
                <a:gd name="T6" fmla="*/ 1588 w 1"/>
                <a:gd name="T7" fmla="*/ 0 h 28"/>
                <a:gd name="T8" fmla="*/ 0 60000 65536"/>
                <a:gd name="T9" fmla="*/ 0 60000 65536"/>
                <a:gd name="T10" fmla="*/ 0 60000 65536"/>
                <a:gd name="T11" fmla="*/ 0 60000 65536"/>
                <a:gd name="T12" fmla="*/ 0 w 1"/>
                <a:gd name="T13" fmla="*/ 0 h 28"/>
                <a:gd name="T14" fmla="*/ 1 w 1"/>
                <a:gd name="T15" fmla="*/ 28 h 28"/>
              </a:gdLst>
              <a:ahLst/>
              <a:cxnLst>
                <a:cxn ang="T8">
                  <a:pos x="T0" y="T1"/>
                </a:cxn>
                <a:cxn ang="T9">
                  <a:pos x="T2" y="T3"/>
                </a:cxn>
                <a:cxn ang="T10">
                  <a:pos x="T4" y="T5"/>
                </a:cxn>
                <a:cxn ang="T11">
                  <a:pos x="T6" y="T7"/>
                </a:cxn>
              </a:cxnLst>
              <a:rect l="T12" t="T13" r="T14" b="T15"/>
              <a:pathLst>
                <a:path w="1" h="28">
                  <a:moveTo>
                    <a:pt x="0" y="28"/>
                  </a:moveTo>
                  <a:lnTo>
                    <a:pt x="0" y="28"/>
                  </a:lnTo>
                  <a:lnTo>
                    <a:pt x="1" y="0"/>
                  </a:lnTo>
                </a:path>
              </a:pathLst>
            </a:custGeom>
            <a:noFill/>
            <a:ln w="0">
              <a:solidFill>
                <a:srgbClr val="000000"/>
              </a:solidFill>
              <a:prstDash val="solid"/>
              <a:round/>
              <a:headEnd/>
              <a:tailEnd/>
            </a:ln>
          </p:spPr>
          <p:txBody>
            <a:bodyPr/>
            <a:lstStyle/>
            <a:p>
              <a:endParaRPr lang="en-US"/>
            </a:p>
          </p:txBody>
        </p:sp>
        <p:sp>
          <p:nvSpPr>
            <p:cNvPr id="21734" name="Freeform 2607"/>
            <p:cNvSpPr>
              <a:spLocks/>
            </p:cNvSpPr>
            <p:nvPr/>
          </p:nvSpPr>
          <p:spPr bwMode="auto">
            <a:xfrm>
              <a:off x="3190875" y="3173413"/>
              <a:ext cx="1588" cy="52388"/>
            </a:xfrm>
            <a:custGeom>
              <a:avLst/>
              <a:gdLst>
                <a:gd name="T0" fmla="*/ 0 w 1588"/>
                <a:gd name="T1" fmla="*/ 52388 h 33"/>
                <a:gd name="T2" fmla="*/ 0 w 1588"/>
                <a:gd name="T3" fmla="*/ 52388 h 33"/>
                <a:gd name="T4" fmla="*/ 0 w 1588"/>
                <a:gd name="T5" fmla="*/ 52388 h 33"/>
                <a:gd name="T6" fmla="*/ 0 w 1588"/>
                <a:gd name="T7" fmla="*/ 0 h 33"/>
                <a:gd name="T8" fmla="*/ 0 60000 65536"/>
                <a:gd name="T9" fmla="*/ 0 60000 65536"/>
                <a:gd name="T10" fmla="*/ 0 60000 65536"/>
                <a:gd name="T11" fmla="*/ 0 60000 65536"/>
                <a:gd name="T12" fmla="*/ 0 w 1588"/>
                <a:gd name="T13" fmla="*/ 0 h 33"/>
                <a:gd name="T14" fmla="*/ 1588 w 1588"/>
                <a:gd name="T15" fmla="*/ 33 h 33"/>
              </a:gdLst>
              <a:ahLst/>
              <a:cxnLst>
                <a:cxn ang="T8">
                  <a:pos x="T0" y="T1"/>
                </a:cxn>
                <a:cxn ang="T9">
                  <a:pos x="T2" y="T3"/>
                </a:cxn>
                <a:cxn ang="T10">
                  <a:pos x="T4" y="T5"/>
                </a:cxn>
                <a:cxn ang="T11">
                  <a:pos x="T6" y="T7"/>
                </a:cxn>
              </a:cxnLst>
              <a:rect l="T12" t="T13" r="T14" b="T15"/>
              <a:pathLst>
                <a:path w="1588" h="33">
                  <a:moveTo>
                    <a:pt x="0" y="33"/>
                  </a:moveTo>
                  <a:lnTo>
                    <a:pt x="0" y="33"/>
                  </a:lnTo>
                  <a:lnTo>
                    <a:pt x="0" y="0"/>
                  </a:lnTo>
                </a:path>
              </a:pathLst>
            </a:custGeom>
            <a:noFill/>
            <a:ln w="0">
              <a:solidFill>
                <a:srgbClr val="000000"/>
              </a:solidFill>
              <a:prstDash val="solid"/>
              <a:round/>
              <a:headEnd/>
              <a:tailEnd/>
            </a:ln>
          </p:spPr>
          <p:txBody>
            <a:bodyPr/>
            <a:lstStyle/>
            <a:p>
              <a:endParaRPr lang="en-US"/>
            </a:p>
          </p:txBody>
        </p:sp>
        <p:sp>
          <p:nvSpPr>
            <p:cNvPr id="21735" name="Freeform 2608"/>
            <p:cNvSpPr>
              <a:spLocks/>
            </p:cNvSpPr>
            <p:nvPr/>
          </p:nvSpPr>
          <p:spPr bwMode="auto">
            <a:xfrm>
              <a:off x="3190875" y="3114675"/>
              <a:ext cx="1588" cy="58738"/>
            </a:xfrm>
            <a:custGeom>
              <a:avLst/>
              <a:gdLst>
                <a:gd name="T0" fmla="*/ 0 w 1"/>
                <a:gd name="T1" fmla="*/ 58738 h 37"/>
                <a:gd name="T2" fmla="*/ 0 w 1"/>
                <a:gd name="T3" fmla="*/ 58738 h 37"/>
                <a:gd name="T4" fmla="*/ 0 w 1"/>
                <a:gd name="T5" fmla="*/ 58738 h 37"/>
                <a:gd name="T6" fmla="*/ 1588 w 1"/>
                <a:gd name="T7" fmla="*/ 0 h 37"/>
                <a:gd name="T8" fmla="*/ 0 60000 65536"/>
                <a:gd name="T9" fmla="*/ 0 60000 65536"/>
                <a:gd name="T10" fmla="*/ 0 60000 65536"/>
                <a:gd name="T11" fmla="*/ 0 60000 65536"/>
                <a:gd name="T12" fmla="*/ 0 w 1"/>
                <a:gd name="T13" fmla="*/ 0 h 37"/>
                <a:gd name="T14" fmla="*/ 1 w 1"/>
                <a:gd name="T15" fmla="*/ 37 h 37"/>
              </a:gdLst>
              <a:ahLst/>
              <a:cxnLst>
                <a:cxn ang="T8">
                  <a:pos x="T0" y="T1"/>
                </a:cxn>
                <a:cxn ang="T9">
                  <a:pos x="T2" y="T3"/>
                </a:cxn>
                <a:cxn ang="T10">
                  <a:pos x="T4" y="T5"/>
                </a:cxn>
                <a:cxn ang="T11">
                  <a:pos x="T6" y="T7"/>
                </a:cxn>
              </a:cxnLst>
              <a:rect l="T12" t="T13" r="T14" b="T15"/>
              <a:pathLst>
                <a:path w="1" h="37">
                  <a:moveTo>
                    <a:pt x="0" y="37"/>
                  </a:moveTo>
                  <a:lnTo>
                    <a:pt x="0" y="37"/>
                  </a:lnTo>
                  <a:lnTo>
                    <a:pt x="1" y="0"/>
                  </a:lnTo>
                </a:path>
              </a:pathLst>
            </a:custGeom>
            <a:noFill/>
            <a:ln w="0">
              <a:solidFill>
                <a:srgbClr val="000000"/>
              </a:solidFill>
              <a:prstDash val="solid"/>
              <a:round/>
              <a:headEnd/>
              <a:tailEnd/>
            </a:ln>
          </p:spPr>
          <p:txBody>
            <a:bodyPr/>
            <a:lstStyle/>
            <a:p>
              <a:endParaRPr lang="en-US"/>
            </a:p>
          </p:txBody>
        </p:sp>
        <p:sp>
          <p:nvSpPr>
            <p:cNvPr id="21736" name="Freeform 2609"/>
            <p:cNvSpPr>
              <a:spLocks/>
            </p:cNvSpPr>
            <p:nvPr/>
          </p:nvSpPr>
          <p:spPr bwMode="auto">
            <a:xfrm>
              <a:off x="3192463" y="3046413"/>
              <a:ext cx="1588" cy="68263"/>
            </a:xfrm>
            <a:custGeom>
              <a:avLst/>
              <a:gdLst>
                <a:gd name="T0" fmla="*/ 0 w 1"/>
                <a:gd name="T1" fmla="*/ 68263 h 43"/>
                <a:gd name="T2" fmla="*/ 0 w 1"/>
                <a:gd name="T3" fmla="*/ 68263 h 43"/>
                <a:gd name="T4" fmla="*/ 0 w 1"/>
                <a:gd name="T5" fmla="*/ 68263 h 43"/>
                <a:gd name="T6" fmla="*/ 1588 w 1"/>
                <a:gd name="T7" fmla="*/ 0 h 43"/>
                <a:gd name="T8" fmla="*/ 0 60000 65536"/>
                <a:gd name="T9" fmla="*/ 0 60000 65536"/>
                <a:gd name="T10" fmla="*/ 0 60000 65536"/>
                <a:gd name="T11" fmla="*/ 0 60000 65536"/>
                <a:gd name="T12" fmla="*/ 0 w 1"/>
                <a:gd name="T13" fmla="*/ 0 h 43"/>
                <a:gd name="T14" fmla="*/ 1 w 1"/>
                <a:gd name="T15" fmla="*/ 43 h 43"/>
              </a:gdLst>
              <a:ahLst/>
              <a:cxnLst>
                <a:cxn ang="T8">
                  <a:pos x="T0" y="T1"/>
                </a:cxn>
                <a:cxn ang="T9">
                  <a:pos x="T2" y="T3"/>
                </a:cxn>
                <a:cxn ang="T10">
                  <a:pos x="T4" y="T5"/>
                </a:cxn>
                <a:cxn ang="T11">
                  <a:pos x="T6" y="T7"/>
                </a:cxn>
              </a:cxnLst>
              <a:rect l="T12" t="T13" r="T14" b="T15"/>
              <a:pathLst>
                <a:path w="1" h="43">
                  <a:moveTo>
                    <a:pt x="0" y="43"/>
                  </a:moveTo>
                  <a:lnTo>
                    <a:pt x="0" y="43"/>
                  </a:lnTo>
                  <a:lnTo>
                    <a:pt x="1" y="0"/>
                  </a:lnTo>
                </a:path>
              </a:pathLst>
            </a:custGeom>
            <a:noFill/>
            <a:ln w="0">
              <a:solidFill>
                <a:srgbClr val="000000"/>
              </a:solidFill>
              <a:prstDash val="solid"/>
              <a:round/>
              <a:headEnd/>
              <a:tailEnd/>
            </a:ln>
          </p:spPr>
          <p:txBody>
            <a:bodyPr/>
            <a:lstStyle/>
            <a:p>
              <a:endParaRPr lang="en-US"/>
            </a:p>
          </p:txBody>
        </p:sp>
        <p:sp>
          <p:nvSpPr>
            <p:cNvPr id="21737" name="Freeform 2610"/>
            <p:cNvSpPr>
              <a:spLocks/>
            </p:cNvSpPr>
            <p:nvPr/>
          </p:nvSpPr>
          <p:spPr bwMode="auto">
            <a:xfrm>
              <a:off x="3194050" y="2973388"/>
              <a:ext cx="1588" cy="73025"/>
            </a:xfrm>
            <a:custGeom>
              <a:avLst/>
              <a:gdLst>
                <a:gd name="T0" fmla="*/ 0 w 1"/>
                <a:gd name="T1" fmla="*/ 73025 h 46"/>
                <a:gd name="T2" fmla="*/ 0 w 1"/>
                <a:gd name="T3" fmla="*/ 73025 h 46"/>
                <a:gd name="T4" fmla="*/ 0 w 1"/>
                <a:gd name="T5" fmla="*/ 73025 h 46"/>
                <a:gd name="T6" fmla="*/ 1588 w 1"/>
                <a:gd name="T7" fmla="*/ 0 h 46"/>
                <a:gd name="T8" fmla="*/ 0 60000 65536"/>
                <a:gd name="T9" fmla="*/ 0 60000 65536"/>
                <a:gd name="T10" fmla="*/ 0 60000 65536"/>
                <a:gd name="T11" fmla="*/ 0 60000 65536"/>
                <a:gd name="T12" fmla="*/ 0 w 1"/>
                <a:gd name="T13" fmla="*/ 0 h 46"/>
                <a:gd name="T14" fmla="*/ 1 w 1"/>
                <a:gd name="T15" fmla="*/ 46 h 46"/>
              </a:gdLst>
              <a:ahLst/>
              <a:cxnLst>
                <a:cxn ang="T8">
                  <a:pos x="T0" y="T1"/>
                </a:cxn>
                <a:cxn ang="T9">
                  <a:pos x="T2" y="T3"/>
                </a:cxn>
                <a:cxn ang="T10">
                  <a:pos x="T4" y="T5"/>
                </a:cxn>
                <a:cxn ang="T11">
                  <a:pos x="T6" y="T7"/>
                </a:cxn>
              </a:cxnLst>
              <a:rect l="T12" t="T13" r="T14" b="T15"/>
              <a:pathLst>
                <a:path w="1" h="46">
                  <a:moveTo>
                    <a:pt x="0" y="46"/>
                  </a:moveTo>
                  <a:lnTo>
                    <a:pt x="0" y="46"/>
                  </a:lnTo>
                  <a:lnTo>
                    <a:pt x="1" y="0"/>
                  </a:lnTo>
                </a:path>
              </a:pathLst>
            </a:custGeom>
            <a:noFill/>
            <a:ln w="0">
              <a:solidFill>
                <a:srgbClr val="000000"/>
              </a:solidFill>
              <a:prstDash val="solid"/>
              <a:round/>
              <a:headEnd/>
              <a:tailEnd/>
            </a:ln>
          </p:spPr>
          <p:txBody>
            <a:bodyPr/>
            <a:lstStyle/>
            <a:p>
              <a:endParaRPr lang="en-US"/>
            </a:p>
          </p:txBody>
        </p:sp>
        <p:sp>
          <p:nvSpPr>
            <p:cNvPr id="21738" name="Freeform 2611"/>
            <p:cNvSpPr>
              <a:spLocks/>
            </p:cNvSpPr>
            <p:nvPr/>
          </p:nvSpPr>
          <p:spPr bwMode="auto">
            <a:xfrm>
              <a:off x="3195638" y="2895600"/>
              <a:ext cx="1588" cy="77788"/>
            </a:xfrm>
            <a:custGeom>
              <a:avLst/>
              <a:gdLst>
                <a:gd name="T0" fmla="*/ 0 w 1588"/>
                <a:gd name="T1" fmla="*/ 77788 h 49"/>
                <a:gd name="T2" fmla="*/ 0 w 1588"/>
                <a:gd name="T3" fmla="*/ 77788 h 49"/>
                <a:gd name="T4" fmla="*/ 0 w 1588"/>
                <a:gd name="T5" fmla="*/ 77788 h 49"/>
                <a:gd name="T6" fmla="*/ 0 w 1588"/>
                <a:gd name="T7" fmla="*/ 0 h 49"/>
                <a:gd name="T8" fmla="*/ 0 60000 65536"/>
                <a:gd name="T9" fmla="*/ 0 60000 65536"/>
                <a:gd name="T10" fmla="*/ 0 60000 65536"/>
                <a:gd name="T11" fmla="*/ 0 60000 65536"/>
                <a:gd name="T12" fmla="*/ 0 w 1588"/>
                <a:gd name="T13" fmla="*/ 0 h 49"/>
                <a:gd name="T14" fmla="*/ 1588 w 1588"/>
                <a:gd name="T15" fmla="*/ 49 h 49"/>
              </a:gdLst>
              <a:ahLst/>
              <a:cxnLst>
                <a:cxn ang="T8">
                  <a:pos x="T0" y="T1"/>
                </a:cxn>
                <a:cxn ang="T9">
                  <a:pos x="T2" y="T3"/>
                </a:cxn>
                <a:cxn ang="T10">
                  <a:pos x="T4" y="T5"/>
                </a:cxn>
                <a:cxn ang="T11">
                  <a:pos x="T6" y="T7"/>
                </a:cxn>
              </a:cxnLst>
              <a:rect l="T12" t="T13" r="T14" b="T15"/>
              <a:pathLst>
                <a:path w="1588" h="49">
                  <a:moveTo>
                    <a:pt x="0" y="49"/>
                  </a:moveTo>
                  <a:lnTo>
                    <a:pt x="0" y="49"/>
                  </a:lnTo>
                  <a:lnTo>
                    <a:pt x="0" y="0"/>
                  </a:lnTo>
                </a:path>
              </a:pathLst>
            </a:custGeom>
            <a:noFill/>
            <a:ln w="0">
              <a:solidFill>
                <a:srgbClr val="000000"/>
              </a:solidFill>
              <a:prstDash val="solid"/>
              <a:round/>
              <a:headEnd/>
              <a:tailEnd/>
            </a:ln>
          </p:spPr>
          <p:txBody>
            <a:bodyPr/>
            <a:lstStyle/>
            <a:p>
              <a:endParaRPr lang="en-US"/>
            </a:p>
          </p:txBody>
        </p:sp>
        <p:sp>
          <p:nvSpPr>
            <p:cNvPr id="21739" name="Freeform 2612"/>
            <p:cNvSpPr>
              <a:spLocks/>
            </p:cNvSpPr>
            <p:nvPr/>
          </p:nvSpPr>
          <p:spPr bwMode="auto">
            <a:xfrm>
              <a:off x="3195638" y="2819400"/>
              <a:ext cx="1588" cy="76200"/>
            </a:xfrm>
            <a:custGeom>
              <a:avLst/>
              <a:gdLst>
                <a:gd name="T0" fmla="*/ 0 w 1"/>
                <a:gd name="T1" fmla="*/ 76200 h 48"/>
                <a:gd name="T2" fmla="*/ 0 w 1"/>
                <a:gd name="T3" fmla="*/ 76200 h 48"/>
                <a:gd name="T4" fmla="*/ 0 w 1"/>
                <a:gd name="T5" fmla="*/ 76200 h 48"/>
                <a:gd name="T6" fmla="*/ 1588 w 1"/>
                <a:gd name="T7" fmla="*/ 0 h 48"/>
                <a:gd name="T8" fmla="*/ 0 60000 65536"/>
                <a:gd name="T9" fmla="*/ 0 60000 65536"/>
                <a:gd name="T10" fmla="*/ 0 60000 65536"/>
                <a:gd name="T11" fmla="*/ 0 60000 65536"/>
                <a:gd name="T12" fmla="*/ 0 w 1"/>
                <a:gd name="T13" fmla="*/ 0 h 48"/>
                <a:gd name="T14" fmla="*/ 1 w 1"/>
                <a:gd name="T15" fmla="*/ 48 h 48"/>
              </a:gdLst>
              <a:ahLst/>
              <a:cxnLst>
                <a:cxn ang="T8">
                  <a:pos x="T0" y="T1"/>
                </a:cxn>
                <a:cxn ang="T9">
                  <a:pos x="T2" y="T3"/>
                </a:cxn>
                <a:cxn ang="T10">
                  <a:pos x="T4" y="T5"/>
                </a:cxn>
                <a:cxn ang="T11">
                  <a:pos x="T6" y="T7"/>
                </a:cxn>
              </a:cxnLst>
              <a:rect l="T12" t="T13" r="T14" b="T15"/>
              <a:pathLst>
                <a:path w="1" h="48">
                  <a:moveTo>
                    <a:pt x="0" y="48"/>
                  </a:moveTo>
                  <a:lnTo>
                    <a:pt x="0" y="48"/>
                  </a:lnTo>
                  <a:lnTo>
                    <a:pt x="1" y="0"/>
                  </a:lnTo>
                </a:path>
              </a:pathLst>
            </a:custGeom>
            <a:noFill/>
            <a:ln w="0">
              <a:solidFill>
                <a:srgbClr val="000000"/>
              </a:solidFill>
              <a:prstDash val="solid"/>
              <a:round/>
              <a:headEnd/>
              <a:tailEnd/>
            </a:ln>
          </p:spPr>
          <p:txBody>
            <a:bodyPr/>
            <a:lstStyle/>
            <a:p>
              <a:endParaRPr lang="en-US"/>
            </a:p>
          </p:txBody>
        </p:sp>
        <p:sp>
          <p:nvSpPr>
            <p:cNvPr id="21740" name="Freeform 2613"/>
            <p:cNvSpPr>
              <a:spLocks/>
            </p:cNvSpPr>
            <p:nvPr/>
          </p:nvSpPr>
          <p:spPr bwMode="auto">
            <a:xfrm>
              <a:off x="3197225" y="2746375"/>
              <a:ext cx="1588" cy="73025"/>
            </a:xfrm>
            <a:custGeom>
              <a:avLst/>
              <a:gdLst>
                <a:gd name="T0" fmla="*/ 0 w 1588"/>
                <a:gd name="T1" fmla="*/ 73025 h 46"/>
                <a:gd name="T2" fmla="*/ 0 w 1588"/>
                <a:gd name="T3" fmla="*/ 73025 h 46"/>
                <a:gd name="T4" fmla="*/ 0 w 1588"/>
                <a:gd name="T5" fmla="*/ 73025 h 46"/>
                <a:gd name="T6" fmla="*/ 0 w 1588"/>
                <a:gd name="T7" fmla="*/ 0 h 46"/>
                <a:gd name="T8" fmla="*/ 0 60000 65536"/>
                <a:gd name="T9" fmla="*/ 0 60000 65536"/>
                <a:gd name="T10" fmla="*/ 0 60000 65536"/>
                <a:gd name="T11" fmla="*/ 0 60000 65536"/>
                <a:gd name="T12" fmla="*/ 0 w 1588"/>
                <a:gd name="T13" fmla="*/ 0 h 46"/>
                <a:gd name="T14" fmla="*/ 1588 w 1588"/>
                <a:gd name="T15" fmla="*/ 46 h 46"/>
              </a:gdLst>
              <a:ahLst/>
              <a:cxnLst>
                <a:cxn ang="T8">
                  <a:pos x="T0" y="T1"/>
                </a:cxn>
                <a:cxn ang="T9">
                  <a:pos x="T2" y="T3"/>
                </a:cxn>
                <a:cxn ang="T10">
                  <a:pos x="T4" y="T5"/>
                </a:cxn>
                <a:cxn ang="T11">
                  <a:pos x="T6" y="T7"/>
                </a:cxn>
              </a:cxnLst>
              <a:rect l="T12" t="T13" r="T14" b="T15"/>
              <a:pathLst>
                <a:path w="1588" h="46">
                  <a:moveTo>
                    <a:pt x="0" y="46"/>
                  </a:moveTo>
                  <a:lnTo>
                    <a:pt x="0" y="46"/>
                  </a:lnTo>
                  <a:lnTo>
                    <a:pt x="0" y="0"/>
                  </a:lnTo>
                </a:path>
              </a:pathLst>
            </a:custGeom>
            <a:noFill/>
            <a:ln w="0">
              <a:solidFill>
                <a:srgbClr val="000000"/>
              </a:solidFill>
              <a:prstDash val="solid"/>
              <a:round/>
              <a:headEnd/>
              <a:tailEnd/>
            </a:ln>
          </p:spPr>
          <p:txBody>
            <a:bodyPr/>
            <a:lstStyle/>
            <a:p>
              <a:endParaRPr lang="en-US"/>
            </a:p>
          </p:txBody>
        </p:sp>
        <p:sp>
          <p:nvSpPr>
            <p:cNvPr id="21741" name="Freeform 2614"/>
            <p:cNvSpPr>
              <a:spLocks/>
            </p:cNvSpPr>
            <p:nvPr/>
          </p:nvSpPr>
          <p:spPr bwMode="auto">
            <a:xfrm>
              <a:off x="3197225" y="2681288"/>
              <a:ext cx="1588" cy="65088"/>
            </a:xfrm>
            <a:custGeom>
              <a:avLst/>
              <a:gdLst>
                <a:gd name="T0" fmla="*/ 0 w 1"/>
                <a:gd name="T1" fmla="*/ 65088 h 41"/>
                <a:gd name="T2" fmla="*/ 0 w 1"/>
                <a:gd name="T3" fmla="*/ 65088 h 41"/>
                <a:gd name="T4" fmla="*/ 0 w 1"/>
                <a:gd name="T5" fmla="*/ 65088 h 41"/>
                <a:gd name="T6" fmla="*/ 1588 w 1"/>
                <a:gd name="T7" fmla="*/ 0 h 41"/>
                <a:gd name="T8" fmla="*/ 0 60000 65536"/>
                <a:gd name="T9" fmla="*/ 0 60000 65536"/>
                <a:gd name="T10" fmla="*/ 0 60000 65536"/>
                <a:gd name="T11" fmla="*/ 0 60000 65536"/>
                <a:gd name="T12" fmla="*/ 0 w 1"/>
                <a:gd name="T13" fmla="*/ 0 h 41"/>
                <a:gd name="T14" fmla="*/ 1 w 1"/>
                <a:gd name="T15" fmla="*/ 41 h 41"/>
              </a:gdLst>
              <a:ahLst/>
              <a:cxnLst>
                <a:cxn ang="T8">
                  <a:pos x="T0" y="T1"/>
                </a:cxn>
                <a:cxn ang="T9">
                  <a:pos x="T2" y="T3"/>
                </a:cxn>
                <a:cxn ang="T10">
                  <a:pos x="T4" y="T5"/>
                </a:cxn>
                <a:cxn ang="T11">
                  <a:pos x="T6" y="T7"/>
                </a:cxn>
              </a:cxnLst>
              <a:rect l="T12" t="T13" r="T14" b="T15"/>
              <a:pathLst>
                <a:path w="1" h="41">
                  <a:moveTo>
                    <a:pt x="0" y="41"/>
                  </a:moveTo>
                  <a:lnTo>
                    <a:pt x="0" y="41"/>
                  </a:lnTo>
                  <a:lnTo>
                    <a:pt x="1" y="0"/>
                  </a:lnTo>
                </a:path>
              </a:pathLst>
            </a:custGeom>
            <a:noFill/>
            <a:ln w="0">
              <a:solidFill>
                <a:srgbClr val="000000"/>
              </a:solidFill>
              <a:prstDash val="solid"/>
              <a:round/>
              <a:headEnd/>
              <a:tailEnd/>
            </a:ln>
          </p:spPr>
          <p:txBody>
            <a:bodyPr/>
            <a:lstStyle/>
            <a:p>
              <a:endParaRPr lang="en-US"/>
            </a:p>
          </p:txBody>
        </p:sp>
        <p:sp>
          <p:nvSpPr>
            <p:cNvPr id="21742" name="Freeform 2615"/>
            <p:cNvSpPr>
              <a:spLocks/>
            </p:cNvSpPr>
            <p:nvPr/>
          </p:nvSpPr>
          <p:spPr bwMode="auto">
            <a:xfrm>
              <a:off x="3198813" y="2627313"/>
              <a:ext cx="1588" cy="53975"/>
            </a:xfrm>
            <a:custGeom>
              <a:avLst/>
              <a:gdLst>
                <a:gd name="T0" fmla="*/ 0 w 1"/>
                <a:gd name="T1" fmla="*/ 53975 h 34"/>
                <a:gd name="T2" fmla="*/ 0 w 1"/>
                <a:gd name="T3" fmla="*/ 53975 h 34"/>
                <a:gd name="T4" fmla="*/ 0 w 1"/>
                <a:gd name="T5" fmla="*/ 53975 h 34"/>
                <a:gd name="T6" fmla="*/ 1588 w 1"/>
                <a:gd name="T7" fmla="*/ 0 h 34"/>
                <a:gd name="T8" fmla="*/ 0 60000 65536"/>
                <a:gd name="T9" fmla="*/ 0 60000 65536"/>
                <a:gd name="T10" fmla="*/ 0 60000 65536"/>
                <a:gd name="T11" fmla="*/ 0 60000 65536"/>
                <a:gd name="T12" fmla="*/ 0 w 1"/>
                <a:gd name="T13" fmla="*/ 0 h 34"/>
                <a:gd name="T14" fmla="*/ 1 w 1"/>
                <a:gd name="T15" fmla="*/ 34 h 34"/>
              </a:gdLst>
              <a:ahLst/>
              <a:cxnLst>
                <a:cxn ang="T8">
                  <a:pos x="T0" y="T1"/>
                </a:cxn>
                <a:cxn ang="T9">
                  <a:pos x="T2" y="T3"/>
                </a:cxn>
                <a:cxn ang="T10">
                  <a:pos x="T4" y="T5"/>
                </a:cxn>
                <a:cxn ang="T11">
                  <a:pos x="T6" y="T7"/>
                </a:cxn>
              </a:cxnLst>
              <a:rect l="T12" t="T13" r="T14" b="T15"/>
              <a:pathLst>
                <a:path w="1" h="34">
                  <a:moveTo>
                    <a:pt x="0" y="34"/>
                  </a:moveTo>
                  <a:lnTo>
                    <a:pt x="0" y="34"/>
                  </a:lnTo>
                  <a:lnTo>
                    <a:pt x="1" y="0"/>
                  </a:lnTo>
                </a:path>
              </a:pathLst>
            </a:custGeom>
            <a:noFill/>
            <a:ln w="0">
              <a:solidFill>
                <a:srgbClr val="000000"/>
              </a:solidFill>
              <a:prstDash val="solid"/>
              <a:round/>
              <a:headEnd/>
              <a:tailEnd/>
            </a:ln>
          </p:spPr>
          <p:txBody>
            <a:bodyPr/>
            <a:lstStyle/>
            <a:p>
              <a:endParaRPr lang="en-US"/>
            </a:p>
          </p:txBody>
        </p:sp>
        <p:sp>
          <p:nvSpPr>
            <p:cNvPr id="21743" name="Freeform 2616"/>
            <p:cNvSpPr>
              <a:spLocks/>
            </p:cNvSpPr>
            <p:nvPr/>
          </p:nvSpPr>
          <p:spPr bwMode="auto">
            <a:xfrm>
              <a:off x="3200400" y="2590800"/>
              <a:ext cx="1588" cy="36513"/>
            </a:xfrm>
            <a:custGeom>
              <a:avLst/>
              <a:gdLst>
                <a:gd name="T0" fmla="*/ 0 w 1"/>
                <a:gd name="T1" fmla="*/ 36513 h 23"/>
                <a:gd name="T2" fmla="*/ 0 w 1"/>
                <a:gd name="T3" fmla="*/ 36513 h 23"/>
                <a:gd name="T4" fmla="*/ 0 w 1"/>
                <a:gd name="T5" fmla="*/ 36513 h 23"/>
                <a:gd name="T6" fmla="*/ 1588 w 1"/>
                <a:gd name="T7" fmla="*/ 0 h 23"/>
                <a:gd name="T8" fmla="*/ 0 60000 65536"/>
                <a:gd name="T9" fmla="*/ 0 60000 65536"/>
                <a:gd name="T10" fmla="*/ 0 60000 65536"/>
                <a:gd name="T11" fmla="*/ 0 60000 65536"/>
                <a:gd name="T12" fmla="*/ 0 w 1"/>
                <a:gd name="T13" fmla="*/ 0 h 23"/>
                <a:gd name="T14" fmla="*/ 1 w 1"/>
                <a:gd name="T15" fmla="*/ 23 h 23"/>
              </a:gdLst>
              <a:ahLst/>
              <a:cxnLst>
                <a:cxn ang="T8">
                  <a:pos x="T0" y="T1"/>
                </a:cxn>
                <a:cxn ang="T9">
                  <a:pos x="T2" y="T3"/>
                </a:cxn>
                <a:cxn ang="T10">
                  <a:pos x="T4" y="T5"/>
                </a:cxn>
                <a:cxn ang="T11">
                  <a:pos x="T6" y="T7"/>
                </a:cxn>
              </a:cxnLst>
              <a:rect l="T12" t="T13" r="T14" b="T15"/>
              <a:pathLst>
                <a:path w="1" h="23">
                  <a:moveTo>
                    <a:pt x="0" y="23"/>
                  </a:moveTo>
                  <a:lnTo>
                    <a:pt x="0" y="23"/>
                  </a:lnTo>
                  <a:lnTo>
                    <a:pt x="1" y="0"/>
                  </a:lnTo>
                </a:path>
              </a:pathLst>
            </a:custGeom>
            <a:noFill/>
            <a:ln w="0">
              <a:solidFill>
                <a:srgbClr val="000000"/>
              </a:solidFill>
              <a:prstDash val="solid"/>
              <a:round/>
              <a:headEnd/>
              <a:tailEnd/>
            </a:ln>
          </p:spPr>
          <p:txBody>
            <a:bodyPr/>
            <a:lstStyle/>
            <a:p>
              <a:endParaRPr lang="en-US"/>
            </a:p>
          </p:txBody>
        </p:sp>
        <p:sp>
          <p:nvSpPr>
            <p:cNvPr id="21744" name="Freeform 2618"/>
            <p:cNvSpPr>
              <a:spLocks/>
            </p:cNvSpPr>
            <p:nvPr/>
          </p:nvSpPr>
          <p:spPr bwMode="auto">
            <a:xfrm>
              <a:off x="3201988" y="2570163"/>
              <a:ext cx="1588" cy="20638"/>
            </a:xfrm>
            <a:custGeom>
              <a:avLst/>
              <a:gdLst>
                <a:gd name="T0" fmla="*/ 0 w 1588"/>
                <a:gd name="T1" fmla="*/ 20638 h 13"/>
                <a:gd name="T2" fmla="*/ 0 w 1588"/>
                <a:gd name="T3" fmla="*/ 20638 h 13"/>
                <a:gd name="T4" fmla="*/ 0 w 1588"/>
                <a:gd name="T5" fmla="*/ 20638 h 13"/>
                <a:gd name="T6" fmla="*/ 0 w 1588"/>
                <a:gd name="T7" fmla="*/ 0 h 13"/>
                <a:gd name="T8" fmla="*/ 0 60000 65536"/>
                <a:gd name="T9" fmla="*/ 0 60000 65536"/>
                <a:gd name="T10" fmla="*/ 0 60000 65536"/>
                <a:gd name="T11" fmla="*/ 0 60000 65536"/>
                <a:gd name="T12" fmla="*/ 0 w 1588"/>
                <a:gd name="T13" fmla="*/ 0 h 13"/>
                <a:gd name="T14" fmla="*/ 1588 w 1588"/>
                <a:gd name="T15" fmla="*/ 13 h 13"/>
              </a:gdLst>
              <a:ahLst/>
              <a:cxnLst>
                <a:cxn ang="T8">
                  <a:pos x="T0" y="T1"/>
                </a:cxn>
                <a:cxn ang="T9">
                  <a:pos x="T2" y="T3"/>
                </a:cxn>
                <a:cxn ang="T10">
                  <a:pos x="T4" y="T5"/>
                </a:cxn>
                <a:cxn ang="T11">
                  <a:pos x="T6" y="T7"/>
                </a:cxn>
              </a:cxnLst>
              <a:rect l="T12" t="T13" r="T14" b="T15"/>
              <a:pathLst>
                <a:path w="1588" h="13">
                  <a:moveTo>
                    <a:pt x="0" y="13"/>
                  </a:moveTo>
                  <a:lnTo>
                    <a:pt x="0" y="13"/>
                  </a:lnTo>
                  <a:lnTo>
                    <a:pt x="0" y="0"/>
                  </a:lnTo>
                </a:path>
              </a:pathLst>
            </a:custGeom>
            <a:noFill/>
            <a:ln w="0">
              <a:solidFill>
                <a:srgbClr val="000000"/>
              </a:solidFill>
              <a:prstDash val="solid"/>
              <a:round/>
              <a:headEnd/>
              <a:tailEnd/>
            </a:ln>
          </p:spPr>
          <p:txBody>
            <a:bodyPr/>
            <a:lstStyle/>
            <a:p>
              <a:endParaRPr lang="en-US"/>
            </a:p>
          </p:txBody>
        </p:sp>
        <p:sp>
          <p:nvSpPr>
            <p:cNvPr id="21745" name="Freeform 2619"/>
            <p:cNvSpPr>
              <a:spLocks/>
            </p:cNvSpPr>
            <p:nvPr/>
          </p:nvSpPr>
          <p:spPr bwMode="auto">
            <a:xfrm>
              <a:off x="3201988" y="256857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746" name="Freeform 2620"/>
            <p:cNvSpPr>
              <a:spLocks/>
            </p:cNvSpPr>
            <p:nvPr/>
          </p:nvSpPr>
          <p:spPr bwMode="auto">
            <a:xfrm>
              <a:off x="3203576" y="2568575"/>
              <a:ext cx="1588" cy="15875"/>
            </a:xfrm>
            <a:custGeom>
              <a:avLst/>
              <a:gdLst>
                <a:gd name="T0" fmla="*/ 0 w 1"/>
                <a:gd name="T1" fmla="*/ 0 h 10"/>
                <a:gd name="T2" fmla="*/ 0 w 1"/>
                <a:gd name="T3" fmla="*/ 0 h 10"/>
                <a:gd name="T4" fmla="*/ 0 w 1"/>
                <a:gd name="T5" fmla="*/ 0 h 10"/>
                <a:gd name="T6" fmla="*/ 1588 w 1"/>
                <a:gd name="T7" fmla="*/ 15875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0"/>
                  </a:moveTo>
                  <a:lnTo>
                    <a:pt x="0" y="0"/>
                  </a:lnTo>
                  <a:lnTo>
                    <a:pt x="1" y="10"/>
                  </a:lnTo>
                </a:path>
              </a:pathLst>
            </a:custGeom>
            <a:noFill/>
            <a:ln w="0">
              <a:solidFill>
                <a:srgbClr val="000000"/>
              </a:solidFill>
              <a:prstDash val="solid"/>
              <a:round/>
              <a:headEnd/>
              <a:tailEnd/>
            </a:ln>
          </p:spPr>
          <p:txBody>
            <a:bodyPr/>
            <a:lstStyle/>
            <a:p>
              <a:endParaRPr lang="en-US"/>
            </a:p>
          </p:txBody>
        </p:sp>
        <p:sp>
          <p:nvSpPr>
            <p:cNvPr id="21747" name="Freeform 2621"/>
            <p:cNvSpPr>
              <a:spLocks/>
            </p:cNvSpPr>
            <p:nvPr/>
          </p:nvSpPr>
          <p:spPr bwMode="auto">
            <a:xfrm>
              <a:off x="3205163" y="2584450"/>
              <a:ext cx="1588" cy="33338"/>
            </a:xfrm>
            <a:custGeom>
              <a:avLst/>
              <a:gdLst>
                <a:gd name="T0" fmla="*/ 0 w 1588"/>
                <a:gd name="T1" fmla="*/ 0 h 21"/>
                <a:gd name="T2" fmla="*/ 0 w 1588"/>
                <a:gd name="T3" fmla="*/ 0 h 21"/>
                <a:gd name="T4" fmla="*/ 0 w 1588"/>
                <a:gd name="T5" fmla="*/ 0 h 21"/>
                <a:gd name="T6" fmla="*/ 0 w 1588"/>
                <a:gd name="T7" fmla="*/ 33338 h 21"/>
                <a:gd name="T8" fmla="*/ 0 60000 65536"/>
                <a:gd name="T9" fmla="*/ 0 60000 65536"/>
                <a:gd name="T10" fmla="*/ 0 60000 65536"/>
                <a:gd name="T11" fmla="*/ 0 60000 65536"/>
                <a:gd name="T12" fmla="*/ 0 w 1588"/>
                <a:gd name="T13" fmla="*/ 0 h 21"/>
                <a:gd name="T14" fmla="*/ 1588 w 1588"/>
                <a:gd name="T15" fmla="*/ 21 h 21"/>
              </a:gdLst>
              <a:ahLst/>
              <a:cxnLst>
                <a:cxn ang="T8">
                  <a:pos x="T0" y="T1"/>
                </a:cxn>
                <a:cxn ang="T9">
                  <a:pos x="T2" y="T3"/>
                </a:cxn>
                <a:cxn ang="T10">
                  <a:pos x="T4" y="T5"/>
                </a:cxn>
                <a:cxn ang="T11">
                  <a:pos x="T6" y="T7"/>
                </a:cxn>
              </a:cxnLst>
              <a:rect l="T12" t="T13" r="T14" b="T15"/>
              <a:pathLst>
                <a:path w="1588" h="21">
                  <a:moveTo>
                    <a:pt x="0" y="0"/>
                  </a:moveTo>
                  <a:lnTo>
                    <a:pt x="0" y="0"/>
                  </a:lnTo>
                  <a:lnTo>
                    <a:pt x="0" y="21"/>
                  </a:lnTo>
                </a:path>
              </a:pathLst>
            </a:custGeom>
            <a:noFill/>
            <a:ln w="0">
              <a:solidFill>
                <a:srgbClr val="000000"/>
              </a:solidFill>
              <a:prstDash val="solid"/>
              <a:round/>
              <a:headEnd/>
              <a:tailEnd/>
            </a:ln>
          </p:spPr>
          <p:txBody>
            <a:bodyPr/>
            <a:lstStyle/>
            <a:p>
              <a:endParaRPr lang="en-US"/>
            </a:p>
          </p:txBody>
        </p:sp>
        <p:sp>
          <p:nvSpPr>
            <p:cNvPr id="21748" name="Freeform 2622"/>
            <p:cNvSpPr>
              <a:spLocks/>
            </p:cNvSpPr>
            <p:nvPr/>
          </p:nvSpPr>
          <p:spPr bwMode="auto">
            <a:xfrm>
              <a:off x="3205163" y="2617788"/>
              <a:ext cx="1588" cy="42863"/>
            </a:xfrm>
            <a:custGeom>
              <a:avLst/>
              <a:gdLst>
                <a:gd name="T0" fmla="*/ 0 w 1"/>
                <a:gd name="T1" fmla="*/ 0 h 27"/>
                <a:gd name="T2" fmla="*/ 0 w 1"/>
                <a:gd name="T3" fmla="*/ 0 h 27"/>
                <a:gd name="T4" fmla="*/ 0 w 1"/>
                <a:gd name="T5" fmla="*/ 0 h 27"/>
                <a:gd name="T6" fmla="*/ 1588 w 1"/>
                <a:gd name="T7" fmla="*/ 42863 h 27"/>
                <a:gd name="T8" fmla="*/ 0 60000 65536"/>
                <a:gd name="T9" fmla="*/ 0 60000 65536"/>
                <a:gd name="T10" fmla="*/ 0 60000 65536"/>
                <a:gd name="T11" fmla="*/ 0 60000 65536"/>
                <a:gd name="T12" fmla="*/ 0 w 1"/>
                <a:gd name="T13" fmla="*/ 0 h 27"/>
                <a:gd name="T14" fmla="*/ 1 w 1"/>
                <a:gd name="T15" fmla="*/ 27 h 27"/>
              </a:gdLst>
              <a:ahLst/>
              <a:cxnLst>
                <a:cxn ang="T8">
                  <a:pos x="T0" y="T1"/>
                </a:cxn>
                <a:cxn ang="T9">
                  <a:pos x="T2" y="T3"/>
                </a:cxn>
                <a:cxn ang="T10">
                  <a:pos x="T4" y="T5"/>
                </a:cxn>
                <a:cxn ang="T11">
                  <a:pos x="T6" y="T7"/>
                </a:cxn>
              </a:cxnLst>
              <a:rect l="T12" t="T13" r="T14" b="T15"/>
              <a:pathLst>
                <a:path w="1" h="27">
                  <a:moveTo>
                    <a:pt x="0" y="0"/>
                  </a:moveTo>
                  <a:lnTo>
                    <a:pt x="0" y="0"/>
                  </a:lnTo>
                  <a:lnTo>
                    <a:pt x="1" y="27"/>
                  </a:lnTo>
                </a:path>
              </a:pathLst>
            </a:custGeom>
            <a:noFill/>
            <a:ln w="0">
              <a:solidFill>
                <a:srgbClr val="000000"/>
              </a:solidFill>
              <a:prstDash val="solid"/>
              <a:round/>
              <a:headEnd/>
              <a:tailEnd/>
            </a:ln>
          </p:spPr>
          <p:txBody>
            <a:bodyPr/>
            <a:lstStyle/>
            <a:p>
              <a:endParaRPr lang="en-US"/>
            </a:p>
          </p:txBody>
        </p:sp>
        <p:sp>
          <p:nvSpPr>
            <p:cNvPr id="21749" name="Freeform 2623"/>
            <p:cNvSpPr>
              <a:spLocks/>
            </p:cNvSpPr>
            <p:nvPr/>
          </p:nvSpPr>
          <p:spPr bwMode="auto">
            <a:xfrm>
              <a:off x="3206751" y="2660650"/>
              <a:ext cx="1588" cy="53975"/>
            </a:xfrm>
            <a:custGeom>
              <a:avLst/>
              <a:gdLst>
                <a:gd name="T0" fmla="*/ 0 w 1"/>
                <a:gd name="T1" fmla="*/ 0 h 34"/>
                <a:gd name="T2" fmla="*/ 0 w 1"/>
                <a:gd name="T3" fmla="*/ 0 h 34"/>
                <a:gd name="T4" fmla="*/ 0 w 1"/>
                <a:gd name="T5" fmla="*/ 0 h 34"/>
                <a:gd name="T6" fmla="*/ 1588 w 1"/>
                <a:gd name="T7" fmla="*/ 53975 h 34"/>
                <a:gd name="T8" fmla="*/ 0 60000 65536"/>
                <a:gd name="T9" fmla="*/ 0 60000 65536"/>
                <a:gd name="T10" fmla="*/ 0 60000 65536"/>
                <a:gd name="T11" fmla="*/ 0 60000 65536"/>
                <a:gd name="T12" fmla="*/ 0 w 1"/>
                <a:gd name="T13" fmla="*/ 0 h 34"/>
                <a:gd name="T14" fmla="*/ 1 w 1"/>
                <a:gd name="T15" fmla="*/ 34 h 34"/>
              </a:gdLst>
              <a:ahLst/>
              <a:cxnLst>
                <a:cxn ang="T8">
                  <a:pos x="T0" y="T1"/>
                </a:cxn>
                <a:cxn ang="T9">
                  <a:pos x="T2" y="T3"/>
                </a:cxn>
                <a:cxn ang="T10">
                  <a:pos x="T4" y="T5"/>
                </a:cxn>
                <a:cxn ang="T11">
                  <a:pos x="T6" y="T7"/>
                </a:cxn>
              </a:cxnLst>
              <a:rect l="T12" t="T13" r="T14" b="T15"/>
              <a:pathLst>
                <a:path w="1" h="34">
                  <a:moveTo>
                    <a:pt x="0" y="0"/>
                  </a:moveTo>
                  <a:lnTo>
                    <a:pt x="0" y="0"/>
                  </a:lnTo>
                  <a:lnTo>
                    <a:pt x="1" y="34"/>
                  </a:lnTo>
                </a:path>
              </a:pathLst>
            </a:custGeom>
            <a:noFill/>
            <a:ln w="0">
              <a:solidFill>
                <a:srgbClr val="000000"/>
              </a:solidFill>
              <a:prstDash val="solid"/>
              <a:round/>
              <a:headEnd/>
              <a:tailEnd/>
            </a:ln>
          </p:spPr>
          <p:txBody>
            <a:bodyPr/>
            <a:lstStyle/>
            <a:p>
              <a:endParaRPr lang="en-US"/>
            </a:p>
          </p:txBody>
        </p:sp>
        <p:sp>
          <p:nvSpPr>
            <p:cNvPr id="21750" name="Freeform 2624"/>
            <p:cNvSpPr>
              <a:spLocks/>
            </p:cNvSpPr>
            <p:nvPr/>
          </p:nvSpPr>
          <p:spPr bwMode="auto">
            <a:xfrm>
              <a:off x="3208338" y="2714625"/>
              <a:ext cx="1588" cy="60325"/>
            </a:xfrm>
            <a:custGeom>
              <a:avLst/>
              <a:gdLst>
                <a:gd name="T0" fmla="*/ 0 w 1"/>
                <a:gd name="T1" fmla="*/ 0 h 38"/>
                <a:gd name="T2" fmla="*/ 0 w 1"/>
                <a:gd name="T3" fmla="*/ 0 h 38"/>
                <a:gd name="T4" fmla="*/ 0 w 1"/>
                <a:gd name="T5" fmla="*/ 0 h 38"/>
                <a:gd name="T6" fmla="*/ 1588 w 1"/>
                <a:gd name="T7" fmla="*/ 60325 h 38"/>
                <a:gd name="T8" fmla="*/ 0 60000 65536"/>
                <a:gd name="T9" fmla="*/ 0 60000 65536"/>
                <a:gd name="T10" fmla="*/ 0 60000 65536"/>
                <a:gd name="T11" fmla="*/ 0 60000 65536"/>
                <a:gd name="T12" fmla="*/ 0 w 1"/>
                <a:gd name="T13" fmla="*/ 0 h 38"/>
                <a:gd name="T14" fmla="*/ 1 w 1"/>
                <a:gd name="T15" fmla="*/ 38 h 38"/>
              </a:gdLst>
              <a:ahLst/>
              <a:cxnLst>
                <a:cxn ang="T8">
                  <a:pos x="T0" y="T1"/>
                </a:cxn>
                <a:cxn ang="T9">
                  <a:pos x="T2" y="T3"/>
                </a:cxn>
                <a:cxn ang="T10">
                  <a:pos x="T4" y="T5"/>
                </a:cxn>
                <a:cxn ang="T11">
                  <a:pos x="T6" y="T7"/>
                </a:cxn>
              </a:cxnLst>
              <a:rect l="T12" t="T13" r="T14" b="T15"/>
              <a:pathLst>
                <a:path w="1" h="38">
                  <a:moveTo>
                    <a:pt x="0" y="0"/>
                  </a:moveTo>
                  <a:lnTo>
                    <a:pt x="0" y="0"/>
                  </a:lnTo>
                  <a:lnTo>
                    <a:pt x="1" y="38"/>
                  </a:lnTo>
                </a:path>
              </a:pathLst>
            </a:custGeom>
            <a:noFill/>
            <a:ln w="0">
              <a:solidFill>
                <a:srgbClr val="000000"/>
              </a:solidFill>
              <a:prstDash val="solid"/>
              <a:round/>
              <a:headEnd/>
              <a:tailEnd/>
            </a:ln>
          </p:spPr>
          <p:txBody>
            <a:bodyPr/>
            <a:lstStyle/>
            <a:p>
              <a:endParaRPr lang="en-US"/>
            </a:p>
          </p:txBody>
        </p:sp>
        <p:sp>
          <p:nvSpPr>
            <p:cNvPr id="21751" name="Freeform 2625"/>
            <p:cNvSpPr>
              <a:spLocks/>
            </p:cNvSpPr>
            <p:nvPr/>
          </p:nvSpPr>
          <p:spPr bwMode="auto">
            <a:xfrm>
              <a:off x="3209926" y="2774950"/>
              <a:ext cx="1588" cy="61913"/>
            </a:xfrm>
            <a:custGeom>
              <a:avLst/>
              <a:gdLst>
                <a:gd name="T0" fmla="*/ 0 w 1588"/>
                <a:gd name="T1" fmla="*/ 0 h 39"/>
                <a:gd name="T2" fmla="*/ 0 w 1588"/>
                <a:gd name="T3" fmla="*/ 0 h 39"/>
                <a:gd name="T4" fmla="*/ 0 w 1588"/>
                <a:gd name="T5" fmla="*/ 0 h 39"/>
                <a:gd name="T6" fmla="*/ 0 w 1588"/>
                <a:gd name="T7" fmla="*/ 61913 h 39"/>
                <a:gd name="T8" fmla="*/ 0 60000 65536"/>
                <a:gd name="T9" fmla="*/ 0 60000 65536"/>
                <a:gd name="T10" fmla="*/ 0 60000 65536"/>
                <a:gd name="T11" fmla="*/ 0 60000 65536"/>
                <a:gd name="T12" fmla="*/ 0 w 1588"/>
                <a:gd name="T13" fmla="*/ 0 h 39"/>
                <a:gd name="T14" fmla="*/ 1588 w 1588"/>
                <a:gd name="T15" fmla="*/ 39 h 39"/>
              </a:gdLst>
              <a:ahLst/>
              <a:cxnLst>
                <a:cxn ang="T8">
                  <a:pos x="T0" y="T1"/>
                </a:cxn>
                <a:cxn ang="T9">
                  <a:pos x="T2" y="T3"/>
                </a:cxn>
                <a:cxn ang="T10">
                  <a:pos x="T4" y="T5"/>
                </a:cxn>
                <a:cxn ang="T11">
                  <a:pos x="T6" y="T7"/>
                </a:cxn>
              </a:cxnLst>
              <a:rect l="T12" t="T13" r="T14" b="T15"/>
              <a:pathLst>
                <a:path w="1588" h="39">
                  <a:moveTo>
                    <a:pt x="0" y="0"/>
                  </a:moveTo>
                  <a:lnTo>
                    <a:pt x="0" y="0"/>
                  </a:lnTo>
                  <a:lnTo>
                    <a:pt x="0" y="39"/>
                  </a:lnTo>
                </a:path>
              </a:pathLst>
            </a:custGeom>
            <a:noFill/>
            <a:ln w="0">
              <a:solidFill>
                <a:srgbClr val="000000"/>
              </a:solidFill>
              <a:prstDash val="solid"/>
              <a:round/>
              <a:headEnd/>
              <a:tailEnd/>
            </a:ln>
          </p:spPr>
          <p:txBody>
            <a:bodyPr/>
            <a:lstStyle/>
            <a:p>
              <a:endParaRPr lang="en-US"/>
            </a:p>
          </p:txBody>
        </p:sp>
        <p:sp>
          <p:nvSpPr>
            <p:cNvPr id="21752" name="Freeform 2626"/>
            <p:cNvSpPr>
              <a:spLocks/>
            </p:cNvSpPr>
            <p:nvPr/>
          </p:nvSpPr>
          <p:spPr bwMode="auto">
            <a:xfrm>
              <a:off x="3209926" y="2836863"/>
              <a:ext cx="1588" cy="61913"/>
            </a:xfrm>
            <a:custGeom>
              <a:avLst/>
              <a:gdLst>
                <a:gd name="T0" fmla="*/ 0 w 1"/>
                <a:gd name="T1" fmla="*/ 0 h 39"/>
                <a:gd name="T2" fmla="*/ 0 w 1"/>
                <a:gd name="T3" fmla="*/ 0 h 39"/>
                <a:gd name="T4" fmla="*/ 0 w 1"/>
                <a:gd name="T5" fmla="*/ 0 h 39"/>
                <a:gd name="T6" fmla="*/ 1588 w 1"/>
                <a:gd name="T7" fmla="*/ 61913 h 39"/>
                <a:gd name="T8" fmla="*/ 0 60000 65536"/>
                <a:gd name="T9" fmla="*/ 0 60000 65536"/>
                <a:gd name="T10" fmla="*/ 0 60000 65536"/>
                <a:gd name="T11" fmla="*/ 0 60000 65536"/>
                <a:gd name="T12" fmla="*/ 0 w 1"/>
                <a:gd name="T13" fmla="*/ 0 h 39"/>
                <a:gd name="T14" fmla="*/ 1 w 1"/>
                <a:gd name="T15" fmla="*/ 39 h 39"/>
              </a:gdLst>
              <a:ahLst/>
              <a:cxnLst>
                <a:cxn ang="T8">
                  <a:pos x="T0" y="T1"/>
                </a:cxn>
                <a:cxn ang="T9">
                  <a:pos x="T2" y="T3"/>
                </a:cxn>
                <a:cxn ang="T10">
                  <a:pos x="T4" y="T5"/>
                </a:cxn>
                <a:cxn ang="T11">
                  <a:pos x="T6" y="T7"/>
                </a:cxn>
              </a:cxnLst>
              <a:rect l="T12" t="T13" r="T14" b="T15"/>
              <a:pathLst>
                <a:path w="1" h="39">
                  <a:moveTo>
                    <a:pt x="0" y="0"/>
                  </a:moveTo>
                  <a:lnTo>
                    <a:pt x="0" y="0"/>
                  </a:lnTo>
                  <a:lnTo>
                    <a:pt x="1" y="39"/>
                  </a:lnTo>
                </a:path>
              </a:pathLst>
            </a:custGeom>
            <a:noFill/>
            <a:ln w="0">
              <a:solidFill>
                <a:srgbClr val="000000"/>
              </a:solidFill>
              <a:prstDash val="solid"/>
              <a:round/>
              <a:headEnd/>
              <a:tailEnd/>
            </a:ln>
          </p:spPr>
          <p:txBody>
            <a:bodyPr/>
            <a:lstStyle/>
            <a:p>
              <a:endParaRPr lang="en-US"/>
            </a:p>
          </p:txBody>
        </p:sp>
        <p:sp>
          <p:nvSpPr>
            <p:cNvPr id="21753" name="Freeform 2627"/>
            <p:cNvSpPr>
              <a:spLocks/>
            </p:cNvSpPr>
            <p:nvPr/>
          </p:nvSpPr>
          <p:spPr bwMode="auto">
            <a:xfrm>
              <a:off x="3211513" y="2898775"/>
              <a:ext cx="1588" cy="58738"/>
            </a:xfrm>
            <a:custGeom>
              <a:avLst/>
              <a:gdLst>
                <a:gd name="T0" fmla="*/ 0 w 1"/>
                <a:gd name="T1" fmla="*/ 0 h 37"/>
                <a:gd name="T2" fmla="*/ 0 w 1"/>
                <a:gd name="T3" fmla="*/ 0 h 37"/>
                <a:gd name="T4" fmla="*/ 0 w 1"/>
                <a:gd name="T5" fmla="*/ 0 h 37"/>
                <a:gd name="T6" fmla="*/ 1588 w 1"/>
                <a:gd name="T7" fmla="*/ 58738 h 37"/>
                <a:gd name="T8" fmla="*/ 0 60000 65536"/>
                <a:gd name="T9" fmla="*/ 0 60000 65536"/>
                <a:gd name="T10" fmla="*/ 0 60000 65536"/>
                <a:gd name="T11" fmla="*/ 0 60000 65536"/>
                <a:gd name="T12" fmla="*/ 0 w 1"/>
                <a:gd name="T13" fmla="*/ 0 h 37"/>
                <a:gd name="T14" fmla="*/ 1 w 1"/>
                <a:gd name="T15" fmla="*/ 37 h 37"/>
              </a:gdLst>
              <a:ahLst/>
              <a:cxnLst>
                <a:cxn ang="T8">
                  <a:pos x="T0" y="T1"/>
                </a:cxn>
                <a:cxn ang="T9">
                  <a:pos x="T2" y="T3"/>
                </a:cxn>
                <a:cxn ang="T10">
                  <a:pos x="T4" y="T5"/>
                </a:cxn>
                <a:cxn ang="T11">
                  <a:pos x="T6" y="T7"/>
                </a:cxn>
              </a:cxnLst>
              <a:rect l="T12" t="T13" r="T14" b="T15"/>
              <a:pathLst>
                <a:path w="1" h="37">
                  <a:moveTo>
                    <a:pt x="0" y="0"/>
                  </a:moveTo>
                  <a:lnTo>
                    <a:pt x="0" y="0"/>
                  </a:lnTo>
                  <a:lnTo>
                    <a:pt x="1" y="37"/>
                  </a:lnTo>
                </a:path>
              </a:pathLst>
            </a:custGeom>
            <a:noFill/>
            <a:ln w="0">
              <a:solidFill>
                <a:srgbClr val="000000"/>
              </a:solidFill>
              <a:prstDash val="solid"/>
              <a:round/>
              <a:headEnd/>
              <a:tailEnd/>
            </a:ln>
          </p:spPr>
          <p:txBody>
            <a:bodyPr/>
            <a:lstStyle/>
            <a:p>
              <a:endParaRPr lang="en-US"/>
            </a:p>
          </p:txBody>
        </p:sp>
        <p:sp>
          <p:nvSpPr>
            <p:cNvPr id="21754" name="Freeform 2628"/>
            <p:cNvSpPr>
              <a:spLocks/>
            </p:cNvSpPr>
            <p:nvPr/>
          </p:nvSpPr>
          <p:spPr bwMode="auto">
            <a:xfrm>
              <a:off x="3213101" y="2957513"/>
              <a:ext cx="1588" cy="53975"/>
            </a:xfrm>
            <a:custGeom>
              <a:avLst/>
              <a:gdLst>
                <a:gd name="T0" fmla="*/ 0 w 1"/>
                <a:gd name="T1" fmla="*/ 0 h 34"/>
                <a:gd name="T2" fmla="*/ 0 w 1"/>
                <a:gd name="T3" fmla="*/ 0 h 34"/>
                <a:gd name="T4" fmla="*/ 0 w 1"/>
                <a:gd name="T5" fmla="*/ 0 h 34"/>
                <a:gd name="T6" fmla="*/ 1588 w 1"/>
                <a:gd name="T7" fmla="*/ 53975 h 34"/>
                <a:gd name="T8" fmla="*/ 0 60000 65536"/>
                <a:gd name="T9" fmla="*/ 0 60000 65536"/>
                <a:gd name="T10" fmla="*/ 0 60000 65536"/>
                <a:gd name="T11" fmla="*/ 0 60000 65536"/>
                <a:gd name="T12" fmla="*/ 0 w 1"/>
                <a:gd name="T13" fmla="*/ 0 h 34"/>
                <a:gd name="T14" fmla="*/ 1 w 1"/>
                <a:gd name="T15" fmla="*/ 34 h 34"/>
              </a:gdLst>
              <a:ahLst/>
              <a:cxnLst>
                <a:cxn ang="T8">
                  <a:pos x="T0" y="T1"/>
                </a:cxn>
                <a:cxn ang="T9">
                  <a:pos x="T2" y="T3"/>
                </a:cxn>
                <a:cxn ang="T10">
                  <a:pos x="T4" y="T5"/>
                </a:cxn>
                <a:cxn ang="T11">
                  <a:pos x="T6" y="T7"/>
                </a:cxn>
              </a:cxnLst>
              <a:rect l="T12" t="T13" r="T14" b="T15"/>
              <a:pathLst>
                <a:path w="1" h="34">
                  <a:moveTo>
                    <a:pt x="0" y="0"/>
                  </a:moveTo>
                  <a:lnTo>
                    <a:pt x="0" y="0"/>
                  </a:lnTo>
                  <a:lnTo>
                    <a:pt x="1" y="34"/>
                  </a:lnTo>
                </a:path>
              </a:pathLst>
            </a:custGeom>
            <a:noFill/>
            <a:ln w="0">
              <a:solidFill>
                <a:srgbClr val="000000"/>
              </a:solidFill>
              <a:prstDash val="solid"/>
              <a:round/>
              <a:headEnd/>
              <a:tailEnd/>
            </a:ln>
          </p:spPr>
          <p:txBody>
            <a:bodyPr/>
            <a:lstStyle/>
            <a:p>
              <a:endParaRPr lang="en-US"/>
            </a:p>
          </p:txBody>
        </p:sp>
        <p:sp>
          <p:nvSpPr>
            <p:cNvPr id="21755" name="Freeform 2629"/>
            <p:cNvSpPr>
              <a:spLocks/>
            </p:cNvSpPr>
            <p:nvPr/>
          </p:nvSpPr>
          <p:spPr bwMode="auto">
            <a:xfrm>
              <a:off x="3214688" y="3011488"/>
              <a:ext cx="1588" cy="47625"/>
            </a:xfrm>
            <a:custGeom>
              <a:avLst/>
              <a:gdLst>
                <a:gd name="T0" fmla="*/ 0 w 1588"/>
                <a:gd name="T1" fmla="*/ 0 h 30"/>
                <a:gd name="T2" fmla="*/ 0 w 1588"/>
                <a:gd name="T3" fmla="*/ 0 h 30"/>
                <a:gd name="T4" fmla="*/ 0 w 1588"/>
                <a:gd name="T5" fmla="*/ 0 h 30"/>
                <a:gd name="T6" fmla="*/ 0 w 1588"/>
                <a:gd name="T7" fmla="*/ 47625 h 30"/>
                <a:gd name="T8" fmla="*/ 0 60000 65536"/>
                <a:gd name="T9" fmla="*/ 0 60000 65536"/>
                <a:gd name="T10" fmla="*/ 0 60000 65536"/>
                <a:gd name="T11" fmla="*/ 0 60000 65536"/>
                <a:gd name="T12" fmla="*/ 0 w 1588"/>
                <a:gd name="T13" fmla="*/ 0 h 30"/>
                <a:gd name="T14" fmla="*/ 1588 w 1588"/>
                <a:gd name="T15" fmla="*/ 30 h 30"/>
              </a:gdLst>
              <a:ahLst/>
              <a:cxnLst>
                <a:cxn ang="T8">
                  <a:pos x="T0" y="T1"/>
                </a:cxn>
                <a:cxn ang="T9">
                  <a:pos x="T2" y="T3"/>
                </a:cxn>
                <a:cxn ang="T10">
                  <a:pos x="T4" y="T5"/>
                </a:cxn>
                <a:cxn ang="T11">
                  <a:pos x="T6" y="T7"/>
                </a:cxn>
              </a:cxnLst>
              <a:rect l="T12" t="T13" r="T14" b="T15"/>
              <a:pathLst>
                <a:path w="1588" h="30">
                  <a:moveTo>
                    <a:pt x="0" y="0"/>
                  </a:moveTo>
                  <a:lnTo>
                    <a:pt x="0" y="0"/>
                  </a:lnTo>
                  <a:lnTo>
                    <a:pt x="0" y="30"/>
                  </a:lnTo>
                </a:path>
              </a:pathLst>
            </a:custGeom>
            <a:noFill/>
            <a:ln w="0">
              <a:solidFill>
                <a:srgbClr val="000000"/>
              </a:solidFill>
              <a:prstDash val="solid"/>
              <a:round/>
              <a:headEnd/>
              <a:tailEnd/>
            </a:ln>
          </p:spPr>
          <p:txBody>
            <a:bodyPr/>
            <a:lstStyle/>
            <a:p>
              <a:endParaRPr lang="en-US"/>
            </a:p>
          </p:txBody>
        </p:sp>
        <p:sp>
          <p:nvSpPr>
            <p:cNvPr id="21756" name="Freeform 2630"/>
            <p:cNvSpPr>
              <a:spLocks/>
            </p:cNvSpPr>
            <p:nvPr/>
          </p:nvSpPr>
          <p:spPr bwMode="auto">
            <a:xfrm>
              <a:off x="3214688" y="3059113"/>
              <a:ext cx="1588" cy="42863"/>
            </a:xfrm>
            <a:custGeom>
              <a:avLst/>
              <a:gdLst>
                <a:gd name="T0" fmla="*/ 0 w 1"/>
                <a:gd name="T1" fmla="*/ 0 h 27"/>
                <a:gd name="T2" fmla="*/ 0 w 1"/>
                <a:gd name="T3" fmla="*/ 0 h 27"/>
                <a:gd name="T4" fmla="*/ 0 w 1"/>
                <a:gd name="T5" fmla="*/ 0 h 27"/>
                <a:gd name="T6" fmla="*/ 1588 w 1"/>
                <a:gd name="T7" fmla="*/ 42863 h 27"/>
                <a:gd name="T8" fmla="*/ 0 60000 65536"/>
                <a:gd name="T9" fmla="*/ 0 60000 65536"/>
                <a:gd name="T10" fmla="*/ 0 60000 65536"/>
                <a:gd name="T11" fmla="*/ 0 60000 65536"/>
                <a:gd name="T12" fmla="*/ 0 w 1"/>
                <a:gd name="T13" fmla="*/ 0 h 27"/>
                <a:gd name="T14" fmla="*/ 1 w 1"/>
                <a:gd name="T15" fmla="*/ 27 h 27"/>
              </a:gdLst>
              <a:ahLst/>
              <a:cxnLst>
                <a:cxn ang="T8">
                  <a:pos x="T0" y="T1"/>
                </a:cxn>
                <a:cxn ang="T9">
                  <a:pos x="T2" y="T3"/>
                </a:cxn>
                <a:cxn ang="T10">
                  <a:pos x="T4" y="T5"/>
                </a:cxn>
                <a:cxn ang="T11">
                  <a:pos x="T6" y="T7"/>
                </a:cxn>
              </a:cxnLst>
              <a:rect l="T12" t="T13" r="T14" b="T15"/>
              <a:pathLst>
                <a:path w="1" h="27">
                  <a:moveTo>
                    <a:pt x="0" y="0"/>
                  </a:moveTo>
                  <a:lnTo>
                    <a:pt x="0" y="0"/>
                  </a:lnTo>
                  <a:lnTo>
                    <a:pt x="1" y="27"/>
                  </a:lnTo>
                </a:path>
              </a:pathLst>
            </a:custGeom>
            <a:noFill/>
            <a:ln w="0">
              <a:solidFill>
                <a:srgbClr val="000000"/>
              </a:solidFill>
              <a:prstDash val="solid"/>
              <a:round/>
              <a:headEnd/>
              <a:tailEnd/>
            </a:ln>
          </p:spPr>
          <p:txBody>
            <a:bodyPr/>
            <a:lstStyle/>
            <a:p>
              <a:endParaRPr lang="en-US"/>
            </a:p>
          </p:txBody>
        </p:sp>
        <p:sp>
          <p:nvSpPr>
            <p:cNvPr id="21757" name="Freeform 2631"/>
            <p:cNvSpPr>
              <a:spLocks/>
            </p:cNvSpPr>
            <p:nvPr/>
          </p:nvSpPr>
          <p:spPr bwMode="auto">
            <a:xfrm>
              <a:off x="3216276" y="3101975"/>
              <a:ext cx="1588" cy="38100"/>
            </a:xfrm>
            <a:custGeom>
              <a:avLst/>
              <a:gdLst>
                <a:gd name="T0" fmla="*/ 0 w 1588"/>
                <a:gd name="T1" fmla="*/ 0 h 24"/>
                <a:gd name="T2" fmla="*/ 0 w 1588"/>
                <a:gd name="T3" fmla="*/ 0 h 24"/>
                <a:gd name="T4" fmla="*/ 0 w 1588"/>
                <a:gd name="T5" fmla="*/ 0 h 24"/>
                <a:gd name="T6" fmla="*/ 0 w 1588"/>
                <a:gd name="T7" fmla="*/ 38100 h 24"/>
                <a:gd name="T8" fmla="*/ 0 60000 65536"/>
                <a:gd name="T9" fmla="*/ 0 60000 65536"/>
                <a:gd name="T10" fmla="*/ 0 60000 65536"/>
                <a:gd name="T11" fmla="*/ 0 60000 65536"/>
                <a:gd name="T12" fmla="*/ 0 w 1588"/>
                <a:gd name="T13" fmla="*/ 0 h 24"/>
                <a:gd name="T14" fmla="*/ 1588 w 1588"/>
                <a:gd name="T15" fmla="*/ 24 h 24"/>
              </a:gdLst>
              <a:ahLst/>
              <a:cxnLst>
                <a:cxn ang="T8">
                  <a:pos x="T0" y="T1"/>
                </a:cxn>
                <a:cxn ang="T9">
                  <a:pos x="T2" y="T3"/>
                </a:cxn>
                <a:cxn ang="T10">
                  <a:pos x="T4" y="T5"/>
                </a:cxn>
                <a:cxn ang="T11">
                  <a:pos x="T6" y="T7"/>
                </a:cxn>
              </a:cxnLst>
              <a:rect l="T12" t="T13" r="T14" b="T15"/>
              <a:pathLst>
                <a:path w="1588" h="24">
                  <a:moveTo>
                    <a:pt x="0" y="0"/>
                  </a:moveTo>
                  <a:lnTo>
                    <a:pt x="0" y="0"/>
                  </a:lnTo>
                  <a:lnTo>
                    <a:pt x="0" y="24"/>
                  </a:lnTo>
                </a:path>
              </a:pathLst>
            </a:custGeom>
            <a:noFill/>
            <a:ln w="0">
              <a:solidFill>
                <a:srgbClr val="000000"/>
              </a:solidFill>
              <a:prstDash val="solid"/>
              <a:round/>
              <a:headEnd/>
              <a:tailEnd/>
            </a:ln>
          </p:spPr>
          <p:txBody>
            <a:bodyPr/>
            <a:lstStyle/>
            <a:p>
              <a:endParaRPr lang="en-US"/>
            </a:p>
          </p:txBody>
        </p:sp>
        <p:sp>
          <p:nvSpPr>
            <p:cNvPr id="21758" name="Freeform 2632"/>
            <p:cNvSpPr>
              <a:spLocks/>
            </p:cNvSpPr>
            <p:nvPr/>
          </p:nvSpPr>
          <p:spPr bwMode="auto">
            <a:xfrm>
              <a:off x="3216276" y="3140075"/>
              <a:ext cx="1588" cy="33338"/>
            </a:xfrm>
            <a:custGeom>
              <a:avLst/>
              <a:gdLst>
                <a:gd name="T0" fmla="*/ 0 w 1"/>
                <a:gd name="T1" fmla="*/ 0 h 21"/>
                <a:gd name="T2" fmla="*/ 0 w 1"/>
                <a:gd name="T3" fmla="*/ 0 h 21"/>
                <a:gd name="T4" fmla="*/ 0 w 1"/>
                <a:gd name="T5" fmla="*/ 0 h 21"/>
                <a:gd name="T6" fmla="*/ 1588 w 1"/>
                <a:gd name="T7" fmla="*/ 33338 h 21"/>
                <a:gd name="T8" fmla="*/ 0 60000 65536"/>
                <a:gd name="T9" fmla="*/ 0 60000 65536"/>
                <a:gd name="T10" fmla="*/ 0 60000 65536"/>
                <a:gd name="T11" fmla="*/ 0 60000 65536"/>
                <a:gd name="T12" fmla="*/ 0 w 1"/>
                <a:gd name="T13" fmla="*/ 0 h 21"/>
                <a:gd name="T14" fmla="*/ 1 w 1"/>
                <a:gd name="T15" fmla="*/ 21 h 21"/>
              </a:gdLst>
              <a:ahLst/>
              <a:cxnLst>
                <a:cxn ang="T8">
                  <a:pos x="T0" y="T1"/>
                </a:cxn>
                <a:cxn ang="T9">
                  <a:pos x="T2" y="T3"/>
                </a:cxn>
                <a:cxn ang="T10">
                  <a:pos x="T4" y="T5"/>
                </a:cxn>
                <a:cxn ang="T11">
                  <a:pos x="T6" y="T7"/>
                </a:cxn>
              </a:cxnLst>
              <a:rect l="T12" t="T13" r="T14" b="T15"/>
              <a:pathLst>
                <a:path w="1" h="21">
                  <a:moveTo>
                    <a:pt x="0" y="0"/>
                  </a:moveTo>
                  <a:lnTo>
                    <a:pt x="0" y="0"/>
                  </a:lnTo>
                  <a:lnTo>
                    <a:pt x="1" y="21"/>
                  </a:lnTo>
                </a:path>
              </a:pathLst>
            </a:custGeom>
            <a:noFill/>
            <a:ln w="0">
              <a:solidFill>
                <a:srgbClr val="000000"/>
              </a:solidFill>
              <a:prstDash val="solid"/>
              <a:round/>
              <a:headEnd/>
              <a:tailEnd/>
            </a:ln>
          </p:spPr>
          <p:txBody>
            <a:bodyPr/>
            <a:lstStyle/>
            <a:p>
              <a:endParaRPr lang="en-US"/>
            </a:p>
          </p:txBody>
        </p:sp>
        <p:sp>
          <p:nvSpPr>
            <p:cNvPr id="21759" name="Freeform 2633"/>
            <p:cNvSpPr>
              <a:spLocks/>
            </p:cNvSpPr>
            <p:nvPr/>
          </p:nvSpPr>
          <p:spPr bwMode="auto">
            <a:xfrm>
              <a:off x="3217863" y="3173413"/>
              <a:ext cx="1588" cy="30163"/>
            </a:xfrm>
            <a:custGeom>
              <a:avLst/>
              <a:gdLst>
                <a:gd name="T0" fmla="*/ 0 w 1"/>
                <a:gd name="T1" fmla="*/ 0 h 19"/>
                <a:gd name="T2" fmla="*/ 0 w 1"/>
                <a:gd name="T3" fmla="*/ 0 h 19"/>
                <a:gd name="T4" fmla="*/ 0 w 1"/>
                <a:gd name="T5" fmla="*/ 0 h 19"/>
                <a:gd name="T6" fmla="*/ 1588 w 1"/>
                <a:gd name="T7" fmla="*/ 30163 h 19"/>
                <a:gd name="T8" fmla="*/ 0 60000 65536"/>
                <a:gd name="T9" fmla="*/ 0 60000 65536"/>
                <a:gd name="T10" fmla="*/ 0 60000 65536"/>
                <a:gd name="T11" fmla="*/ 0 60000 65536"/>
                <a:gd name="T12" fmla="*/ 0 w 1"/>
                <a:gd name="T13" fmla="*/ 0 h 19"/>
                <a:gd name="T14" fmla="*/ 1 w 1"/>
                <a:gd name="T15" fmla="*/ 19 h 19"/>
              </a:gdLst>
              <a:ahLst/>
              <a:cxnLst>
                <a:cxn ang="T8">
                  <a:pos x="T0" y="T1"/>
                </a:cxn>
                <a:cxn ang="T9">
                  <a:pos x="T2" y="T3"/>
                </a:cxn>
                <a:cxn ang="T10">
                  <a:pos x="T4" y="T5"/>
                </a:cxn>
                <a:cxn ang="T11">
                  <a:pos x="T6" y="T7"/>
                </a:cxn>
              </a:cxnLst>
              <a:rect l="T12" t="T13" r="T14" b="T15"/>
              <a:pathLst>
                <a:path w="1" h="19">
                  <a:moveTo>
                    <a:pt x="0" y="0"/>
                  </a:moveTo>
                  <a:lnTo>
                    <a:pt x="0" y="0"/>
                  </a:lnTo>
                  <a:lnTo>
                    <a:pt x="1" y="19"/>
                  </a:lnTo>
                </a:path>
              </a:pathLst>
            </a:custGeom>
            <a:noFill/>
            <a:ln w="0">
              <a:solidFill>
                <a:srgbClr val="000000"/>
              </a:solidFill>
              <a:prstDash val="solid"/>
              <a:round/>
              <a:headEnd/>
              <a:tailEnd/>
            </a:ln>
          </p:spPr>
          <p:txBody>
            <a:bodyPr/>
            <a:lstStyle/>
            <a:p>
              <a:endParaRPr lang="en-US"/>
            </a:p>
          </p:txBody>
        </p:sp>
        <p:sp>
          <p:nvSpPr>
            <p:cNvPr id="21760" name="Freeform 2634"/>
            <p:cNvSpPr>
              <a:spLocks/>
            </p:cNvSpPr>
            <p:nvPr/>
          </p:nvSpPr>
          <p:spPr bwMode="auto">
            <a:xfrm>
              <a:off x="3219451" y="3203575"/>
              <a:ext cx="1588" cy="26988"/>
            </a:xfrm>
            <a:custGeom>
              <a:avLst/>
              <a:gdLst>
                <a:gd name="T0" fmla="*/ 0 w 1588"/>
                <a:gd name="T1" fmla="*/ 0 h 17"/>
                <a:gd name="T2" fmla="*/ 0 w 1588"/>
                <a:gd name="T3" fmla="*/ 0 h 17"/>
                <a:gd name="T4" fmla="*/ 0 w 1588"/>
                <a:gd name="T5" fmla="*/ 0 h 17"/>
                <a:gd name="T6" fmla="*/ 0 w 1588"/>
                <a:gd name="T7" fmla="*/ 26988 h 17"/>
                <a:gd name="T8" fmla="*/ 0 60000 65536"/>
                <a:gd name="T9" fmla="*/ 0 60000 65536"/>
                <a:gd name="T10" fmla="*/ 0 60000 65536"/>
                <a:gd name="T11" fmla="*/ 0 60000 65536"/>
                <a:gd name="T12" fmla="*/ 0 w 1588"/>
                <a:gd name="T13" fmla="*/ 0 h 17"/>
                <a:gd name="T14" fmla="*/ 1588 w 1588"/>
                <a:gd name="T15" fmla="*/ 17 h 17"/>
              </a:gdLst>
              <a:ahLst/>
              <a:cxnLst>
                <a:cxn ang="T8">
                  <a:pos x="T0" y="T1"/>
                </a:cxn>
                <a:cxn ang="T9">
                  <a:pos x="T2" y="T3"/>
                </a:cxn>
                <a:cxn ang="T10">
                  <a:pos x="T4" y="T5"/>
                </a:cxn>
                <a:cxn ang="T11">
                  <a:pos x="T6" y="T7"/>
                </a:cxn>
              </a:cxnLst>
              <a:rect l="T12" t="T13" r="T14" b="T15"/>
              <a:pathLst>
                <a:path w="1588" h="17">
                  <a:moveTo>
                    <a:pt x="0" y="0"/>
                  </a:moveTo>
                  <a:lnTo>
                    <a:pt x="0" y="0"/>
                  </a:lnTo>
                  <a:lnTo>
                    <a:pt x="0" y="17"/>
                  </a:lnTo>
                </a:path>
              </a:pathLst>
            </a:custGeom>
            <a:noFill/>
            <a:ln w="0">
              <a:solidFill>
                <a:srgbClr val="000000"/>
              </a:solidFill>
              <a:prstDash val="solid"/>
              <a:round/>
              <a:headEnd/>
              <a:tailEnd/>
            </a:ln>
          </p:spPr>
          <p:txBody>
            <a:bodyPr/>
            <a:lstStyle/>
            <a:p>
              <a:endParaRPr lang="en-US"/>
            </a:p>
          </p:txBody>
        </p:sp>
        <p:sp>
          <p:nvSpPr>
            <p:cNvPr id="21761" name="Freeform 2635"/>
            <p:cNvSpPr>
              <a:spLocks/>
            </p:cNvSpPr>
            <p:nvPr/>
          </p:nvSpPr>
          <p:spPr bwMode="auto">
            <a:xfrm>
              <a:off x="3219451" y="3230563"/>
              <a:ext cx="1588" cy="23813"/>
            </a:xfrm>
            <a:custGeom>
              <a:avLst/>
              <a:gdLst>
                <a:gd name="T0" fmla="*/ 0 w 1"/>
                <a:gd name="T1" fmla="*/ 0 h 15"/>
                <a:gd name="T2" fmla="*/ 0 w 1"/>
                <a:gd name="T3" fmla="*/ 0 h 15"/>
                <a:gd name="T4" fmla="*/ 0 w 1"/>
                <a:gd name="T5" fmla="*/ 0 h 15"/>
                <a:gd name="T6" fmla="*/ 1588 w 1"/>
                <a:gd name="T7" fmla="*/ 23813 h 15"/>
                <a:gd name="T8" fmla="*/ 0 60000 65536"/>
                <a:gd name="T9" fmla="*/ 0 60000 65536"/>
                <a:gd name="T10" fmla="*/ 0 60000 65536"/>
                <a:gd name="T11" fmla="*/ 0 60000 65536"/>
                <a:gd name="T12" fmla="*/ 0 w 1"/>
                <a:gd name="T13" fmla="*/ 0 h 15"/>
                <a:gd name="T14" fmla="*/ 1 w 1"/>
                <a:gd name="T15" fmla="*/ 15 h 15"/>
              </a:gdLst>
              <a:ahLst/>
              <a:cxnLst>
                <a:cxn ang="T8">
                  <a:pos x="T0" y="T1"/>
                </a:cxn>
                <a:cxn ang="T9">
                  <a:pos x="T2" y="T3"/>
                </a:cxn>
                <a:cxn ang="T10">
                  <a:pos x="T4" y="T5"/>
                </a:cxn>
                <a:cxn ang="T11">
                  <a:pos x="T6" y="T7"/>
                </a:cxn>
              </a:cxnLst>
              <a:rect l="T12" t="T13" r="T14" b="T15"/>
              <a:pathLst>
                <a:path w="1" h="15">
                  <a:moveTo>
                    <a:pt x="0" y="0"/>
                  </a:moveTo>
                  <a:lnTo>
                    <a:pt x="0" y="0"/>
                  </a:lnTo>
                  <a:lnTo>
                    <a:pt x="1" y="15"/>
                  </a:lnTo>
                </a:path>
              </a:pathLst>
            </a:custGeom>
            <a:noFill/>
            <a:ln w="0">
              <a:solidFill>
                <a:srgbClr val="000000"/>
              </a:solidFill>
              <a:prstDash val="solid"/>
              <a:round/>
              <a:headEnd/>
              <a:tailEnd/>
            </a:ln>
          </p:spPr>
          <p:txBody>
            <a:bodyPr/>
            <a:lstStyle/>
            <a:p>
              <a:endParaRPr lang="en-US"/>
            </a:p>
          </p:txBody>
        </p:sp>
        <p:sp>
          <p:nvSpPr>
            <p:cNvPr id="21762" name="Freeform 2636"/>
            <p:cNvSpPr>
              <a:spLocks/>
            </p:cNvSpPr>
            <p:nvPr/>
          </p:nvSpPr>
          <p:spPr bwMode="auto">
            <a:xfrm>
              <a:off x="3221038" y="3254375"/>
              <a:ext cx="1588" cy="23813"/>
            </a:xfrm>
            <a:custGeom>
              <a:avLst/>
              <a:gdLst>
                <a:gd name="T0" fmla="*/ 0 w 1"/>
                <a:gd name="T1" fmla="*/ 0 h 15"/>
                <a:gd name="T2" fmla="*/ 0 w 1"/>
                <a:gd name="T3" fmla="*/ 0 h 15"/>
                <a:gd name="T4" fmla="*/ 0 w 1"/>
                <a:gd name="T5" fmla="*/ 0 h 15"/>
                <a:gd name="T6" fmla="*/ 1588 w 1"/>
                <a:gd name="T7" fmla="*/ 23813 h 15"/>
                <a:gd name="T8" fmla="*/ 0 60000 65536"/>
                <a:gd name="T9" fmla="*/ 0 60000 65536"/>
                <a:gd name="T10" fmla="*/ 0 60000 65536"/>
                <a:gd name="T11" fmla="*/ 0 60000 65536"/>
                <a:gd name="T12" fmla="*/ 0 w 1"/>
                <a:gd name="T13" fmla="*/ 0 h 15"/>
                <a:gd name="T14" fmla="*/ 1 w 1"/>
                <a:gd name="T15" fmla="*/ 15 h 15"/>
              </a:gdLst>
              <a:ahLst/>
              <a:cxnLst>
                <a:cxn ang="T8">
                  <a:pos x="T0" y="T1"/>
                </a:cxn>
                <a:cxn ang="T9">
                  <a:pos x="T2" y="T3"/>
                </a:cxn>
                <a:cxn ang="T10">
                  <a:pos x="T4" y="T5"/>
                </a:cxn>
                <a:cxn ang="T11">
                  <a:pos x="T6" y="T7"/>
                </a:cxn>
              </a:cxnLst>
              <a:rect l="T12" t="T13" r="T14" b="T15"/>
              <a:pathLst>
                <a:path w="1" h="15">
                  <a:moveTo>
                    <a:pt x="0" y="0"/>
                  </a:moveTo>
                  <a:lnTo>
                    <a:pt x="0" y="0"/>
                  </a:lnTo>
                  <a:lnTo>
                    <a:pt x="1" y="15"/>
                  </a:lnTo>
                </a:path>
              </a:pathLst>
            </a:custGeom>
            <a:noFill/>
            <a:ln w="0">
              <a:solidFill>
                <a:srgbClr val="000000"/>
              </a:solidFill>
              <a:prstDash val="solid"/>
              <a:round/>
              <a:headEnd/>
              <a:tailEnd/>
            </a:ln>
          </p:spPr>
          <p:txBody>
            <a:bodyPr/>
            <a:lstStyle/>
            <a:p>
              <a:endParaRPr lang="en-US"/>
            </a:p>
          </p:txBody>
        </p:sp>
        <p:sp>
          <p:nvSpPr>
            <p:cNvPr id="21763" name="Freeform 2637"/>
            <p:cNvSpPr>
              <a:spLocks/>
            </p:cNvSpPr>
            <p:nvPr/>
          </p:nvSpPr>
          <p:spPr bwMode="auto">
            <a:xfrm>
              <a:off x="3222626" y="3278188"/>
              <a:ext cx="1588" cy="22225"/>
            </a:xfrm>
            <a:custGeom>
              <a:avLst/>
              <a:gdLst>
                <a:gd name="T0" fmla="*/ 0 w 1"/>
                <a:gd name="T1" fmla="*/ 0 h 14"/>
                <a:gd name="T2" fmla="*/ 0 w 1"/>
                <a:gd name="T3" fmla="*/ 0 h 14"/>
                <a:gd name="T4" fmla="*/ 0 w 1"/>
                <a:gd name="T5" fmla="*/ 0 h 14"/>
                <a:gd name="T6" fmla="*/ 1588 w 1"/>
                <a:gd name="T7" fmla="*/ 22225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0"/>
                  </a:moveTo>
                  <a:lnTo>
                    <a:pt x="0" y="0"/>
                  </a:lnTo>
                  <a:lnTo>
                    <a:pt x="1" y="14"/>
                  </a:lnTo>
                </a:path>
              </a:pathLst>
            </a:custGeom>
            <a:noFill/>
            <a:ln w="0">
              <a:solidFill>
                <a:srgbClr val="000000"/>
              </a:solidFill>
              <a:prstDash val="solid"/>
              <a:round/>
              <a:headEnd/>
              <a:tailEnd/>
            </a:ln>
          </p:spPr>
          <p:txBody>
            <a:bodyPr/>
            <a:lstStyle/>
            <a:p>
              <a:endParaRPr lang="en-US"/>
            </a:p>
          </p:txBody>
        </p:sp>
        <p:sp>
          <p:nvSpPr>
            <p:cNvPr id="21764" name="Freeform 2638"/>
            <p:cNvSpPr>
              <a:spLocks/>
            </p:cNvSpPr>
            <p:nvPr/>
          </p:nvSpPr>
          <p:spPr bwMode="auto">
            <a:xfrm>
              <a:off x="3224213" y="3300413"/>
              <a:ext cx="1588" cy="22225"/>
            </a:xfrm>
            <a:custGeom>
              <a:avLst/>
              <a:gdLst>
                <a:gd name="T0" fmla="*/ 0 w 1588"/>
                <a:gd name="T1" fmla="*/ 0 h 14"/>
                <a:gd name="T2" fmla="*/ 0 w 1588"/>
                <a:gd name="T3" fmla="*/ 0 h 14"/>
                <a:gd name="T4" fmla="*/ 0 w 1588"/>
                <a:gd name="T5" fmla="*/ 0 h 14"/>
                <a:gd name="T6" fmla="*/ 0 w 1588"/>
                <a:gd name="T7" fmla="*/ 22225 h 14"/>
                <a:gd name="T8" fmla="*/ 0 60000 65536"/>
                <a:gd name="T9" fmla="*/ 0 60000 65536"/>
                <a:gd name="T10" fmla="*/ 0 60000 65536"/>
                <a:gd name="T11" fmla="*/ 0 60000 65536"/>
                <a:gd name="T12" fmla="*/ 0 w 1588"/>
                <a:gd name="T13" fmla="*/ 0 h 14"/>
                <a:gd name="T14" fmla="*/ 1588 w 1588"/>
                <a:gd name="T15" fmla="*/ 14 h 14"/>
              </a:gdLst>
              <a:ahLst/>
              <a:cxnLst>
                <a:cxn ang="T8">
                  <a:pos x="T0" y="T1"/>
                </a:cxn>
                <a:cxn ang="T9">
                  <a:pos x="T2" y="T3"/>
                </a:cxn>
                <a:cxn ang="T10">
                  <a:pos x="T4" y="T5"/>
                </a:cxn>
                <a:cxn ang="T11">
                  <a:pos x="T6" y="T7"/>
                </a:cxn>
              </a:cxnLst>
              <a:rect l="T12" t="T13" r="T14" b="T15"/>
              <a:pathLst>
                <a:path w="1588" h="14">
                  <a:moveTo>
                    <a:pt x="0" y="0"/>
                  </a:moveTo>
                  <a:lnTo>
                    <a:pt x="0" y="0"/>
                  </a:lnTo>
                  <a:lnTo>
                    <a:pt x="0" y="14"/>
                  </a:lnTo>
                </a:path>
              </a:pathLst>
            </a:custGeom>
            <a:noFill/>
            <a:ln w="0">
              <a:solidFill>
                <a:srgbClr val="000000"/>
              </a:solidFill>
              <a:prstDash val="solid"/>
              <a:round/>
              <a:headEnd/>
              <a:tailEnd/>
            </a:ln>
          </p:spPr>
          <p:txBody>
            <a:bodyPr/>
            <a:lstStyle/>
            <a:p>
              <a:endParaRPr lang="en-US"/>
            </a:p>
          </p:txBody>
        </p:sp>
        <p:sp>
          <p:nvSpPr>
            <p:cNvPr id="21765" name="Freeform 2639"/>
            <p:cNvSpPr>
              <a:spLocks/>
            </p:cNvSpPr>
            <p:nvPr/>
          </p:nvSpPr>
          <p:spPr bwMode="auto">
            <a:xfrm>
              <a:off x="3224213" y="3322638"/>
              <a:ext cx="1588" cy="19050"/>
            </a:xfrm>
            <a:custGeom>
              <a:avLst/>
              <a:gdLst>
                <a:gd name="T0" fmla="*/ 0 w 1"/>
                <a:gd name="T1" fmla="*/ 0 h 12"/>
                <a:gd name="T2" fmla="*/ 0 w 1"/>
                <a:gd name="T3" fmla="*/ 0 h 12"/>
                <a:gd name="T4" fmla="*/ 0 w 1"/>
                <a:gd name="T5" fmla="*/ 0 h 12"/>
                <a:gd name="T6" fmla="*/ 1588 w 1"/>
                <a:gd name="T7" fmla="*/ 19050 h 12"/>
                <a:gd name="T8" fmla="*/ 0 60000 65536"/>
                <a:gd name="T9" fmla="*/ 0 60000 65536"/>
                <a:gd name="T10" fmla="*/ 0 60000 65536"/>
                <a:gd name="T11" fmla="*/ 0 60000 65536"/>
                <a:gd name="T12" fmla="*/ 0 w 1"/>
                <a:gd name="T13" fmla="*/ 0 h 12"/>
                <a:gd name="T14" fmla="*/ 1 w 1"/>
                <a:gd name="T15" fmla="*/ 12 h 12"/>
              </a:gdLst>
              <a:ahLst/>
              <a:cxnLst>
                <a:cxn ang="T8">
                  <a:pos x="T0" y="T1"/>
                </a:cxn>
                <a:cxn ang="T9">
                  <a:pos x="T2" y="T3"/>
                </a:cxn>
                <a:cxn ang="T10">
                  <a:pos x="T4" y="T5"/>
                </a:cxn>
                <a:cxn ang="T11">
                  <a:pos x="T6" y="T7"/>
                </a:cxn>
              </a:cxnLst>
              <a:rect l="T12" t="T13" r="T14" b="T15"/>
              <a:pathLst>
                <a:path w="1" h="12">
                  <a:moveTo>
                    <a:pt x="0" y="0"/>
                  </a:moveTo>
                  <a:lnTo>
                    <a:pt x="0" y="0"/>
                  </a:lnTo>
                  <a:lnTo>
                    <a:pt x="1" y="12"/>
                  </a:lnTo>
                </a:path>
              </a:pathLst>
            </a:custGeom>
            <a:noFill/>
            <a:ln w="0">
              <a:solidFill>
                <a:srgbClr val="000000"/>
              </a:solidFill>
              <a:prstDash val="solid"/>
              <a:round/>
              <a:headEnd/>
              <a:tailEnd/>
            </a:ln>
          </p:spPr>
          <p:txBody>
            <a:bodyPr/>
            <a:lstStyle/>
            <a:p>
              <a:endParaRPr lang="en-US"/>
            </a:p>
          </p:txBody>
        </p:sp>
        <p:sp>
          <p:nvSpPr>
            <p:cNvPr id="21766" name="Freeform 2640"/>
            <p:cNvSpPr>
              <a:spLocks/>
            </p:cNvSpPr>
            <p:nvPr/>
          </p:nvSpPr>
          <p:spPr bwMode="auto">
            <a:xfrm>
              <a:off x="3225801" y="3341688"/>
              <a:ext cx="1588" cy="17463"/>
            </a:xfrm>
            <a:custGeom>
              <a:avLst/>
              <a:gdLst>
                <a:gd name="T0" fmla="*/ 0 w 1"/>
                <a:gd name="T1" fmla="*/ 0 h 11"/>
                <a:gd name="T2" fmla="*/ 0 w 1"/>
                <a:gd name="T3" fmla="*/ 0 h 11"/>
                <a:gd name="T4" fmla="*/ 0 w 1"/>
                <a:gd name="T5" fmla="*/ 0 h 11"/>
                <a:gd name="T6" fmla="*/ 1588 w 1"/>
                <a:gd name="T7" fmla="*/ 17463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0"/>
                  </a:moveTo>
                  <a:lnTo>
                    <a:pt x="0" y="0"/>
                  </a:lnTo>
                  <a:lnTo>
                    <a:pt x="1" y="11"/>
                  </a:lnTo>
                </a:path>
              </a:pathLst>
            </a:custGeom>
            <a:noFill/>
            <a:ln w="0">
              <a:solidFill>
                <a:srgbClr val="000000"/>
              </a:solidFill>
              <a:prstDash val="solid"/>
              <a:round/>
              <a:headEnd/>
              <a:tailEnd/>
            </a:ln>
          </p:spPr>
          <p:txBody>
            <a:bodyPr/>
            <a:lstStyle/>
            <a:p>
              <a:endParaRPr lang="en-US"/>
            </a:p>
          </p:txBody>
        </p:sp>
        <p:sp>
          <p:nvSpPr>
            <p:cNvPr id="21767" name="Freeform 2641"/>
            <p:cNvSpPr>
              <a:spLocks/>
            </p:cNvSpPr>
            <p:nvPr/>
          </p:nvSpPr>
          <p:spPr bwMode="auto">
            <a:xfrm>
              <a:off x="3227388" y="3359150"/>
              <a:ext cx="1588" cy="17463"/>
            </a:xfrm>
            <a:custGeom>
              <a:avLst/>
              <a:gdLst>
                <a:gd name="T0" fmla="*/ 0 w 1"/>
                <a:gd name="T1" fmla="*/ 0 h 11"/>
                <a:gd name="T2" fmla="*/ 0 w 1"/>
                <a:gd name="T3" fmla="*/ 0 h 11"/>
                <a:gd name="T4" fmla="*/ 0 w 1"/>
                <a:gd name="T5" fmla="*/ 0 h 11"/>
                <a:gd name="T6" fmla="*/ 1588 w 1"/>
                <a:gd name="T7" fmla="*/ 17463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0"/>
                  </a:moveTo>
                  <a:lnTo>
                    <a:pt x="0" y="0"/>
                  </a:lnTo>
                  <a:lnTo>
                    <a:pt x="1" y="11"/>
                  </a:lnTo>
                </a:path>
              </a:pathLst>
            </a:custGeom>
            <a:noFill/>
            <a:ln w="0">
              <a:solidFill>
                <a:srgbClr val="000000"/>
              </a:solidFill>
              <a:prstDash val="solid"/>
              <a:round/>
              <a:headEnd/>
              <a:tailEnd/>
            </a:ln>
          </p:spPr>
          <p:txBody>
            <a:bodyPr/>
            <a:lstStyle/>
            <a:p>
              <a:endParaRPr lang="en-US"/>
            </a:p>
          </p:txBody>
        </p:sp>
        <p:sp>
          <p:nvSpPr>
            <p:cNvPr id="21768" name="Freeform 2642"/>
            <p:cNvSpPr>
              <a:spLocks/>
            </p:cNvSpPr>
            <p:nvPr/>
          </p:nvSpPr>
          <p:spPr bwMode="auto">
            <a:xfrm>
              <a:off x="3228976" y="3376613"/>
              <a:ext cx="1588" cy="14288"/>
            </a:xfrm>
            <a:custGeom>
              <a:avLst/>
              <a:gdLst>
                <a:gd name="T0" fmla="*/ 0 w 1588"/>
                <a:gd name="T1" fmla="*/ 0 h 9"/>
                <a:gd name="T2" fmla="*/ 0 w 1588"/>
                <a:gd name="T3" fmla="*/ 0 h 9"/>
                <a:gd name="T4" fmla="*/ 0 w 1588"/>
                <a:gd name="T5" fmla="*/ 0 h 9"/>
                <a:gd name="T6" fmla="*/ 0 w 1588"/>
                <a:gd name="T7" fmla="*/ 14288 h 9"/>
                <a:gd name="T8" fmla="*/ 0 60000 65536"/>
                <a:gd name="T9" fmla="*/ 0 60000 65536"/>
                <a:gd name="T10" fmla="*/ 0 60000 65536"/>
                <a:gd name="T11" fmla="*/ 0 60000 65536"/>
                <a:gd name="T12" fmla="*/ 0 w 1588"/>
                <a:gd name="T13" fmla="*/ 0 h 9"/>
                <a:gd name="T14" fmla="*/ 1588 w 1588"/>
                <a:gd name="T15" fmla="*/ 9 h 9"/>
              </a:gdLst>
              <a:ahLst/>
              <a:cxnLst>
                <a:cxn ang="T8">
                  <a:pos x="T0" y="T1"/>
                </a:cxn>
                <a:cxn ang="T9">
                  <a:pos x="T2" y="T3"/>
                </a:cxn>
                <a:cxn ang="T10">
                  <a:pos x="T4" y="T5"/>
                </a:cxn>
                <a:cxn ang="T11">
                  <a:pos x="T6" y="T7"/>
                </a:cxn>
              </a:cxnLst>
              <a:rect l="T12" t="T13" r="T14" b="T15"/>
              <a:pathLst>
                <a:path w="1588" h="9">
                  <a:moveTo>
                    <a:pt x="0" y="0"/>
                  </a:moveTo>
                  <a:lnTo>
                    <a:pt x="0" y="0"/>
                  </a:lnTo>
                  <a:lnTo>
                    <a:pt x="0" y="9"/>
                  </a:lnTo>
                </a:path>
              </a:pathLst>
            </a:custGeom>
            <a:noFill/>
            <a:ln w="0">
              <a:solidFill>
                <a:srgbClr val="000000"/>
              </a:solidFill>
              <a:prstDash val="solid"/>
              <a:round/>
              <a:headEnd/>
              <a:tailEnd/>
            </a:ln>
          </p:spPr>
          <p:txBody>
            <a:bodyPr/>
            <a:lstStyle/>
            <a:p>
              <a:endParaRPr lang="en-US"/>
            </a:p>
          </p:txBody>
        </p:sp>
        <p:sp>
          <p:nvSpPr>
            <p:cNvPr id="21769" name="Freeform 2643"/>
            <p:cNvSpPr>
              <a:spLocks/>
            </p:cNvSpPr>
            <p:nvPr/>
          </p:nvSpPr>
          <p:spPr bwMode="auto">
            <a:xfrm>
              <a:off x="3228976" y="3390900"/>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0">
              <a:solidFill>
                <a:srgbClr val="000000"/>
              </a:solidFill>
              <a:prstDash val="solid"/>
              <a:round/>
              <a:headEnd/>
              <a:tailEnd/>
            </a:ln>
          </p:spPr>
          <p:txBody>
            <a:bodyPr/>
            <a:lstStyle/>
            <a:p>
              <a:endParaRPr lang="en-US"/>
            </a:p>
          </p:txBody>
        </p:sp>
        <p:sp>
          <p:nvSpPr>
            <p:cNvPr id="21770" name="Freeform 2644"/>
            <p:cNvSpPr>
              <a:spLocks/>
            </p:cNvSpPr>
            <p:nvPr/>
          </p:nvSpPr>
          <p:spPr bwMode="auto">
            <a:xfrm>
              <a:off x="3230563" y="3405188"/>
              <a:ext cx="1588" cy="12700"/>
            </a:xfrm>
            <a:custGeom>
              <a:avLst/>
              <a:gdLst>
                <a:gd name="T0" fmla="*/ 0 w 1"/>
                <a:gd name="T1" fmla="*/ 0 h 8"/>
                <a:gd name="T2" fmla="*/ 0 w 1"/>
                <a:gd name="T3" fmla="*/ 0 h 8"/>
                <a:gd name="T4" fmla="*/ 0 w 1"/>
                <a:gd name="T5" fmla="*/ 0 h 8"/>
                <a:gd name="T6" fmla="*/ 1588 w 1"/>
                <a:gd name="T7" fmla="*/ 1270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0"/>
                  </a:moveTo>
                  <a:lnTo>
                    <a:pt x="0" y="0"/>
                  </a:lnTo>
                  <a:lnTo>
                    <a:pt x="1" y="8"/>
                  </a:lnTo>
                </a:path>
              </a:pathLst>
            </a:custGeom>
            <a:noFill/>
            <a:ln w="0">
              <a:solidFill>
                <a:srgbClr val="000000"/>
              </a:solidFill>
              <a:prstDash val="solid"/>
              <a:round/>
              <a:headEnd/>
              <a:tailEnd/>
            </a:ln>
          </p:spPr>
          <p:txBody>
            <a:bodyPr/>
            <a:lstStyle/>
            <a:p>
              <a:endParaRPr lang="en-US"/>
            </a:p>
          </p:txBody>
        </p:sp>
        <p:sp>
          <p:nvSpPr>
            <p:cNvPr id="21771" name="Freeform 2645"/>
            <p:cNvSpPr>
              <a:spLocks/>
            </p:cNvSpPr>
            <p:nvPr/>
          </p:nvSpPr>
          <p:spPr bwMode="auto">
            <a:xfrm>
              <a:off x="3232151" y="3417888"/>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1772" name="Freeform 2646"/>
            <p:cNvSpPr>
              <a:spLocks/>
            </p:cNvSpPr>
            <p:nvPr/>
          </p:nvSpPr>
          <p:spPr bwMode="auto">
            <a:xfrm>
              <a:off x="3233738" y="3427413"/>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0">
              <a:solidFill>
                <a:srgbClr val="000000"/>
              </a:solidFill>
              <a:prstDash val="solid"/>
              <a:round/>
              <a:headEnd/>
              <a:tailEnd/>
            </a:ln>
          </p:spPr>
          <p:txBody>
            <a:bodyPr/>
            <a:lstStyle/>
            <a:p>
              <a:endParaRPr lang="en-US"/>
            </a:p>
          </p:txBody>
        </p:sp>
        <p:sp>
          <p:nvSpPr>
            <p:cNvPr id="21773" name="Freeform 2647"/>
            <p:cNvSpPr>
              <a:spLocks/>
            </p:cNvSpPr>
            <p:nvPr/>
          </p:nvSpPr>
          <p:spPr bwMode="auto">
            <a:xfrm>
              <a:off x="3233738" y="3436938"/>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0">
              <a:solidFill>
                <a:srgbClr val="000000"/>
              </a:solidFill>
              <a:prstDash val="solid"/>
              <a:round/>
              <a:headEnd/>
              <a:tailEnd/>
            </a:ln>
          </p:spPr>
          <p:txBody>
            <a:bodyPr/>
            <a:lstStyle/>
            <a:p>
              <a:endParaRPr lang="en-US"/>
            </a:p>
          </p:txBody>
        </p:sp>
        <p:sp>
          <p:nvSpPr>
            <p:cNvPr id="21774" name="Freeform 2648"/>
            <p:cNvSpPr>
              <a:spLocks/>
            </p:cNvSpPr>
            <p:nvPr/>
          </p:nvSpPr>
          <p:spPr bwMode="auto">
            <a:xfrm>
              <a:off x="3233738" y="3444875"/>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775" name="Freeform 2649"/>
            <p:cNvSpPr>
              <a:spLocks/>
            </p:cNvSpPr>
            <p:nvPr/>
          </p:nvSpPr>
          <p:spPr bwMode="auto">
            <a:xfrm>
              <a:off x="3235326" y="3451225"/>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776" name="Freeform 2650"/>
            <p:cNvSpPr>
              <a:spLocks/>
            </p:cNvSpPr>
            <p:nvPr/>
          </p:nvSpPr>
          <p:spPr bwMode="auto">
            <a:xfrm>
              <a:off x="3236913" y="3457575"/>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777" name="Freeform 2651"/>
            <p:cNvSpPr>
              <a:spLocks/>
            </p:cNvSpPr>
            <p:nvPr/>
          </p:nvSpPr>
          <p:spPr bwMode="auto">
            <a:xfrm>
              <a:off x="3238501" y="3462338"/>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0">
              <a:solidFill>
                <a:srgbClr val="000000"/>
              </a:solidFill>
              <a:prstDash val="solid"/>
              <a:round/>
              <a:headEnd/>
              <a:tailEnd/>
            </a:ln>
          </p:spPr>
          <p:txBody>
            <a:bodyPr/>
            <a:lstStyle/>
            <a:p>
              <a:endParaRPr lang="en-US"/>
            </a:p>
          </p:txBody>
        </p:sp>
        <p:sp>
          <p:nvSpPr>
            <p:cNvPr id="21778" name="Freeform 2652"/>
            <p:cNvSpPr>
              <a:spLocks/>
            </p:cNvSpPr>
            <p:nvPr/>
          </p:nvSpPr>
          <p:spPr bwMode="auto">
            <a:xfrm>
              <a:off x="3238501" y="3467100"/>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779" name="Freeform 2653"/>
            <p:cNvSpPr>
              <a:spLocks/>
            </p:cNvSpPr>
            <p:nvPr/>
          </p:nvSpPr>
          <p:spPr bwMode="auto">
            <a:xfrm>
              <a:off x="3240088" y="3471863"/>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780" name="Freeform 2654"/>
            <p:cNvSpPr>
              <a:spLocks/>
            </p:cNvSpPr>
            <p:nvPr/>
          </p:nvSpPr>
          <p:spPr bwMode="auto">
            <a:xfrm>
              <a:off x="3241676" y="34766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781" name="Freeform 2655"/>
            <p:cNvSpPr>
              <a:spLocks/>
            </p:cNvSpPr>
            <p:nvPr/>
          </p:nvSpPr>
          <p:spPr bwMode="auto">
            <a:xfrm>
              <a:off x="3243263" y="3479800"/>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782" name="Freeform 2656"/>
            <p:cNvSpPr>
              <a:spLocks/>
            </p:cNvSpPr>
            <p:nvPr/>
          </p:nvSpPr>
          <p:spPr bwMode="auto">
            <a:xfrm>
              <a:off x="3243263" y="3482975"/>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783" name="Freeform 2657"/>
            <p:cNvSpPr>
              <a:spLocks/>
            </p:cNvSpPr>
            <p:nvPr/>
          </p:nvSpPr>
          <p:spPr bwMode="auto">
            <a:xfrm>
              <a:off x="3244851" y="34877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784" name="Freeform 2658"/>
            <p:cNvSpPr>
              <a:spLocks/>
            </p:cNvSpPr>
            <p:nvPr/>
          </p:nvSpPr>
          <p:spPr bwMode="auto">
            <a:xfrm>
              <a:off x="3246438" y="3490913"/>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785" name="Freeform 2659"/>
            <p:cNvSpPr>
              <a:spLocks/>
            </p:cNvSpPr>
            <p:nvPr/>
          </p:nvSpPr>
          <p:spPr bwMode="auto">
            <a:xfrm>
              <a:off x="3248026" y="349567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786" name="Freeform 2660"/>
            <p:cNvSpPr>
              <a:spLocks/>
            </p:cNvSpPr>
            <p:nvPr/>
          </p:nvSpPr>
          <p:spPr bwMode="auto">
            <a:xfrm>
              <a:off x="3248026" y="3498850"/>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787" name="Freeform 2661"/>
            <p:cNvSpPr>
              <a:spLocks/>
            </p:cNvSpPr>
            <p:nvPr/>
          </p:nvSpPr>
          <p:spPr bwMode="auto">
            <a:xfrm>
              <a:off x="3249613" y="35020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788" name="Freeform 2662"/>
            <p:cNvSpPr>
              <a:spLocks/>
            </p:cNvSpPr>
            <p:nvPr/>
          </p:nvSpPr>
          <p:spPr bwMode="auto">
            <a:xfrm>
              <a:off x="3251201" y="350520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789" name="Freeform 2663"/>
            <p:cNvSpPr>
              <a:spLocks/>
            </p:cNvSpPr>
            <p:nvPr/>
          </p:nvSpPr>
          <p:spPr bwMode="auto">
            <a:xfrm>
              <a:off x="3251201" y="35067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790" name="Freeform 2664"/>
            <p:cNvSpPr>
              <a:spLocks/>
            </p:cNvSpPr>
            <p:nvPr/>
          </p:nvSpPr>
          <p:spPr bwMode="auto">
            <a:xfrm>
              <a:off x="3252788" y="35099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791" name="Freeform 2665"/>
            <p:cNvSpPr>
              <a:spLocks/>
            </p:cNvSpPr>
            <p:nvPr/>
          </p:nvSpPr>
          <p:spPr bwMode="auto">
            <a:xfrm>
              <a:off x="3252788" y="35115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792" name="Freeform 2666"/>
            <p:cNvSpPr>
              <a:spLocks/>
            </p:cNvSpPr>
            <p:nvPr/>
          </p:nvSpPr>
          <p:spPr bwMode="auto">
            <a:xfrm>
              <a:off x="3254376" y="35131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793" name="Freeform 2667"/>
            <p:cNvSpPr>
              <a:spLocks/>
            </p:cNvSpPr>
            <p:nvPr/>
          </p:nvSpPr>
          <p:spPr bwMode="auto">
            <a:xfrm>
              <a:off x="3255963" y="351472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794" name="Freeform 2668"/>
            <p:cNvSpPr>
              <a:spLocks/>
            </p:cNvSpPr>
            <p:nvPr/>
          </p:nvSpPr>
          <p:spPr bwMode="auto">
            <a:xfrm>
              <a:off x="3257551" y="35163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795" name="Freeform 2669"/>
            <p:cNvSpPr>
              <a:spLocks/>
            </p:cNvSpPr>
            <p:nvPr/>
          </p:nvSpPr>
          <p:spPr bwMode="auto">
            <a:xfrm>
              <a:off x="3257551" y="35179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796" name="Freeform 2670"/>
            <p:cNvSpPr>
              <a:spLocks/>
            </p:cNvSpPr>
            <p:nvPr/>
          </p:nvSpPr>
          <p:spPr bwMode="auto">
            <a:xfrm>
              <a:off x="3259138" y="35179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797" name="Freeform 2671"/>
            <p:cNvSpPr>
              <a:spLocks/>
            </p:cNvSpPr>
            <p:nvPr/>
          </p:nvSpPr>
          <p:spPr bwMode="auto">
            <a:xfrm>
              <a:off x="3260726" y="35179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798" name="Freeform 2672"/>
            <p:cNvSpPr>
              <a:spLocks/>
            </p:cNvSpPr>
            <p:nvPr/>
          </p:nvSpPr>
          <p:spPr bwMode="auto">
            <a:xfrm>
              <a:off x="3262313" y="3519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799" name="Freeform 2673"/>
            <p:cNvSpPr>
              <a:spLocks/>
            </p:cNvSpPr>
            <p:nvPr/>
          </p:nvSpPr>
          <p:spPr bwMode="auto">
            <a:xfrm>
              <a:off x="3262313" y="3519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800" name="Freeform 2674"/>
            <p:cNvSpPr>
              <a:spLocks/>
            </p:cNvSpPr>
            <p:nvPr/>
          </p:nvSpPr>
          <p:spPr bwMode="auto">
            <a:xfrm>
              <a:off x="3263901" y="3519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801" name="Freeform 2675"/>
            <p:cNvSpPr>
              <a:spLocks/>
            </p:cNvSpPr>
            <p:nvPr/>
          </p:nvSpPr>
          <p:spPr bwMode="auto">
            <a:xfrm>
              <a:off x="3265488" y="3519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802" name="Freeform 2676"/>
            <p:cNvSpPr>
              <a:spLocks/>
            </p:cNvSpPr>
            <p:nvPr/>
          </p:nvSpPr>
          <p:spPr bwMode="auto">
            <a:xfrm>
              <a:off x="3265488" y="3519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803" name="Freeform 2677"/>
            <p:cNvSpPr>
              <a:spLocks/>
            </p:cNvSpPr>
            <p:nvPr/>
          </p:nvSpPr>
          <p:spPr bwMode="auto">
            <a:xfrm>
              <a:off x="3267076" y="35194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804" name="Freeform 2678"/>
            <p:cNvSpPr>
              <a:spLocks/>
            </p:cNvSpPr>
            <p:nvPr/>
          </p:nvSpPr>
          <p:spPr bwMode="auto">
            <a:xfrm>
              <a:off x="3268663" y="3519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805" name="Freeform 2679"/>
            <p:cNvSpPr>
              <a:spLocks/>
            </p:cNvSpPr>
            <p:nvPr/>
          </p:nvSpPr>
          <p:spPr bwMode="auto">
            <a:xfrm>
              <a:off x="3268663" y="3517900"/>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806" name="Freeform 2680"/>
            <p:cNvSpPr>
              <a:spLocks/>
            </p:cNvSpPr>
            <p:nvPr/>
          </p:nvSpPr>
          <p:spPr bwMode="auto">
            <a:xfrm>
              <a:off x="3270251" y="35163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807" name="Freeform 2681"/>
            <p:cNvSpPr>
              <a:spLocks/>
            </p:cNvSpPr>
            <p:nvPr/>
          </p:nvSpPr>
          <p:spPr bwMode="auto">
            <a:xfrm>
              <a:off x="3271838" y="3513138"/>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808" name="Freeform 2682"/>
            <p:cNvSpPr>
              <a:spLocks/>
            </p:cNvSpPr>
            <p:nvPr/>
          </p:nvSpPr>
          <p:spPr bwMode="auto">
            <a:xfrm>
              <a:off x="3271838" y="35099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809" name="Freeform 2683"/>
            <p:cNvSpPr>
              <a:spLocks/>
            </p:cNvSpPr>
            <p:nvPr/>
          </p:nvSpPr>
          <p:spPr bwMode="auto">
            <a:xfrm>
              <a:off x="3273426" y="3503613"/>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810" name="Freeform 2684"/>
            <p:cNvSpPr>
              <a:spLocks/>
            </p:cNvSpPr>
            <p:nvPr/>
          </p:nvSpPr>
          <p:spPr bwMode="auto">
            <a:xfrm>
              <a:off x="3275013" y="3498850"/>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1811" name="Freeform 2685"/>
            <p:cNvSpPr>
              <a:spLocks/>
            </p:cNvSpPr>
            <p:nvPr/>
          </p:nvSpPr>
          <p:spPr bwMode="auto">
            <a:xfrm>
              <a:off x="3276601" y="3489325"/>
              <a:ext cx="1588" cy="9525"/>
            </a:xfrm>
            <a:custGeom>
              <a:avLst/>
              <a:gdLst>
                <a:gd name="T0" fmla="*/ 0 w 1588"/>
                <a:gd name="T1" fmla="*/ 9525 h 6"/>
                <a:gd name="T2" fmla="*/ 0 w 1588"/>
                <a:gd name="T3" fmla="*/ 9525 h 6"/>
                <a:gd name="T4" fmla="*/ 0 w 1588"/>
                <a:gd name="T5" fmla="*/ 9525 h 6"/>
                <a:gd name="T6" fmla="*/ 0 w 1588"/>
                <a:gd name="T7" fmla="*/ 0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6"/>
                  </a:moveTo>
                  <a:lnTo>
                    <a:pt x="0" y="6"/>
                  </a:lnTo>
                  <a:lnTo>
                    <a:pt x="0" y="0"/>
                  </a:lnTo>
                </a:path>
              </a:pathLst>
            </a:custGeom>
            <a:noFill/>
            <a:ln w="0">
              <a:solidFill>
                <a:srgbClr val="000000"/>
              </a:solidFill>
              <a:prstDash val="solid"/>
              <a:round/>
              <a:headEnd/>
              <a:tailEnd/>
            </a:ln>
          </p:spPr>
          <p:txBody>
            <a:bodyPr/>
            <a:lstStyle/>
            <a:p>
              <a:endParaRPr lang="en-US"/>
            </a:p>
          </p:txBody>
        </p:sp>
        <p:sp>
          <p:nvSpPr>
            <p:cNvPr id="21812" name="Freeform 2686"/>
            <p:cNvSpPr>
              <a:spLocks/>
            </p:cNvSpPr>
            <p:nvPr/>
          </p:nvSpPr>
          <p:spPr bwMode="auto">
            <a:xfrm>
              <a:off x="3276601" y="3479800"/>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1813" name="Freeform 2687"/>
            <p:cNvSpPr>
              <a:spLocks/>
            </p:cNvSpPr>
            <p:nvPr/>
          </p:nvSpPr>
          <p:spPr bwMode="auto">
            <a:xfrm>
              <a:off x="3278188" y="3465513"/>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0">
              <a:solidFill>
                <a:srgbClr val="000000"/>
              </a:solidFill>
              <a:prstDash val="solid"/>
              <a:round/>
              <a:headEnd/>
              <a:tailEnd/>
            </a:ln>
          </p:spPr>
          <p:txBody>
            <a:bodyPr/>
            <a:lstStyle/>
            <a:p>
              <a:endParaRPr lang="en-US"/>
            </a:p>
          </p:txBody>
        </p:sp>
        <p:sp>
          <p:nvSpPr>
            <p:cNvPr id="21814" name="Freeform 2688"/>
            <p:cNvSpPr>
              <a:spLocks/>
            </p:cNvSpPr>
            <p:nvPr/>
          </p:nvSpPr>
          <p:spPr bwMode="auto">
            <a:xfrm>
              <a:off x="3279776" y="3449638"/>
              <a:ext cx="1588" cy="15875"/>
            </a:xfrm>
            <a:custGeom>
              <a:avLst/>
              <a:gdLst>
                <a:gd name="T0" fmla="*/ 0 w 1588"/>
                <a:gd name="T1" fmla="*/ 15875 h 10"/>
                <a:gd name="T2" fmla="*/ 0 w 1588"/>
                <a:gd name="T3" fmla="*/ 15875 h 10"/>
                <a:gd name="T4" fmla="*/ 0 w 1588"/>
                <a:gd name="T5" fmla="*/ 15875 h 10"/>
                <a:gd name="T6" fmla="*/ 0 w 1588"/>
                <a:gd name="T7" fmla="*/ 0 h 10"/>
                <a:gd name="T8" fmla="*/ 0 60000 65536"/>
                <a:gd name="T9" fmla="*/ 0 60000 65536"/>
                <a:gd name="T10" fmla="*/ 0 60000 65536"/>
                <a:gd name="T11" fmla="*/ 0 60000 65536"/>
                <a:gd name="T12" fmla="*/ 0 w 1588"/>
                <a:gd name="T13" fmla="*/ 0 h 10"/>
                <a:gd name="T14" fmla="*/ 1588 w 1588"/>
                <a:gd name="T15" fmla="*/ 10 h 10"/>
              </a:gdLst>
              <a:ahLst/>
              <a:cxnLst>
                <a:cxn ang="T8">
                  <a:pos x="T0" y="T1"/>
                </a:cxn>
                <a:cxn ang="T9">
                  <a:pos x="T2" y="T3"/>
                </a:cxn>
                <a:cxn ang="T10">
                  <a:pos x="T4" y="T5"/>
                </a:cxn>
                <a:cxn ang="T11">
                  <a:pos x="T6" y="T7"/>
                </a:cxn>
              </a:cxnLst>
              <a:rect l="T12" t="T13" r="T14" b="T15"/>
              <a:pathLst>
                <a:path w="1588" h="10">
                  <a:moveTo>
                    <a:pt x="0" y="10"/>
                  </a:moveTo>
                  <a:lnTo>
                    <a:pt x="0" y="10"/>
                  </a:lnTo>
                  <a:lnTo>
                    <a:pt x="0" y="0"/>
                  </a:lnTo>
                </a:path>
              </a:pathLst>
            </a:custGeom>
            <a:noFill/>
            <a:ln w="0">
              <a:solidFill>
                <a:srgbClr val="000000"/>
              </a:solidFill>
              <a:prstDash val="solid"/>
              <a:round/>
              <a:headEnd/>
              <a:tailEnd/>
            </a:ln>
          </p:spPr>
          <p:txBody>
            <a:bodyPr/>
            <a:lstStyle/>
            <a:p>
              <a:endParaRPr lang="en-US"/>
            </a:p>
          </p:txBody>
        </p:sp>
        <p:sp>
          <p:nvSpPr>
            <p:cNvPr id="21815" name="Freeform 2689"/>
            <p:cNvSpPr>
              <a:spLocks/>
            </p:cNvSpPr>
            <p:nvPr/>
          </p:nvSpPr>
          <p:spPr bwMode="auto">
            <a:xfrm>
              <a:off x="3279776" y="3429000"/>
              <a:ext cx="1588" cy="20638"/>
            </a:xfrm>
            <a:custGeom>
              <a:avLst/>
              <a:gdLst>
                <a:gd name="T0" fmla="*/ 0 w 1"/>
                <a:gd name="T1" fmla="*/ 20638 h 13"/>
                <a:gd name="T2" fmla="*/ 0 w 1"/>
                <a:gd name="T3" fmla="*/ 20638 h 13"/>
                <a:gd name="T4" fmla="*/ 0 w 1"/>
                <a:gd name="T5" fmla="*/ 20638 h 13"/>
                <a:gd name="T6" fmla="*/ 1588 w 1"/>
                <a:gd name="T7" fmla="*/ 0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13"/>
                  </a:moveTo>
                  <a:lnTo>
                    <a:pt x="0" y="13"/>
                  </a:lnTo>
                  <a:lnTo>
                    <a:pt x="1" y="0"/>
                  </a:lnTo>
                </a:path>
              </a:pathLst>
            </a:custGeom>
            <a:noFill/>
            <a:ln w="0">
              <a:solidFill>
                <a:srgbClr val="000000"/>
              </a:solidFill>
              <a:prstDash val="solid"/>
              <a:round/>
              <a:headEnd/>
              <a:tailEnd/>
            </a:ln>
          </p:spPr>
          <p:txBody>
            <a:bodyPr/>
            <a:lstStyle/>
            <a:p>
              <a:endParaRPr lang="en-US"/>
            </a:p>
          </p:txBody>
        </p:sp>
        <p:sp>
          <p:nvSpPr>
            <p:cNvPr id="21816" name="Freeform 2690"/>
            <p:cNvSpPr>
              <a:spLocks/>
            </p:cNvSpPr>
            <p:nvPr/>
          </p:nvSpPr>
          <p:spPr bwMode="auto">
            <a:xfrm>
              <a:off x="3281363" y="3405188"/>
              <a:ext cx="1588" cy="23813"/>
            </a:xfrm>
            <a:custGeom>
              <a:avLst/>
              <a:gdLst>
                <a:gd name="T0" fmla="*/ 0 w 1"/>
                <a:gd name="T1" fmla="*/ 23813 h 15"/>
                <a:gd name="T2" fmla="*/ 0 w 1"/>
                <a:gd name="T3" fmla="*/ 23813 h 15"/>
                <a:gd name="T4" fmla="*/ 0 w 1"/>
                <a:gd name="T5" fmla="*/ 23813 h 15"/>
                <a:gd name="T6" fmla="*/ 1588 w 1"/>
                <a:gd name="T7" fmla="*/ 0 h 15"/>
                <a:gd name="T8" fmla="*/ 0 60000 65536"/>
                <a:gd name="T9" fmla="*/ 0 60000 65536"/>
                <a:gd name="T10" fmla="*/ 0 60000 65536"/>
                <a:gd name="T11" fmla="*/ 0 60000 65536"/>
                <a:gd name="T12" fmla="*/ 0 w 1"/>
                <a:gd name="T13" fmla="*/ 0 h 15"/>
                <a:gd name="T14" fmla="*/ 1 w 1"/>
                <a:gd name="T15" fmla="*/ 15 h 15"/>
              </a:gdLst>
              <a:ahLst/>
              <a:cxnLst>
                <a:cxn ang="T8">
                  <a:pos x="T0" y="T1"/>
                </a:cxn>
                <a:cxn ang="T9">
                  <a:pos x="T2" y="T3"/>
                </a:cxn>
                <a:cxn ang="T10">
                  <a:pos x="T4" y="T5"/>
                </a:cxn>
                <a:cxn ang="T11">
                  <a:pos x="T6" y="T7"/>
                </a:cxn>
              </a:cxnLst>
              <a:rect l="T12" t="T13" r="T14" b="T15"/>
              <a:pathLst>
                <a:path w="1" h="15">
                  <a:moveTo>
                    <a:pt x="0" y="15"/>
                  </a:moveTo>
                  <a:lnTo>
                    <a:pt x="0" y="15"/>
                  </a:lnTo>
                  <a:lnTo>
                    <a:pt x="1" y="0"/>
                  </a:lnTo>
                </a:path>
              </a:pathLst>
            </a:custGeom>
            <a:noFill/>
            <a:ln w="0">
              <a:solidFill>
                <a:srgbClr val="000000"/>
              </a:solidFill>
              <a:prstDash val="solid"/>
              <a:round/>
              <a:headEnd/>
              <a:tailEnd/>
            </a:ln>
          </p:spPr>
          <p:txBody>
            <a:bodyPr/>
            <a:lstStyle/>
            <a:p>
              <a:endParaRPr lang="en-US"/>
            </a:p>
          </p:txBody>
        </p:sp>
        <p:sp>
          <p:nvSpPr>
            <p:cNvPr id="21817" name="Freeform 2691"/>
            <p:cNvSpPr>
              <a:spLocks/>
            </p:cNvSpPr>
            <p:nvPr/>
          </p:nvSpPr>
          <p:spPr bwMode="auto">
            <a:xfrm>
              <a:off x="3282951" y="3376613"/>
              <a:ext cx="1588" cy="28575"/>
            </a:xfrm>
            <a:custGeom>
              <a:avLst/>
              <a:gdLst>
                <a:gd name="T0" fmla="*/ 0 w 1"/>
                <a:gd name="T1" fmla="*/ 28575 h 18"/>
                <a:gd name="T2" fmla="*/ 0 w 1"/>
                <a:gd name="T3" fmla="*/ 28575 h 18"/>
                <a:gd name="T4" fmla="*/ 0 w 1"/>
                <a:gd name="T5" fmla="*/ 28575 h 18"/>
                <a:gd name="T6" fmla="*/ 1588 w 1"/>
                <a:gd name="T7" fmla="*/ 0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18"/>
                  </a:moveTo>
                  <a:lnTo>
                    <a:pt x="0" y="18"/>
                  </a:lnTo>
                  <a:lnTo>
                    <a:pt x="1" y="0"/>
                  </a:lnTo>
                </a:path>
              </a:pathLst>
            </a:custGeom>
            <a:noFill/>
            <a:ln w="0">
              <a:solidFill>
                <a:srgbClr val="000000"/>
              </a:solidFill>
              <a:prstDash val="solid"/>
              <a:round/>
              <a:headEnd/>
              <a:tailEnd/>
            </a:ln>
          </p:spPr>
          <p:txBody>
            <a:bodyPr/>
            <a:lstStyle/>
            <a:p>
              <a:endParaRPr lang="en-US"/>
            </a:p>
          </p:txBody>
        </p:sp>
        <p:sp>
          <p:nvSpPr>
            <p:cNvPr id="21818" name="Freeform 2692"/>
            <p:cNvSpPr>
              <a:spLocks/>
            </p:cNvSpPr>
            <p:nvPr/>
          </p:nvSpPr>
          <p:spPr bwMode="auto">
            <a:xfrm>
              <a:off x="3284538" y="3343275"/>
              <a:ext cx="1588" cy="33338"/>
            </a:xfrm>
            <a:custGeom>
              <a:avLst/>
              <a:gdLst>
                <a:gd name="T0" fmla="*/ 0 w 1588"/>
                <a:gd name="T1" fmla="*/ 33338 h 21"/>
                <a:gd name="T2" fmla="*/ 0 w 1588"/>
                <a:gd name="T3" fmla="*/ 33338 h 21"/>
                <a:gd name="T4" fmla="*/ 0 w 1588"/>
                <a:gd name="T5" fmla="*/ 33338 h 21"/>
                <a:gd name="T6" fmla="*/ 0 w 1588"/>
                <a:gd name="T7" fmla="*/ 0 h 21"/>
                <a:gd name="T8" fmla="*/ 0 60000 65536"/>
                <a:gd name="T9" fmla="*/ 0 60000 65536"/>
                <a:gd name="T10" fmla="*/ 0 60000 65536"/>
                <a:gd name="T11" fmla="*/ 0 60000 65536"/>
                <a:gd name="T12" fmla="*/ 0 w 1588"/>
                <a:gd name="T13" fmla="*/ 0 h 21"/>
                <a:gd name="T14" fmla="*/ 1588 w 1588"/>
                <a:gd name="T15" fmla="*/ 21 h 21"/>
              </a:gdLst>
              <a:ahLst/>
              <a:cxnLst>
                <a:cxn ang="T8">
                  <a:pos x="T0" y="T1"/>
                </a:cxn>
                <a:cxn ang="T9">
                  <a:pos x="T2" y="T3"/>
                </a:cxn>
                <a:cxn ang="T10">
                  <a:pos x="T4" y="T5"/>
                </a:cxn>
                <a:cxn ang="T11">
                  <a:pos x="T6" y="T7"/>
                </a:cxn>
              </a:cxnLst>
              <a:rect l="T12" t="T13" r="T14" b="T15"/>
              <a:pathLst>
                <a:path w="1588" h="21">
                  <a:moveTo>
                    <a:pt x="0" y="21"/>
                  </a:moveTo>
                  <a:lnTo>
                    <a:pt x="0" y="21"/>
                  </a:lnTo>
                  <a:lnTo>
                    <a:pt x="0" y="0"/>
                  </a:lnTo>
                </a:path>
              </a:pathLst>
            </a:custGeom>
            <a:noFill/>
            <a:ln w="0">
              <a:solidFill>
                <a:srgbClr val="000000"/>
              </a:solidFill>
              <a:prstDash val="solid"/>
              <a:round/>
              <a:headEnd/>
              <a:tailEnd/>
            </a:ln>
          </p:spPr>
          <p:txBody>
            <a:bodyPr/>
            <a:lstStyle/>
            <a:p>
              <a:endParaRPr lang="en-US"/>
            </a:p>
          </p:txBody>
        </p:sp>
        <p:sp>
          <p:nvSpPr>
            <p:cNvPr id="21819" name="Freeform 2693"/>
            <p:cNvSpPr>
              <a:spLocks/>
            </p:cNvSpPr>
            <p:nvPr/>
          </p:nvSpPr>
          <p:spPr bwMode="auto">
            <a:xfrm>
              <a:off x="3284538" y="3303588"/>
              <a:ext cx="1588" cy="39688"/>
            </a:xfrm>
            <a:custGeom>
              <a:avLst/>
              <a:gdLst>
                <a:gd name="T0" fmla="*/ 0 w 1"/>
                <a:gd name="T1" fmla="*/ 39688 h 25"/>
                <a:gd name="T2" fmla="*/ 0 w 1"/>
                <a:gd name="T3" fmla="*/ 39688 h 25"/>
                <a:gd name="T4" fmla="*/ 0 w 1"/>
                <a:gd name="T5" fmla="*/ 39688 h 25"/>
                <a:gd name="T6" fmla="*/ 1588 w 1"/>
                <a:gd name="T7" fmla="*/ 0 h 25"/>
                <a:gd name="T8" fmla="*/ 0 60000 65536"/>
                <a:gd name="T9" fmla="*/ 0 60000 65536"/>
                <a:gd name="T10" fmla="*/ 0 60000 65536"/>
                <a:gd name="T11" fmla="*/ 0 60000 65536"/>
                <a:gd name="T12" fmla="*/ 0 w 1"/>
                <a:gd name="T13" fmla="*/ 0 h 25"/>
                <a:gd name="T14" fmla="*/ 1 w 1"/>
                <a:gd name="T15" fmla="*/ 25 h 25"/>
              </a:gdLst>
              <a:ahLst/>
              <a:cxnLst>
                <a:cxn ang="T8">
                  <a:pos x="T0" y="T1"/>
                </a:cxn>
                <a:cxn ang="T9">
                  <a:pos x="T2" y="T3"/>
                </a:cxn>
                <a:cxn ang="T10">
                  <a:pos x="T4" y="T5"/>
                </a:cxn>
                <a:cxn ang="T11">
                  <a:pos x="T6" y="T7"/>
                </a:cxn>
              </a:cxnLst>
              <a:rect l="T12" t="T13" r="T14" b="T15"/>
              <a:pathLst>
                <a:path w="1" h="25">
                  <a:moveTo>
                    <a:pt x="0" y="25"/>
                  </a:moveTo>
                  <a:lnTo>
                    <a:pt x="0" y="25"/>
                  </a:lnTo>
                  <a:lnTo>
                    <a:pt x="1" y="0"/>
                  </a:lnTo>
                </a:path>
              </a:pathLst>
            </a:custGeom>
            <a:noFill/>
            <a:ln w="0">
              <a:solidFill>
                <a:srgbClr val="000000"/>
              </a:solidFill>
              <a:prstDash val="solid"/>
              <a:round/>
              <a:headEnd/>
              <a:tailEnd/>
            </a:ln>
          </p:spPr>
          <p:txBody>
            <a:bodyPr/>
            <a:lstStyle/>
            <a:p>
              <a:endParaRPr lang="en-US"/>
            </a:p>
          </p:txBody>
        </p:sp>
        <p:sp>
          <p:nvSpPr>
            <p:cNvPr id="21820" name="Freeform 2694"/>
            <p:cNvSpPr>
              <a:spLocks/>
            </p:cNvSpPr>
            <p:nvPr/>
          </p:nvSpPr>
          <p:spPr bwMode="auto">
            <a:xfrm>
              <a:off x="3286126" y="3260725"/>
              <a:ext cx="1588" cy="42863"/>
            </a:xfrm>
            <a:custGeom>
              <a:avLst/>
              <a:gdLst>
                <a:gd name="T0" fmla="*/ 0 w 1"/>
                <a:gd name="T1" fmla="*/ 42863 h 27"/>
                <a:gd name="T2" fmla="*/ 0 w 1"/>
                <a:gd name="T3" fmla="*/ 42863 h 27"/>
                <a:gd name="T4" fmla="*/ 0 w 1"/>
                <a:gd name="T5" fmla="*/ 42863 h 27"/>
                <a:gd name="T6" fmla="*/ 1588 w 1"/>
                <a:gd name="T7" fmla="*/ 0 h 27"/>
                <a:gd name="T8" fmla="*/ 0 60000 65536"/>
                <a:gd name="T9" fmla="*/ 0 60000 65536"/>
                <a:gd name="T10" fmla="*/ 0 60000 65536"/>
                <a:gd name="T11" fmla="*/ 0 60000 65536"/>
                <a:gd name="T12" fmla="*/ 0 w 1"/>
                <a:gd name="T13" fmla="*/ 0 h 27"/>
                <a:gd name="T14" fmla="*/ 1 w 1"/>
                <a:gd name="T15" fmla="*/ 27 h 27"/>
              </a:gdLst>
              <a:ahLst/>
              <a:cxnLst>
                <a:cxn ang="T8">
                  <a:pos x="T0" y="T1"/>
                </a:cxn>
                <a:cxn ang="T9">
                  <a:pos x="T2" y="T3"/>
                </a:cxn>
                <a:cxn ang="T10">
                  <a:pos x="T4" y="T5"/>
                </a:cxn>
                <a:cxn ang="T11">
                  <a:pos x="T6" y="T7"/>
                </a:cxn>
              </a:cxnLst>
              <a:rect l="T12" t="T13" r="T14" b="T15"/>
              <a:pathLst>
                <a:path w="1" h="27">
                  <a:moveTo>
                    <a:pt x="0" y="27"/>
                  </a:moveTo>
                  <a:lnTo>
                    <a:pt x="0" y="27"/>
                  </a:lnTo>
                  <a:lnTo>
                    <a:pt x="1" y="0"/>
                  </a:lnTo>
                </a:path>
              </a:pathLst>
            </a:custGeom>
            <a:noFill/>
            <a:ln w="0">
              <a:solidFill>
                <a:srgbClr val="000000"/>
              </a:solidFill>
              <a:prstDash val="solid"/>
              <a:round/>
              <a:headEnd/>
              <a:tailEnd/>
            </a:ln>
          </p:spPr>
          <p:txBody>
            <a:bodyPr/>
            <a:lstStyle/>
            <a:p>
              <a:endParaRPr lang="en-US"/>
            </a:p>
          </p:txBody>
        </p:sp>
        <p:sp>
          <p:nvSpPr>
            <p:cNvPr id="21821" name="Freeform 2695"/>
            <p:cNvSpPr>
              <a:spLocks/>
            </p:cNvSpPr>
            <p:nvPr/>
          </p:nvSpPr>
          <p:spPr bwMode="auto">
            <a:xfrm>
              <a:off x="3287713" y="3216275"/>
              <a:ext cx="1588" cy="44450"/>
            </a:xfrm>
            <a:custGeom>
              <a:avLst/>
              <a:gdLst>
                <a:gd name="T0" fmla="*/ 0 w 1588"/>
                <a:gd name="T1" fmla="*/ 44450 h 28"/>
                <a:gd name="T2" fmla="*/ 0 w 1588"/>
                <a:gd name="T3" fmla="*/ 44450 h 28"/>
                <a:gd name="T4" fmla="*/ 0 w 1588"/>
                <a:gd name="T5" fmla="*/ 44450 h 28"/>
                <a:gd name="T6" fmla="*/ 0 w 1588"/>
                <a:gd name="T7" fmla="*/ 0 h 28"/>
                <a:gd name="T8" fmla="*/ 0 60000 65536"/>
                <a:gd name="T9" fmla="*/ 0 60000 65536"/>
                <a:gd name="T10" fmla="*/ 0 60000 65536"/>
                <a:gd name="T11" fmla="*/ 0 60000 65536"/>
                <a:gd name="T12" fmla="*/ 0 w 1588"/>
                <a:gd name="T13" fmla="*/ 0 h 28"/>
                <a:gd name="T14" fmla="*/ 1588 w 1588"/>
                <a:gd name="T15" fmla="*/ 28 h 28"/>
              </a:gdLst>
              <a:ahLst/>
              <a:cxnLst>
                <a:cxn ang="T8">
                  <a:pos x="T0" y="T1"/>
                </a:cxn>
                <a:cxn ang="T9">
                  <a:pos x="T2" y="T3"/>
                </a:cxn>
                <a:cxn ang="T10">
                  <a:pos x="T4" y="T5"/>
                </a:cxn>
                <a:cxn ang="T11">
                  <a:pos x="T6" y="T7"/>
                </a:cxn>
              </a:cxnLst>
              <a:rect l="T12" t="T13" r="T14" b="T15"/>
              <a:pathLst>
                <a:path w="1588" h="28">
                  <a:moveTo>
                    <a:pt x="0" y="28"/>
                  </a:moveTo>
                  <a:lnTo>
                    <a:pt x="0" y="28"/>
                  </a:lnTo>
                  <a:lnTo>
                    <a:pt x="0" y="0"/>
                  </a:lnTo>
                </a:path>
              </a:pathLst>
            </a:custGeom>
            <a:noFill/>
            <a:ln w="0">
              <a:solidFill>
                <a:srgbClr val="000000"/>
              </a:solidFill>
              <a:prstDash val="solid"/>
              <a:round/>
              <a:headEnd/>
              <a:tailEnd/>
            </a:ln>
          </p:spPr>
          <p:txBody>
            <a:bodyPr/>
            <a:lstStyle/>
            <a:p>
              <a:endParaRPr lang="en-US"/>
            </a:p>
          </p:txBody>
        </p:sp>
        <p:sp>
          <p:nvSpPr>
            <p:cNvPr id="21822" name="Freeform 2696"/>
            <p:cNvSpPr>
              <a:spLocks/>
            </p:cNvSpPr>
            <p:nvPr/>
          </p:nvSpPr>
          <p:spPr bwMode="auto">
            <a:xfrm>
              <a:off x="3287713" y="3168650"/>
              <a:ext cx="1588" cy="47625"/>
            </a:xfrm>
            <a:custGeom>
              <a:avLst/>
              <a:gdLst>
                <a:gd name="T0" fmla="*/ 0 w 1"/>
                <a:gd name="T1" fmla="*/ 47625 h 30"/>
                <a:gd name="T2" fmla="*/ 0 w 1"/>
                <a:gd name="T3" fmla="*/ 47625 h 30"/>
                <a:gd name="T4" fmla="*/ 0 w 1"/>
                <a:gd name="T5" fmla="*/ 47625 h 30"/>
                <a:gd name="T6" fmla="*/ 1588 w 1"/>
                <a:gd name="T7" fmla="*/ 0 h 30"/>
                <a:gd name="T8" fmla="*/ 0 60000 65536"/>
                <a:gd name="T9" fmla="*/ 0 60000 65536"/>
                <a:gd name="T10" fmla="*/ 0 60000 65536"/>
                <a:gd name="T11" fmla="*/ 0 60000 65536"/>
                <a:gd name="T12" fmla="*/ 0 w 1"/>
                <a:gd name="T13" fmla="*/ 0 h 30"/>
                <a:gd name="T14" fmla="*/ 1 w 1"/>
                <a:gd name="T15" fmla="*/ 30 h 30"/>
              </a:gdLst>
              <a:ahLst/>
              <a:cxnLst>
                <a:cxn ang="T8">
                  <a:pos x="T0" y="T1"/>
                </a:cxn>
                <a:cxn ang="T9">
                  <a:pos x="T2" y="T3"/>
                </a:cxn>
                <a:cxn ang="T10">
                  <a:pos x="T4" y="T5"/>
                </a:cxn>
                <a:cxn ang="T11">
                  <a:pos x="T6" y="T7"/>
                </a:cxn>
              </a:cxnLst>
              <a:rect l="T12" t="T13" r="T14" b="T15"/>
              <a:pathLst>
                <a:path w="1" h="30">
                  <a:moveTo>
                    <a:pt x="0" y="30"/>
                  </a:moveTo>
                  <a:lnTo>
                    <a:pt x="0" y="30"/>
                  </a:lnTo>
                  <a:lnTo>
                    <a:pt x="1" y="0"/>
                  </a:lnTo>
                </a:path>
              </a:pathLst>
            </a:custGeom>
            <a:noFill/>
            <a:ln w="0">
              <a:solidFill>
                <a:srgbClr val="000000"/>
              </a:solidFill>
              <a:prstDash val="solid"/>
              <a:round/>
              <a:headEnd/>
              <a:tailEnd/>
            </a:ln>
          </p:spPr>
          <p:txBody>
            <a:bodyPr/>
            <a:lstStyle/>
            <a:p>
              <a:endParaRPr lang="en-US"/>
            </a:p>
          </p:txBody>
        </p:sp>
        <p:sp>
          <p:nvSpPr>
            <p:cNvPr id="21823" name="Freeform 2697"/>
            <p:cNvSpPr>
              <a:spLocks/>
            </p:cNvSpPr>
            <p:nvPr/>
          </p:nvSpPr>
          <p:spPr bwMode="auto">
            <a:xfrm>
              <a:off x="3289301" y="3122613"/>
              <a:ext cx="1588" cy="46038"/>
            </a:xfrm>
            <a:custGeom>
              <a:avLst/>
              <a:gdLst>
                <a:gd name="T0" fmla="*/ 0 w 1"/>
                <a:gd name="T1" fmla="*/ 46038 h 29"/>
                <a:gd name="T2" fmla="*/ 0 w 1"/>
                <a:gd name="T3" fmla="*/ 46038 h 29"/>
                <a:gd name="T4" fmla="*/ 0 w 1"/>
                <a:gd name="T5" fmla="*/ 46038 h 29"/>
                <a:gd name="T6" fmla="*/ 1588 w 1"/>
                <a:gd name="T7" fmla="*/ 0 h 29"/>
                <a:gd name="T8" fmla="*/ 0 60000 65536"/>
                <a:gd name="T9" fmla="*/ 0 60000 65536"/>
                <a:gd name="T10" fmla="*/ 0 60000 65536"/>
                <a:gd name="T11" fmla="*/ 0 60000 65536"/>
                <a:gd name="T12" fmla="*/ 0 w 1"/>
                <a:gd name="T13" fmla="*/ 0 h 29"/>
                <a:gd name="T14" fmla="*/ 1 w 1"/>
                <a:gd name="T15" fmla="*/ 29 h 29"/>
              </a:gdLst>
              <a:ahLst/>
              <a:cxnLst>
                <a:cxn ang="T8">
                  <a:pos x="T0" y="T1"/>
                </a:cxn>
                <a:cxn ang="T9">
                  <a:pos x="T2" y="T3"/>
                </a:cxn>
                <a:cxn ang="T10">
                  <a:pos x="T4" y="T5"/>
                </a:cxn>
                <a:cxn ang="T11">
                  <a:pos x="T6" y="T7"/>
                </a:cxn>
              </a:cxnLst>
              <a:rect l="T12" t="T13" r="T14" b="T15"/>
              <a:pathLst>
                <a:path w="1" h="29">
                  <a:moveTo>
                    <a:pt x="0" y="29"/>
                  </a:moveTo>
                  <a:lnTo>
                    <a:pt x="0" y="29"/>
                  </a:lnTo>
                  <a:lnTo>
                    <a:pt x="1" y="0"/>
                  </a:lnTo>
                </a:path>
              </a:pathLst>
            </a:custGeom>
            <a:noFill/>
            <a:ln w="0">
              <a:solidFill>
                <a:srgbClr val="000000"/>
              </a:solidFill>
              <a:prstDash val="solid"/>
              <a:round/>
              <a:headEnd/>
              <a:tailEnd/>
            </a:ln>
          </p:spPr>
          <p:txBody>
            <a:bodyPr/>
            <a:lstStyle/>
            <a:p>
              <a:endParaRPr lang="en-US"/>
            </a:p>
          </p:txBody>
        </p:sp>
        <p:sp>
          <p:nvSpPr>
            <p:cNvPr id="21824" name="Freeform 2698"/>
            <p:cNvSpPr>
              <a:spLocks/>
            </p:cNvSpPr>
            <p:nvPr/>
          </p:nvSpPr>
          <p:spPr bwMode="auto">
            <a:xfrm>
              <a:off x="3290888" y="3079750"/>
              <a:ext cx="1588" cy="42863"/>
            </a:xfrm>
            <a:custGeom>
              <a:avLst/>
              <a:gdLst>
                <a:gd name="T0" fmla="*/ 0 w 1588"/>
                <a:gd name="T1" fmla="*/ 42863 h 27"/>
                <a:gd name="T2" fmla="*/ 0 w 1588"/>
                <a:gd name="T3" fmla="*/ 42863 h 27"/>
                <a:gd name="T4" fmla="*/ 0 w 1588"/>
                <a:gd name="T5" fmla="*/ 42863 h 27"/>
                <a:gd name="T6" fmla="*/ 0 w 1588"/>
                <a:gd name="T7" fmla="*/ 0 h 27"/>
                <a:gd name="T8" fmla="*/ 0 60000 65536"/>
                <a:gd name="T9" fmla="*/ 0 60000 65536"/>
                <a:gd name="T10" fmla="*/ 0 60000 65536"/>
                <a:gd name="T11" fmla="*/ 0 60000 65536"/>
                <a:gd name="T12" fmla="*/ 0 w 1588"/>
                <a:gd name="T13" fmla="*/ 0 h 27"/>
                <a:gd name="T14" fmla="*/ 1588 w 1588"/>
                <a:gd name="T15" fmla="*/ 27 h 27"/>
              </a:gdLst>
              <a:ahLst/>
              <a:cxnLst>
                <a:cxn ang="T8">
                  <a:pos x="T0" y="T1"/>
                </a:cxn>
                <a:cxn ang="T9">
                  <a:pos x="T2" y="T3"/>
                </a:cxn>
                <a:cxn ang="T10">
                  <a:pos x="T4" y="T5"/>
                </a:cxn>
                <a:cxn ang="T11">
                  <a:pos x="T6" y="T7"/>
                </a:cxn>
              </a:cxnLst>
              <a:rect l="T12" t="T13" r="T14" b="T15"/>
              <a:pathLst>
                <a:path w="1588" h="27">
                  <a:moveTo>
                    <a:pt x="0" y="27"/>
                  </a:moveTo>
                  <a:lnTo>
                    <a:pt x="0" y="27"/>
                  </a:lnTo>
                  <a:lnTo>
                    <a:pt x="0" y="0"/>
                  </a:lnTo>
                </a:path>
              </a:pathLst>
            </a:custGeom>
            <a:noFill/>
            <a:ln w="0">
              <a:solidFill>
                <a:srgbClr val="000000"/>
              </a:solidFill>
              <a:prstDash val="solid"/>
              <a:round/>
              <a:headEnd/>
              <a:tailEnd/>
            </a:ln>
          </p:spPr>
          <p:txBody>
            <a:bodyPr/>
            <a:lstStyle/>
            <a:p>
              <a:endParaRPr lang="en-US"/>
            </a:p>
          </p:txBody>
        </p:sp>
        <p:sp>
          <p:nvSpPr>
            <p:cNvPr id="21825" name="Freeform 2699"/>
            <p:cNvSpPr>
              <a:spLocks/>
            </p:cNvSpPr>
            <p:nvPr/>
          </p:nvSpPr>
          <p:spPr bwMode="auto">
            <a:xfrm>
              <a:off x="3290888" y="3041650"/>
              <a:ext cx="1588" cy="38100"/>
            </a:xfrm>
            <a:custGeom>
              <a:avLst/>
              <a:gdLst>
                <a:gd name="T0" fmla="*/ 0 w 1"/>
                <a:gd name="T1" fmla="*/ 38100 h 24"/>
                <a:gd name="T2" fmla="*/ 0 w 1"/>
                <a:gd name="T3" fmla="*/ 38100 h 24"/>
                <a:gd name="T4" fmla="*/ 0 w 1"/>
                <a:gd name="T5" fmla="*/ 38100 h 24"/>
                <a:gd name="T6" fmla="*/ 1588 w 1"/>
                <a:gd name="T7" fmla="*/ 0 h 24"/>
                <a:gd name="T8" fmla="*/ 0 60000 65536"/>
                <a:gd name="T9" fmla="*/ 0 60000 65536"/>
                <a:gd name="T10" fmla="*/ 0 60000 65536"/>
                <a:gd name="T11" fmla="*/ 0 60000 65536"/>
                <a:gd name="T12" fmla="*/ 0 w 1"/>
                <a:gd name="T13" fmla="*/ 0 h 24"/>
                <a:gd name="T14" fmla="*/ 1 w 1"/>
                <a:gd name="T15" fmla="*/ 24 h 24"/>
              </a:gdLst>
              <a:ahLst/>
              <a:cxnLst>
                <a:cxn ang="T8">
                  <a:pos x="T0" y="T1"/>
                </a:cxn>
                <a:cxn ang="T9">
                  <a:pos x="T2" y="T3"/>
                </a:cxn>
                <a:cxn ang="T10">
                  <a:pos x="T4" y="T5"/>
                </a:cxn>
                <a:cxn ang="T11">
                  <a:pos x="T6" y="T7"/>
                </a:cxn>
              </a:cxnLst>
              <a:rect l="T12" t="T13" r="T14" b="T15"/>
              <a:pathLst>
                <a:path w="1" h="24">
                  <a:moveTo>
                    <a:pt x="0" y="24"/>
                  </a:moveTo>
                  <a:lnTo>
                    <a:pt x="0" y="24"/>
                  </a:lnTo>
                  <a:lnTo>
                    <a:pt x="1" y="0"/>
                  </a:lnTo>
                </a:path>
              </a:pathLst>
            </a:custGeom>
            <a:noFill/>
            <a:ln w="0">
              <a:solidFill>
                <a:srgbClr val="000000"/>
              </a:solidFill>
              <a:prstDash val="solid"/>
              <a:round/>
              <a:headEnd/>
              <a:tailEnd/>
            </a:ln>
          </p:spPr>
          <p:txBody>
            <a:bodyPr/>
            <a:lstStyle/>
            <a:p>
              <a:endParaRPr lang="en-US"/>
            </a:p>
          </p:txBody>
        </p:sp>
        <p:sp>
          <p:nvSpPr>
            <p:cNvPr id="21826" name="Freeform 2700"/>
            <p:cNvSpPr>
              <a:spLocks/>
            </p:cNvSpPr>
            <p:nvPr/>
          </p:nvSpPr>
          <p:spPr bwMode="auto">
            <a:xfrm>
              <a:off x="3292476" y="3011488"/>
              <a:ext cx="1588" cy="30163"/>
            </a:xfrm>
            <a:custGeom>
              <a:avLst/>
              <a:gdLst>
                <a:gd name="T0" fmla="*/ 0 w 1"/>
                <a:gd name="T1" fmla="*/ 30163 h 19"/>
                <a:gd name="T2" fmla="*/ 0 w 1"/>
                <a:gd name="T3" fmla="*/ 30163 h 19"/>
                <a:gd name="T4" fmla="*/ 0 w 1"/>
                <a:gd name="T5" fmla="*/ 30163 h 19"/>
                <a:gd name="T6" fmla="*/ 1588 w 1"/>
                <a:gd name="T7" fmla="*/ 0 h 19"/>
                <a:gd name="T8" fmla="*/ 0 60000 65536"/>
                <a:gd name="T9" fmla="*/ 0 60000 65536"/>
                <a:gd name="T10" fmla="*/ 0 60000 65536"/>
                <a:gd name="T11" fmla="*/ 0 60000 65536"/>
                <a:gd name="T12" fmla="*/ 0 w 1"/>
                <a:gd name="T13" fmla="*/ 0 h 19"/>
                <a:gd name="T14" fmla="*/ 1 w 1"/>
                <a:gd name="T15" fmla="*/ 19 h 19"/>
              </a:gdLst>
              <a:ahLst/>
              <a:cxnLst>
                <a:cxn ang="T8">
                  <a:pos x="T0" y="T1"/>
                </a:cxn>
                <a:cxn ang="T9">
                  <a:pos x="T2" y="T3"/>
                </a:cxn>
                <a:cxn ang="T10">
                  <a:pos x="T4" y="T5"/>
                </a:cxn>
                <a:cxn ang="T11">
                  <a:pos x="T6" y="T7"/>
                </a:cxn>
              </a:cxnLst>
              <a:rect l="T12" t="T13" r="T14" b="T15"/>
              <a:pathLst>
                <a:path w="1" h="19">
                  <a:moveTo>
                    <a:pt x="0" y="19"/>
                  </a:moveTo>
                  <a:lnTo>
                    <a:pt x="0" y="19"/>
                  </a:lnTo>
                  <a:lnTo>
                    <a:pt x="1" y="0"/>
                  </a:lnTo>
                </a:path>
              </a:pathLst>
            </a:custGeom>
            <a:noFill/>
            <a:ln w="0">
              <a:solidFill>
                <a:srgbClr val="000000"/>
              </a:solidFill>
              <a:prstDash val="solid"/>
              <a:round/>
              <a:headEnd/>
              <a:tailEnd/>
            </a:ln>
          </p:spPr>
          <p:txBody>
            <a:bodyPr/>
            <a:lstStyle/>
            <a:p>
              <a:endParaRPr lang="en-US"/>
            </a:p>
          </p:txBody>
        </p:sp>
        <p:sp>
          <p:nvSpPr>
            <p:cNvPr id="21827" name="Freeform 2701"/>
            <p:cNvSpPr>
              <a:spLocks/>
            </p:cNvSpPr>
            <p:nvPr/>
          </p:nvSpPr>
          <p:spPr bwMode="auto">
            <a:xfrm>
              <a:off x="3294063" y="2990850"/>
              <a:ext cx="1588" cy="20638"/>
            </a:xfrm>
            <a:custGeom>
              <a:avLst/>
              <a:gdLst>
                <a:gd name="T0" fmla="*/ 0 w 1588"/>
                <a:gd name="T1" fmla="*/ 20638 h 13"/>
                <a:gd name="T2" fmla="*/ 0 w 1588"/>
                <a:gd name="T3" fmla="*/ 20638 h 13"/>
                <a:gd name="T4" fmla="*/ 0 w 1588"/>
                <a:gd name="T5" fmla="*/ 20638 h 13"/>
                <a:gd name="T6" fmla="*/ 0 w 1588"/>
                <a:gd name="T7" fmla="*/ 0 h 13"/>
                <a:gd name="T8" fmla="*/ 0 60000 65536"/>
                <a:gd name="T9" fmla="*/ 0 60000 65536"/>
                <a:gd name="T10" fmla="*/ 0 60000 65536"/>
                <a:gd name="T11" fmla="*/ 0 60000 65536"/>
                <a:gd name="T12" fmla="*/ 0 w 1588"/>
                <a:gd name="T13" fmla="*/ 0 h 13"/>
                <a:gd name="T14" fmla="*/ 1588 w 1588"/>
                <a:gd name="T15" fmla="*/ 13 h 13"/>
              </a:gdLst>
              <a:ahLst/>
              <a:cxnLst>
                <a:cxn ang="T8">
                  <a:pos x="T0" y="T1"/>
                </a:cxn>
                <a:cxn ang="T9">
                  <a:pos x="T2" y="T3"/>
                </a:cxn>
                <a:cxn ang="T10">
                  <a:pos x="T4" y="T5"/>
                </a:cxn>
                <a:cxn ang="T11">
                  <a:pos x="T6" y="T7"/>
                </a:cxn>
              </a:cxnLst>
              <a:rect l="T12" t="T13" r="T14" b="T15"/>
              <a:pathLst>
                <a:path w="1588" h="13">
                  <a:moveTo>
                    <a:pt x="0" y="13"/>
                  </a:moveTo>
                  <a:lnTo>
                    <a:pt x="0" y="13"/>
                  </a:lnTo>
                  <a:lnTo>
                    <a:pt x="0" y="0"/>
                  </a:lnTo>
                </a:path>
              </a:pathLst>
            </a:custGeom>
            <a:noFill/>
            <a:ln w="0">
              <a:solidFill>
                <a:srgbClr val="000000"/>
              </a:solidFill>
              <a:prstDash val="solid"/>
              <a:round/>
              <a:headEnd/>
              <a:tailEnd/>
            </a:ln>
          </p:spPr>
          <p:txBody>
            <a:bodyPr/>
            <a:lstStyle/>
            <a:p>
              <a:endParaRPr lang="en-US"/>
            </a:p>
          </p:txBody>
        </p:sp>
        <p:sp>
          <p:nvSpPr>
            <p:cNvPr id="21828" name="Freeform 2702"/>
            <p:cNvSpPr>
              <a:spLocks/>
            </p:cNvSpPr>
            <p:nvPr/>
          </p:nvSpPr>
          <p:spPr bwMode="auto">
            <a:xfrm>
              <a:off x="3294063" y="2981325"/>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1829" name="Freeform 2703"/>
            <p:cNvSpPr>
              <a:spLocks/>
            </p:cNvSpPr>
            <p:nvPr/>
          </p:nvSpPr>
          <p:spPr bwMode="auto">
            <a:xfrm>
              <a:off x="3295651" y="29813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830" name="Freeform 2704"/>
            <p:cNvSpPr>
              <a:spLocks/>
            </p:cNvSpPr>
            <p:nvPr/>
          </p:nvSpPr>
          <p:spPr bwMode="auto">
            <a:xfrm>
              <a:off x="3297238" y="2981325"/>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831" name="Freeform 2705"/>
            <p:cNvSpPr>
              <a:spLocks/>
            </p:cNvSpPr>
            <p:nvPr/>
          </p:nvSpPr>
          <p:spPr bwMode="auto">
            <a:xfrm>
              <a:off x="3298826" y="2992438"/>
              <a:ext cx="1588" cy="20638"/>
            </a:xfrm>
            <a:custGeom>
              <a:avLst/>
              <a:gdLst>
                <a:gd name="T0" fmla="*/ 0 w 1588"/>
                <a:gd name="T1" fmla="*/ 0 h 13"/>
                <a:gd name="T2" fmla="*/ 0 w 1588"/>
                <a:gd name="T3" fmla="*/ 0 h 13"/>
                <a:gd name="T4" fmla="*/ 0 w 1588"/>
                <a:gd name="T5" fmla="*/ 0 h 13"/>
                <a:gd name="T6" fmla="*/ 0 w 1588"/>
                <a:gd name="T7" fmla="*/ 20638 h 13"/>
                <a:gd name="T8" fmla="*/ 0 60000 65536"/>
                <a:gd name="T9" fmla="*/ 0 60000 65536"/>
                <a:gd name="T10" fmla="*/ 0 60000 65536"/>
                <a:gd name="T11" fmla="*/ 0 60000 65536"/>
                <a:gd name="T12" fmla="*/ 0 w 1588"/>
                <a:gd name="T13" fmla="*/ 0 h 13"/>
                <a:gd name="T14" fmla="*/ 1588 w 1588"/>
                <a:gd name="T15" fmla="*/ 13 h 13"/>
              </a:gdLst>
              <a:ahLst/>
              <a:cxnLst>
                <a:cxn ang="T8">
                  <a:pos x="T0" y="T1"/>
                </a:cxn>
                <a:cxn ang="T9">
                  <a:pos x="T2" y="T3"/>
                </a:cxn>
                <a:cxn ang="T10">
                  <a:pos x="T4" y="T5"/>
                </a:cxn>
                <a:cxn ang="T11">
                  <a:pos x="T6" y="T7"/>
                </a:cxn>
              </a:cxnLst>
              <a:rect l="T12" t="T13" r="T14" b="T15"/>
              <a:pathLst>
                <a:path w="1588" h="13">
                  <a:moveTo>
                    <a:pt x="0" y="0"/>
                  </a:moveTo>
                  <a:lnTo>
                    <a:pt x="0" y="0"/>
                  </a:lnTo>
                  <a:lnTo>
                    <a:pt x="0" y="13"/>
                  </a:lnTo>
                </a:path>
              </a:pathLst>
            </a:custGeom>
            <a:noFill/>
            <a:ln w="0">
              <a:solidFill>
                <a:srgbClr val="000000"/>
              </a:solidFill>
              <a:prstDash val="solid"/>
              <a:round/>
              <a:headEnd/>
              <a:tailEnd/>
            </a:ln>
          </p:spPr>
          <p:txBody>
            <a:bodyPr/>
            <a:lstStyle/>
            <a:p>
              <a:endParaRPr lang="en-US"/>
            </a:p>
          </p:txBody>
        </p:sp>
        <p:sp>
          <p:nvSpPr>
            <p:cNvPr id="21832" name="Freeform 2706"/>
            <p:cNvSpPr>
              <a:spLocks/>
            </p:cNvSpPr>
            <p:nvPr/>
          </p:nvSpPr>
          <p:spPr bwMode="auto">
            <a:xfrm>
              <a:off x="3298826" y="3013075"/>
              <a:ext cx="1588" cy="26988"/>
            </a:xfrm>
            <a:custGeom>
              <a:avLst/>
              <a:gdLst>
                <a:gd name="T0" fmla="*/ 0 w 1"/>
                <a:gd name="T1" fmla="*/ 0 h 17"/>
                <a:gd name="T2" fmla="*/ 0 w 1"/>
                <a:gd name="T3" fmla="*/ 0 h 17"/>
                <a:gd name="T4" fmla="*/ 0 w 1"/>
                <a:gd name="T5" fmla="*/ 0 h 17"/>
                <a:gd name="T6" fmla="*/ 1588 w 1"/>
                <a:gd name="T7" fmla="*/ 26988 h 17"/>
                <a:gd name="T8" fmla="*/ 0 60000 65536"/>
                <a:gd name="T9" fmla="*/ 0 60000 65536"/>
                <a:gd name="T10" fmla="*/ 0 60000 65536"/>
                <a:gd name="T11" fmla="*/ 0 60000 65536"/>
                <a:gd name="T12" fmla="*/ 0 w 1"/>
                <a:gd name="T13" fmla="*/ 0 h 17"/>
                <a:gd name="T14" fmla="*/ 1 w 1"/>
                <a:gd name="T15" fmla="*/ 17 h 17"/>
              </a:gdLst>
              <a:ahLst/>
              <a:cxnLst>
                <a:cxn ang="T8">
                  <a:pos x="T0" y="T1"/>
                </a:cxn>
                <a:cxn ang="T9">
                  <a:pos x="T2" y="T3"/>
                </a:cxn>
                <a:cxn ang="T10">
                  <a:pos x="T4" y="T5"/>
                </a:cxn>
                <a:cxn ang="T11">
                  <a:pos x="T6" y="T7"/>
                </a:cxn>
              </a:cxnLst>
              <a:rect l="T12" t="T13" r="T14" b="T15"/>
              <a:pathLst>
                <a:path w="1" h="17">
                  <a:moveTo>
                    <a:pt x="0" y="0"/>
                  </a:moveTo>
                  <a:lnTo>
                    <a:pt x="0" y="0"/>
                  </a:lnTo>
                  <a:lnTo>
                    <a:pt x="1" y="17"/>
                  </a:lnTo>
                </a:path>
              </a:pathLst>
            </a:custGeom>
            <a:noFill/>
            <a:ln w="0">
              <a:solidFill>
                <a:srgbClr val="000000"/>
              </a:solidFill>
              <a:prstDash val="solid"/>
              <a:round/>
              <a:headEnd/>
              <a:tailEnd/>
            </a:ln>
          </p:spPr>
          <p:txBody>
            <a:bodyPr/>
            <a:lstStyle/>
            <a:p>
              <a:endParaRPr lang="en-US"/>
            </a:p>
          </p:txBody>
        </p:sp>
        <p:sp>
          <p:nvSpPr>
            <p:cNvPr id="21833" name="Freeform 2707"/>
            <p:cNvSpPr>
              <a:spLocks/>
            </p:cNvSpPr>
            <p:nvPr/>
          </p:nvSpPr>
          <p:spPr bwMode="auto">
            <a:xfrm>
              <a:off x="3300413" y="3040063"/>
              <a:ext cx="1588" cy="34925"/>
            </a:xfrm>
            <a:custGeom>
              <a:avLst/>
              <a:gdLst>
                <a:gd name="T0" fmla="*/ 0 w 1"/>
                <a:gd name="T1" fmla="*/ 0 h 22"/>
                <a:gd name="T2" fmla="*/ 0 w 1"/>
                <a:gd name="T3" fmla="*/ 0 h 22"/>
                <a:gd name="T4" fmla="*/ 0 w 1"/>
                <a:gd name="T5" fmla="*/ 0 h 22"/>
                <a:gd name="T6" fmla="*/ 1588 w 1"/>
                <a:gd name="T7" fmla="*/ 34925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lnTo>
                    <a:pt x="0" y="0"/>
                  </a:lnTo>
                  <a:lnTo>
                    <a:pt x="1" y="22"/>
                  </a:lnTo>
                </a:path>
              </a:pathLst>
            </a:custGeom>
            <a:noFill/>
            <a:ln w="0">
              <a:solidFill>
                <a:srgbClr val="000000"/>
              </a:solidFill>
              <a:prstDash val="solid"/>
              <a:round/>
              <a:headEnd/>
              <a:tailEnd/>
            </a:ln>
          </p:spPr>
          <p:txBody>
            <a:bodyPr/>
            <a:lstStyle/>
            <a:p>
              <a:endParaRPr lang="en-US"/>
            </a:p>
          </p:txBody>
        </p:sp>
        <p:sp>
          <p:nvSpPr>
            <p:cNvPr id="21834" name="Freeform 2708"/>
            <p:cNvSpPr>
              <a:spLocks/>
            </p:cNvSpPr>
            <p:nvPr/>
          </p:nvSpPr>
          <p:spPr bwMode="auto">
            <a:xfrm>
              <a:off x="3302001" y="3074988"/>
              <a:ext cx="1588" cy="36513"/>
            </a:xfrm>
            <a:custGeom>
              <a:avLst/>
              <a:gdLst>
                <a:gd name="T0" fmla="*/ 0 w 1"/>
                <a:gd name="T1" fmla="*/ 0 h 23"/>
                <a:gd name="T2" fmla="*/ 0 w 1"/>
                <a:gd name="T3" fmla="*/ 0 h 23"/>
                <a:gd name="T4" fmla="*/ 0 w 1"/>
                <a:gd name="T5" fmla="*/ 0 h 23"/>
                <a:gd name="T6" fmla="*/ 1588 w 1"/>
                <a:gd name="T7" fmla="*/ 36513 h 23"/>
                <a:gd name="T8" fmla="*/ 0 60000 65536"/>
                <a:gd name="T9" fmla="*/ 0 60000 65536"/>
                <a:gd name="T10" fmla="*/ 0 60000 65536"/>
                <a:gd name="T11" fmla="*/ 0 60000 65536"/>
                <a:gd name="T12" fmla="*/ 0 w 1"/>
                <a:gd name="T13" fmla="*/ 0 h 23"/>
                <a:gd name="T14" fmla="*/ 1 w 1"/>
                <a:gd name="T15" fmla="*/ 23 h 23"/>
              </a:gdLst>
              <a:ahLst/>
              <a:cxnLst>
                <a:cxn ang="T8">
                  <a:pos x="T0" y="T1"/>
                </a:cxn>
                <a:cxn ang="T9">
                  <a:pos x="T2" y="T3"/>
                </a:cxn>
                <a:cxn ang="T10">
                  <a:pos x="T4" y="T5"/>
                </a:cxn>
                <a:cxn ang="T11">
                  <a:pos x="T6" y="T7"/>
                </a:cxn>
              </a:cxnLst>
              <a:rect l="T12" t="T13" r="T14" b="T15"/>
              <a:pathLst>
                <a:path w="1" h="23">
                  <a:moveTo>
                    <a:pt x="0" y="0"/>
                  </a:moveTo>
                  <a:lnTo>
                    <a:pt x="0" y="0"/>
                  </a:lnTo>
                  <a:lnTo>
                    <a:pt x="1" y="23"/>
                  </a:lnTo>
                </a:path>
              </a:pathLst>
            </a:custGeom>
            <a:noFill/>
            <a:ln w="0">
              <a:solidFill>
                <a:srgbClr val="000000"/>
              </a:solidFill>
              <a:prstDash val="solid"/>
              <a:round/>
              <a:headEnd/>
              <a:tailEnd/>
            </a:ln>
          </p:spPr>
          <p:txBody>
            <a:bodyPr/>
            <a:lstStyle/>
            <a:p>
              <a:endParaRPr lang="en-US"/>
            </a:p>
          </p:txBody>
        </p:sp>
        <p:sp>
          <p:nvSpPr>
            <p:cNvPr id="21835" name="Freeform 2709"/>
            <p:cNvSpPr>
              <a:spLocks/>
            </p:cNvSpPr>
            <p:nvPr/>
          </p:nvSpPr>
          <p:spPr bwMode="auto">
            <a:xfrm>
              <a:off x="3303588" y="3111500"/>
              <a:ext cx="1588" cy="38100"/>
            </a:xfrm>
            <a:custGeom>
              <a:avLst/>
              <a:gdLst>
                <a:gd name="T0" fmla="*/ 0 w 1588"/>
                <a:gd name="T1" fmla="*/ 0 h 24"/>
                <a:gd name="T2" fmla="*/ 0 w 1588"/>
                <a:gd name="T3" fmla="*/ 0 h 24"/>
                <a:gd name="T4" fmla="*/ 0 w 1588"/>
                <a:gd name="T5" fmla="*/ 0 h 24"/>
                <a:gd name="T6" fmla="*/ 0 w 1588"/>
                <a:gd name="T7" fmla="*/ 38100 h 24"/>
                <a:gd name="T8" fmla="*/ 0 60000 65536"/>
                <a:gd name="T9" fmla="*/ 0 60000 65536"/>
                <a:gd name="T10" fmla="*/ 0 60000 65536"/>
                <a:gd name="T11" fmla="*/ 0 60000 65536"/>
                <a:gd name="T12" fmla="*/ 0 w 1588"/>
                <a:gd name="T13" fmla="*/ 0 h 24"/>
                <a:gd name="T14" fmla="*/ 1588 w 1588"/>
                <a:gd name="T15" fmla="*/ 24 h 24"/>
              </a:gdLst>
              <a:ahLst/>
              <a:cxnLst>
                <a:cxn ang="T8">
                  <a:pos x="T0" y="T1"/>
                </a:cxn>
                <a:cxn ang="T9">
                  <a:pos x="T2" y="T3"/>
                </a:cxn>
                <a:cxn ang="T10">
                  <a:pos x="T4" y="T5"/>
                </a:cxn>
                <a:cxn ang="T11">
                  <a:pos x="T6" y="T7"/>
                </a:cxn>
              </a:cxnLst>
              <a:rect l="T12" t="T13" r="T14" b="T15"/>
              <a:pathLst>
                <a:path w="1588" h="24">
                  <a:moveTo>
                    <a:pt x="0" y="0"/>
                  </a:moveTo>
                  <a:lnTo>
                    <a:pt x="0" y="0"/>
                  </a:lnTo>
                  <a:lnTo>
                    <a:pt x="0" y="24"/>
                  </a:lnTo>
                </a:path>
              </a:pathLst>
            </a:custGeom>
            <a:noFill/>
            <a:ln w="0">
              <a:solidFill>
                <a:srgbClr val="000000"/>
              </a:solidFill>
              <a:prstDash val="solid"/>
              <a:round/>
              <a:headEnd/>
              <a:tailEnd/>
            </a:ln>
          </p:spPr>
          <p:txBody>
            <a:bodyPr/>
            <a:lstStyle/>
            <a:p>
              <a:endParaRPr lang="en-US"/>
            </a:p>
          </p:txBody>
        </p:sp>
        <p:sp>
          <p:nvSpPr>
            <p:cNvPr id="21836" name="Freeform 2710"/>
            <p:cNvSpPr>
              <a:spLocks/>
            </p:cNvSpPr>
            <p:nvPr/>
          </p:nvSpPr>
          <p:spPr bwMode="auto">
            <a:xfrm>
              <a:off x="3303588" y="3149600"/>
              <a:ext cx="1588" cy="36513"/>
            </a:xfrm>
            <a:custGeom>
              <a:avLst/>
              <a:gdLst>
                <a:gd name="T0" fmla="*/ 0 w 1"/>
                <a:gd name="T1" fmla="*/ 0 h 23"/>
                <a:gd name="T2" fmla="*/ 0 w 1"/>
                <a:gd name="T3" fmla="*/ 0 h 23"/>
                <a:gd name="T4" fmla="*/ 0 w 1"/>
                <a:gd name="T5" fmla="*/ 0 h 23"/>
                <a:gd name="T6" fmla="*/ 1588 w 1"/>
                <a:gd name="T7" fmla="*/ 36513 h 23"/>
                <a:gd name="T8" fmla="*/ 0 60000 65536"/>
                <a:gd name="T9" fmla="*/ 0 60000 65536"/>
                <a:gd name="T10" fmla="*/ 0 60000 65536"/>
                <a:gd name="T11" fmla="*/ 0 60000 65536"/>
                <a:gd name="T12" fmla="*/ 0 w 1"/>
                <a:gd name="T13" fmla="*/ 0 h 23"/>
                <a:gd name="T14" fmla="*/ 1 w 1"/>
                <a:gd name="T15" fmla="*/ 23 h 23"/>
              </a:gdLst>
              <a:ahLst/>
              <a:cxnLst>
                <a:cxn ang="T8">
                  <a:pos x="T0" y="T1"/>
                </a:cxn>
                <a:cxn ang="T9">
                  <a:pos x="T2" y="T3"/>
                </a:cxn>
                <a:cxn ang="T10">
                  <a:pos x="T4" y="T5"/>
                </a:cxn>
                <a:cxn ang="T11">
                  <a:pos x="T6" y="T7"/>
                </a:cxn>
              </a:cxnLst>
              <a:rect l="T12" t="T13" r="T14" b="T15"/>
              <a:pathLst>
                <a:path w="1" h="23">
                  <a:moveTo>
                    <a:pt x="0" y="0"/>
                  </a:moveTo>
                  <a:lnTo>
                    <a:pt x="0" y="0"/>
                  </a:lnTo>
                  <a:lnTo>
                    <a:pt x="1" y="23"/>
                  </a:lnTo>
                </a:path>
              </a:pathLst>
            </a:custGeom>
            <a:noFill/>
            <a:ln w="0">
              <a:solidFill>
                <a:srgbClr val="000000"/>
              </a:solidFill>
              <a:prstDash val="solid"/>
              <a:round/>
              <a:headEnd/>
              <a:tailEnd/>
            </a:ln>
          </p:spPr>
          <p:txBody>
            <a:bodyPr/>
            <a:lstStyle/>
            <a:p>
              <a:endParaRPr lang="en-US"/>
            </a:p>
          </p:txBody>
        </p:sp>
        <p:sp>
          <p:nvSpPr>
            <p:cNvPr id="21837" name="Freeform 2711"/>
            <p:cNvSpPr>
              <a:spLocks/>
            </p:cNvSpPr>
            <p:nvPr/>
          </p:nvSpPr>
          <p:spPr bwMode="auto">
            <a:xfrm>
              <a:off x="3305176" y="3186113"/>
              <a:ext cx="1588" cy="34925"/>
            </a:xfrm>
            <a:custGeom>
              <a:avLst/>
              <a:gdLst>
                <a:gd name="T0" fmla="*/ 0 w 1588"/>
                <a:gd name="T1" fmla="*/ 0 h 22"/>
                <a:gd name="T2" fmla="*/ 0 w 1588"/>
                <a:gd name="T3" fmla="*/ 0 h 22"/>
                <a:gd name="T4" fmla="*/ 0 w 1588"/>
                <a:gd name="T5" fmla="*/ 0 h 22"/>
                <a:gd name="T6" fmla="*/ 0 w 1588"/>
                <a:gd name="T7" fmla="*/ 34925 h 22"/>
                <a:gd name="T8" fmla="*/ 0 60000 65536"/>
                <a:gd name="T9" fmla="*/ 0 60000 65536"/>
                <a:gd name="T10" fmla="*/ 0 60000 65536"/>
                <a:gd name="T11" fmla="*/ 0 60000 65536"/>
                <a:gd name="T12" fmla="*/ 0 w 1588"/>
                <a:gd name="T13" fmla="*/ 0 h 22"/>
                <a:gd name="T14" fmla="*/ 1588 w 1588"/>
                <a:gd name="T15" fmla="*/ 22 h 22"/>
              </a:gdLst>
              <a:ahLst/>
              <a:cxnLst>
                <a:cxn ang="T8">
                  <a:pos x="T0" y="T1"/>
                </a:cxn>
                <a:cxn ang="T9">
                  <a:pos x="T2" y="T3"/>
                </a:cxn>
                <a:cxn ang="T10">
                  <a:pos x="T4" y="T5"/>
                </a:cxn>
                <a:cxn ang="T11">
                  <a:pos x="T6" y="T7"/>
                </a:cxn>
              </a:cxnLst>
              <a:rect l="T12" t="T13" r="T14" b="T15"/>
              <a:pathLst>
                <a:path w="1588" h="22">
                  <a:moveTo>
                    <a:pt x="0" y="0"/>
                  </a:moveTo>
                  <a:lnTo>
                    <a:pt x="0" y="0"/>
                  </a:lnTo>
                  <a:lnTo>
                    <a:pt x="0" y="22"/>
                  </a:lnTo>
                </a:path>
              </a:pathLst>
            </a:custGeom>
            <a:noFill/>
            <a:ln w="0">
              <a:solidFill>
                <a:srgbClr val="000000"/>
              </a:solidFill>
              <a:prstDash val="solid"/>
              <a:round/>
              <a:headEnd/>
              <a:tailEnd/>
            </a:ln>
          </p:spPr>
          <p:txBody>
            <a:bodyPr/>
            <a:lstStyle/>
            <a:p>
              <a:endParaRPr lang="en-US"/>
            </a:p>
          </p:txBody>
        </p:sp>
        <p:sp>
          <p:nvSpPr>
            <p:cNvPr id="21838" name="Freeform 2712"/>
            <p:cNvSpPr>
              <a:spLocks/>
            </p:cNvSpPr>
            <p:nvPr/>
          </p:nvSpPr>
          <p:spPr bwMode="auto">
            <a:xfrm>
              <a:off x="3305176" y="3221038"/>
              <a:ext cx="1588" cy="30163"/>
            </a:xfrm>
            <a:custGeom>
              <a:avLst/>
              <a:gdLst>
                <a:gd name="T0" fmla="*/ 0 w 1"/>
                <a:gd name="T1" fmla="*/ 0 h 19"/>
                <a:gd name="T2" fmla="*/ 0 w 1"/>
                <a:gd name="T3" fmla="*/ 0 h 19"/>
                <a:gd name="T4" fmla="*/ 0 w 1"/>
                <a:gd name="T5" fmla="*/ 0 h 19"/>
                <a:gd name="T6" fmla="*/ 1588 w 1"/>
                <a:gd name="T7" fmla="*/ 30163 h 19"/>
                <a:gd name="T8" fmla="*/ 0 60000 65536"/>
                <a:gd name="T9" fmla="*/ 0 60000 65536"/>
                <a:gd name="T10" fmla="*/ 0 60000 65536"/>
                <a:gd name="T11" fmla="*/ 0 60000 65536"/>
                <a:gd name="T12" fmla="*/ 0 w 1"/>
                <a:gd name="T13" fmla="*/ 0 h 19"/>
                <a:gd name="T14" fmla="*/ 1 w 1"/>
                <a:gd name="T15" fmla="*/ 19 h 19"/>
              </a:gdLst>
              <a:ahLst/>
              <a:cxnLst>
                <a:cxn ang="T8">
                  <a:pos x="T0" y="T1"/>
                </a:cxn>
                <a:cxn ang="T9">
                  <a:pos x="T2" y="T3"/>
                </a:cxn>
                <a:cxn ang="T10">
                  <a:pos x="T4" y="T5"/>
                </a:cxn>
                <a:cxn ang="T11">
                  <a:pos x="T6" y="T7"/>
                </a:cxn>
              </a:cxnLst>
              <a:rect l="T12" t="T13" r="T14" b="T15"/>
              <a:pathLst>
                <a:path w="1" h="19">
                  <a:moveTo>
                    <a:pt x="0" y="0"/>
                  </a:moveTo>
                  <a:lnTo>
                    <a:pt x="0" y="0"/>
                  </a:lnTo>
                  <a:lnTo>
                    <a:pt x="1" y="19"/>
                  </a:lnTo>
                </a:path>
              </a:pathLst>
            </a:custGeom>
            <a:noFill/>
            <a:ln w="0">
              <a:solidFill>
                <a:srgbClr val="000000"/>
              </a:solidFill>
              <a:prstDash val="solid"/>
              <a:round/>
              <a:headEnd/>
              <a:tailEnd/>
            </a:ln>
          </p:spPr>
          <p:txBody>
            <a:bodyPr/>
            <a:lstStyle/>
            <a:p>
              <a:endParaRPr lang="en-US"/>
            </a:p>
          </p:txBody>
        </p:sp>
        <p:sp>
          <p:nvSpPr>
            <p:cNvPr id="21839" name="Freeform 2713"/>
            <p:cNvSpPr>
              <a:spLocks/>
            </p:cNvSpPr>
            <p:nvPr/>
          </p:nvSpPr>
          <p:spPr bwMode="auto">
            <a:xfrm>
              <a:off x="3306763" y="3251200"/>
              <a:ext cx="1588" cy="28575"/>
            </a:xfrm>
            <a:custGeom>
              <a:avLst/>
              <a:gdLst>
                <a:gd name="T0" fmla="*/ 0 w 1"/>
                <a:gd name="T1" fmla="*/ 0 h 18"/>
                <a:gd name="T2" fmla="*/ 0 w 1"/>
                <a:gd name="T3" fmla="*/ 0 h 18"/>
                <a:gd name="T4" fmla="*/ 0 w 1"/>
                <a:gd name="T5" fmla="*/ 0 h 18"/>
                <a:gd name="T6" fmla="*/ 1588 w 1"/>
                <a:gd name="T7" fmla="*/ 28575 h 18"/>
                <a:gd name="T8" fmla="*/ 0 60000 65536"/>
                <a:gd name="T9" fmla="*/ 0 60000 65536"/>
                <a:gd name="T10" fmla="*/ 0 60000 65536"/>
                <a:gd name="T11" fmla="*/ 0 60000 65536"/>
                <a:gd name="T12" fmla="*/ 0 w 1"/>
                <a:gd name="T13" fmla="*/ 0 h 18"/>
                <a:gd name="T14" fmla="*/ 1 w 1"/>
                <a:gd name="T15" fmla="*/ 18 h 18"/>
              </a:gdLst>
              <a:ahLst/>
              <a:cxnLst>
                <a:cxn ang="T8">
                  <a:pos x="T0" y="T1"/>
                </a:cxn>
                <a:cxn ang="T9">
                  <a:pos x="T2" y="T3"/>
                </a:cxn>
                <a:cxn ang="T10">
                  <a:pos x="T4" y="T5"/>
                </a:cxn>
                <a:cxn ang="T11">
                  <a:pos x="T6" y="T7"/>
                </a:cxn>
              </a:cxnLst>
              <a:rect l="T12" t="T13" r="T14" b="T15"/>
              <a:pathLst>
                <a:path w="1" h="18">
                  <a:moveTo>
                    <a:pt x="0" y="0"/>
                  </a:moveTo>
                  <a:lnTo>
                    <a:pt x="0" y="0"/>
                  </a:lnTo>
                  <a:lnTo>
                    <a:pt x="1" y="18"/>
                  </a:lnTo>
                </a:path>
              </a:pathLst>
            </a:custGeom>
            <a:noFill/>
            <a:ln w="0">
              <a:solidFill>
                <a:srgbClr val="000000"/>
              </a:solidFill>
              <a:prstDash val="solid"/>
              <a:round/>
              <a:headEnd/>
              <a:tailEnd/>
            </a:ln>
          </p:spPr>
          <p:txBody>
            <a:bodyPr/>
            <a:lstStyle/>
            <a:p>
              <a:endParaRPr lang="en-US"/>
            </a:p>
          </p:txBody>
        </p:sp>
        <p:sp>
          <p:nvSpPr>
            <p:cNvPr id="21840" name="Freeform 2714"/>
            <p:cNvSpPr>
              <a:spLocks/>
            </p:cNvSpPr>
            <p:nvPr/>
          </p:nvSpPr>
          <p:spPr bwMode="auto">
            <a:xfrm>
              <a:off x="3308351" y="3279775"/>
              <a:ext cx="1588" cy="25400"/>
            </a:xfrm>
            <a:custGeom>
              <a:avLst/>
              <a:gdLst>
                <a:gd name="T0" fmla="*/ 0 w 1588"/>
                <a:gd name="T1" fmla="*/ 0 h 16"/>
                <a:gd name="T2" fmla="*/ 0 w 1588"/>
                <a:gd name="T3" fmla="*/ 0 h 16"/>
                <a:gd name="T4" fmla="*/ 0 w 1588"/>
                <a:gd name="T5" fmla="*/ 0 h 16"/>
                <a:gd name="T6" fmla="*/ 0 w 1588"/>
                <a:gd name="T7" fmla="*/ 25400 h 16"/>
                <a:gd name="T8" fmla="*/ 0 60000 65536"/>
                <a:gd name="T9" fmla="*/ 0 60000 65536"/>
                <a:gd name="T10" fmla="*/ 0 60000 65536"/>
                <a:gd name="T11" fmla="*/ 0 60000 65536"/>
                <a:gd name="T12" fmla="*/ 0 w 1588"/>
                <a:gd name="T13" fmla="*/ 0 h 16"/>
                <a:gd name="T14" fmla="*/ 1588 w 1588"/>
                <a:gd name="T15" fmla="*/ 16 h 16"/>
              </a:gdLst>
              <a:ahLst/>
              <a:cxnLst>
                <a:cxn ang="T8">
                  <a:pos x="T0" y="T1"/>
                </a:cxn>
                <a:cxn ang="T9">
                  <a:pos x="T2" y="T3"/>
                </a:cxn>
                <a:cxn ang="T10">
                  <a:pos x="T4" y="T5"/>
                </a:cxn>
                <a:cxn ang="T11">
                  <a:pos x="T6" y="T7"/>
                </a:cxn>
              </a:cxnLst>
              <a:rect l="T12" t="T13" r="T14" b="T15"/>
              <a:pathLst>
                <a:path w="1588" h="16">
                  <a:moveTo>
                    <a:pt x="0" y="0"/>
                  </a:moveTo>
                  <a:lnTo>
                    <a:pt x="0" y="0"/>
                  </a:lnTo>
                  <a:lnTo>
                    <a:pt x="0" y="16"/>
                  </a:lnTo>
                </a:path>
              </a:pathLst>
            </a:custGeom>
            <a:noFill/>
            <a:ln w="0">
              <a:solidFill>
                <a:srgbClr val="000000"/>
              </a:solidFill>
              <a:prstDash val="solid"/>
              <a:round/>
              <a:headEnd/>
              <a:tailEnd/>
            </a:ln>
          </p:spPr>
          <p:txBody>
            <a:bodyPr/>
            <a:lstStyle/>
            <a:p>
              <a:endParaRPr lang="en-US"/>
            </a:p>
          </p:txBody>
        </p:sp>
        <p:sp>
          <p:nvSpPr>
            <p:cNvPr id="21841" name="Freeform 2715"/>
            <p:cNvSpPr>
              <a:spLocks/>
            </p:cNvSpPr>
            <p:nvPr/>
          </p:nvSpPr>
          <p:spPr bwMode="auto">
            <a:xfrm>
              <a:off x="3308351" y="3305175"/>
              <a:ext cx="1588" cy="20638"/>
            </a:xfrm>
            <a:custGeom>
              <a:avLst/>
              <a:gdLst>
                <a:gd name="T0" fmla="*/ 0 w 1"/>
                <a:gd name="T1" fmla="*/ 0 h 13"/>
                <a:gd name="T2" fmla="*/ 0 w 1"/>
                <a:gd name="T3" fmla="*/ 0 h 13"/>
                <a:gd name="T4" fmla="*/ 0 w 1"/>
                <a:gd name="T5" fmla="*/ 0 h 13"/>
                <a:gd name="T6" fmla="*/ 1588 w 1"/>
                <a:gd name="T7" fmla="*/ 20638 h 13"/>
                <a:gd name="T8" fmla="*/ 0 60000 65536"/>
                <a:gd name="T9" fmla="*/ 0 60000 65536"/>
                <a:gd name="T10" fmla="*/ 0 60000 65536"/>
                <a:gd name="T11" fmla="*/ 0 60000 65536"/>
                <a:gd name="T12" fmla="*/ 0 w 1"/>
                <a:gd name="T13" fmla="*/ 0 h 13"/>
                <a:gd name="T14" fmla="*/ 1 w 1"/>
                <a:gd name="T15" fmla="*/ 13 h 13"/>
              </a:gdLst>
              <a:ahLst/>
              <a:cxnLst>
                <a:cxn ang="T8">
                  <a:pos x="T0" y="T1"/>
                </a:cxn>
                <a:cxn ang="T9">
                  <a:pos x="T2" y="T3"/>
                </a:cxn>
                <a:cxn ang="T10">
                  <a:pos x="T4" y="T5"/>
                </a:cxn>
                <a:cxn ang="T11">
                  <a:pos x="T6" y="T7"/>
                </a:cxn>
              </a:cxnLst>
              <a:rect l="T12" t="T13" r="T14" b="T15"/>
              <a:pathLst>
                <a:path w="1" h="13">
                  <a:moveTo>
                    <a:pt x="0" y="0"/>
                  </a:moveTo>
                  <a:lnTo>
                    <a:pt x="0" y="0"/>
                  </a:lnTo>
                  <a:lnTo>
                    <a:pt x="1" y="13"/>
                  </a:lnTo>
                </a:path>
              </a:pathLst>
            </a:custGeom>
            <a:noFill/>
            <a:ln w="0">
              <a:solidFill>
                <a:srgbClr val="000000"/>
              </a:solidFill>
              <a:prstDash val="solid"/>
              <a:round/>
              <a:headEnd/>
              <a:tailEnd/>
            </a:ln>
          </p:spPr>
          <p:txBody>
            <a:bodyPr/>
            <a:lstStyle/>
            <a:p>
              <a:endParaRPr lang="en-US"/>
            </a:p>
          </p:txBody>
        </p:sp>
        <p:sp>
          <p:nvSpPr>
            <p:cNvPr id="21842" name="Freeform 2716"/>
            <p:cNvSpPr>
              <a:spLocks/>
            </p:cNvSpPr>
            <p:nvPr/>
          </p:nvSpPr>
          <p:spPr bwMode="auto">
            <a:xfrm>
              <a:off x="3309938" y="3325813"/>
              <a:ext cx="1588" cy="17463"/>
            </a:xfrm>
            <a:custGeom>
              <a:avLst/>
              <a:gdLst>
                <a:gd name="T0" fmla="*/ 0 w 1"/>
                <a:gd name="T1" fmla="*/ 0 h 11"/>
                <a:gd name="T2" fmla="*/ 0 w 1"/>
                <a:gd name="T3" fmla="*/ 0 h 11"/>
                <a:gd name="T4" fmla="*/ 0 w 1"/>
                <a:gd name="T5" fmla="*/ 0 h 11"/>
                <a:gd name="T6" fmla="*/ 1588 w 1"/>
                <a:gd name="T7" fmla="*/ 17463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0"/>
                  </a:moveTo>
                  <a:lnTo>
                    <a:pt x="0" y="0"/>
                  </a:lnTo>
                  <a:lnTo>
                    <a:pt x="1" y="11"/>
                  </a:lnTo>
                </a:path>
              </a:pathLst>
            </a:custGeom>
            <a:noFill/>
            <a:ln w="0">
              <a:solidFill>
                <a:srgbClr val="000000"/>
              </a:solidFill>
              <a:prstDash val="solid"/>
              <a:round/>
              <a:headEnd/>
              <a:tailEnd/>
            </a:ln>
          </p:spPr>
          <p:txBody>
            <a:bodyPr/>
            <a:lstStyle/>
            <a:p>
              <a:endParaRPr lang="en-US"/>
            </a:p>
          </p:txBody>
        </p:sp>
        <p:sp>
          <p:nvSpPr>
            <p:cNvPr id="21843" name="Freeform 2717"/>
            <p:cNvSpPr>
              <a:spLocks/>
            </p:cNvSpPr>
            <p:nvPr/>
          </p:nvSpPr>
          <p:spPr bwMode="auto">
            <a:xfrm>
              <a:off x="3311526" y="3343275"/>
              <a:ext cx="1588" cy="14288"/>
            </a:xfrm>
            <a:custGeom>
              <a:avLst/>
              <a:gdLst>
                <a:gd name="T0" fmla="*/ 0 w 1"/>
                <a:gd name="T1" fmla="*/ 0 h 9"/>
                <a:gd name="T2" fmla="*/ 0 w 1"/>
                <a:gd name="T3" fmla="*/ 0 h 9"/>
                <a:gd name="T4" fmla="*/ 0 w 1"/>
                <a:gd name="T5" fmla="*/ 0 h 9"/>
                <a:gd name="T6" fmla="*/ 1588 w 1"/>
                <a:gd name="T7" fmla="*/ 14288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0"/>
                  </a:moveTo>
                  <a:lnTo>
                    <a:pt x="0" y="0"/>
                  </a:lnTo>
                  <a:lnTo>
                    <a:pt x="1" y="9"/>
                  </a:lnTo>
                </a:path>
              </a:pathLst>
            </a:custGeom>
            <a:noFill/>
            <a:ln w="0">
              <a:solidFill>
                <a:srgbClr val="000000"/>
              </a:solidFill>
              <a:prstDash val="solid"/>
              <a:round/>
              <a:headEnd/>
              <a:tailEnd/>
            </a:ln>
          </p:spPr>
          <p:txBody>
            <a:bodyPr/>
            <a:lstStyle/>
            <a:p>
              <a:endParaRPr lang="en-US"/>
            </a:p>
          </p:txBody>
        </p:sp>
        <p:sp>
          <p:nvSpPr>
            <p:cNvPr id="21844" name="Freeform 2718"/>
            <p:cNvSpPr>
              <a:spLocks/>
            </p:cNvSpPr>
            <p:nvPr/>
          </p:nvSpPr>
          <p:spPr bwMode="auto">
            <a:xfrm>
              <a:off x="3313113" y="3357563"/>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0">
              <a:solidFill>
                <a:srgbClr val="000000"/>
              </a:solidFill>
              <a:prstDash val="solid"/>
              <a:round/>
              <a:headEnd/>
              <a:tailEnd/>
            </a:ln>
          </p:spPr>
          <p:txBody>
            <a:bodyPr/>
            <a:lstStyle/>
            <a:p>
              <a:endParaRPr lang="en-US"/>
            </a:p>
          </p:txBody>
        </p:sp>
        <p:sp>
          <p:nvSpPr>
            <p:cNvPr id="21845" name="Freeform 2719"/>
            <p:cNvSpPr>
              <a:spLocks/>
            </p:cNvSpPr>
            <p:nvPr/>
          </p:nvSpPr>
          <p:spPr bwMode="auto">
            <a:xfrm>
              <a:off x="3313113" y="3368675"/>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846" name="Freeform 2720"/>
            <p:cNvSpPr>
              <a:spLocks/>
            </p:cNvSpPr>
            <p:nvPr/>
          </p:nvSpPr>
          <p:spPr bwMode="auto">
            <a:xfrm>
              <a:off x="3314701" y="3379788"/>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847" name="Freeform 2721"/>
            <p:cNvSpPr>
              <a:spLocks/>
            </p:cNvSpPr>
            <p:nvPr/>
          </p:nvSpPr>
          <p:spPr bwMode="auto">
            <a:xfrm>
              <a:off x="3316288" y="3386138"/>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1848" name="Freeform 2722"/>
            <p:cNvSpPr>
              <a:spLocks/>
            </p:cNvSpPr>
            <p:nvPr/>
          </p:nvSpPr>
          <p:spPr bwMode="auto">
            <a:xfrm>
              <a:off x="3317876" y="3394075"/>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0">
              <a:solidFill>
                <a:srgbClr val="000000"/>
              </a:solidFill>
              <a:prstDash val="solid"/>
              <a:round/>
              <a:headEnd/>
              <a:tailEnd/>
            </a:ln>
          </p:spPr>
          <p:txBody>
            <a:bodyPr/>
            <a:lstStyle/>
            <a:p>
              <a:endParaRPr lang="en-US"/>
            </a:p>
          </p:txBody>
        </p:sp>
        <p:sp>
          <p:nvSpPr>
            <p:cNvPr id="21849" name="Freeform 2723"/>
            <p:cNvSpPr>
              <a:spLocks/>
            </p:cNvSpPr>
            <p:nvPr/>
          </p:nvSpPr>
          <p:spPr bwMode="auto">
            <a:xfrm>
              <a:off x="3317876" y="33988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850" name="Freeform 2724"/>
            <p:cNvSpPr>
              <a:spLocks/>
            </p:cNvSpPr>
            <p:nvPr/>
          </p:nvSpPr>
          <p:spPr bwMode="auto">
            <a:xfrm>
              <a:off x="3319463" y="34020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51" name="Freeform 2725"/>
            <p:cNvSpPr>
              <a:spLocks/>
            </p:cNvSpPr>
            <p:nvPr/>
          </p:nvSpPr>
          <p:spPr bwMode="auto">
            <a:xfrm>
              <a:off x="3321051" y="3403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852" name="Freeform 2726"/>
            <p:cNvSpPr>
              <a:spLocks/>
            </p:cNvSpPr>
            <p:nvPr/>
          </p:nvSpPr>
          <p:spPr bwMode="auto">
            <a:xfrm>
              <a:off x="3322638" y="340201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853" name="Freeform 2727"/>
            <p:cNvSpPr>
              <a:spLocks/>
            </p:cNvSpPr>
            <p:nvPr/>
          </p:nvSpPr>
          <p:spPr bwMode="auto">
            <a:xfrm>
              <a:off x="3322638" y="34004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854" name="Freeform 2728"/>
            <p:cNvSpPr>
              <a:spLocks/>
            </p:cNvSpPr>
            <p:nvPr/>
          </p:nvSpPr>
          <p:spPr bwMode="auto">
            <a:xfrm>
              <a:off x="3324226" y="3397250"/>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855" name="Freeform 2729"/>
            <p:cNvSpPr>
              <a:spLocks/>
            </p:cNvSpPr>
            <p:nvPr/>
          </p:nvSpPr>
          <p:spPr bwMode="auto">
            <a:xfrm>
              <a:off x="3324226" y="33940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856" name="Freeform 2730"/>
            <p:cNvSpPr>
              <a:spLocks/>
            </p:cNvSpPr>
            <p:nvPr/>
          </p:nvSpPr>
          <p:spPr bwMode="auto">
            <a:xfrm>
              <a:off x="3325813" y="33909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857" name="Freeform 2731"/>
            <p:cNvSpPr>
              <a:spLocks/>
            </p:cNvSpPr>
            <p:nvPr/>
          </p:nvSpPr>
          <p:spPr bwMode="auto">
            <a:xfrm>
              <a:off x="3327401" y="3387725"/>
              <a:ext cx="1588" cy="3175"/>
            </a:xfrm>
            <a:custGeom>
              <a:avLst/>
              <a:gdLst>
                <a:gd name="T0" fmla="*/ 0 w 1588"/>
                <a:gd name="T1" fmla="*/ 3175 h 2"/>
                <a:gd name="T2" fmla="*/ 0 w 1588"/>
                <a:gd name="T3" fmla="*/ 3175 h 2"/>
                <a:gd name="T4" fmla="*/ 0 w 1588"/>
                <a:gd name="T5" fmla="*/ 3175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path>
              </a:pathLst>
            </a:custGeom>
            <a:noFill/>
            <a:ln w="0">
              <a:solidFill>
                <a:srgbClr val="000000"/>
              </a:solidFill>
              <a:prstDash val="solid"/>
              <a:round/>
              <a:headEnd/>
              <a:tailEnd/>
            </a:ln>
          </p:spPr>
          <p:txBody>
            <a:bodyPr/>
            <a:lstStyle/>
            <a:p>
              <a:endParaRPr lang="en-US"/>
            </a:p>
          </p:txBody>
        </p:sp>
        <p:sp>
          <p:nvSpPr>
            <p:cNvPr id="21858" name="Freeform 2732"/>
            <p:cNvSpPr>
              <a:spLocks/>
            </p:cNvSpPr>
            <p:nvPr/>
          </p:nvSpPr>
          <p:spPr bwMode="auto">
            <a:xfrm>
              <a:off x="3327401" y="33861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859" name="Freeform 2733"/>
            <p:cNvSpPr>
              <a:spLocks/>
            </p:cNvSpPr>
            <p:nvPr/>
          </p:nvSpPr>
          <p:spPr bwMode="auto">
            <a:xfrm>
              <a:off x="3328988" y="33861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860" name="Freeform 2734"/>
            <p:cNvSpPr>
              <a:spLocks/>
            </p:cNvSpPr>
            <p:nvPr/>
          </p:nvSpPr>
          <p:spPr bwMode="auto">
            <a:xfrm>
              <a:off x="3330576" y="33861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61" name="Freeform 2735"/>
            <p:cNvSpPr>
              <a:spLocks/>
            </p:cNvSpPr>
            <p:nvPr/>
          </p:nvSpPr>
          <p:spPr bwMode="auto">
            <a:xfrm>
              <a:off x="3332163" y="338772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862" name="Freeform 2736"/>
            <p:cNvSpPr>
              <a:spLocks/>
            </p:cNvSpPr>
            <p:nvPr/>
          </p:nvSpPr>
          <p:spPr bwMode="auto">
            <a:xfrm>
              <a:off x="3332163" y="3390900"/>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863" name="Freeform 2737"/>
            <p:cNvSpPr>
              <a:spLocks/>
            </p:cNvSpPr>
            <p:nvPr/>
          </p:nvSpPr>
          <p:spPr bwMode="auto">
            <a:xfrm>
              <a:off x="3333751" y="3395663"/>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864" name="Freeform 2738"/>
            <p:cNvSpPr>
              <a:spLocks/>
            </p:cNvSpPr>
            <p:nvPr/>
          </p:nvSpPr>
          <p:spPr bwMode="auto">
            <a:xfrm>
              <a:off x="3335338" y="3402013"/>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865" name="Freeform 2739"/>
            <p:cNvSpPr>
              <a:spLocks/>
            </p:cNvSpPr>
            <p:nvPr/>
          </p:nvSpPr>
          <p:spPr bwMode="auto">
            <a:xfrm>
              <a:off x="3336926" y="3408363"/>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0">
              <a:solidFill>
                <a:srgbClr val="000000"/>
              </a:solidFill>
              <a:prstDash val="solid"/>
              <a:round/>
              <a:headEnd/>
              <a:tailEnd/>
            </a:ln>
          </p:spPr>
          <p:txBody>
            <a:bodyPr/>
            <a:lstStyle/>
            <a:p>
              <a:endParaRPr lang="en-US"/>
            </a:p>
          </p:txBody>
        </p:sp>
        <p:sp>
          <p:nvSpPr>
            <p:cNvPr id="21866" name="Freeform 2740"/>
            <p:cNvSpPr>
              <a:spLocks/>
            </p:cNvSpPr>
            <p:nvPr/>
          </p:nvSpPr>
          <p:spPr bwMode="auto">
            <a:xfrm>
              <a:off x="3336926" y="3416300"/>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1867" name="Freeform 2741"/>
            <p:cNvSpPr>
              <a:spLocks/>
            </p:cNvSpPr>
            <p:nvPr/>
          </p:nvSpPr>
          <p:spPr bwMode="auto">
            <a:xfrm>
              <a:off x="3338513" y="3424238"/>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1868" name="Freeform 2742"/>
            <p:cNvSpPr>
              <a:spLocks/>
            </p:cNvSpPr>
            <p:nvPr/>
          </p:nvSpPr>
          <p:spPr bwMode="auto">
            <a:xfrm>
              <a:off x="3340101" y="3433763"/>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0">
              <a:solidFill>
                <a:srgbClr val="000000"/>
              </a:solidFill>
              <a:prstDash val="solid"/>
              <a:round/>
              <a:headEnd/>
              <a:tailEnd/>
            </a:ln>
          </p:spPr>
          <p:txBody>
            <a:bodyPr/>
            <a:lstStyle/>
            <a:p>
              <a:endParaRPr lang="en-US"/>
            </a:p>
          </p:txBody>
        </p:sp>
        <p:sp>
          <p:nvSpPr>
            <p:cNvPr id="21869" name="Freeform 2743"/>
            <p:cNvSpPr>
              <a:spLocks/>
            </p:cNvSpPr>
            <p:nvPr/>
          </p:nvSpPr>
          <p:spPr bwMode="auto">
            <a:xfrm>
              <a:off x="3340101" y="3441700"/>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1870" name="Freeform 2744"/>
            <p:cNvSpPr>
              <a:spLocks/>
            </p:cNvSpPr>
            <p:nvPr/>
          </p:nvSpPr>
          <p:spPr bwMode="auto">
            <a:xfrm>
              <a:off x="3341688" y="3451225"/>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0">
              <a:solidFill>
                <a:srgbClr val="000000"/>
              </a:solidFill>
              <a:prstDash val="solid"/>
              <a:round/>
              <a:headEnd/>
              <a:tailEnd/>
            </a:ln>
          </p:spPr>
          <p:txBody>
            <a:bodyPr/>
            <a:lstStyle/>
            <a:p>
              <a:endParaRPr lang="en-US"/>
            </a:p>
          </p:txBody>
        </p:sp>
        <p:sp>
          <p:nvSpPr>
            <p:cNvPr id="21871" name="Freeform 2745"/>
            <p:cNvSpPr>
              <a:spLocks/>
            </p:cNvSpPr>
            <p:nvPr/>
          </p:nvSpPr>
          <p:spPr bwMode="auto">
            <a:xfrm>
              <a:off x="3341688" y="3459163"/>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872" name="Freeform 2746"/>
            <p:cNvSpPr>
              <a:spLocks/>
            </p:cNvSpPr>
            <p:nvPr/>
          </p:nvSpPr>
          <p:spPr bwMode="auto">
            <a:xfrm>
              <a:off x="3343276" y="3465513"/>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873" name="Freeform 2747"/>
            <p:cNvSpPr>
              <a:spLocks/>
            </p:cNvSpPr>
            <p:nvPr/>
          </p:nvSpPr>
          <p:spPr bwMode="auto">
            <a:xfrm>
              <a:off x="3344863" y="3471863"/>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874" name="Freeform 2748"/>
            <p:cNvSpPr>
              <a:spLocks/>
            </p:cNvSpPr>
            <p:nvPr/>
          </p:nvSpPr>
          <p:spPr bwMode="auto">
            <a:xfrm>
              <a:off x="3346451" y="3478213"/>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875" name="Freeform 2749"/>
            <p:cNvSpPr>
              <a:spLocks/>
            </p:cNvSpPr>
            <p:nvPr/>
          </p:nvSpPr>
          <p:spPr bwMode="auto">
            <a:xfrm>
              <a:off x="3346451" y="3481388"/>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876" name="Freeform 2750"/>
            <p:cNvSpPr>
              <a:spLocks/>
            </p:cNvSpPr>
            <p:nvPr/>
          </p:nvSpPr>
          <p:spPr bwMode="auto">
            <a:xfrm>
              <a:off x="3348038" y="3486150"/>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877" name="Freeform 2751"/>
            <p:cNvSpPr>
              <a:spLocks/>
            </p:cNvSpPr>
            <p:nvPr/>
          </p:nvSpPr>
          <p:spPr bwMode="auto">
            <a:xfrm>
              <a:off x="3349626" y="349091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878" name="Freeform 2752"/>
            <p:cNvSpPr>
              <a:spLocks/>
            </p:cNvSpPr>
            <p:nvPr/>
          </p:nvSpPr>
          <p:spPr bwMode="auto">
            <a:xfrm>
              <a:off x="3351213" y="3494088"/>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879" name="Freeform 2753"/>
            <p:cNvSpPr>
              <a:spLocks/>
            </p:cNvSpPr>
            <p:nvPr/>
          </p:nvSpPr>
          <p:spPr bwMode="auto">
            <a:xfrm>
              <a:off x="3351213" y="34972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880" name="Freeform 2754"/>
            <p:cNvSpPr>
              <a:spLocks/>
            </p:cNvSpPr>
            <p:nvPr/>
          </p:nvSpPr>
          <p:spPr bwMode="auto">
            <a:xfrm>
              <a:off x="3352801" y="35004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81" name="Freeform 2755"/>
            <p:cNvSpPr>
              <a:spLocks/>
            </p:cNvSpPr>
            <p:nvPr/>
          </p:nvSpPr>
          <p:spPr bwMode="auto">
            <a:xfrm>
              <a:off x="3354388" y="3502025"/>
              <a:ext cx="1588" cy="3175"/>
            </a:xfrm>
            <a:custGeom>
              <a:avLst/>
              <a:gdLst>
                <a:gd name="T0" fmla="*/ 0 w 1588"/>
                <a:gd name="T1" fmla="*/ 0 h 2"/>
                <a:gd name="T2" fmla="*/ 0 w 1588"/>
                <a:gd name="T3" fmla="*/ 0 h 2"/>
                <a:gd name="T4" fmla="*/ 0 w 1588"/>
                <a:gd name="T5" fmla="*/ 0 h 2"/>
                <a:gd name="T6" fmla="*/ 0 w 1588"/>
                <a:gd name="T7" fmla="*/ 3175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path>
              </a:pathLst>
            </a:custGeom>
            <a:noFill/>
            <a:ln w="0">
              <a:solidFill>
                <a:srgbClr val="000000"/>
              </a:solidFill>
              <a:prstDash val="solid"/>
              <a:round/>
              <a:headEnd/>
              <a:tailEnd/>
            </a:ln>
          </p:spPr>
          <p:txBody>
            <a:bodyPr/>
            <a:lstStyle/>
            <a:p>
              <a:endParaRPr lang="en-US"/>
            </a:p>
          </p:txBody>
        </p:sp>
        <p:sp>
          <p:nvSpPr>
            <p:cNvPr id="21882" name="Freeform 2756"/>
            <p:cNvSpPr>
              <a:spLocks/>
            </p:cNvSpPr>
            <p:nvPr/>
          </p:nvSpPr>
          <p:spPr bwMode="auto">
            <a:xfrm>
              <a:off x="3354388" y="35052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83" name="Freeform 2757"/>
            <p:cNvSpPr>
              <a:spLocks/>
            </p:cNvSpPr>
            <p:nvPr/>
          </p:nvSpPr>
          <p:spPr bwMode="auto">
            <a:xfrm>
              <a:off x="3355976" y="350678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884" name="Freeform 2758"/>
            <p:cNvSpPr>
              <a:spLocks/>
            </p:cNvSpPr>
            <p:nvPr/>
          </p:nvSpPr>
          <p:spPr bwMode="auto">
            <a:xfrm>
              <a:off x="3357563" y="35099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85" name="Freeform 2759"/>
            <p:cNvSpPr>
              <a:spLocks/>
            </p:cNvSpPr>
            <p:nvPr/>
          </p:nvSpPr>
          <p:spPr bwMode="auto">
            <a:xfrm>
              <a:off x="3359151" y="351155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886" name="Freeform 2760"/>
            <p:cNvSpPr>
              <a:spLocks/>
            </p:cNvSpPr>
            <p:nvPr/>
          </p:nvSpPr>
          <p:spPr bwMode="auto">
            <a:xfrm>
              <a:off x="3359151" y="3513138"/>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887" name="Freeform 2761"/>
            <p:cNvSpPr>
              <a:spLocks/>
            </p:cNvSpPr>
            <p:nvPr/>
          </p:nvSpPr>
          <p:spPr bwMode="auto">
            <a:xfrm>
              <a:off x="3360738" y="35163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888" name="Freeform 2762"/>
            <p:cNvSpPr>
              <a:spLocks/>
            </p:cNvSpPr>
            <p:nvPr/>
          </p:nvSpPr>
          <p:spPr bwMode="auto">
            <a:xfrm>
              <a:off x="3360738" y="351790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89" name="Freeform 2763"/>
            <p:cNvSpPr>
              <a:spLocks/>
            </p:cNvSpPr>
            <p:nvPr/>
          </p:nvSpPr>
          <p:spPr bwMode="auto">
            <a:xfrm>
              <a:off x="3362326" y="35194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90" name="Freeform 2764"/>
            <p:cNvSpPr>
              <a:spLocks/>
            </p:cNvSpPr>
            <p:nvPr/>
          </p:nvSpPr>
          <p:spPr bwMode="auto">
            <a:xfrm>
              <a:off x="3363913" y="352107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91" name="Freeform 2765"/>
            <p:cNvSpPr>
              <a:spLocks/>
            </p:cNvSpPr>
            <p:nvPr/>
          </p:nvSpPr>
          <p:spPr bwMode="auto">
            <a:xfrm>
              <a:off x="3365501" y="35226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892" name="Freeform 2766"/>
            <p:cNvSpPr>
              <a:spLocks/>
            </p:cNvSpPr>
            <p:nvPr/>
          </p:nvSpPr>
          <p:spPr bwMode="auto">
            <a:xfrm>
              <a:off x="3365501" y="3524250"/>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93" name="Freeform 2767"/>
            <p:cNvSpPr>
              <a:spLocks/>
            </p:cNvSpPr>
            <p:nvPr/>
          </p:nvSpPr>
          <p:spPr bwMode="auto">
            <a:xfrm>
              <a:off x="3367088" y="35258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94" name="Freeform 2768"/>
            <p:cNvSpPr>
              <a:spLocks/>
            </p:cNvSpPr>
            <p:nvPr/>
          </p:nvSpPr>
          <p:spPr bwMode="auto">
            <a:xfrm>
              <a:off x="3368676" y="352742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95" name="Freeform 2769"/>
            <p:cNvSpPr>
              <a:spLocks/>
            </p:cNvSpPr>
            <p:nvPr/>
          </p:nvSpPr>
          <p:spPr bwMode="auto">
            <a:xfrm>
              <a:off x="3370263" y="35290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896" name="Freeform 2770"/>
            <p:cNvSpPr>
              <a:spLocks/>
            </p:cNvSpPr>
            <p:nvPr/>
          </p:nvSpPr>
          <p:spPr bwMode="auto">
            <a:xfrm>
              <a:off x="3370263" y="35290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897" name="Freeform 2771"/>
            <p:cNvSpPr>
              <a:spLocks/>
            </p:cNvSpPr>
            <p:nvPr/>
          </p:nvSpPr>
          <p:spPr bwMode="auto">
            <a:xfrm>
              <a:off x="3371851" y="3530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898" name="Freeform 2772"/>
            <p:cNvSpPr>
              <a:spLocks/>
            </p:cNvSpPr>
            <p:nvPr/>
          </p:nvSpPr>
          <p:spPr bwMode="auto">
            <a:xfrm>
              <a:off x="3373438" y="35306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899" name="Freeform 2773"/>
            <p:cNvSpPr>
              <a:spLocks/>
            </p:cNvSpPr>
            <p:nvPr/>
          </p:nvSpPr>
          <p:spPr bwMode="auto">
            <a:xfrm>
              <a:off x="3373438" y="3530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00" name="Freeform 2774"/>
            <p:cNvSpPr>
              <a:spLocks/>
            </p:cNvSpPr>
            <p:nvPr/>
          </p:nvSpPr>
          <p:spPr bwMode="auto">
            <a:xfrm>
              <a:off x="3375026" y="3530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01" name="Freeform 2775"/>
            <p:cNvSpPr>
              <a:spLocks/>
            </p:cNvSpPr>
            <p:nvPr/>
          </p:nvSpPr>
          <p:spPr bwMode="auto">
            <a:xfrm>
              <a:off x="3376613" y="35306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02" name="Freeform 2776"/>
            <p:cNvSpPr>
              <a:spLocks/>
            </p:cNvSpPr>
            <p:nvPr/>
          </p:nvSpPr>
          <p:spPr bwMode="auto">
            <a:xfrm>
              <a:off x="3378201" y="352901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903" name="Freeform 2777"/>
            <p:cNvSpPr>
              <a:spLocks/>
            </p:cNvSpPr>
            <p:nvPr/>
          </p:nvSpPr>
          <p:spPr bwMode="auto">
            <a:xfrm>
              <a:off x="3378201" y="352742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904" name="Freeform 2778"/>
            <p:cNvSpPr>
              <a:spLocks/>
            </p:cNvSpPr>
            <p:nvPr/>
          </p:nvSpPr>
          <p:spPr bwMode="auto">
            <a:xfrm>
              <a:off x="3379788" y="352583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1905" name="Freeform 2779"/>
            <p:cNvSpPr>
              <a:spLocks/>
            </p:cNvSpPr>
            <p:nvPr/>
          </p:nvSpPr>
          <p:spPr bwMode="auto">
            <a:xfrm>
              <a:off x="3379788" y="3522663"/>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906" name="Freeform 2780"/>
            <p:cNvSpPr>
              <a:spLocks/>
            </p:cNvSpPr>
            <p:nvPr/>
          </p:nvSpPr>
          <p:spPr bwMode="auto">
            <a:xfrm>
              <a:off x="3381376" y="3521075"/>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1907" name="Freeform 2781"/>
            <p:cNvSpPr>
              <a:spLocks/>
            </p:cNvSpPr>
            <p:nvPr/>
          </p:nvSpPr>
          <p:spPr bwMode="auto">
            <a:xfrm>
              <a:off x="3382963" y="3517900"/>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908" name="Freeform 2782"/>
            <p:cNvSpPr>
              <a:spLocks/>
            </p:cNvSpPr>
            <p:nvPr/>
          </p:nvSpPr>
          <p:spPr bwMode="auto">
            <a:xfrm>
              <a:off x="3384551" y="3511550"/>
              <a:ext cx="1588" cy="6350"/>
            </a:xfrm>
            <a:custGeom>
              <a:avLst/>
              <a:gdLst>
                <a:gd name="T0" fmla="*/ 0 w 1588"/>
                <a:gd name="T1" fmla="*/ 6350 h 4"/>
                <a:gd name="T2" fmla="*/ 0 w 1588"/>
                <a:gd name="T3" fmla="*/ 6350 h 4"/>
                <a:gd name="T4" fmla="*/ 0 w 1588"/>
                <a:gd name="T5" fmla="*/ 6350 h 4"/>
                <a:gd name="T6" fmla="*/ 0 w 1588"/>
                <a:gd name="T7" fmla="*/ 0 h 4"/>
                <a:gd name="T8" fmla="*/ 0 60000 65536"/>
                <a:gd name="T9" fmla="*/ 0 60000 65536"/>
                <a:gd name="T10" fmla="*/ 0 60000 65536"/>
                <a:gd name="T11" fmla="*/ 0 60000 65536"/>
                <a:gd name="T12" fmla="*/ 0 w 1588"/>
                <a:gd name="T13" fmla="*/ 0 h 4"/>
                <a:gd name="T14" fmla="*/ 1588 w 1588"/>
                <a:gd name="T15" fmla="*/ 4 h 4"/>
              </a:gdLst>
              <a:ahLst/>
              <a:cxnLst>
                <a:cxn ang="T8">
                  <a:pos x="T0" y="T1"/>
                </a:cxn>
                <a:cxn ang="T9">
                  <a:pos x="T2" y="T3"/>
                </a:cxn>
                <a:cxn ang="T10">
                  <a:pos x="T4" y="T5"/>
                </a:cxn>
                <a:cxn ang="T11">
                  <a:pos x="T6" y="T7"/>
                </a:cxn>
              </a:cxnLst>
              <a:rect l="T12" t="T13" r="T14" b="T15"/>
              <a:pathLst>
                <a:path w="1588" h="4">
                  <a:moveTo>
                    <a:pt x="0" y="4"/>
                  </a:moveTo>
                  <a:lnTo>
                    <a:pt x="0" y="4"/>
                  </a:lnTo>
                  <a:lnTo>
                    <a:pt x="0" y="0"/>
                  </a:lnTo>
                </a:path>
              </a:pathLst>
            </a:custGeom>
            <a:noFill/>
            <a:ln w="0">
              <a:solidFill>
                <a:srgbClr val="000000"/>
              </a:solidFill>
              <a:prstDash val="solid"/>
              <a:round/>
              <a:headEnd/>
              <a:tailEnd/>
            </a:ln>
          </p:spPr>
          <p:txBody>
            <a:bodyPr/>
            <a:lstStyle/>
            <a:p>
              <a:endParaRPr lang="en-US"/>
            </a:p>
          </p:txBody>
        </p:sp>
        <p:sp>
          <p:nvSpPr>
            <p:cNvPr id="21909" name="Freeform 2783"/>
            <p:cNvSpPr>
              <a:spLocks/>
            </p:cNvSpPr>
            <p:nvPr/>
          </p:nvSpPr>
          <p:spPr bwMode="auto">
            <a:xfrm>
              <a:off x="3384551" y="3505200"/>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910" name="Freeform 2784"/>
            <p:cNvSpPr>
              <a:spLocks/>
            </p:cNvSpPr>
            <p:nvPr/>
          </p:nvSpPr>
          <p:spPr bwMode="auto">
            <a:xfrm>
              <a:off x="3386138" y="3498850"/>
              <a:ext cx="1588" cy="6350"/>
            </a:xfrm>
            <a:custGeom>
              <a:avLst/>
              <a:gdLst>
                <a:gd name="T0" fmla="*/ 0 w 1"/>
                <a:gd name="T1" fmla="*/ 6350 h 4"/>
                <a:gd name="T2" fmla="*/ 0 w 1"/>
                <a:gd name="T3" fmla="*/ 6350 h 4"/>
                <a:gd name="T4" fmla="*/ 0 w 1"/>
                <a:gd name="T5" fmla="*/ 6350 h 4"/>
                <a:gd name="T6" fmla="*/ 1588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4"/>
                  </a:moveTo>
                  <a:lnTo>
                    <a:pt x="0" y="4"/>
                  </a:lnTo>
                  <a:lnTo>
                    <a:pt x="1" y="0"/>
                  </a:lnTo>
                </a:path>
              </a:pathLst>
            </a:custGeom>
            <a:noFill/>
            <a:ln w="0">
              <a:solidFill>
                <a:srgbClr val="000000"/>
              </a:solidFill>
              <a:prstDash val="solid"/>
              <a:round/>
              <a:headEnd/>
              <a:tailEnd/>
            </a:ln>
          </p:spPr>
          <p:txBody>
            <a:bodyPr/>
            <a:lstStyle/>
            <a:p>
              <a:endParaRPr lang="en-US"/>
            </a:p>
          </p:txBody>
        </p:sp>
        <p:sp>
          <p:nvSpPr>
            <p:cNvPr id="21911" name="Freeform 2785"/>
            <p:cNvSpPr>
              <a:spLocks/>
            </p:cNvSpPr>
            <p:nvPr/>
          </p:nvSpPr>
          <p:spPr bwMode="auto">
            <a:xfrm>
              <a:off x="3387726" y="3489325"/>
              <a:ext cx="1588" cy="9525"/>
            </a:xfrm>
            <a:custGeom>
              <a:avLst/>
              <a:gdLst>
                <a:gd name="T0" fmla="*/ 0 w 1588"/>
                <a:gd name="T1" fmla="*/ 9525 h 6"/>
                <a:gd name="T2" fmla="*/ 0 w 1588"/>
                <a:gd name="T3" fmla="*/ 9525 h 6"/>
                <a:gd name="T4" fmla="*/ 0 w 1588"/>
                <a:gd name="T5" fmla="*/ 9525 h 6"/>
                <a:gd name="T6" fmla="*/ 0 w 1588"/>
                <a:gd name="T7" fmla="*/ 0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6"/>
                  </a:moveTo>
                  <a:lnTo>
                    <a:pt x="0" y="6"/>
                  </a:lnTo>
                  <a:lnTo>
                    <a:pt x="0" y="0"/>
                  </a:lnTo>
                </a:path>
              </a:pathLst>
            </a:custGeom>
            <a:noFill/>
            <a:ln w="0">
              <a:solidFill>
                <a:srgbClr val="000000"/>
              </a:solidFill>
              <a:prstDash val="solid"/>
              <a:round/>
              <a:headEnd/>
              <a:tailEnd/>
            </a:ln>
          </p:spPr>
          <p:txBody>
            <a:bodyPr/>
            <a:lstStyle/>
            <a:p>
              <a:endParaRPr lang="en-US"/>
            </a:p>
          </p:txBody>
        </p:sp>
        <p:sp>
          <p:nvSpPr>
            <p:cNvPr id="21912" name="Freeform 2786"/>
            <p:cNvSpPr>
              <a:spLocks/>
            </p:cNvSpPr>
            <p:nvPr/>
          </p:nvSpPr>
          <p:spPr bwMode="auto">
            <a:xfrm>
              <a:off x="3387726" y="3479800"/>
              <a:ext cx="1588" cy="9525"/>
            </a:xfrm>
            <a:custGeom>
              <a:avLst/>
              <a:gdLst>
                <a:gd name="T0" fmla="*/ 0 w 1"/>
                <a:gd name="T1" fmla="*/ 9525 h 6"/>
                <a:gd name="T2" fmla="*/ 0 w 1"/>
                <a:gd name="T3" fmla="*/ 9525 h 6"/>
                <a:gd name="T4" fmla="*/ 0 w 1"/>
                <a:gd name="T5" fmla="*/ 9525 h 6"/>
                <a:gd name="T6" fmla="*/ 1588 w 1"/>
                <a:gd name="T7" fmla="*/ 0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6"/>
                  </a:moveTo>
                  <a:lnTo>
                    <a:pt x="0" y="6"/>
                  </a:lnTo>
                  <a:lnTo>
                    <a:pt x="1" y="0"/>
                  </a:lnTo>
                </a:path>
              </a:pathLst>
            </a:custGeom>
            <a:noFill/>
            <a:ln w="0">
              <a:solidFill>
                <a:srgbClr val="000000"/>
              </a:solidFill>
              <a:prstDash val="solid"/>
              <a:round/>
              <a:headEnd/>
              <a:tailEnd/>
            </a:ln>
          </p:spPr>
          <p:txBody>
            <a:bodyPr/>
            <a:lstStyle/>
            <a:p>
              <a:endParaRPr lang="en-US"/>
            </a:p>
          </p:txBody>
        </p:sp>
        <p:sp>
          <p:nvSpPr>
            <p:cNvPr id="21913" name="Freeform 2787"/>
            <p:cNvSpPr>
              <a:spLocks/>
            </p:cNvSpPr>
            <p:nvPr/>
          </p:nvSpPr>
          <p:spPr bwMode="auto">
            <a:xfrm>
              <a:off x="3389313" y="3467100"/>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0">
              <a:solidFill>
                <a:srgbClr val="000000"/>
              </a:solidFill>
              <a:prstDash val="solid"/>
              <a:round/>
              <a:headEnd/>
              <a:tailEnd/>
            </a:ln>
          </p:spPr>
          <p:txBody>
            <a:bodyPr/>
            <a:lstStyle/>
            <a:p>
              <a:endParaRPr lang="en-US"/>
            </a:p>
          </p:txBody>
        </p:sp>
        <p:sp>
          <p:nvSpPr>
            <p:cNvPr id="21914" name="Freeform 2788"/>
            <p:cNvSpPr>
              <a:spLocks/>
            </p:cNvSpPr>
            <p:nvPr/>
          </p:nvSpPr>
          <p:spPr bwMode="auto">
            <a:xfrm>
              <a:off x="3390901" y="3454400"/>
              <a:ext cx="1588" cy="12700"/>
            </a:xfrm>
            <a:custGeom>
              <a:avLst/>
              <a:gdLst>
                <a:gd name="T0" fmla="*/ 0 w 1"/>
                <a:gd name="T1" fmla="*/ 12700 h 8"/>
                <a:gd name="T2" fmla="*/ 0 w 1"/>
                <a:gd name="T3" fmla="*/ 12700 h 8"/>
                <a:gd name="T4" fmla="*/ 0 w 1"/>
                <a:gd name="T5" fmla="*/ 12700 h 8"/>
                <a:gd name="T6" fmla="*/ 1588 w 1"/>
                <a:gd name="T7" fmla="*/ 0 h 8"/>
                <a:gd name="T8" fmla="*/ 0 60000 65536"/>
                <a:gd name="T9" fmla="*/ 0 60000 65536"/>
                <a:gd name="T10" fmla="*/ 0 60000 65536"/>
                <a:gd name="T11" fmla="*/ 0 60000 65536"/>
                <a:gd name="T12" fmla="*/ 0 w 1"/>
                <a:gd name="T13" fmla="*/ 0 h 8"/>
                <a:gd name="T14" fmla="*/ 1 w 1"/>
                <a:gd name="T15" fmla="*/ 8 h 8"/>
              </a:gdLst>
              <a:ahLst/>
              <a:cxnLst>
                <a:cxn ang="T8">
                  <a:pos x="T0" y="T1"/>
                </a:cxn>
                <a:cxn ang="T9">
                  <a:pos x="T2" y="T3"/>
                </a:cxn>
                <a:cxn ang="T10">
                  <a:pos x="T4" y="T5"/>
                </a:cxn>
                <a:cxn ang="T11">
                  <a:pos x="T6" y="T7"/>
                </a:cxn>
              </a:cxnLst>
              <a:rect l="T12" t="T13" r="T14" b="T15"/>
              <a:pathLst>
                <a:path w="1" h="8">
                  <a:moveTo>
                    <a:pt x="0" y="8"/>
                  </a:moveTo>
                  <a:lnTo>
                    <a:pt x="0" y="8"/>
                  </a:lnTo>
                  <a:lnTo>
                    <a:pt x="1" y="0"/>
                  </a:lnTo>
                </a:path>
              </a:pathLst>
            </a:custGeom>
            <a:noFill/>
            <a:ln w="0">
              <a:solidFill>
                <a:srgbClr val="000000"/>
              </a:solidFill>
              <a:prstDash val="solid"/>
              <a:round/>
              <a:headEnd/>
              <a:tailEnd/>
            </a:ln>
          </p:spPr>
          <p:txBody>
            <a:bodyPr/>
            <a:lstStyle/>
            <a:p>
              <a:endParaRPr lang="en-US"/>
            </a:p>
          </p:txBody>
        </p:sp>
        <p:sp>
          <p:nvSpPr>
            <p:cNvPr id="21915" name="Freeform 2789"/>
            <p:cNvSpPr>
              <a:spLocks/>
            </p:cNvSpPr>
            <p:nvPr/>
          </p:nvSpPr>
          <p:spPr bwMode="auto">
            <a:xfrm>
              <a:off x="3392488" y="3441700"/>
              <a:ext cx="1588" cy="12700"/>
            </a:xfrm>
            <a:custGeom>
              <a:avLst/>
              <a:gdLst>
                <a:gd name="T0" fmla="*/ 0 w 1588"/>
                <a:gd name="T1" fmla="*/ 12700 h 8"/>
                <a:gd name="T2" fmla="*/ 0 w 1588"/>
                <a:gd name="T3" fmla="*/ 12700 h 8"/>
                <a:gd name="T4" fmla="*/ 0 w 1588"/>
                <a:gd name="T5" fmla="*/ 12700 h 8"/>
                <a:gd name="T6" fmla="*/ 0 w 1588"/>
                <a:gd name="T7" fmla="*/ 0 h 8"/>
                <a:gd name="T8" fmla="*/ 0 60000 65536"/>
                <a:gd name="T9" fmla="*/ 0 60000 65536"/>
                <a:gd name="T10" fmla="*/ 0 60000 65536"/>
                <a:gd name="T11" fmla="*/ 0 60000 65536"/>
                <a:gd name="T12" fmla="*/ 0 w 1588"/>
                <a:gd name="T13" fmla="*/ 0 h 8"/>
                <a:gd name="T14" fmla="*/ 1588 w 1588"/>
                <a:gd name="T15" fmla="*/ 8 h 8"/>
              </a:gdLst>
              <a:ahLst/>
              <a:cxnLst>
                <a:cxn ang="T8">
                  <a:pos x="T0" y="T1"/>
                </a:cxn>
                <a:cxn ang="T9">
                  <a:pos x="T2" y="T3"/>
                </a:cxn>
                <a:cxn ang="T10">
                  <a:pos x="T4" y="T5"/>
                </a:cxn>
                <a:cxn ang="T11">
                  <a:pos x="T6" y="T7"/>
                </a:cxn>
              </a:cxnLst>
              <a:rect l="T12" t="T13" r="T14" b="T15"/>
              <a:pathLst>
                <a:path w="1588" h="8">
                  <a:moveTo>
                    <a:pt x="0" y="8"/>
                  </a:moveTo>
                  <a:lnTo>
                    <a:pt x="0" y="8"/>
                  </a:lnTo>
                  <a:lnTo>
                    <a:pt x="0" y="0"/>
                  </a:lnTo>
                </a:path>
              </a:pathLst>
            </a:custGeom>
            <a:noFill/>
            <a:ln w="0">
              <a:solidFill>
                <a:srgbClr val="000000"/>
              </a:solidFill>
              <a:prstDash val="solid"/>
              <a:round/>
              <a:headEnd/>
              <a:tailEnd/>
            </a:ln>
          </p:spPr>
          <p:txBody>
            <a:bodyPr/>
            <a:lstStyle/>
            <a:p>
              <a:endParaRPr lang="en-US"/>
            </a:p>
          </p:txBody>
        </p:sp>
        <p:sp>
          <p:nvSpPr>
            <p:cNvPr id="21916" name="Freeform 2790"/>
            <p:cNvSpPr>
              <a:spLocks/>
            </p:cNvSpPr>
            <p:nvPr/>
          </p:nvSpPr>
          <p:spPr bwMode="auto">
            <a:xfrm>
              <a:off x="3392488" y="3425825"/>
              <a:ext cx="1588" cy="15875"/>
            </a:xfrm>
            <a:custGeom>
              <a:avLst/>
              <a:gdLst>
                <a:gd name="T0" fmla="*/ 0 w 1"/>
                <a:gd name="T1" fmla="*/ 15875 h 10"/>
                <a:gd name="T2" fmla="*/ 0 w 1"/>
                <a:gd name="T3" fmla="*/ 15875 h 10"/>
                <a:gd name="T4" fmla="*/ 0 w 1"/>
                <a:gd name="T5" fmla="*/ 15875 h 10"/>
                <a:gd name="T6" fmla="*/ 1588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lnTo>
                    <a:pt x="0" y="10"/>
                  </a:lnTo>
                  <a:lnTo>
                    <a:pt x="1" y="0"/>
                  </a:lnTo>
                </a:path>
              </a:pathLst>
            </a:custGeom>
            <a:noFill/>
            <a:ln w="0">
              <a:solidFill>
                <a:srgbClr val="000000"/>
              </a:solidFill>
              <a:prstDash val="solid"/>
              <a:round/>
              <a:headEnd/>
              <a:tailEnd/>
            </a:ln>
          </p:spPr>
          <p:txBody>
            <a:bodyPr/>
            <a:lstStyle/>
            <a:p>
              <a:endParaRPr lang="en-US"/>
            </a:p>
          </p:txBody>
        </p:sp>
        <p:sp>
          <p:nvSpPr>
            <p:cNvPr id="21917" name="Freeform 2791"/>
            <p:cNvSpPr>
              <a:spLocks/>
            </p:cNvSpPr>
            <p:nvPr/>
          </p:nvSpPr>
          <p:spPr bwMode="auto">
            <a:xfrm>
              <a:off x="3394076" y="3411538"/>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0">
              <a:solidFill>
                <a:srgbClr val="000000"/>
              </a:solidFill>
              <a:prstDash val="solid"/>
              <a:round/>
              <a:headEnd/>
              <a:tailEnd/>
            </a:ln>
          </p:spPr>
          <p:txBody>
            <a:bodyPr/>
            <a:lstStyle/>
            <a:p>
              <a:endParaRPr lang="en-US"/>
            </a:p>
          </p:txBody>
        </p:sp>
        <p:sp>
          <p:nvSpPr>
            <p:cNvPr id="21918" name="Freeform 2792"/>
            <p:cNvSpPr>
              <a:spLocks/>
            </p:cNvSpPr>
            <p:nvPr/>
          </p:nvSpPr>
          <p:spPr bwMode="auto">
            <a:xfrm>
              <a:off x="3395663" y="3397250"/>
              <a:ext cx="1588" cy="14288"/>
            </a:xfrm>
            <a:custGeom>
              <a:avLst/>
              <a:gdLst>
                <a:gd name="T0" fmla="*/ 0 w 1"/>
                <a:gd name="T1" fmla="*/ 14288 h 9"/>
                <a:gd name="T2" fmla="*/ 0 w 1"/>
                <a:gd name="T3" fmla="*/ 14288 h 9"/>
                <a:gd name="T4" fmla="*/ 0 w 1"/>
                <a:gd name="T5" fmla="*/ 14288 h 9"/>
                <a:gd name="T6" fmla="*/ 1588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lnTo>
                    <a:pt x="0" y="9"/>
                  </a:lnTo>
                  <a:lnTo>
                    <a:pt x="1" y="0"/>
                  </a:lnTo>
                </a:path>
              </a:pathLst>
            </a:custGeom>
            <a:noFill/>
            <a:ln w="0">
              <a:solidFill>
                <a:srgbClr val="000000"/>
              </a:solidFill>
              <a:prstDash val="solid"/>
              <a:round/>
              <a:headEnd/>
              <a:tailEnd/>
            </a:ln>
          </p:spPr>
          <p:txBody>
            <a:bodyPr/>
            <a:lstStyle/>
            <a:p>
              <a:endParaRPr lang="en-US"/>
            </a:p>
          </p:txBody>
        </p:sp>
        <p:sp>
          <p:nvSpPr>
            <p:cNvPr id="21919" name="Freeform 2793"/>
            <p:cNvSpPr>
              <a:spLocks/>
            </p:cNvSpPr>
            <p:nvPr/>
          </p:nvSpPr>
          <p:spPr bwMode="auto">
            <a:xfrm>
              <a:off x="3397251" y="3384550"/>
              <a:ext cx="1588" cy="12700"/>
            </a:xfrm>
            <a:custGeom>
              <a:avLst/>
              <a:gdLst>
                <a:gd name="T0" fmla="*/ 0 w 1588"/>
                <a:gd name="T1" fmla="*/ 12700 h 8"/>
                <a:gd name="T2" fmla="*/ 0 w 1588"/>
                <a:gd name="T3" fmla="*/ 12700 h 8"/>
                <a:gd name="T4" fmla="*/ 0 w 1588"/>
                <a:gd name="T5" fmla="*/ 12700 h 8"/>
                <a:gd name="T6" fmla="*/ 0 w 1588"/>
                <a:gd name="T7" fmla="*/ 0 h 8"/>
                <a:gd name="T8" fmla="*/ 0 60000 65536"/>
                <a:gd name="T9" fmla="*/ 0 60000 65536"/>
                <a:gd name="T10" fmla="*/ 0 60000 65536"/>
                <a:gd name="T11" fmla="*/ 0 60000 65536"/>
                <a:gd name="T12" fmla="*/ 0 w 1588"/>
                <a:gd name="T13" fmla="*/ 0 h 8"/>
                <a:gd name="T14" fmla="*/ 1588 w 1588"/>
                <a:gd name="T15" fmla="*/ 8 h 8"/>
              </a:gdLst>
              <a:ahLst/>
              <a:cxnLst>
                <a:cxn ang="T8">
                  <a:pos x="T0" y="T1"/>
                </a:cxn>
                <a:cxn ang="T9">
                  <a:pos x="T2" y="T3"/>
                </a:cxn>
                <a:cxn ang="T10">
                  <a:pos x="T4" y="T5"/>
                </a:cxn>
                <a:cxn ang="T11">
                  <a:pos x="T6" y="T7"/>
                </a:cxn>
              </a:cxnLst>
              <a:rect l="T12" t="T13" r="T14" b="T15"/>
              <a:pathLst>
                <a:path w="1588" h="8">
                  <a:moveTo>
                    <a:pt x="0" y="8"/>
                  </a:moveTo>
                  <a:lnTo>
                    <a:pt x="0" y="8"/>
                  </a:lnTo>
                  <a:lnTo>
                    <a:pt x="0" y="0"/>
                  </a:lnTo>
                </a:path>
              </a:pathLst>
            </a:custGeom>
            <a:noFill/>
            <a:ln w="0">
              <a:solidFill>
                <a:srgbClr val="000000"/>
              </a:solidFill>
              <a:prstDash val="solid"/>
              <a:round/>
              <a:headEnd/>
              <a:tailEnd/>
            </a:ln>
          </p:spPr>
          <p:txBody>
            <a:bodyPr/>
            <a:lstStyle/>
            <a:p>
              <a:endParaRPr lang="en-US"/>
            </a:p>
          </p:txBody>
        </p:sp>
        <p:sp>
          <p:nvSpPr>
            <p:cNvPr id="21920" name="Freeform 2794"/>
            <p:cNvSpPr>
              <a:spLocks/>
            </p:cNvSpPr>
            <p:nvPr/>
          </p:nvSpPr>
          <p:spPr bwMode="auto">
            <a:xfrm>
              <a:off x="3397251" y="3373438"/>
              <a:ext cx="1588" cy="11113"/>
            </a:xfrm>
            <a:custGeom>
              <a:avLst/>
              <a:gdLst>
                <a:gd name="T0" fmla="*/ 0 w 1"/>
                <a:gd name="T1" fmla="*/ 11113 h 7"/>
                <a:gd name="T2" fmla="*/ 0 w 1"/>
                <a:gd name="T3" fmla="*/ 11113 h 7"/>
                <a:gd name="T4" fmla="*/ 0 w 1"/>
                <a:gd name="T5" fmla="*/ 11113 h 7"/>
                <a:gd name="T6" fmla="*/ 1588 w 1"/>
                <a:gd name="T7" fmla="*/ 0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7"/>
                  </a:moveTo>
                  <a:lnTo>
                    <a:pt x="0" y="7"/>
                  </a:lnTo>
                  <a:lnTo>
                    <a:pt x="1" y="0"/>
                  </a:lnTo>
                </a:path>
              </a:pathLst>
            </a:custGeom>
            <a:noFill/>
            <a:ln w="0">
              <a:solidFill>
                <a:srgbClr val="000000"/>
              </a:solidFill>
              <a:prstDash val="solid"/>
              <a:round/>
              <a:headEnd/>
              <a:tailEnd/>
            </a:ln>
          </p:spPr>
          <p:txBody>
            <a:bodyPr/>
            <a:lstStyle/>
            <a:p>
              <a:endParaRPr lang="en-US"/>
            </a:p>
          </p:txBody>
        </p:sp>
        <p:sp>
          <p:nvSpPr>
            <p:cNvPr id="21921" name="Freeform 2795"/>
            <p:cNvSpPr>
              <a:spLocks/>
            </p:cNvSpPr>
            <p:nvPr/>
          </p:nvSpPr>
          <p:spPr bwMode="auto">
            <a:xfrm>
              <a:off x="3398838" y="3363913"/>
              <a:ext cx="1588" cy="9525"/>
            </a:xfrm>
            <a:custGeom>
              <a:avLst/>
              <a:gdLst>
                <a:gd name="T0" fmla="*/ 0 w 1588"/>
                <a:gd name="T1" fmla="*/ 9525 h 6"/>
                <a:gd name="T2" fmla="*/ 0 w 1588"/>
                <a:gd name="T3" fmla="*/ 9525 h 6"/>
                <a:gd name="T4" fmla="*/ 0 w 1588"/>
                <a:gd name="T5" fmla="*/ 9525 h 6"/>
                <a:gd name="T6" fmla="*/ 0 w 1588"/>
                <a:gd name="T7" fmla="*/ 0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6"/>
                  </a:moveTo>
                  <a:lnTo>
                    <a:pt x="0" y="6"/>
                  </a:lnTo>
                  <a:lnTo>
                    <a:pt x="0" y="0"/>
                  </a:lnTo>
                </a:path>
              </a:pathLst>
            </a:custGeom>
            <a:noFill/>
            <a:ln w="0">
              <a:solidFill>
                <a:srgbClr val="000000"/>
              </a:solidFill>
              <a:prstDash val="solid"/>
              <a:round/>
              <a:headEnd/>
              <a:tailEnd/>
            </a:ln>
          </p:spPr>
          <p:txBody>
            <a:bodyPr/>
            <a:lstStyle/>
            <a:p>
              <a:endParaRPr lang="en-US"/>
            </a:p>
          </p:txBody>
        </p:sp>
        <p:sp>
          <p:nvSpPr>
            <p:cNvPr id="21922" name="Freeform 2796"/>
            <p:cNvSpPr>
              <a:spLocks/>
            </p:cNvSpPr>
            <p:nvPr/>
          </p:nvSpPr>
          <p:spPr bwMode="auto">
            <a:xfrm>
              <a:off x="3398838" y="3359150"/>
              <a:ext cx="1588" cy="4763"/>
            </a:xfrm>
            <a:custGeom>
              <a:avLst/>
              <a:gdLst>
                <a:gd name="T0" fmla="*/ 0 w 1"/>
                <a:gd name="T1" fmla="*/ 4763 h 3"/>
                <a:gd name="T2" fmla="*/ 0 w 1"/>
                <a:gd name="T3" fmla="*/ 4763 h 3"/>
                <a:gd name="T4" fmla="*/ 0 w 1"/>
                <a:gd name="T5" fmla="*/ 4763 h 3"/>
                <a:gd name="T6" fmla="*/ 1588 w 1"/>
                <a:gd name="T7" fmla="*/ 0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3"/>
                  </a:moveTo>
                  <a:lnTo>
                    <a:pt x="0" y="3"/>
                  </a:lnTo>
                  <a:lnTo>
                    <a:pt x="1" y="0"/>
                  </a:lnTo>
                </a:path>
              </a:pathLst>
            </a:custGeom>
            <a:noFill/>
            <a:ln w="0">
              <a:solidFill>
                <a:srgbClr val="000000"/>
              </a:solidFill>
              <a:prstDash val="solid"/>
              <a:round/>
              <a:headEnd/>
              <a:tailEnd/>
            </a:ln>
          </p:spPr>
          <p:txBody>
            <a:bodyPr/>
            <a:lstStyle/>
            <a:p>
              <a:endParaRPr lang="en-US"/>
            </a:p>
          </p:txBody>
        </p:sp>
        <p:sp>
          <p:nvSpPr>
            <p:cNvPr id="21923" name="Freeform 2797"/>
            <p:cNvSpPr>
              <a:spLocks/>
            </p:cNvSpPr>
            <p:nvPr/>
          </p:nvSpPr>
          <p:spPr bwMode="auto">
            <a:xfrm>
              <a:off x="3400426" y="3355975"/>
              <a:ext cx="1588" cy="3175"/>
            </a:xfrm>
            <a:custGeom>
              <a:avLst/>
              <a:gdLst>
                <a:gd name="T0" fmla="*/ 0 w 1"/>
                <a:gd name="T1" fmla="*/ 3175 h 2"/>
                <a:gd name="T2" fmla="*/ 0 w 1"/>
                <a:gd name="T3" fmla="*/ 3175 h 2"/>
                <a:gd name="T4" fmla="*/ 0 w 1"/>
                <a:gd name="T5" fmla="*/ 3175 h 2"/>
                <a:gd name="T6" fmla="*/ 1588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2"/>
                  </a:lnTo>
                  <a:lnTo>
                    <a:pt x="1" y="0"/>
                  </a:lnTo>
                </a:path>
              </a:pathLst>
            </a:custGeom>
            <a:noFill/>
            <a:ln w="0">
              <a:solidFill>
                <a:srgbClr val="000000"/>
              </a:solidFill>
              <a:prstDash val="solid"/>
              <a:round/>
              <a:headEnd/>
              <a:tailEnd/>
            </a:ln>
          </p:spPr>
          <p:txBody>
            <a:bodyPr/>
            <a:lstStyle/>
            <a:p>
              <a:endParaRPr lang="en-US"/>
            </a:p>
          </p:txBody>
        </p:sp>
        <p:sp>
          <p:nvSpPr>
            <p:cNvPr id="21924" name="Freeform 2798"/>
            <p:cNvSpPr>
              <a:spLocks/>
            </p:cNvSpPr>
            <p:nvPr/>
          </p:nvSpPr>
          <p:spPr bwMode="auto">
            <a:xfrm>
              <a:off x="3402013" y="3355975"/>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25" name="Freeform 2799"/>
            <p:cNvSpPr>
              <a:spLocks/>
            </p:cNvSpPr>
            <p:nvPr/>
          </p:nvSpPr>
          <p:spPr bwMode="auto">
            <a:xfrm>
              <a:off x="3402013" y="33575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926" name="Freeform 2800"/>
            <p:cNvSpPr>
              <a:spLocks/>
            </p:cNvSpPr>
            <p:nvPr/>
          </p:nvSpPr>
          <p:spPr bwMode="auto">
            <a:xfrm>
              <a:off x="3403601" y="3360738"/>
              <a:ext cx="1588" cy="6350"/>
            </a:xfrm>
            <a:custGeom>
              <a:avLst/>
              <a:gdLst>
                <a:gd name="T0" fmla="*/ 0 w 1"/>
                <a:gd name="T1" fmla="*/ 0 h 4"/>
                <a:gd name="T2" fmla="*/ 0 w 1"/>
                <a:gd name="T3" fmla="*/ 0 h 4"/>
                <a:gd name="T4" fmla="*/ 0 w 1"/>
                <a:gd name="T5" fmla="*/ 0 h 4"/>
                <a:gd name="T6" fmla="*/ 1588 w 1"/>
                <a:gd name="T7" fmla="*/ 635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1" y="4"/>
                  </a:lnTo>
                </a:path>
              </a:pathLst>
            </a:custGeom>
            <a:noFill/>
            <a:ln w="0">
              <a:solidFill>
                <a:srgbClr val="000000"/>
              </a:solidFill>
              <a:prstDash val="solid"/>
              <a:round/>
              <a:headEnd/>
              <a:tailEnd/>
            </a:ln>
          </p:spPr>
          <p:txBody>
            <a:bodyPr/>
            <a:lstStyle/>
            <a:p>
              <a:endParaRPr lang="en-US"/>
            </a:p>
          </p:txBody>
        </p:sp>
        <p:sp>
          <p:nvSpPr>
            <p:cNvPr id="21927" name="Freeform 2801"/>
            <p:cNvSpPr>
              <a:spLocks/>
            </p:cNvSpPr>
            <p:nvPr/>
          </p:nvSpPr>
          <p:spPr bwMode="auto">
            <a:xfrm>
              <a:off x="3405188" y="3367088"/>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1928" name="Freeform 2802"/>
            <p:cNvSpPr>
              <a:spLocks/>
            </p:cNvSpPr>
            <p:nvPr/>
          </p:nvSpPr>
          <p:spPr bwMode="auto">
            <a:xfrm>
              <a:off x="3406776" y="3375025"/>
              <a:ext cx="1588" cy="9525"/>
            </a:xfrm>
            <a:custGeom>
              <a:avLst/>
              <a:gdLst>
                <a:gd name="T0" fmla="*/ 0 w 1588"/>
                <a:gd name="T1" fmla="*/ 0 h 6"/>
                <a:gd name="T2" fmla="*/ 0 w 1588"/>
                <a:gd name="T3" fmla="*/ 0 h 6"/>
                <a:gd name="T4" fmla="*/ 0 w 1588"/>
                <a:gd name="T5" fmla="*/ 0 h 6"/>
                <a:gd name="T6" fmla="*/ 0 w 1588"/>
                <a:gd name="T7" fmla="*/ 9525 h 6"/>
                <a:gd name="T8" fmla="*/ 0 60000 65536"/>
                <a:gd name="T9" fmla="*/ 0 60000 65536"/>
                <a:gd name="T10" fmla="*/ 0 60000 65536"/>
                <a:gd name="T11" fmla="*/ 0 60000 65536"/>
                <a:gd name="T12" fmla="*/ 0 w 1588"/>
                <a:gd name="T13" fmla="*/ 0 h 6"/>
                <a:gd name="T14" fmla="*/ 1588 w 1588"/>
                <a:gd name="T15" fmla="*/ 6 h 6"/>
              </a:gdLst>
              <a:ahLst/>
              <a:cxnLst>
                <a:cxn ang="T8">
                  <a:pos x="T0" y="T1"/>
                </a:cxn>
                <a:cxn ang="T9">
                  <a:pos x="T2" y="T3"/>
                </a:cxn>
                <a:cxn ang="T10">
                  <a:pos x="T4" y="T5"/>
                </a:cxn>
                <a:cxn ang="T11">
                  <a:pos x="T6" y="T7"/>
                </a:cxn>
              </a:cxnLst>
              <a:rect l="T12" t="T13" r="T14" b="T15"/>
              <a:pathLst>
                <a:path w="1588" h="6">
                  <a:moveTo>
                    <a:pt x="0" y="0"/>
                  </a:moveTo>
                  <a:lnTo>
                    <a:pt x="0" y="0"/>
                  </a:lnTo>
                  <a:lnTo>
                    <a:pt x="0" y="6"/>
                  </a:lnTo>
                </a:path>
              </a:pathLst>
            </a:custGeom>
            <a:noFill/>
            <a:ln w="0">
              <a:solidFill>
                <a:srgbClr val="000000"/>
              </a:solidFill>
              <a:prstDash val="solid"/>
              <a:round/>
              <a:headEnd/>
              <a:tailEnd/>
            </a:ln>
          </p:spPr>
          <p:txBody>
            <a:bodyPr/>
            <a:lstStyle/>
            <a:p>
              <a:endParaRPr lang="en-US"/>
            </a:p>
          </p:txBody>
        </p:sp>
        <p:sp>
          <p:nvSpPr>
            <p:cNvPr id="21929" name="Freeform 2803"/>
            <p:cNvSpPr>
              <a:spLocks/>
            </p:cNvSpPr>
            <p:nvPr/>
          </p:nvSpPr>
          <p:spPr bwMode="auto">
            <a:xfrm>
              <a:off x="3406776" y="3384550"/>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930" name="Freeform 2804"/>
            <p:cNvSpPr>
              <a:spLocks/>
            </p:cNvSpPr>
            <p:nvPr/>
          </p:nvSpPr>
          <p:spPr bwMode="auto">
            <a:xfrm>
              <a:off x="3408363" y="3395663"/>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931" name="Freeform 2805"/>
            <p:cNvSpPr>
              <a:spLocks/>
            </p:cNvSpPr>
            <p:nvPr/>
          </p:nvSpPr>
          <p:spPr bwMode="auto">
            <a:xfrm>
              <a:off x="3409951" y="3406775"/>
              <a:ext cx="1588" cy="11113"/>
            </a:xfrm>
            <a:custGeom>
              <a:avLst/>
              <a:gdLst>
                <a:gd name="T0" fmla="*/ 0 w 1"/>
                <a:gd name="T1" fmla="*/ 0 h 7"/>
                <a:gd name="T2" fmla="*/ 0 w 1"/>
                <a:gd name="T3" fmla="*/ 0 h 7"/>
                <a:gd name="T4" fmla="*/ 0 w 1"/>
                <a:gd name="T5" fmla="*/ 0 h 7"/>
                <a:gd name="T6" fmla="*/ 1588 w 1"/>
                <a:gd name="T7" fmla="*/ 11113 h 7"/>
                <a:gd name="T8" fmla="*/ 0 60000 65536"/>
                <a:gd name="T9" fmla="*/ 0 60000 65536"/>
                <a:gd name="T10" fmla="*/ 0 60000 65536"/>
                <a:gd name="T11" fmla="*/ 0 60000 65536"/>
                <a:gd name="T12" fmla="*/ 0 w 1"/>
                <a:gd name="T13" fmla="*/ 0 h 7"/>
                <a:gd name="T14" fmla="*/ 1 w 1"/>
                <a:gd name="T15" fmla="*/ 7 h 7"/>
              </a:gdLst>
              <a:ahLst/>
              <a:cxnLst>
                <a:cxn ang="T8">
                  <a:pos x="T0" y="T1"/>
                </a:cxn>
                <a:cxn ang="T9">
                  <a:pos x="T2" y="T3"/>
                </a:cxn>
                <a:cxn ang="T10">
                  <a:pos x="T4" y="T5"/>
                </a:cxn>
                <a:cxn ang="T11">
                  <a:pos x="T6" y="T7"/>
                </a:cxn>
              </a:cxnLst>
              <a:rect l="T12" t="T13" r="T14" b="T15"/>
              <a:pathLst>
                <a:path w="1" h="7">
                  <a:moveTo>
                    <a:pt x="0" y="0"/>
                  </a:moveTo>
                  <a:lnTo>
                    <a:pt x="0" y="0"/>
                  </a:lnTo>
                  <a:lnTo>
                    <a:pt x="1" y="7"/>
                  </a:lnTo>
                </a:path>
              </a:pathLst>
            </a:custGeom>
            <a:noFill/>
            <a:ln w="0">
              <a:solidFill>
                <a:srgbClr val="000000"/>
              </a:solidFill>
              <a:prstDash val="solid"/>
              <a:round/>
              <a:headEnd/>
              <a:tailEnd/>
            </a:ln>
          </p:spPr>
          <p:txBody>
            <a:bodyPr/>
            <a:lstStyle/>
            <a:p>
              <a:endParaRPr lang="en-US"/>
            </a:p>
          </p:txBody>
        </p:sp>
        <p:sp>
          <p:nvSpPr>
            <p:cNvPr id="21932" name="Freeform 2806"/>
            <p:cNvSpPr>
              <a:spLocks/>
            </p:cNvSpPr>
            <p:nvPr/>
          </p:nvSpPr>
          <p:spPr bwMode="auto">
            <a:xfrm>
              <a:off x="3411538" y="3417888"/>
              <a:ext cx="1588" cy="11113"/>
            </a:xfrm>
            <a:custGeom>
              <a:avLst/>
              <a:gdLst>
                <a:gd name="T0" fmla="*/ 0 w 1588"/>
                <a:gd name="T1" fmla="*/ 0 h 7"/>
                <a:gd name="T2" fmla="*/ 0 w 1588"/>
                <a:gd name="T3" fmla="*/ 0 h 7"/>
                <a:gd name="T4" fmla="*/ 0 w 1588"/>
                <a:gd name="T5" fmla="*/ 0 h 7"/>
                <a:gd name="T6" fmla="*/ 0 w 1588"/>
                <a:gd name="T7" fmla="*/ 11113 h 7"/>
                <a:gd name="T8" fmla="*/ 0 60000 65536"/>
                <a:gd name="T9" fmla="*/ 0 60000 65536"/>
                <a:gd name="T10" fmla="*/ 0 60000 65536"/>
                <a:gd name="T11" fmla="*/ 0 60000 65536"/>
                <a:gd name="T12" fmla="*/ 0 w 1588"/>
                <a:gd name="T13" fmla="*/ 0 h 7"/>
                <a:gd name="T14" fmla="*/ 1588 w 1588"/>
                <a:gd name="T15" fmla="*/ 7 h 7"/>
              </a:gdLst>
              <a:ahLst/>
              <a:cxnLst>
                <a:cxn ang="T8">
                  <a:pos x="T0" y="T1"/>
                </a:cxn>
                <a:cxn ang="T9">
                  <a:pos x="T2" y="T3"/>
                </a:cxn>
                <a:cxn ang="T10">
                  <a:pos x="T4" y="T5"/>
                </a:cxn>
                <a:cxn ang="T11">
                  <a:pos x="T6" y="T7"/>
                </a:cxn>
              </a:cxnLst>
              <a:rect l="T12" t="T13" r="T14" b="T15"/>
              <a:pathLst>
                <a:path w="1588" h="7">
                  <a:moveTo>
                    <a:pt x="0" y="0"/>
                  </a:moveTo>
                  <a:lnTo>
                    <a:pt x="0" y="0"/>
                  </a:lnTo>
                  <a:lnTo>
                    <a:pt x="0" y="7"/>
                  </a:lnTo>
                </a:path>
              </a:pathLst>
            </a:custGeom>
            <a:noFill/>
            <a:ln w="0">
              <a:solidFill>
                <a:srgbClr val="000000"/>
              </a:solidFill>
              <a:prstDash val="solid"/>
              <a:round/>
              <a:headEnd/>
              <a:tailEnd/>
            </a:ln>
          </p:spPr>
          <p:txBody>
            <a:bodyPr/>
            <a:lstStyle/>
            <a:p>
              <a:endParaRPr lang="en-US"/>
            </a:p>
          </p:txBody>
        </p:sp>
        <p:sp>
          <p:nvSpPr>
            <p:cNvPr id="21933" name="Freeform 2807"/>
            <p:cNvSpPr>
              <a:spLocks/>
            </p:cNvSpPr>
            <p:nvPr/>
          </p:nvSpPr>
          <p:spPr bwMode="auto">
            <a:xfrm>
              <a:off x="3411538" y="3429000"/>
              <a:ext cx="1588" cy="9525"/>
            </a:xfrm>
            <a:custGeom>
              <a:avLst/>
              <a:gdLst>
                <a:gd name="T0" fmla="*/ 0 w 1"/>
                <a:gd name="T1" fmla="*/ 0 h 6"/>
                <a:gd name="T2" fmla="*/ 0 w 1"/>
                <a:gd name="T3" fmla="*/ 0 h 6"/>
                <a:gd name="T4" fmla="*/ 0 w 1"/>
                <a:gd name="T5" fmla="*/ 0 h 6"/>
                <a:gd name="T6" fmla="*/ 1588 w 1"/>
                <a:gd name="T7" fmla="*/ 9525 h 6"/>
                <a:gd name="T8" fmla="*/ 0 60000 65536"/>
                <a:gd name="T9" fmla="*/ 0 60000 65536"/>
                <a:gd name="T10" fmla="*/ 0 60000 65536"/>
                <a:gd name="T11" fmla="*/ 0 60000 65536"/>
                <a:gd name="T12" fmla="*/ 0 w 1"/>
                <a:gd name="T13" fmla="*/ 0 h 6"/>
                <a:gd name="T14" fmla="*/ 1 w 1"/>
                <a:gd name="T15" fmla="*/ 6 h 6"/>
              </a:gdLst>
              <a:ahLst/>
              <a:cxnLst>
                <a:cxn ang="T8">
                  <a:pos x="T0" y="T1"/>
                </a:cxn>
                <a:cxn ang="T9">
                  <a:pos x="T2" y="T3"/>
                </a:cxn>
                <a:cxn ang="T10">
                  <a:pos x="T4" y="T5"/>
                </a:cxn>
                <a:cxn ang="T11">
                  <a:pos x="T6" y="T7"/>
                </a:cxn>
              </a:cxnLst>
              <a:rect l="T12" t="T13" r="T14" b="T15"/>
              <a:pathLst>
                <a:path w="1" h="6">
                  <a:moveTo>
                    <a:pt x="0" y="0"/>
                  </a:moveTo>
                  <a:lnTo>
                    <a:pt x="0" y="0"/>
                  </a:lnTo>
                  <a:lnTo>
                    <a:pt x="1" y="6"/>
                  </a:lnTo>
                </a:path>
              </a:pathLst>
            </a:custGeom>
            <a:noFill/>
            <a:ln w="0">
              <a:solidFill>
                <a:srgbClr val="000000"/>
              </a:solidFill>
              <a:prstDash val="solid"/>
              <a:round/>
              <a:headEnd/>
              <a:tailEnd/>
            </a:ln>
          </p:spPr>
          <p:txBody>
            <a:bodyPr/>
            <a:lstStyle/>
            <a:p>
              <a:endParaRPr lang="en-US"/>
            </a:p>
          </p:txBody>
        </p:sp>
        <p:sp>
          <p:nvSpPr>
            <p:cNvPr id="21934" name="Freeform 2808"/>
            <p:cNvSpPr>
              <a:spLocks/>
            </p:cNvSpPr>
            <p:nvPr/>
          </p:nvSpPr>
          <p:spPr bwMode="auto">
            <a:xfrm>
              <a:off x="3413126" y="3438525"/>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1935" name="Freeform 2809"/>
            <p:cNvSpPr>
              <a:spLocks/>
            </p:cNvSpPr>
            <p:nvPr/>
          </p:nvSpPr>
          <p:spPr bwMode="auto">
            <a:xfrm>
              <a:off x="3414713" y="3446463"/>
              <a:ext cx="1588" cy="7938"/>
            </a:xfrm>
            <a:custGeom>
              <a:avLst/>
              <a:gdLst>
                <a:gd name="T0" fmla="*/ 0 w 1588"/>
                <a:gd name="T1" fmla="*/ 0 h 5"/>
                <a:gd name="T2" fmla="*/ 0 w 1588"/>
                <a:gd name="T3" fmla="*/ 0 h 5"/>
                <a:gd name="T4" fmla="*/ 0 w 1588"/>
                <a:gd name="T5" fmla="*/ 0 h 5"/>
                <a:gd name="T6" fmla="*/ 0 w 1588"/>
                <a:gd name="T7" fmla="*/ 7938 h 5"/>
                <a:gd name="T8" fmla="*/ 0 60000 65536"/>
                <a:gd name="T9" fmla="*/ 0 60000 65536"/>
                <a:gd name="T10" fmla="*/ 0 60000 65536"/>
                <a:gd name="T11" fmla="*/ 0 60000 65536"/>
                <a:gd name="T12" fmla="*/ 0 w 1588"/>
                <a:gd name="T13" fmla="*/ 0 h 5"/>
                <a:gd name="T14" fmla="*/ 1588 w 1588"/>
                <a:gd name="T15" fmla="*/ 5 h 5"/>
              </a:gdLst>
              <a:ahLst/>
              <a:cxnLst>
                <a:cxn ang="T8">
                  <a:pos x="T0" y="T1"/>
                </a:cxn>
                <a:cxn ang="T9">
                  <a:pos x="T2" y="T3"/>
                </a:cxn>
                <a:cxn ang="T10">
                  <a:pos x="T4" y="T5"/>
                </a:cxn>
                <a:cxn ang="T11">
                  <a:pos x="T6" y="T7"/>
                </a:cxn>
              </a:cxnLst>
              <a:rect l="T12" t="T13" r="T14" b="T15"/>
              <a:pathLst>
                <a:path w="1588" h="5">
                  <a:moveTo>
                    <a:pt x="0" y="0"/>
                  </a:moveTo>
                  <a:lnTo>
                    <a:pt x="0" y="0"/>
                  </a:lnTo>
                  <a:lnTo>
                    <a:pt x="0" y="5"/>
                  </a:lnTo>
                </a:path>
              </a:pathLst>
            </a:custGeom>
            <a:noFill/>
            <a:ln w="0">
              <a:solidFill>
                <a:srgbClr val="000000"/>
              </a:solidFill>
              <a:prstDash val="solid"/>
              <a:round/>
              <a:headEnd/>
              <a:tailEnd/>
            </a:ln>
          </p:spPr>
          <p:txBody>
            <a:bodyPr/>
            <a:lstStyle/>
            <a:p>
              <a:endParaRPr lang="en-US"/>
            </a:p>
          </p:txBody>
        </p:sp>
        <p:sp>
          <p:nvSpPr>
            <p:cNvPr id="21936" name="Freeform 2810"/>
            <p:cNvSpPr>
              <a:spLocks/>
            </p:cNvSpPr>
            <p:nvPr/>
          </p:nvSpPr>
          <p:spPr bwMode="auto">
            <a:xfrm>
              <a:off x="3414713" y="3454400"/>
              <a:ext cx="1588" cy="7938"/>
            </a:xfrm>
            <a:custGeom>
              <a:avLst/>
              <a:gdLst>
                <a:gd name="T0" fmla="*/ 0 w 1"/>
                <a:gd name="T1" fmla="*/ 0 h 5"/>
                <a:gd name="T2" fmla="*/ 0 w 1"/>
                <a:gd name="T3" fmla="*/ 0 h 5"/>
                <a:gd name="T4" fmla="*/ 0 w 1"/>
                <a:gd name="T5" fmla="*/ 0 h 5"/>
                <a:gd name="T6" fmla="*/ 1588 w 1"/>
                <a:gd name="T7" fmla="*/ 7938 h 5"/>
                <a:gd name="T8" fmla="*/ 0 60000 65536"/>
                <a:gd name="T9" fmla="*/ 0 60000 65536"/>
                <a:gd name="T10" fmla="*/ 0 60000 65536"/>
                <a:gd name="T11" fmla="*/ 0 60000 65536"/>
                <a:gd name="T12" fmla="*/ 0 w 1"/>
                <a:gd name="T13" fmla="*/ 0 h 5"/>
                <a:gd name="T14" fmla="*/ 1 w 1"/>
                <a:gd name="T15" fmla="*/ 5 h 5"/>
              </a:gdLst>
              <a:ahLst/>
              <a:cxnLst>
                <a:cxn ang="T8">
                  <a:pos x="T0" y="T1"/>
                </a:cxn>
                <a:cxn ang="T9">
                  <a:pos x="T2" y="T3"/>
                </a:cxn>
                <a:cxn ang="T10">
                  <a:pos x="T4" y="T5"/>
                </a:cxn>
                <a:cxn ang="T11">
                  <a:pos x="T6" y="T7"/>
                </a:cxn>
              </a:cxnLst>
              <a:rect l="T12" t="T13" r="T14" b="T15"/>
              <a:pathLst>
                <a:path w="1" h="5">
                  <a:moveTo>
                    <a:pt x="0" y="0"/>
                  </a:moveTo>
                  <a:lnTo>
                    <a:pt x="0" y="0"/>
                  </a:lnTo>
                  <a:lnTo>
                    <a:pt x="1" y="5"/>
                  </a:lnTo>
                </a:path>
              </a:pathLst>
            </a:custGeom>
            <a:noFill/>
            <a:ln w="0">
              <a:solidFill>
                <a:srgbClr val="000000"/>
              </a:solidFill>
              <a:prstDash val="solid"/>
              <a:round/>
              <a:headEnd/>
              <a:tailEnd/>
            </a:ln>
          </p:spPr>
          <p:txBody>
            <a:bodyPr/>
            <a:lstStyle/>
            <a:p>
              <a:endParaRPr lang="en-US"/>
            </a:p>
          </p:txBody>
        </p:sp>
        <p:sp>
          <p:nvSpPr>
            <p:cNvPr id="21937" name="Freeform 2811"/>
            <p:cNvSpPr>
              <a:spLocks/>
            </p:cNvSpPr>
            <p:nvPr/>
          </p:nvSpPr>
          <p:spPr bwMode="auto">
            <a:xfrm>
              <a:off x="3416301" y="3462338"/>
              <a:ext cx="1588" cy="4763"/>
            </a:xfrm>
            <a:custGeom>
              <a:avLst/>
              <a:gdLst>
                <a:gd name="T0" fmla="*/ 0 w 1588"/>
                <a:gd name="T1" fmla="*/ 0 h 3"/>
                <a:gd name="T2" fmla="*/ 0 w 1588"/>
                <a:gd name="T3" fmla="*/ 0 h 3"/>
                <a:gd name="T4" fmla="*/ 0 w 1588"/>
                <a:gd name="T5" fmla="*/ 0 h 3"/>
                <a:gd name="T6" fmla="*/ 0 w 1588"/>
                <a:gd name="T7" fmla="*/ 4763 h 3"/>
                <a:gd name="T8" fmla="*/ 0 60000 65536"/>
                <a:gd name="T9" fmla="*/ 0 60000 65536"/>
                <a:gd name="T10" fmla="*/ 0 60000 65536"/>
                <a:gd name="T11" fmla="*/ 0 60000 65536"/>
                <a:gd name="T12" fmla="*/ 0 w 1588"/>
                <a:gd name="T13" fmla="*/ 0 h 3"/>
                <a:gd name="T14" fmla="*/ 1588 w 1588"/>
                <a:gd name="T15" fmla="*/ 3 h 3"/>
              </a:gdLst>
              <a:ahLst/>
              <a:cxnLst>
                <a:cxn ang="T8">
                  <a:pos x="T0" y="T1"/>
                </a:cxn>
                <a:cxn ang="T9">
                  <a:pos x="T2" y="T3"/>
                </a:cxn>
                <a:cxn ang="T10">
                  <a:pos x="T4" y="T5"/>
                </a:cxn>
                <a:cxn ang="T11">
                  <a:pos x="T6" y="T7"/>
                </a:cxn>
              </a:cxnLst>
              <a:rect l="T12" t="T13" r="T14" b="T15"/>
              <a:pathLst>
                <a:path w="1588" h="3">
                  <a:moveTo>
                    <a:pt x="0" y="0"/>
                  </a:moveTo>
                  <a:lnTo>
                    <a:pt x="0" y="0"/>
                  </a:lnTo>
                  <a:lnTo>
                    <a:pt x="0" y="3"/>
                  </a:lnTo>
                </a:path>
              </a:pathLst>
            </a:custGeom>
            <a:noFill/>
            <a:ln w="0">
              <a:solidFill>
                <a:srgbClr val="000000"/>
              </a:solidFill>
              <a:prstDash val="solid"/>
              <a:round/>
              <a:headEnd/>
              <a:tailEnd/>
            </a:ln>
          </p:spPr>
          <p:txBody>
            <a:bodyPr/>
            <a:lstStyle/>
            <a:p>
              <a:endParaRPr lang="en-US"/>
            </a:p>
          </p:txBody>
        </p:sp>
        <p:sp>
          <p:nvSpPr>
            <p:cNvPr id="21938" name="Freeform 2812"/>
            <p:cNvSpPr>
              <a:spLocks/>
            </p:cNvSpPr>
            <p:nvPr/>
          </p:nvSpPr>
          <p:spPr bwMode="auto">
            <a:xfrm>
              <a:off x="3416301" y="3467100"/>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939" name="Freeform 2813"/>
            <p:cNvSpPr>
              <a:spLocks/>
            </p:cNvSpPr>
            <p:nvPr/>
          </p:nvSpPr>
          <p:spPr bwMode="auto">
            <a:xfrm>
              <a:off x="3417888" y="3471863"/>
              <a:ext cx="1588" cy="4763"/>
            </a:xfrm>
            <a:custGeom>
              <a:avLst/>
              <a:gdLst>
                <a:gd name="T0" fmla="*/ 0 w 1"/>
                <a:gd name="T1" fmla="*/ 0 h 3"/>
                <a:gd name="T2" fmla="*/ 0 w 1"/>
                <a:gd name="T3" fmla="*/ 0 h 3"/>
                <a:gd name="T4" fmla="*/ 0 w 1"/>
                <a:gd name="T5" fmla="*/ 0 h 3"/>
                <a:gd name="T6" fmla="*/ 1588 w 1"/>
                <a:gd name="T7" fmla="*/ 4763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0" y="0"/>
                  </a:moveTo>
                  <a:lnTo>
                    <a:pt x="0" y="0"/>
                  </a:lnTo>
                  <a:lnTo>
                    <a:pt x="1" y="3"/>
                  </a:lnTo>
                </a:path>
              </a:pathLst>
            </a:custGeom>
            <a:noFill/>
            <a:ln w="0">
              <a:solidFill>
                <a:srgbClr val="000000"/>
              </a:solidFill>
              <a:prstDash val="solid"/>
              <a:round/>
              <a:headEnd/>
              <a:tailEnd/>
            </a:ln>
          </p:spPr>
          <p:txBody>
            <a:bodyPr/>
            <a:lstStyle/>
            <a:p>
              <a:endParaRPr lang="en-US"/>
            </a:p>
          </p:txBody>
        </p:sp>
        <p:sp>
          <p:nvSpPr>
            <p:cNvPr id="21940" name="Freeform 2814"/>
            <p:cNvSpPr>
              <a:spLocks/>
            </p:cNvSpPr>
            <p:nvPr/>
          </p:nvSpPr>
          <p:spPr bwMode="auto">
            <a:xfrm>
              <a:off x="3419476" y="3476625"/>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941" name="Freeform 2815"/>
            <p:cNvSpPr>
              <a:spLocks/>
            </p:cNvSpPr>
            <p:nvPr/>
          </p:nvSpPr>
          <p:spPr bwMode="auto">
            <a:xfrm>
              <a:off x="3421063" y="347980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42" name="Freeform 2816"/>
            <p:cNvSpPr>
              <a:spLocks/>
            </p:cNvSpPr>
            <p:nvPr/>
          </p:nvSpPr>
          <p:spPr bwMode="auto">
            <a:xfrm>
              <a:off x="3421063" y="34813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43" name="Freeform 2817"/>
            <p:cNvSpPr>
              <a:spLocks/>
            </p:cNvSpPr>
            <p:nvPr/>
          </p:nvSpPr>
          <p:spPr bwMode="auto">
            <a:xfrm>
              <a:off x="3422651" y="348297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44" name="Freeform 2819"/>
            <p:cNvSpPr>
              <a:spLocks/>
            </p:cNvSpPr>
            <p:nvPr/>
          </p:nvSpPr>
          <p:spPr bwMode="auto">
            <a:xfrm>
              <a:off x="3424238" y="34845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45" name="Freeform 2820"/>
            <p:cNvSpPr>
              <a:spLocks/>
            </p:cNvSpPr>
            <p:nvPr/>
          </p:nvSpPr>
          <p:spPr bwMode="auto">
            <a:xfrm>
              <a:off x="3425826" y="348615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46" name="Freeform 2821"/>
            <p:cNvSpPr>
              <a:spLocks/>
            </p:cNvSpPr>
            <p:nvPr/>
          </p:nvSpPr>
          <p:spPr bwMode="auto">
            <a:xfrm>
              <a:off x="3425826" y="34877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47" name="Freeform 2822"/>
            <p:cNvSpPr>
              <a:spLocks/>
            </p:cNvSpPr>
            <p:nvPr/>
          </p:nvSpPr>
          <p:spPr bwMode="auto">
            <a:xfrm>
              <a:off x="3427413" y="34893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48" name="Freeform 2823"/>
            <p:cNvSpPr>
              <a:spLocks/>
            </p:cNvSpPr>
            <p:nvPr/>
          </p:nvSpPr>
          <p:spPr bwMode="auto">
            <a:xfrm>
              <a:off x="3429001" y="34909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49" name="Freeform 2824"/>
            <p:cNvSpPr>
              <a:spLocks/>
            </p:cNvSpPr>
            <p:nvPr/>
          </p:nvSpPr>
          <p:spPr bwMode="auto">
            <a:xfrm>
              <a:off x="3430588" y="34925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50" name="Freeform 2825"/>
            <p:cNvSpPr>
              <a:spLocks/>
            </p:cNvSpPr>
            <p:nvPr/>
          </p:nvSpPr>
          <p:spPr bwMode="auto">
            <a:xfrm>
              <a:off x="3430588" y="34940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51" name="Freeform 2826"/>
            <p:cNvSpPr>
              <a:spLocks/>
            </p:cNvSpPr>
            <p:nvPr/>
          </p:nvSpPr>
          <p:spPr bwMode="auto">
            <a:xfrm>
              <a:off x="3432176" y="349567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52" name="Freeform 2827"/>
            <p:cNvSpPr>
              <a:spLocks/>
            </p:cNvSpPr>
            <p:nvPr/>
          </p:nvSpPr>
          <p:spPr bwMode="auto">
            <a:xfrm>
              <a:off x="3432176" y="349726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953" name="Freeform 2828"/>
            <p:cNvSpPr>
              <a:spLocks/>
            </p:cNvSpPr>
            <p:nvPr/>
          </p:nvSpPr>
          <p:spPr bwMode="auto">
            <a:xfrm>
              <a:off x="3433763" y="35004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54" name="Freeform 2829"/>
            <p:cNvSpPr>
              <a:spLocks/>
            </p:cNvSpPr>
            <p:nvPr/>
          </p:nvSpPr>
          <p:spPr bwMode="auto">
            <a:xfrm>
              <a:off x="3435351" y="35020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55" name="Freeform 2830"/>
            <p:cNvSpPr>
              <a:spLocks/>
            </p:cNvSpPr>
            <p:nvPr/>
          </p:nvSpPr>
          <p:spPr bwMode="auto">
            <a:xfrm>
              <a:off x="3435351" y="3503613"/>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956" name="Freeform 2831"/>
            <p:cNvSpPr>
              <a:spLocks/>
            </p:cNvSpPr>
            <p:nvPr/>
          </p:nvSpPr>
          <p:spPr bwMode="auto">
            <a:xfrm>
              <a:off x="3436938" y="35067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57" name="Freeform 2832"/>
            <p:cNvSpPr>
              <a:spLocks/>
            </p:cNvSpPr>
            <p:nvPr/>
          </p:nvSpPr>
          <p:spPr bwMode="auto">
            <a:xfrm>
              <a:off x="3438526" y="350837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958" name="Freeform 2833"/>
            <p:cNvSpPr>
              <a:spLocks/>
            </p:cNvSpPr>
            <p:nvPr/>
          </p:nvSpPr>
          <p:spPr bwMode="auto">
            <a:xfrm>
              <a:off x="3440113" y="351155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59" name="Freeform 2834"/>
            <p:cNvSpPr>
              <a:spLocks/>
            </p:cNvSpPr>
            <p:nvPr/>
          </p:nvSpPr>
          <p:spPr bwMode="auto">
            <a:xfrm>
              <a:off x="3440113" y="35131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60" name="Freeform 2835"/>
            <p:cNvSpPr>
              <a:spLocks/>
            </p:cNvSpPr>
            <p:nvPr/>
          </p:nvSpPr>
          <p:spPr bwMode="auto">
            <a:xfrm>
              <a:off x="3441701" y="35147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1961" name="Freeform 2836"/>
            <p:cNvSpPr>
              <a:spLocks/>
            </p:cNvSpPr>
            <p:nvPr/>
          </p:nvSpPr>
          <p:spPr bwMode="auto">
            <a:xfrm>
              <a:off x="3443288" y="35179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62" name="Freeform 2837"/>
            <p:cNvSpPr>
              <a:spLocks/>
            </p:cNvSpPr>
            <p:nvPr/>
          </p:nvSpPr>
          <p:spPr bwMode="auto">
            <a:xfrm>
              <a:off x="3444876" y="35194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963" name="Freeform 2838"/>
            <p:cNvSpPr>
              <a:spLocks/>
            </p:cNvSpPr>
            <p:nvPr/>
          </p:nvSpPr>
          <p:spPr bwMode="auto">
            <a:xfrm>
              <a:off x="3444876" y="35194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64" name="Freeform 2839"/>
            <p:cNvSpPr>
              <a:spLocks/>
            </p:cNvSpPr>
            <p:nvPr/>
          </p:nvSpPr>
          <p:spPr bwMode="auto">
            <a:xfrm>
              <a:off x="3446463" y="35210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65" name="Freeform 2840"/>
            <p:cNvSpPr>
              <a:spLocks/>
            </p:cNvSpPr>
            <p:nvPr/>
          </p:nvSpPr>
          <p:spPr bwMode="auto">
            <a:xfrm>
              <a:off x="3448051" y="35226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66" name="Freeform 2841"/>
            <p:cNvSpPr>
              <a:spLocks/>
            </p:cNvSpPr>
            <p:nvPr/>
          </p:nvSpPr>
          <p:spPr bwMode="auto">
            <a:xfrm>
              <a:off x="3448051" y="35242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67" name="Freeform 2842"/>
            <p:cNvSpPr>
              <a:spLocks/>
            </p:cNvSpPr>
            <p:nvPr/>
          </p:nvSpPr>
          <p:spPr bwMode="auto">
            <a:xfrm>
              <a:off x="3449638" y="35258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68" name="Freeform 2843"/>
            <p:cNvSpPr>
              <a:spLocks/>
            </p:cNvSpPr>
            <p:nvPr/>
          </p:nvSpPr>
          <p:spPr bwMode="auto">
            <a:xfrm>
              <a:off x="3451226" y="35274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69" name="Freeform 2844"/>
            <p:cNvSpPr>
              <a:spLocks/>
            </p:cNvSpPr>
            <p:nvPr/>
          </p:nvSpPr>
          <p:spPr bwMode="auto">
            <a:xfrm>
              <a:off x="3451226" y="35290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70" name="Freeform 2845"/>
            <p:cNvSpPr>
              <a:spLocks/>
            </p:cNvSpPr>
            <p:nvPr/>
          </p:nvSpPr>
          <p:spPr bwMode="auto">
            <a:xfrm>
              <a:off x="3452813" y="35290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71" name="Freeform 2846"/>
            <p:cNvSpPr>
              <a:spLocks/>
            </p:cNvSpPr>
            <p:nvPr/>
          </p:nvSpPr>
          <p:spPr bwMode="auto">
            <a:xfrm>
              <a:off x="3454401" y="35306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72" name="Freeform 2847"/>
            <p:cNvSpPr>
              <a:spLocks/>
            </p:cNvSpPr>
            <p:nvPr/>
          </p:nvSpPr>
          <p:spPr bwMode="auto">
            <a:xfrm>
              <a:off x="3454401" y="35321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73" name="Freeform 2848"/>
            <p:cNvSpPr>
              <a:spLocks/>
            </p:cNvSpPr>
            <p:nvPr/>
          </p:nvSpPr>
          <p:spPr bwMode="auto">
            <a:xfrm>
              <a:off x="3455988" y="35321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74" name="Freeform 2849"/>
            <p:cNvSpPr>
              <a:spLocks/>
            </p:cNvSpPr>
            <p:nvPr/>
          </p:nvSpPr>
          <p:spPr bwMode="auto">
            <a:xfrm>
              <a:off x="3457576" y="35337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75" name="Freeform 2850"/>
            <p:cNvSpPr>
              <a:spLocks/>
            </p:cNvSpPr>
            <p:nvPr/>
          </p:nvSpPr>
          <p:spPr bwMode="auto">
            <a:xfrm>
              <a:off x="3459163" y="353377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76" name="Freeform 2851"/>
            <p:cNvSpPr>
              <a:spLocks/>
            </p:cNvSpPr>
            <p:nvPr/>
          </p:nvSpPr>
          <p:spPr bwMode="auto">
            <a:xfrm>
              <a:off x="3459163" y="35353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77" name="Freeform 2852"/>
            <p:cNvSpPr>
              <a:spLocks/>
            </p:cNvSpPr>
            <p:nvPr/>
          </p:nvSpPr>
          <p:spPr bwMode="auto">
            <a:xfrm>
              <a:off x="3460751" y="35353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78" name="Freeform 2853"/>
            <p:cNvSpPr>
              <a:spLocks/>
            </p:cNvSpPr>
            <p:nvPr/>
          </p:nvSpPr>
          <p:spPr bwMode="auto">
            <a:xfrm>
              <a:off x="3462338" y="35369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979" name="Freeform 2854"/>
            <p:cNvSpPr>
              <a:spLocks/>
            </p:cNvSpPr>
            <p:nvPr/>
          </p:nvSpPr>
          <p:spPr bwMode="auto">
            <a:xfrm>
              <a:off x="3462338" y="35369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80" name="Freeform 2855"/>
            <p:cNvSpPr>
              <a:spLocks/>
            </p:cNvSpPr>
            <p:nvPr/>
          </p:nvSpPr>
          <p:spPr bwMode="auto">
            <a:xfrm>
              <a:off x="3463926" y="35385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81" name="Freeform 2856"/>
            <p:cNvSpPr>
              <a:spLocks/>
            </p:cNvSpPr>
            <p:nvPr/>
          </p:nvSpPr>
          <p:spPr bwMode="auto">
            <a:xfrm>
              <a:off x="3465513" y="35385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82" name="Freeform 2857"/>
            <p:cNvSpPr>
              <a:spLocks/>
            </p:cNvSpPr>
            <p:nvPr/>
          </p:nvSpPr>
          <p:spPr bwMode="auto">
            <a:xfrm>
              <a:off x="3467101" y="35385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83" name="Freeform 2858"/>
            <p:cNvSpPr>
              <a:spLocks/>
            </p:cNvSpPr>
            <p:nvPr/>
          </p:nvSpPr>
          <p:spPr bwMode="auto">
            <a:xfrm>
              <a:off x="3467101"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84" name="Freeform 2859"/>
            <p:cNvSpPr>
              <a:spLocks/>
            </p:cNvSpPr>
            <p:nvPr/>
          </p:nvSpPr>
          <p:spPr bwMode="auto">
            <a:xfrm>
              <a:off x="3468688" y="354012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85" name="Freeform 2860"/>
            <p:cNvSpPr>
              <a:spLocks/>
            </p:cNvSpPr>
            <p:nvPr/>
          </p:nvSpPr>
          <p:spPr bwMode="auto">
            <a:xfrm>
              <a:off x="3468688" y="35417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86" name="Freeform 2861"/>
            <p:cNvSpPr>
              <a:spLocks/>
            </p:cNvSpPr>
            <p:nvPr/>
          </p:nvSpPr>
          <p:spPr bwMode="auto">
            <a:xfrm>
              <a:off x="3470276" y="35417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87" name="Freeform 2862"/>
            <p:cNvSpPr>
              <a:spLocks/>
            </p:cNvSpPr>
            <p:nvPr/>
          </p:nvSpPr>
          <p:spPr bwMode="auto">
            <a:xfrm>
              <a:off x="3471863" y="35433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88" name="Freeform 2863"/>
            <p:cNvSpPr>
              <a:spLocks/>
            </p:cNvSpPr>
            <p:nvPr/>
          </p:nvSpPr>
          <p:spPr bwMode="auto">
            <a:xfrm>
              <a:off x="3473451" y="35433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989" name="Freeform 2864"/>
            <p:cNvSpPr>
              <a:spLocks/>
            </p:cNvSpPr>
            <p:nvPr/>
          </p:nvSpPr>
          <p:spPr bwMode="auto">
            <a:xfrm>
              <a:off x="3473451" y="35433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90" name="Freeform 2865"/>
            <p:cNvSpPr>
              <a:spLocks/>
            </p:cNvSpPr>
            <p:nvPr/>
          </p:nvSpPr>
          <p:spPr bwMode="auto">
            <a:xfrm>
              <a:off x="3475038" y="35433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1991" name="Freeform 2866"/>
            <p:cNvSpPr>
              <a:spLocks/>
            </p:cNvSpPr>
            <p:nvPr/>
          </p:nvSpPr>
          <p:spPr bwMode="auto">
            <a:xfrm>
              <a:off x="3476626" y="35448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1992" name="Freeform 2867"/>
            <p:cNvSpPr>
              <a:spLocks/>
            </p:cNvSpPr>
            <p:nvPr/>
          </p:nvSpPr>
          <p:spPr bwMode="auto">
            <a:xfrm>
              <a:off x="3476626" y="35448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93" name="Freeform 2868"/>
            <p:cNvSpPr>
              <a:spLocks/>
            </p:cNvSpPr>
            <p:nvPr/>
          </p:nvSpPr>
          <p:spPr bwMode="auto">
            <a:xfrm>
              <a:off x="3478213" y="35448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94" name="Freeform 2869"/>
            <p:cNvSpPr>
              <a:spLocks/>
            </p:cNvSpPr>
            <p:nvPr/>
          </p:nvSpPr>
          <p:spPr bwMode="auto">
            <a:xfrm>
              <a:off x="3479801" y="35448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95" name="Freeform 2870"/>
            <p:cNvSpPr>
              <a:spLocks/>
            </p:cNvSpPr>
            <p:nvPr/>
          </p:nvSpPr>
          <p:spPr bwMode="auto">
            <a:xfrm>
              <a:off x="3481388" y="354488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1996" name="Freeform 2871"/>
            <p:cNvSpPr>
              <a:spLocks/>
            </p:cNvSpPr>
            <p:nvPr/>
          </p:nvSpPr>
          <p:spPr bwMode="auto">
            <a:xfrm>
              <a:off x="3481388" y="35464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97" name="Freeform 2872"/>
            <p:cNvSpPr>
              <a:spLocks/>
            </p:cNvSpPr>
            <p:nvPr/>
          </p:nvSpPr>
          <p:spPr bwMode="auto">
            <a:xfrm>
              <a:off x="3482976" y="35464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98" name="Freeform 2873"/>
            <p:cNvSpPr>
              <a:spLocks/>
            </p:cNvSpPr>
            <p:nvPr/>
          </p:nvSpPr>
          <p:spPr bwMode="auto">
            <a:xfrm>
              <a:off x="3484563" y="35464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1999" name="Freeform 2874"/>
            <p:cNvSpPr>
              <a:spLocks/>
            </p:cNvSpPr>
            <p:nvPr/>
          </p:nvSpPr>
          <p:spPr bwMode="auto">
            <a:xfrm>
              <a:off x="3486151" y="35464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00" name="Freeform 2875"/>
            <p:cNvSpPr>
              <a:spLocks/>
            </p:cNvSpPr>
            <p:nvPr/>
          </p:nvSpPr>
          <p:spPr bwMode="auto">
            <a:xfrm>
              <a:off x="3486151" y="35464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01" name="Freeform 2876"/>
            <p:cNvSpPr>
              <a:spLocks/>
            </p:cNvSpPr>
            <p:nvPr/>
          </p:nvSpPr>
          <p:spPr bwMode="auto">
            <a:xfrm>
              <a:off x="3487738" y="35480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02" name="Freeform 2877"/>
            <p:cNvSpPr>
              <a:spLocks/>
            </p:cNvSpPr>
            <p:nvPr/>
          </p:nvSpPr>
          <p:spPr bwMode="auto">
            <a:xfrm>
              <a:off x="3487738" y="35480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03" name="Freeform 2878"/>
            <p:cNvSpPr>
              <a:spLocks/>
            </p:cNvSpPr>
            <p:nvPr/>
          </p:nvSpPr>
          <p:spPr bwMode="auto">
            <a:xfrm>
              <a:off x="3489326" y="35480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04" name="Freeform 2879"/>
            <p:cNvSpPr>
              <a:spLocks/>
            </p:cNvSpPr>
            <p:nvPr/>
          </p:nvSpPr>
          <p:spPr bwMode="auto">
            <a:xfrm>
              <a:off x="3490913" y="35480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05" name="Freeform 2880"/>
            <p:cNvSpPr>
              <a:spLocks/>
            </p:cNvSpPr>
            <p:nvPr/>
          </p:nvSpPr>
          <p:spPr bwMode="auto">
            <a:xfrm>
              <a:off x="3490913" y="354647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06" name="Freeform 2881"/>
            <p:cNvSpPr>
              <a:spLocks/>
            </p:cNvSpPr>
            <p:nvPr/>
          </p:nvSpPr>
          <p:spPr bwMode="auto">
            <a:xfrm>
              <a:off x="3492501" y="35464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07" name="Freeform 2882"/>
            <p:cNvSpPr>
              <a:spLocks/>
            </p:cNvSpPr>
            <p:nvPr/>
          </p:nvSpPr>
          <p:spPr bwMode="auto">
            <a:xfrm>
              <a:off x="3494088" y="35448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08" name="Freeform 2883"/>
            <p:cNvSpPr>
              <a:spLocks/>
            </p:cNvSpPr>
            <p:nvPr/>
          </p:nvSpPr>
          <p:spPr bwMode="auto">
            <a:xfrm>
              <a:off x="3495676" y="354330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2009" name="Freeform 2884"/>
            <p:cNvSpPr>
              <a:spLocks/>
            </p:cNvSpPr>
            <p:nvPr/>
          </p:nvSpPr>
          <p:spPr bwMode="auto">
            <a:xfrm>
              <a:off x="3495676" y="35417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10" name="Freeform 2885"/>
            <p:cNvSpPr>
              <a:spLocks/>
            </p:cNvSpPr>
            <p:nvPr/>
          </p:nvSpPr>
          <p:spPr bwMode="auto">
            <a:xfrm>
              <a:off x="3497263" y="354012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11" name="Freeform 2886"/>
            <p:cNvSpPr>
              <a:spLocks/>
            </p:cNvSpPr>
            <p:nvPr/>
          </p:nvSpPr>
          <p:spPr bwMode="auto">
            <a:xfrm>
              <a:off x="3498851" y="35385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12" name="Freeform 2887"/>
            <p:cNvSpPr>
              <a:spLocks/>
            </p:cNvSpPr>
            <p:nvPr/>
          </p:nvSpPr>
          <p:spPr bwMode="auto">
            <a:xfrm>
              <a:off x="3500438" y="35385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13" name="Freeform 2888"/>
            <p:cNvSpPr>
              <a:spLocks/>
            </p:cNvSpPr>
            <p:nvPr/>
          </p:nvSpPr>
          <p:spPr bwMode="auto">
            <a:xfrm>
              <a:off x="3500438" y="353695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14" name="Freeform 2889"/>
            <p:cNvSpPr>
              <a:spLocks/>
            </p:cNvSpPr>
            <p:nvPr/>
          </p:nvSpPr>
          <p:spPr bwMode="auto">
            <a:xfrm>
              <a:off x="3502026" y="353536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15" name="Freeform 2890"/>
            <p:cNvSpPr>
              <a:spLocks/>
            </p:cNvSpPr>
            <p:nvPr/>
          </p:nvSpPr>
          <p:spPr bwMode="auto">
            <a:xfrm>
              <a:off x="3503613" y="353377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16" name="Freeform 2891"/>
            <p:cNvSpPr>
              <a:spLocks/>
            </p:cNvSpPr>
            <p:nvPr/>
          </p:nvSpPr>
          <p:spPr bwMode="auto">
            <a:xfrm>
              <a:off x="3505201" y="3532188"/>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2017" name="Freeform 2892"/>
            <p:cNvSpPr>
              <a:spLocks/>
            </p:cNvSpPr>
            <p:nvPr/>
          </p:nvSpPr>
          <p:spPr bwMode="auto">
            <a:xfrm>
              <a:off x="3505201" y="353060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2018" name="Freeform 2893"/>
            <p:cNvSpPr>
              <a:spLocks/>
            </p:cNvSpPr>
            <p:nvPr/>
          </p:nvSpPr>
          <p:spPr bwMode="auto">
            <a:xfrm>
              <a:off x="3505201" y="35290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19" name="Freeform 2894"/>
            <p:cNvSpPr>
              <a:spLocks/>
            </p:cNvSpPr>
            <p:nvPr/>
          </p:nvSpPr>
          <p:spPr bwMode="auto">
            <a:xfrm>
              <a:off x="3506788" y="35290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20" name="Freeform 2895"/>
            <p:cNvSpPr>
              <a:spLocks/>
            </p:cNvSpPr>
            <p:nvPr/>
          </p:nvSpPr>
          <p:spPr bwMode="auto">
            <a:xfrm>
              <a:off x="3508376" y="35290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21" name="Freeform 2896"/>
            <p:cNvSpPr>
              <a:spLocks/>
            </p:cNvSpPr>
            <p:nvPr/>
          </p:nvSpPr>
          <p:spPr bwMode="auto">
            <a:xfrm>
              <a:off x="3509963" y="35290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22" name="Freeform 2897"/>
            <p:cNvSpPr>
              <a:spLocks/>
            </p:cNvSpPr>
            <p:nvPr/>
          </p:nvSpPr>
          <p:spPr bwMode="auto">
            <a:xfrm>
              <a:off x="3509963" y="35290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23" name="Freeform 2898"/>
            <p:cNvSpPr>
              <a:spLocks/>
            </p:cNvSpPr>
            <p:nvPr/>
          </p:nvSpPr>
          <p:spPr bwMode="auto">
            <a:xfrm>
              <a:off x="3511551" y="35290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24" name="Freeform 2899"/>
            <p:cNvSpPr>
              <a:spLocks/>
            </p:cNvSpPr>
            <p:nvPr/>
          </p:nvSpPr>
          <p:spPr bwMode="auto">
            <a:xfrm>
              <a:off x="3513138" y="35306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25" name="Freeform 2900"/>
            <p:cNvSpPr>
              <a:spLocks/>
            </p:cNvSpPr>
            <p:nvPr/>
          </p:nvSpPr>
          <p:spPr bwMode="auto">
            <a:xfrm>
              <a:off x="3514726" y="35306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26" name="Freeform 2901"/>
            <p:cNvSpPr>
              <a:spLocks/>
            </p:cNvSpPr>
            <p:nvPr/>
          </p:nvSpPr>
          <p:spPr bwMode="auto">
            <a:xfrm>
              <a:off x="3514726" y="35321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27" name="Freeform 2902"/>
            <p:cNvSpPr>
              <a:spLocks/>
            </p:cNvSpPr>
            <p:nvPr/>
          </p:nvSpPr>
          <p:spPr bwMode="auto">
            <a:xfrm>
              <a:off x="3516313" y="35337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28" name="Freeform 2903"/>
            <p:cNvSpPr>
              <a:spLocks/>
            </p:cNvSpPr>
            <p:nvPr/>
          </p:nvSpPr>
          <p:spPr bwMode="auto">
            <a:xfrm>
              <a:off x="3517901" y="35337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29" name="Freeform 2904"/>
            <p:cNvSpPr>
              <a:spLocks/>
            </p:cNvSpPr>
            <p:nvPr/>
          </p:nvSpPr>
          <p:spPr bwMode="auto">
            <a:xfrm>
              <a:off x="3519488" y="353377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30" name="Freeform 2905"/>
            <p:cNvSpPr>
              <a:spLocks/>
            </p:cNvSpPr>
            <p:nvPr/>
          </p:nvSpPr>
          <p:spPr bwMode="auto">
            <a:xfrm>
              <a:off x="3519488" y="35353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31" name="Freeform 2906"/>
            <p:cNvSpPr>
              <a:spLocks/>
            </p:cNvSpPr>
            <p:nvPr/>
          </p:nvSpPr>
          <p:spPr bwMode="auto">
            <a:xfrm>
              <a:off x="3521076" y="35353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32" name="Freeform 2907"/>
            <p:cNvSpPr>
              <a:spLocks/>
            </p:cNvSpPr>
            <p:nvPr/>
          </p:nvSpPr>
          <p:spPr bwMode="auto">
            <a:xfrm>
              <a:off x="3522663" y="35369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33" name="Freeform 2908"/>
            <p:cNvSpPr>
              <a:spLocks/>
            </p:cNvSpPr>
            <p:nvPr/>
          </p:nvSpPr>
          <p:spPr bwMode="auto">
            <a:xfrm>
              <a:off x="3522663" y="35369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34" name="Freeform 2909"/>
            <p:cNvSpPr>
              <a:spLocks/>
            </p:cNvSpPr>
            <p:nvPr/>
          </p:nvSpPr>
          <p:spPr bwMode="auto">
            <a:xfrm>
              <a:off x="3524251" y="35369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35" name="Freeform 2910"/>
            <p:cNvSpPr>
              <a:spLocks/>
            </p:cNvSpPr>
            <p:nvPr/>
          </p:nvSpPr>
          <p:spPr bwMode="auto">
            <a:xfrm>
              <a:off x="3524251" y="35369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36" name="Freeform 2911"/>
            <p:cNvSpPr>
              <a:spLocks/>
            </p:cNvSpPr>
            <p:nvPr/>
          </p:nvSpPr>
          <p:spPr bwMode="auto">
            <a:xfrm>
              <a:off x="3525838" y="35385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37" name="Freeform 2912"/>
            <p:cNvSpPr>
              <a:spLocks/>
            </p:cNvSpPr>
            <p:nvPr/>
          </p:nvSpPr>
          <p:spPr bwMode="auto">
            <a:xfrm>
              <a:off x="3527426" y="35385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38" name="Freeform 2913"/>
            <p:cNvSpPr>
              <a:spLocks/>
            </p:cNvSpPr>
            <p:nvPr/>
          </p:nvSpPr>
          <p:spPr bwMode="auto">
            <a:xfrm>
              <a:off x="3529013" y="35385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39" name="Freeform 2914"/>
            <p:cNvSpPr>
              <a:spLocks/>
            </p:cNvSpPr>
            <p:nvPr/>
          </p:nvSpPr>
          <p:spPr bwMode="auto">
            <a:xfrm>
              <a:off x="3529013" y="35385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40" name="Freeform 2915"/>
            <p:cNvSpPr>
              <a:spLocks/>
            </p:cNvSpPr>
            <p:nvPr/>
          </p:nvSpPr>
          <p:spPr bwMode="auto">
            <a:xfrm>
              <a:off x="3530601"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41" name="Freeform 2916"/>
            <p:cNvSpPr>
              <a:spLocks/>
            </p:cNvSpPr>
            <p:nvPr/>
          </p:nvSpPr>
          <p:spPr bwMode="auto">
            <a:xfrm>
              <a:off x="3532188"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42" name="Freeform 2917"/>
            <p:cNvSpPr>
              <a:spLocks/>
            </p:cNvSpPr>
            <p:nvPr/>
          </p:nvSpPr>
          <p:spPr bwMode="auto">
            <a:xfrm>
              <a:off x="3533776" y="35401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43" name="Freeform 2918"/>
            <p:cNvSpPr>
              <a:spLocks/>
            </p:cNvSpPr>
            <p:nvPr/>
          </p:nvSpPr>
          <p:spPr bwMode="auto">
            <a:xfrm>
              <a:off x="3533776"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44" name="Freeform 2919"/>
            <p:cNvSpPr>
              <a:spLocks/>
            </p:cNvSpPr>
            <p:nvPr/>
          </p:nvSpPr>
          <p:spPr bwMode="auto">
            <a:xfrm>
              <a:off x="3535363" y="35401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45" name="Freeform 2920"/>
            <p:cNvSpPr>
              <a:spLocks/>
            </p:cNvSpPr>
            <p:nvPr/>
          </p:nvSpPr>
          <p:spPr bwMode="auto">
            <a:xfrm>
              <a:off x="3536951" y="35401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46" name="Freeform 2921"/>
            <p:cNvSpPr>
              <a:spLocks/>
            </p:cNvSpPr>
            <p:nvPr/>
          </p:nvSpPr>
          <p:spPr bwMode="auto">
            <a:xfrm>
              <a:off x="3536951" y="353853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47" name="Freeform 2922"/>
            <p:cNvSpPr>
              <a:spLocks/>
            </p:cNvSpPr>
            <p:nvPr/>
          </p:nvSpPr>
          <p:spPr bwMode="auto">
            <a:xfrm>
              <a:off x="3538538" y="35385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48" name="Freeform 2923"/>
            <p:cNvSpPr>
              <a:spLocks/>
            </p:cNvSpPr>
            <p:nvPr/>
          </p:nvSpPr>
          <p:spPr bwMode="auto">
            <a:xfrm>
              <a:off x="3540126" y="35385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49" name="Freeform 2924"/>
            <p:cNvSpPr>
              <a:spLocks/>
            </p:cNvSpPr>
            <p:nvPr/>
          </p:nvSpPr>
          <p:spPr bwMode="auto">
            <a:xfrm>
              <a:off x="3541713" y="353695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2050" name="Freeform 2925"/>
            <p:cNvSpPr>
              <a:spLocks/>
            </p:cNvSpPr>
            <p:nvPr/>
          </p:nvSpPr>
          <p:spPr bwMode="auto">
            <a:xfrm>
              <a:off x="3541713" y="35369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51" name="Freeform 2926"/>
            <p:cNvSpPr>
              <a:spLocks/>
            </p:cNvSpPr>
            <p:nvPr/>
          </p:nvSpPr>
          <p:spPr bwMode="auto">
            <a:xfrm>
              <a:off x="3543301" y="3535363"/>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2052" name="Freeform 2927"/>
            <p:cNvSpPr>
              <a:spLocks/>
            </p:cNvSpPr>
            <p:nvPr/>
          </p:nvSpPr>
          <p:spPr bwMode="auto">
            <a:xfrm>
              <a:off x="3543301" y="3533776"/>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53" name="Freeform 2928"/>
            <p:cNvSpPr>
              <a:spLocks/>
            </p:cNvSpPr>
            <p:nvPr/>
          </p:nvSpPr>
          <p:spPr bwMode="auto">
            <a:xfrm>
              <a:off x="3544888" y="3532188"/>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054" name="Freeform 2929"/>
            <p:cNvSpPr>
              <a:spLocks/>
            </p:cNvSpPr>
            <p:nvPr/>
          </p:nvSpPr>
          <p:spPr bwMode="auto">
            <a:xfrm>
              <a:off x="3546476" y="35321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55" name="Freeform 2930"/>
            <p:cNvSpPr>
              <a:spLocks/>
            </p:cNvSpPr>
            <p:nvPr/>
          </p:nvSpPr>
          <p:spPr bwMode="auto">
            <a:xfrm>
              <a:off x="3548063" y="3530601"/>
              <a:ext cx="1588" cy="1588"/>
            </a:xfrm>
            <a:custGeom>
              <a:avLst/>
              <a:gdLst>
                <a:gd name="T0" fmla="*/ 0 w 1588"/>
                <a:gd name="T1" fmla="*/ 1588 h 1"/>
                <a:gd name="T2" fmla="*/ 0 w 1588"/>
                <a:gd name="T3" fmla="*/ 1588 h 1"/>
                <a:gd name="T4" fmla="*/ 0 w 1588"/>
                <a:gd name="T5" fmla="*/ 1588 h 1"/>
                <a:gd name="T6" fmla="*/ 0 w 1588"/>
                <a:gd name="T7" fmla="*/ 0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1"/>
                  </a:moveTo>
                  <a:lnTo>
                    <a:pt x="0" y="1"/>
                  </a:lnTo>
                  <a:lnTo>
                    <a:pt x="0" y="0"/>
                  </a:lnTo>
                </a:path>
              </a:pathLst>
            </a:custGeom>
            <a:noFill/>
            <a:ln w="0">
              <a:solidFill>
                <a:srgbClr val="000000"/>
              </a:solidFill>
              <a:prstDash val="solid"/>
              <a:round/>
              <a:headEnd/>
              <a:tailEnd/>
            </a:ln>
          </p:spPr>
          <p:txBody>
            <a:bodyPr/>
            <a:lstStyle/>
            <a:p>
              <a:endParaRPr lang="en-US"/>
            </a:p>
          </p:txBody>
        </p:sp>
        <p:sp>
          <p:nvSpPr>
            <p:cNvPr id="22056" name="Freeform 2931"/>
            <p:cNvSpPr>
              <a:spLocks/>
            </p:cNvSpPr>
            <p:nvPr/>
          </p:nvSpPr>
          <p:spPr bwMode="auto">
            <a:xfrm>
              <a:off x="3548063" y="35306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57" name="Freeform 2932"/>
            <p:cNvSpPr>
              <a:spLocks/>
            </p:cNvSpPr>
            <p:nvPr/>
          </p:nvSpPr>
          <p:spPr bwMode="auto">
            <a:xfrm>
              <a:off x="3549651" y="35306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58" name="Freeform 2933"/>
            <p:cNvSpPr>
              <a:spLocks/>
            </p:cNvSpPr>
            <p:nvPr/>
          </p:nvSpPr>
          <p:spPr bwMode="auto">
            <a:xfrm>
              <a:off x="3551238" y="35306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59" name="Freeform 2934"/>
            <p:cNvSpPr>
              <a:spLocks/>
            </p:cNvSpPr>
            <p:nvPr/>
          </p:nvSpPr>
          <p:spPr bwMode="auto">
            <a:xfrm>
              <a:off x="3551238" y="35321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60" name="Freeform 2935"/>
            <p:cNvSpPr>
              <a:spLocks/>
            </p:cNvSpPr>
            <p:nvPr/>
          </p:nvSpPr>
          <p:spPr bwMode="auto">
            <a:xfrm>
              <a:off x="3552826" y="35321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61" name="Freeform 2936"/>
            <p:cNvSpPr>
              <a:spLocks/>
            </p:cNvSpPr>
            <p:nvPr/>
          </p:nvSpPr>
          <p:spPr bwMode="auto">
            <a:xfrm>
              <a:off x="3554413" y="35337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62" name="Freeform 2937"/>
            <p:cNvSpPr>
              <a:spLocks/>
            </p:cNvSpPr>
            <p:nvPr/>
          </p:nvSpPr>
          <p:spPr bwMode="auto">
            <a:xfrm>
              <a:off x="3556001" y="35353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63" name="Freeform 2938"/>
            <p:cNvSpPr>
              <a:spLocks/>
            </p:cNvSpPr>
            <p:nvPr/>
          </p:nvSpPr>
          <p:spPr bwMode="auto">
            <a:xfrm>
              <a:off x="3556001" y="35369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64" name="Freeform 2939"/>
            <p:cNvSpPr>
              <a:spLocks/>
            </p:cNvSpPr>
            <p:nvPr/>
          </p:nvSpPr>
          <p:spPr bwMode="auto">
            <a:xfrm>
              <a:off x="3557588" y="35385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65" name="Freeform 2940"/>
            <p:cNvSpPr>
              <a:spLocks/>
            </p:cNvSpPr>
            <p:nvPr/>
          </p:nvSpPr>
          <p:spPr bwMode="auto">
            <a:xfrm>
              <a:off x="3559176" y="3540126"/>
              <a:ext cx="1588" cy="3175"/>
            </a:xfrm>
            <a:custGeom>
              <a:avLst/>
              <a:gdLst>
                <a:gd name="T0" fmla="*/ 0 w 1"/>
                <a:gd name="T1" fmla="*/ 0 h 2"/>
                <a:gd name="T2" fmla="*/ 0 w 1"/>
                <a:gd name="T3" fmla="*/ 0 h 2"/>
                <a:gd name="T4" fmla="*/ 0 w 1"/>
                <a:gd name="T5" fmla="*/ 0 h 2"/>
                <a:gd name="T6" fmla="*/ 1588 w 1"/>
                <a:gd name="T7" fmla="*/ 3175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0"/>
                  </a:lnTo>
                  <a:lnTo>
                    <a:pt x="1" y="2"/>
                  </a:lnTo>
                </a:path>
              </a:pathLst>
            </a:custGeom>
            <a:noFill/>
            <a:ln w="0">
              <a:solidFill>
                <a:srgbClr val="000000"/>
              </a:solidFill>
              <a:prstDash val="solid"/>
              <a:round/>
              <a:headEnd/>
              <a:tailEnd/>
            </a:ln>
          </p:spPr>
          <p:txBody>
            <a:bodyPr/>
            <a:lstStyle/>
            <a:p>
              <a:endParaRPr lang="en-US"/>
            </a:p>
          </p:txBody>
        </p:sp>
        <p:sp>
          <p:nvSpPr>
            <p:cNvPr id="22066" name="Freeform 2941"/>
            <p:cNvSpPr>
              <a:spLocks/>
            </p:cNvSpPr>
            <p:nvPr/>
          </p:nvSpPr>
          <p:spPr bwMode="auto">
            <a:xfrm>
              <a:off x="3560763" y="35433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67" name="Freeform 2942"/>
            <p:cNvSpPr>
              <a:spLocks/>
            </p:cNvSpPr>
            <p:nvPr/>
          </p:nvSpPr>
          <p:spPr bwMode="auto">
            <a:xfrm>
              <a:off x="3560763" y="35448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68" name="Freeform 2943"/>
            <p:cNvSpPr>
              <a:spLocks/>
            </p:cNvSpPr>
            <p:nvPr/>
          </p:nvSpPr>
          <p:spPr bwMode="auto">
            <a:xfrm>
              <a:off x="3562351" y="354647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69" name="Freeform 2944"/>
            <p:cNvSpPr>
              <a:spLocks/>
            </p:cNvSpPr>
            <p:nvPr/>
          </p:nvSpPr>
          <p:spPr bwMode="auto">
            <a:xfrm>
              <a:off x="3562351" y="35480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70" name="Freeform 2945"/>
            <p:cNvSpPr>
              <a:spLocks/>
            </p:cNvSpPr>
            <p:nvPr/>
          </p:nvSpPr>
          <p:spPr bwMode="auto">
            <a:xfrm>
              <a:off x="3563938" y="35496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71" name="Freeform 2946"/>
            <p:cNvSpPr>
              <a:spLocks/>
            </p:cNvSpPr>
            <p:nvPr/>
          </p:nvSpPr>
          <p:spPr bwMode="auto">
            <a:xfrm>
              <a:off x="3565526" y="35512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72" name="Freeform 2947"/>
            <p:cNvSpPr>
              <a:spLocks/>
            </p:cNvSpPr>
            <p:nvPr/>
          </p:nvSpPr>
          <p:spPr bwMode="auto">
            <a:xfrm>
              <a:off x="3567113" y="355123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73" name="Freeform 2948"/>
            <p:cNvSpPr>
              <a:spLocks/>
            </p:cNvSpPr>
            <p:nvPr/>
          </p:nvSpPr>
          <p:spPr bwMode="auto">
            <a:xfrm>
              <a:off x="3567113" y="35528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74" name="Freeform 2949"/>
            <p:cNvSpPr>
              <a:spLocks/>
            </p:cNvSpPr>
            <p:nvPr/>
          </p:nvSpPr>
          <p:spPr bwMode="auto">
            <a:xfrm>
              <a:off x="3568701" y="35528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75" name="Freeform 2950"/>
            <p:cNvSpPr>
              <a:spLocks/>
            </p:cNvSpPr>
            <p:nvPr/>
          </p:nvSpPr>
          <p:spPr bwMode="auto">
            <a:xfrm>
              <a:off x="3570288" y="35544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76" name="Freeform 2951"/>
            <p:cNvSpPr>
              <a:spLocks/>
            </p:cNvSpPr>
            <p:nvPr/>
          </p:nvSpPr>
          <p:spPr bwMode="auto">
            <a:xfrm>
              <a:off x="3570288" y="35544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77" name="Freeform 2952"/>
            <p:cNvSpPr>
              <a:spLocks/>
            </p:cNvSpPr>
            <p:nvPr/>
          </p:nvSpPr>
          <p:spPr bwMode="auto">
            <a:xfrm>
              <a:off x="3571876" y="35560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78" name="Freeform 2953"/>
            <p:cNvSpPr>
              <a:spLocks/>
            </p:cNvSpPr>
            <p:nvPr/>
          </p:nvSpPr>
          <p:spPr bwMode="auto">
            <a:xfrm>
              <a:off x="3573463" y="35560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79" name="Freeform 2954"/>
            <p:cNvSpPr>
              <a:spLocks/>
            </p:cNvSpPr>
            <p:nvPr/>
          </p:nvSpPr>
          <p:spPr bwMode="auto">
            <a:xfrm>
              <a:off x="3575051" y="3556001"/>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80" name="Freeform 2955"/>
            <p:cNvSpPr>
              <a:spLocks/>
            </p:cNvSpPr>
            <p:nvPr/>
          </p:nvSpPr>
          <p:spPr bwMode="auto">
            <a:xfrm>
              <a:off x="3575051" y="35575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81" name="Freeform 2956"/>
            <p:cNvSpPr>
              <a:spLocks/>
            </p:cNvSpPr>
            <p:nvPr/>
          </p:nvSpPr>
          <p:spPr bwMode="auto">
            <a:xfrm>
              <a:off x="3576638" y="35575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82" name="Freeform 2957"/>
            <p:cNvSpPr>
              <a:spLocks/>
            </p:cNvSpPr>
            <p:nvPr/>
          </p:nvSpPr>
          <p:spPr bwMode="auto">
            <a:xfrm>
              <a:off x="3578226" y="35575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83" name="Freeform 2958"/>
            <p:cNvSpPr>
              <a:spLocks/>
            </p:cNvSpPr>
            <p:nvPr/>
          </p:nvSpPr>
          <p:spPr bwMode="auto">
            <a:xfrm>
              <a:off x="3578226" y="35575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84" name="Freeform 2959"/>
            <p:cNvSpPr>
              <a:spLocks/>
            </p:cNvSpPr>
            <p:nvPr/>
          </p:nvSpPr>
          <p:spPr bwMode="auto">
            <a:xfrm>
              <a:off x="3579813" y="35575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85" name="Freeform 2960"/>
            <p:cNvSpPr>
              <a:spLocks/>
            </p:cNvSpPr>
            <p:nvPr/>
          </p:nvSpPr>
          <p:spPr bwMode="auto">
            <a:xfrm>
              <a:off x="3581401" y="3557588"/>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86" name="Freeform 2961"/>
            <p:cNvSpPr>
              <a:spLocks/>
            </p:cNvSpPr>
            <p:nvPr/>
          </p:nvSpPr>
          <p:spPr bwMode="auto">
            <a:xfrm>
              <a:off x="3581401" y="35591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87" name="Freeform 2962"/>
            <p:cNvSpPr>
              <a:spLocks/>
            </p:cNvSpPr>
            <p:nvPr/>
          </p:nvSpPr>
          <p:spPr bwMode="auto">
            <a:xfrm>
              <a:off x="3582988" y="35591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88" name="Freeform 2963"/>
            <p:cNvSpPr>
              <a:spLocks/>
            </p:cNvSpPr>
            <p:nvPr/>
          </p:nvSpPr>
          <p:spPr bwMode="auto">
            <a:xfrm>
              <a:off x="3584576" y="35591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89" name="Freeform 2964"/>
            <p:cNvSpPr>
              <a:spLocks/>
            </p:cNvSpPr>
            <p:nvPr/>
          </p:nvSpPr>
          <p:spPr bwMode="auto">
            <a:xfrm>
              <a:off x="3584576" y="35591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90" name="Freeform 2965"/>
            <p:cNvSpPr>
              <a:spLocks/>
            </p:cNvSpPr>
            <p:nvPr/>
          </p:nvSpPr>
          <p:spPr bwMode="auto">
            <a:xfrm>
              <a:off x="3586163" y="355917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091" name="Freeform 2966"/>
            <p:cNvSpPr>
              <a:spLocks/>
            </p:cNvSpPr>
            <p:nvPr/>
          </p:nvSpPr>
          <p:spPr bwMode="auto">
            <a:xfrm>
              <a:off x="3587751" y="35607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92" name="Freeform 2967"/>
            <p:cNvSpPr>
              <a:spLocks/>
            </p:cNvSpPr>
            <p:nvPr/>
          </p:nvSpPr>
          <p:spPr bwMode="auto">
            <a:xfrm>
              <a:off x="3589338" y="35607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93" name="Freeform 2968"/>
            <p:cNvSpPr>
              <a:spLocks/>
            </p:cNvSpPr>
            <p:nvPr/>
          </p:nvSpPr>
          <p:spPr bwMode="auto">
            <a:xfrm>
              <a:off x="3589338" y="35607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94" name="Freeform 2969"/>
            <p:cNvSpPr>
              <a:spLocks/>
            </p:cNvSpPr>
            <p:nvPr/>
          </p:nvSpPr>
          <p:spPr bwMode="auto">
            <a:xfrm>
              <a:off x="3590926" y="35607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95" name="Freeform 2970"/>
            <p:cNvSpPr>
              <a:spLocks/>
            </p:cNvSpPr>
            <p:nvPr/>
          </p:nvSpPr>
          <p:spPr bwMode="auto">
            <a:xfrm>
              <a:off x="3592513" y="35607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96" name="Freeform 2971"/>
            <p:cNvSpPr>
              <a:spLocks/>
            </p:cNvSpPr>
            <p:nvPr/>
          </p:nvSpPr>
          <p:spPr bwMode="auto">
            <a:xfrm>
              <a:off x="3594101" y="356076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097" name="Freeform 2972"/>
            <p:cNvSpPr>
              <a:spLocks/>
            </p:cNvSpPr>
            <p:nvPr/>
          </p:nvSpPr>
          <p:spPr bwMode="auto">
            <a:xfrm>
              <a:off x="3594101"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098" name="Freeform 2973"/>
            <p:cNvSpPr>
              <a:spLocks/>
            </p:cNvSpPr>
            <p:nvPr/>
          </p:nvSpPr>
          <p:spPr bwMode="auto">
            <a:xfrm>
              <a:off x="3595688" y="35623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099" name="Freeform 2974"/>
            <p:cNvSpPr>
              <a:spLocks/>
            </p:cNvSpPr>
            <p:nvPr/>
          </p:nvSpPr>
          <p:spPr bwMode="auto">
            <a:xfrm>
              <a:off x="3595688"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00" name="Freeform 2975"/>
            <p:cNvSpPr>
              <a:spLocks/>
            </p:cNvSpPr>
            <p:nvPr/>
          </p:nvSpPr>
          <p:spPr bwMode="auto">
            <a:xfrm>
              <a:off x="3597276"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01" name="Freeform 2976"/>
            <p:cNvSpPr>
              <a:spLocks/>
            </p:cNvSpPr>
            <p:nvPr/>
          </p:nvSpPr>
          <p:spPr bwMode="auto">
            <a:xfrm>
              <a:off x="3598863" y="35623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02" name="Freeform 2977"/>
            <p:cNvSpPr>
              <a:spLocks/>
            </p:cNvSpPr>
            <p:nvPr/>
          </p:nvSpPr>
          <p:spPr bwMode="auto">
            <a:xfrm>
              <a:off x="3598863"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03" name="Freeform 2978"/>
            <p:cNvSpPr>
              <a:spLocks/>
            </p:cNvSpPr>
            <p:nvPr/>
          </p:nvSpPr>
          <p:spPr bwMode="auto">
            <a:xfrm>
              <a:off x="3600451" y="35623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04" name="Freeform 2979"/>
            <p:cNvSpPr>
              <a:spLocks/>
            </p:cNvSpPr>
            <p:nvPr/>
          </p:nvSpPr>
          <p:spPr bwMode="auto">
            <a:xfrm>
              <a:off x="3602038" y="356235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105" name="Freeform 2980"/>
            <p:cNvSpPr>
              <a:spLocks/>
            </p:cNvSpPr>
            <p:nvPr/>
          </p:nvSpPr>
          <p:spPr bwMode="auto">
            <a:xfrm>
              <a:off x="3603626"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06" name="Freeform 2981"/>
            <p:cNvSpPr>
              <a:spLocks/>
            </p:cNvSpPr>
            <p:nvPr/>
          </p:nvSpPr>
          <p:spPr bwMode="auto">
            <a:xfrm>
              <a:off x="3603626"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07" name="Freeform 2982"/>
            <p:cNvSpPr>
              <a:spLocks/>
            </p:cNvSpPr>
            <p:nvPr/>
          </p:nvSpPr>
          <p:spPr bwMode="auto">
            <a:xfrm>
              <a:off x="360521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08" name="Freeform 2983"/>
            <p:cNvSpPr>
              <a:spLocks/>
            </p:cNvSpPr>
            <p:nvPr/>
          </p:nvSpPr>
          <p:spPr bwMode="auto">
            <a:xfrm>
              <a:off x="3606801"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09" name="Freeform 2984"/>
            <p:cNvSpPr>
              <a:spLocks/>
            </p:cNvSpPr>
            <p:nvPr/>
          </p:nvSpPr>
          <p:spPr bwMode="auto">
            <a:xfrm>
              <a:off x="3608388"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10" name="Freeform 2985"/>
            <p:cNvSpPr>
              <a:spLocks/>
            </p:cNvSpPr>
            <p:nvPr/>
          </p:nvSpPr>
          <p:spPr bwMode="auto">
            <a:xfrm>
              <a:off x="360838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11" name="Freeform 2986"/>
            <p:cNvSpPr>
              <a:spLocks/>
            </p:cNvSpPr>
            <p:nvPr/>
          </p:nvSpPr>
          <p:spPr bwMode="auto">
            <a:xfrm>
              <a:off x="3609976"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12" name="Freeform 2987"/>
            <p:cNvSpPr>
              <a:spLocks/>
            </p:cNvSpPr>
            <p:nvPr/>
          </p:nvSpPr>
          <p:spPr bwMode="auto">
            <a:xfrm>
              <a:off x="361156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13" name="Freeform 2988"/>
            <p:cNvSpPr>
              <a:spLocks/>
            </p:cNvSpPr>
            <p:nvPr/>
          </p:nvSpPr>
          <p:spPr bwMode="auto">
            <a:xfrm>
              <a:off x="3613151"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14" name="Freeform 2989"/>
            <p:cNvSpPr>
              <a:spLocks/>
            </p:cNvSpPr>
            <p:nvPr/>
          </p:nvSpPr>
          <p:spPr bwMode="auto">
            <a:xfrm>
              <a:off x="3613151"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15" name="Freeform 2990"/>
            <p:cNvSpPr>
              <a:spLocks/>
            </p:cNvSpPr>
            <p:nvPr/>
          </p:nvSpPr>
          <p:spPr bwMode="auto">
            <a:xfrm>
              <a:off x="3614738"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16" name="Freeform 2991"/>
            <p:cNvSpPr>
              <a:spLocks/>
            </p:cNvSpPr>
            <p:nvPr/>
          </p:nvSpPr>
          <p:spPr bwMode="auto">
            <a:xfrm>
              <a:off x="361473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17" name="Freeform 2992"/>
            <p:cNvSpPr>
              <a:spLocks/>
            </p:cNvSpPr>
            <p:nvPr/>
          </p:nvSpPr>
          <p:spPr bwMode="auto">
            <a:xfrm>
              <a:off x="3616326"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18" name="Freeform 2993"/>
            <p:cNvSpPr>
              <a:spLocks/>
            </p:cNvSpPr>
            <p:nvPr/>
          </p:nvSpPr>
          <p:spPr bwMode="auto">
            <a:xfrm>
              <a:off x="3617913"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19" name="Freeform 2994"/>
            <p:cNvSpPr>
              <a:spLocks/>
            </p:cNvSpPr>
            <p:nvPr/>
          </p:nvSpPr>
          <p:spPr bwMode="auto">
            <a:xfrm>
              <a:off x="361791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20" name="Freeform 2995"/>
            <p:cNvSpPr>
              <a:spLocks/>
            </p:cNvSpPr>
            <p:nvPr/>
          </p:nvSpPr>
          <p:spPr bwMode="auto">
            <a:xfrm>
              <a:off x="3619501"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21" name="Freeform 2996"/>
            <p:cNvSpPr>
              <a:spLocks/>
            </p:cNvSpPr>
            <p:nvPr/>
          </p:nvSpPr>
          <p:spPr bwMode="auto">
            <a:xfrm>
              <a:off x="362108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22" name="Freeform 2997"/>
            <p:cNvSpPr>
              <a:spLocks/>
            </p:cNvSpPr>
            <p:nvPr/>
          </p:nvSpPr>
          <p:spPr bwMode="auto">
            <a:xfrm>
              <a:off x="3622676"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23" name="Freeform 2998"/>
            <p:cNvSpPr>
              <a:spLocks/>
            </p:cNvSpPr>
            <p:nvPr/>
          </p:nvSpPr>
          <p:spPr bwMode="auto">
            <a:xfrm>
              <a:off x="3622676"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24" name="Freeform 2999"/>
            <p:cNvSpPr>
              <a:spLocks/>
            </p:cNvSpPr>
            <p:nvPr/>
          </p:nvSpPr>
          <p:spPr bwMode="auto">
            <a:xfrm>
              <a:off x="362426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25" name="Freeform 3000"/>
            <p:cNvSpPr>
              <a:spLocks/>
            </p:cNvSpPr>
            <p:nvPr/>
          </p:nvSpPr>
          <p:spPr bwMode="auto">
            <a:xfrm>
              <a:off x="3625851"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26" name="Freeform 3001"/>
            <p:cNvSpPr>
              <a:spLocks/>
            </p:cNvSpPr>
            <p:nvPr/>
          </p:nvSpPr>
          <p:spPr bwMode="auto">
            <a:xfrm>
              <a:off x="3627438"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27" name="Freeform 3002"/>
            <p:cNvSpPr>
              <a:spLocks/>
            </p:cNvSpPr>
            <p:nvPr/>
          </p:nvSpPr>
          <p:spPr bwMode="auto">
            <a:xfrm>
              <a:off x="362743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28" name="Freeform 3003"/>
            <p:cNvSpPr>
              <a:spLocks/>
            </p:cNvSpPr>
            <p:nvPr/>
          </p:nvSpPr>
          <p:spPr bwMode="auto">
            <a:xfrm>
              <a:off x="3629026"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29" name="Freeform 3004"/>
            <p:cNvSpPr>
              <a:spLocks/>
            </p:cNvSpPr>
            <p:nvPr/>
          </p:nvSpPr>
          <p:spPr bwMode="auto">
            <a:xfrm>
              <a:off x="3630613"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30" name="Freeform 3005"/>
            <p:cNvSpPr>
              <a:spLocks/>
            </p:cNvSpPr>
            <p:nvPr/>
          </p:nvSpPr>
          <p:spPr bwMode="auto">
            <a:xfrm>
              <a:off x="363061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31" name="Freeform 3006"/>
            <p:cNvSpPr>
              <a:spLocks/>
            </p:cNvSpPr>
            <p:nvPr/>
          </p:nvSpPr>
          <p:spPr bwMode="auto">
            <a:xfrm>
              <a:off x="3632201"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32" name="Freeform 3007"/>
            <p:cNvSpPr>
              <a:spLocks/>
            </p:cNvSpPr>
            <p:nvPr/>
          </p:nvSpPr>
          <p:spPr bwMode="auto">
            <a:xfrm>
              <a:off x="3632201"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33" name="Freeform 3008"/>
            <p:cNvSpPr>
              <a:spLocks/>
            </p:cNvSpPr>
            <p:nvPr/>
          </p:nvSpPr>
          <p:spPr bwMode="auto">
            <a:xfrm>
              <a:off x="363378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34" name="Freeform 3009"/>
            <p:cNvSpPr>
              <a:spLocks/>
            </p:cNvSpPr>
            <p:nvPr/>
          </p:nvSpPr>
          <p:spPr bwMode="auto">
            <a:xfrm>
              <a:off x="3635376"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35" name="Freeform 3010"/>
            <p:cNvSpPr>
              <a:spLocks/>
            </p:cNvSpPr>
            <p:nvPr/>
          </p:nvSpPr>
          <p:spPr bwMode="auto">
            <a:xfrm>
              <a:off x="3636963"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36" name="Freeform 3011"/>
            <p:cNvSpPr>
              <a:spLocks/>
            </p:cNvSpPr>
            <p:nvPr/>
          </p:nvSpPr>
          <p:spPr bwMode="auto">
            <a:xfrm>
              <a:off x="363696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37" name="Freeform 3012"/>
            <p:cNvSpPr>
              <a:spLocks/>
            </p:cNvSpPr>
            <p:nvPr/>
          </p:nvSpPr>
          <p:spPr bwMode="auto">
            <a:xfrm>
              <a:off x="3638551"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38" name="Freeform 3013"/>
            <p:cNvSpPr>
              <a:spLocks/>
            </p:cNvSpPr>
            <p:nvPr/>
          </p:nvSpPr>
          <p:spPr bwMode="auto">
            <a:xfrm>
              <a:off x="3640138"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39" name="Freeform 3014"/>
            <p:cNvSpPr>
              <a:spLocks/>
            </p:cNvSpPr>
            <p:nvPr/>
          </p:nvSpPr>
          <p:spPr bwMode="auto">
            <a:xfrm>
              <a:off x="3641726"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40" name="Freeform 3015"/>
            <p:cNvSpPr>
              <a:spLocks/>
            </p:cNvSpPr>
            <p:nvPr/>
          </p:nvSpPr>
          <p:spPr bwMode="auto">
            <a:xfrm>
              <a:off x="3641726"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41" name="Freeform 3016"/>
            <p:cNvSpPr>
              <a:spLocks/>
            </p:cNvSpPr>
            <p:nvPr/>
          </p:nvSpPr>
          <p:spPr bwMode="auto">
            <a:xfrm>
              <a:off x="3643313"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42" name="Freeform 3017"/>
            <p:cNvSpPr>
              <a:spLocks/>
            </p:cNvSpPr>
            <p:nvPr/>
          </p:nvSpPr>
          <p:spPr bwMode="auto">
            <a:xfrm>
              <a:off x="3644901" y="35639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43" name="Freeform 3018"/>
            <p:cNvSpPr>
              <a:spLocks/>
            </p:cNvSpPr>
            <p:nvPr/>
          </p:nvSpPr>
          <p:spPr bwMode="auto">
            <a:xfrm>
              <a:off x="3644901" y="35639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44" name="Freeform 3020"/>
            <p:cNvSpPr>
              <a:spLocks/>
            </p:cNvSpPr>
            <p:nvPr/>
          </p:nvSpPr>
          <p:spPr bwMode="auto">
            <a:xfrm>
              <a:off x="3646488" y="35639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145" name="Freeform 3021"/>
            <p:cNvSpPr>
              <a:spLocks/>
            </p:cNvSpPr>
            <p:nvPr/>
          </p:nvSpPr>
          <p:spPr bwMode="auto">
            <a:xfrm>
              <a:off x="3648076"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46" name="Freeform 3022"/>
            <p:cNvSpPr>
              <a:spLocks/>
            </p:cNvSpPr>
            <p:nvPr/>
          </p:nvSpPr>
          <p:spPr bwMode="auto">
            <a:xfrm>
              <a:off x="3649663"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47" name="Freeform 3023"/>
            <p:cNvSpPr>
              <a:spLocks/>
            </p:cNvSpPr>
            <p:nvPr/>
          </p:nvSpPr>
          <p:spPr bwMode="auto">
            <a:xfrm>
              <a:off x="3649663"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48" name="Freeform 3024"/>
            <p:cNvSpPr>
              <a:spLocks/>
            </p:cNvSpPr>
            <p:nvPr/>
          </p:nvSpPr>
          <p:spPr bwMode="auto">
            <a:xfrm>
              <a:off x="3651251"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49" name="Freeform 3025"/>
            <p:cNvSpPr>
              <a:spLocks/>
            </p:cNvSpPr>
            <p:nvPr/>
          </p:nvSpPr>
          <p:spPr bwMode="auto">
            <a:xfrm>
              <a:off x="3651251"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50" name="Freeform 3026"/>
            <p:cNvSpPr>
              <a:spLocks/>
            </p:cNvSpPr>
            <p:nvPr/>
          </p:nvSpPr>
          <p:spPr bwMode="auto">
            <a:xfrm>
              <a:off x="3652838"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51" name="Freeform 3027"/>
            <p:cNvSpPr>
              <a:spLocks/>
            </p:cNvSpPr>
            <p:nvPr/>
          </p:nvSpPr>
          <p:spPr bwMode="auto">
            <a:xfrm>
              <a:off x="3654426"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52" name="Freeform 3028"/>
            <p:cNvSpPr>
              <a:spLocks/>
            </p:cNvSpPr>
            <p:nvPr/>
          </p:nvSpPr>
          <p:spPr bwMode="auto">
            <a:xfrm>
              <a:off x="3656013"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53" name="Freeform 3029"/>
            <p:cNvSpPr>
              <a:spLocks/>
            </p:cNvSpPr>
            <p:nvPr/>
          </p:nvSpPr>
          <p:spPr bwMode="auto">
            <a:xfrm>
              <a:off x="3656013"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54" name="Freeform 3030"/>
            <p:cNvSpPr>
              <a:spLocks/>
            </p:cNvSpPr>
            <p:nvPr/>
          </p:nvSpPr>
          <p:spPr bwMode="auto">
            <a:xfrm>
              <a:off x="3657601"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55" name="Freeform 3031"/>
            <p:cNvSpPr>
              <a:spLocks/>
            </p:cNvSpPr>
            <p:nvPr/>
          </p:nvSpPr>
          <p:spPr bwMode="auto">
            <a:xfrm>
              <a:off x="3659188"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56" name="Freeform 3032"/>
            <p:cNvSpPr>
              <a:spLocks/>
            </p:cNvSpPr>
            <p:nvPr/>
          </p:nvSpPr>
          <p:spPr bwMode="auto">
            <a:xfrm>
              <a:off x="3659188"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57" name="Freeform 3033"/>
            <p:cNvSpPr>
              <a:spLocks/>
            </p:cNvSpPr>
            <p:nvPr/>
          </p:nvSpPr>
          <p:spPr bwMode="auto">
            <a:xfrm>
              <a:off x="3660776"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58" name="Freeform 3034"/>
            <p:cNvSpPr>
              <a:spLocks/>
            </p:cNvSpPr>
            <p:nvPr/>
          </p:nvSpPr>
          <p:spPr bwMode="auto">
            <a:xfrm>
              <a:off x="3662363"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59" name="Freeform 3035"/>
            <p:cNvSpPr>
              <a:spLocks/>
            </p:cNvSpPr>
            <p:nvPr/>
          </p:nvSpPr>
          <p:spPr bwMode="auto">
            <a:xfrm>
              <a:off x="3663951" y="356552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60" name="Freeform 3036"/>
            <p:cNvSpPr>
              <a:spLocks/>
            </p:cNvSpPr>
            <p:nvPr/>
          </p:nvSpPr>
          <p:spPr bwMode="auto">
            <a:xfrm>
              <a:off x="3663951" y="356552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61" name="Freeform 3037"/>
            <p:cNvSpPr>
              <a:spLocks/>
            </p:cNvSpPr>
            <p:nvPr/>
          </p:nvSpPr>
          <p:spPr bwMode="auto">
            <a:xfrm>
              <a:off x="3665538" y="3565526"/>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162" name="Freeform 3038"/>
            <p:cNvSpPr>
              <a:spLocks/>
            </p:cNvSpPr>
            <p:nvPr/>
          </p:nvSpPr>
          <p:spPr bwMode="auto">
            <a:xfrm>
              <a:off x="3667126"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63" name="Freeform 3039"/>
            <p:cNvSpPr>
              <a:spLocks/>
            </p:cNvSpPr>
            <p:nvPr/>
          </p:nvSpPr>
          <p:spPr bwMode="auto">
            <a:xfrm>
              <a:off x="3668713" y="3567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64" name="Freeform 3040"/>
            <p:cNvSpPr>
              <a:spLocks/>
            </p:cNvSpPr>
            <p:nvPr/>
          </p:nvSpPr>
          <p:spPr bwMode="auto">
            <a:xfrm>
              <a:off x="3668713"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65" name="Freeform 3041"/>
            <p:cNvSpPr>
              <a:spLocks/>
            </p:cNvSpPr>
            <p:nvPr/>
          </p:nvSpPr>
          <p:spPr bwMode="auto">
            <a:xfrm>
              <a:off x="3670301" y="3567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66" name="Freeform 3042"/>
            <p:cNvSpPr>
              <a:spLocks/>
            </p:cNvSpPr>
            <p:nvPr/>
          </p:nvSpPr>
          <p:spPr bwMode="auto">
            <a:xfrm>
              <a:off x="3670301"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67" name="Freeform 3043"/>
            <p:cNvSpPr>
              <a:spLocks/>
            </p:cNvSpPr>
            <p:nvPr/>
          </p:nvSpPr>
          <p:spPr bwMode="auto">
            <a:xfrm>
              <a:off x="3671888"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68" name="Freeform 3044"/>
            <p:cNvSpPr>
              <a:spLocks/>
            </p:cNvSpPr>
            <p:nvPr/>
          </p:nvSpPr>
          <p:spPr bwMode="auto">
            <a:xfrm>
              <a:off x="3673476" y="35671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69" name="Freeform 3045"/>
            <p:cNvSpPr>
              <a:spLocks/>
            </p:cNvSpPr>
            <p:nvPr/>
          </p:nvSpPr>
          <p:spPr bwMode="auto">
            <a:xfrm>
              <a:off x="3673476"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70" name="Freeform 3046"/>
            <p:cNvSpPr>
              <a:spLocks/>
            </p:cNvSpPr>
            <p:nvPr/>
          </p:nvSpPr>
          <p:spPr bwMode="auto">
            <a:xfrm>
              <a:off x="3675063" y="35671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71" name="Freeform 3047"/>
            <p:cNvSpPr>
              <a:spLocks/>
            </p:cNvSpPr>
            <p:nvPr/>
          </p:nvSpPr>
          <p:spPr bwMode="auto">
            <a:xfrm>
              <a:off x="3676651" y="35671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172" name="Freeform 3048"/>
            <p:cNvSpPr>
              <a:spLocks/>
            </p:cNvSpPr>
            <p:nvPr/>
          </p:nvSpPr>
          <p:spPr bwMode="auto">
            <a:xfrm>
              <a:off x="3678238"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73" name="Freeform 3049"/>
            <p:cNvSpPr>
              <a:spLocks/>
            </p:cNvSpPr>
            <p:nvPr/>
          </p:nvSpPr>
          <p:spPr bwMode="auto">
            <a:xfrm>
              <a:off x="367823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74" name="Freeform 3050"/>
            <p:cNvSpPr>
              <a:spLocks/>
            </p:cNvSpPr>
            <p:nvPr/>
          </p:nvSpPr>
          <p:spPr bwMode="auto">
            <a:xfrm>
              <a:off x="3679826"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75" name="Freeform 3051"/>
            <p:cNvSpPr>
              <a:spLocks/>
            </p:cNvSpPr>
            <p:nvPr/>
          </p:nvSpPr>
          <p:spPr bwMode="auto">
            <a:xfrm>
              <a:off x="368141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76" name="Freeform 3052"/>
            <p:cNvSpPr>
              <a:spLocks/>
            </p:cNvSpPr>
            <p:nvPr/>
          </p:nvSpPr>
          <p:spPr bwMode="auto">
            <a:xfrm>
              <a:off x="3683001"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77" name="Freeform 3053"/>
            <p:cNvSpPr>
              <a:spLocks/>
            </p:cNvSpPr>
            <p:nvPr/>
          </p:nvSpPr>
          <p:spPr bwMode="auto">
            <a:xfrm>
              <a:off x="3683001"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78" name="Freeform 3054"/>
            <p:cNvSpPr>
              <a:spLocks/>
            </p:cNvSpPr>
            <p:nvPr/>
          </p:nvSpPr>
          <p:spPr bwMode="auto">
            <a:xfrm>
              <a:off x="368458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79" name="Freeform 3055"/>
            <p:cNvSpPr>
              <a:spLocks/>
            </p:cNvSpPr>
            <p:nvPr/>
          </p:nvSpPr>
          <p:spPr bwMode="auto">
            <a:xfrm>
              <a:off x="3686176"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80" name="Freeform 3056"/>
            <p:cNvSpPr>
              <a:spLocks/>
            </p:cNvSpPr>
            <p:nvPr/>
          </p:nvSpPr>
          <p:spPr bwMode="auto">
            <a:xfrm>
              <a:off x="3687763"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81" name="Freeform 3057"/>
            <p:cNvSpPr>
              <a:spLocks/>
            </p:cNvSpPr>
            <p:nvPr/>
          </p:nvSpPr>
          <p:spPr bwMode="auto">
            <a:xfrm>
              <a:off x="3687763"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82" name="Freeform 3058"/>
            <p:cNvSpPr>
              <a:spLocks/>
            </p:cNvSpPr>
            <p:nvPr/>
          </p:nvSpPr>
          <p:spPr bwMode="auto">
            <a:xfrm>
              <a:off x="368776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83" name="Freeform 3059"/>
            <p:cNvSpPr>
              <a:spLocks/>
            </p:cNvSpPr>
            <p:nvPr/>
          </p:nvSpPr>
          <p:spPr bwMode="auto">
            <a:xfrm>
              <a:off x="3689351"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84" name="Freeform 3060"/>
            <p:cNvSpPr>
              <a:spLocks/>
            </p:cNvSpPr>
            <p:nvPr/>
          </p:nvSpPr>
          <p:spPr bwMode="auto">
            <a:xfrm>
              <a:off x="369093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85" name="Freeform 3061"/>
            <p:cNvSpPr>
              <a:spLocks/>
            </p:cNvSpPr>
            <p:nvPr/>
          </p:nvSpPr>
          <p:spPr bwMode="auto">
            <a:xfrm>
              <a:off x="3692526"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86" name="Freeform 3062"/>
            <p:cNvSpPr>
              <a:spLocks/>
            </p:cNvSpPr>
            <p:nvPr/>
          </p:nvSpPr>
          <p:spPr bwMode="auto">
            <a:xfrm>
              <a:off x="3692526"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87" name="Freeform 3063"/>
            <p:cNvSpPr>
              <a:spLocks/>
            </p:cNvSpPr>
            <p:nvPr/>
          </p:nvSpPr>
          <p:spPr bwMode="auto">
            <a:xfrm>
              <a:off x="3694113" y="35687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188" name="Freeform 3064"/>
            <p:cNvSpPr>
              <a:spLocks/>
            </p:cNvSpPr>
            <p:nvPr/>
          </p:nvSpPr>
          <p:spPr bwMode="auto">
            <a:xfrm>
              <a:off x="3695701"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89" name="Freeform 3065"/>
            <p:cNvSpPr>
              <a:spLocks/>
            </p:cNvSpPr>
            <p:nvPr/>
          </p:nvSpPr>
          <p:spPr bwMode="auto">
            <a:xfrm>
              <a:off x="3697288" y="3570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90" name="Freeform 3066"/>
            <p:cNvSpPr>
              <a:spLocks/>
            </p:cNvSpPr>
            <p:nvPr/>
          </p:nvSpPr>
          <p:spPr bwMode="auto">
            <a:xfrm>
              <a:off x="3697288"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91" name="Freeform 3067"/>
            <p:cNvSpPr>
              <a:spLocks/>
            </p:cNvSpPr>
            <p:nvPr/>
          </p:nvSpPr>
          <p:spPr bwMode="auto">
            <a:xfrm>
              <a:off x="3698876"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92" name="Freeform 3068"/>
            <p:cNvSpPr>
              <a:spLocks/>
            </p:cNvSpPr>
            <p:nvPr/>
          </p:nvSpPr>
          <p:spPr bwMode="auto">
            <a:xfrm>
              <a:off x="3700463"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93" name="Freeform 3069"/>
            <p:cNvSpPr>
              <a:spLocks/>
            </p:cNvSpPr>
            <p:nvPr/>
          </p:nvSpPr>
          <p:spPr bwMode="auto">
            <a:xfrm>
              <a:off x="3702051" y="3570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94" name="Freeform 3070"/>
            <p:cNvSpPr>
              <a:spLocks/>
            </p:cNvSpPr>
            <p:nvPr/>
          </p:nvSpPr>
          <p:spPr bwMode="auto">
            <a:xfrm>
              <a:off x="3702051" y="3568701"/>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2195" name="Freeform 3071"/>
            <p:cNvSpPr>
              <a:spLocks/>
            </p:cNvSpPr>
            <p:nvPr/>
          </p:nvSpPr>
          <p:spPr bwMode="auto">
            <a:xfrm>
              <a:off x="370363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96" name="Freeform 3072"/>
            <p:cNvSpPr>
              <a:spLocks/>
            </p:cNvSpPr>
            <p:nvPr/>
          </p:nvSpPr>
          <p:spPr bwMode="auto">
            <a:xfrm>
              <a:off x="3705226"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97" name="Freeform 3073"/>
            <p:cNvSpPr>
              <a:spLocks/>
            </p:cNvSpPr>
            <p:nvPr/>
          </p:nvSpPr>
          <p:spPr bwMode="auto">
            <a:xfrm>
              <a:off x="3705226"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198" name="Freeform 3074"/>
            <p:cNvSpPr>
              <a:spLocks/>
            </p:cNvSpPr>
            <p:nvPr/>
          </p:nvSpPr>
          <p:spPr bwMode="auto">
            <a:xfrm>
              <a:off x="3706813"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199" name="Freeform 3075"/>
            <p:cNvSpPr>
              <a:spLocks/>
            </p:cNvSpPr>
            <p:nvPr/>
          </p:nvSpPr>
          <p:spPr bwMode="auto">
            <a:xfrm>
              <a:off x="370681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00" name="Freeform 3076"/>
            <p:cNvSpPr>
              <a:spLocks/>
            </p:cNvSpPr>
            <p:nvPr/>
          </p:nvSpPr>
          <p:spPr bwMode="auto">
            <a:xfrm>
              <a:off x="3708401"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01" name="Freeform 3077"/>
            <p:cNvSpPr>
              <a:spLocks/>
            </p:cNvSpPr>
            <p:nvPr/>
          </p:nvSpPr>
          <p:spPr bwMode="auto">
            <a:xfrm>
              <a:off x="370998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02" name="Freeform 3078"/>
            <p:cNvSpPr>
              <a:spLocks/>
            </p:cNvSpPr>
            <p:nvPr/>
          </p:nvSpPr>
          <p:spPr bwMode="auto">
            <a:xfrm>
              <a:off x="3711576"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03" name="Freeform 3079"/>
            <p:cNvSpPr>
              <a:spLocks/>
            </p:cNvSpPr>
            <p:nvPr/>
          </p:nvSpPr>
          <p:spPr bwMode="auto">
            <a:xfrm>
              <a:off x="3711576"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04" name="Freeform 3080"/>
            <p:cNvSpPr>
              <a:spLocks/>
            </p:cNvSpPr>
            <p:nvPr/>
          </p:nvSpPr>
          <p:spPr bwMode="auto">
            <a:xfrm>
              <a:off x="371316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05" name="Freeform 3081"/>
            <p:cNvSpPr>
              <a:spLocks/>
            </p:cNvSpPr>
            <p:nvPr/>
          </p:nvSpPr>
          <p:spPr bwMode="auto">
            <a:xfrm>
              <a:off x="3714751"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06" name="Freeform 3082"/>
            <p:cNvSpPr>
              <a:spLocks/>
            </p:cNvSpPr>
            <p:nvPr/>
          </p:nvSpPr>
          <p:spPr bwMode="auto">
            <a:xfrm>
              <a:off x="3716338"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07" name="Freeform 3083"/>
            <p:cNvSpPr>
              <a:spLocks/>
            </p:cNvSpPr>
            <p:nvPr/>
          </p:nvSpPr>
          <p:spPr bwMode="auto">
            <a:xfrm>
              <a:off x="371633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08" name="Freeform 3084"/>
            <p:cNvSpPr>
              <a:spLocks/>
            </p:cNvSpPr>
            <p:nvPr/>
          </p:nvSpPr>
          <p:spPr bwMode="auto">
            <a:xfrm>
              <a:off x="3717926"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09" name="Freeform 3085"/>
            <p:cNvSpPr>
              <a:spLocks/>
            </p:cNvSpPr>
            <p:nvPr/>
          </p:nvSpPr>
          <p:spPr bwMode="auto">
            <a:xfrm>
              <a:off x="3719513"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10" name="Freeform 3086"/>
            <p:cNvSpPr>
              <a:spLocks/>
            </p:cNvSpPr>
            <p:nvPr/>
          </p:nvSpPr>
          <p:spPr bwMode="auto">
            <a:xfrm>
              <a:off x="3719513"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11" name="Freeform 3087"/>
            <p:cNvSpPr>
              <a:spLocks/>
            </p:cNvSpPr>
            <p:nvPr/>
          </p:nvSpPr>
          <p:spPr bwMode="auto">
            <a:xfrm>
              <a:off x="3721101"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12" name="Freeform 3088"/>
            <p:cNvSpPr>
              <a:spLocks/>
            </p:cNvSpPr>
            <p:nvPr/>
          </p:nvSpPr>
          <p:spPr bwMode="auto">
            <a:xfrm>
              <a:off x="3722688"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13" name="Freeform 3089"/>
            <p:cNvSpPr>
              <a:spLocks/>
            </p:cNvSpPr>
            <p:nvPr/>
          </p:nvSpPr>
          <p:spPr bwMode="auto">
            <a:xfrm>
              <a:off x="3724276"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14" name="Freeform 3090"/>
            <p:cNvSpPr>
              <a:spLocks/>
            </p:cNvSpPr>
            <p:nvPr/>
          </p:nvSpPr>
          <p:spPr bwMode="auto">
            <a:xfrm>
              <a:off x="3724276" y="35687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15" name="Freeform 3091"/>
            <p:cNvSpPr>
              <a:spLocks/>
            </p:cNvSpPr>
            <p:nvPr/>
          </p:nvSpPr>
          <p:spPr bwMode="auto">
            <a:xfrm>
              <a:off x="3725863" y="35687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16" name="Freeform 3092"/>
            <p:cNvSpPr>
              <a:spLocks/>
            </p:cNvSpPr>
            <p:nvPr/>
          </p:nvSpPr>
          <p:spPr bwMode="auto">
            <a:xfrm>
              <a:off x="3725863" y="3568701"/>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217" name="Freeform 3093"/>
            <p:cNvSpPr>
              <a:spLocks/>
            </p:cNvSpPr>
            <p:nvPr/>
          </p:nvSpPr>
          <p:spPr bwMode="auto">
            <a:xfrm>
              <a:off x="3727451"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18" name="Freeform 3094"/>
            <p:cNvSpPr>
              <a:spLocks/>
            </p:cNvSpPr>
            <p:nvPr/>
          </p:nvSpPr>
          <p:spPr bwMode="auto">
            <a:xfrm>
              <a:off x="3729038"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19" name="Freeform 3095"/>
            <p:cNvSpPr>
              <a:spLocks/>
            </p:cNvSpPr>
            <p:nvPr/>
          </p:nvSpPr>
          <p:spPr bwMode="auto">
            <a:xfrm>
              <a:off x="3730626" y="3570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20" name="Freeform 3096"/>
            <p:cNvSpPr>
              <a:spLocks/>
            </p:cNvSpPr>
            <p:nvPr/>
          </p:nvSpPr>
          <p:spPr bwMode="auto">
            <a:xfrm>
              <a:off x="3730626"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21" name="Freeform 3097"/>
            <p:cNvSpPr>
              <a:spLocks/>
            </p:cNvSpPr>
            <p:nvPr/>
          </p:nvSpPr>
          <p:spPr bwMode="auto">
            <a:xfrm>
              <a:off x="3732213"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22" name="Freeform 3098"/>
            <p:cNvSpPr>
              <a:spLocks/>
            </p:cNvSpPr>
            <p:nvPr/>
          </p:nvSpPr>
          <p:spPr bwMode="auto">
            <a:xfrm>
              <a:off x="3733801" y="3570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23" name="Freeform 3099"/>
            <p:cNvSpPr>
              <a:spLocks/>
            </p:cNvSpPr>
            <p:nvPr/>
          </p:nvSpPr>
          <p:spPr bwMode="auto">
            <a:xfrm>
              <a:off x="3733801"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24" name="Freeform 3100"/>
            <p:cNvSpPr>
              <a:spLocks/>
            </p:cNvSpPr>
            <p:nvPr/>
          </p:nvSpPr>
          <p:spPr bwMode="auto">
            <a:xfrm>
              <a:off x="3735388"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25" name="Freeform 3101"/>
            <p:cNvSpPr>
              <a:spLocks/>
            </p:cNvSpPr>
            <p:nvPr/>
          </p:nvSpPr>
          <p:spPr bwMode="auto">
            <a:xfrm>
              <a:off x="3736976"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26" name="Freeform 3102"/>
            <p:cNvSpPr>
              <a:spLocks/>
            </p:cNvSpPr>
            <p:nvPr/>
          </p:nvSpPr>
          <p:spPr bwMode="auto">
            <a:xfrm>
              <a:off x="3738563" y="3570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27" name="Freeform 3103"/>
            <p:cNvSpPr>
              <a:spLocks/>
            </p:cNvSpPr>
            <p:nvPr/>
          </p:nvSpPr>
          <p:spPr bwMode="auto">
            <a:xfrm>
              <a:off x="3738563"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28" name="Freeform 3104"/>
            <p:cNvSpPr>
              <a:spLocks/>
            </p:cNvSpPr>
            <p:nvPr/>
          </p:nvSpPr>
          <p:spPr bwMode="auto">
            <a:xfrm>
              <a:off x="3740151" y="357028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29" name="Freeform 3105"/>
            <p:cNvSpPr>
              <a:spLocks/>
            </p:cNvSpPr>
            <p:nvPr/>
          </p:nvSpPr>
          <p:spPr bwMode="auto">
            <a:xfrm>
              <a:off x="3741738" y="357028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30" name="Freeform 3106"/>
            <p:cNvSpPr>
              <a:spLocks/>
            </p:cNvSpPr>
            <p:nvPr/>
          </p:nvSpPr>
          <p:spPr bwMode="auto">
            <a:xfrm>
              <a:off x="3741738" y="357028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231" name="Freeform 3107"/>
            <p:cNvSpPr>
              <a:spLocks/>
            </p:cNvSpPr>
            <p:nvPr/>
          </p:nvSpPr>
          <p:spPr bwMode="auto">
            <a:xfrm>
              <a:off x="3743326"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32" name="Freeform 3108"/>
            <p:cNvSpPr>
              <a:spLocks/>
            </p:cNvSpPr>
            <p:nvPr/>
          </p:nvSpPr>
          <p:spPr bwMode="auto">
            <a:xfrm>
              <a:off x="3744913"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33" name="Freeform 3109"/>
            <p:cNvSpPr>
              <a:spLocks/>
            </p:cNvSpPr>
            <p:nvPr/>
          </p:nvSpPr>
          <p:spPr bwMode="auto">
            <a:xfrm>
              <a:off x="3744913"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34" name="Freeform 3110"/>
            <p:cNvSpPr>
              <a:spLocks/>
            </p:cNvSpPr>
            <p:nvPr/>
          </p:nvSpPr>
          <p:spPr bwMode="auto">
            <a:xfrm>
              <a:off x="3746501"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35" name="Freeform 3111"/>
            <p:cNvSpPr>
              <a:spLocks/>
            </p:cNvSpPr>
            <p:nvPr/>
          </p:nvSpPr>
          <p:spPr bwMode="auto">
            <a:xfrm>
              <a:off x="3748088"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36" name="Freeform 3112"/>
            <p:cNvSpPr>
              <a:spLocks/>
            </p:cNvSpPr>
            <p:nvPr/>
          </p:nvSpPr>
          <p:spPr bwMode="auto">
            <a:xfrm>
              <a:off x="3748088"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37" name="Freeform 3113"/>
            <p:cNvSpPr>
              <a:spLocks/>
            </p:cNvSpPr>
            <p:nvPr/>
          </p:nvSpPr>
          <p:spPr bwMode="auto">
            <a:xfrm>
              <a:off x="3749676"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38" name="Freeform 3114"/>
            <p:cNvSpPr>
              <a:spLocks/>
            </p:cNvSpPr>
            <p:nvPr/>
          </p:nvSpPr>
          <p:spPr bwMode="auto">
            <a:xfrm>
              <a:off x="3751263"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39" name="Freeform 3115"/>
            <p:cNvSpPr>
              <a:spLocks/>
            </p:cNvSpPr>
            <p:nvPr/>
          </p:nvSpPr>
          <p:spPr bwMode="auto">
            <a:xfrm>
              <a:off x="3752851"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40" name="Freeform 3116"/>
            <p:cNvSpPr>
              <a:spLocks/>
            </p:cNvSpPr>
            <p:nvPr/>
          </p:nvSpPr>
          <p:spPr bwMode="auto">
            <a:xfrm>
              <a:off x="3752851"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41" name="Freeform 3117"/>
            <p:cNvSpPr>
              <a:spLocks/>
            </p:cNvSpPr>
            <p:nvPr/>
          </p:nvSpPr>
          <p:spPr bwMode="auto">
            <a:xfrm>
              <a:off x="3754438"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42" name="Freeform 3118"/>
            <p:cNvSpPr>
              <a:spLocks/>
            </p:cNvSpPr>
            <p:nvPr/>
          </p:nvSpPr>
          <p:spPr bwMode="auto">
            <a:xfrm>
              <a:off x="3756026"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43" name="Freeform 3119"/>
            <p:cNvSpPr>
              <a:spLocks/>
            </p:cNvSpPr>
            <p:nvPr/>
          </p:nvSpPr>
          <p:spPr bwMode="auto">
            <a:xfrm>
              <a:off x="3757613"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44" name="Freeform 3120"/>
            <p:cNvSpPr>
              <a:spLocks/>
            </p:cNvSpPr>
            <p:nvPr/>
          </p:nvSpPr>
          <p:spPr bwMode="auto">
            <a:xfrm>
              <a:off x="3757613"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45" name="Freeform 3121"/>
            <p:cNvSpPr>
              <a:spLocks/>
            </p:cNvSpPr>
            <p:nvPr/>
          </p:nvSpPr>
          <p:spPr bwMode="auto">
            <a:xfrm>
              <a:off x="3759201"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46" name="Freeform 3122"/>
            <p:cNvSpPr>
              <a:spLocks/>
            </p:cNvSpPr>
            <p:nvPr/>
          </p:nvSpPr>
          <p:spPr bwMode="auto">
            <a:xfrm>
              <a:off x="3759201"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47" name="Freeform 3123"/>
            <p:cNvSpPr>
              <a:spLocks/>
            </p:cNvSpPr>
            <p:nvPr/>
          </p:nvSpPr>
          <p:spPr bwMode="auto">
            <a:xfrm>
              <a:off x="3760788"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48" name="Freeform 3124"/>
            <p:cNvSpPr>
              <a:spLocks/>
            </p:cNvSpPr>
            <p:nvPr/>
          </p:nvSpPr>
          <p:spPr bwMode="auto">
            <a:xfrm>
              <a:off x="3762376"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49" name="Freeform 3125"/>
            <p:cNvSpPr>
              <a:spLocks/>
            </p:cNvSpPr>
            <p:nvPr/>
          </p:nvSpPr>
          <p:spPr bwMode="auto">
            <a:xfrm>
              <a:off x="3763963"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50" name="Freeform 3126"/>
            <p:cNvSpPr>
              <a:spLocks/>
            </p:cNvSpPr>
            <p:nvPr/>
          </p:nvSpPr>
          <p:spPr bwMode="auto">
            <a:xfrm>
              <a:off x="3763963"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51" name="Freeform 3127"/>
            <p:cNvSpPr>
              <a:spLocks/>
            </p:cNvSpPr>
            <p:nvPr/>
          </p:nvSpPr>
          <p:spPr bwMode="auto">
            <a:xfrm>
              <a:off x="3765551"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52" name="Freeform 3128"/>
            <p:cNvSpPr>
              <a:spLocks/>
            </p:cNvSpPr>
            <p:nvPr/>
          </p:nvSpPr>
          <p:spPr bwMode="auto">
            <a:xfrm>
              <a:off x="3767138" y="3571876"/>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53" name="Freeform 3129"/>
            <p:cNvSpPr>
              <a:spLocks/>
            </p:cNvSpPr>
            <p:nvPr/>
          </p:nvSpPr>
          <p:spPr bwMode="auto">
            <a:xfrm>
              <a:off x="3767138"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54" name="Freeform 3130"/>
            <p:cNvSpPr>
              <a:spLocks/>
            </p:cNvSpPr>
            <p:nvPr/>
          </p:nvSpPr>
          <p:spPr bwMode="auto">
            <a:xfrm>
              <a:off x="3768726"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55" name="Freeform 3131"/>
            <p:cNvSpPr>
              <a:spLocks/>
            </p:cNvSpPr>
            <p:nvPr/>
          </p:nvSpPr>
          <p:spPr bwMode="auto">
            <a:xfrm>
              <a:off x="3770313" y="3571876"/>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56" name="Freeform 3132"/>
            <p:cNvSpPr>
              <a:spLocks/>
            </p:cNvSpPr>
            <p:nvPr/>
          </p:nvSpPr>
          <p:spPr bwMode="auto">
            <a:xfrm>
              <a:off x="3771901" y="3571876"/>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257" name="Freeform 3133"/>
            <p:cNvSpPr>
              <a:spLocks/>
            </p:cNvSpPr>
            <p:nvPr/>
          </p:nvSpPr>
          <p:spPr bwMode="auto">
            <a:xfrm>
              <a:off x="3771901"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58" name="Freeform 3134"/>
            <p:cNvSpPr>
              <a:spLocks/>
            </p:cNvSpPr>
            <p:nvPr/>
          </p:nvSpPr>
          <p:spPr bwMode="auto">
            <a:xfrm>
              <a:off x="377348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59" name="Freeform 3135"/>
            <p:cNvSpPr>
              <a:spLocks/>
            </p:cNvSpPr>
            <p:nvPr/>
          </p:nvSpPr>
          <p:spPr bwMode="auto">
            <a:xfrm>
              <a:off x="3775076"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60" name="Freeform 3136"/>
            <p:cNvSpPr>
              <a:spLocks/>
            </p:cNvSpPr>
            <p:nvPr/>
          </p:nvSpPr>
          <p:spPr bwMode="auto">
            <a:xfrm>
              <a:off x="3776663"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61" name="Freeform 3137"/>
            <p:cNvSpPr>
              <a:spLocks/>
            </p:cNvSpPr>
            <p:nvPr/>
          </p:nvSpPr>
          <p:spPr bwMode="auto">
            <a:xfrm>
              <a:off x="377666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62" name="Freeform 3138"/>
            <p:cNvSpPr>
              <a:spLocks/>
            </p:cNvSpPr>
            <p:nvPr/>
          </p:nvSpPr>
          <p:spPr bwMode="auto">
            <a:xfrm>
              <a:off x="3778251"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63" name="Freeform 3139"/>
            <p:cNvSpPr>
              <a:spLocks/>
            </p:cNvSpPr>
            <p:nvPr/>
          </p:nvSpPr>
          <p:spPr bwMode="auto">
            <a:xfrm>
              <a:off x="3778251"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64" name="Freeform 3140"/>
            <p:cNvSpPr>
              <a:spLocks/>
            </p:cNvSpPr>
            <p:nvPr/>
          </p:nvSpPr>
          <p:spPr bwMode="auto">
            <a:xfrm>
              <a:off x="377983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65" name="Freeform 3141"/>
            <p:cNvSpPr>
              <a:spLocks/>
            </p:cNvSpPr>
            <p:nvPr/>
          </p:nvSpPr>
          <p:spPr bwMode="auto">
            <a:xfrm>
              <a:off x="3781426"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66" name="Freeform 3142"/>
            <p:cNvSpPr>
              <a:spLocks/>
            </p:cNvSpPr>
            <p:nvPr/>
          </p:nvSpPr>
          <p:spPr bwMode="auto">
            <a:xfrm>
              <a:off x="3781426"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67" name="Freeform 3143"/>
            <p:cNvSpPr>
              <a:spLocks/>
            </p:cNvSpPr>
            <p:nvPr/>
          </p:nvSpPr>
          <p:spPr bwMode="auto">
            <a:xfrm>
              <a:off x="378301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68" name="Freeform 3144"/>
            <p:cNvSpPr>
              <a:spLocks/>
            </p:cNvSpPr>
            <p:nvPr/>
          </p:nvSpPr>
          <p:spPr bwMode="auto">
            <a:xfrm>
              <a:off x="3784601"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69" name="Freeform 3145"/>
            <p:cNvSpPr>
              <a:spLocks/>
            </p:cNvSpPr>
            <p:nvPr/>
          </p:nvSpPr>
          <p:spPr bwMode="auto">
            <a:xfrm>
              <a:off x="3786188"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70" name="Freeform 3146"/>
            <p:cNvSpPr>
              <a:spLocks/>
            </p:cNvSpPr>
            <p:nvPr/>
          </p:nvSpPr>
          <p:spPr bwMode="auto">
            <a:xfrm>
              <a:off x="378618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71" name="Freeform 3147"/>
            <p:cNvSpPr>
              <a:spLocks/>
            </p:cNvSpPr>
            <p:nvPr/>
          </p:nvSpPr>
          <p:spPr bwMode="auto">
            <a:xfrm>
              <a:off x="3787776"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72" name="Freeform 3148"/>
            <p:cNvSpPr>
              <a:spLocks/>
            </p:cNvSpPr>
            <p:nvPr/>
          </p:nvSpPr>
          <p:spPr bwMode="auto">
            <a:xfrm>
              <a:off x="378936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73" name="Freeform 3149"/>
            <p:cNvSpPr>
              <a:spLocks/>
            </p:cNvSpPr>
            <p:nvPr/>
          </p:nvSpPr>
          <p:spPr bwMode="auto">
            <a:xfrm>
              <a:off x="3790951"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74" name="Freeform 3150"/>
            <p:cNvSpPr>
              <a:spLocks/>
            </p:cNvSpPr>
            <p:nvPr/>
          </p:nvSpPr>
          <p:spPr bwMode="auto">
            <a:xfrm>
              <a:off x="3790951"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75" name="Freeform 3151"/>
            <p:cNvSpPr>
              <a:spLocks/>
            </p:cNvSpPr>
            <p:nvPr/>
          </p:nvSpPr>
          <p:spPr bwMode="auto">
            <a:xfrm>
              <a:off x="379253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76" name="Freeform 3152"/>
            <p:cNvSpPr>
              <a:spLocks/>
            </p:cNvSpPr>
            <p:nvPr/>
          </p:nvSpPr>
          <p:spPr bwMode="auto">
            <a:xfrm>
              <a:off x="3794126"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77" name="Freeform 3153"/>
            <p:cNvSpPr>
              <a:spLocks/>
            </p:cNvSpPr>
            <p:nvPr/>
          </p:nvSpPr>
          <p:spPr bwMode="auto">
            <a:xfrm>
              <a:off x="3794126"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78" name="Freeform 3154"/>
            <p:cNvSpPr>
              <a:spLocks/>
            </p:cNvSpPr>
            <p:nvPr/>
          </p:nvSpPr>
          <p:spPr bwMode="auto">
            <a:xfrm>
              <a:off x="3795713"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79" name="Freeform 3155"/>
            <p:cNvSpPr>
              <a:spLocks/>
            </p:cNvSpPr>
            <p:nvPr/>
          </p:nvSpPr>
          <p:spPr bwMode="auto">
            <a:xfrm>
              <a:off x="379571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80" name="Freeform 3156"/>
            <p:cNvSpPr>
              <a:spLocks/>
            </p:cNvSpPr>
            <p:nvPr/>
          </p:nvSpPr>
          <p:spPr bwMode="auto">
            <a:xfrm>
              <a:off x="3797301"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81" name="Freeform 3157"/>
            <p:cNvSpPr>
              <a:spLocks/>
            </p:cNvSpPr>
            <p:nvPr/>
          </p:nvSpPr>
          <p:spPr bwMode="auto">
            <a:xfrm>
              <a:off x="379888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82" name="Freeform 3158"/>
            <p:cNvSpPr>
              <a:spLocks/>
            </p:cNvSpPr>
            <p:nvPr/>
          </p:nvSpPr>
          <p:spPr bwMode="auto">
            <a:xfrm>
              <a:off x="3800476"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83" name="Freeform 3159"/>
            <p:cNvSpPr>
              <a:spLocks/>
            </p:cNvSpPr>
            <p:nvPr/>
          </p:nvSpPr>
          <p:spPr bwMode="auto">
            <a:xfrm>
              <a:off x="3800476"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84" name="Freeform 3160"/>
            <p:cNvSpPr>
              <a:spLocks/>
            </p:cNvSpPr>
            <p:nvPr/>
          </p:nvSpPr>
          <p:spPr bwMode="auto">
            <a:xfrm>
              <a:off x="380206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85" name="Freeform 3161"/>
            <p:cNvSpPr>
              <a:spLocks/>
            </p:cNvSpPr>
            <p:nvPr/>
          </p:nvSpPr>
          <p:spPr bwMode="auto">
            <a:xfrm>
              <a:off x="3803651"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86" name="Freeform 3162"/>
            <p:cNvSpPr>
              <a:spLocks/>
            </p:cNvSpPr>
            <p:nvPr/>
          </p:nvSpPr>
          <p:spPr bwMode="auto">
            <a:xfrm>
              <a:off x="3805238"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87" name="Freeform 3163"/>
            <p:cNvSpPr>
              <a:spLocks/>
            </p:cNvSpPr>
            <p:nvPr/>
          </p:nvSpPr>
          <p:spPr bwMode="auto">
            <a:xfrm>
              <a:off x="380523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88" name="Freeform 3164"/>
            <p:cNvSpPr>
              <a:spLocks/>
            </p:cNvSpPr>
            <p:nvPr/>
          </p:nvSpPr>
          <p:spPr bwMode="auto">
            <a:xfrm>
              <a:off x="3806826"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89" name="Freeform 3165"/>
            <p:cNvSpPr>
              <a:spLocks/>
            </p:cNvSpPr>
            <p:nvPr/>
          </p:nvSpPr>
          <p:spPr bwMode="auto">
            <a:xfrm>
              <a:off x="380841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90" name="Freeform 3166"/>
            <p:cNvSpPr>
              <a:spLocks/>
            </p:cNvSpPr>
            <p:nvPr/>
          </p:nvSpPr>
          <p:spPr bwMode="auto">
            <a:xfrm>
              <a:off x="3810001"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91" name="Freeform 3167"/>
            <p:cNvSpPr>
              <a:spLocks/>
            </p:cNvSpPr>
            <p:nvPr/>
          </p:nvSpPr>
          <p:spPr bwMode="auto">
            <a:xfrm>
              <a:off x="3810001"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92" name="Freeform 3168"/>
            <p:cNvSpPr>
              <a:spLocks/>
            </p:cNvSpPr>
            <p:nvPr/>
          </p:nvSpPr>
          <p:spPr bwMode="auto">
            <a:xfrm>
              <a:off x="381158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93" name="Freeform 3169"/>
            <p:cNvSpPr>
              <a:spLocks/>
            </p:cNvSpPr>
            <p:nvPr/>
          </p:nvSpPr>
          <p:spPr bwMode="auto">
            <a:xfrm>
              <a:off x="3813176"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94" name="Freeform 3170"/>
            <p:cNvSpPr>
              <a:spLocks/>
            </p:cNvSpPr>
            <p:nvPr/>
          </p:nvSpPr>
          <p:spPr bwMode="auto">
            <a:xfrm>
              <a:off x="3813176"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95" name="Freeform 3171"/>
            <p:cNvSpPr>
              <a:spLocks/>
            </p:cNvSpPr>
            <p:nvPr/>
          </p:nvSpPr>
          <p:spPr bwMode="auto">
            <a:xfrm>
              <a:off x="3814763"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296" name="Freeform 3172"/>
            <p:cNvSpPr>
              <a:spLocks/>
            </p:cNvSpPr>
            <p:nvPr/>
          </p:nvSpPr>
          <p:spPr bwMode="auto">
            <a:xfrm>
              <a:off x="381476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97" name="Freeform 3173"/>
            <p:cNvSpPr>
              <a:spLocks/>
            </p:cNvSpPr>
            <p:nvPr/>
          </p:nvSpPr>
          <p:spPr bwMode="auto">
            <a:xfrm>
              <a:off x="3816351"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98" name="Freeform 3174"/>
            <p:cNvSpPr>
              <a:spLocks/>
            </p:cNvSpPr>
            <p:nvPr/>
          </p:nvSpPr>
          <p:spPr bwMode="auto">
            <a:xfrm>
              <a:off x="3817938"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299" name="Freeform 3175"/>
            <p:cNvSpPr>
              <a:spLocks/>
            </p:cNvSpPr>
            <p:nvPr/>
          </p:nvSpPr>
          <p:spPr bwMode="auto">
            <a:xfrm>
              <a:off x="3819526"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00" name="Freeform 3176"/>
            <p:cNvSpPr>
              <a:spLocks/>
            </p:cNvSpPr>
            <p:nvPr/>
          </p:nvSpPr>
          <p:spPr bwMode="auto">
            <a:xfrm>
              <a:off x="3819526"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01" name="Freeform 3177"/>
            <p:cNvSpPr>
              <a:spLocks/>
            </p:cNvSpPr>
            <p:nvPr/>
          </p:nvSpPr>
          <p:spPr bwMode="auto">
            <a:xfrm>
              <a:off x="3821113"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02" name="Freeform 3178"/>
            <p:cNvSpPr>
              <a:spLocks/>
            </p:cNvSpPr>
            <p:nvPr/>
          </p:nvSpPr>
          <p:spPr bwMode="auto">
            <a:xfrm>
              <a:off x="3822701" y="357346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03" name="Freeform 3179"/>
            <p:cNvSpPr>
              <a:spLocks/>
            </p:cNvSpPr>
            <p:nvPr/>
          </p:nvSpPr>
          <p:spPr bwMode="auto">
            <a:xfrm>
              <a:off x="3824288" y="357346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04" name="Freeform 3180"/>
            <p:cNvSpPr>
              <a:spLocks/>
            </p:cNvSpPr>
            <p:nvPr/>
          </p:nvSpPr>
          <p:spPr bwMode="auto">
            <a:xfrm>
              <a:off x="3824288" y="357346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305" name="Freeform 3181"/>
            <p:cNvSpPr>
              <a:spLocks/>
            </p:cNvSpPr>
            <p:nvPr/>
          </p:nvSpPr>
          <p:spPr bwMode="auto">
            <a:xfrm>
              <a:off x="3825876"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06" name="Freeform 3182"/>
            <p:cNvSpPr>
              <a:spLocks/>
            </p:cNvSpPr>
            <p:nvPr/>
          </p:nvSpPr>
          <p:spPr bwMode="auto">
            <a:xfrm>
              <a:off x="3827463"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07" name="Freeform 3183"/>
            <p:cNvSpPr>
              <a:spLocks/>
            </p:cNvSpPr>
            <p:nvPr/>
          </p:nvSpPr>
          <p:spPr bwMode="auto">
            <a:xfrm>
              <a:off x="3827463"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08" name="Freeform 3184"/>
            <p:cNvSpPr>
              <a:spLocks/>
            </p:cNvSpPr>
            <p:nvPr/>
          </p:nvSpPr>
          <p:spPr bwMode="auto">
            <a:xfrm>
              <a:off x="3829051"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09" name="Freeform 3185"/>
            <p:cNvSpPr>
              <a:spLocks/>
            </p:cNvSpPr>
            <p:nvPr/>
          </p:nvSpPr>
          <p:spPr bwMode="auto">
            <a:xfrm>
              <a:off x="3830638"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10" name="Freeform 3186"/>
            <p:cNvSpPr>
              <a:spLocks/>
            </p:cNvSpPr>
            <p:nvPr/>
          </p:nvSpPr>
          <p:spPr bwMode="auto">
            <a:xfrm>
              <a:off x="3832226"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11" name="Freeform 3187"/>
            <p:cNvSpPr>
              <a:spLocks/>
            </p:cNvSpPr>
            <p:nvPr/>
          </p:nvSpPr>
          <p:spPr bwMode="auto">
            <a:xfrm>
              <a:off x="3832226"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12" name="Freeform 3188"/>
            <p:cNvSpPr>
              <a:spLocks/>
            </p:cNvSpPr>
            <p:nvPr/>
          </p:nvSpPr>
          <p:spPr bwMode="auto">
            <a:xfrm>
              <a:off x="3833813"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13" name="Freeform 3189"/>
            <p:cNvSpPr>
              <a:spLocks/>
            </p:cNvSpPr>
            <p:nvPr/>
          </p:nvSpPr>
          <p:spPr bwMode="auto">
            <a:xfrm>
              <a:off x="3833813"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14" name="Freeform 3190"/>
            <p:cNvSpPr>
              <a:spLocks/>
            </p:cNvSpPr>
            <p:nvPr/>
          </p:nvSpPr>
          <p:spPr bwMode="auto">
            <a:xfrm>
              <a:off x="3835401"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15" name="Freeform 3191"/>
            <p:cNvSpPr>
              <a:spLocks/>
            </p:cNvSpPr>
            <p:nvPr/>
          </p:nvSpPr>
          <p:spPr bwMode="auto">
            <a:xfrm>
              <a:off x="3836988"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16" name="Freeform 3192"/>
            <p:cNvSpPr>
              <a:spLocks/>
            </p:cNvSpPr>
            <p:nvPr/>
          </p:nvSpPr>
          <p:spPr bwMode="auto">
            <a:xfrm>
              <a:off x="3838576"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17" name="Freeform 3193"/>
            <p:cNvSpPr>
              <a:spLocks/>
            </p:cNvSpPr>
            <p:nvPr/>
          </p:nvSpPr>
          <p:spPr bwMode="auto">
            <a:xfrm>
              <a:off x="3838576"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18" name="Freeform 3194"/>
            <p:cNvSpPr>
              <a:spLocks/>
            </p:cNvSpPr>
            <p:nvPr/>
          </p:nvSpPr>
          <p:spPr bwMode="auto">
            <a:xfrm>
              <a:off x="3840163"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19" name="Freeform 3195"/>
            <p:cNvSpPr>
              <a:spLocks/>
            </p:cNvSpPr>
            <p:nvPr/>
          </p:nvSpPr>
          <p:spPr bwMode="auto">
            <a:xfrm>
              <a:off x="3841751"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20" name="Freeform 3196"/>
            <p:cNvSpPr>
              <a:spLocks/>
            </p:cNvSpPr>
            <p:nvPr/>
          </p:nvSpPr>
          <p:spPr bwMode="auto">
            <a:xfrm>
              <a:off x="3841751"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21" name="Freeform 3197"/>
            <p:cNvSpPr>
              <a:spLocks/>
            </p:cNvSpPr>
            <p:nvPr/>
          </p:nvSpPr>
          <p:spPr bwMode="auto">
            <a:xfrm>
              <a:off x="3843338"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22" name="Freeform 3198"/>
            <p:cNvSpPr>
              <a:spLocks/>
            </p:cNvSpPr>
            <p:nvPr/>
          </p:nvSpPr>
          <p:spPr bwMode="auto">
            <a:xfrm>
              <a:off x="3844926"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23" name="Freeform 3199"/>
            <p:cNvSpPr>
              <a:spLocks/>
            </p:cNvSpPr>
            <p:nvPr/>
          </p:nvSpPr>
          <p:spPr bwMode="auto">
            <a:xfrm>
              <a:off x="3846513"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24" name="Freeform 3200"/>
            <p:cNvSpPr>
              <a:spLocks/>
            </p:cNvSpPr>
            <p:nvPr/>
          </p:nvSpPr>
          <p:spPr bwMode="auto">
            <a:xfrm>
              <a:off x="3846513"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25" name="Freeform 3201"/>
            <p:cNvSpPr>
              <a:spLocks/>
            </p:cNvSpPr>
            <p:nvPr/>
          </p:nvSpPr>
          <p:spPr bwMode="auto">
            <a:xfrm>
              <a:off x="3848101"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26" name="Freeform 3202"/>
            <p:cNvSpPr>
              <a:spLocks/>
            </p:cNvSpPr>
            <p:nvPr/>
          </p:nvSpPr>
          <p:spPr bwMode="auto">
            <a:xfrm>
              <a:off x="3849688"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27" name="Freeform 3203"/>
            <p:cNvSpPr>
              <a:spLocks/>
            </p:cNvSpPr>
            <p:nvPr/>
          </p:nvSpPr>
          <p:spPr bwMode="auto">
            <a:xfrm>
              <a:off x="3851276"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28" name="Freeform 3204"/>
            <p:cNvSpPr>
              <a:spLocks/>
            </p:cNvSpPr>
            <p:nvPr/>
          </p:nvSpPr>
          <p:spPr bwMode="auto">
            <a:xfrm>
              <a:off x="3851276"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29" name="Freeform 3205"/>
            <p:cNvSpPr>
              <a:spLocks/>
            </p:cNvSpPr>
            <p:nvPr/>
          </p:nvSpPr>
          <p:spPr bwMode="auto">
            <a:xfrm>
              <a:off x="3852863"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30" name="Freeform 3206"/>
            <p:cNvSpPr>
              <a:spLocks/>
            </p:cNvSpPr>
            <p:nvPr/>
          </p:nvSpPr>
          <p:spPr bwMode="auto">
            <a:xfrm>
              <a:off x="3852863"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31" name="Freeform 3207"/>
            <p:cNvSpPr>
              <a:spLocks/>
            </p:cNvSpPr>
            <p:nvPr/>
          </p:nvSpPr>
          <p:spPr bwMode="auto">
            <a:xfrm>
              <a:off x="3854451"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32" name="Freeform 3208"/>
            <p:cNvSpPr>
              <a:spLocks/>
            </p:cNvSpPr>
            <p:nvPr/>
          </p:nvSpPr>
          <p:spPr bwMode="auto">
            <a:xfrm>
              <a:off x="3856038"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33" name="Freeform 3209"/>
            <p:cNvSpPr>
              <a:spLocks/>
            </p:cNvSpPr>
            <p:nvPr/>
          </p:nvSpPr>
          <p:spPr bwMode="auto">
            <a:xfrm>
              <a:off x="3856038"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34" name="Freeform 3210"/>
            <p:cNvSpPr>
              <a:spLocks/>
            </p:cNvSpPr>
            <p:nvPr/>
          </p:nvSpPr>
          <p:spPr bwMode="auto">
            <a:xfrm>
              <a:off x="3857626"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35" name="Freeform 3211"/>
            <p:cNvSpPr>
              <a:spLocks/>
            </p:cNvSpPr>
            <p:nvPr/>
          </p:nvSpPr>
          <p:spPr bwMode="auto">
            <a:xfrm>
              <a:off x="3859213"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36" name="Freeform 3212"/>
            <p:cNvSpPr>
              <a:spLocks/>
            </p:cNvSpPr>
            <p:nvPr/>
          </p:nvSpPr>
          <p:spPr bwMode="auto">
            <a:xfrm>
              <a:off x="3860801"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37" name="Freeform 3213"/>
            <p:cNvSpPr>
              <a:spLocks/>
            </p:cNvSpPr>
            <p:nvPr/>
          </p:nvSpPr>
          <p:spPr bwMode="auto">
            <a:xfrm>
              <a:off x="3860801"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38" name="Freeform 3214"/>
            <p:cNvSpPr>
              <a:spLocks/>
            </p:cNvSpPr>
            <p:nvPr/>
          </p:nvSpPr>
          <p:spPr bwMode="auto">
            <a:xfrm>
              <a:off x="3862388"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39" name="Freeform 3215"/>
            <p:cNvSpPr>
              <a:spLocks/>
            </p:cNvSpPr>
            <p:nvPr/>
          </p:nvSpPr>
          <p:spPr bwMode="auto">
            <a:xfrm>
              <a:off x="3863976"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40" name="Freeform 3216"/>
            <p:cNvSpPr>
              <a:spLocks/>
            </p:cNvSpPr>
            <p:nvPr/>
          </p:nvSpPr>
          <p:spPr bwMode="auto">
            <a:xfrm>
              <a:off x="3865563"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41" name="Freeform 3217"/>
            <p:cNvSpPr>
              <a:spLocks/>
            </p:cNvSpPr>
            <p:nvPr/>
          </p:nvSpPr>
          <p:spPr bwMode="auto">
            <a:xfrm>
              <a:off x="3865563"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42" name="Freeform 3218"/>
            <p:cNvSpPr>
              <a:spLocks/>
            </p:cNvSpPr>
            <p:nvPr/>
          </p:nvSpPr>
          <p:spPr bwMode="auto">
            <a:xfrm>
              <a:off x="3867151" y="357505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43" name="Freeform 3219"/>
            <p:cNvSpPr>
              <a:spLocks/>
            </p:cNvSpPr>
            <p:nvPr/>
          </p:nvSpPr>
          <p:spPr bwMode="auto">
            <a:xfrm>
              <a:off x="3868738" y="357505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44" name="Freeform 3221"/>
            <p:cNvSpPr>
              <a:spLocks/>
            </p:cNvSpPr>
            <p:nvPr/>
          </p:nvSpPr>
          <p:spPr bwMode="auto">
            <a:xfrm>
              <a:off x="3868738"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45" name="Freeform 3222"/>
            <p:cNvSpPr>
              <a:spLocks/>
            </p:cNvSpPr>
            <p:nvPr/>
          </p:nvSpPr>
          <p:spPr bwMode="auto">
            <a:xfrm>
              <a:off x="3870326"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46" name="Freeform 3223"/>
            <p:cNvSpPr>
              <a:spLocks/>
            </p:cNvSpPr>
            <p:nvPr/>
          </p:nvSpPr>
          <p:spPr bwMode="auto">
            <a:xfrm>
              <a:off x="3870326"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47" name="Freeform 3224"/>
            <p:cNvSpPr>
              <a:spLocks/>
            </p:cNvSpPr>
            <p:nvPr/>
          </p:nvSpPr>
          <p:spPr bwMode="auto">
            <a:xfrm>
              <a:off x="3871913"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48" name="Freeform 3225"/>
            <p:cNvSpPr>
              <a:spLocks/>
            </p:cNvSpPr>
            <p:nvPr/>
          </p:nvSpPr>
          <p:spPr bwMode="auto">
            <a:xfrm>
              <a:off x="3873501"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49" name="Freeform 3226"/>
            <p:cNvSpPr>
              <a:spLocks/>
            </p:cNvSpPr>
            <p:nvPr/>
          </p:nvSpPr>
          <p:spPr bwMode="auto">
            <a:xfrm>
              <a:off x="3875088"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50" name="Freeform 3227"/>
            <p:cNvSpPr>
              <a:spLocks/>
            </p:cNvSpPr>
            <p:nvPr/>
          </p:nvSpPr>
          <p:spPr bwMode="auto">
            <a:xfrm>
              <a:off x="3875088"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51" name="Freeform 3228"/>
            <p:cNvSpPr>
              <a:spLocks/>
            </p:cNvSpPr>
            <p:nvPr/>
          </p:nvSpPr>
          <p:spPr bwMode="auto">
            <a:xfrm>
              <a:off x="3876676"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52" name="Freeform 3229"/>
            <p:cNvSpPr>
              <a:spLocks/>
            </p:cNvSpPr>
            <p:nvPr/>
          </p:nvSpPr>
          <p:spPr bwMode="auto">
            <a:xfrm>
              <a:off x="3878263"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53" name="Freeform 3230"/>
            <p:cNvSpPr>
              <a:spLocks/>
            </p:cNvSpPr>
            <p:nvPr/>
          </p:nvSpPr>
          <p:spPr bwMode="auto">
            <a:xfrm>
              <a:off x="3879851"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54" name="Freeform 3231"/>
            <p:cNvSpPr>
              <a:spLocks/>
            </p:cNvSpPr>
            <p:nvPr/>
          </p:nvSpPr>
          <p:spPr bwMode="auto">
            <a:xfrm>
              <a:off x="3879851"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55" name="Freeform 3232"/>
            <p:cNvSpPr>
              <a:spLocks/>
            </p:cNvSpPr>
            <p:nvPr/>
          </p:nvSpPr>
          <p:spPr bwMode="auto">
            <a:xfrm>
              <a:off x="3881438"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56" name="Freeform 3233"/>
            <p:cNvSpPr>
              <a:spLocks/>
            </p:cNvSpPr>
            <p:nvPr/>
          </p:nvSpPr>
          <p:spPr bwMode="auto">
            <a:xfrm>
              <a:off x="3883026"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57" name="Freeform 3234"/>
            <p:cNvSpPr>
              <a:spLocks/>
            </p:cNvSpPr>
            <p:nvPr/>
          </p:nvSpPr>
          <p:spPr bwMode="auto">
            <a:xfrm>
              <a:off x="3884613"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58" name="Freeform 3235"/>
            <p:cNvSpPr>
              <a:spLocks/>
            </p:cNvSpPr>
            <p:nvPr/>
          </p:nvSpPr>
          <p:spPr bwMode="auto">
            <a:xfrm>
              <a:off x="3884613"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59" name="Freeform 3236"/>
            <p:cNvSpPr>
              <a:spLocks/>
            </p:cNvSpPr>
            <p:nvPr/>
          </p:nvSpPr>
          <p:spPr bwMode="auto">
            <a:xfrm>
              <a:off x="3886201"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60" name="Freeform 3237"/>
            <p:cNvSpPr>
              <a:spLocks/>
            </p:cNvSpPr>
            <p:nvPr/>
          </p:nvSpPr>
          <p:spPr bwMode="auto">
            <a:xfrm>
              <a:off x="3887788" y="357505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61" name="Freeform 3238"/>
            <p:cNvSpPr>
              <a:spLocks/>
            </p:cNvSpPr>
            <p:nvPr/>
          </p:nvSpPr>
          <p:spPr bwMode="auto">
            <a:xfrm>
              <a:off x="3887788" y="357505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62" name="Freeform 3239"/>
            <p:cNvSpPr>
              <a:spLocks/>
            </p:cNvSpPr>
            <p:nvPr/>
          </p:nvSpPr>
          <p:spPr bwMode="auto">
            <a:xfrm>
              <a:off x="3889376" y="3575050"/>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2363" name="Freeform 3240"/>
            <p:cNvSpPr>
              <a:spLocks/>
            </p:cNvSpPr>
            <p:nvPr/>
          </p:nvSpPr>
          <p:spPr bwMode="auto">
            <a:xfrm>
              <a:off x="38893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64" name="Freeform 3241"/>
            <p:cNvSpPr>
              <a:spLocks/>
            </p:cNvSpPr>
            <p:nvPr/>
          </p:nvSpPr>
          <p:spPr bwMode="auto">
            <a:xfrm>
              <a:off x="38909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65" name="Freeform 3242"/>
            <p:cNvSpPr>
              <a:spLocks/>
            </p:cNvSpPr>
            <p:nvPr/>
          </p:nvSpPr>
          <p:spPr bwMode="auto">
            <a:xfrm>
              <a:off x="38925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66" name="Freeform 3243"/>
            <p:cNvSpPr>
              <a:spLocks/>
            </p:cNvSpPr>
            <p:nvPr/>
          </p:nvSpPr>
          <p:spPr bwMode="auto">
            <a:xfrm>
              <a:off x="389413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67" name="Freeform 3244"/>
            <p:cNvSpPr>
              <a:spLocks/>
            </p:cNvSpPr>
            <p:nvPr/>
          </p:nvSpPr>
          <p:spPr bwMode="auto">
            <a:xfrm>
              <a:off x="38941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68" name="Freeform 3245"/>
            <p:cNvSpPr>
              <a:spLocks/>
            </p:cNvSpPr>
            <p:nvPr/>
          </p:nvSpPr>
          <p:spPr bwMode="auto">
            <a:xfrm>
              <a:off x="38957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69" name="Freeform 3246"/>
            <p:cNvSpPr>
              <a:spLocks/>
            </p:cNvSpPr>
            <p:nvPr/>
          </p:nvSpPr>
          <p:spPr bwMode="auto">
            <a:xfrm>
              <a:off x="38973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70" name="Freeform 3247"/>
            <p:cNvSpPr>
              <a:spLocks/>
            </p:cNvSpPr>
            <p:nvPr/>
          </p:nvSpPr>
          <p:spPr bwMode="auto">
            <a:xfrm>
              <a:off x="389890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71" name="Freeform 3248"/>
            <p:cNvSpPr>
              <a:spLocks/>
            </p:cNvSpPr>
            <p:nvPr/>
          </p:nvSpPr>
          <p:spPr bwMode="auto">
            <a:xfrm>
              <a:off x="38989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72" name="Freeform 3249"/>
            <p:cNvSpPr>
              <a:spLocks/>
            </p:cNvSpPr>
            <p:nvPr/>
          </p:nvSpPr>
          <p:spPr bwMode="auto">
            <a:xfrm>
              <a:off x="39004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73" name="Freeform 3250"/>
            <p:cNvSpPr>
              <a:spLocks/>
            </p:cNvSpPr>
            <p:nvPr/>
          </p:nvSpPr>
          <p:spPr bwMode="auto">
            <a:xfrm>
              <a:off x="390207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74" name="Freeform 3251"/>
            <p:cNvSpPr>
              <a:spLocks/>
            </p:cNvSpPr>
            <p:nvPr/>
          </p:nvSpPr>
          <p:spPr bwMode="auto">
            <a:xfrm>
              <a:off x="39020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75" name="Freeform 3252"/>
            <p:cNvSpPr>
              <a:spLocks/>
            </p:cNvSpPr>
            <p:nvPr/>
          </p:nvSpPr>
          <p:spPr bwMode="auto">
            <a:xfrm>
              <a:off x="39036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76" name="Freeform 3253"/>
            <p:cNvSpPr>
              <a:spLocks/>
            </p:cNvSpPr>
            <p:nvPr/>
          </p:nvSpPr>
          <p:spPr bwMode="auto">
            <a:xfrm>
              <a:off x="390525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77" name="Freeform 3254"/>
            <p:cNvSpPr>
              <a:spLocks/>
            </p:cNvSpPr>
            <p:nvPr/>
          </p:nvSpPr>
          <p:spPr bwMode="auto">
            <a:xfrm>
              <a:off x="39052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78" name="Freeform 3255"/>
            <p:cNvSpPr>
              <a:spLocks/>
            </p:cNvSpPr>
            <p:nvPr/>
          </p:nvSpPr>
          <p:spPr bwMode="auto">
            <a:xfrm>
              <a:off x="39068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79" name="Freeform 3256"/>
            <p:cNvSpPr>
              <a:spLocks/>
            </p:cNvSpPr>
            <p:nvPr/>
          </p:nvSpPr>
          <p:spPr bwMode="auto">
            <a:xfrm>
              <a:off x="390842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80" name="Freeform 3257"/>
            <p:cNvSpPr>
              <a:spLocks/>
            </p:cNvSpPr>
            <p:nvPr/>
          </p:nvSpPr>
          <p:spPr bwMode="auto">
            <a:xfrm>
              <a:off x="39084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81" name="Freeform 3258"/>
            <p:cNvSpPr>
              <a:spLocks/>
            </p:cNvSpPr>
            <p:nvPr/>
          </p:nvSpPr>
          <p:spPr bwMode="auto">
            <a:xfrm>
              <a:off x="39100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82" name="Freeform 3259"/>
            <p:cNvSpPr>
              <a:spLocks/>
            </p:cNvSpPr>
            <p:nvPr/>
          </p:nvSpPr>
          <p:spPr bwMode="auto">
            <a:xfrm>
              <a:off x="39116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83" name="Freeform 3260"/>
            <p:cNvSpPr>
              <a:spLocks/>
            </p:cNvSpPr>
            <p:nvPr/>
          </p:nvSpPr>
          <p:spPr bwMode="auto">
            <a:xfrm>
              <a:off x="39131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84" name="Freeform 3261"/>
            <p:cNvSpPr>
              <a:spLocks/>
            </p:cNvSpPr>
            <p:nvPr/>
          </p:nvSpPr>
          <p:spPr bwMode="auto">
            <a:xfrm>
              <a:off x="39131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85" name="Freeform 3262"/>
            <p:cNvSpPr>
              <a:spLocks/>
            </p:cNvSpPr>
            <p:nvPr/>
          </p:nvSpPr>
          <p:spPr bwMode="auto">
            <a:xfrm>
              <a:off x="39147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86" name="Freeform 3263"/>
            <p:cNvSpPr>
              <a:spLocks/>
            </p:cNvSpPr>
            <p:nvPr/>
          </p:nvSpPr>
          <p:spPr bwMode="auto">
            <a:xfrm>
              <a:off x="391636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87" name="Freeform 3264"/>
            <p:cNvSpPr>
              <a:spLocks/>
            </p:cNvSpPr>
            <p:nvPr/>
          </p:nvSpPr>
          <p:spPr bwMode="auto">
            <a:xfrm>
              <a:off x="39163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88" name="Freeform 3265"/>
            <p:cNvSpPr>
              <a:spLocks/>
            </p:cNvSpPr>
            <p:nvPr/>
          </p:nvSpPr>
          <p:spPr bwMode="auto">
            <a:xfrm>
              <a:off x="39179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89" name="Freeform 3266"/>
            <p:cNvSpPr>
              <a:spLocks/>
            </p:cNvSpPr>
            <p:nvPr/>
          </p:nvSpPr>
          <p:spPr bwMode="auto">
            <a:xfrm>
              <a:off x="39195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90" name="Freeform 3267"/>
            <p:cNvSpPr>
              <a:spLocks/>
            </p:cNvSpPr>
            <p:nvPr/>
          </p:nvSpPr>
          <p:spPr bwMode="auto">
            <a:xfrm>
              <a:off x="392112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91" name="Freeform 3268"/>
            <p:cNvSpPr>
              <a:spLocks/>
            </p:cNvSpPr>
            <p:nvPr/>
          </p:nvSpPr>
          <p:spPr bwMode="auto">
            <a:xfrm>
              <a:off x="39211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92" name="Freeform 3269"/>
            <p:cNvSpPr>
              <a:spLocks/>
            </p:cNvSpPr>
            <p:nvPr/>
          </p:nvSpPr>
          <p:spPr bwMode="auto">
            <a:xfrm>
              <a:off x="39227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93" name="Freeform 3270"/>
            <p:cNvSpPr>
              <a:spLocks/>
            </p:cNvSpPr>
            <p:nvPr/>
          </p:nvSpPr>
          <p:spPr bwMode="auto">
            <a:xfrm>
              <a:off x="39227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94" name="Freeform 3271"/>
            <p:cNvSpPr>
              <a:spLocks/>
            </p:cNvSpPr>
            <p:nvPr/>
          </p:nvSpPr>
          <p:spPr bwMode="auto">
            <a:xfrm>
              <a:off x="39243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95" name="Freeform 3272"/>
            <p:cNvSpPr>
              <a:spLocks/>
            </p:cNvSpPr>
            <p:nvPr/>
          </p:nvSpPr>
          <p:spPr bwMode="auto">
            <a:xfrm>
              <a:off x="39258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96" name="Freeform 3273"/>
            <p:cNvSpPr>
              <a:spLocks/>
            </p:cNvSpPr>
            <p:nvPr/>
          </p:nvSpPr>
          <p:spPr bwMode="auto">
            <a:xfrm>
              <a:off x="392747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397" name="Freeform 3274"/>
            <p:cNvSpPr>
              <a:spLocks/>
            </p:cNvSpPr>
            <p:nvPr/>
          </p:nvSpPr>
          <p:spPr bwMode="auto">
            <a:xfrm>
              <a:off x="39274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98" name="Freeform 3275"/>
            <p:cNvSpPr>
              <a:spLocks/>
            </p:cNvSpPr>
            <p:nvPr/>
          </p:nvSpPr>
          <p:spPr bwMode="auto">
            <a:xfrm>
              <a:off x="39290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399" name="Freeform 3276"/>
            <p:cNvSpPr>
              <a:spLocks/>
            </p:cNvSpPr>
            <p:nvPr/>
          </p:nvSpPr>
          <p:spPr bwMode="auto">
            <a:xfrm>
              <a:off x="393065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00" name="Freeform 3277"/>
            <p:cNvSpPr>
              <a:spLocks/>
            </p:cNvSpPr>
            <p:nvPr/>
          </p:nvSpPr>
          <p:spPr bwMode="auto">
            <a:xfrm>
              <a:off x="39306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01" name="Freeform 3278"/>
            <p:cNvSpPr>
              <a:spLocks/>
            </p:cNvSpPr>
            <p:nvPr/>
          </p:nvSpPr>
          <p:spPr bwMode="auto">
            <a:xfrm>
              <a:off x="39322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02" name="Freeform 3279"/>
            <p:cNvSpPr>
              <a:spLocks/>
            </p:cNvSpPr>
            <p:nvPr/>
          </p:nvSpPr>
          <p:spPr bwMode="auto">
            <a:xfrm>
              <a:off x="39338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03" name="Freeform 3280"/>
            <p:cNvSpPr>
              <a:spLocks/>
            </p:cNvSpPr>
            <p:nvPr/>
          </p:nvSpPr>
          <p:spPr bwMode="auto">
            <a:xfrm>
              <a:off x="39354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04" name="Freeform 3281"/>
            <p:cNvSpPr>
              <a:spLocks/>
            </p:cNvSpPr>
            <p:nvPr/>
          </p:nvSpPr>
          <p:spPr bwMode="auto">
            <a:xfrm>
              <a:off x="39354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05" name="Freeform 3282"/>
            <p:cNvSpPr>
              <a:spLocks/>
            </p:cNvSpPr>
            <p:nvPr/>
          </p:nvSpPr>
          <p:spPr bwMode="auto">
            <a:xfrm>
              <a:off x="39370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06" name="Freeform 3283"/>
            <p:cNvSpPr>
              <a:spLocks/>
            </p:cNvSpPr>
            <p:nvPr/>
          </p:nvSpPr>
          <p:spPr bwMode="auto">
            <a:xfrm>
              <a:off x="39385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07" name="Freeform 3284"/>
            <p:cNvSpPr>
              <a:spLocks/>
            </p:cNvSpPr>
            <p:nvPr/>
          </p:nvSpPr>
          <p:spPr bwMode="auto">
            <a:xfrm>
              <a:off x="394017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08" name="Freeform 3285"/>
            <p:cNvSpPr>
              <a:spLocks/>
            </p:cNvSpPr>
            <p:nvPr/>
          </p:nvSpPr>
          <p:spPr bwMode="auto">
            <a:xfrm>
              <a:off x="39401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09" name="Freeform 3286"/>
            <p:cNvSpPr>
              <a:spLocks/>
            </p:cNvSpPr>
            <p:nvPr/>
          </p:nvSpPr>
          <p:spPr bwMode="auto">
            <a:xfrm>
              <a:off x="394176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10" name="Freeform 3287"/>
            <p:cNvSpPr>
              <a:spLocks/>
            </p:cNvSpPr>
            <p:nvPr/>
          </p:nvSpPr>
          <p:spPr bwMode="auto">
            <a:xfrm>
              <a:off x="39417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11" name="Freeform 3288"/>
            <p:cNvSpPr>
              <a:spLocks/>
            </p:cNvSpPr>
            <p:nvPr/>
          </p:nvSpPr>
          <p:spPr bwMode="auto">
            <a:xfrm>
              <a:off x="39433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12" name="Freeform 3289"/>
            <p:cNvSpPr>
              <a:spLocks/>
            </p:cNvSpPr>
            <p:nvPr/>
          </p:nvSpPr>
          <p:spPr bwMode="auto">
            <a:xfrm>
              <a:off x="394493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13" name="Freeform 3290"/>
            <p:cNvSpPr>
              <a:spLocks/>
            </p:cNvSpPr>
            <p:nvPr/>
          </p:nvSpPr>
          <p:spPr bwMode="auto">
            <a:xfrm>
              <a:off x="39449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14" name="Freeform 3291"/>
            <p:cNvSpPr>
              <a:spLocks/>
            </p:cNvSpPr>
            <p:nvPr/>
          </p:nvSpPr>
          <p:spPr bwMode="auto">
            <a:xfrm>
              <a:off x="39465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15" name="Freeform 3292"/>
            <p:cNvSpPr>
              <a:spLocks/>
            </p:cNvSpPr>
            <p:nvPr/>
          </p:nvSpPr>
          <p:spPr bwMode="auto">
            <a:xfrm>
              <a:off x="39481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16" name="Freeform 3293"/>
            <p:cNvSpPr>
              <a:spLocks/>
            </p:cNvSpPr>
            <p:nvPr/>
          </p:nvSpPr>
          <p:spPr bwMode="auto">
            <a:xfrm>
              <a:off x="394970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17" name="Freeform 3294"/>
            <p:cNvSpPr>
              <a:spLocks/>
            </p:cNvSpPr>
            <p:nvPr/>
          </p:nvSpPr>
          <p:spPr bwMode="auto">
            <a:xfrm>
              <a:off x="39497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18" name="Freeform 3295"/>
            <p:cNvSpPr>
              <a:spLocks/>
            </p:cNvSpPr>
            <p:nvPr/>
          </p:nvSpPr>
          <p:spPr bwMode="auto">
            <a:xfrm>
              <a:off x="39512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19" name="Freeform 3296"/>
            <p:cNvSpPr>
              <a:spLocks/>
            </p:cNvSpPr>
            <p:nvPr/>
          </p:nvSpPr>
          <p:spPr bwMode="auto">
            <a:xfrm>
              <a:off x="39528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20" name="Freeform 3297"/>
            <p:cNvSpPr>
              <a:spLocks/>
            </p:cNvSpPr>
            <p:nvPr/>
          </p:nvSpPr>
          <p:spPr bwMode="auto">
            <a:xfrm>
              <a:off x="395446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21" name="Freeform 3298"/>
            <p:cNvSpPr>
              <a:spLocks/>
            </p:cNvSpPr>
            <p:nvPr/>
          </p:nvSpPr>
          <p:spPr bwMode="auto">
            <a:xfrm>
              <a:off x="39544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22" name="Freeform 3299"/>
            <p:cNvSpPr>
              <a:spLocks/>
            </p:cNvSpPr>
            <p:nvPr/>
          </p:nvSpPr>
          <p:spPr bwMode="auto">
            <a:xfrm>
              <a:off x="39560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23" name="Freeform 3300"/>
            <p:cNvSpPr>
              <a:spLocks/>
            </p:cNvSpPr>
            <p:nvPr/>
          </p:nvSpPr>
          <p:spPr bwMode="auto">
            <a:xfrm>
              <a:off x="39576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24" name="Freeform 3301"/>
            <p:cNvSpPr>
              <a:spLocks/>
            </p:cNvSpPr>
            <p:nvPr/>
          </p:nvSpPr>
          <p:spPr bwMode="auto">
            <a:xfrm>
              <a:off x="395922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25" name="Freeform 3302"/>
            <p:cNvSpPr>
              <a:spLocks/>
            </p:cNvSpPr>
            <p:nvPr/>
          </p:nvSpPr>
          <p:spPr bwMode="auto">
            <a:xfrm>
              <a:off x="39592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26" name="Freeform 3303"/>
            <p:cNvSpPr>
              <a:spLocks/>
            </p:cNvSpPr>
            <p:nvPr/>
          </p:nvSpPr>
          <p:spPr bwMode="auto">
            <a:xfrm>
              <a:off x="39608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27" name="Freeform 3304"/>
            <p:cNvSpPr>
              <a:spLocks/>
            </p:cNvSpPr>
            <p:nvPr/>
          </p:nvSpPr>
          <p:spPr bwMode="auto">
            <a:xfrm>
              <a:off x="39608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28" name="Freeform 3305"/>
            <p:cNvSpPr>
              <a:spLocks/>
            </p:cNvSpPr>
            <p:nvPr/>
          </p:nvSpPr>
          <p:spPr bwMode="auto">
            <a:xfrm>
              <a:off x="39624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29" name="Freeform 3306"/>
            <p:cNvSpPr>
              <a:spLocks/>
            </p:cNvSpPr>
            <p:nvPr/>
          </p:nvSpPr>
          <p:spPr bwMode="auto">
            <a:xfrm>
              <a:off x="39639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30" name="Freeform 3307"/>
            <p:cNvSpPr>
              <a:spLocks/>
            </p:cNvSpPr>
            <p:nvPr/>
          </p:nvSpPr>
          <p:spPr bwMode="auto">
            <a:xfrm>
              <a:off x="39639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31" name="Freeform 3308"/>
            <p:cNvSpPr>
              <a:spLocks/>
            </p:cNvSpPr>
            <p:nvPr/>
          </p:nvSpPr>
          <p:spPr bwMode="auto">
            <a:xfrm>
              <a:off x="39655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32" name="Freeform 3309"/>
            <p:cNvSpPr>
              <a:spLocks/>
            </p:cNvSpPr>
            <p:nvPr/>
          </p:nvSpPr>
          <p:spPr bwMode="auto">
            <a:xfrm>
              <a:off x="39671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33" name="Freeform 3310"/>
            <p:cNvSpPr>
              <a:spLocks/>
            </p:cNvSpPr>
            <p:nvPr/>
          </p:nvSpPr>
          <p:spPr bwMode="auto">
            <a:xfrm>
              <a:off x="396875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34" name="Freeform 3311"/>
            <p:cNvSpPr>
              <a:spLocks/>
            </p:cNvSpPr>
            <p:nvPr/>
          </p:nvSpPr>
          <p:spPr bwMode="auto">
            <a:xfrm>
              <a:off x="39687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35" name="Freeform 3312"/>
            <p:cNvSpPr>
              <a:spLocks/>
            </p:cNvSpPr>
            <p:nvPr/>
          </p:nvSpPr>
          <p:spPr bwMode="auto">
            <a:xfrm>
              <a:off x="39703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36" name="Freeform 3313"/>
            <p:cNvSpPr>
              <a:spLocks/>
            </p:cNvSpPr>
            <p:nvPr/>
          </p:nvSpPr>
          <p:spPr bwMode="auto">
            <a:xfrm>
              <a:off x="39719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37" name="Freeform 3314"/>
            <p:cNvSpPr>
              <a:spLocks/>
            </p:cNvSpPr>
            <p:nvPr/>
          </p:nvSpPr>
          <p:spPr bwMode="auto">
            <a:xfrm>
              <a:off x="39735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38" name="Freeform 3315"/>
            <p:cNvSpPr>
              <a:spLocks/>
            </p:cNvSpPr>
            <p:nvPr/>
          </p:nvSpPr>
          <p:spPr bwMode="auto">
            <a:xfrm>
              <a:off x="39735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39" name="Freeform 3316"/>
            <p:cNvSpPr>
              <a:spLocks/>
            </p:cNvSpPr>
            <p:nvPr/>
          </p:nvSpPr>
          <p:spPr bwMode="auto">
            <a:xfrm>
              <a:off x="39751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40" name="Freeform 3317"/>
            <p:cNvSpPr>
              <a:spLocks/>
            </p:cNvSpPr>
            <p:nvPr/>
          </p:nvSpPr>
          <p:spPr bwMode="auto">
            <a:xfrm>
              <a:off x="39766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41" name="Freeform 3318"/>
            <p:cNvSpPr>
              <a:spLocks/>
            </p:cNvSpPr>
            <p:nvPr/>
          </p:nvSpPr>
          <p:spPr bwMode="auto">
            <a:xfrm>
              <a:off x="39766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42" name="Freeform 3319"/>
            <p:cNvSpPr>
              <a:spLocks/>
            </p:cNvSpPr>
            <p:nvPr/>
          </p:nvSpPr>
          <p:spPr bwMode="auto">
            <a:xfrm>
              <a:off x="397827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43" name="Freeform 3320"/>
            <p:cNvSpPr>
              <a:spLocks/>
            </p:cNvSpPr>
            <p:nvPr/>
          </p:nvSpPr>
          <p:spPr bwMode="auto">
            <a:xfrm>
              <a:off x="39782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44" name="Freeform 3321"/>
            <p:cNvSpPr>
              <a:spLocks/>
            </p:cNvSpPr>
            <p:nvPr/>
          </p:nvSpPr>
          <p:spPr bwMode="auto">
            <a:xfrm>
              <a:off x="39798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45" name="Freeform 3322"/>
            <p:cNvSpPr>
              <a:spLocks/>
            </p:cNvSpPr>
            <p:nvPr/>
          </p:nvSpPr>
          <p:spPr bwMode="auto">
            <a:xfrm>
              <a:off x="39814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46" name="Freeform 3323"/>
            <p:cNvSpPr>
              <a:spLocks/>
            </p:cNvSpPr>
            <p:nvPr/>
          </p:nvSpPr>
          <p:spPr bwMode="auto">
            <a:xfrm>
              <a:off x="398303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47" name="Freeform 3324"/>
            <p:cNvSpPr>
              <a:spLocks/>
            </p:cNvSpPr>
            <p:nvPr/>
          </p:nvSpPr>
          <p:spPr bwMode="auto">
            <a:xfrm>
              <a:off x="39830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48" name="Freeform 3325"/>
            <p:cNvSpPr>
              <a:spLocks/>
            </p:cNvSpPr>
            <p:nvPr/>
          </p:nvSpPr>
          <p:spPr bwMode="auto">
            <a:xfrm>
              <a:off x="39846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49" name="Freeform 3326"/>
            <p:cNvSpPr>
              <a:spLocks/>
            </p:cNvSpPr>
            <p:nvPr/>
          </p:nvSpPr>
          <p:spPr bwMode="auto">
            <a:xfrm>
              <a:off x="39862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50" name="Freeform 3327"/>
            <p:cNvSpPr>
              <a:spLocks/>
            </p:cNvSpPr>
            <p:nvPr/>
          </p:nvSpPr>
          <p:spPr bwMode="auto">
            <a:xfrm>
              <a:off x="398780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51" name="Freeform 3328"/>
            <p:cNvSpPr>
              <a:spLocks/>
            </p:cNvSpPr>
            <p:nvPr/>
          </p:nvSpPr>
          <p:spPr bwMode="auto">
            <a:xfrm>
              <a:off x="39878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52" name="Freeform 3329"/>
            <p:cNvSpPr>
              <a:spLocks/>
            </p:cNvSpPr>
            <p:nvPr/>
          </p:nvSpPr>
          <p:spPr bwMode="auto">
            <a:xfrm>
              <a:off x="39893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53" name="Freeform 3330"/>
            <p:cNvSpPr>
              <a:spLocks/>
            </p:cNvSpPr>
            <p:nvPr/>
          </p:nvSpPr>
          <p:spPr bwMode="auto">
            <a:xfrm>
              <a:off x="399097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54" name="Freeform 3331"/>
            <p:cNvSpPr>
              <a:spLocks/>
            </p:cNvSpPr>
            <p:nvPr/>
          </p:nvSpPr>
          <p:spPr bwMode="auto">
            <a:xfrm>
              <a:off x="39909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55" name="Freeform 3332"/>
            <p:cNvSpPr>
              <a:spLocks/>
            </p:cNvSpPr>
            <p:nvPr/>
          </p:nvSpPr>
          <p:spPr bwMode="auto">
            <a:xfrm>
              <a:off x="39925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56" name="Freeform 3333"/>
            <p:cNvSpPr>
              <a:spLocks/>
            </p:cNvSpPr>
            <p:nvPr/>
          </p:nvSpPr>
          <p:spPr bwMode="auto">
            <a:xfrm>
              <a:off x="39941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57" name="Freeform 3334"/>
            <p:cNvSpPr>
              <a:spLocks/>
            </p:cNvSpPr>
            <p:nvPr/>
          </p:nvSpPr>
          <p:spPr bwMode="auto">
            <a:xfrm>
              <a:off x="399573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58" name="Freeform 3335"/>
            <p:cNvSpPr>
              <a:spLocks/>
            </p:cNvSpPr>
            <p:nvPr/>
          </p:nvSpPr>
          <p:spPr bwMode="auto">
            <a:xfrm>
              <a:off x="39957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59" name="Freeform 3336"/>
            <p:cNvSpPr>
              <a:spLocks/>
            </p:cNvSpPr>
            <p:nvPr/>
          </p:nvSpPr>
          <p:spPr bwMode="auto">
            <a:xfrm>
              <a:off x="399732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60" name="Freeform 3337"/>
            <p:cNvSpPr>
              <a:spLocks/>
            </p:cNvSpPr>
            <p:nvPr/>
          </p:nvSpPr>
          <p:spPr bwMode="auto">
            <a:xfrm>
              <a:off x="39973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61" name="Freeform 3338"/>
            <p:cNvSpPr>
              <a:spLocks/>
            </p:cNvSpPr>
            <p:nvPr/>
          </p:nvSpPr>
          <p:spPr bwMode="auto">
            <a:xfrm>
              <a:off x="39989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62" name="Freeform 3339"/>
            <p:cNvSpPr>
              <a:spLocks/>
            </p:cNvSpPr>
            <p:nvPr/>
          </p:nvSpPr>
          <p:spPr bwMode="auto">
            <a:xfrm>
              <a:off x="40005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63" name="Freeform 3340"/>
            <p:cNvSpPr>
              <a:spLocks/>
            </p:cNvSpPr>
            <p:nvPr/>
          </p:nvSpPr>
          <p:spPr bwMode="auto">
            <a:xfrm>
              <a:off x="40020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64" name="Freeform 3341"/>
            <p:cNvSpPr>
              <a:spLocks/>
            </p:cNvSpPr>
            <p:nvPr/>
          </p:nvSpPr>
          <p:spPr bwMode="auto">
            <a:xfrm>
              <a:off x="40020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65" name="Freeform 3342"/>
            <p:cNvSpPr>
              <a:spLocks/>
            </p:cNvSpPr>
            <p:nvPr/>
          </p:nvSpPr>
          <p:spPr bwMode="auto">
            <a:xfrm>
              <a:off x="40036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66" name="Freeform 3343"/>
            <p:cNvSpPr>
              <a:spLocks/>
            </p:cNvSpPr>
            <p:nvPr/>
          </p:nvSpPr>
          <p:spPr bwMode="auto">
            <a:xfrm>
              <a:off x="40052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67" name="Freeform 3344"/>
            <p:cNvSpPr>
              <a:spLocks/>
            </p:cNvSpPr>
            <p:nvPr/>
          </p:nvSpPr>
          <p:spPr bwMode="auto">
            <a:xfrm>
              <a:off x="400685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68" name="Freeform 3345"/>
            <p:cNvSpPr>
              <a:spLocks/>
            </p:cNvSpPr>
            <p:nvPr/>
          </p:nvSpPr>
          <p:spPr bwMode="auto">
            <a:xfrm>
              <a:off x="40068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69" name="Freeform 3346"/>
            <p:cNvSpPr>
              <a:spLocks/>
            </p:cNvSpPr>
            <p:nvPr/>
          </p:nvSpPr>
          <p:spPr bwMode="auto">
            <a:xfrm>
              <a:off x="40084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70" name="Freeform 3347"/>
            <p:cNvSpPr>
              <a:spLocks/>
            </p:cNvSpPr>
            <p:nvPr/>
          </p:nvSpPr>
          <p:spPr bwMode="auto">
            <a:xfrm>
              <a:off x="401002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71" name="Freeform 3348"/>
            <p:cNvSpPr>
              <a:spLocks/>
            </p:cNvSpPr>
            <p:nvPr/>
          </p:nvSpPr>
          <p:spPr bwMode="auto">
            <a:xfrm>
              <a:off x="40100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72" name="Freeform 3349"/>
            <p:cNvSpPr>
              <a:spLocks/>
            </p:cNvSpPr>
            <p:nvPr/>
          </p:nvSpPr>
          <p:spPr bwMode="auto">
            <a:xfrm>
              <a:off x="40116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73" name="Freeform 3350"/>
            <p:cNvSpPr>
              <a:spLocks/>
            </p:cNvSpPr>
            <p:nvPr/>
          </p:nvSpPr>
          <p:spPr bwMode="auto">
            <a:xfrm>
              <a:off x="40132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74" name="Freeform 3351"/>
            <p:cNvSpPr>
              <a:spLocks/>
            </p:cNvSpPr>
            <p:nvPr/>
          </p:nvSpPr>
          <p:spPr bwMode="auto">
            <a:xfrm>
              <a:off x="40147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75" name="Freeform 3352"/>
            <p:cNvSpPr>
              <a:spLocks/>
            </p:cNvSpPr>
            <p:nvPr/>
          </p:nvSpPr>
          <p:spPr bwMode="auto">
            <a:xfrm>
              <a:off x="40147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76" name="Freeform 3353"/>
            <p:cNvSpPr>
              <a:spLocks/>
            </p:cNvSpPr>
            <p:nvPr/>
          </p:nvSpPr>
          <p:spPr bwMode="auto">
            <a:xfrm>
              <a:off x="401637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77" name="Freeform 3354"/>
            <p:cNvSpPr>
              <a:spLocks/>
            </p:cNvSpPr>
            <p:nvPr/>
          </p:nvSpPr>
          <p:spPr bwMode="auto">
            <a:xfrm>
              <a:off x="40163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78" name="Freeform 3355"/>
            <p:cNvSpPr>
              <a:spLocks/>
            </p:cNvSpPr>
            <p:nvPr/>
          </p:nvSpPr>
          <p:spPr bwMode="auto">
            <a:xfrm>
              <a:off x="40179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79" name="Freeform 3356"/>
            <p:cNvSpPr>
              <a:spLocks/>
            </p:cNvSpPr>
            <p:nvPr/>
          </p:nvSpPr>
          <p:spPr bwMode="auto">
            <a:xfrm>
              <a:off x="40195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80" name="Freeform 3357"/>
            <p:cNvSpPr>
              <a:spLocks/>
            </p:cNvSpPr>
            <p:nvPr/>
          </p:nvSpPr>
          <p:spPr bwMode="auto">
            <a:xfrm>
              <a:off x="402113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81" name="Freeform 3358"/>
            <p:cNvSpPr>
              <a:spLocks/>
            </p:cNvSpPr>
            <p:nvPr/>
          </p:nvSpPr>
          <p:spPr bwMode="auto">
            <a:xfrm>
              <a:off x="40211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82" name="Freeform 3359"/>
            <p:cNvSpPr>
              <a:spLocks/>
            </p:cNvSpPr>
            <p:nvPr/>
          </p:nvSpPr>
          <p:spPr bwMode="auto">
            <a:xfrm>
              <a:off x="40227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83" name="Freeform 3360"/>
            <p:cNvSpPr>
              <a:spLocks/>
            </p:cNvSpPr>
            <p:nvPr/>
          </p:nvSpPr>
          <p:spPr bwMode="auto">
            <a:xfrm>
              <a:off x="40243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84" name="Freeform 3361"/>
            <p:cNvSpPr>
              <a:spLocks/>
            </p:cNvSpPr>
            <p:nvPr/>
          </p:nvSpPr>
          <p:spPr bwMode="auto">
            <a:xfrm>
              <a:off x="40243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85" name="Freeform 3362"/>
            <p:cNvSpPr>
              <a:spLocks/>
            </p:cNvSpPr>
            <p:nvPr/>
          </p:nvSpPr>
          <p:spPr bwMode="auto">
            <a:xfrm>
              <a:off x="40259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86" name="Freeform 3363"/>
            <p:cNvSpPr>
              <a:spLocks/>
            </p:cNvSpPr>
            <p:nvPr/>
          </p:nvSpPr>
          <p:spPr bwMode="auto">
            <a:xfrm>
              <a:off x="40274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87" name="Freeform 3364"/>
            <p:cNvSpPr>
              <a:spLocks/>
            </p:cNvSpPr>
            <p:nvPr/>
          </p:nvSpPr>
          <p:spPr bwMode="auto">
            <a:xfrm>
              <a:off x="402907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88" name="Freeform 3365"/>
            <p:cNvSpPr>
              <a:spLocks/>
            </p:cNvSpPr>
            <p:nvPr/>
          </p:nvSpPr>
          <p:spPr bwMode="auto">
            <a:xfrm>
              <a:off x="40290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89" name="Freeform 3366"/>
            <p:cNvSpPr>
              <a:spLocks/>
            </p:cNvSpPr>
            <p:nvPr/>
          </p:nvSpPr>
          <p:spPr bwMode="auto">
            <a:xfrm>
              <a:off x="40306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90" name="Freeform 3367"/>
            <p:cNvSpPr>
              <a:spLocks/>
            </p:cNvSpPr>
            <p:nvPr/>
          </p:nvSpPr>
          <p:spPr bwMode="auto">
            <a:xfrm>
              <a:off x="403225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91" name="Freeform 3368"/>
            <p:cNvSpPr>
              <a:spLocks/>
            </p:cNvSpPr>
            <p:nvPr/>
          </p:nvSpPr>
          <p:spPr bwMode="auto">
            <a:xfrm>
              <a:off x="40322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92" name="Freeform 3369"/>
            <p:cNvSpPr>
              <a:spLocks/>
            </p:cNvSpPr>
            <p:nvPr/>
          </p:nvSpPr>
          <p:spPr bwMode="auto">
            <a:xfrm>
              <a:off x="40338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93" name="Freeform 3370"/>
            <p:cNvSpPr>
              <a:spLocks/>
            </p:cNvSpPr>
            <p:nvPr/>
          </p:nvSpPr>
          <p:spPr bwMode="auto">
            <a:xfrm>
              <a:off x="403542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94" name="Freeform 3371"/>
            <p:cNvSpPr>
              <a:spLocks/>
            </p:cNvSpPr>
            <p:nvPr/>
          </p:nvSpPr>
          <p:spPr bwMode="auto">
            <a:xfrm>
              <a:off x="40354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95" name="Freeform 3372"/>
            <p:cNvSpPr>
              <a:spLocks/>
            </p:cNvSpPr>
            <p:nvPr/>
          </p:nvSpPr>
          <p:spPr bwMode="auto">
            <a:xfrm>
              <a:off x="40370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96" name="Freeform 3373"/>
            <p:cNvSpPr>
              <a:spLocks/>
            </p:cNvSpPr>
            <p:nvPr/>
          </p:nvSpPr>
          <p:spPr bwMode="auto">
            <a:xfrm>
              <a:off x="403860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497" name="Freeform 3374"/>
            <p:cNvSpPr>
              <a:spLocks/>
            </p:cNvSpPr>
            <p:nvPr/>
          </p:nvSpPr>
          <p:spPr bwMode="auto">
            <a:xfrm>
              <a:off x="40386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98" name="Freeform 3375"/>
            <p:cNvSpPr>
              <a:spLocks/>
            </p:cNvSpPr>
            <p:nvPr/>
          </p:nvSpPr>
          <p:spPr bwMode="auto">
            <a:xfrm>
              <a:off x="40401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499" name="Freeform 3376"/>
            <p:cNvSpPr>
              <a:spLocks/>
            </p:cNvSpPr>
            <p:nvPr/>
          </p:nvSpPr>
          <p:spPr bwMode="auto">
            <a:xfrm>
              <a:off x="40417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00" name="Freeform 3377"/>
            <p:cNvSpPr>
              <a:spLocks/>
            </p:cNvSpPr>
            <p:nvPr/>
          </p:nvSpPr>
          <p:spPr bwMode="auto">
            <a:xfrm>
              <a:off x="404336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01" name="Freeform 3378"/>
            <p:cNvSpPr>
              <a:spLocks/>
            </p:cNvSpPr>
            <p:nvPr/>
          </p:nvSpPr>
          <p:spPr bwMode="auto">
            <a:xfrm>
              <a:off x="40433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02" name="Freeform 3379"/>
            <p:cNvSpPr>
              <a:spLocks/>
            </p:cNvSpPr>
            <p:nvPr/>
          </p:nvSpPr>
          <p:spPr bwMode="auto">
            <a:xfrm>
              <a:off x="40449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03" name="Freeform 3380"/>
            <p:cNvSpPr>
              <a:spLocks/>
            </p:cNvSpPr>
            <p:nvPr/>
          </p:nvSpPr>
          <p:spPr bwMode="auto">
            <a:xfrm>
              <a:off x="40465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04" name="Freeform 3381"/>
            <p:cNvSpPr>
              <a:spLocks/>
            </p:cNvSpPr>
            <p:nvPr/>
          </p:nvSpPr>
          <p:spPr bwMode="auto">
            <a:xfrm>
              <a:off x="4048126"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05" name="Freeform 3382"/>
            <p:cNvSpPr>
              <a:spLocks/>
            </p:cNvSpPr>
            <p:nvPr/>
          </p:nvSpPr>
          <p:spPr bwMode="auto">
            <a:xfrm>
              <a:off x="40481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06" name="Freeform 3383"/>
            <p:cNvSpPr>
              <a:spLocks/>
            </p:cNvSpPr>
            <p:nvPr/>
          </p:nvSpPr>
          <p:spPr bwMode="auto">
            <a:xfrm>
              <a:off x="404971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07" name="Freeform 3384"/>
            <p:cNvSpPr>
              <a:spLocks/>
            </p:cNvSpPr>
            <p:nvPr/>
          </p:nvSpPr>
          <p:spPr bwMode="auto">
            <a:xfrm>
              <a:off x="405130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08" name="Freeform 3385"/>
            <p:cNvSpPr>
              <a:spLocks/>
            </p:cNvSpPr>
            <p:nvPr/>
          </p:nvSpPr>
          <p:spPr bwMode="auto">
            <a:xfrm>
              <a:off x="405130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09" name="Freeform 3386"/>
            <p:cNvSpPr>
              <a:spLocks/>
            </p:cNvSpPr>
            <p:nvPr/>
          </p:nvSpPr>
          <p:spPr bwMode="auto">
            <a:xfrm>
              <a:off x="4052888"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10" name="Freeform 3387"/>
            <p:cNvSpPr>
              <a:spLocks/>
            </p:cNvSpPr>
            <p:nvPr/>
          </p:nvSpPr>
          <p:spPr bwMode="auto">
            <a:xfrm>
              <a:off x="405288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11" name="Freeform 3388"/>
            <p:cNvSpPr>
              <a:spLocks/>
            </p:cNvSpPr>
            <p:nvPr/>
          </p:nvSpPr>
          <p:spPr bwMode="auto">
            <a:xfrm>
              <a:off x="405447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12" name="Freeform 3389"/>
            <p:cNvSpPr>
              <a:spLocks/>
            </p:cNvSpPr>
            <p:nvPr/>
          </p:nvSpPr>
          <p:spPr bwMode="auto">
            <a:xfrm>
              <a:off x="4056063"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13" name="Freeform 3390"/>
            <p:cNvSpPr>
              <a:spLocks/>
            </p:cNvSpPr>
            <p:nvPr/>
          </p:nvSpPr>
          <p:spPr bwMode="auto">
            <a:xfrm>
              <a:off x="4057651"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14" name="Freeform 3391"/>
            <p:cNvSpPr>
              <a:spLocks/>
            </p:cNvSpPr>
            <p:nvPr/>
          </p:nvSpPr>
          <p:spPr bwMode="auto">
            <a:xfrm>
              <a:off x="4057651"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15" name="Freeform 3392"/>
            <p:cNvSpPr>
              <a:spLocks/>
            </p:cNvSpPr>
            <p:nvPr/>
          </p:nvSpPr>
          <p:spPr bwMode="auto">
            <a:xfrm>
              <a:off x="4059238"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16" name="Freeform 3393"/>
            <p:cNvSpPr>
              <a:spLocks/>
            </p:cNvSpPr>
            <p:nvPr/>
          </p:nvSpPr>
          <p:spPr bwMode="auto">
            <a:xfrm>
              <a:off x="4060826" y="3576638"/>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17" name="Freeform 3394"/>
            <p:cNvSpPr>
              <a:spLocks/>
            </p:cNvSpPr>
            <p:nvPr/>
          </p:nvSpPr>
          <p:spPr bwMode="auto">
            <a:xfrm>
              <a:off x="4062413" y="3576638"/>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18" name="Freeform 3395"/>
            <p:cNvSpPr>
              <a:spLocks/>
            </p:cNvSpPr>
            <p:nvPr/>
          </p:nvSpPr>
          <p:spPr bwMode="auto">
            <a:xfrm>
              <a:off x="4062413" y="3576638"/>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519" name="Freeform 3396"/>
            <p:cNvSpPr>
              <a:spLocks/>
            </p:cNvSpPr>
            <p:nvPr/>
          </p:nvSpPr>
          <p:spPr bwMode="auto">
            <a:xfrm>
              <a:off x="40640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20" name="Freeform 3397"/>
            <p:cNvSpPr>
              <a:spLocks/>
            </p:cNvSpPr>
            <p:nvPr/>
          </p:nvSpPr>
          <p:spPr bwMode="auto">
            <a:xfrm>
              <a:off x="40655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21" name="Freeform 3398"/>
            <p:cNvSpPr>
              <a:spLocks/>
            </p:cNvSpPr>
            <p:nvPr/>
          </p:nvSpPr>
          <p:spPr bwMode="auto">
            <a:xfrm>
              <a:off x="406717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22" name="Freeform 3399"/>
            <p:cNvSpPr>
              <a:spLocks/>
            </p:cNvSpPr>
            <p:nvPr/>
          </p:nvSpPr>
          <p:spPr bwMode="auto">
            <a:xfrm>
              <a:off x="40671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23" name="Freeform 3400"/>
            <p:cNvSpPr>
              <a:spLocks/>
            </p:cNvSpPr>
            <p:nvPr/>
          </p:nvSpPr>
          <p:spPr bwMode="auto">
            <a:xfrm>
              <a:off x="406876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24" name="Freeform 3401"/>
            <p:cNvSpPr>
              <a:spLocks/>
            </p:cNvSpPr>
            <p:nvPr/>
          </p:nvSpPr>
          <p:spPr bwMode="auto">
            <a:xfrm>
              <a:off x="40687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25" name="Freeform 3402"/>
            <p:cNvSpPr>
              <a:spLocks/>
            </p:cNvSpPr>
            <p:nvPr/>
          </p:nvSpPr>
          <p:spPr bwMode="auto">
            <a:xfrm>
              <a:off x="40703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26" name="Freeform 3403"/>
            <p:cNvSpPr>
              <a:spLocks/>
            </p:cNvSpPr>
            <p:nvPr/>
          </p:nvSpPr>
          <p:spPr bwMode="auto">
            <a:xfrm>
              <a:off x="40719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27" name="Freeform 3404"/>
            <p:cNvSpPr>
              <a:spLocks/>
            </p:cNvSpPr>
            <p:nvPr/>
          </p:nvSpPr>
          <p:spPr bwMode="auto">
            <a:xfrm>
              <a:off x="40719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28" name="Freeform 3405"/>
            <p:cNvSpPr>
              <a:spLocks/>
            </p:cNvSpPr>
            <p:nvPr/>
          </p:nvSpPr>
          <p:spPr bwMode="auto">
            <a:xfrm>
              <a:off x="40735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29" name="Freeform 3406"/>
            <p:cNvSpPr>
              <a:spLocks/>
            </p:cNvSpPr>
            <p:nvPr/>
          </p:nvSpPr>
          <p:spPr bwMode="auto">
            <a:xfrm>
              <a:off x="40751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30" name="Freeform 3407"/>
            <p:cNvSpPr>
              <a:spLocks/>
            </p:cNvSpPr>
            <p:nvPr/>
          </p:nvSpPr>
          <p:spPr bwMode="auto">
            <a:xfrm>
              <a:off x="407670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31" name="Freeform 3408"/>
            <p:cNvSpPr>
              <a:spLocks/>
            </p:cNvSpPr>
            <p:nvPr/>
          </p:nvSpPr>
          <p:spPr bwMode="auto">
            <a:xfrm>
              <a:off x="40767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32" name="Freeform 3409"/>
            <p:cNvSpPr>
              <a:spLocks/>
            </p:cNvSpPr>
            <p:nvPr/>
          </p:nvSpPr>
          <p:spPr bwMode="auto">
            <a:xfrm>
              <a:off x="40782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33" name="Freeform 3410"/>
            <p:cNvSpPr>
              <a:spLocks/>
            </p:cNvSpPr>
            <p:nvPr/>
          </p:nvSpPr>
          <p:spPr bwMode="auto">
            <a:xfrm>
              <a:off x="40798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34" name="Freeform 3411"/>
            <p:cNvSpPr>
              <a:spLocks/>
            </p:cNvSpPr>
            <p:nvPr/>
          </p:nvSpPr>
          <p:spPr bwMode="auto">
            <a:xfrm>
              <a:off x="408146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35" name="Freeform 3412"/>
            <p:cNvSpPr>
              <a:spLocks/>
            </p:cNvSpPr>
            <p:nvPr/>
          </p:nvSpPr>
          <p:spPr bwMode="auto">
            <a:xfrm>
              <a:off x="40814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36" name="Freeform 3413"/>
            <p:cNvSpPr>
              <a:spLocks/>
            </p:cNvSpPr>
            <p:nvPr/>
          </p:nvSpPr>
          <p:spPr bwMode="auto">
            <a:xfrm>
              <a:off x="40830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37" name="Freeform 3414"/>
            <p:cNvSpPr>
              <a:spLocks/>
            </p:cNvSpPr>
            <p:nvPr/>
          </p:nvSpPr>
          <p:spPr bwMode="auto">
            <a:xfrm>
              <a:off x="40846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38" name="Freeform 3415"/>
            <p:cNvSpPr>
              <a:spLocks/>
            </p:cNvSpPr>
            <p:nvPr/>
          </p:nvSpPr>
          <p:spPr bwMode="auto">
            <a:xfrm>
              <a:off x="40846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39" name="Freeform 3416"/>
            <p:cNvSpPr>
              <a:spLocks/>
            </p:cNvSpPr>
            <p:nvPr/>
          </p:nvSpPr>
          <p:spPr bwMode="auto">
            <a:xfrm>
              <a:off x="408622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40" name="Freeform 3417"/>
            <p:cNvSpPr>
              <a:spLocks/>
            </p:cNvSpPr>
            <p:nvPr/>
          </p:nvSpPr>
          <p:spPr bwMode="auto">
            <a:xfrm>
              <a:off x="40862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41" name="Freeform 3418"/>
            <p:cNvSpPr>
              <a:spLocks/>
            </p:cNvSpPr>
            <p:nvPr/>
          </p:nvSpPr>
          <p:spPr bwMode="auto">
            <a:xfrm>
              <a:off x="40878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42" name="Freeform 3419"/>
            <p:cNvSpPr>
              <a:spLocks/>
            </p:cNvSpPr>
            <p:nvPr/>
          </p:nvSpPr>
          <p:spPr bwMode="auto">
            <a:xfrm>
              <a:off x="40894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43" name="Freeform 3420"/>
            <p:cNvSpPr>
              <a:spLocks/>
            </p:cNvSpPr>
            <p:nvPr/>
          </p:nvSpPr>
          <p:spPr bwMode="auto">
            <a:xfrm>
              <a:off x="40909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44" name="Freeform 3422"/>
            <p:cNvSpPr>
              <a:spLocks/>
            </p:cNvSpPr>
            <p:nvPr/>
          </p:nvSpPr>
          <p:spPr bwMode="auto">
            <a:xfrm>
              <a:off x="40909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45" name="Freeform 3423"/>
            <p:cNvSpPr>
              <a:spLocks/>
            </p:cNvSpPr>
            <p:nvPr/>
          </p:nvSpPr>
          <p:spPr bwMode="auto">
            <a:xfrm>
              <a:off x="40925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46" name="Freeform 3424"/>
            <p:cNvSpPr>
              <a:spLocks/>
            </p:cNvSpPr>
            <p:nvPr/>
          </p:nvSpPr>
          <p:spPr bwMode="auto">
            <a:xfrm>
              <a:off x="40941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47" name="Freeform 3425"/>
            <p:cNvSpPr>
              <a:spLocks/>
            </p:cNvSpPr>
            <p:nvPr/>
          </p:nvSpPr>
          <p:spPr bwMode="auto">
            <a:xfrm>
              <a:off x="409575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48" name="Freeform 3426"/>
            <p:cNvSpPr>
              <a:spLocks/>
            </p:cNvSpPr>
            <p:nvPr/>
          </p:nvSpPr>
          <p:spPr bwMode="auto">
            <a:xfrm>
              <a:off x="40957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49" name="Freeform 3427"/>
            <p:cNvSpPr>
              <a:spLocks/>
            </p:cNvSpPr>
            <p:nvPr/>
          </p:nvSpPr>
          <p:spPr bwMode="auto">
            <a:xfrm>
              <a:off x="40973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50" name="Freeform 3428"/>
            <p:cNvSpPr>
              <a:spLocks/>
            </p:cNvSpPr>
            <p:nvPr/>
          </p:nvSpPr>
          <p:spPr bwMode="auto">
            <a:xfrm>
              <a:off x="409892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51" name="Freeform 3429"/>
            <p:cNvSpPr>
              <a:spLocks/>
            </p:cNvSpPr>
            <p:nvPr/>
          </p:nvSpPr>
          <p:spPr bwMode="auto">
            <a:xfrm>
              <a:off x="40989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52" name="Freeform 3430"/>
            <p:cNvSpPr>
              <a:spLocks/>
            </p:cNvSpPr>
            <p:nvPr/>
          </p:nvSpPr>
          <p:spPr bwMode="auto">
            <a:xfrm>
              <a:off x="41005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53" name="Freeform 3431"/>
            <p:cNvSpPr>
              <a:spLocks/>
            </p:cNvSpPr>
            <p:nvPr/>
          </p:nvSpPr>
          <p:spPr bwMode="auto">
            <a:xfrm>
              <a:off x="41021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54" name="Freeform 3432"/>
            <p:cNvSpPr>
              <a:spLocks/>
            </p:cNvSpPr>
            <p:nvPr/>
          </p:nvSpPr>
          <p:spPr bwMode="auto">
            <a:xfrm>
              <a:off x="41036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55" name="Freeform 3433"/>
            <p:cNvSpPr>
              <a:spLocks/>
            </p:cNvSpPr>
            <p:nvPr/>
          </p:nvSpPr>
          <p:spPr bwMode="auto">
            <a:xfrm>
              <a:off x="41036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56" name="Freeform 3434"/>
            <p:cNvSpPr>
              <a:spLocks/>
            </p:cNvSpPr>
            <p:nvPr/>
          </p:nvSpPr>
          <p:spPr bwMode="auto">
            <a:xfrm>
              <a:off x="410527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57" name="Freeform 3435"/>
            <p:cNvSpPr>
              <a:spLocks/>
            </p:cNvSpPr>
            <p:nvPr/>
          </p:nvSpPr>
          <p:spPr bwMode="auto">
            <a:xfrm>
              <a:off x="41052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58" name="Freeform 3436"/>
            <p:cNvSpPr>
              <a:spLocks/>
            </p:cNvSpPr>
            <p:nvPr/>
          </p:nvSpPr>
          <p:spPr bwMode="auto">
            <a:xfrm>
              <a:off x="41068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59" name="Freeform 3437"/>
            <p:cNvSpPr>
              <a:spLocks/>
            </p:cNvSpPr>
            <p:nvPr/>
          </p:nvSpPr>
          <p:spPr bwMode="auto">
            <a:xfrm>
              <a:off x="41084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60" name="Freeform 3438"/>
            <p:cNvSpPr>
              <a:spLocks/>
            </p:cNvSpPr>
            <p:nvPr/>
          </p:nvSpPr>
          <p:spPr bwMode="auto">
            <a:xfrm>
              <a:off x="41100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61" name="Freeform 3439"/>
            <p:cNvSpPr>
              <a:spLocks/>
            </p:cNvSpPr>
            <p:nvPr/>
          </p:nvSpPr>
          <p:spPr bwMode="auto">
            <a:xfrm>
              <a:off x="41100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62" name="Freeform 3440"/>
            <p:cNvSpPr>
              <a:spLocks/>
            </p:cNvSpPr>
            <p:nvPr/>
          </p:nvSpPr>
          <p:spPr bwMode="auto">
            <a:xfrm>
              <a:off x="41116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63" name="Freeform 3441"/>
            <p:cNvSpPr>
              <a:spLocks/>
            </p:cNvSpPr>
            <p:nvPr/>
          </p:nvSpPr>
          <p:spPr bwMode="auto">
            <a:xfrm>
              <a:off x="411321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64" name="Freeform 3442"/>
            <p:cNvSpPr>
              <a:spLocks/>
            </p:cNvSpPr>
            <p:nvPr/>
          </p:nvSpPr>
          <p:spPr bwMode="auto">
            <a:xfrm>
              <a:off x="41132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65" name="Freeform 3443"/>
            <p:cNvSpPr>
              <a:spLocks/>
            </p:cNvSpPr>
            <p:nvPr/>
          </p:nvSpPr>
          <p:spPr bwMode="auto">
            <a:xfrm>
              <a:off x="41148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66" name="Freeform 3444"/>
            <p:cNvSpPr>
              <a:spLocks/>
            </p:cNvSpPr>
            <p:nvPr/>
          </p:nvSpPr>
          <p:spPr bwMode="auto">
            <a:xfrm>
              <a:off x="41163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67" name="Freeform 3445"/>
            <p:cNvSpPr>
              <a:spLocks/>
            </p:cNvSpPr>
            <p:nvPr/>
          </p:nvSpPr>
          <p:spPr bwMode="auto">
            <a:xfrm>
              <a:off x="411797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68" name="Freeform 3446"/>
            <p:cNvSpPr>
              <a:spLocks/>
            </p:cNvSpPr>
            <p:nvPr/>
          </p:nvSpPr>
          <p:spPr bwMode="auto">
            <a:xfrm>
              <a:off x="41179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69" name="Freeform 3447"/>
            <p:cNvSpPr>
              <a:spLocks/>
            </p:cNvSpPr>
            <p:nvPr/>
          </p:nvSpPr>
          <p:spPr bwMode="auto">
            <a:xfrm>
              <a:off x="41195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70" name="Freeform 3448"/>
            <p:cNvSpPr>
              <a:spLocks/>
            </p:cNvSpPr>
            <p:nvPr/>
          </p:nvSpPr>
          <p:spPr bwMode="auto">
            <a:xfrm>
              <a:off x="41211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71" name="Freeform 3449"/>
            <p:cNvSpPr>
              <a:spLocks/>
            </p:cNvSpPr>
            <p:nvPr/>
          </p:nvSpPr>
          <p:spPr bwMode="auto">
            <a:xfrm>
              <a:off x="41227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72" name="Freeform 3450"/>
            <p:cNvSpPr>
              <a:spLocks/>
            </p:cNvSpPr>
            <p:nvPr/>
          </p:nvSpPr>
          <p:spPr bwMode="auto">
            <a:xfrm>
              <a:off x="41227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73" name="Freeform 3451"/>
            <p:cNvSpPr>
              <a:spLocks/>
            </p:cNvSpPr>
            <p:nvPr/>
          </p:nvSpPr>
          <p:spPr bwMode="auto">
            <a:xfrm>
              <a:off x="412432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74" name="Freeform 3452"/>
            <p:cNvSpPr>
              <a:spLocks/>
            </p:cNvSpPr>
            <p:nvPr/>
          </p:nvSpPr>
          <p:spPr bwMode="auto">
            <a:xfrm>
              <a:off x="41243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75" name="Freeform 3453"/>
            <p:cNvSpPr>
              <a:spLocks/>
            </p:cNvSpPr>
            <p:nvPr/>
          </p:nvSpPr>
          <p:spPr bwMode="auto">
            <a:xfrm>
              <a:off x="41259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76" name="Freeform 3454"/>
            <p:cNvSpPr>
              <a:spLocks/>
            </p:cNvSpPr>
            <p:nvPr/>
          </p:nvSpPr>
          <p:spPr bwMode="auto">
            <a:xfrm>
              <a:off x="412750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77" name="Freeform 3455"/>
            <p:cNvSpPr>
              <a:spLocks/>
            </p:cNvSpPr>
            <p:nvPr/>
          </p:nvSpPr>
          <p:spPr bwMode="auto">
            <a:xfrm>
              <a:off x="41275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78" name="Freeform 3456"/>
            <p:cNvSpPr>
              <a:spLocks/>
            </p:cNvSpPr>
            <p:nvPr/>
          </p:nvSpPr>
          <p:spPr bwMode="auto">
            <a:xfrm>
              <a:off x="41290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79" name="Freeform 3457"/>
            <p:cNvSpPr>
              <a:spLocks/>
            </p:cNvSpPr>
            <p:nvPr/>
          </p:nvSpPr>
          <p:spPr bwMode="auto">
            <a:xfrm>
              <a:off x="41306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80" name="Freeform 3458"/>
            <p:cNvSpPr>
              <a:spLocks/>
            </p:cNvSpPr>
            <p:nvPr/>
          </p:nvSpPr>
          <p:spPr bwMode="auto">
            <a:xfrm>
              <a:off x="413226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81" name="Freeform 3459"/>
            <p:cNvSpPr>
              <a:spLocks/>
            </p:cNvSpPr>
            <p:nvPr/>
          </p:nvSpPr>
          <p:spPr bwMode="auto">
            <a:xfrm>
              <a:off x="41322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82" name="Freeform 3460"/>
            <p:cNvSpPr>
              <a:spLocks/>
            </p:cNvSpPr>
            <p:nvPr/>
          </p:nvSpPr>
          <p:spPr bwMode="auto">
            <a:xfrm>
              <a:off x="41338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83" name="Freeform 3461"/>
            <p:cNvSpPr>
              <a:spLocks/>
            </p:cNvSpPr>
            <p:nvPr/>
          </p:nvSpPr>
          <p:spPr bwMode="auto">
            <a:xfrm>
              <a:off x="41354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84" name="Freeform 3462"/>
            <p:cNvSpPr>
              <a:spLocks/>
            </p:cNvSpPr>
            <p:nvPr/>
          </p:nvSpPr>
          <p:spPr bwMode="auto">
            <a:xfrm>
              <a:off x="413702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85" name="Freeform 3463"/>
            <p:cNvSpPr>
              <a:spLocks/>
            </p:cNvSpPr>
            <p:nvPr/>
          </p:nvSpPr>
          <p:spPr bwMode="auto">
            <a:xfrm>
              <a:off x="41370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86" name="Freeform 3464"/>
            <p:cNvSpPr>
              <a:spLocks/>
            </p:cNvSpPr>
            <p:nvPr/>
          </p:nvSpPr>
          <p:spPr bwMode="auto">
            <a:xfrm>
              <a:off x="41386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87" name="Freeform 3465"/>
            <p:cNvSpPr>
              <a:spLocks/>
            </p:cNvSpPr>
            <p:nvPr/>
          </p:nvSpPr>
          <p:spPr bwMode="auto">
            <a:xfrm>
              <a:off x="41402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88" name="Freeform 3466"/>
            <p:cNvSpPr>
              <a:spLocks/>
            </p:cNvSpPr>
            <p:nvPr/>
          </p:nvSpPr>
          <p:spPr bwMode="auto">
            <a:xfrm>
              <a:off x="41417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89" name="Freeform 3467"/>
            <p:cNvSpPr>
              <a:spLocks/>
            </p:cNvSpPr>
            <p:nvPr/>
          </p:nvSpPr>
          <p:spPr bwMode="auto">
            <a:xfrm>
              <a:off x="41417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90" name="Freeform 3468"/>
            <p:cNvSpPr>
              <a:spLocks/>
            </p:cNvSpPr>
            <p:nvPr/>
          </p:nvSpPr>
          <p:spPr bwMode="auto">
            <a:xfrm>
              <a:off x="41417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91" name="Freeform 3469"/>
            <p:cNvSpPr>
              <a:spLocks/>
            </p:cNvSpPr>
            <p:nvPr/>
          </p:nvSpPr>
          <p:spPr bwMode="auto">
            <a:xfrm>
              <a:off x="41433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92" name="Freeform 3470"/>
            <p:cNvSpPr>
              <a:spLocks/>
            </p:cNvSpPr>
            <p:nvPr/>
          </p:nvSpPr>
          <p:spPr bwMode="auto">
            <a:xfrm>
              <a:off x="41449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93" name="Freeform 3471"/>
            <p:cNvSpPr>
              <a:spLocks/>
            </p:cNvSpPr>
            <p:nvPr/>
          </p:nvSpPr>
          <p:spPr bwMode="auto">
            <a:xfrm>
              <a:off x="414655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94" name="Freeform 3472"/>
            <p:cNvSpPr>
              <a:spLocks/>
            </p:cNvSpPr>
            <p:nvPr/>
          </p:nvSpPr>
          <p:spPr bwMode="auto">
            <a:xfrm>
              <a:off x="41465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95" name="Freeform 3473"/>
            <p:cNvSpPr>
              <a:spLocks/>
            </p:cNvSpPr>
            <p:nvPr/>
          </p:nvSpPr>
          <p:spPr bwMode="auto">
            <a:xfrm>
              <a:off x="41481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96" name="Freeform 3474"/>
            <p:cNvSpPr>
              <a:spLocks/>
            </p:cNvSpPr>
            <p:nvPr/>
          </p:nvSpPr>
          <p:spPr bwMode="auto">
            <a:xfrm>
              <a:off x="41497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97" name="Freeform 3475"/>
            <p:cNvSpPr>
              <a:spLocks/>
            </p:cNvSpPr>
            <p:nvPr/>
          </p:nvSpPr>
          <p:spPr bwMode="auto">
            <a:xfrm>
              <a:off x="415131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598" name="Freeform 3476"/>
            <p:cNvSpPr>
              <a:spLocks/>
            </p:cNvSpPr>
            <p:nvPr/>
          </p:nvSpPr>
          <p:spPr bwMode="auto">
            <a:xfrm>
              <a:off x="41513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599" name="Freeform 3477"/>
            <p:cNvSpPr>
              <a:spLocks/>
            </p:cNvSpPr>
            <p:nvPr/>
          </p:nvSpPr>
          <p:spPr bwMode="auto">
            <a:xfrm>
              <a:off x="41529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00" name="Freeform 3478"/>
            <p:cNvSpPr>
              <a:spLocks/>
            </p:cNvSpPr>
            <p:nvPr/>
          </p:nvSpPr>
          <p:spPr bwMode="auto">
            <a:xfrm>
              <a:off x="41544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01" name="Freeform 3479"/>
            <p:cNvSpPr>
              <a:spLocks/>
            </p:cNvSpPr>
            <p:nvPr/>
          </p:nvSpPr>
          <p:spPr bwMode="auto">
            <a:xfrm>
              <a:off x="415607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02" name="Freeform 3480"/>
            <p:cNvSpPr>
              <a:spLocks/>
            </p:cNvSpPr>
            <p:nvPr/>
          </p:nvSpPr>
          <p:spPr bwMode="auto">
            <a:xfrm>
              <a:off x="41560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03" name="Freeform 3481"/>
            <p:cNvSpPr>
              <a:spLocks/>
            </p:cNvSpPr>
            <p:nvPr/>
          </p:nvSpPr>
          <p:spPr bwMode="auto">
            <a:xfrm>
              <a:off x="41576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04" name="Freeform 3482"/>
            <p:cNvSpPr>
              <a:spLocks/>
            </p:cNvSpPr>
            <p:nvPr/>
          </p:nvSpPr>
          <p:spPr bwMode="auto">
            <a:xfrm>
              <a:off x="415925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05" name="Freeform 3483"/>
            <p:cNvSpPr>
              <a:spLocks/>
            </p:cNvSpPr>
            <p:nvPr/>
          </p:nvSpPr>
          <p:spPr bwMode="auto">
            <a:xfrm>
              <a:off x="41592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06" name="Freeform 3484"/>
            <p:cNvSpPr>
              <a:spLocks/>
            </p:cNvSpPr>
            <p:nvPr/>
          </p:nvSpPr>
          <p:spPr bwMode="auto">
            <a:xfrm>
              <a:off x="41608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07" name="Freeform 3485"/>
            <p:cNvSpPr>
              <a:spLocks/>
            </p:cNvSpPr>
            <p:nvPr/>
          </p:nvSpPr>
          <p:spPr bwMode="auto">
            <a:xfrm>
              <a:off x="41608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08" name="Freeform 3486"/>
            <p:cNvSpPr>
              <a:spLocks/>
            </p:cNvSpPr>
            <p:nvPr/>
          </p:nvSpPr>
          <p:spPr bwMode="auto">
            <a:xfrm>
              <a:off x="41624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09" name="Freeform 3487"/>
            <p:cNvSpPr>
              <a:spLocks/>
            </p:cNvSpPr>
            <p:nvPr/>
          </p:nvSpPr>
          <p:spPr bwMode="auto">
            <a:xfrm>
              <a:off x="41640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10" name="Freeform 3488"/>
            <p:cNvSpPr>
              <a:spLocks/>
            </p:cNvSpPr>
            <p:nvPr/>
          </p:nvSpPr>
          <p:spPr bwMode="auto">
            <a:xfrm>
              <a:off x="416560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11" name="Freeform 3489"/>
            <p:cNvSpPr>
              <a:spLocks/>
            </p:cNvSpPr>
            <p:nvPr/>
          </p:nvSpPr>
          <p:spPr bwMode="auto">
            <a:xfrm>
              <a:off x="41656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12" name="Freeform 3490"/>
            <p:cNvSpPr>
              <a:spLocks/>
            </p:cNvSpPr>
            <p:nvPr/>
          </p:nvSpPr>
          <p:spPr bwMode="auto">
            <a:xfrm>
              <a:off x="41671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13" name="Freeform 3491"/>
            <p:cNvSpPr>
              <a:spLocks/>
            </p:cNvSpPr>
            <p:nvPr/>
          </p:nvSpPr>
          <p:spPr bwMode="auto">
            <a:xfrm>
              <a:off x="41687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14" name="Freeform 3492"/>
            <p:cNvSpPr>
              <a:spLocks/>
            </p:cNvSpPr>
            <p:nvPr/>
          </p:nvSpPr>
          <p:spPr bwMode="auto">
            <a:xfrm>
              <a:off x="417036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15" name="Freeform 3493"/>
            <p:cNvSpPr>
              <a:spLocks/>
            </p:cNvSpPr>
            <p:nvPr/>
          </p:nvSpPr>
          <p:spPr bwMode="auto">
            <a:xfrm>
              <a:off x="41703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16" name="Freeform 3494"/>
            <p:cNvSpPr>
              <a:spLocks/>
            </p:cNvSpPr>
            <p:nvPr/>
          </p:nvSpPr>
          <p:spPr bwMode="auto">
            <a:xfrm>
              <a:off x="41719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17" name="Freeform 3495"/>
            <p:cNvSpPr>
              <a:spLocks/>
            </p:cNvSpPr>
            <p:nvPr/>
          </p:nvSpPr>
          <p:spPr bwMode="auto">
            <a:xfrm>
              <a:off x="41735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18" name="Freeform 3496"/>
            <p:cNvSpPr>
              <a:spLocks/>
            </p:cNvSpPr>
            <p:nvPr/>
          </p:nvSpPr>
          <p:spPr bwMode="auto">
            <a:xfrm>
              <a:off x="41735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19" name="Freeform 3497"/>
            <p:cNvSpPr>
              <a:spLocks/>
            </p:cNvSpPr>
            <p:nvPr/>
          </p:nvSpPr>
          <p:spPr bwMode="auto">
            <a:xfrm>
              <a:off x="41751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20" name="Freeform 3498"/>
            <p:cNvSpPr>
              <a:spLocks/>
            </p:cNvSpPr>
            <p:nvPr/>
          </p:nvSpPr>
          <p:spPr bwMode="auto">
            <a:xfrm>
              <a:off x="41767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21" name="Freeform 3499"/>
            <p:cNvSpPr>
              <a:spLocks/>
            </p:cNvSpPr>
            <p:nvPr/>
          </p:nvSpPr>
          <p:spPr bwMode="auto">
            <a:xfrm>
              <a:off x="417830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22" name="Freeform 3500"/>
            <p:cNvSpPr>
              <a:spLocks/>
            </p:cNvSpPr>
            <p:nvPr/>
          </p:nvSpPr>
          <p:spPr bwMode="auto">
            <a:xfrm>
              <a:off x="41783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23" name="Freeform 3501"/>
            <p:cNvSpPr>
              <a:spLocks/>
            </p:cNvSpPr>
            <p:nvPr/>
          </p:nvSpPr>
          <p:spPr bwMode="auto">
            <a:xfrm>
              <a:off x="41798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24" name="Freeform 3502"/>
            <p:cNvSpPr>
              <a:spLocks/>
            </p:cNvSpPr>
            <p:nvPr/>
          </p:nvSpPr>
          <p:spPr bwMode="auto">
            <a:xfrm>
              <a:off x="41798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25" name="Freeform 3503"/>
            <p:cNvSpPr>
              <a:spLocks/>
            </p:cNvSpPr>
            <p:nvPr/>
          </p:nvSpPr>
          <p:spPr bwMode="auto">
            <a:xfrm>
              <a:off x="41814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26" name="Freeform 3504"/>
            <p:cNvSpPr>
              <a:spLocks/>
            </p:cNvSpPr>
            <p:nvPr/>
          </p:nvSpPr>
          <p:spPr bwMode="auto">
            <a:xfrm>
              <a:off x="41830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27" name="Freeform 3505"/>
            <p:cNvSpPr>
              <a:spLocks/>
            </p:cNvSpPr>
            <p:nvPr/>
          </p:nvSpPr>
          <p:spPr bwMode="auto">
            <a:xfrm>
              <a:off x="418465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28" name="Freeform 3506"/>
            <p:cNvSpPr>
              <a:spLocks/>
            </p:cNvSpPr>
            <p:nvPr/>
          </p:nvSpPr>
          <p:spPr bwMode="auto">
            <a:xfrm>
              <a:off x="41846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29" name="Freeform 3507"/>
            <p:cNvSpPr>
              <a:spLocks/>
            </p:cNvSpPr>
            <p:nvPr/>
          </p:nvSpPr>
          <p:spPr bwMode="auto">
            <a:xfrm>
              <a:off x="41862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30" name="Freeform 3508"/>
            <p:cNvSpPr>
              <a:spLocks/>
            </p:cNvSpPr>
            <p:nvPr/>
          </p:nvSpPr>
          <p:spPr bwMode="auto">
            <a:xfrm>
              <a:off x="418782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31" name="Freeform 3509"/>
            <p:cNvSpPr>
              <a:spLocks/>
            </p:cNvSpPr>
            <p:nvPr/>
          </p:nvSpPr>
          <p:spPr bwMode="auto">
            <a:xfrm>
              <a:off x="41878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32" name="Freeform 3510"/>
            <p:cNvSpPr>
              <a:spLocks/>
            </p:cNvSpPr>
            <p:nvPr/>
          </p:nvSpPr>
          <p:spPr bwMode="auto">
            <a:xfrm>
              <a:off x="41894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33" name="Freeform 3511"/>
            <p:cNvSpPr>
              <a:spLocks/>
            </p:cNvSpPr>
            <p:nvPr/>
          </p:nvSpPr>
          <p:spPr bwMode="auto">
            <a:xfrm>
              <a:off x="41910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34" name="Freeform 3512"/>
            <p:cNvSpPr>
              <a:spLocks/>
            </p:cNvSpPr>
            <p:nvPr/>
          </p:nvSpPr>
          <p:spPr bwMode="auto">
            <a:xfrm>
              <a:off x="41925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35" name="Freeform 3513"/>
            <p:cNvSpPr>
              <a:spLocks/>
            </p:cNvSpPr>
            <p:nvPr/>
          </p:nvSpPr>
          <p:spPr bwMode="auto">
            <a:xfrm>
              <a:off x="41925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36" name="Freeform 3514"/>
            <p:cNvSpPr>
              <a:spLocks/>
            </p:cNvSpPr>
            <p:nvPr/>
          </p:nvSpPr>
          <p:spPr bwMode="auto">
            <a:xfrm>
              <a:off x="41941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37" name="Freeform 3515"/>
            <p:cNvSpPr>
              <a:spLocks/>
            </p:cNvSpPr>
            <p:nvPr/>
          </p:nvSpPr>
          <p:spPr bwMode="auto">
            <a:xfrm>
              <a:off x="419576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38" name="Freeform 3516"/>
            <p:cNvSpPr>
              <a:spLocks/>
            </p:cNvSpPr>
            <p:nvPr/>
          </p:nvSpPr>
          <p:spPr bwMode="auto">
            <a:xfrm>
              <a:off x="41957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39" name="Freeform 3517"/>
            <p:cNvSpPr>
              <a:spLocks/>
            </p:cNvSpPr>
            <p:nvPr/>
          </p:nvSpPr>
          <p:spPr bwMode="auto">
            <a:xfrm>
              <a:off x="41973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40" name="Freeform 3518"/>
            <p:cNvSpPr>
              <a:spLocks/>
            </p:cNvSpPr>
            <p:nvPr/>
          </p:nvSpPr>
          <p:spPr bwMode="auto">
            <a:xfrm>
              <a:off x="41989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41" name="Freeform 3519"/>
            <p:cNvSpPr>
              <a:spLocks/>
            </p:cNvSpPr>
            <p:nvPr/>
          </p:nvSpPr>
          <p:spPr bwMode="auto">
            <a:xfrm>
              <a:off x="41989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42" name="Freeform 3520"/>
            <p:cNvSpPr>
              <a:spLocks/>
            </p:cNvSpPr>
            <p:nvPr/>
          </p:nvSpPr>
          <p:spPr bwMode="auto">
            <a:xfrm>
              <a:off x="42005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43" name="Freeform 3521"/>
            <p:cNvSpPr>
              <a:spLocks/>
            </p:cNvSpPr>
            <p:nvPr/>
          </p:nvSpPr>
          <p:spPr bwMode="auto">
            <a:xfrm>
              <a:off x="42021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44" name="Freeform 3522"/>
            <p:cNvSpPr>
              <a:spLocks/>
            </p:cNvSpPr>
            <p:nvPr/>
          </p:nvSpPr>
          <p:spPr bwMode="auto">
            <a:xfrm>
              <a:off x="420370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45" name="Freeform 3523"/>
            <p:cNvSpPr>
              <a:spLocks/>
            </p:cNvSpPr>
            <p:nvPr/>
          </p:nvSpPr>
          <p:spPr bwMode="auto">
            <a:xfrm>
              <a:off x="42037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46" name="Freeform 3524"/>
            <p:cNvSpPr>
              <a:spLocks/>
            </p:cNvSpPr>
            <p:nvPr/>
          </p:nvSpPr>
          <p:spPr bwMode="auto">
            <a:xfrm>
              <a:off x="42052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47" name="Freeform 3525"/>
            <p:cNvSpPr>
              <a:spLocks/>
            </p:cNvSpPr>
            <p:nvPr/>
          </p:nvSpPr>
          <p:spPr bwMode="auto">
            <a:xfrm>
              <a:off x="420687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48" name="Freeform 3526"/>
            <p:cNvSpPr>
              <a:spLocks/>
            </p:cNvSpPr>
            <p:nvPr/>
          </p:nvSpPr>
          <p:spPr bwMode="auto">
            <a:xfrm>
              <a:off x="42068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49" name="Freeform 3527"/>
            <p:cNvSpPr>
              <a:spLocks/>
            </p:cNvSpPr>
            <p:nvPr/>
          </p:nvSpPr>
          <p:spPr bwMode="auto">
            <a:xfrm>
              <a:off x="42084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50" name="Freeform 3528"/>
            <p:cNvSpPr>
              <a:spLocks/>
            </p:cNvSpPr>
            <p:nvPr/>
          </p:nvSpPr>
          <p:spPr bwMode="auto">
            <a:xfrm>
              <a:off x="42100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51" name="Freeform 3529"/>
            <p:cNvSpPr>
              <a:spLocks/>
            </p:cNvSpPr>
            <p:nvPr/>
          </p:nvSpPr>
          <p:spPr bwMode="auto">
            <a:xfrm>
              <a:off x="42116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52" name="Freeform 3530"/>
            <p:cNvSpPr>
              <a:spLocks/>
            </p:cNvSpPr>
            <p:nvPr/>
          </p:nvSpPr>
          <p:spPr bwMode="auto">
            <a:xfrm>
              <a:off x="42116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53" name="Freeform 3531"/>
            <p:cNvSpPr>
              <a:spLocks/>
            </p:cNvSpPr>
            <p:nvPr/>
          </p:nvSpPr>
          <p:spPr bwMode="auto">
            <a:xfrm>
              <a:off x="42132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54" name="Freeform 3532"/>
            <p:cNvSpPr>
              <a:spLocks/>
            </p:cNvSpPr>
            <p:nvPr/>
          </p:nvSpPr>
          <p:spPr bwMode="auto">
            <a:xfrm>
              <a:off x="421481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55" name="Freeform 3533"/>
            <p:cNvSpPr>
              <a:spLocks/>
            </p:cNvSpPr>
            <p:nvPr/>
          </p:nvSpPr>
          <p:spPr bwMode="auto">
            <a:xfrm>
              <a:off x="42148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56" name="Freeform 3534"/>
            <p:cNvSpPr>
              <a:spLocks/>
            </p:cNvSpPr>
            <p:nvPr/>
          </p:nvSpPr>
          <p:spPr bwMode="auto">
            <a:xfrm>
              <a:off x="42164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57" name="Freeform 3535"/>
            <p:cNvSpPr>
              <a:spLocks/>
            </p:cNvSpPr>
            <p:nvPr/>
          </p:nvSpPr>
          <p:spPr bwMode="auto">
            <a:xfrm>
              <a:off x="42179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58" name="Freeform 3536"/>
            <p:cNvSpPr>
              <a:spLocks/>
            </p:cNvSpPr>
            <p:nvPr/>
          </p:nvSpPr>
          <p:spPr bwMode="auto">
            <a:xfrm>
              <a:off x="42179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59" name="Freeform 3537"/>
            <p:cNvSpPr>
              <a:spLocks/>
            </p:cNvSpPr>
            <p:nvPr/>
          </p:nvSpPr>
          <p:spPr bwMode="auto">
            <a:xfrm>
              <a:off x="42195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60" name="Freeform 3538"/>
            <p:cNvSpPr>
              <a:spLocks/>
            </p:cNvSpPr>
            <p:nvPr/>
          </p:nvSpPr>
          <p:spPr bwMode="auto">
            <a:xfrm>
              <a:off x="422116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61" name="Freeform 3539"/>
            <p:cNvSpPr>
              <a:spLocks/>
            </p:cNvSpPr>
            <p:nvPr/>
          </p:nvSpPr>
          <p:spPr bwMode="auto">
            <a:xfrm>
              <a:off x="42211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62" name="Freeform 3540"/>
            <p:cNvSpPr>
              <a:spLocks/>
            </p:cNvSpPr>
            <p:nvPr/>
          </p:nvSpPr>
          <p:spPr bwMode="auto">
            <a:xfrm>
              <a:off x="42227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63" name="Freeform 3541"/>
            <p:cNvSpPr>
              <a:spLocks/>
            </p:cNvSpPr>
            <p:nvPr/>
          </p:nvSpPr>
          <p:spPr bwMode="auto">
            <a:xfrm>
              <a:off x="42243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64" name="Freeform 3542"/>
            <p:cNvSpPr>
              <a:spLocks/>
            </p:cNvSpPr>
            <p:nvPr/>
          </p:nvSpPr>
          <p:spPr bwMode="auto">
            <a:xfrm>
              <a:off x="422592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65" name="Freeform 3543"/>
            <p:cNvSpPr>
              <a:spLocks/>
            </p:cNvSpPr>
            <p:nvPr/>
          </p:nvSpPr>
          <p:spPr bwMode="auto">
            <a:xfrm>
              <a:off x="42259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66" name="Freeform 3544"/>
            <p:cNvSpPr>
              <a:spLocks/>
            </p:cNvSpPr>
            <p:nvPr/>
          </p:nvSpPr>
          <p:spPr bwMode="auto">
            <a:xfrm>
              <a:off x="42275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67" name="Freeform 3545"/>
            <p:cNvSpPr>
              <a:spLocks/>
            </p:cNvSpPr>
            <p:nvPr/>
          </p:nvSpPr>
          <p:spPr bwMode="auto">
            <a:xfrm>
              <a:off x="42291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68" name="Freeform 3546"/>
            <p:cNvSpPr>
              <a:spLocks/>
            </p:cNvSpPr>
            <p:nvPr/>
          </p:nvSpPr>
          <p:spPr bwMode="auto">
            <a:xfrm>
              <a:off x="42306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69" name="Freeform 3547"/>
            <p:cNvSpPr>
              <a:spLocks/>
            </p:cNvSpPr>
            <p:nvPr/>
          </p:nvSpPr>
          <p:spPr bwMode="auto">
            <a:xfrm>
              <a:off x="42306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70" name="Freeform 3548"/>
            <p:cNvSpPr>
              <a:spLocks/>
            </p:cNvSpPr>
            <p:nvPr/>
          </p:nvSpPr>
          <p:spPr bwMode="auto">
            <a:xfrm>
              <a:off x="423227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71" name="Freeform 3549"/>
            <p:cNvSpPr>
              <a:spLocks/>
            </p:cNvSpPr>
            <p:nvPr/>
          </p:nvSpPr>
          <p:spPr bwMode="auto">
            <a:xfrm>
              <a:off x="42322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72" name="Freeform 3550"/>
            <p:cNvSpPr>
              <a:spLocks/>
            </p:cNvSpPr>
            <p:nvPr/>
          </p:nvSpPr>
          <p:spPr bwMode="auto">
            <a:xfrm>
              <a:off x="42338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73" name="Freeform 3551"/>
            <p:cNvSpPr>
              <a:spLocks/>
            </p:cNvSpPr>
            <p:nvPr/>
          </p:nvSpPr>
          <p:spPr bwMode="auto">
            <a:xfrm>
              <a:off x="423545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74" name="Freeform 3552"/>
            <p:cNvSpPr>
              <a:spLocks/>
            </p:cNvSpPr>
            <p:nvPr/>
          </p:nvSpPr>
          <p:spPr bwMode="auto">
            <a:xfrm>
              <a:off x="42354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75" name="Freeform 3553"/>
            <p:cNvSpPr>
              <a:spLocks/>
            </p:cNvSpPr>
            <p:nvPr/>
          </p:nvSpPr>
          <p:spPr bwMode="auto">
            <a:xfrm>
              <a:off x="42370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76" name="Freeform 3554"/>
            <p:cNvSpPr>
              <a:spLocks/>
            </p:cNvSpPr>
            <p:nvPr/>
          </p:nvSpPr>
          <p:spPr bwMode="auto">
            <a:xfrm>
              <a:off x="42386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77" name="Freeform 3555"/>
            <p:cNvSpPr>
              <a:spLocks/>
            </p:cNvSpPr>
            <p:nvPr/>
          </p:nvSpPr>
          <p:spPr bwMode="auto">
            <a:xfrm>
              <a:off x="424021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78" name="Freeform 3556"/>
            <p:cNvSpPr>
              <a:spLocks/>
            </p:cNvSpPr>
            <p:nvPr/>
          </p:nvSpPr>
          <p:spPr bwMode="auto">
            <a:xfrm>
              <a:off x="42402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79" name="Freeform 3557"/>
            <p:cNvSpPr>
              <a:spLocks/>
            </p:cNvSpPr>
            <p:nvPr/>
          </p:nvSpPr>
          <p:spPr bwMode="auto">
            <a:xfrm>
              <a:off x="42418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80" name="Freeform 3558"/>
            <p:cNvSpPr>
              <a:spLocks/>
            </p:cNvSpPr>
            <p:nvPr/>
          </p:nvSpPr>
          <p:spPr bwMode="auto">
            <a:xfrm>
              <a:off x="42433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81" name="Freeform 3559"/>
            <p:cNvSpPr>
              <a:spLocks/>
            </p:cNvSpPr>
            <p:nvPr/>
          </p:nvSpPr>
          <p:spPr bwMode="auto">
            <a:xfrm>
              <a:off x="424497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82" name="Freeform 3560"/>
            <p:cNvSpPr>
              <a:spLocks/>
            </p:cNvSpPr>
            <p:nvPr/>
          </p:nvSpPr>
          <p:spPr bwMode="auto">
            <a:xfrm>
              <a:off x="42449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83" name="Freeform 3561"/>
            <p:cNvSpPr>
              <a:spLocks/>
            </p:cNvSpPr>
            <p:nvPr/>
          </p:nvSpPr>
          <p:spPr bwMode="auto">
            <a:xfrm>
              <a:off x="42465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84" name="Freeform 3562"/>
            <p:cNvSpPr>
              <a:spLocks/>
            </p:cNvSpPr>
            <p:nvPr/>
          </p:nvSpPr>
          <p:spPr bwMode="auto">
            <a:xfrm>
              <a:off x="42481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85" name="Freeform 3563"/>
            <p:cNvSpPr>
              <a:spLocks/>
            </p:cNvSpPr>
            <p:nvPr/>
          </p:nvSpPr>
          <p:spPr bwMode="auto">
            <a:xfrm>
              <a:off x="42497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86" name="Freeform 3564"/>
            <p:cNvSpPr>
              <a:spLocks/>
            </p:cNvSpPr>
            <p:nvPr/>
          </p:nvSpPr>
          <p:spPr bwMode="auto">
            <a:xfrm>
              <a:off x="42497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87" name="Freeform 3565"/>
            <p:cNvSpPr>
              <a:spLocks/>
            </p:cNvSpPr>
            <p:nvPr/>
          </p:nvSpPr>
          <p:spPr bwMode="auto">
            <a:xfrm>
              <a:off x="42497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88" name="Freeform 3566"/>
            <p:cNvSpPr>
              <a:spLocks/>
            </p:cNvSpPr>
            <p:nvPr/>
          </p:nvSpPr>
          <p:spPr bwMode="auto">
            <a:xfrm>
              <a:off x="42513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89" name="Freeform 3567"/>
            <p:cNvSpPr>
              <a:spLocks/>
            </p:cNvSpPr>
            <p:nvPr/>
          </p:nvSpPr>
          <p:spPr bwMode="auto">
            <a:xfrm>
              <a:off x="42529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90" name="Freeform 3568"/>
            <p:cNvSpPr>
              <a:spLocks/>
            </p:cNvSpPr>
            <p:nvPr/>
          </p:nvSpPr>
          <p:spPr bwMode="auto">
            <a:xfrm>
              <a:off x="425450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91" name="Freeform 3569"/>
            <p:cNvSpPr>
              <a:spLocks/>
            </p:cNvSpPr>
            <p:nvPr/>
          </p:nvSpPr>
          <p:spPr bwMode="auto">
            <a:xfrm>
              <a:off x="42545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92" name="Freeform 3570"/>
            <p:cNvSpPr>
              <a:spLocks/>
            </p:cNvSpPr>
            <p:nvPr/>
          </p:nvSpPr>
          <p:spPr bwMode="auto">
            <a:xfrm>
              <a:off x="42560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93" name="Freeform 3571"/>
            <p:cNvSpPr>
              <a:spLocks/>
            </p:cNvSpPr>
            <p:nvPr/>
          </p:nvSpPr>
          <p:spPr bwMode="auto">
            <a:xfrm>
              <a:off x="42576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94" name="Freeform 3572"/>
            <p:cNvSpPr>
              <a:spLocks/>
            </p:cNvSpPr>
            <p:nvPr/>
          </p:nvSpPr>
          <p:spPr bwMode="auto">
            <a:xfrm>
              <a:off x="425926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95" name="Freeform 3573"/>
            <p:cNvSpPr>
              <a:spLocks/>
            </p:cNvSpPr>
            <p:nvPr/>
          </p:nvSpPr>
          <p:spPr bwMode="auto">
            <a:xfrm>
              <a:off x="42592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96" name="Freeform 3574"/>
            <p:cNvSpPr>
              <a:spLocks/>
            </p:cNvSpPr>
            <p:nvPr/>
          </p:nvSpPr>
          <p:spPr bwMode="auto">
            <a:xfrm>
              <a:off x="42608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97" name="Freeform 3575"/>
            <p:cNvSpPr>
              <a:spLocks/>
            </p:cNvSpPr>
            <p:nvPr/>
          </p:nvSpPr>
          <p:spPr bwMode="auto">
            <a:xfrm>
              <a:off x="42624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698" name="Freeform 3576"/>
            <p:cNvSpPr>
              <a:spLocks/>
            </p:cNvSpPr>
            <p:nvPr/>
          </p:nvSpPr>
          <p:spPr bwMode="auto">
            <a:xfrm>
              <a:off x="4264026"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699" name="Freeform 3577"/>
            <p:cNvSpPr>
              <a:spLocks/>
            </p:cNvSpPr>
            <p:nvPr/>
          </p:nvSpPr>
          <p:spPr bwMode="auto">
            <a:xfrm>
              <a:off x="42640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00" name="Freeform 3578"/>
            <p:cNvSpPr>
              <a:spLocks/>
            </p:cNvSpPr>
            <p:nvPr/>
          </p:nvSpPr>
          <p:spPr bwMode="auto">
            <a:xfrm>
              <a:off x="42656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01" name="Freeform 3579"/>
            <p:cNvSpPr>
              <a:spLocks/>
            </p:cNvSpPr>
            <p:nvPr/>
          </p:nvSpPr>
          <p:spPr bwMode="auto">
            <a:xfrm>
              <a:off x="426720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02" name="Freeform 3580"/>
            <p:cNvSpPr>
              <a:spLocks/>
            </p:cNvSpPr>
            <p:nvPr/>
          </p:nvSpPr>
          <p:spPr bwMode="auto">
            <a:xfrm>
              <a:off x="42672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03" name="Freeform 3581"/>
            <p:cNvSpPr>
              <a:spLocks/>
            </p:cNvSpPr>
            <p:nvPr/>
          </p:nvSpPr>
          <p:spPr bwMode="auto">
            <a:xfrm>
              <a:off x="42687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04" name="Freeform 3582"/>
            <p:cNvSpPr>
              <a:spLocks/>
            </p:cNvSpPr>
            <p:nvPr/>
          </p:nvSpPr>
          <p:spPr bwMode="auto">
            <a:xfrm>
              <a:off x="42687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05" name="Freeform 3583"/>
            <p:cNvSpPr>
              <a:spLocks/>
            </p:cNvSpPr>
            <p:nvPr/>
          </p:nvSpPr>
          <p:spPr bwMode="auto">
            <a:xfrm>
              <a:off x="42703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06" name="Freeform 3584"/>
            <p:cNvSpPr>
              <a:spLocks/>
            </p:cNvSpPr>
            <p:nvPr/>
          </p:nvSpPr>
          <p:spPr bwMode="auto">
            <a:xfrm>
              <a:off x="42719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07" name="Freeform 3585"/>
            <p:cNvSpPr>
              <a:spLocks/>
            </p:cNvSpPr>
            <p:nvPr/>
          </p:nvSpPr>
          <p:spPr bwMode="auto">
            <a:xfrm>
              <a:off x="427355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08" name="Freeform 3586"/>
            <p:cNvSpPr>
              <a:spLocks/>
            </p:cNvSpPr>
            <p:nvPr/>
          </p:nvSpPr>
          <p:spPr bwMode="auto">
            <a:xfrm>
              <a:off x="42735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09" name="Freeform 3587"/>
            <p:cNvSpPr>
              <a:spLocks/>
            </p:cNvSpPr>
            <p:nvPr/>
          </p:nvSpPr>
          <p:spPr bwMode="auto">
            <a:xfrm>
              <a:off x="42751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10" name="Freeform 3588"/>
            <p:cNvSpPr>
              <a:spLocks/>
            </p:cNvSpPr>
            <p:nvPr/>
          </p:nvSpPr>
          <p:spPr bwMode="auto">
            <a:xfrm>
              <a:off x="427672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11" name="Freeform 3589"/>
            <p:cNvSpPr>
              <a:spLocks/>
            </p:cNvSpPr>
            <p:nvPr/>
          </p:nvSpPr>
          <p:spPr bwMode="auto">
            <a:xfrm>
              <a:off x="4278313"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12" name="Freeform 3590"/>
            <p:cNvSpPr>
              <a:spLocks/>
            </p:cNvSpPr>
            <p:nvPr/>
          </p:nvSpPr>
          <p:spPr bwMode="auto">
            <a:xfrm>
              <a:off x="427831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13" name="Freeform 3591"/>
            <p:cNvSpPr>
              <a:spLocks/>
            </p:cNvSpPr>
            <p:nvPr/>
          </p:nvSpPr>
          <p:spPr bwMode="auto">
            <a:xfrm>
              <a:off x="427990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14" name="Freeform 3592"/>
            <p:cNvSpPr>
              <a:spLocks/>
            </p:cNvSpPr>
            <p:nvPr/>
          </p:nvSpPr>
          <p:spPr bwMode="auto">
            <a:xfrm>
              <a:off x="428148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15" name="Freeform 3593"/>
            <p:cNvSpPr>
              <a:spLocks/>
            </p:cNvSpPr>
            <p:nvPr/>
          </p:nvSpPr>
          <p:spPr bwMode="auto">
            <a:xfrm>
              <a:off x="428148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16" name="Freeform 3594"/>
            <p:cNvSpPr>
              <a:spLocks/>
            </p:cNvSpPr>
            <p:nvPr/>
          </p:nvSpPr>
          <p:spPr bwMode="auto">
            <a:xfrm>
              <a:off x="4283076"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17" name="Freeform 3595"/>
            <p:cNvSpPr>
              <a:spLocks/>
            </p:cNvSpPr>
            <p:nvPr/>
          </p:nvSpPr>
          <p:spPr bwMode="auto">
            <a:xfrm>
              <a:off x="4284663"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18" name="Freeform 3596"/>
            <p:cNvSpPr>
              <a:spLocks/>
            </p:cNvSpPr>
            <p:nvPr/>
          </p:nvSpPr>
          <p:spPr bwMode="auto">
            <a:xfrm>
              <a:off x="4286251"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19" name="Freeform 3597"/>
            <p:cNvSpPr>
              <a:spLocks/>
            </p:cNvSpPr>
            <p:nvPr/>
          </p:nvSpPr>
          <p:spPr bwMode="auto">
            <a:xfrm>
              <a:off x="4286251"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20" name="Freeform 3598"/>
            <p:cNvSpPr>
              <a:spLocks/>
            </p:cNvSpPr>
            <p:nvPr/>
          </p:nvSpPr>
          <p:spPr bwMode="auto">
            <a:xfrm>
              <a:off x="4287838" y="3578225"/>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21" name="Freeform 3599"/>
            <p:cNvSpPr>
              <a:spLocks/>
            </p:cNvSpPr>
            <p:nvPr/>
          </p:nvSpPr>
          <p:spPr bwMode="auto">
            <a:xfrm>
              <a:off x="4287838" y="3578225"/>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22" name="Freeform 3600"/>
            <p:cNvSpPr>
              <a:spLocks/>
            </p:cNvSpPr>
            <p:nvPr/>
          </p:nvSpPr>
          <p:spPr bwMode="auto">
            <a:xfrm>
              <a:off x="4289426" y="3578225"/>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2723" name="Freeform 3601"/>
            <p:cNvSpPr>
              <a:spLocks/>
            </p:cNvSpPr>
            <p:nvPr/>
          </p:nvSpPr>
          <p:spPr bwMode="auto">
            <a:xfrm>
              <a:off x="42910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24" name="Freeform 3602"/>
            <p:cNvSpPr>
              <a:spLocks/>
            </p:cNvSpPr>
            <p:nvPr/>
          </p:nvSpPr>
          <p:spPr bwMode="auto">
            <a:xfrm>
              <a:off x="4292601"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25" name="Freeform 3603"/>
            <p:cNvSpPr>
              <a:spLocks/>
            </p:cNvSpPr>
            <p:nvPr/>
          </p:nvSpPr>
          <p:spPr bwMode="auto">
            <a:xfrm>
              <a:off x="4292601"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26" name="Freeform 3604"/>
            <p:cNvSpPr>
              <a:spLocks/>
            </p:cNvSpPr>
            <p:nvPr/>
          </p:nvSpPr>
          <p:spPr bwMode="auto">
            <a:xfrm>
              <a:off x="42941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27" name="Freeform 3605"/>
            <p:cNvSpPr>
              <a:spLocks/>
            </p:cNvSpPr>
            <p:nvPr/>
          </p:nvSpPr>
          <p:spPr bwMode="auto">
            <a:xfrm>
              <a:off x="4295776"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28" name="Freeform 3606"/>
            <p:cNvSpPr>
              <a:spLocks/>
            </p:cNvSpPr>
            <p:nvPr/>
          </p:nvSpPr>
          <p:spPr bwMode="auto">
            <a:xfrm>
              <a:off x="429577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29" name="Freeform 3607"/>
            <p:cNvSpPr>
              <a:spLocks/>
            </p:cNvSpPr>
            <p:nvPr/>
          </p:nvSpPr>
          <p:spPr bwMode="auto">
            <a:xfrm>
              <a:off x="42973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30" name="Freeform 3608"/>
            <p:cNvSpPr>
              <a:spLocks/>
            </p:cNvSpPr>
            <p:nvPr/>
          </p:nvSpPr>
          <p:spPr bwMode="auto">
            <a:xfrm>
              <a:off x="4298951"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31" name="Freeform 3609"/>
            <p:cNvSpPr>
              <a:spLocks/>
            </p:cNvSpPr>
            <p:nvPr/>
          </p:nvSpPr>
          <p:spPr bwMode="auto">
            <a:xfrm>
              <a:off x="43005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32" name="Freeform 3610"/>
            <p:cNvSpPr>
              <a:spLocks/>
            </p:cNvSpPr>
            <p:nvPr/>
          </p:nvSpPr>
          <p:spPr bwMode="auto">
            <a:xfrm>
              <a:off x="43005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33" name="Freeform 3611"/>
            <p:cNvSpPr>
              <a:spLocks/>
            </p:cNvSpPr>
            <p:nvPr/>
          </p:nvSpPr>
          <p:spPr bwMode="auto">
            <a:xfrm>
              <a:off x="430212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34" name="Freeform 3612"/>
            <p:cNvSpPr>
              <a:spLocks/>
            </p:cNvSpPr>
            <p:nvPr/>
          </p:nvSpPr>
          <p:spPr bwMode="auto">
            <a:xfrm>
              <a:off x="43037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35" name="Freeform 3613"/>
            <p:cNvSpPr>
              <a:spLocks/>
            </p:cNvSpPr>
            <p:nvPr/>
          </p:nvSpPr>
          <p:spPr bwMode="auto">
            <a:xfrm>
              <a:off x="4305301"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36" name="Freeform 3614"/>
            <p:cNvSpPr>
              <a:spLocks/>
            </p:cNvSpPr>
            <p:nvPr/>
          </p:nvSpPr>
          <p:spPr bwMode="auto">
            <a:xfrm>
              <a:off x="4305301"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37" name="Freeform 3615"/>
            <p:cNvSpPr>
              <a:spLocks/>
            </p:cNvSpPr>
            <p:nvPr/>
          </p:nvSpPr>
          <p:spPr bwMode="auto">
            <a:xfrm>
              <a:off x="43068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38" name="Freeform 3616"/>
            <p:cNvSpPr>
              <a:spLocks/>
            </p:cNvSpPr>
            <p:nvPr/>
          </p:nvSpPr>
          <p:spPr bwMode="auto">
            <a:xfrm>
              <a:off x="43068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39" name="Freeform 3617"/>
            <p:cNvSpPr>
              <a:spLocks/>
            </p:cNvSpPr>
            <p:nvPr/>
          </p:nvSpPr>
          <p:spPr bwMode="auto">
            <a:xfrm>
              <a:off x="4308476"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40" name="Freeform 3618"/>
            <p:cNvSpPr>
              <a:spLocks/>
            </p:cNvSpPr>
            <p:nvPr/>
          </p:nvSpPr>
          <p:spPr bwMode="auto">
            <a:xfrm>
              <a:off x="43100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41" name="Freeform 3619"/>
            <p:cNvSpPr>
              <a:spLocks/>
            </p:cNvSpPr>
            <p:nvPr/>
          </p:nvSpPr>
          <p:spPr bwMode="auto">
            <a:xfrm>
              <a:off x="43100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42" name="Freeform 3620"/>
            <p:cNvSpPr>
              <a:spLocks/>
            </p:cNvSpPr>
            <p:nvPr/>
          </p:nvSpPr>
          <p:spPr bwMode="auto">
            <a:xfrm>
              <a:off x="4311651"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43" name="Freeform 3621"/>
            <p:cNvSpPr>
              <a:spLocks/>
            </p:cNvSpPr>
            <p:nvPr/>
          </p:nvSpPr>
          <p:spPr bwMode="auto">
            <a:xfrm>
              <a:off x="43132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44" name="Freeform 3623"/>
            <p:cNvSpPr>
              <a:spLocks/>
            </p:cNvSpPr>
            <p:nvPr/>
          </p:nvSpPr>
          <p:spPr bwMode="auto">
            <a:xfrm>
              <a:off x="43148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45" name="Freeform 3624"/>
            <p:cNvSpPr>
              <a:spLocks/>
            </p:cNvSpPr>
            <p:nvPr/>
          </p:nvSpPr>
          <p:spPr bwMode="auto">
            <a:xfrm>
              <a:off x="43148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46" name="Freeform 3625"/>
            <p:cNvSpPr>
              <a:spLocks/>
            </p:cNvSpPr>
            <p:nvPr/>
          </p:nvSpPr>
          <p:spPr bwMode="auto">
            <a:xfrm>
              <a:off x="43164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47" name="Freeform 3626"/>
            <p:cNvSpPr>
              <a:spLocks/>
            </p:cNvSpPr>
            <p:nvPr/>
          </p:nvSpPr>
          <p:spPr bwMode="auto">
            <a:xfrm>
              <a:off x="43180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48" name="Freeform 3627"/>
            <p:cNvSpPr>
              <a:spLocks/>
            </p:cNvSpPr>
            <p:nvPr/>
          </p:nvSpPr>
          <p:spPr bwMode="auto">
            <a:xfrm>
              <a:off x="43195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49" name="Freeform 3628"/>
            <p:cNvSpPr>
              <a:spLocks/>
            </p:cNvSpPr>
            <p:nvPr/>
          </p:nvSpPr>
          <p:spPr bwMode="auto">
            <a:xfrm>
              <a:off x="43195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50" name="Freeform 3629"/>
            <p:cNvSpPr>
              <a:spLocks/>
            </p:cNvSpPr>
            <p:nvPr/>
          </p:nvSpPr>
          <p:spPr bwMode="auto">
            <a:xfrm>
              <a:off x="43211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51" name="Freeform 3630"/>
            <p:cNvSpPr>
              <a:spLocks/>
            </p:cNvSpPr>
            <p:nvPr/>
          </p:nvSpPr>
          <p:spPr bwMode="auto">
            <a:xfrm>
              <a:off x="43227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52" name="Freeform 3631"/>
            <p:cNvSpPr>
              <a:spLocks/>
            </p:cNvSpPr>
            <p:nvPr/>
          </p:nvSpPr>
          <p:spPr bwMode="auto">
            <a:xfrm>
              <a:off x="43227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53" name="Freeform 3632"/>
            <p:cNvSpPr>
              <a:spLocks/>
            </p:cNvSpPr>
            <p:nvPr/>
          </p:nvSpPr>
          <p:spPr bwMode="auto">
            <a:xfrm>
              <a:off x="43243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54" name="Freeform 3633"/>
            <p:cNvSpPr>
              <a:spLocks/>
            </p:cNvSpPr>
            <p:nvPr/>
          </p:nvSpPr>
          <p:spPr bwMode="auto">
            <a:xfrm>
              <a:off x="43243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55" name="Freeform 3634"/>
            <p:cNvSpPr>
              <a:spLocks/>
            </p:cNvSpPr>
            <p:nvPr/>
          </p:nvSpPr>
          <p:spPr bwMode="auto">
            <a:xfrm>
              <a:off x="43259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56" name="Freeform 3635"/>
            <p:cNvSpPr>
              <a:spLocks/>
            </p:cNvSpPr>
            <p:nvPr/>
          </p:nvSpPr>
          <p:spPr bwMode="auto">
            <a:xfrm>
              <a:off x="43275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57" name="Freeform 3636"/>
            <p:cNvSpPr>
              <a:spLocks/>
            </p:cNvSpPr>
            <p:nvPr/>
          </p:nvSpPr>
          <p:spPr bwMode="auto">
            <a:xfrm>
              <a:off x="43291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58" name="Freeform 3637"/>
            <p:cNvSpPr>
              <a:spLocks/>
            </p:cNvSpPr>
            <p:nvPr/>
          </p:nvSpPr>
          <p:spPr bwMode="auto">
            <a:xfrm>
              <a:off x="43291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59" name="Freeform 3638"/>
            <p:cNvSpPr>
              <a:spLocks/>
            </p:cNvSpPr>
            <p:nvPr/>
          </p:nvSpPr>
          <p:spPr bwMode="auto">
            <a:xfrm>
              <a:off x="43307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60" name="Freeform 3639"/>
            <p:cNvSpPr>
              <a:spLocks/>
            </p:cNvSpPr>
            <p:nvPr/>
          </p:nvSpPr>
          <p:spPr bwMode="auto">
            <a:xfrm>
              <a:off x="43322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61" name="Freeform 3640"/>
            <p:cNvSpPr>
              <a:spLocks/>
            </p:cNvSpPr>
            <p:nvPr/>
          </p:nvSpPr>
          <p:spPr bwMode="auto">
            <a:xfrm>
              <a:off x="43338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62" name="Freeform 3641"/>
            <p:cNvSpPr>
              <a:spLocks/>
            </p:cNvSpPr>
            <p:nvPr/>
          </p:nvSpPr>
          <p:spPr bwMode="auto">
            <a:xfrm>
              <a:off x="43338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63" name="Freeform 3642"/>
            <p:cNvSpPr>
              <a:spLocks/>
            </p:cNvSpPr>
            <p:nvPr/>
          </p:nvSpPr>
          <p:spPr bwMode="auto">
            <a:xfrm>
              <a:off x="43354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64" name="Freeform 3643"/>
            <p:cNvSpPr>
              <a:spLocks/>
            </p:cNvSpPr>
            <p:nvPr/>
          </p:nvSpPr>
          <p:spPr bwMode="auto">
            <a:xfrm>
              <a:off x="43370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65" name="Freeform 3644"/>
            <p:cNvSpPr>
              <a:spLocks/>
            </p:cNvSpPr>
            <p:nvPr/>
          </p:nvSpPr>
          <p:spPr bwMode="auto">
            <a:xfrm>
              <a:off x="43386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66" name="Freeform 3645"/>
            <p:cNvSpPr>
              <a:spLocks/>
            </p:cNvSpPr>
            <p:nvPr/>
          </p:nvSpPr>
          <p:spPr bwMode="auto">
            <a:xfrm>
              <a:off x="43386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67" name="Freeform 3646"/>
            <p:cNvSpPr>
              <a:spLocks/>
            </p:cNvSpPr>
            <p:nvPr/>
          </p:nvSpPr>
          <p:spPr bwMode="auto">
            <a:xfrm>
              <a:off x="43402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68" name="Freeform 3647"/>
            <p:cNvSpPr>
              <a:spLocks/>
            </p:cNvSpPr>
            <p:nvPr/>
          </p:nvSpPr>
          <p:spPr bwMode="auto">
            <a:xfrm>
              <a:off x="43418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69" name="Freeform 3648"/>
            <p:cNvSpPr>
              <a:spLocks/>
            </p:cNvSpPr>
            <p:nvPr/>
          </p:nvSpPr>
          <p:spPr bwMode="auto">
            <a:xfrm>
              <a:off x="43418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70" name="Freeform 3649"/>
            <p:cNvSpPr>
              <a:spLocks/>
            </p:cNvSpPr>
            <p:nvPr/>
          </p:nvSpPr>
          <p:spPr bwMode="auto">
            <a:xfrm>
              <a:off x="43434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71" name="Freeform 3650"/>
            <p:cNvSpPr>
              <a:spLocks/>
            </p:cNvSpPr>
            <p:nvPr/>
          </p:nvSpPr>
          <p:spPr bwMode="auto">
            <a:xfrm>
              <a:off x="43434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72" name="Freeform 3651"/>
            <p:cNvSpPr>
              <a:spLocks/>
            </p:cNvSpPr>
            <p:nvPr/>
          </p:nvSpPr>
          <p:spPr bwMode="auto">
            <a:xfrm>
              <a:off x="43449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73" name="Freeform 3652"/>
            <p:cNvSpPr>
              <a:spLocks/>
            </p:cNvSpPr>
            <p:nvPr/>
          </p:nvSpPr>
          <p:spPr bwMode="auto">
            <a:xfrm>
              <a:off x="43465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74" name="Freeform 3653"/>
            <p:cNvSpPr>
              <a:spLocks/>
            </p:cNvSpPr>
            <p:nvPr/>
          </p:nvSpPr>
          <p:spPr bwMode="auto">
            <a:xfrm>
              <a:off x="43481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75" name="Freeform 3654"/>
            <p:cNvSpPr>
              <a:spLocks/>
            </p:cNvSpPr>
            <p:nvPr/>
          </p:nvSpPr>
          <p:spPr bwMode="auto">
            <a:xfrm>
              <a:off x="43481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76" name="Freeform 3655"/>
            <p:cNvSpPr>
              <a:spLocks/>
            </p:cNvSpPr>
            <p:nvPr/>
          </p:nvSpPr>
          <p:spPr bwMode="auto">
            <a:xfrm>
              <a:off x="43497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77" name="Freeform 3656"/>
            <p:cNvSpPr>
              <a:spLocks/>
            </p:cNvSpPr>
            <p:nvPr/>
          </p:nvSpPr>
          <p:spPr bwMode="auto">
            <a:xfrm>
              <a:off x="43513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78" name="Freeform 3657"/>
            <p:cNvSpPr>
              <a:spLocks/>
            </p:cNvSpPr>
            <p:nvPr/>
          </p:nvSpPr>
          <p:spPr bwMode="auto">
            <a:xfrm>
              <a:off x="43529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79" name="Freeform 3658"/>
            <p:cNvSpPr>
              <a:spLocks/>
            </p:cNvSpPr>
            <p:nvPr/>
          </p:nvSpPr>
          <p:spPr bwMode="auto">
            <a:xfrm>
              <a:off x="43529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80" name="Freeform 3659"/>
            <p:cNvSpPr>
              <a:spLocks/>
            </p:cNvSpPr>
            <p:nvPr/>
          </p:nvSpPr>
          <p:spPr bwMode="auto">
            <a:xfrm>
              <a:off x="43545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81" name="Freeform 3660"/>
            <p:cNvSpPr>
              <a:spLocks/>
            </p:cNvSpPr>
            <p:nvPr/>
          </p:nvSpPr>
          <p:spPr bwMode="auto">
            <a:xfrm>
              <a:off x="43561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82" name="Freeform 3661"/>
            <p:cNvSpPr>
              <a:spLocks/>
            </p:cNvSpPr>
            <p:nvPr/>
          </p:nvSpPr>
          <p:spPr bwMode="auto">
            <a:xfrm>
              <a:off x="43561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83" name="Freeform 3662"/>
            <p:cNvSpPr>
              <a:spLocks/>
            </p:cNvSpPr>
            <p:nvPr/>
          </p:nvSpPr>
          <p:spPr bwMode="auto">
            <a:xfrm>
              <a:off x="43576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84" name="Freeform 3663"/>
            <p:cNvSpPr>
              <a:spLocks/>
            </p:cNvSpPr>
            <p:nvPr/>
          </p:nvSpPr>
          <p:spPr bwMode="auto">
            <a:xfrm>
              <a:off x="43592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85" name="Freeform 3664"/>
            <p:cNvSpPr>
              <a:spLocks/>
            </p:cNvSpPr>
            <p:nvPr/>
          </p:nvSpPr>
          <p:spPr bwMode="auto">
            <a:xfrm>
              <a:off x="43592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86" name="Freeform 3665"/>
            <p:cNvSpPr>
              <a:spLocks/>
            </p:cNvSpPr>
            <p:nvPr/>
          </p:nvSpPr>
          <p:spPr bwMode="auto">
            <a:xfrm>
              <a:off x="43608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87" name="Freeform 3666"/>
            <p:cNvSpPr>
              <a:spLocks/>
            </p:cNvSpPr>
            <p:nvPr/>
          </p:nvSpPr>
          <p:spPr bwMode="auto">
            <a:xfrm>
              <a:off x="43624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88" name="Freeform 3667"/>
            <p:cNvSpPr>
              <a:spLocks/>
            </p:cNvSpPr>
            <p:nvPr/>
          </p:nvSpPr>
          <p:spPr bwMode="auto">
            <a:xfrm>
              <a:off x="43624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89" name="Freeform 3668"/>
            <p:cNvSpPr>
              <a:spLocks/>
            </p:cNvSpPr>
            <p:nvPr/>
          </p:nvSpPr>
          <p:spPr bwMode="auto">
            <a:xfrm>
              <a:off x="43640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90" name="Freeform 3669"/>
            <p:cNvSpPr>
              <a:spLocks/>
            </p:cNvSpPr>
            <p:nvPr/>
          </p:nvSpPr>
          <p:spPr bwMode="auto">
            <a:xfrm>
              <a:off x="43656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91" name="Freeform 3670"/>
            <p:cNvSpPr>
              <a:spLocks/>
            </p:cNvSpPr>
            <p:nvPr/>
          </p:nvSpPr>
          <p:spPr bwMode="auto">
            <a:xfrm>
              <a:off x="43672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92" name="Freeform 3671"/>
            <p:cNvSpPr>
              <a:spLocks/>
            </p:cNvSpPr>
            <p:nvPr/>
          </p:nvSpPr>
          <p:spPr bwMode="auto">
            <a:xfrm>
              <a:off x="43672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93" name="Freeform 3672"/>
            <p:cNvSpPr>
              <a:spLocks/>
            </p:cNvSpPr>
            <p:nvPr/>
          </p:nvSpPr>
          <p:spPr bwMode="auto">
            <a:xfrm>
              <a:off x="43688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94" name="Freeform 3673"/>
            <p:cNvSpPr>
              <a:spLocks/>
            </p:cNvSpPr>
            <p:nvPr/>
          </p:nvSpPr>
          <p:spPr bwMode="auto">
            <a:xfrm>
              <a:off x="43703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95" name="Freeform 3674"/>
            <p:cNvSpPr>
              <a:spLocks/>
            </p:cNvSpPr>
            <p:nvPr/>
          </p:nvSpPr>
          <p:spPr bwMode="auto">
            <a:xfrm>
              <a:off x="43703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96" name="Freeform 3675"/>
            <p:cNvSpPr>
              <a:spLocks/>
            </p:cNvSpPr>
            <p:nvPr/>
          </p:nvSpPr>
          <p:spPr bwMode="auto">
            <a:xfrm>
              <a:off x="43719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97" name="Freeform 3676"/>
            <p:cNvSpPr>
              <a:spLocks/>
            </p:cNvSpPr>
            <p:nvPr/>
          </p:nvSpPr>
          <p:spPr bwMode="auto">
            <a:xfrm>
              <a:off x="43735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798" name="Freeform 3677"/>
            <p:cNvSpPr>
              <a:spLocks/>
            </p:cNvSpPr>
            <p:nvPr/>
          </p:nvSpPr>
          <p:spPr bwMode="auto">
            <a:xfrm>
              <a:off x="43751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799" name="Freeform 3678"/>
            <p:cNvSpPr>
              <a:spLocks/>
            </p:cNvSpPr>
            <p:nvPr/>
          </p:nvSpPr>
          <p:spPr bwMode="auto">
            <a:xfrm>
              <a:off x="43751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00" name="Freeform 3679"/>
            <p:cNvSpPr>
              <a:spLocks/>
            </p:cNvSpPr>
            <p:nvPr/>
          </p:nvSpPr>
          <p:spPr bwMode="auto">
            <a:xfrm>
              <a:off x="43767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01" name="Freeform 3680"/>
            <p:cNvSpPr>
              <a:spLocks/>
            </p:cNvSpPr>
            <p:nvPr/>
          </p:nvSpPr>
          <p:spPr bwMode="auto">
            <a:xfrm>
              <a:off x="43783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02" name="Freeform 3681"/>
            <p:cNvSpPr>
              <a:spLocks/>
            </p:cNvSpPr>
            <p:nvPr/>
          </p:nvSpPr>
          <p:spPr bwMode="auto">
            <a:xfrm>
              <a:off x="43783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03" name="Freeform 3682"/>
            <p:cNvSpPr>
              <a:spLocks/>
            </p:cNvSpPr>
            <p:nvPr/>
          </p:nvSpPr>
          <p:spPr bwMode="auto">
            <a:xfrm>
              <a:off x="43799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04" name="Freeform 3683"/>
            <p:cNvSpPr>
              <a:spLocks/>
            </p:cNvSpPr>
            <p:nvPr/>
          </p:nvSpPr>
          <p:spPr bwMode="auto">
            <a:xfrm>
              <a:off x="43815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05" name="Freeform 3684"/>
            <p:cNvSpPr>
              <a:spLocks/>
            </p:cNvSpPr>
            <p:nvPr/>
          </p:nvSpPr>
          <p:spPr bwMode="auto">
            <a:xfrm>
              <a:off x="43815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06" name="Freeform 3685"/>
            <p:cNvSpPr>
              <a:spLocks/>
            </p:cNvSpPr>
            <p:nvPr/>
          </p:nvSpPr>
          <p:spPr bwMode="auto">
            <a:xfrm>
              <a:off x="43830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07" name="Freeform 3686"/>
            <p:cNvSpPr>
              <a:spLocks/>
            </p:cNvSpPr>
            <p:nvPr/>
          </p:nvSpPr>
          <p:spPr bwMode="auto">
            <a:xfrm>
              <a:off x="43846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08" name="Freeform 3687"/>
            <p:cNvSpPr>
              <a:spLocks/>
            </p:cNvSpPr>
            <p:nvPr/>
          </p:nvSpPr>
          <p:spPr bwMode="auto">
            <a:xfrm>
              <a:off x="43846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09" name="Freeform 3688"/>
            <p:cNvSpPr>
              <a:spLocks/>
            </p:cNvSpPr>
            <p:nvPr/>
          </p:nvSpPr>
          <p:spPr bwMode="auto">
            <a:xfrm>
              <a:off x="43862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10" name="Freeform 3689"/>
            <p:cNvSpPr>
              <a:spLocks/>
            </p:cNvSpPr>
            <p:nvPr/>
          </p:nvSpPr>
          <p:spPr bwMode="auto">
            <a:xfrm>
              <a:off x="43878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11" name="Freeform 3690"/>
            <p:cNvSpPr>
              <a:spLocks/>
            </p:cNvSpPr>
            <p:nvPr/>
          </p:nvSpPr>
          <p:spPr bwMode="auto">
            <a:xfrm>
              <a:off x="43894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12" name="Freeform 3691"/>
            <p:cNvSpPr>
              <a:spLocks/>
            </p:cNvSpPr>
            <p:nvPr/>
          </p:nvSpPr>
          <p:spPr bwMode="auto">
            <a:xfrm>
              <a:off x="43894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13" name="Freeform 3692"/>
            <p:cNvSpPr>
              <a:spLocks/>
            </p:cNvSpPr>
            <p:nvPr/>
          </p:nvSpPr>
          <p:spPr bwMode="auto">
            <a:xfrm>
              <a:off x="43910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14" name="Freeform 3693"/>
            <p:cNvSpPr>
              <a:spLocks/>
            </p:cNvSpPr>
            <p:nvPr/>
          </p:nvSpPr>
          <p:spPr bwMode="auto">
            <a:xfrm>
              <a:off x="43926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15" name="Freeform 3694"/>
            <p:cNvSpPr>
              <a:spLocks/>
            </p:cNvSpPr>
            <p:nvPr/>
          </p:nvSpPr>
          <p:spPr bwMode="auto">
            <a:xfrm>
              <a:off x="43942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16" name="Freeform 3695"/>
            <p:cNvSpPr>
              <a:spLocks/>
            </p:cNvSpPr>
            <p:nvPr/>
          </p:nvSpPr>
          <p:spPr bwMode="auto">
            <a:xfrm>
              <a:off x="43942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17" name="Freeform 3696"/>
            <p:cNvSpPr>
              <a:spLocks/>
            </p:cNvSpPr>
            <p:nvPr/>
          </p:nvSpPr>
          <p:spPr bwMode="auto">
            <a:xfrm>
              <a:off x="43957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18" name="Freeform 3697"/>
            <p:cNvSpPr>
              <a:spLocks/>
            </p:cNvSpPr>
            <p:nvPr/>
          </p:nvSpPr>
          <p:spPr bwMode="auto">
            <a:xfrm>
              <a:off x="43957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19" name="Freeform 3698"/>
            <p:cNvSpPr>
              <a:spLocks/>
            </p:cNvSpPr>
            <p:nvPr/>
          </p:nvSpPr>
          <p:spPr bwMode="auto">
            <a:xfrm>
              <a:off x="43973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20" name="Freeform 3699"/>
            <p:cNvSpPr>
              <a:spLocks/>
            </p:cNvSpPr>
            <p:nvPr/>
          </p:nvSpPr>
          <p:spPr bwMode="auto">
            <a:xfrm>
              <a:off x="43989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21" name="Freeform 3700"/>
            <p:cNvSpPr>
              <a:spLocks/>
            </p:cNvSpPr>
            <p:nvPr/>
          </p:nvSpPr>
          <p:spPr bwMode="auto">
            <a:xfrm>
              <a:off x="44005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22" name="Freeform 3701"/>
            <p:cNvSpPr>
              <a:spLocks/>
            </p:cNvSpPr>
            <p:nvPr/>
          </p:nvSpPr>
          <p:spPr bwMode="auto">
            <a:xfrm>
              <a:off x="44005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23" name="Freeform 3702"/>
            <p:cNvSpPr>
              <a:spLocks/>
            </p:cNvSpPr>
            <p:nvPr/>
          </p:nvSpPr>
          <p:spPr bwMode="auto">
            <a:xfrm>
              <a:off x="44021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24" name="Freeform 3703"/>
            <p:cNvSpPr>
              <a:spLocks/>
            </p:cNvSpPr>
            <p:nvPr/>
          </p:nvSpPr>
          <p:spPr bwMode="auto">
            <a:xfrm>
              <a:off x="44037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25" name="Freeform 3704"/>
            <p:cNvSpPr>
              <a:spLocks/>
            </p:cNvSpPr>
            <p:nvPr/>
          </p:nvSpPr>
          <p:spPr bwMode="auto">
            <a:xfrm>
              <a:off x="44037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26" name="Freeform 3705"/>
            <p:cNvSpPr>
              <a:spLocks/>
            </p:cNvSpPr>
            <p:nvPr/>
          </p:nvSpPr>
          <p:spPr bwMode="auto">
            <a:xfrm>
              <a:off x="44053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27" name="Freeform 3706"/>
            <p:cNvSpPr>
              <a:spLocks/>
            </p:cNvSpPr>
            <p:nvPr/>
          </p:nvSpPr>
          <p:spPr bwMode="auto">
            <a:xfrm>
              <a:off x="44069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28" name="Freeform 3707"/>
            <p:cNvSpPr>
              <a:spLocks/>
            </p:cNvSpPr>
            <p:nvPr/>
          </p:nvSpPr>
          <p:spPr bwMode="auto">
            <a:xfrm>
              <a:off x="44084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29" name="Freeform 3708"/>
            <p:cNvSpPr>
              <a:spLocks/>
            </p:cNvSpPr>
            <p:nvPr/>
          </p:nvSpPr>
          <p:spPr bwMode="auto">
            <a:xfrm>
              <a:off x="44084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30" name="Freeform 3709"/>
            <p:cNvSpPr>
              <a:spLocks/>
            </p:cNvSpPr>
            <p:nvPr/>
          </p:nvSpPr>
          <p:spPr bwMode="auto">
            <a:xfrm>
              <a:off x="44100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31" name="Freeform 3710"/>
            <p:cNvSpPr>
              <a:spLocks/>
            </p:cNvSpPr>
            <p:nvPr/>
          </p:nvSpPr>
          <p:spPr bwMode="auto">
            <a:xfrm>
              <a:off x="44116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32" name="Freeform 3711"/>
            <p:cNvSpPr>
              <a:spLocks/>
            </p:cNvSpPr>
            <p:nvPr/>
          </p:nvSpPr>
          <p:spPr bwMode="auto">
            <a:xfrm>
              <a:off x="44132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33" name="Freeform 3712"/>
            <p:cNvSpPr>
              <a:spLocks/>
            </p:cNvSpPr>
            <p:nvPr/>
          </p:nvSpPr>
          <p:spPr bwMode="auto">
            <a:xfrm>
              <a:off x="44132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34" name="Freeform 3713"/>
            <p:cNvSpPr>
              <a:spLocks/>
            </p:cNvSpPr>
            <p:nvPr/>
          </p:nvSpPr>
          <p:spPr bwMode="auto">
            <a:xfrm>
              <a:off x="44148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35" name="Freeform 3714"/>
            <p:cNvSpPr>
              <a:spLocks/>
            </p:cNvSpPr>
            <p:nvPr/>
          </p:nvSpPr>
          <p:spPr bwMode="auto">
            <a:xfrm>
              <a:off x="44148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36" name="Freeform 3715"/>
            <p:cNvSpPr>
              <a:spLocks/>
            </p:cNvSpPr>
            <p:nvPr/>
          </p:nvSpPr>
          <p:spPr bwMode="auto">
            <a:xfrm>
              <a:off x="44164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37" name="Freeform 3716"/>
            <p:cNvSpPr>
              <a:spLocks/>
            </p:cNvSpPr>
            <p:nvPr/>
          </p:nvSpPr>
          <p:spPr bwMode="auto">
            <a:xfrm>
              <a:off x="44180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38" name="Freeform 3717"/>
            <p:cNvSpPr>
              <a:spLocks/>
            </p:cNvSpPr>
            <p:nvPr/>
          </p:nvSpPr>
          <p:spPr bwMode="auto">
            <a:xfrm>
              <a:off x="44180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39" name="Freeform 3718"/>
            <p:cNvSpPr>
              <a:spLocks/>
            </p:cNvSpPr>
            <p:nvPr/>
          </p:nvSpPr>
          <p:spPr bwMode="auto">
            <a:xfrm>
              <a:off x="44196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40" name="Freeform 3719"/>
            <p:cNvSpPr>
              <a:spLocks/>
            </p:cNvSpPr>
            <p:nvPr/>
          </p:nvSpPr>
          <p:spPr bwMode="auto">
            <a:xfrm>
              <a:off x="44211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41" name="Freeform 3720"/>
            <p:cNvSpPr>
              <a:spLocks/>
            </p:cNvSpPr>
            <p:nvPr/>
          </p:nvSpPr>
          <p:spPr bwMode="auto">
            <a:xfrm>
              <a:off x="44227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42" name="Freeform 3721"/>
            <p:cNvSpPr>
              <a:spLocks/>
            </p:cNvSpPr>
            <p:nvPr/>
          </p:nvSpPr>
          <p:spPr bwMode="auto">
            <a:xfrm>
              <a:off x="44227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43" name="Freeform 3722"/>
            <p:cNvSpPr>
              <a:spLocks/>
            </p:cNvSpPr>
            <p:nvPr/>
          </p:nvSpPr>
          <p:spPr bwMode="auto">
            <a:xfrm>
              <a:off x="44243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44" name="Freeform 3723"/>
            <p:cNvSpPr>
              <a:spLocks/>
            </p:cNvSpPr>
            <p:nvPr/>
          </p:nvSpPr>
          <p:spPr bwMode="auto">
            <a:xfrm>
              <a:off x="44259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45" name="Freeform 3724"/>
            <p:cNvSpPr>
              <a:spLocks/>
            </p:cNvSpPr>
            <p:nvPr/>
          </p:nvSpPr>
          <p:spPr bwMode="auto">
            <a:xfrm>
              <a:off x="44275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46" name="Freeform 3725"/>
            <p:cNvSpPr>
              <a:spLocks/>
            </p:cNvSpPr>
            <p:nvPr/>
          </p:nvSpPr>
          <p:spPr bwMode="auto">
            <a:xfrm>
              <a:off x="44275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47" name="Freeform 3726"/>
            <p:cNvSpPr>
              <a:spLocks/>
            </p:cNvSpPr>
            <p:nvPr/>
          </p:nvSpPr>
          <p:spPr bwMode="auto">
            <a:xfrm>
              <a:off x="44291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48" name="Freeform 3727"/>
            <p:cNvSpPr>
              <a:spLocks/>
            </p:cNvSpPr>
            <p:nvPr/>
          </p:nvSpPr>
          <p:spPr bwMode="auto">
            <a:xfrm>
              <a:off x="44307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49" name="Freeform 3728"/>
            <p:cNvSpPr>
              <a:spLocks/>
            </p:cNvSpPr>
            <p:nvPr/>
          </p:nvSpPr>
          <p:spPr bwMode="auto">
            <a:xfrm>
              <a:off x="44307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50" name="Freeform 3729"/>
            <p:cNvSpPr>
              <a:spLocks/>
            </p:cNvSpPr>
            <p:nvPr/>
          </p:nvSpPr>
          <p:spPr bwMode="auto">
            <a:xfrm>
              <a:off x="44323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51" name="Freeform 3730"/>
            <p:cNvSpPr>
              <a:spLocks/>
            </p:cNvSpPr>
            <p:nvPr/>
          </p:nvSpPr>
          <p:spPr bwMode="auto">
            <a:xfrm>
              <a:off x="44323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52" name="Freeform 3731"/>
            <p:cNvSpPr>
              <a:spLocks/>
            </p:cNvSpPr>
            <p:nvPr/>
          </p:nvSpPr>
          <p:spPr bwMode="auto">
            <a:xfrm>
              <a:off x="44338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53" name="Freeform 3732"/>
            <p:cNvSpPr>
              <a:spLocks/>
            </p:cNvSpPr>
            <p:nvPr/>
          </p:nvSpPr>
          <p:spPr bwMode="auto">
            <a:xfrm>
              <a:off x="44354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54" name="Freeform 3733"/>
            <p:cNvSpPr>
              <a:spLocks/>
            </p:cNvSpPr>
            <p:nvPr/>
          </p:nvSpPr>
          <p:spPr bwMode="auto">
            <a:xfrm>
              <a:off x="44370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55" name="Freeform 3734"/>
            <p:cNvSpPr>
              <a:spLocks/>
            </p:cNvSpPr>
            <p:nvPr/>
          </p:nvSpPr>
          <p:spPr bwMode="auto">
            <a:xfrm>
              <a:off x="44370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56" name="Freeform 3735"/>
            <p:cNvSpPr>
              <a:spLocks/>
            </p:cNvSpPr>
            <p:nvPr/>
          </p:nvSpPr>
          <p:spPr bwMode="auto">
            <a:xfrm>
              <a:off x="44386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57" name="Freeform 3736"/>
            <p:cNvSpPr>
              <a:spLocks/>
            </p:cNvSpPr>
            <p:nvPr/>
          </p:nvSpPr>
          <p:spPr bwMode="auto">
            <a:xfrm>
              <a:off x="44402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58" name="Freeform 3737"/>
            <p:cNvSpPr>
              <a:spLocks/>
            </p:cNvSpPr>
            <p:nvPr/>
          </p:nvSpPr>
          <p:spPr bwMode="auto">
            <a:xfrm>
              <a:off x="44418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59" name="Freeform 3738"/>
            <p:cNvSpPr>
              <a:spLocks/>
            </p:cNvSpPr>
            <p:nvPr/>
          </p:nvSpPr>
          <p:spPr bwMode="auto">
            <a:xfrm>
              <a:off x="44418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60" name="Freeform 3739"/>
            <p:cNvSpPr>
              <a:spLocks/>
            </p:cNvSpPr>
            <p:nvPr/>
          </p:nvSpPr>
          <p:spPr bwMode="auto">
            <a:xfrm>
              <a:off x="44434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61" name="Freeform 3740"/>
            <p:cNvSpPr>
              <a:spLocks/>
            </p:cNvSpPr>
            <p:nvPr/>
          </p:nvSpPr>
          <p:spPr bwMode="auto">
            <a:xfrm>
              <a:off x="44450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62" name="Freeform 3741"/>
            <p:cNvSpPr>
              <a:spLocks/>
            </p:cNvSpPr>
            <p:nvPr/>
          </p:nvSpPr>
          <p:spPr bwMode="auto">
            <a:xfrm>
              <a:off x="44465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63" name="Freeform 3742"/>
            <p:cNvSpPr>
              <a:spLocks/>
            </p:cNvSpPr>
            <p:nvPr/>
          </p:nvSpPr>
          <p:spPr bwMode="auto">
            <a:xfrm>
              <a:off x="44465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64" name="Freeform 3743"/>
            <p:cNvSpPr>
              <a:spLocks/>
            </p:cNvSpPr>
            <p:nvPr/>
          </p:nvSpPr>
          <p:spPr bwMode="auto">
            <a:xfrm>
              <a:off x="44481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65" name="Freeform 3744"/>
            <p:cNvSpPr>
              <a:spLocks/>
            </p:cNvSpPr>
            <p:nvPr/>
          </p:nvSpPr>
          <p:spPr bwMode="auto">
            <a:xfrm>
              <a:off x="44497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66" name="Freeform 3745"/>
            <p:cNvSpPr>
              <a:spLocks/>
            </p:cNvSpPr>
            <p:nvPr/>
          </p:nvSpPr>
          <p:spPr bwMode="auto">
            <a:xfrm>
              <a:off x="44497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67" name="Freeform 3746"/>
            <p:cNvSpPr>
              <a:spLocks/>
            </p:cNvSpPr>
            <p:nvPr/>
          </p:nvSpPr>
          <p:spPr bwMode="auto">
            <a:xfrm>
              <a:off x="44513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68" name="Freeform 3747"/>
            <p:cNvSpPr>
              <a:spLocks/>
            </p:cNvSpPr>
            <p:nvPr/>
          </p:nvSpPr>
          <p:spPr bwMode="auto">
            <a:xfrm>
              <a:off x="44513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69" name="Freeform 3748"/>
            <p:cNvSpPr>
              <a:spLocks/>
            </p:cNvSpPr>
            <p:nvPr/>
          </p:nvSpPr>
          <p:spPr bwMode="auto">
            <a:xfrm>
              <a:off x="44529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70" name="Freeform 3749"/>
            <p:cNvSpPr>
              <a:spLocks/>
            </p:cNvSpPr>
            <p:nvPr/>
          </p:nvSpPr>
          <p:spPr bwMode="auto">
            <a:xfrm>
              <a:off x="44545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71" name="Freeform 3750"/>
            <p:cNvSpPr>
              <a:spLocks/>
            </p:cNvSpPr>
            <p:nvPr/>
          </p:nvSpPr>
          <p:spPr bwMode="auto">
            <a:xfrm>
              <a:off x="44561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72" name="Freeform 3751"/>
            <p:cNvSpPr>
              <a:spLocks/>
            </p:cNvSpPr>
            <p:nvPr/>
          </p:nvSpPr>
          <p:spPr bwMode="auto">
            <a:xfrm>
              <a:off x="44561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73" name="Freeform 3752"/>
            <p:cNvSpPr>
              <a:spLocks/>
            </p:cNvSpPr>
            <p:nvPr/>
          </p:nvSpPr>
          <p:spPr bwMode="auto">
            <a:xfrm>
              <a:off x="44577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74" name="Freeform 3753"/>
            <p:cNvSpPr>
              <a:spLocks/>
            </p:cNvSpPr>
            <p:nvPr/>
          </p:nvSpPr>
          <p:spPr bwMode="auto">
            <a:xfrm>
              <a:off x="44592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75" name="Freeform 3754"/>
            <p:cNvSpPr>
              <a:spLocks/>
            </p:cNvSpPr>
            <p:nvPr/>
          </p:nvSpPr>
          <p:spPr bwMode="auto">
            <a:xfrm>
              <a:off x="44608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76" name="Freeform 3755"/>
            <p:cNvSpPr>
              <a:spLocks/>
            </p:cNvSpPr>
            <p:nvPr/>
          </p:nvSpPr>
          <p:spPr bwMode="auto">
            <a:xfrm>
              <a:off x="44608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77" name="Freeform 3756"/>
            <p:cNvSpPr>
              <a:spLocks/>
            </p:cNvSpPr>
            <p:nvPr/>
          </p:nvSpPr>
          <p:spPr bwMode="auto">
            <a:xfrm>
              <a:off x="44624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78" name="Freeform 3757"/>
            <p:cNvSpPr>
              <a:spLocks/>
            </p:cNvSpPr>
            <p:nvPr/>
          </p:nvSpPr>
          <p:spPr bwMode="auto">
            <a:xfrm>
              <a:off x="44640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79" name="Freeform 3758"/>
            <p:cNvSpPr>
              <a:spLocks/>
            </p:cNvSpPr>
            <p:nvPr/>
          </p:nvSpPr>
          <p:spPr bwMode="auto">
            <a:xfrm>
              <a:off x="44640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80" name="Freeform 3759"/>
            <p:cNvSpPr>
              <a:spLocks/>
            </p:cNvSpPr>
            <p:nvPr/>
          </p:nvSpPr>
          <p:spPr bwMode="auto">
            <a:xfrm>
              <a:off x="44656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81" name="Freeform 3760"/>
            <p:cNvSpPr>
              <a:spLocks/>
            </p:cNvSpPr>
            <p:nvPr/>
          </p:nvSpPr>
          <p:spPr bwMode="auto">
            <a:xfrm>
              <a:off x="44672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82" name="Freeform 3761"/>
            <p:cNvSpPr>
              <a:spLocks/>
            </p:cNvSpPr>
            <p:nvPr/>
          </p:nvSpPr>
          <p:spPr bwMode="auto">
            <a:xfrm>
              <a:off x="44688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83" name="Freeform 3762"/>
            <p:cNvSpPr>
              <a:spLocks/>
            </p:cNvSpPr>
            <p:nvPr/>
          </p:nvSpPr>
          <p:spPr bwMode="auto">
            <a:xfrm>
              <a:off x="44688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84" name="Freeform 3763"/>
            <p:cNvSpPr>
              <a:spLocks/>
            </p:cNvSpPr>
            <p:nvPr/>
          </p:nvSpPr>
          <p:spPr bwMode="auto">
            <a:xfrm>
              <a:off x="44704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85" name="Freeform 3764"/>
            <p:cNvSpPr>
              <a:spLocks/>
            </p:cNvSpPr>
            <p:nvPr/>
          </p:nvSpPr>
          <p:spPr bwMode="auto">
            <a:xfrm>
              <a:off x="44704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86" name="Freeform 3765"/>
            <p:cNvSpPr>
              <a:spLocks/>
            </p:cNvSpPr>
            <p:nvPr/>
          </p:nvSpPr>
          <p:spPr bwMode="auto">
            <a:xfrm>
              <a:off x="44719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87" name="Freeform 3766"/>
            <p:cNvSpPr>
              <a:spLocks/>
            </p:cNvSpPr>
            <p:nvPr/>
          </p:nvSpPr>
          <p:spPr bwMode="auto">
            <a:xfrm>
              <a:off x="44735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88" name="Freeform 3767"/>
            <p:cNvSpPr>
              <a:spLocks/>
            </p:cNvSpPr>
            <p:nvPr/>
          </p:nvSpPr>
          <p:spPr bwMode="auto">
            <a:xfrm>
              <a:off x="44751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89" name="Freeform 3768"/>
            <p:cNvSpPr>
              <a:spLocks/>
            </p:cNvSpPr>
            <p:nvPr/>
          </p:nvSpPr>
          <p:spPr bwMode="auto">
            <a:xfrm>
              <a:off x="44751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90" name="Freeform 3769"/>
            <p:cNvSpPr>
              <a:spLocks/>
            </p:cNvSpPr>
            <p:nvPr/>
          </p:nvSpPr>
          <p:spPr bwMode="auto">
            <a:xfrm>
              <a:off x="44767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91" name="Freeform 3770"/>
            <p:cNvSpPr>
              <a:spLocks/>
            </p:cNvSpPr>
            <p:nvPr/>
          </p:nvSpPr>
          <p:spPr bwMode="auto">
            <a:xfrm>
              <a:off x="44783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92" name="Freeform 3771"/>
            <p:cNvSpPr>
              <a:spLocks/>
            </p:cNvSpPr>
            <p:nvPr/>
          </p:nvSpPr>
          <p:spPr bwMode="auto">
            <a:xfrm>
              <a:off x="44783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93" name="Freeform 3772"/>
            <p:cNvSpPr>
              <a:spLocks/>
            </p:cNvSpPr>
            <p:nvPr/>
          </p:nvSpPr>
          <p:spPr bwMode="auto">
            <a:xfrm>
              <a:off x="44799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94" name="Freeform 3773"/>
            <p:cNvSpPr>
              <a:spLocks/>
            </p:cNvSpPr>
            <p:nvPr/>
          </p:nvSpPr>
          <p:spPr bwMode="auto">
            <a:xfrm>
              <a:off x="44815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95" name="Freeform 3774"/>
            <p:cNvSpPr>
              <a:spLocks/>
            </p:cNvSpPr>
            <p:nvPr/>
          </p:nvSpPr>
          <p:spPr bwMode="auto">
            <a:xfrm>
              <a:off x="44831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96" name="Freeform 3775"/>
            <p:cNvSpPr>
              <a:spLocks/>
            </p:cNvSpPr>
            <p:nvPr/>
          </p:nvSpPr>
          <p:spPr bwMode="auto">
            <a:xfrm>
              <a:off x="44831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97" name="Freeform 3776"/>
            <p:cNvSpPr>
              <a:spLocks/>
            </p:cNvSpPr>
            <p:nvPr/>
          </p:nvSpPr>
          <p:spPr bwMode="auto">
            <a:xfrm>
              <a:off x="44846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898" name="Freeform 3777"/>
            <p:cNvSpPr>
              <a:spLocks/>
            </p:cNvSpPr>
            <p:nvPr/>
          </p:nvSpPr>
          <p:spPr bwMode="auto">
            <a:xfrm>
              <a:off x="44862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899" name="Freeform 3778"/>
            <p:cNvSpPr>
              <a:spLocks/>
            </p:cNvSpPr>
            <p:nvPr/>
          </p:nvSpPr>
          <p:spPr bwMode="auto">
            <a:xfrm>
              <a:off x="44862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00" name="Freeform 3779"/>
            <p:cNvSpPr>
              <a:spLocks/>
            </p:cNvSpPr>
            <p:nvPr/>
          </p:nvSpPr>
          <p:spPr bwMode="auto">
            <a:xfrm>
              <a:off x="44878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01" name="Freeform 3780"/>
            <p:cNvSpPr>
              <a:spLocks/>
            </p:cNvSpPr>
            <p:nvPr/>
          </p:nvSpPr>
          <p:spPr bwMode="auto">
            <a:xfrm>
              <a:off x="44894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02" name="Freeform 3781"/>
            <p:cNvSpPr>
              <a:spLocks/>
            </p:cNvSpPr>
            <p:nvPr/>
          </p:nvSpPr>
          <p:spPr bwMode="auto">
            <a:xfrm>
              <a:off x="44894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03" name="Freeform 3782"/>
            <p:cNvSpPr>
              <a:spLocks/>
            </p:cNvSpPr>
            <p:nvPr/>
          </p:nvSpPr>
          <p:spPr bwMode="auto">
            <a:xfrm>
              <a:off x="44910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04" name="Freeform 3783"/>
            <p:cNvSpPr>
              <a:spLocks/>
            </p:cNvSpPr>
            <p:nvPr/>
          </p:nvSpPr>
          <p:spPr bwMode="auto">
            <a:xfrm>
              <a:off x="44926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05" name="Freeform 3784"/>
            <p:cNvSpPr>
              <a:spLocks/>
            </p:cNvSpPr>
            <p:nvPr/>
          </p:nvSpPr>
          <p:spPr bwMode="auto">
            <a:xfrm>
              <a:off x="44926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06" name="Freeform 3785"/>
            <p:cNvSpPr>
              <a:spLocks/>
            </p:cNvSpPr>
            <p:nvPr/>
          </p:nvSpPr>
          <p:spPr bwMode="auto">
            <a:xfrm>
              <a:off x="44942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07" name="Freeform 3786"/>
            <p:cNvSpPr>
              <a:spLocks/>
            </p:cNvSpPr>
            <p:nvPr/>
          </p:nvSpPr>
          <p:spPr bwMode="auto">
            <a:xfrm>
              <a:off x="44958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08" name="Freeform 3787"/>
            <p:cNvSpPr>
              <a:spLocks/>
            </p:cNvSpPr>
            <p:nvPr/>
          </p:nvSpPr>
          <p:spPr bwMode="auto">
            <a:xfrm>
              <a:off x="44973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09" name="Freeform 3788"/>
            <p:cNvSpPr>
              <a:spLocks/>
            </p:cNvSpPr>
            <p:nvPr/>
          </p:nvSpPr>
          <p:spPr bwMode="auto">
            <a:xfrm>
              <a:off x="44973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10" name="Freeform 3789"/>
            <p:cNvSpPr>
              <a:spLocks/>
            </p:cNvSpPr>
            <p:nvPr/>
          </p:nvSpPr>
          <p:spPr bwMode="auto">
            <a:xfrm>
              <a:off x="44989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11" name="Freeform 3790"/>
            <p:cNvSpPr>
              <a:spLocks/>
            </p:cNvSpPr>
            <p:nvPr/>
          </p:nvSpPr>
          <p:spPr bwMode="auto">
            <a:xfrm>
              <a:off x="45005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12" name="Freeform 3791"/>
            <p:cNvSpPr>
              <a:spLocks/>
            </p:cNvSpPr>
            <p:nvPr/>
          </p:nvSpPr>
          <p:spPr bwMode="auto">
            <a:xfrm>
              <a:off x="45021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13" name="Freeform 3792"/>
            <p:cNvSpPr>
              <a:spLocks/>
            </p:cNvSpPr>
            <p:nvPr/>
          </p:nvSpPr>
          <p:spPr bwMode="auto">
            <a:xfrm>
              <a:off x="45021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14" name="Freeform 3793"/>
            <p:cNvSpPr>
              <a:spLocks/>
            </p:cNvSpPr>
            <p:nvPr/>
          </p:nvSpPr>
          <p:spPr bwMode="auto">
            <a:xfrm>
              <a:off x="45037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15" name="Freeform 3794"/>
            <p:cNvSpPr>
              <a:spLocks/>
            </p:cNvSpPr>
            <p:nvPr/>
          </p:nvSpPr>
          <p:spPr bwMode="auto">
            <a:xfrm>
              <a:off x="45053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16" name="Freeform 3795"/>
            <p:cNvSpPr>
              <a:spLocks/>
            </p:cNvSpPr>
            <p:nvPr/>
          </p:nvSpPr>
          <p:spPr bwMode="auto">
            <a:xfrm>
              <a:off x="45053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17" name="Freeform 3796"/>
            <p:cNvSpPr>
              <a:spLocks/>
            </p:cNvSpPr>
            <p:nvPr/>
          </p:nvSpPr>
          <p:spPr bwMode="auto">
            <a:xfrm>
              <a:off x="45069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18" name="Freeform 3797"/>
            <p:cNvSpPr>
              <a:spLocks/>
            </p:cNvSpPr>
            <p:nvPr/>
          </p:nvSpPr>
          <p:spPr bwMode="auto">
            <a:xfrm>
              <a:off x="45069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19" name="Freeform 3798"/>
            <p:cNvSpPr>
              <a:spLocks/>
            </p:cNvSpPr>
            <p:nvPr/>
          </p:nvSpPr>
          <p:spPr bwMode="auto">
            <a:xfrm>
              <a:off x="45085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20" name="Freeform 3799"/>
            <p:cNvSpPr>
              <a:spLocks/>
            </p:cNvSpPr>
            <p:nvPr/>
          </p:nvSpPr>
          <p:spPr bwMode="auto">
            <a:xfrm>
              <a:off x="45100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21" name="Freeform 3800"/>
            <p:cNvSpPr>
              <a:spLocks/>
            </p:cNvSpPr>
            <p:nvPr/>
          </p:nvSpPr>
          <p:spPr bwMode="auto">
            <a:xfrm>
              <a:off x="45116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22" name="Freeform 3801"/>
            <p:cNvSpPr>
              <a:spLocks/>
            </p:cNvSpPr>
            <p:nvPr/>
          </p:nvSpPr>
          <p:spPr bwMode="auto">
            <a:xfrm>
              <a:off x="45116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23" name="Freeform 3802"/>
            <p:cNvSpPr>
              <a:spLocks/>
            </p:cNvSpPr>
            <p:nvPr/>
          </p:nvSpPr>
          <p:spPr bwMode="auto">
            <a:xfrm>
              <a:off x="45132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24" name="Freeform 3803"/>
            <p:cNvSpPr>
              <a:spLocks/>
            </p:cNvSpPr>
            <p:nvPr/>
          </p:nvSpPr>
          <p:spPr bwMode="auto">
            <a:xfrm>
              <a:off x="45148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25" name="Freeform 3804"/>
            <p:cNvSpPr>
              <a:spLocks/>
            </p:cNvSpPr>
            <p:nvPr/>
          </p:nvSpPr>
          <p:spPr bwMode="auto">
            <a:xfrm>
              <a:off x="45164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26" name="Freeform 3805"/>
            <p:cNvSpPr>
              <a:spLocks/>
            </p:cNvSpPr>
            <p:nvPr/>
          </p:nvSpPr>
          <p:spPr bwMode="auto">
            <a:xfrm>
              <a:off x="45164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27" name="Freeform 3806"/>
            <p:cNvSpPr>
              <a:spLocks/>
            </p:cNvSpPr>
            <p:nvPr/>
          </p:nvSpPr>
          <p:spPr bwMode="auto">
            <a:xfrm>
              <a:off x="45180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28" name="Freeform 3807"/>
            <p:cNvSpPr>
              <a:spLocks/>
            </p:cNvSpPr>
            <p:nvPr/>
          </p:nvSpPr>
          <p:spPr bwMode="auto">
            <a:xfrm>
              <a:off x="45196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29" name="Freeform 3808"/>
            <p:cNvSpPr>
              <a:spLocks/>
            </p:cNvSpPr>
            <p:nvPr/>
          </p:nvSpPr>
          <p:spPr bwMode="auto">
            <a:xfrm>
              <a:off x="45212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30" name="Freeform 3809"/>
            <p:cNvSpPr>
              <a:spLocks/>
            </p:cNvSpPr>
            <p:nvPr/>
          </p:nvSpPr>
          <p:spPr bwMode="auto">
            <a:xfrm>
              <a:off x="45212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31" name="Freeform 3810"/>
            <p:cNvSpPr>
              <a:spLocks/>
            </p:cNvSpPr>
            <p:nvPr/>
          </p:nvSpPr>
          <p:spPr bwMode="auto">
            <a:xfrm>
              <a:off x="45227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32" name="Freeform 3811"/>
            <p:cNvSpPr>
              <a:spLocks/>
            </p:cNvSpPr>
            <p:nvPr/>
          </p:nvSpPr>
          <p:spPr bwMode="auto">
            <a:xfrm>
              <a:off x="45227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33" name="Freeform 3812"/>
            <p:cNvSpPr>
              <a:spLocks/>
            </p:cNvSpPr>
            <p:nvPr/>
          </p:nvSpPr>
          <p:spPr bwMode="auto">
            <a:xfrm>
              <a:off x="45243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34" name="Freeform 3813"/>
            <p:cNvSpPr>
              <a:spLocks/>
            </p:cNvSpPr>
            <p:nvPr/>
          </p:nvSpPr>
          <p:spPr bwMode="auto">
            <a:xfrm>
              <a:off x="45259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35" name="Freeform 3814"/>
            <p:cNvSpPr>
              <a:spLocks/>
            </p:cNvSpPr>
            <p:nvPr/>
          </p:nvSpPr>
          <p:spPr bwMode="auto">
            <a:xfrm>
              <a:off x="45259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36" name="Freeform 3815"/>
            <p:cNvSpPr>
              <a:spLocks/>
            </p:cNvSpPr>
            <p:nvPr/>
          </p:nvSpPr>
          <p:spPr bwMode="auto">
            <a:xfrm>
              <a:off x="45275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37" name="Freeform 3816"/>
            <p:cNvSpPr>
              <a:spLocks/>
            </p:cNvSpPr>
            <p:nvPr/>
          </p:nvSpPr>
          <p:spPr bwMode="auto">
            <a:xfrm>
              <a:off x="45291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38" name="Freeform 3817"/>
            <p:cNvSpPr>
              <a:spLocks/>
            </p:cNvSpPr>
            <p:nvPr/>
          </p:nvSpPr>
          <p:spPr bwMode="auto">
            <a:xfrm>
              <a:off x="45307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39" name="Freeform 3818"/>
            <p:cNvSpPr>
              <a:spLocks/>
            </p:cNvSpPr>
            <p:nvPr/>
          </p:nvSpPr>
          <p:spPr bwMode="auto">
            <a:xfrm>
              <a:off x="45307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40" name="Freeform 3819"/>
            <p:cNvSpPr>
              <a:spLocks/>
            </p:cNvSpPr>
            <p:nvPr/>
          </p:nvSpPr>
          <p:spPr bwMode="auto">
            <a:xfrm>
              <a:off x="45323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41" name="Freeform 3820"/>
            <p:cNvSpPr>
              <a:spLocks/>
            </p:cNvSpPr>
            <p:nvPr/>
          </p:nvSpPr>
          <p:spPr bwMode="auto">
            <a:xfrm>
              <a:off x="45339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42" name="Freeform 3821"/>
            <p:cNvSpPr>
              <a:spLocks/>
            </p:cNvSpPr>
            <p:nvPr/>
          </p:nvSpPr>
          <p:spPr bwMode="auto">
            <a:xfrm>
              <a:off x="45354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43" name="Freeform 3822"/>
            <p:cNvSpPr>
              <a:spLocks/>
            </p:cNvSpPr>
            <p:nvPr/>
          </p:nvSpPr>
          <p:spPr bwMode="auto">
            <a:xfrm>
              <a:off x="45354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44" name="Freeform 3824"/>
            <p:cNvSpPr>
              <a:spLocks/>
            </p:cNvSpPr>
            <p:nvPr/>
          </p:nvSpPr>
          <p:spPr bwMode="auto">
            <a:xfrm>
              <a:off x="45370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45" name="Freeform 3825"/>
            <p:cNvSpPr>
              <a:spLocks/>
            </p:cNvSpPr>
            <p:nvPr/>
          </p:nvSpPr>
          <p:spPr bwMode="auto">
            <a:xfrm>
              <a:off x="45386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46" name="Freeform 3826"/>
            <p:cNvSpPr>
              <a:spLocks/>
            </p:cNvSpPr>
            <p:nvPr/>
          </p:nvSpPr>
          <p:spPr bwMode="auto">
            <a:xfrm>
              <a:off x="45386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47" name="Freeform 3827"/>
            <p:cNvSpPr>
              <a:spLocks/>
            </p:cNvSpPr>
            <p:nvPr/>
          </p:nvSpPr>
          <p:spPr bwMode="auto">
            <a:xfrm>
              <a:off x="45402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48" name="Freeform 3828"/>
            <p:cNvSpPr>
              <a:spLocks/>
            </p:cNvSpPr>
            <p:nvPr/>
          </p:nvSpPr>
          <p:spPr bwMode="auto">
            <a:xfrm>
              <a:off x="45402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49" name="Freeform 3829"/>
            <p:cNvSpPr>
              <a:spLocks/>
            </p:cNvSpPr>
            <p:nvPr/>
          </p:nvSpPr>
          <p:spPr bwMode="auto">
            <a:xfrm>
              <a:off x="45418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50" name="Freeform 3830"/>
            <p:cNvSpPr>
              <a:spLocks/>
            </p:cNvSpPr>
            <p:nvPr/>
          </p:nvSpPr>
          <p:spPr bwMode="auto">
            <a:xfrm>
              <a:off x="45434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51" name="Freeform 3831"/>
            <p:cNvSpPr>
              <a:spLocks/>
            </p:cNvSpPr>
            <p:nvPr/>
          </p:nvSpPr>
          <p:spPr bwMode="auto">
            <a:xfrm>
              <a:off x="45450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52" name="Freeform 3832"/>
            <p:cNvSpPr>
              <a:spLocks/>
            </p:cNvSpPr>
            <p:nvPr/>
          </p:nvSpPr>
          <p:spPr bwMode="auto">
            <a:xfrm>
              <a:off x="45450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53" name="Freeform 3833"/>
            <p:cNvSpPr>
              <a:spLocks/>
            </p:cNvSpPr>
            <p:nvPr/>
          </p:nvSpPr>
          <p:spPr bwMode="auto">
            <a:xfrm>
              <a:off x="45466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54" name="Freeform 3834"/>
            <p:cNvSpPr>
              <a:spLocks/>
            </p:cNvSpPr>
            <p:nvPr/>
          </p:nvSpPr>
          <p:spPr bwMode="auto">
            <a:xfrm>
              <a:off x="45481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55" name="Freeform 3835"/>
            <p:cNvSpPr>
              <a:spLocks/>
            </p:cNvSpPr>
            <p:nvPr/>
          </p:nvSpPr>
          <p:spPr bwMode="auto">
            <a:xfrm>
              <a:off x="45497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56" name="Freeform 3836"/>
            <p:cNvSpPr>
              <a:spLocks/>
            </p:cNvSpPr>
            <p:nvPr/>
          </p:nvSpPr>
          <p:spPr bwMode="auto">
            <a:xfrm>
              <a:off x="45497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57" name="Freeform 3837"/>
            <p:cNvSpPr>
              <a:spLocks/>
            </p:cNvSpPr>
            <p:nvPr/>
          </p:nvSpPr>
          <p:spPr bwMode="auto">
            <a:xfrm>
              <a:off x="45513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58" name="Freeform 3838"/>
            <p:cNvSpPr>
              <a:spLocks/>
            </p:cNvSpPr>
            <p:nvPr/>
          </p:nvSpPr>
          <p:spPr bwMode="auto">
            <a:xfrm>
              <a:off x="45529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59" name="Freeform 3839"/>
            <p:cNvSpPr>
              <a:spLocks/>
            </p:cNvSpPr>
            <p:nvPr/>
          </p:nvSpPr>
          <p:spPr bwMode="auto">
            <a:xfrm>
              <a:off x="45529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60" name="Freeform 3840"/>
            <p:cNvSpPr>
              <a:spLocks/>
            </p:cNvSpPr>
            <p:nvPr/>
          </p:nvSpPr>
          <p:spPr bwMode="auto">
            <a:xfrm>
              <a:off x="45545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61" name="Freeform 3841"/>
            <p:cNvSpPr>
              <a:spLocks/>
            </p:cNvSpPr>
            <p:nvPr/>
          </p:nvSpPr>
          <p:spPr bwMode="auto">
            <a:xfrm>
              <a:off x="45561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62" name="Freeform 3842"/>
            <p:cNvSpPr>
              <a:spLocks/>
            </p:cNvSpPr>
            <p:nvPr/>
          </p:nvSpPr>
          <p:spPr bwMode="auto">
            <a:xfrm>
              <a:off x="45577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63" name="Freeform 3843"/>
            <p:cNvSpPr>
              <a:spLocks/>
            </p:cNvSpPr>
            <p:nvPr/>
          </p:nvSpPr>
          <p:spPr bwMode="auto">
            <a:xfrm>
              <a:off x="45577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64" name="Freeform 3844"/>
            <p:cNvSpPr>
              <a:spLocks/>
            </p:cNvSpPr>
            <p:nvPr/>
          </p:nvSpPr>
          <p:spPr bwMode="auto">
            <a:xfrm>
              <a:off x="45593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65" name="Freeform 3845"/>
            <p:cNvSpPr>
              <a:spLocks/>
            </p:cNvSpPr>
            <p:nvPr/>
          </p:nvSpPr>
          <p:spPr bwMode="auto">
            <a:xfrm>
              <a:off x="45593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66" name="Freeform 3846"/>
            <p:cNvSpPr>
              <a:spLocks/>
            </p:cNvSpPr>
            <p:nvPr/>
          </p:nvSpPr>
          <p:spPr bwMode="auto">
            <a:xfrm>
              <a:off x="45608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67" name="Freeform 3847"/>
            <p:cNvSpPr>
              <a:spLocks/>
            </p:cNvSpPr>
            <p:nvPr/>
          </p:nvSpPr>
          <p:spPr bwMode="auto">
            <a:xfrm>
              <a:off x="45624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68" name="Freeform 3848"/>
            <p:cNvSpPr>
              <a:spLocks/>
            </p:cNvSpPr>
            <p:nvPr/>
          </p:nvSpPr>
          <p:spPr bwMode="auto">
            <a:xfrm>
              <a:off x="45640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69" name="Freeform 3849"/>
            <p:cNvSpPr>
              <a:spLocks/>
            </p:cNvSpPr>
            <p:nvPr/>
          </p:nvSpPr>
          <p:spPr bwMode="auto">
            <a:xfrm>
              <a:off x="45640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70" name="Freeform 3850"/>
            <p:cNvSpPr>
              <a:spLocks/>
            </p:cNvSpPr>
            <p:nvPr/>
          </p:nvSpPr>
          <p:spPr bwMode="auto">
            <a:xfrm>
              <a:off x="45656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71" name="Freeform 3851"/>
            <p:cNvSpPr>
              <a:spLocks/>
            </p:cNvSpPr>
            <p:nvPr/>
          </p:nvSpPr>
          <p:spPr bwMode="auto">
            <a:xfrm>
              <a:off x="45672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72" name="Freeform 3852"/>
            <p:cNvSpPr>
              <a:spLocks/>
            </p:cNvSpPr>
            <p:nvPr/>
          </p:nvSpPr>
          <p:spPr bwMode="auto">
            <a:xfrm>
              <a:off x="45672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73" name="Freeform 3853"/>
            <p:cNvSpPr>
              <a:spLocks/>
            </p:cNvSpPr>
            <p:nvPr/>
          </p:nvSpPr>
          <p:spPr bwMode="auto">
            <a:xfrm>
              <a:off x="45688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74" name="Freeform 3854"/>
            <p:cNvSpPr>
              <a:spLocks/>
            </p:cNvSpPr>
            <p:nvPr/>
          </p:nvSpPr>
          <p:spPr bwMode="auto">
            <a:xfrm>
              <a:off x="45704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75" name="Freeform 3855"/>
            <p:cNvSpPr>
              <a:spLocks/>
            </p:cNvSpPr>
            <p:nvPr/>
          </p:nvSpPr>
          <p:spPr bwMode="auto">
            <a:xfrm>
              <a:off x="45720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76" name="Freeform 3856"/>
            <p:cNvSpPr>
              <a:spLocks/>
            </p:cNvSpPr>
            <p:nvPr/>
          </p:nvSpPr>
          <p:spPr bwMode="auto">
            <a:xfrm>
              <a:off x="45720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77" name="Freeform 3857"/>
            <p:cNvSpPr>
              <a:spLocks/>
            </p:cNvSpPr>
            <p:nvPr/>
          </p:nvSpPr>
          <p:spPr bwMode="auto">
            <a:xfrm>
              <a:off x="45735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78" name="Freeform 3858"/>
            <p:cNvSpPr>
              <a:spLocks/>
            </p:cNvSpPr>
            <p:nvPr/>
          </p:nvSpPr>
          <p:spPr bwMode="auto">
            <a:xfrm>
              <a:off x="45751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79" name="Freeform 3859"/>
            <p:cNvSpPr>
              <a:spLocks/>
            </p:cNvSpPr>
            <p:nvPr/>
          </p:nvSpPr>
          <p:spPr bwMode="auto">
            <a:xfrm>
              <a:off x="45767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80" name="Freeform 3860"/>
            <p:cNvSpPr>
              <a:spLocks/>
            </p:cNvSpPr>
            <p:nvPr/>
          </p:nvSpPr>
          <p:spPr bwMode="auto">
            <a:xfrm>
              <a:off x="45767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81" name="Freeform 3861"/>
            <p:cNvSpPr>
              <a:spLocks/>
            </p:cNvSpPr>
            <p:nvPr/>
          </p:nvSpPr>
          <p:spPr bwMode="auto">
            <a:xfrm>
              <a:off x="45783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82" name="Freeform 3862"/>
            <p:cNvSpPr>
              <a:spLocks/>
            </p:cNvSpPr>
            <p:nvPr/>
          </p:nvSpPr>
          <p:spPr bwMode="auto">
            <a:xfrm>
              <a:off x="45783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83" name="Freeform 3863"/>
            <p:cNvSpPr>
              <a:spLocks/>
            </p:cNvSpPr>
            <p:nvPr/>
          </p:nvSpPr>
          <p:spPr bwMode="auto">
            <a:xfrm>
              <a:off x="45799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84" name="Freeform 3864"/>
            <p:cNvSpPr>
              <a:spLocks/>
            </p:cNvSpPr>
            <p:nvPr/>
          </p:nvSpPr>
          <p:spPr bwMode="auto">
            <a:xfrm>
              <a:off x="45815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85" name="Freeform 3865"/>
            <p:cNvSpPr>
              <a:spLocks/>
            </p:cNvSpPr>
            <p:nvPr/>
          </p:nvSpPr>
          <p:spPr bwMode="auto">
            <a:xfrm>
              <a:off x="45831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86" name="Freeform 3866"/>
            <p:cNvSpPr>
              <a:spLocks/>
            </p:cNvSpPr>
            <p:nvPr/>
          </p:nvSpPr>
          <p:spPr bwMode="auto">
            <a:xfrm>
              <a:off x="45831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87" name="Freeform 3867"/>
            <p:cNvSpPr>
              <a:spLocks/>
            </p:cNvSpPr>
            <p:nvPr/>
          </p:nvSpPr>
          <p:spPr bwMode="auto">
            <a:xfrm>
              <a:off x="45847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88" name="Freeform 3868"/>
            <p:cNvSpPr>
              <a:spLocks/>
            </p:cNvSpPr>
            <p:nvPr/>
          </p:nvSpPr>
          <p:spPr bwMode="auto">
            <a:xfrm>
              <a:off x="45862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89" name="Freeform 3869"/>
            <p:cNvSpPr>
              <a:spLocks/>
            </p:cNvSpPr>
            <p:nvPr/>
          </p:nvSpPr>
          <p:spPr bwMode="auto">
            <a:xfrm>
              <a:off x="45862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90" name="Freeform 3870"/>
            <p:cNvSpPr>
              <a:spLocks/>
            </p:cNvSpPr>
            <p:nvPr/>
          </p:nvSpPr>
          <p:spPr bwMode="auto">
            <a:xfrm>
              <a:off x="45878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91" name="Freeform 3871"/>
            <p:cNvSpPr>
              <a:spLocks/>
            </p:cNvSpPr>
            <p:nvPr/>
          </p:nvSpPr>
          <p:spPr bwMode="auto">
            <a:xfrm>
              <a:off x="45894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92" name="Freeform 3872"/>
            <p:cNvSpPr>
              <a:spLocks/>
            </p:cNvSpPr>
            <p:nvPr/>
          </p:nvSpPr>
          <p:spPr bwMode="auto">
            <a:xfrm>
              <a:off x="45910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93" name="Freeform 3873"/>
            <p:cNvSpPr>
              <a:spLocks/>
            </p:cNvSpPr>
            <p:nvPr/>
          </p:nvSpPr>
          <p:spPr bwMode="auto">
            <a:xfrm>
              <a:off x="45910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94" name="Freeform 3874"/>
            <p:cNvSpPr>
              <a:spLocks/>
            </p:cNvSpPr>
            <p:nvPr/>
          </p:nvSpPr>
          <p:spPr bwMode="auto">
            <a:xfrm>
              <a:off x="45926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95" name="Freeform 3875"/>
            <p:cNvSpPr>
              <a:spLocks/>
            </p:cNvSpPr>
            <p:nvPr/>
          </p:nvSpPr>
          <p:spPr bwMode="auto">
            <a:xfrm>
              <a:off x="45942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96" name="Freeform 3876"/>
            <p:cNvSpPr>
              <a:spLocks/>
            </p:cNvSpPr>
            <p:nvPr/>
          </p:nvSpPr>
          <p:spPr bwMode="auto">
            <a:xfrm>
              <a:off x="45958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97" name="Freeform 3877"/>
            <p:cNvSpPr>
              <a:spLocks/>
            </p:cNvSpPr>
            <p:nvPr/>
          </p:nvSpPr>
          <p:spPr bwMode="auto">
            <a:xfrm>
              <a:off x="45958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2998" name="Freeform 3878"/>
            <p:cNvSpPr>
              <a:spLocks/>
            </p:cNvSpPr>
            <p:nvPr/>
          </p:nvSpPr>
          <p:spPr bwMode="auto">
            <a:xfrm>
              <a:off x="45974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2999" name="Freeform 3879"/>
            <p:cNvSpPr>
              <a:spLocks/>
            </p:cNvSpPr>
            <p:nvPr/>
          </p:nvSpPr>
          <p:spPr bwMode="auto">
            <a:xfrm>
              <a:off x="45974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00" name="Freeform 3880"/>
            <p:cNvSpPr>
              <a:spLocks/>
            </p:cNvSpPr>
            <p:nvPr/>
          </p:nvSpPr>
          <p:spPr bwMode="auto">
            <a:xfrm>
              <a:off x="45989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01" name="Freeform 3881"/>
            <p:cNvSpPr>
              <a:spLocks/>
            </p:cNvSpPr>
            <p:nvPr/>
          </p:nvSpPr>
          <p:spPr bwMode="auto">
            <a:xfrm>
              <a:off x="46005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02" name="Freeform 3882"/>
            <p:cNvSpPr>
              <a:spLocks/>
            </p:cNvSpPr>
            <p:nvPr/>
          </p:nvSpPr>
          <p:spPr bwMode="auto">
            <a:xfrm>
              <a:off x="46005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03" name="Freeform 3883"/>
            <p:cNvSpPr>
              <a:spLocks/>
            </p:cNvSpPr>
            <p:nvPr/>
          </p:nvSpPr>
          <p:spPr bwMode="auto">
            <a:xfrm>
              <a:off x="46021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04" name="Freeform 3884"/>
            <p:cNvSpPr>
              <a:spLocks/>
            </p:cNvSpPr>
            <p:nvPr/>
          </p:nvSpPr>
          <p:spPr bwMode="auto">
            <a:xfrm>
              <a:off x="46037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05" name="Freeform 3885"/>
            <p:cNvSpPr>
              <a:spLocks/>
            </p:cNvSpPr>
            <p:nvPr/>
          </p:nvSpPr>
          <p:spPr bwMode="auto">
            <a:xfrm>
              <a:off x="46053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06" name="Freeform 3886"/>
            <p:cNvSpPr>
              <a:spLocks/>
            </p:cNvSpPr>
            <p:nvPr/>
          </p:nvSpPr>
          <p:spPr bwMode="auto">
            <a:xfrm>
              <a:off x="46053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07" name="Freeform 3887"/>
            <p:cNvSpPr>
              <a:spLocks/>
            </p:cNvSpPr>
            <p:nvPr/>
          </p:nvSpPr>
          <p:spPr bwMode="auto">
            <a:xfrm>
              <a:off x="46069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08" name="Freeform 3888"/>
            <p:cNvSpPr>
              <a:spLocks/>
            </p:cNvSpPr>
            <p:nvPr/>
          </p:nvSpPr>
          <p:spPr bwMode="auto">
            <a:xfrm>
              <a:off x="46085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09" name="Freeform 3889"/>
            <p:cNvSpPr>
              <a:spLocks/>
            </p:cNvSpPr>
            <p:nvPr/>
          </p:nvSpPr>
          <p:spPr bwMode="auto">
            <a:xfrm>
              <a:off x="46101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10" name="Freeform 3890"/>
            <p:cNvSpPr>
              <a:spLocks/>
            </p:cNvSpPr>
            <p:nvPr/>
          </p:nvSpPr>
          <p:spPr bwMode="auto">
            <a:xfrm>
              <a:off x="46101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11" name="Freeform 3891"/>
            <p:cNvSpPr>
              <a:spLocks/>
            </p:cNvSpPr>
            <p:nvPr/>
          </p:nvSpPr>
          <p:spPr bwMode="auto">
            <a:xfrm>
              <a:off x="46116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12" name="Freeform 3892"/>
            <p:cNvSpPr>
              <a:spLocks/>
            </p:cNvSpPr>
            <p:nvPr/>
          </p:nvSpPr>
          <p:spPr bwMode="auto">
            <a:xfrm>
              <a:off x="46132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13" name="Freeform 3893"/>
            <p:cNvSpPr>
              <a:spLocks/>
            </p:cNvSpPr>
            <p:nvPr/>
          </p:nvSpPr>
          <p:spPr bwMode="auto">
            <a:xfrm>
              <a:off x="46132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14" name="Freeform 3894"/>
            <p:cNvSpPr>
              <a:spLocks/>
            </p:cNvSpPr>
            <p:nvPr/>
          </p:nvSpPr>
          <p:spPr bwMode="auto">
            <a:xfrm>
              <a:off x="46148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15" name="Freeform 3895"/>
            <p:cNvSpPr>
              <a:spLocks/>
            </p:cNvSpPr>
            <p:nvPr/>
          </p:nvSpPr>
          <p:spPr bwMode="auto">
            <a:xfrm>
              <a:off x="46148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16" name="Freeform 3896"/>
            <p:cNvSpPr>
              <a:spLocks/>
            </p:cNvSpPr>
            <p:nvPr/>
          </p:nvSpPr>
          <p:spPr bwMode="auto">
            <a:xfrm>
              <a:off x="46164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17" name="Freeform 3897"/>
            <p:cNvSpPr>
              <a:spLocks/>
            </p:cNvSpPr>
            <p:nvPr/>
          </p:nvSpPr>
          <p:spPr bwMode="auto">
            <a:xfrm>
              <a:off x="46180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18" name="Freeform 3898"/>
            <p:cNvSpPr>
              <a:spLocks/>
            </p:cNvSpPr>
            <p:nvPr/>
          </p:nvSpPr>
          <p:spPr bwMode="auto">
            <a:xfrm>
              <a:off x="46196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19" name="Freeform 3899"/>
            <p:cNvSpPr>
              <a:spLocks/>
            </p:cNvSpPr>
            <p:nvPr/>
          </p:nvSpPr>
          <p:spPr bwMode="auto">
            <a:xfrm>
              <a:off x="46196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20" name="Freeform 3900"/>
            <p:cNvSpPr>
              <a:spLocks/>
            </p:cNvSpPr>
            <p:nvPr/>
          </p:nvSpPr>
          <p:spPr bwMode="auto">
            <a:xfrm>
              <a:off x="46212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21" name="Freeform 3901"/>
            <p:cNvSpPr>
              <a:spLocks/>
            </p:cNvSpPr>
            <p:nvPr/>
          </p:nvSpPr>
          <p:spPr bwMode="auto">
            <a:xfrm>
              <a:off x="46228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22" name="Freeform 3902"/>
            <p:cNvSpPr>
              <a:spLocks/>
            </p:cNvSpPr>
            <p:nvPr/>
          </p:nvSpPr>
          <p:spPr bwMode="auto">
            <a:xfrm>
              <a:off x="46243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23" name="Freeform 3903"/>
            <p:cNvSpPr>
              <a:spLocks/>
            </p:cNvSpPr>
            <p:nvPr/>
          </p:nvSpPr>
          <p:spPr bwMode="auto">
            <a:xfrm>
              <a:off x="46243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24" name="Freeform 3904"/>
            <p:cNvSpPr>
              <a:spLocks/>
            </p:cNvSpPr>
            <p:nvPr/>
          </p:nvSpPr>
          <p:spPr bwMode="auto">
            <a:xfrm>
              <a:off x="46259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25" name="Freeform 3905"/>
            <p:cNvSpPr>
              <a:spLocks/>
            </p:cNvSpPr>
            <p:nvPr/>
          </p:nvSpPr>
          <p:spPr bwMode="auto">
            <a:xfrm>
              <a:off x="46275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26" name="Freeform 3906"/>
            <p:cNvSpPr>
              <a:spLocks/>
            </p:cNvSpPr>
            <p:nvPr/>
          </p:nvSpPr>
          <p:spPr bwMode="auto">
            <a:xfrm>
              <a:off x="46275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27" name="Freeform 3907"/>
            <p:cNvSpPr>
              <a:spLocks/>
            </p:cNvSpPr>
            <p:nvPr/>
          </p:nvSpPr>
          <p:spPr bwMode="auto">
            <a:xfrm>
              <a:off x="46291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28" name="Freeform 3908"/>
            <p:cNvSpPr>
              <a:spLocks/>
            </p:cNvSpPr>
            <p:nvPr/>
          </p:nvSpPr>
          <p:spPr bwMode="auto">
            <a:xfrm>
              <a:off x="46307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29" name="Freeform 3909"/>
            <p:cNvSpPr>
              <a:spLocks/>
            </p:cNvSpPr>
            <p:nvPr/>
          </p:nvSpPr>
          <p:spPr bwMode="auto">
            <a:xfrm>
              <a:off x="46323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30" name="Freeform 3910"/>
            <p:cNvSpPr>
              <a:spLocks/>
            </p:cNvSpPr>
            <p:nvPr/>
          </p:nvSpPr>
          <p:spPr bwMode="auto">
            <a:xfrm>
              <a:off x="46323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31" name="Freeform 3911"/>
            <p:cNvSpPr>
              <a:spLocks/>
            </p:cNvSpPr>
            <p:nvPr/>
          </p:nvSpPr>
          <p:spPr bwMode="auto">
            <a:xfrm>
              <a:off x="46339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32" name="Freeform 3912"/>
            <p:cNvSpPr>
              <a:spLocks/>
            </p:cNvSpPr>
            <p:nvPr/>
          </p:nvSpPr>
          <p:spPr bwMode="auto">
            <a:xfrm>
              <a:off x="46339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33" name="Freeform 3913"/>
            <p:cNvSpPr>
              <a:spLocks/>
            </p:cNvSpPr>
            <p:nvPr/>
          </p:nvSpPr>
          <p:spPr bwMode="auto">
            <a:xfrm>
              <a:off x="46355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34" name="Freeform 3914"/>
            <p:cNvSpPr>
              <a:spLocks/>
            </p:cNvSpPr>
            <p:nvPr/>
          </p:nvSpPr>
          <p:spPr bwMode="auto">
            <a:xfrm>
              <a:off x="46370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35" name="Freeform 3915"/>
            <p:cNvSpPr>
              <a:spLocks/>
            </p:cNvSpPr>
            <p:nvPr/>
          </p:nvSpPr>
          <p:spPr bwMode="auto">
            <a:xfrm>
              <a:off x="46386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36" name="Freeform 3916"/>
            <p:cNvSpPr>
              <a:spLocks/>
            </p:cNvSpPr>
            <p:nvPr/>
          </p:nvSpPr>
          <p:spPr bwMode="auto">
            <a:xfrm>
              <a:off x="46386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37" name="Freeform 3917"/>
            <p:cNvSpPr>
              <a:spLocks/>
            </p:cNvSpPr>
            <p:nvPr/>
          </p:nvSpPr>
          <p:spPr bwMode="auto">
            <a:xfrm>
              <a:off x="46402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38" name="Freeform 3918"/>
            <p:cNvSpPr>
              <a:spLocks/>
            </p:cNvSpPr>
            <p:nvPr/>
          </p:nvSpPr>
          <p:spPr bwMode="auto">
            <a:xfrm>
              <a:off x="46418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39" name="Freeform 3919"/>
            <p:cNvSpPr>
              <a:spLocks/>
            </p:cNvSpPr>
            <p:nvPr/>
          </p:nvSpPr>
          <p:spPr bwMode="auto">
            <a:xfrm>
              <a:off x="46434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40" name="Freeform 3920"/>
            <p:cNvSpPr>
              <a:spLocks/>
            </p:cNvSpPr>
            <p:nvPr/>
          </p:nvSpPr>
          <p:spPr bwMode="auto">
            <a:xfrm>
              <a:off x="46434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41" name="Freeform 3921"/>
            <p:cNvSpPr>
              <a:spLocks/>
            </p:cNvSpPr>
            <p:nvPr/>
          </p:nvSpPr>
          <p:spPr bwMode="auto">
            <a:xfrm>
              <a:off x="46450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42" name="Freeform 3922"/>
            <p:cNvSpPr>
              <a:spLocks/>
            </p:cNvSpPr>
            <p:nvPr/>
          </p:nvSpPr>
          <p:spPr bwMode="auto">
            <a:xfrm>
              <a:off x="46466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43" name="Freeform 3923"/>
            <p:cNvSpPr>
              <a:spLocks/>
            </p:cNvSpPr>
            <p:nvPr/>
          </p:nvSpPr>
          <p:spPr bwMode="auto">
            <a:xfrm>
              <a:off x="46466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44" name="Freeform 3924"/>
            <p:cNvSpPr>
              <a:spLocks/>
            </p:cNvSpPr>
            <p:nvPr/>
          </p:nvSpPr>
          <p:spPr bwMode="auto">
            <a:xfrm>
              <a:off x="46482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45" name="Freeform 3925"/>
            <p:cNvSpPr>
              <a:spLocks/>
            </p:cNvSpPr>
            <p:nvPr/>
          </p:nvSpPr>
          <p:spPr bwMode="auto">
            <a:xfrm>
              <a:off x="46497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46" name="Freeform 3926"/>
            <p:cNvSpPr>
              <a:spLocks/>
            </p:cNvSpPr>
            <p:nvPr/>
          </p:nvSpPr>
          <p:spPr bwMode="auto">
            <a:xfrm>
              <a:off x="46497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47" name="Freeform 3927"/>
            <p:cNvSpPr>
              <a:spLocks/>
            </p:cNvSpPr>
            <p:nvPr/>
          </p:nvSpPr>
          <p:spPr bwMode="auto">
            <a:xfrm>
              <a:off x="46513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48" name="Freeform 3928"/>
            <p:cNvSpPr>
              <a:spLocks/>
            </p:cNvSpPr>
            <p:nvPr/>
          </p:nvSpPr>
          <p:spPr bwMode="auto">
            <a:xfrm>
              <a:off x="46529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49" name="Freeform 3929"/>
            <p:cNvSpPr>
              <a:spLocks/>
            </p:cNvSpPr>
            <p:nvPr/>
          </p:nvSpPr>
          <p:spPr bwMode="auto">
            <a:xfrm>
              <a:off x="46529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50" name="Freeform 3930"/>
            <p:cNvSpPr>
              <a:spLocks/>
            </p:cNvSpPr>
            <p:nvPr/>
          </p:nvSpPr>
          <p:spPr bwMode="auto">
            <a:xfrm>
              <a:off x="46545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51" name="Freeform 3931"/>
            <p:cNvSpPr>
              <a:spLocks/>
            </p:cNvSpPr>
            <p:nvPr/>
          </p:nvSpPr>
          <p:spPr bwMode="auto">
            <a:xfrm>
              <a:off x="46561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52" name="Freeform 3932"/>
            <p:cNvSpPr>
              <a:spLocks/>
            </p:cNvSpPr>
            <p:nvPr/>
          </p:nvSpPr>
          <p:spPr bwMode="auto">
            <a:xfrm>
              <a:off x="46577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53" name="Freeform 3933"/>
            <p:cNvSpPr>
              <a:spLocks/>
            </p:cNvSpPr>
            <p:nvPr/>
          </p:nvSpPr>
          <p:spPr bwMode="auto">
            <a:xfrm>
              <a:off x="46577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54" name="Freeform 3934"/>
            <p:cNvSpPr>
              <a:spLocks/>
            </p:cNvSpPr>
            <p:nvPr/>
          </p:nvSpPr>
          <p:spPr bwMode="auto">
            <a:xfrm>
              <a:off x="46593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55" name="Freeform 3935"/>
            <p:cNvSpPr>
              <a:spLocks/>
            </p:cNvSpPr>
            <p:nvPr/>
          </p:nvSpPr>
          <p:spPr bwMode="auto">
            <a:xfrm>
              <a:off x="46609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56" name="Freeform 3936"/>
            <p:cNvSpPr>
              <a:spLocks/>
            </p:cNvSpPr>
            <p:nvPr/>
          </p:nvSpPr>
          <p:spPr bwMode="auto">
            <a:xfrm>
              <a:off x="46609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57" name="Freeform 3937"/>
            <p:cNvSpPr>
              <a:spLocks/>
            </p:cNvSpPr>
            <p:nvPr/>
          </p:nvSpPr>
          <p:spPr bwMode="auto">
            <a:xfrm>
              <a:off x="46624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58" name="Freeform 3938"/>
            <p:cNvSpPr>
              <a:spLocks/>
            </p:cNvSpPr>
            <p:nvPr/>
          </p:nvSpPr>
          <p:spPr bwMode="auto">
            <a:xfrm>
              <a:off x="46640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59" name="Freeform 3939"/>
            <p:cNvSpPr>
              <a:spLocks/>
            </p:cNvSpPr>
            <p:nvPr/>
          </p:nvSpPr>
          <p:spPr bwMode="auto">
            <a:xfrm>
              <a:off x="46656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60" name="Freeform 3940"/>
            <p:cNvSpPr>
              <a:spLocks/>
            </p:cNvSpPr>
            <p:nvPr/>
          </p:nvSpPr>
          <p:spPr bwMode="auto">
            <a:xfrm>
              <a:off x="46656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61" name="Freeform 3941"/>
            <p:cNvSpPr>
              <a:spLocks/>
            </p:cNvSpPr>
            <p:nvPr/>
          </p:nvSpPr>
          <p:spPr bwMode="auto">
            <a:xfrm>
              <a:off x="46672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62" name="Freeform 3942"/>
            <p:cNvSpPr>
              <a:spLocks/>
            </p:cNvSpPr>
            <p:nvPr/>
          </p:nvSpPr>
          <p:spPr bwMode="auto">
            <a:xfrm>
              <a:off x="46688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63" name="Freeform 3943"/>
            <p:cNvSpPr>
              <a:spLocks/>
            </p:cNvSpPr>
            <p:nvPr/>
          </p:nvSpPr>
          <p:spPr bwMode="auto">
            <a:xfrm>
              <a:off x="46688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64" name="Freeform 3944"/>
            <p:cNvSpPr>
              <a:spLocks/>
            </p:cNvSpPr>
            <p:nvPr/>
          </p:nvSpPr>
          <p:spPr bwMode="auto">
            <a:xfrm>
              <a:off x="46704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65" name="Freeform 3945"/>
            <p:cNvSpPr>
              <a:spLocks/>
            </p:cNvSpPr>
            <p:nvPr/>
          </p:nvSpPr>
          <p:spPr bwMode="auto">
            <a:xfrm>
              <a:off x="46720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66" name="Freeform 3946"/>
            <p:cNvSpPr>
              <a:spLocks/>
            </p:cNvSpPr>
            <p:nvPr/>
          </p:nvSpPr>
          <p:spPr bwMode="auto">
            <a:xfrm>
              <a:off x="46720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67" name="Freeform 3947"/>
            <p:cNvSpPr>
              <a:spLocks/>
            </p:cNvSpPr>
            <p:nvPr/>
          </p:nvSpPr>
          <p:spPr bwMode="auto">
            <a:xfrm>
              <a:off x="46736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68" name="Freeform 3948"/>
            <p:cNvSpPr>
              <a:spLocks/>
            </p:cNvSpPr>
            <p:nvPr/>
          </p:nvSpPr>
          <p:spPr bwMode="auto">
            <a:xfrm>
              <a:off x="467518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69" name="Freeform 3949"/>
            <p:cNvSpPr>
              <a:spLocks/>
            </p:cNvSpPr>
            <p:nvPr/>
          </p:nvSpPr>
          <p:spPr bwMode="auto">
            <a:xfrm>
              <a:off x="46751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70" name="Freeform 3950"/>
            <p:cNvSpPr>
              <a:spLocks/>
            </p:cNvSpPr>
            <p:nvPr/>
          </p:nvSpPr>
          <p:spPr bwMode="auto">
            <a:xfrm>
              <a:off x="46767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71" name="Freeform 3951"/>
            <p:cNvSpPr>
              <a:spLocks/>
            </p:cNvSpPr>
            <p:nvPr/>
          </p:nvSpPr>
          <p:spPr bwMode="auto">
            <a:xfrm>
              <a:off x="46783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72" name="Freeform 3952"/>
            <p:cNvSpPr>
              <a:spLocks/>
            </p:cNvSpPr>
            <p:nvPr/>
          </p:nvSpPr>
          <p:spPr bwMode="auto">
            <a:xfrm>
              <a:off x="46799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73" name="Freeform 3953"/>
            <p:cNvSpPr>
              <a:spLocks/>
            </p:cNvSpPr>
            <p:nvPr/>
          </p:nvSpPr>
          <p:spPr bwMode="auto">
            <a:xfrm>
              <a:off x="46799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74" name="Freeform 3954"/>
            <p:cNvSpPr>
              <a:spLocks/>
            </p:cNvSpPr>
            <p:nvPr/>
          </p:nvSpPr>
          <p:spPr bwMode="auto">
            <a:xfrm>
              <a:off x="46815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75" name="Freeform 3955"/>
            <p:cNvSpPr>
              <a:spLocks/>
            </p:cNvSpPr>
            <p:nvPr/>
          </p:nvSpPr>
          <p:spPr bwMode="auto">
            <a:xfrm>
              <a:off x="46831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76" name="Freeform 3956"/>
            <p:cNvSpPr>
              <a:spLocks/>
            </p:cNvSpPr>
            <p:nvPr/>
          </p:nvSpPr>
          <p:spPr bwMode="auto">
            <a:xfrm>
              <a:off x="468471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77" name="Freeform 3957"/>
            <p:cNvSpPr>
              <a:spLocks/>
            </p:cNvSpPr>
            <p:nvPr/>
          </p:nvSpPr>
          <p:spPr bwMode="auto">
            <a:xfrm>
              <a:off x="46847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78" name="Freeform 3958"/>
            <p:cNvSpPr>
              <a:spLocks/>
            </p:cNvSpPr>
            <p:nvPr/>
          </p:nvSpPr>
          <p:spPr bwMode="auto">
            <a:xfrm>
              <a:off x="46863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79" name="Freeform 3959"/>
            <p:cNvSpPr>
              <a:spLocks/>
            </p:cNvSpPr>
            <p:nvPr/>
          </p:nvSpPr>
          <p:spPr bwMode="auto">
            <a:xfrm>
              <a:off x="46863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80" name="Freeform 3960"/>
            <p:cNvSpPr>
              <a:spLocks/>
            </p:cNvSpPr>
            <p:nvPr/>
          </p:nvSpPr>
          <p:spPr bwMode="auto">
            <a:xfrm>
              <a:off x="46878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81" name="Freeform 3961"/>
            <p:cNvSpPr>
              <a:spLocks/>
            </p:cNvSpPr>
            <p:nvPr/>
          </p:nvSpPr>
          <p:spPr bwMode="auto">
            <a:xfrm>
              <a:off x="468947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82" name="Freeform 3962"/>
            <p:cNvSpPr>
              <a:spLocks/>
            </p:cNvSpPr>
            <p:nvPr/>
          </p:nvSpPr>
          <p:spPr bwMode="auto">
            <a:xfrm>
              <a:off x="46894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83" name="Freeform 3963"/>
            <p:cNvSpPr>
              <a:spLocks/>
            </p:cNvSpPr>
            <p:nvPr/>
          </p:nvSpPr>
          <p:spPr bwMode="auto">
            <a:xfrm>
              <a:off x="46910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84" name="Freeform 3964"/>
            <p:cNvSpPr>
              <a:spLocks/>
            </p:cNvSpPr>
            <p:nvPr/>
          </p:nvSpPr>
          <p:spPr bwMode="auto">
            <a:xfrm>
              <a:off x="46926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85" name="Freeform 3965"/>
            <p:cNvSpPr>
              <a:spLocks/>
            </p:cNvSpPr>
            <p:nvPr/>
          </p:nvSpPr>
          <p:spPr bwMode="auto">
            <a:xfrm>
              <a:off x="4694238"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86" name="Freeform 3966"/>
            <p:cNvSpPr>
              <a:spLocks/>
            </p:cNvSpPr>
            <p:nvPr/>
          </p:nvSpPr>
          <p:spPr bwMode="auto">
            <a:xfrm>
              <a:off x="46942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87" name="Freeform 3967"/>
            <p:cNvSpPr>
              <a:spLocks/>
            </p:cNvSpPr>
            <p:nvPr/>
          </p:nvSpPr>
          <p:spPr bwMode="auto">
            <a:xfrm>
              <a:off x="46958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88" name="Freeform 3968"/>
            <p:cNvSpPr>
              <a:spLocks/>
            </p:cNvSpPr>
            <p:nvPr/>
          </p:nvSpPr>
          <p:spPr bwMode="auto">
            <a:xfrm>
              <a:off x="46974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89" name="Freeform 3969"/>
            <p:cNvSpPr>
              <a:spLocks/>
            </p:cNvSpPr>
            <p:nvPr/>
          </p:nvSpPr>
          <p:spPr bwMode="auto">
            <a:xfrm>
              <a:off x="469900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90" name="Freeform 3970"/>
            <p:cNvSpPr>
              <a:spLocks/>
            </p:cNvSpPr>
            <p:nvPr/>
          </p:nvSpPr>
          <p:spPr bwMode="auto">
            <a:xfrm>
              <a:off x="469900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91" name="Freeform 3971"/>
            <p:cNvSpPr>
              <a:spLocks/>
            </p:cNvSpPr>
            <p:nvPr/>
          </p:nvSpPr>
          <p:spPr bwMode="auto">
            <a:xfrm>
              <a:off x="470058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92" name="Freeform 3972"/>
            <p:cNvSpPr>
              <a:spLocks/>
            </p:cNvSpPr>
            <p:nvPr/>
          </p:nvSpPr>
          <p:spPr bwMode="auto">
            <a:xfrm>
              <a:off x="470217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93" name="Freeform 3973"/>
            <p:cNvSpPr>
              <a:spLocks/>
            </p:cNvSpPr>
            <p:nvPr/>
          </p:nvSpPr>
          <p:spPr bwMode="auto">
            <a:xfrm>
              <a:off x="47037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94" name="Freeform 3974"/>
            <p:cNvSpPr>
              <a:spLocks/>
            </p:cNvSpPr>
            <p:nvPr/>
          </p:nvSpPr>
          <p:spPr bwMode="auto">
            <a:xfrm>
              <a:off x="4703763"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95" name="Freeform 3975"/>
            <p:cNvSpPr>
              <a:spLocks/>
            </p:cNvSpPr>
            <p:nvPr/>
          </p:nvSpPr>
          <p:spPr bwMode="auto">
            <a:xfrm>
              <a:off x="47037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96" name="Freeform 3976"/>
            <p:cNvSpPr>
              <a:spLocks/>
            </p:cNvSpPr>
            <p:nvPr/>
          </p:nvSpPr>
          <p:spPr bwMode="auto">
            <a:xfrm>
              <a:off x="47053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97" name="Freeform 3977"/>
            <p:cNvSpPr>
              <a:spLocks/>
            </p:cNvSpPr>
            <p:nvPr/>
          </p:nvSpPr>
          <p:spPr bwMode="auto">
            <a:xfrm>
              <a:off x="47069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098" name="Freeform 3978"/>
            <p:cNvSpPr>
              <a:spLocks/>
            </p:cNvSpPr>
            <p:nvPr/>
          </p:nvSpPr>
          <p:spPr bwMode="auto">
            <a:xfrm>
              <a:off x="4708525"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099" name="Freeform 3979"/>
            <p:cNvSpPr>
              <a:spLocks/>
            </p:cNvSpPr>
            <p:nvPr/>
          </p:nvSpPr>
          <p:spPr bwMode="auto">
            <a:xfrm>
              <a:off x="4708525"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00" name="Freeform 3980"/>
            <p:cNvSpPr>
              <a:spLocks/>
            </p:cNvSpPr>
            <p:nvPr/>
          </p:nvSpPr>
          <p:spPr bwMode="auto">
            <a:xfrm>
              <a:off x="471011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01" name="Freeform 3981"/>
            <p:cNvSpPr>
              <a:spLocks/>
            </p:cNvSpPr>
            <p:nvPr/>
          </p:nvSpPr>
          <p:spPr bwMode="auto">
            <a:xfrm>
              <a:off x="4711700" y="3579813"/>
              <a:ext cx="1588" cy="1588"/>
            </a:xfrm>
            <a:custGeom>
              <a:avLst/>
              <a:gdLst>
                <a:gd name="T0" fmla="*/ 0 w 1"/>
                <a:gd name="T1" fmla="*/ 0 h 1"/>
                <a:gd name="T2" fmla="*/ 0 w 1"/>
                <a:gd name="T3" fmla="*/ 0 h 1"/>
                <a:gd name="T4" fmla="*/ 0 w 1"/>
                <a:gd name="T5" fmla="*/ 0 h 1"/>
                <a:gd name="T6" fmla="*/ 1588 w 1"/>
                <a:gd name="T7" fmla="*/ 1588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1" y="1"/>
                  </a:lnTo>
                </a:path>
              </a:pathLst>
            </a:custGeom>
            <a:noFill/>
            <a:ln w="0">
              <a:solidFill>
                <a:srgbClr val="000000"/>
              </a:solidFill>
              <a:prstDash val="solid"/>
              <a:round/>
              <a:headEnd/>
              <a:tailEnd/>
            </a:ln>
          </p:spPr>
          <p:txBody>
            <a:bodyPr/>
            <a:lstStyle/>
            <a:p>
              <a:endParaRPr lang="en-US"/>
            </a:p>
          </p:txBody>
        </p:sp>
        <p:sp>
          <p:nvSpPr>
            <p:cNvPr id="23102" name="Freeform 3982"/>
            <p:cNvSpPr>
              <a:spLocks/>
            </p:cNvSpPr>
            <p:nvPr/>
          </p:nvSpPr>
          <p:spPr bwMode="auto">
            <a:xfrm>
              <a:off x="4713288"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03" name="Freeform 3983"/>
            <p:cNvSpPr>
              <a:spLocks/>
            </p:cNvSpPr>
            <p:nvPr/>
          </p:nvSpPr>
          <p:spPr bwMode="auto">
            <a:xfrm>
              <a:off x="47132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04" name="Freeform 3984"/>
            <p:cNvSpPr>
              <a:spLocks/>
            </p:cNvSpPr>
            <p:nvPr/>
          </p:nvSpPr>
          <p:spPr bwMode="auto">
            <a:xfrm>
              <a:off x="4714875" y="3579813"/>
              <a:ext cx="1588" cy="1588"/>
            </a:xfrm>
            <a:custGeom>
              <a:avLst/>
              <a:gdLst>
                <a:gd name="T0" fmla="*/ 0 w 1"/>
                <a:gd name="T1" fmla="*/ 1588 h 1"/>
                <a:gd name="T2" fmla="*/ 0 w 1"/>
                <a:gd name="T3" fmla="*/ 1588 h 1"/>
                <a:gd name="T4" fmla="*/ 0 w 1"/>
                <a:gd name="T5" fmla="*/ 1588 h 1"/>
                <a:gd name="T6" fmla="*/ 1588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1"/>
                  </a:moveTo>
                  <a:lnTo>
                    <a:pt x="0" y="1"/>
                  </a:lnTo>
                  <a:lnTo>
                    <a:pt x="1" y="0"/>
                  </a:lnTo>
                </a:path>
              </a:pathLst>
            </a:custGeom>
            <a:noFill/>
            <a:ln w="0">
              <a:solidFill>
                <a:srgbClr val="000000"/>
              </a:solidFill>
              <a:prstDash val="solid"/>
              <a:round/>
              <a:headEnd/>
              <a:tailEnd/>
            </a:ln>
          </p:spPr>
          <p:txBody>
            <a:bodyPr/>
            <a:lstStyle/>
            <a:p>
              <a:endParaRPr lang="en-US"/>
            </a:p>
          </p:txBody>
        </p:sp>
        <p:sp>
          <p:nvSpPr>
            <p:cNvPr id="23105" name="Freeform 3985"/>
            <p:cNvSpPr>
              <a:spLocks/>
            </p:cNvSpPr>
            <p:nvPr/>
          </p:nvSpPr>
          <p:spPr bwMode="auto">
            <a:xfrm>
              <a:off x="4716463"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06" name="Freeform 3986"/>
            <p:cNvSpPr>
              <a:spLocks/>
            </p:cNvSpPr>
            <p:nvPr/>
          </p:nvSpPr>
          <p:spPr bwMode="auto">
            <a:xfrm>
              <a:off x="4718050" y="3579813"/>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07" name="Freeform 3987"/>
            <p:cNvSpPr>
              <a:spLocks/>
            </p:cNvSpPr>
            <p:nvPr/>
          </p:nvSpPr>
          <p:spPr bwMode="auto">
            <a:xfrm>
              <a:off x="4718050"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08" name="Freeform 3988"/>
            <p:cNvSpPr>
              <a:spLocks/>
            </p:cNvSpPr>
            <p:nvPr/>
          </p:nvSpPr>
          <p:spPr bwMode="auto">
            <a:xfrm>
              <a:off x="4719638" y="3579813"/>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09" name="Freeform 3989"/>
            <p:cNvSpPr>
              <a:spLocks/>
            </p:cNvSpPr>
            <p:nvPr/>
          </p:nvSpPr>
          <p:spPr bwMode="auto">
            <a:xfrm>
              <a:off x="4721225" y="3579813"/>
              <a:ext cx="1588" cy="1588"/>
            </a:xfrm>
            <a:custGeom>
              <a:avLst/>
              <a:gdLst>
                <a:gd name="T0" fmla="*/ 0 w 1588"/>
                <a:gd name="T1" fmla="*/ 0 h 1"/>
                <a:gd name="T2" fmla="*/ 0 w 1588"/>
                <a:gd name="T3" fmla="*/ 0 h 1"/>
                <a:gd name="T4" fmla="*/ 0 w 1588"/>
                <a:gd name="T5" fmla="*/ 0 h 1"/>
                <a:gd name="T6" fmla="*/ 0 w 1588"/>
                <a:gd name="T7" fmla="*/ 1588 h 1"/>
                <a:gd name="T8" fmla="*/ 0 60000 65536"/>
                <a:gd name="T9" fmla="*/ 0 60000 65536"/>
                <a:gd name="T10" fmla="*/ 0 60000 65536"/>
                <a:gd name="T11" fmla="*/ 0 60000 65536"/>
                <a:gd name="T12" fmla="*/ 0 w 1588"/>
                <a:gd name="T13" fmla="*/ 0 h 1"/>
                <a:gd name="T14" fmla="*/ 1588 w 1588"/>
                <a:gd name="T15" fmla="*/ 1 h 1"/>
              </a:gdLst>
              <a:ahLst/>
              <a:cxnLst>
                <a:cxn ang="T8">
                  <a:pos x="T0" y="T1"/>
                </a:cxn>
                <a:cxn ang="T9">
                  <a:pos x="T2" y="T3"/>
                </a:cxn>
                <a:cxn ang="T10">
                  <a:pos x="T4" y="T5"/>
                </a:cxn>
                <a:cxn ang="T11">
                  <a:pos x="T6" y="T7"/>
                </a:cxn>
              </a:cxnLst>
              <a:rect l="T12" t="T13" r="T14" b="T15"/>
              <a:pathLst>
                <a:path w="1588" h="1">
                  <a:moveTo>
                    <a:pt x="0" y="0"/>
                  </a:moveTo>
                  <a:lnTo>
                    <a:pt x="0" y="0"/>
                  </a:lnTo>
                  <a:lnTo>
                    <a:pt x="0" y="1"/>
                  </a:lnTo>
                </a:path>
              </a:pathLst>
            </a:custGeom>
            <a:noFill/>
            <a:ln w="0">
              <a:solidFill>
                <a:srgbClr val="000000"/>
              </a:solidFill>
              <a:prstDash val="solid"/>
              <a:round/>
              <a:headEnd/>
              <a:tailEnd/>
            </a:ln>
          </p:spPr>
          <p:txBody>
            <a:bodyPr/>
            <a:lstStyle/>
            <a:p>
              <a:endParaRPr lang="en-US"/>
            </a:p>
          </p:txBody>
        </p:sp>
        <p:sp>
          <p:nvSpPr>
            <p:cNvPr id="23110" name="Freeform 3990"/>
            <p:cNvSpPr>
              <a:spLocks/>
            </p:cNvSpPr>
            <p:nvPr/>
          </p:nvSpPr>
          <p:spPr bwMode="auto">
            <a:xfrm>
              <a:off x="472122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11" name="Freeform 3991"/>
            <p:cNvSpPr>
              <a:spLocks/>
            </p:cNvSpPr>
            <p:nvPr/>
          </p:nvSpPr>
          <p:spPr bwMode="auto">
            <a:xfrm>
              <a:off x="4722813"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12" name="Freeform 3992"/>
            <p:cNvSpPr>
              <a:spLocks/>
            </p:cNvSpPr>
            <p:nvPr/>
          </p:nvSpPr>
          <p:spPr bwMode="auto">
            <a:xfrm>
              <a:off x="47228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13" name="Freeform 3993"/>
            <p:cNvSpPr>
              <a:spLocks/>
            </p:cNvSpPr>
            <p:nvPr/>
          </p:nvSpPr>
          <p:spPr bwMode="auto">
            <a:xfrm>
              <a:off x="472440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14" name="Freeform 3994"/>
            <p:cNvSpPr>
              <a:spLocks/>
            </p:cNvSpPr>
            <p:nvPr/>
          </p:nvSpPr>
          <p:spPr bwMode="auto">
            <a:xfrm>
              <a:off x="47259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15" name="Freeform 3995"/>
            <p:cNvSpPr>
              <a:spLocks/>
            </p:cNvSpPr>
            <p:nvPr/>
          </p:nvSpPr>
          <p:spPr bwMode="auto">
            <a:xfrm>
              <a:off x="4727575"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16" name="Freeform 3996"/>
            <p:cNvSpPr>
              <a:spLocks/>
            </p:cNvSpPr>
            <p:nvPr/>
          </p:nvSpPr>
          <p:spPr bwMode="auto">
            <a:xfrm>
              <a:off x="472757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17" name="Freeform 3997"/>
            <p:cNvSpPr>
              <a:spLocks/>
            </p:cNvSpPr>
            <p:nvPr/>
          </p:nvSpPr>
          <p:spPr bwMode="auto">
            <a:xfrm>
              <a:off x="472916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18" name="Freeform 3998"/>
            <p:cNvSpPr>
              <a:spLocks/>
            </p:cNvSpPr>
            <p:nvPr/>
          </p:nvSpPr>
          <p:spPr bwMode="auto">
            <a:xfrm>
              <a:off x="473075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19" name="Freeform 3999"/>
            <p:cNvSpPr>
              <a:spLocks/>
            </p:cNvSpPr>
            <p:nvPr/>
          </p:nvSpPr>
          <p:spPr bwMode="auto">
            <a:xfrm>
              <a:off x="4732338"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20" name="Freeform 4000"/>
            <p:cNvSpPr>
              <a:spLocks/>
            </p:cNvSpPr>
            <p:nvPr/>
          </p:nvSpPr>
          <p:spPr bwMode="auto">
            <a:xfrm>
              <a:off x="473233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21" name="Freeform 4001"/>
            <p:cNvSpPr>
              <a:spLocks/>
            </p:cNvSpPr>
            <p:nvPr/>
          </p:nvSpPr>
          <p:spPr bwMode="auto">
            <a:xfrm>
              <a:off x="473392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22" name="Freeform 4002"/>
            <p:cNvSpPr>
              <a:spLocks/>
            </p:cNvSpPr>
            <p:nvPr/>
          </p:nvSpPr>
          <p:spPr bwMode="auto">
            <a:xfrm>
              <a:off x="4735513"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23" name="Freeform 4003"/>
            <p:cNvSpPr>
              <a:spLocks/>
            </p:cNvSpPr>
            <p:nvPr/>
          </p:nvSpPr>
          <p:spPr bwMode="auto">
            <a:xfrm>
              <a:off x="47355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24" name="Freeform 4004"/>
            <p:cNvSpPr>
              <a:spLocks/>
            </p:cNvSpPr>
            <p:nvPr/>
          </p:nvSpPr>
          <p:spPr bwMode="auto">
            <a:xfrm>
              <a:off x="473710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25" name="Freeform 4005"/>
            <p:cNvSpPr>
              <a:spLocks/>
            </p:cNvSpPr>
            <p:nvPr/>
          </p:nvSpPr>
          <p:spPr bwMode="auto">
            <a:xfrm>
              <a:off x="47386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26" name="Freeform 4006"/>
            <p:cNvSpPr>
              <a:spLocks/>
            </p:cNvSpPr>
            <p:nvPr/>
          </p:nvSpPr>
          <p:spPr bwMode="auto">
            <a:xfrm>
              <a:off x="4740275"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27" name="Freeform 4007"/>
            <p:cNvSpPr>
              <a:spLocks/>
            </p:cNvSpPr>
            <p:nvPr/>
          </p:nvSpPr>
          <p:spPr bwMode="auto">
            <a:xfrm>
              <a:off x="474027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28" name="Freeform 4008"/>
            <p:cNvSpPr>
              <a:spLocks/>
            </p:cNvSpPr>
            <p:nvPr/>
          </p:nvSpPr>
          <p:spPr bwMode="auto">
            <a:xfrm>
              <a:off x="4741863"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29" name="Freeform 4009"/>
            <p:cNvSpPr>
              <a:spLocks/>
            </p:cNvSpPr>
            <p:nvPr/>
          </p:nvSpPr>
          <p:spPr bwMode="auto">
            <a:xfrm>
              <a:off x="474186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30" name="Freeform 4010"/>
            <p:cNvSpPr>
              <a:spLocks/>
            </p:cNvSpPr>
            <p:nvPr/>
          </p:nvSpPr>
          <p:spPr bwMode="auto">
            <a:xfrm>
              <a:off x="474345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31" name="Freeform 4011"/>
            <p:cNvSpPr>
              <a:spLocks/>
            </p:cNvSpPr>
            <p:nvPr/>
          </p:nvSpPr>
          <p:spPr bwMode="auto">
            <a:xfrm>
              <a:off x="474503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32" name="Freeform 4012"/>
            <p:cNvSpPr>
              <a:spLocks/>
            </p:cNvSpPr>
            <p:nvPr/>
          </p:nvSpPr>
          <p:spPr bwMode="auto">
            <a:xfrm>
              <a:off x="4746625"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33" name="Freeform 4013"/>
            <p:cNvSpPr>
              <a:spLocks/>
            </p:cNvSpPr>
            <p:nvPr/>
          </p:nvSpPr>
          <p:spPr bwMode="auto">
            <a:xfrm>
              <a:off x="474662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34" name="Freeform 4014"/>
            <p:cNvSpPr>
              <a:spLocks/>
            </p:cNvSpPr>
            <p:nvPr/>
          </p:nvSpPr>
          <p:spPr bwMode="auto">
            <a:xfrm>
              <a:off x="474821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35" name="Freeform 4015"/>
            <p:cNvSpPr>
              <a:spLocks/>
            </p:cNvSpPr>
            <p:nvPr/>
          </p:nvSpPr>
          <p:spPr bwMode="auto">
            <a:xfrm>
              <a:off x="4749800"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36" name="Freeform 4016"/>
            <p:cNvSpPr>
              <a:spLocks/>
            </p:cNvSpPr>
            <p:nvPr/>
          </p:nvSpPr>
          <p:spPr bwMode="auto">
            <a:xfrm>
              <a:off x="474980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37" name="Freeform 4017"/>
            <p:cNvSpPr>
              <a:spLocks/>
            </p:cNvSpPr>
            <p:nvPr/>
          </p:nvSpPr>
          <p:spPr bwMode="auto">
            <a:xfrm>
              <a:off x="475138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38" name="Freeform 4018"/>
            <p:cNvSpPr>
              <a:spLocks/>
            </p:cNvSpPr>
            <p:nvPr/>
          </p:nvSpPr>
          <p:spPr bwMode="auto">
            <a:xfrm>
              <a:off x="4752975"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39" name="Freeform 4019"/>
            <p:cNvSpPr>
              <a:spLocks/>
            </p:cNvSpPr>
            <p:nvPr/>
          </p:nvSpPr>
          <p:spPr bwMode="auto">
            <a:xfrm>
              <a:off x="4754563"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40" name="Freeform 4020"/>
            <p:cNvSpPr>
              <a:spLocks/>
            </p:cNvSpPr>
            <p:nvPr/>
          </p:nvSpPr>
          <p:spPr bwMode="auto">
            <a:xfrm>
              <a:off x="4754563"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41" name="Freeform 4021"/>
            <p:cNvSpPr>
              <a:spLocks/>
            </p:cNvSpPr>
            <p:nvPr/>
          </p:nvSpPr>
          <p:spPr bwMode="auto">
            <a:xfrm>
              <a:off x="4756150"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42" name="Freeform 4022"/>
            <p:cNvSpPr>
              <a:spLocks/>
            </p:cNvSpPr>
            <p:nvPr/>
          </p:nvSpPr>
          <p:spPr bwMode="auto">
            <a:xfrm>
              <a:off x="4757738" y="3581401"/>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43" name="Freeform 4023"/>
            <p:cNvSpPr>
              <a:spLocks/>
            </p:cNvSpPr>
            <p:nvPr/>
          </p:nvSpPr>
          <p:spPr bwMode="auto">
            <a:xfrm>
              <a:off x="4759325" y="3581401"/>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44" name="Freeform 4025"/>
            <p:cNvSpPr>
              <a:spLocks/>
            </p:cNvSpPr>
            <p:nvPr/>
          </p:nvSpPr>
          <p:spPr bwMode="auto">
            <a:xfrm>
              <a:off x="47593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45" name="Freeform 4026"/>
            <p:cNvSpPr>
              <a:spLocks/>
            </p:cNvSpPr>
            <p:nvPr/>
          </p:nvSpPr>
          <p:spPr bwMode="auto">
            <a:xfrm>
              <a:off x="47609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46" name="Freeform 4027"/>
            <p:cNvSpPr>
              <a:spLocks/>
            </p:cNvSpPr>
            <p:nvPr/>
          </p:nvSpPr>
          <p:spPr bwMode="auto">
            <a:xfrm>
              <a:off x="47609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47" name="Freeform 4028"/>
            <p:cNvSpPr>
              <a:spLocks/>
            </p:cNvSpPr>
            <p:nvPr/>
          </p:nvSpPr>
          <p:spPr bwMode="auto">
            <a:xfrm>
              <a:off x="47625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48" name="Freeform 4029"/>
            <p:cNvSpPr>
              <a:spLocks/>
            </p:cNvSpPr>
            <p:nvPr/>
          </p:nvSpPr>
          <p:spPr bwMode="auto">
            <a:xfrm>
              <a:off x="476408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49" name="Freeform 4030"/>
            <p:cNvSpPr>
              <a:spLocks/>
            </p:cNvSpPr>
            <p:nvPr/>
          </p:nvSpPr>
          <p:spPr bwMode="auto">
            <a:xfrm>
              <a:off x="47640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50" name="Freeform 4031"/>
            <p:cNvSpPr>
              <a:spLocks/>
            </p:cNvSpPr>
            <p:nvPr/>
          </p:nvSpPr>
          <p:spPr bwMode="auto">
            <a:xfrm>
              <a:off x="47656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51" name="Freeform 4032"/>
            <p:cNvSpPr>
              <a:spLocks/>
            </p:cNvSpPr>
            <p:nvPr/>
          </p:nvSpPr>
          <p:spPr bwMode="auto">
            <a:xfrm>
              <a:off x="47672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52" name="Freeform 4033"/>
            <p:cNvSpPr>
              <a:spLocks/>
            </p:cNvSpPr>
            <p:nvPr/>
          </p:nvSpPr>
          <p:spPr bwMode="auto">
            <a:xfrm>
              <a:off x="476885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53" name="Freeform 4034"/>
            <p:cNvSpPr>
              <a:spLocks/>
            </p:cNvSpPr>
            <p:nvPr/>
          </p:nvSpPr>
          <p:spPr bwMode="auto">
            <a:xfrm>
              <a:off x="47688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54" name="Freeform 4035"/>
            <p:cNvSpPr>
              <a:spLocks/>
            </p:cNvSpPr>
            <p:nvPr/>
          </p:nvSpPr>
          <p:spPr bwMode="auto">
            <a:xfrm>
              <a:off x="47704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55" name="Freeform 4036"/>
            <p:cNvSpPr>
              <a:spLocks/>
            </p:cNvSpPr>
            <p:nvPr/>
          </p:nvSpPr>
          <p:spPr bwMode="auto">
            <a:xfrm>
              <a:off x="47720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56" name="Freeform 4037"/>
            <p:cNvSpPr>
              <a:spLocks/>
            </p:cNvSpPr>
            <p:nvPr/>
          </p:nvSpPr>
          <p:spPr bwMode="auto">
            <a:xfrm>
              <a:off x="47736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57" name="Freeform 4038"/>
            <p:cNvSpPr>
              <a:spLocks/>
            </p:cNvSpPr>
            <p:nvPr/>
          </p:nvSpPr>
          <p:spPr bwMode="auto">
            <a:xfrm>
              <a:off x="47736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58" name="Freeform 4039"/>
            <p:cNvSpPr>
              <a:spLocks/>
            </p:cNvSpPr>
            <p:nvPr/>
          </p:nvSpPr>
          <p:spPr bwMode="auto">
            <a:xfrm>
              <a:off x="47752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59" name="Freeform 4040"/>
            <p:cNvSpPr>
              <a:spLocks/>
            </p:cNvSpPr>
            <p:nvPr/>
          </p:nvSpPr>
          <p:spPr bwMode="auto">
            <a:xfrm>
              <a:off x="477678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60" name="Freeform 4041"/>
            <p:cNvSpPr>
              <a:spLocks/>
            </p:cNvSpPr>
            <p:nvPr/>
          </p:nvSpPr>
          <p:spPr bwMode="auto">
            <a:xfrm>
              <a:off x="47767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61" name="Freeform 4042"/>
            <p:cNvSpPr>
              <a:spLocks/>
            </p:cNvSpPr>
            <p:nvPr/>
          </p:nvSpPr>
          <p:spPr bwMode="auto">
            <a:xfrm>
              <a:off x="47783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62" name="Freeform 4043"/>
            <p:cNvSpPr>
              <a:spLocks/>
            </p:cNvSpPr>
            <p:nvPr/>
          </p:nvSpPr>
          <p:spPr bwMode="auto">
            <a:xfrm>
              <a:off x="47799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63" name="Freeform 4044"/>
            <p:cNvSpPr>
              <a:spLocks/>
            </p:cNvSpPr>
            <p:nvPr/>
          </p:nvSpPr>
          <p:spPr bwMode="auto">
            <a:xfrm>
              <a:off x="47799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64" name="Freeform 4045"/>
            <p:cNvSpPr>
              <a:spLocks/>
            </p:cNvSpPr>
            <p:nvPr/>
          </p:nvSpPr>
          <p:spPr bwMode="auto">
            <a:xfrm>
              <a:off x="47815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65" name="Freeform 4046"/>
            <p:cNvSpPr>
              <a:spLocks/>
            </p:cNvSpPr>
            <p:nvPr/>
          </p:nvSpPr>
          <p:spPr bwMode="auto">
            <a:xfrm>
              <a:off x="478313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66" name="Freeform 4047"/>
            <p:cNvSpPr>
              <a:spLocks/>
            </p:cNvSpPr>
            <p:nvPr/>
          </p:nvSpPr>
          <p:spPr bwMode="auto">
            <a:xfrm>
              <a:off x="47831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67" name="Freeform 4048"/>
            <p:cNvSpPr>
              <a:spLocks/>
            </p:cNvSpPr>
            <p:nvPr/>
          </p:nvSpPr>
          <p:spPr bwMode="auto">
            <a:xfrm>
              <a:off x="47847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68" name="Freeform 4049"/>
            <p:cNvSpPr>
              <a:spLocks/>
            </p:cNvSpPr>
            <p:nvPr/>
          </p:nvSpPr>
          <p:spPr bwMode="auto">
            <a:xfrm>
              <a:off x="47863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69" name="Freeform 4050"/>
            <p:cNvSpPr>
              <a:spLocks/>
            </p:cNvSpPr>
            <p:nvPr/>
          </p:nvSpPr>
          <p:spPr bwMode="auto">
            <a:xfrm>
              <a:off x="478790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70" name="Freeform 4051"/>
            <p:cNvSpPr>
              <a:spLocks/>
            </p:cNvSpPr>
            <p:nvPr/>
          </p:nvSpPr>
          <p:spPr bwMode="auto">
            <a:xfrm>
              <a:off x="47879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71" name="Freeform 4052"/>
            <p:cNvSpPr>
              <a:spLocks/>
            </p:cNvSpPr>
            <p:nvPr/>
          </p:nvSpPr>
          <p:spPr bwMode="auto">
            <a:xfrm>
              <a:off x="47894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72" name="Freeform 4053"/>
            <p:cNvSpPr>
              <a:spLocks/>
            </p:cNvSpPr>
            <p:nvPr/>
          </p:nvSpPr>
          <p:spPr bwMode="auto">
            <a:xfrm>
              <a:off x="47910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73" name="Freeform 4054"/>
            <p:cNvSpPr>
              <a:spLocks/>
            </p:cNvSpPr>
            <p:nvPr/>
          </p:nvSpPr>
          <p:spPr bwMode="auto">
            <a:xfrm>
              <a:off x="47926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74" name="Freeform 4055"/>
            <p:cNvSpPr>
              <a:spLocks/>
            </p:cNvSpPr>
            <p:nvPr/>
          </p:nvSpPr>
          <p:spPr bwMode="auto">
            <a:xfrm>
              <a:off x="47926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75" name="Freeform 4056"/>
            <p:cNvSpPr>
              <a:spLocks/>
            </p:cNvSpPr>
            <p:nvPr/>
          </p:nvSpPr>
          <p:spPr bwMode="auto">
            <a:xfrm>
              <a:off x="47942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76" name="Freeform 4057"/>
            <p:cNvSpPr>
              <a:spLocks/>
            </p:cNvSpPr>
            <p:nvPr/>
          </p:nvSpPr>
          <p:spPr bwMode="auto">
            <a:xfrm>
              <a:off x="479583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77" name="Freeform 4058"/>
            <p:cNvSpPr>
              <a:spLocks/>
            </p:cNvSpPr>
            <p:nvPr/>
          </p:nvSpPr>
          <p:spPr bwMode="auto">
            <a:xfrm>
              <a:off x="47958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78" name="Freeform 4059"/>
            <p:cNvSpPr>
              <a:spLocks/>
            </p:cNvSpPr>
            <p:nvPr/>
          </p:nvSpPr>
          <p:spPr bwMode="auto">
            <a:xfrm>
              <a:off x="479742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79" name="Freeform 4060"/>
            <p:cNvSpPr>
              <a:spLocks/>
            </p:cNvSpPr>
            <p:nvPr/>
          </p:nvSpPr>
          <p:spPr bwMode="auto">
            <a:xfrm>
              <a:off x="47974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80" name="Freeform 4061"/>
            <p:cNvSpPr>
              <a:spLocks/>
            </p:cNvSpPr>
            <p:nvPr/>
          </p:nvSpPr>
          <p:spPr bwMode="auto">
            <a:xfrm>
              <a:off x="47990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81" name="Freeform 4062"/>
            <p:cNvSpPr>
              <a:spLocks/>
            </p:cNvSpPr>
            <p:nvPr/>
          </p:nvSpPr>
          <p:spPr bwMode="auto">
            <a:xfrm>
              <a:off x="48006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82" name="Freeform 4063"/>
            <p:cNvSpPr>
              <a:spLocks/>
            </p:cNvSpPr>
            <p:nvPr/>
          </p:nvSpPr>
          <p:spPr bwMode="auto">
            <a:xfrm>
              <a:off x="480218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83" name="Freeform 4064"/>
            <p:cNvSpPr>
              <a:spLocks/>
            </p:cNvSpPr>
            <p:nvPr/>
          </p:nvSpPr>
          <p:spPr bwMode="auto">
            <a:xfrm>
              <a:off x="48021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84" name="Freeform 4065"/>
            <p:cNvSpPr>
              <a:spLocks/>
            </p:cNvSpPr>
            <p:nvPr/>
          </p:nvSpPr>
          <p:spPr bwMode="auto">
            <a:xfrm>
              <a:off x="48037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85" name="Freeform 4066"/>
            <p:cNvSpPr>
              <a:spLocks/>
            </p:cNvSpPr>
            <p:nvPr/>
          </p:nvSpPr>
          <p:spPr bwMode="auto">
            <a:xfrm>
              <a:off x="48053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86" name="Freeform 4067"/>
            <p:cNvSpPr>
              <a:spLocks/>
            </p:cNvSpPr>
            <p:nvPr/>
          </p:nvSpPr>
          <p:spPr bwMode="auto">
            <a:xfrm>
              <a:off x="480695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87" name="Freeform 4068"/>
            <p:cNvSpPr>
              <a:spLocks/>
            </p:cNvSpPr>
            <p:nvPr/>
          </p:nvSpPr>
          <p:spPr bwMode="auto">
            <a:xfrm>
              <a:off x="48069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88" name="Freeform 4069"/>
            <p:cNvSpPr>
              <a:spLocks/>
            </p:cNvSpPr>
            <p:nvPr/>
          </p:nvSpPr>
          <p:spPr bwMode="auto">
            <a:xfrm>
              <a:off x="48085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89" name="Freeform 4070"/>
            <p:cNvSpPr>
              <a:spLocks/>
            </p:cNvSpPr>
            <p:nvPr/>
          </p:nvSpPr>
          <p:spPr bwMode="auto">
            <a:xfrm>
              <a:off x="481012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90" name="Freeform 4071"/>
            <p:cNvSpPr>
              <a:spLocks/>
            </p:cNvSpPr>
            <p:nvPr/>
          </p:nvSpPr>
          <p:spPr bwMode="auto">
            <a:xfrm>
              <a:off x="48101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91" name="Freeform 4072"/>
            <p:cNvSpPr>
              <a:spLocks/>
            </p:cNvSpPr>
            <p:nvPr/>
          </p:nvSpPr>
          <p:spPr bwMode="auto">
            <a:xfrm>
              <a:off x="48117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92" name="Freeform 4073"/>
            <p:cNvSpPr>
              <a:spLocks/>
            </p:cNvSpPr>
            <p:nvPr/>
          </p:nvSpPr>
          <p:spPr bwMode="auto">
            <a:xfrm>
              <a:off x="481330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93" name="Freeform 4074"/>
            <p:cNvSpPr>
              <a:spLocks/>
            </p:cNvSpPr>
            <p:nvPr/>
          </p:nvSpPr>
          <p:spPr bwMode="auto">
            <a:xfrm>
              <a:off x="48133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94" name="Freeform 4075"/>
            <p:cNvSpPr>
              <a:spLocks/>
            </p:cNvSpPr>
            <p:nvPr/>
          </p:nvSpPr>
          <p:spPr bwMode="auto">
            <a:xfrm>
              <a:off x="48148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95" name="Freeform 4076"/>
            <p:cNvSpPr>
              <a:spLocks/>
            </p:cNvSpPr>
            <p:nvPr/>
          </p:nvSpPr>
          <p:spPr bwMode="auto">
            <a:xfrm>
              <a:off x="481647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196" name="Freeform 4077"/>
            <p:cNvSpPr>
              <a:spLocks/>
            </p:cNvSpPr>
            <p:nvPr/>
          </p:nvSpPr>
          <p:spPr bwMode="auto">
            <a:xfrm>
              <a:off x="48164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97" name="Freeform 4078"/>
            <p:cNvSpPr>
              <a:spLocks/>
            </p:cNvSpPr>
            <p:nvPr/>
          </p:nvSpPr>
          <p:spPr bwMode="auto">
            <a:xfrm>
              <a:off x="48180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98" name="Freeform 4079"/>
            <p:cNvSpPr>
              <a:spLocks/>
            </p:cNvSpPr>
            <p:nvPr/>
          </p:nvSpPr>
          <p:spPr bwMode="auto">
            <a:xfrm>
              <a:off x="48196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199" name="Freeform 4080"/>
            <p:cNvSpPr>
              <a:spLocks/>
            </p:cNvSpPr>
            <p:nvPr/>
          </p:nvSpPr>
          <p:spPr bwMode="auto">
            <a:xfrm>
              <a:off x="482123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00" name="Freeform 4081"/>
            <p:cNvSpPr>
              <a:spLocks/>
            </p:cNvSpPr>
            <p:nvPr/>
          </p:nvSpPr>
          <p:spPr bwMode="auto">
            <a:xfrm>
              <a:off x="48212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01" name="Freeform 4082"/>
            <p:cNvSpPr>
              <a:spLocks/>
            </p:cNvSpPr>
            <p:nvPr/>
          </p:nvSpPr>
          <p:spPr bwMode="auto">
            <a:xfrm>
              <a:off x="48228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02" name="Freeform 4083"/>
            <p:cNvSpPr>
              <a:spLocks/>
            </p:cNvSpPr>
            <p:nvPr/>
          </p:nvSpPr>
          <p:spPr bwMode="auto">
            <a:xfrm>
              <a:off x="48244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03" name="Freeform 4084"/>
            <p:cNvSpPr>
              <a:spLocks/>
            </p:cNvSpPr>
            <p:nvPr/>
          </p:nvSpPr>
          <p:spPr bwMode="auto">
            <a:xfrm>
              <a:off x="482600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04" name="Freeform 4085"/>
            <p:cNvSpPr>
              <a:spLocks/>
            </p:cNvSpPr>
            <p:nvPr/>
          </p:nvSpPr>
          <p:spPr bwMode="auto">
            <a:xfrm>
              <a:off x="48260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05" name="Freeform 4086"/>
            <p:cNvSpPr>
              <a:spLocks/>
            </p:cNvSpPr>
            <p:nvPr/>
          </p:nvSpPr>
          <p:spPr bwMode="auto">
            <a:xfrm>
              <a:off x="48275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06" name="Freeform 4087"/>
            <p:cNvSpPr>
              <a:spLocks/>
            </p:cNvSpPr>
            <p:nvPr/>
          </p:nvSpPr>
          <p:spPr bwMode="auto">
            <a:xfrm>
              <a:off x="482917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07" name="Freeform 4088"/>
            <p:cNvSpPr>
              <a:spLocks/>
            </p:cNvSpPr>
            <p:nvPr/>
          </p:nvSpPr>
          <p:spPr bwMode="auto">
            <a:xfrm>
              <a:off x="48291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08" name="Freeform 4089"/>
            <p:cNvSpPr>
              <a:spLocks/>
            </p:cNvSpPr>
            <p:nvPr/>
          </p:nvSpPr>
          <p:spPr bwMode="auto">
            <a:xfrm>
              <a:off x="48307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09" name="Freeform 4090"/>
            <p:cNvSpPr>
              <a:spLocks/>
            </p:cNvSpPr>
            <p:nvPr/>
          </p:nvSpPr>
          <p:spPr bwMode="auto">
            <a:xfrm>
              <a:off x="483235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10" name="Freeform 4091"/>
            <p:cNvSpPr>
              <a:spLocks/>
            </p:cNvSpPr>
            <p:nvPr/>
          </p:nvSpPr>
          <p:spPr bwMode="auto">
            <a:xfrm>
              <a:off x="48323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11" name="Freeform 4092"/>
            <p:cNvSpPr>
              <a:spLocks/>
            </p:cNvSpPr>
            <p:nvPr/>
          </p:nvSpPr>
          <p:spPr bwMode="auto">
            <a:xfrm>
              <a:off x="48339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12" name="Freeform 4093"/>
            <p:cNvSpPr>
              <a:spLocks/>
            </p:cNvSpPr>
            <p:nvPr/>
          </p:nvSpPr>
          <p:spPr bwMode="auto">
            <a:xfrm>
              <a:off x="483552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13" name="Freeform 4094"/>
            <p:cNvSpPr>
              <a:spLocks/>
            </p:cNvSpPr>
            <p:nvPr/>
          </p:nvSpPr>
          <p:spPr bwMode="auto">
            <a:xfrm>
              <a:off x="48355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14" name="Freeform 4095"/>
            <p:cNvSpPr>
              <a:spLocks/>
            </p:cNvSpPr>
            <p:nvPr/>
          </p:nvSpPr>
          <p:spPr bwMode="auto">
            <a:xfrm>
              <a:off x="48371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15" name="Freeform 4096"/>
            <p:cNvSpPr>
              <a:spLocks/>
            </p:cNvSpPr>
            <p:nvPr/>
          </p:nvSpPr>
          <p:spPr bwMode="auto">
            <a:xfrm>
              <a:off x="48387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16" name="Freeform 4097"/>
            <p:cNvSpPr>
              <a:spLocks/>
            </p:cNvSpPr>
            <p:nvPr/>
          </p:nvSpPr>
          <p:spPr bwMode="auto">
            <a:xfrm>
              <a:off x="4840288"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17" name="Freeform 4098"/>
            <p:cNvSpPr>
              <a:spLocks/>
            </p:cNvSpPr>
            <p:nvPr/>
          </p:nvSpPr>
          <p:spPr bwMode="auto">
            <a:xfrm>
              <a:off x="48402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18" name="Freeform 4099"/>
            <p:cNvSpPr>
              <a:spLocks/>
            </p:cNvSpPr>
            <p:nvPr/>
          </p:nvSpPr>
          <p:spPr bwMode="auto">
            <a:xfrm>
              <a:off x="48418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19" name="Freeform 4100"/>
            <p:cNvSpPr>
              <a:spLocks/>
            </p:cNvSpPr>
            <p:nvPr/>
          </p:nvSpPr>
          <p:spPr bwMode="auto">
            <a:xfrm>
              <a:off x="484346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20" name="Freeform 4101"/>
            <p:cNvSpPr>
              <a:spLocks/>
            </p:cNvSpPr>
            <p:nvPr/>
          </p:nvSpPr>
          <p:spPr bwMode="auto">
            <a:xfrm>
              <a:off x="48434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21" name="Freeform 4102"/>
            <p:cNvSpPr>
              <a:spLocks/>
            </p:cNvSpPr>
            <p:nvPr/>
          </p:nvSpPr>
          <p:spPr bwMode="auto">
            <a:xfrm>
              <a:off x="48450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22" name="Freeform 4103"/>
            <p:cNvSpPr>
              <a:spLocks/>
            </p:cNvSpPr>
            <p:nvPr/>
          </p:nvSpPr>
          <p:spPr bwMode="auto">
            <a:xfrm>
              <a:off x="48466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23" name="Freeform 4104"/>
            <p:cNvSpPr>
              <a:spLocks/>
            </p:cNvSpPr>
            <p:nvPr/>
          </p:nvSpPr>
          <p:spPr bwMode="auto">
            <a:xfrm>
              <a:off x="484822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24" name="Freeform 4105"/>
            <p:cNvSpPr>
              <a:spLocks/>
            </p:cNvSpPr>
            <p:nvPr/>
          </p:nvSpPr>
          <p:spPr bwMode="auto">
            <a:xfrm>
              <a:off x="48482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25" name="Freeform 4106"/>
            <p:cNvSpPr>
              <a:spLocks/>
            </p:cNvSpPr>
            <p:nvPr/>
          </p:nvSpPr>
          <p:spPr bwMode="auto">
            <a:xfrm>
              <a:off x="48498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26" name="Freeform 4107"/>
            <p:cNvSpPr>
              <a:spLocks/>
            </p:cNvSpPr>
            <p:nvPr/>
          </p:nvSpPr>
          <p:spPr bwMode="auto">
            <a:xfrm>
              <a:off x="48498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27" name="Freeform 4108"/>
            <p:cNvSpPr>
              <a:spLocks/>
            </p:cNvSpPr>
            <p:nvPr/>
          </p:nvSpPr>
          <p:spPr bwMode="auto">
            <a:xfrm>
              <a:off x="48514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28" name="Freeform 4109"/>
            <p:cNvSpPr>
              <a:spLocks/>
            </p:cNvSpPr>
            <p:nvPr/>
          </p:nvSpPr>
          <p:spPr bwMode="auto">
            <a:xfrm>
              <a:off x="48529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29" name="Freeform 4110"/>
            <p:cNvSpPr>
              <a:spLocks/>
            </p:cNvSpPr>
            <p:nvPr/>
          </p:nvSpPr>
          <p:spPr bwMode="auto">
            <a:xfrm>
              <a:off x="485457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30" name="Freeform 4111"/>
            <p:cNvSpPr>
              <a:spLocks/>
            </p:cNvSpPr>
            <p:nvPr/>
          </p:nvSpPr>
          <p:spPr bwMode="auto">
            <a:xfrm>
              <a:off x="48545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31" name="Freeform 4112"/>
            <p:cNvSpPr>
              <a:spLocks/>
            </p:cNvSpPr>
            <p:nvPr/>
          </p:nvSpPr>
          <p:spPr bwMode="auto">
            <a:xfrm>
              <a:off x="485616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32" name="Freeform 4113"/>
            <p:cNvSpPr>
              <a:spLocks/>
            </p:cNvSpPr>
            <p:nvPr/>
          </p:nvSpPr>
          <p:spPr bwMode="auto">
            <a:xfrm>
              <a:off x="4857751"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33" name="Freeform 4114"/>
            <p:cNvSpPr>
              <a:spLocks/>
            </p:cNvSpPr>
            <p:nvPr/>
          </p:nvSpPr>
          <p:spPr bwMode="auto">
            <a:xfrm>
              <a:off x="485775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34" name="Freeform 4115"/>
            <p:cNvSpPr>
              <a:spLocks/>
            </p:cNvSpPr>
            <p:nvPr/>
          </p:nvSpPr>
          <p:spPr bwMode="auto">
            <a:xfrm>
              <a:off x="485933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35" name="Freeform 4116"/>
            <p:cNvSpPr>
              <a:spLocks/>
            </p:cNvSpPr>
            <p:nvPr/>
          </p:nvSpPr>
          <p:spPr bwMode="auto">
            <a:xfrm>
              <a:off x="486092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36" name="Freeform 4117"/>
            <p:cNvSpPr>
              <a:spLocks/>
            </p:cNvSpPr>
            <p:nvPr/>
          </p:nvSpPr>
          <p:spPr bwMode="auto">
            <a:xfrm>
              <a:off x="4862513"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37" name="Freeform 4118"/>
            <p:cNvSpPr>
              <a:spLocks/>
            </p:cNvSpPr>
            <p:nvPr/>
          </p:nvSpPr>
          <p:spPr bwMode="auto">
            <a:xfrm>
              <a:off x="4862513"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38" name="Freeform 4119"/>
            <p:cNvSpPr>
              <a:spLocks/>
            </p:cNvSpPr>
            <p:nvPr/>
          </p:nvSpPr>
          <p:spPr bwMode="auto">
            <a:xfrm>
              <a:off x="4864101"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39" name="Freeform 4120"/>
            <p:cNvSpPr>
              <a:spLocks/>
            </p:cNvSpPr>
            <p:nvPr/>
          </p:nvSpPr>
          <p:spPr bwMode="auto">
            <a:xfrm>
              <a:off x="4865688"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40" name="Freeform 4121"/>
            <p:cNvSpPr>
              <a:spLocks/>
            </p:cNvSpPr>
            <p:nvPr/>
          </p:nvSpPr>
          <p:spPr bwMode="auto">
            <a:xfrm>
              <a:off x="4867276" y="3581400"/>
              <a:ext cx="1588" cy="1588"/>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0">
              <a:solidFill>
                <a:srgbClr val="000000"/>
              </a:solidFill>
              <a:prstDash val="solid"/>
              <a:round/>
              <a:headEnd/>
              <a:tailEnd/>
            </a:ln>
          </p:spPr>
          <p:txBody>
            <a:bodyPr/>
            <a:lstStyle/>
            <a:p>
              <a:endParaRPr lang="en-US"/>
            </a:p>
          </p:txBody>
        </p:sp>
        <p:sp>
          <p:nvSpPr>
            <p:cNvPr id="23241" name="Freeform 4122"/>
            <p:cNvSpPr>
              <a:spLocks/>
            </p:cNvSpPr>
            <p:nvPr/>
          </p:nvSpPr>
          <p:spPr bwMode="auto">
            <a:xfrm>
              <a:off x="4867276" y="3581400"/>
              <a:ext cx="1588" cy="1588"/>
            </a:xfrm>
            <a:custGeom>
              <a:avLst/>
              <a:gdLst>
                <a:gd name="T0" fmla="*/ 0 w 1"/>
                <a:gd name="T1" fmla="*/ 0 h 1588"/>
                <a:gd name="T2" fmla="*/ 0 w 1"/>
                <a:gd name="T3" fmla="*/ 0 h 1588"/>
                <a:gd name="T4" fmla="*/ 0 w 1"/>
                <a:gd name="T5" fmla="*/ 0 h 1588"/>
                <a:gd name="T6" fmla="*/ 1588 w 1"/>
                <a:gd name="T7" fmla="*/ 0 h 1588"/>
                <a:gd name="T8" fmla="*/ 0 60000 65536"/>
                <a:gd name="T9" fmla="*/ 0 60000 65536"/>
                <a:gd name="T10" fmla="*/ 0 60000 65536"/>
                <a:gd name="T11" fmla="*/ 0 60000 65536"/>
                <a:gd name="T12" fmla="*/ 0 w 1"/>
                <a:gd name="T13" fmla="*/ 0 h 1588"/>
                <a:gd name="T14" fmla="*/ 1 w 1"/>
                <a:gd name="T15" fmla="*/ 1588 h 1588"/>
              </a:gdLst>
              <a:ahLst/>
              <a:cxnLst>
                <a:cxn ang="T8">
                  <a:pos x="T0" y="T1"/>
                </a:cxn>
                <a:cxn ang="T9">
                  <a:pos x="T2" y="T3"/>
                </a:cxn>
                <a:cxn ang="T10">
                  <a:pos x="T4" y="T5"/>
                </a:cxn>
                <a:cxn ang="T11">
                  <a:pos x="T6" y="T7"/>
                </a:cxn>
              </a:cxnLst>
              <a:rect l="T12" t="T13" r="T14" b="T15"/>
              <a:pathLst>
                <a:path w="1" h="1588">
                  <a:moveTo>
                    <a:pt x="0" y="0"/>
                  </a:moveTo>
                  <a:lnTo>
                    <a:pt x="0" y="0"/>
                  </a:lnTo>
                  <a:lnTo>
                    <a:pt x="1" y="0"/>
                  </a:lnTo>
                </a:path>
              </a:pathLst>
            </a:custGeom>
            <a:noFill/>
            <a:ln w="0">
              <a:solidFill>
                <a:srgbClr val="000000"/>
              </a:solidFill>
              <a:prstDash val="solid"/>
              <a:round/>
              <a:headEnd/>
              <a:tailEnd/>
            </a:ln>
          </p:spPr>
          <p:txBody>
            <a:bodyPr/>
            <a:lstStyle/>
            <a:p>
              <a:endParaRPr lang="en-US"/>
            </a:p>
          </p:txBody>
        </p:sp>
        <p:sp>
          <p:nvSpPr>
            <p:cNvPr id="23242" name="Line 4123"/>
            <p:cNvSpPr>
              <a:spLocks noChangeShapeType="1"/>
            </p:cNvSpPr>
            <p:nvPr/>
          </p:nvSpPr>
          <p:spPr bwMode="auto">
            <a:xfrm>
              <a:off x="4868863" y="3581400"/>
              <a:ext cx="1588" cy="1588"/>
            </a:xfrm>
            <a:prstGeom prst="line">
              <a:avLst/>
            </a:prstGeom>
            <a:noFill/>
            <a:ln w="0">
              <a:solidFill>
                <a:srgbClr val="000000"/>
              </a:solidFill>
              <a:round/>
              <a:headEnd/>
              <a:tailEnd/>
            </a:ln>
          </p:spPr>
          <p:txBody>
            <a:bodyPr/>
            <a:lstStyle/>
            <a:p>
              <a:endParaRPr lang="en-US"/>
            </a:p>
          </p:txBody>
        </p:sp>
        <p:sp>
          <p:nvSpPr>
            <p:cNvPr id="23243" name="TextBox 24"/>
            <p:cNvSpPr txBox="1">
              <a:spLocks noChangeArrowheads="1"/>
            </p:cNvSpPr>
            <p:nvPr/>
          </p:nvSpPr>
          <p:spPr bwMode="auto">
            <a:xfrm>
              <a:off x="609600" y="1490662"/>
              <a:ext cx="838200" cy="307777"/>
            </a:xfrm>
            <a:prstGeom prst="rect">
              <a:avLst/>
            </a:prstGeom>
            <a:noFill/>
            <a:ln w="9525">
              <a:noFill/>
              <a:miter lim="800000"/>
              <a:headEnd/>
              <a:tailEnd/>
            </a:ln>
          </p:spPr>
          <p:txBody>
            <a:bodyPr>
              <a:spAutoFit/>
            </a:bodyPr>
            <a:lstStyle/>
            <a:p>
              <a:r>
                <a:rPr lang="en-US" sz="1400"/>
                <a:t>FLR</a:t>
              </a:r>
            </a:p>
          </p:txBody>
        </p:sp>
      </p:grpSp>
      <p:sp>
        <p:nvSpPr>
          <p:cNvPr id="11639" name="Rectangle 11638"/>
          <p:cNvSpPr>
            <a:spLocks noChangeArrowheads="1"/>
          </p:cNvSpPr>
          <p:nvPr/>
        </p:nvSpPr>
        <p:spPr bwMode="auto">
          <a:xfrm>
            <a:off x="5257800" y="3471863"/>
            <a:ext cx="1524000" cy="338137"/>
          </a:xfrm>
          <a:prstGeom prst="rect">
            <a:avLst/>
          </a:prstGeom>
          <a:noFill/>
          <a:ln w="12700" algn="ctr">
            <a:solidFill>
              <a:srgbClr val="0070C0"/>
            </a:solidFill>
            <a:round/>
            <a:headEnd/>
            <a:tailEnd/>
          </a:ln>
        </p:spPr>
        <p:txBody>
          <a:bodyPr/>
          <a:lstStyle/>
          <a:p>
            <a:endParaRPr lang="en-US"/>
          </a:p>
        </p:txBody>
      </p:sp>
      <p:grpSp>
        <p:nvGrpSpPr>
          <p:cNvPr id="15" name="Group 11641"/>
          <p:cNvGrpSpPr>
            <a:grpSpLocks/>
          </p:cNvGrpSpPr>
          <p:nvPr/>
        </p:nvGrpSpPr>
        <p:grpSpPr bwMode="auto">
          <a:xfrm>
            <a:off x="3962400" y="3581400"/>
            <a:ext cx="914400" cy="609600"/>
            <a:chOff x="4114800" y="3124200"/>
            <a:chExt cx="685800" cy="609600"/>
          </a:xfrm>
        </p:grpSpPr>
        <p:sp>
          <p:nvSpPr>
            <p:cNvPr id="19466" name="Left Arrow 11639"/>
            <p:cNvSpPr>
              <a:spLocks noChangeArrowheads="1"/>
            </p:cNvSpPr>
            <p:nvPr/>
          </p:nvSpPr>
          <p:spPr bwMode="auto">
            <a:xfrm>
              <a:off x="4191000" y="3505200"/>
              <a:ext cx="457200" cy="228600"/>
            </a:xfrm>
            <a:prstGeom prst="leftArrow">
              <a:avLst>
                <a:gd name="adj1" fmla="val 50000"/>
                <a:gd name="adj2" fmla="val 50000"/>
              </a:avLst>
            </a:prstGeom>
            <a:solidFill>
              <a:srgbClr val="3374D4"/>
            </a:solidFill>
            <a:ln w="9525" algn="ctr">
              <a:noFill/>
              <a:round/>
              <a:headEnd/>
              <a:tailEnd/>
            </a:ln>
          </p:spPr>
          <p:txBody>
            <a:bodyPr/>
            <a:lstStyle/>
            <a:p>
              <a:endParaRPr lang="en-US"/>
            </a:p>
          </p:txBody>
        </p:sp>
        <p:sp>
          <p:nvSpPr>
            <p:cNvPr id="19467" name="TextBox 11640"/>
            <p:cNvSpPr txBox="1">
              <a:spLocks noChangeArrowheads="1"/>
            </p:cNvSpPr>
            <p:nvPr/>
          </p:nvSpPr>
          <p:spPr bwMode="auto">
            <a:xfrm>
              <a:off x="4114800" y="3124200"/>
              <a:ext cx="685800" cy="461665"/>
            </a:xfrm>
            <a:prstGeom prst="rect">
              <a:avLst/>
            </a:prstGeom>
            <a:noFill/>
            <a:ln w="9525">
              <a:noFill/>
              <a:miter lim="800000"/>
              <a:headEnd/>
              <a:tailEnd/>
            </a:ln>
          </p:spPr>
          <p:txBody>
            <a:bodyPr>
              <a:spAutoFit/>
            </a:bodyPr>
            <a:lstStyle/>
            <a:p>
              <a:pPr algn="ctr"/>
              <a:r>
                <a:rPr lang="en-US" sz="1200" b="1"/>
                <a:t>Zoom In</a:t>
              </a:r>
            </a:p>
            <a:p>
              <a:pPr algn="ctr"/>
              <a:r>
                <a:rPr lang="en-US" sz="1200" b="1"/>
                <a:t>~20x </a:t>
              </a:r>
            </a:p>
          </p:txBody>
        </p:sp>
      </p:grpSp>
      <p:sp>
        <p:nvSpPr>
          <p:cNvPr id="19464" name="Rectangle 17605"/>
          <p:cNvSpPr>
            <a:spLocks noChangeArrowheads="1"/>
          </p:cNvSpPr>
          <p:nvPr/>
        </p:nvSpPr>
        <p:spPr bwMode="auto">
          <a:xfrm>
            <a:off x="3733800" y="1109663"/>
            <a:ext cx="909638" cy="338137"/>
          </a:xfrm>
          <a:prstGeom prst="rect">
            <a:avLst/>
          </a:prstGeom>
          <a:noFill/>
          <a:ln w="9525">
            <a:noFill/>
            <a:miter lim="800000"/>
            <a:headEnd/>
            <a:tailEnd/>
          </a:ln>
        </p:spPr>
        <p:txBody>
          <a:bodyPr wrap="none">
            <a:spAutoFit/>
          </a:bodyPr>
          <a:lstStyle/>
          <a:p>
            <a:pPr>
              <a:spcAft>
                <a:spcPts val="600"/>
              </a:spcAft>
            </a:pPr>
            <a:r>
              <a:rPr lang="en-US" b="1"/>
              <a:t>Fetuin</a:t>
            </a:r>
          </a:p>
        </p:txBody>
      </p:sp>
      <p:sp>
        <p:nvSpPr>
          <p:cNvPr id="17607" name="Rectangle 17606"/>
          <p:cNvSpPr>
            <a:spLocks noChangeArrowheads="1"/>
          </p:cNvSpPr>
          <p:nvPr/>
        </p:nvSpPr>
        <p:spPr bwMode="auto">
          <a:xfrm>
            <a:off x="5268913" y="6215063"/>
            <a:ext cx="1524000" cy="338137"/>
          </a:xfrm>
          <a:prstGeom prst="rect">
            <a:avLst/>
          </a:prstGeom>
          <a:noFill/>
          <a:ln w="12700" algn="ctr">
            <a:solidFill>
              <a:srgbClr val="0070C0"/>
            </a:solidFill>
            <a:round/>
            <a:headEnd/>
            <a:tailEnd/>
          </a:ln>
        </p:spPr>
        <p:txBody>
          <a:bodyPr/>
          <a:lstStyle/>
          <a:p>
            <a:endParaRPr lang="en-US"/>
          </a:p>
        </p:txBody>
      </p:sp>
    </p:spTree>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1639"/>
                                        </p:tgtEl>
                                        <p:attrNameLst>
                                          <p:attrName>style.visibility</p:attrName>
                                        </p:attrNameLst>
                                      </p:cBhvr>
                                      <p:to>
                                        <p:strVal val="visible"/>
                                      </p:to>
                                    </p:set>
                                    <p:anim calcmode="lin" valueType="num">
                                      <p:cBhvr additive="base">
                                        <p:cTn id="7" dur="500" fill="hold"/>
                                        <p:tgtEl>
                                          <p:spTgt spid="11639"/>
                                        </p:tgtEl>
                                        <p:attrNameLst>
                                          <p:attrName>ppt_x</p:attrName>
                                        </p:attrNameLst>
                                      </p:cBhvr>
                                      <p:tavLst>
                                        <p:tav tm="0">
                                          <p:val>
                                            <p:strVal val="#ppt_x"/>
                                          </p:val>
                                        </p:tav>
                                        <p:tav tm="100000">
                                          <p:val>
                                            <p:strVal val="#ppt_x"/>
                                          </p:val>
                                        </p:tav>
                                      </p:tavLst>
                                    </p:anim>
                                    <p:anim calcmode="lin" valueType="num">
                                      <p:cBhvr additive="base">
                                        <p:cTn id="8" dur="500" fill="hold"/>
                                        <p:tgtEl>
                                          <p:spTgt spid="11639"/>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7607"/>
                                        </p:tgtEl>
                                        <p:attrNameLst>
                                          <p:attrName>style.visibility</p:attrName>
                                        </p:attrNameLst>
                                      </p:cBhvr>
                                      <p:to>
                                        <p:strVal val="visible"/>
                                      </p:to>
                                    </p:set>
                                    <p:anim calcmode="lin" valueType="num">
                                      <p:cBhvr additive="base">
                                        <p:cTn id="11" dur="500" fill="hold"/>
                                        <p:tgtEl>
                                          <p:spTgt spid="17607"/>
                                        </p:tgtEl>
                                        <p:attrNameLst>
                                          <p:attrName>ppt_x</p:attrName>
                                        </p:attrNameLst>
                                      </p:cBhvr>
                                      <p:tavLst>
                                        <p:tav tm="0">
                                          <p:val>
                                            <p:strVal val="#ppt_x"/>
                                          </p:val>
                                        </p:tav>
                                        <p:tav tm="100000">
                                          <p:val>
                                            <p:strVal val="#ppt_x"/>
                                          </p:val>
                                        </p:tav>
                                      </p:tavLst>
                                    </p:anim>
                                    <p:anim calcmode="lin" valueType="num">
                                      <p:cBhvr additive="base">
                                        <p:cTn id="12" dur="500" fill="hold"/>
                                        <p:tgtEl>
                                          <p:spTgt spid="17607"/>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1+#ppt_w/2"/>
                                          </p:val>
                                        </p:tav>
                                        <p:tav tm="100000">
                                          <p:val>
                                            <p:strVal val="#ppt_x"/>
                                          </p:val>
                                        </p:tav>
                                      </p:tavLst>
                                    </p:anim>
                                    <p:anim calcmode="lin" valueType="num">
                                      <p:cBhvr additive="base">
                                        <p:cTn id="1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39" grpId="0" animBg="1"/>
      <p:bldP spid="1760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a:xfrm>
            <a:off x="141288" y="-28575"/>
            <a:ext cx="6858000" cy="1066800"/>
          </a:xfrm>
        </p:spPr>
        <p:txBody>
          <a:bodyPr/>
          <a:lstStyle/>
          <a:p>
            <a:pPr eaLnBrk="1" hangingPunct="1"/>
            <a:r>
              <a:rPr lang="en-US" altLang="en-US" sz="2000" smtClean="0"/>
              <a:t>RFMS Labeling Enables MS Detection of Very Low Abundance Glycans</a:t>
            </a:r>
            <a:endParaRPr lang="en-US" sz="2000" smtClean="0"/>
          </a:p>
        </p:txBody>
      </p:sp>
      <p:pic>
        <p:nvPicPr>
          <p:cNvPr id="31747" name="Content Placeholder 3"/>
          <p:cNvPicPr>
            <a:picLocks noGrp="1"/>
          </p:cNvPicPr>
          <p:nvPr>
            <p:ph idx="1"/>
          </p:nvPr>
        </p:nvPicPr>
        <p:blipFill>
          <a:blip r:embed="rId3" cstate="print"/>
          <a:srcRect/>
          <a:stretch>
            <a:fillRect/>
          </a:stretch>
        </p:blipFill>
        <p:spPr bwMode="auto">
          <a:xfrm>
            <a:off x="1300163" y="1311275"/>
            <a:ext cx="6929437" cy="5029200"/>
          </a:xfrm>
        </p:spPr>
      </p:pic>
      <p:sp>
        <p:nvSpPr>
          <p:cNvPr id="31748" name="Rectangle 4"/>
          <p:cNvSpPr>
            <a:spLocks noChangeArrowheads="1"/>
          </p:cNvSpPr>
          <p:nvPr/>
        </p:nvSpPr>
        <p:spPr bwMode="auto">
          <a:xfrm>
            <a:off x="3733800" y="1033463"/>
            <a:ext cx="1495425" cy="338137"/>
          </a:xfrm>
          <a:prstGeom prst="rect">
            <a:avLst/>
          </a:prstGeom>
          <a:noFill/>
          <a:ln w="9525">
            <a:noFill/>
            <a:miter lim="800000"/>
            <a:headEnd/>
            <a:tailEnd/>
          </a:ln>
        </p:spPr>
        <p:txBody>
          <a:bodyPr wrap="none">
            <a:spAutoFit/>
          </a:bodyPr>
          <a:lstStyle/>
          <a:p>
            <a:pPr>
              <a:spcAft>
                <a:spcPts val="600"/>
              </a:spcAft>
            </a:pPr>
            <a:r>
              <a:rPr lang="en-US" b="1"/>
              <a:t>Human IgG</a:t>
            </a:r>
          </a:p>
        </p:txBody>
      </p:sp>
      <p:sp>
        <p:nvSpPr>
          <p:cNvPr id="31749" name="TextBox 24"/>
          <p:cNvSpPr txBox="1">
            <a:spLocks noChangeArrowheads="1"/>
          </p:cNvSpPr>
          <p:nvPr/>
        </p:nvSpPr>
        <p:spPr bwMode="auto">
          <a:xfrm>
            <a:off x="228600" y="1524000"/>
            <a:ext cx="838200" cy="307975"/>
          </a:xfrm>
          <a:prstGeom prst="rect">
            <a:avLst/>
          </a:prstGeom>
          <a:noFill/>
          <a:ln w="9525">
            <a:noFill/>
            <a:miter lim="800000"/>
            <a:headEnd/>
            <a:tailEnd/>
          </a:ln>
        </p:spPr>
        <p:txBody>
          <a:bodyPr>
            <a:spAutoFit/>
          </a:bodyPr>
          <a:lstStyle/>
          <a:p>
            <a:r>
              <a:rPr lang="en-US" sz="1400"/>
              <a:t>FLR</a:t>
            </a:r>
          </a:p>
        </p:txBody>
      </p:sp>
      <p:sp>
        <p:nvSpPr>
          <p:cNvPr id="31750" name="TextBox 24"/>
          <p:cNvSpPr txBox="1">
            <a:spLocks noChangeArrowheads="1"/>
          </p:cNvSpPr>
          <p:nvPr/>
        </p:nvSpPr>
        <p:spPr bwMode="auto">
          <a:xfrm>
            <a:off x="228600" y="3883025"/>
            <a:ext cx="838200" cy="307975"/>
          </a:xfrm>
          <a:prstGeom prst="rect">
            <a:avLst/>
          </a:prstGeom>
          <a:noFill/>
          <a:ln w="9525">
            <a:noFill/>
            <a:miter lim="800000"/>
            <a:headEnd/>
            <a:tailEnd/>
          </a:ln>
        </p:spPr>
        <p:txBody>
          <a:bodyPr>
            <a:spAutoFit/>
          </a:bodyPr>
          <a:lstStyle/>
          <a:p>
            <a:r>
              <a:rPr lang="en-US" sz="1400"/>
              <a:t>MS BPI</a:t>
            </a:r>
          </a:p>
        </p:txBody>
      </p:sp>
      <p:grpSp>
        <p:nvGrpSpPr>
          <p:cNvPr id="2" name="Group 9"/>
          <p:cNvGrpSpPr>
            <a:grpSpLocks/>
          </p:cNvGrpSpPr>
          <p:nvPr/>
        </p:nvGrpSpPr>
        <p:grpSpPr bwMode="auto">
          <a:xfrm>
            <a:off x="6477000" y="6019800"/>
            <a:ext cx="1143000" cy="381000"/>
            <a:chOff x="6477000" y="6019800"/>
            <a:chExt cx="1143000" cy="381000"/>
          </a:xfrm>
        </p:grpSpPr>
        <p:sp>
          <p:nvSpPr>
            <p:cNvPr id="31752" name="Down Arrow 7"/>
            <p:cNvSpPr>
              <a:spLocks noChangeArrowheads="1"/>
            </p:cNvSpPr>
            <p:nvPr/>
          </p:nvSpPr>
          <p:spPr bwMode="auto">
            <a:xfrm>
              <a:off x="6477000" y="6019800"/>
              <a:ext cx="152400" cy="381000"/>
            </a:xfrm>
            <a:prstGeom prst="downArrow">
              <a:avLst>
                <a:gd name="adj1" fmla="val 50000"/>
                <a:gd name="adj2" fmla="val 50000"/>
              </a:avLst>
            </a:prstGeom>
            <a:solidFill>
              <a:srgbClr val="3374D4"/>
            </a:solidFill>
            <a:ln w="9525" algn="ctr">
              <a:noFill/>
              <a:round/>
              <a:headEnd/>
              <a:tailEnd/>
            </a:ln>
          </p:spPr>
          <p:txBody>
            <a:bodyPr/>
            <a:lstStyle/>
            <a:p>
              <a:endParaRPr lang="en-US"/>
            </a:p>
          </p:txBody>
        </p:sp>
        <p:sp>
          <p:nvSpPr>
            <p:cNvPr id="31753" name="TextBox 8"/>
            <p:cNvSpPr txBox="1">
              <a:spLocks noChangeArrowheads="1"/>
            </p:cNvSpPr>
            <p:nvPr/>
          </p:nvSpPr>
          <p:spPr bwMode="auto">
            <a:xfrm>
              <a:off x="6629400" y="6019800"/>
              <a:ext cx="990600" cy="338554"/>
            </a:xfrm>
            <a:prstGeom prst="rect">
              <a:avLst/>
            </a:prstGeom>
            <a:noFill/>
            <a:ln w="9525">
              <a:noFill/>
              <a:miter lim="800000"/>
              <a:headEnd/>
              <a:tailEnd/>
            </a:ln>
          </p:spPr>
          <p:txBody>
            <a:bodyPr>
              <a:spAutoFit/>
            </a:bodyPr>
            <a:lstStyle/>
            <a:p>
              <a:r>
                <a:rPr lang="en-US" b="1">
                  <a:solidFill>
                    <a:schemeClr val="accent1"/>
                  </a:solidFill>
                </a:rPr>
                <a:t>MSMS</a:t>
              </a:r>
            </a:p>
          </p:txBody>
        </p:sp>
      </p:grpSp>
    </p:spTree>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141288" y="-28575"/>
            <a:ext cx="6858000" cy="1066800"/>
          </a:xfrm>
        </p:spPr>
        <p:txBody>
          <a:bodyPr/>
          <a:lstStyle/>
          <a:p>
            <a:pPr eaLnBrk="1" hangingPunct="1"/>
            <a:r>
              <a:rPr lang="en-US" sz="2000" smtClean="0"/>
              <a:t>RFMS extends MS enhancement throughout the glycan fragmentation pattern</a:t>
            </a:r>
          </a:p>
        </p:txBody>
      </p:sp>
      <p:pic>
        <p:nvPicPr>
          <p:cNvPr id="32771" name="Content Placeholder 3"/>
          <p:cNvPicPr>
            <a:picLocks noGrp="1"/>
          </p:cNvPicPr>
          <p:nvPr>
            <p:ph idx="1"/>
          </p:nvPr>
        </p:nvPicPr>
        <p:blipFill>
          <a:blip r:embed="rId3" cstate="print"/>
          <a:srcRect/>
          <a:stretch>
            <a:fillRect/>
          </a:stretch>
        </p:blipFill>
        <p:spPr bwMode="auto">
          <a:xfrm>
            <a:off x="130175" y="1654175"/>
            <a:ext cx="8686800" cy="4343400"/>
          </a:xfrm>
        </p:spPr>
      </p:pic>
    </p:spTree>
  </p:cSld>
  <p:clrMapOvr>
    <a:masterClrMapping/>
  </p:clrMapOvr>
  <p:transition>
    <p:wipe dir="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p:cNvSpPr>
            <a:spLocks noGrp="1"/>
          </p:cNvSpPr>
          <p:nvPr>
            <p:ph type="title"/>
          </p:nvPr>
        </p:nvSpPr>
        <p:spPr>
          <a:xfrm>
            <a:off x="76200" y="25400"/>
            <a:ext cx="7010400" cy="1041400"/>
          </a:xfrm>
        </p:spPr>
        <p:txBody>
          <a:bodyPr/>
          <a:lstStyle/>
          <a:p>
            <a:pPr eaLnBrk="1" hangingPunct="1"/>
            <a:r>
              <a:rPr lang="en-US" sz="2000" smtClean="0"/>
              <a:t>RFMS enables easy assignment of two isobaric glycans</a:t>
            </a:r>
          </a:p>
        </p:txBody>
      </p:sp>
      <p:sp>
        <p:nvSpPr>
          <p:cNvPr id="33795" name="Rectangle 12"/>
          <p:cNvSpPr>
            <a:spLocks noChangeArrowheads="1"/>
          </p:cNvSpPr>
          <p:nvPr/>
        </p:nvSpPr>
        <p:spPr bwMode="auto">
          <a:xfrm>
            <a:off x="1587500" y="1185863"/>
            <a:ext cx="4676775" cy="307975"/>
          </a:xfrm>
          <a:prstGeom prst="rect">
            <a:avLst/>
          </a:prstGeom>
          <a:noFill/>
          <a:ln w="9525">
            <a:noFill/>
            <a:miter lim="800000"/>
            <a:headEnd/>
            <a:tailEnd/>
          </a:ln>
        </p:spPr>
        <p:txBody>
          <a:bodyPr wrap="none">
            <a:spAutoFit/>
          </a:bodyPr>
          <a:lstStyle/>
          <a:p>
            <a:r>
              <a:rPr lang="en-US" sz="1400"/>
              <a:t>RFMS labeled N-glycans from a murine IgG1 mAb</a:t>
            </a:r>
          </a:p>
        </p:txBody>
      </p:sp>
      <p:grpSp>
        <p:nvGrpSpPr>
          <p:cNvPr id="2" name="Group 41"/>
          <p:cNvGrpSpPr>
            <a:grpSpLocks/>
          </p:cNvGrpSpPr>
          <p:nvPr/>
        </p:nvGrpSpPr>
        <p:grpSpPr bwMode="auto">
          <a:xfrm>
            <a:off x="328613" y="1447800"/>
            <a:ext cx="3786187" cy="3810000"/>
            <a:chOff x="23750" y="1710250"/>
            <a:chExt cx="3505200" cy="3312025"/>
          </a:xfrm>
        </p:grpSpPr>
        <p:grpSp>
          <p:nvGrpSpPr>
            <p:cNvPr id="3" name="Group 35"/>
            <p:cNvGrpSpPr>
              <a:grpSpLocks/>
            </p:cNvGrpSpPr>
            <p:nvPr/>
          </p:nvGrpSpPr>
          <p:grpSpPr bwMode="auto">
            <a:xfrm>
              <a:off x="23750" y="1710250"/>
              <a:ext cx="3505200" cy="3312025"/>
              <a:chOff x="609600" y="1793375"/>
              <a:chExt cx="3810000" cy="3921125"/>
            </a:xfrm>
          </p:grpSpPr>
          <p:pic>
            <p:nvPicPr>
              <p:cNvPr id="33803" name="Picture 5"/>
              <p:cNvPicPr>
                <a:picLocks noChangeAspect="1" noChangeArrowheads="1"/>
              </p:cNvPicPr>
              <p:nvPr/>
            </p:nvPicPr>
            <p:blipFill>
              <a:blip r:embed="rId3" cstate="print"/>
              <a:srcRect r="48454"/>
              <a:stretch>
                <a:fillRect/>
              </a:stretch>
            </p:blipFill>
            <p:spPr bwMode="auto">
              <a:xfrm>
                <a:off x="609600" y="1793375"/>
                <a:ext cx="3810000" cy="3921125"/>
              </a:xfrm>
              <a:prstGeom prst="rect">
                <a:avLst/>
              </a:prstGeom>
              <a:noFill/>
              <a:ln w="9525">
                <a:noFill/>
                <a:miter lim="800000"/>
                <a:headEnd/>
                <a:tailEnd/>
              </a:ln>
            </p:spPr>
          </p:pic>
          <p:sp>
            <p:nvSpPr>
              <p:cNvPr id="33804" name="Rectangle 37"/>
              <p:cNvSpPr>
                <a:spLocks noChangeArrowheads="1"/>
              </p:cNvSpPr>
              <p:nvPr/>
            </p:nvSpPr>
            <p:spPr bwMode="auto">
              <a:xfrm>
                <a:off x="1295400" y="1981200"/>
                <a:ext cx="533400" cy="1371600"/>
              </a:xfrm>
              <a:prstGeom prst="rect">
                <a:avLst/>
              </a:prstGeom>
              <a:solidFill>
                <a:schemeClr val="bg1"/>
              </a:solidFill>
              <a:ln w="9525" algn="ctr">
                <a:solidFill>
                  <a:schemeClr val="bg1"/>
                </a:solidFill>
                <a:round/>
                <a:headEnd/>
                <a:tailEnd/>
              </a:ln>
            </p:spPr>
            <p:txBody>
              <a:bodyPr/>
              <a:lstStyle/>
              <a:p>
                <a:endParaRPr lang="en-US"/>
              </a:p>
            </p:txBody>
          </p:sp>
          <p:sp>
            <p:nvSpPr>
              <p:cNvPr id="33805" name="Rectangle 38"/>
              <p:cNvSpPr>
                <a:spLocks noChangeArrowheads="1"/>
              </p:cNvSpPr>
              <p:nvPr/>
            </p:nvSpPr>
            <p:spPr bwMode="auto">
              <a:xfrm>
                <a:off x="1295400" y="3962400"/>
                <a:ext cx="533400" cy="1371600"/>
              </a:xfrm>
              <a:prstGeom prst="rect">
                <a:avLst/>
              </a:prstGeom>
              <a:solidFill>
                <a:schemeClr val="bg1"/>
              </a:solidFill>
              <a:ln w="9525" algn="ctr">
                <a:solidFill>
                  <a:schemeClr val="bg1"/>
                </a:solidFill>
                <a:round/>
                <a:headEnd/>
                <a:tailEnd/>
              </a:ln>
            </p:spPr>
            <p:txBody>
              <a:bodyPr/>
              <a:lstStyle/>
              <a:p>
                <a:endParaRPr lang="en-US"/>
              </a:p>
            </p:txBody>
          </p:sp>
        </p:grpSp>
        <p:sp>
          <p:nvSpPr>
            <p:cNvPr id="33801" name="TextBox 39"/>
            <p:cNvSpPr txBox="1">
              <a:spLocks noChangeArrowheads="1"/>
            </p:cNvSpPr>
            <p:nvPr/>
          </p:nvSpPr>
          <p:spPr bwMode="auto">
            <a:xfrm>
              <a:off x="609600" y="1932801"/>
              <a:ext cx="685800" cy="276999"/>
            </a:xfrm>
            <a:prstGeom prst="rect">
              <a:avLst/>
            </a:prstGeom>
            <a:noFill/>
            <a:ln w="9525">
              <a:noFill/>
              <a:miter lim="800000"/>
              <a:headEnd/>
              <a:tailEnd/>
            </a:ln>
          </p:spPr>
          <p:txBody>
            <a:bodyPr>
              <a:spAutoFit/>
            </a:bodyPr>
            <a:lstStyle/>
            <a:p>
              <a:r>
                <a:rPr lang="en-US" sz="1200"/>
                <a:t>FLR</a:t>
              </a:r>
            </a:p>
          </p:txBody>
        </p:sp>
        <p:sp>
          <p:nvSpPr>
            <p:cNvPr id="33802" name="TextBox 40"/>
            <p:cNvSpPr txBox="1">
              <a:spLocks noChangeArrowheads="1"/>
            </p:cNvSpPr>
            <p:nvPr/>
          </p:nvSpPr>
          <p:spPr bwMode="auto">
            <a:xfrm>
              <a:off x="609600" y="3505200"/>
              <a:ext cx="838200" cy="276999"/>
            </a:xfrm>
            <a:prstGeom prst="rect">
              <a:avLst/>
            </a:prstGeom>
            <a:noFill/>
            <a:ln w="9525">
              <a:noFill/>
              <a:miter lim="800000"/>
              <a:headEnd/>
              <a:tailEnd/>
            </a:ln>
          </p:spPr>
          <p:txBody>
            <a:bodyPr>
              <a:spAutoFit/>
            </a:bodyPr>
            <a:lstStyle/>
            <a:p>
              <a:r>
                <a:rPr lang="en-US" sz="1200"/>
                <a:t>MS BPI</a:t>
              </a:r>
            </a:p>
          </p:txBody>
        </p:sp>
      </p:grpSp>
      <p:sp>
        <p:nvSpPr>
          <p:cNvPr id="33797" name="Rectangle 6771"/>
          <p:cNvSpPr>
            <a:spLocks noChangeArrowheads="1"/>
          </p:cNvSpPr>
          <p:nvPr/>
        </p:nvSpPr>
        <p:spPr bwMode="auto">
          <a:xfrm>
            <a:off x="228600" y="5334000"/>
            <a:ext cx="8001000" cy="538163"/>
          </a:xfrm>
          <a:prstGeom prst="rect">
            <a:avLst/>
          </a:prstGeom>
          <a:noFill/>
          <a:ln w="9525">
            <a:noFill/>
            <a:miter lim="800000"/>
            <a:headEnd/>
            <a:tailEnd/>
          </a:ln>
        </p:spPr>
        <p:txBody>
          <a:bodyPr>
            <a:spAutoFit/>
          </a:bodyPr>
          <a:lstStyle/>
          <a:p>
            <a:pPr marL="228600" indent="-228600">
              <a:spcAft>
                <a:spcPts val="600"/>
              </a:spcAft>
              <a:buFont typeface="Arial" pitchFamily="34" charset="0"/>
              <a:buChar char="•"/>
            </a:pPr>
            <a:r>
              <a:rPr lang="en-US" sz="1200"/>
              <a:t>The two isobaric glycans, FA2G2 and a minor shoulder peak, partially resolved by HILIC</a:t>
            </a:r>
          </a:p>
          <a:p>
            <a:pPr marL="228600" indent="-228600">
              <a:spcAft>
                <a:spcPts val="600"/>
              </a:spcAft>
              <a:buFont typeface="Arial" pitchFamily="34" charset="0"/>
              <a:buChar char="•"/>
            </a:pPr>
            <a:r>
              <a:rPr lang="en-US" sz="1200"/>
              <a:t>The minor peak represents only 0.7% of total FLR signal</a:t>
            </a:r>
          </a:p>
        </p:txBody>
      </p:sp>
      <p:sp>
        <p:nvSpPr>
          <p:cNvPr id="33798" name="TextBox 24"/>
          <p:cNvSpPr txBox="1">
            <a:spLocks noChangeArrowheads="1"/>
          </p:cNvSpPr>
          <p:nvPr/>
        </p:nvSpPr>
        <p:spPr bwMode="auto">
          <a:xfrm>
            <a:off x="3413125" y="3633788"/>
            <a:ext cx="685800" cy="307975"/>
          </a:xfrm>
          <a:prstGeom prst="rect">
            <a:avLst/>
          </a:prstGeom>
          <a:solidFill>
            <a:schemeClr val="bg1"/>
          </a:solidFill>
          <a:ln w="9525">
            <a:noFill/>
            <a:miter lim="800000"/>
            <a:headEnd/>
            <a:tailEnd/>
          </a:ln>
        </p:spPr>
        <p:txBody>
          <a:bodyPr>
            <a:spAutoFit/>
          </a:bodyPr>
          <a:lstStyle/>
          <a:p>
            <a:r>
              <a:rPr lang="en-US" sz="1400"/>
              <a:t>?</a:t>
            </a:r>
          </a:p>
        </p:txBody>
      </p:sp>
      <p:sp>
        <p:nvSpPr>
          <p:cNvPr id="33799" name="AutoShape 2"/>
          <p:cNvSpPr>
            <a:spLocks noChangeAspect="1" noChangeArrowheads="1"/>
          </p:cNvSpPr>
          <p:nvPr/>
        </p:nvSpPr>
        <p:spPr bwMode="auto">
          <a:xfrm>
            <a:off x="3886200" y="1752600"/>
            <a:ext cx="4876800" cy="3048000"/>
          </a:xfrm>
          <a:prstGeom prst="rect">
            <a:avLst/>
          </a:prstGeom>
          <a:noFill/>
          <a:ln w="9525">
            <a:noFill/>
            <a:miter lim="800000"/>
            <a:headEnd/>
            <a:tailEnd/>
          </a:ln>
        </p:spPr>
        <p:txBody>
          <a:bodyPr/>
          <a:lstStyle/>
          <a:p>
            <a:endParaRPr lang="en-US"/>
          </a:p>
        </p:txBody>
      </p:sp>
    </p:spTree>
  </p:cSld>
  <p:clrMapOvr>
    <a:masterClrMapping/>
  </p:clrMapOvr>
  <p:transition>
    <p:wipe dir="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9"/>
          <p:cNvGrpSpPr>
            <a:grpSpLocks/>
          </p:cNvGrpSpPr>
          <p:nvPr/>
        </p:nvGrpSpPr>
        <p:grpSpPr bwMode="auto">
          <a:xfrm>
            <a:off x="4165600" y="1143000"/>
            <a:ext cx="4691063" cy="4225925"/>
            <a:chOff x="3783982" y="1336675"/>
            <a:chExt cx="3621256" cy="3921125"/>
          </a:xfrm>
        </p:grpSpPr>
        <p:pic>
          <p:nvPicPr>
            <p:cNvPr id="34833" name="Picture 5"/>
            <p:cNvPicPr>
              <a:picLocks noChangeAspect="1" noChangeArrowheads="1"/>
            </p:cNvPicPr>
            <p:nvPr/>
          </p:nvPicPr>
          <p:blipFill>
            <a:blip r:embed="rId3" cstate="print"/>
            <a:srcRect l="51546"/>
            <a:stretch>
              <a:fillRect/>
            </a:stretch>
          </p:blipFill>
          <p:spPr bwMode="auto">
            <a:xfrm>
              <a:off x="3810000" y="1336675"/>
              <a:ext cx="3581400" cy="3921125"/>
            </a:xfrm>
            <a:prstGeom prst="rect">
              <a:avLst/>
            </a:prstGeom>
            <a:noFill/>
            <a:ln w="9525">
              <a:noFill/>
              <a:miter lim="800000"/>
              <a:headEnd/>
              <a:tailEnd/>
            </a:ln>
          </p:spPr>
        </p:pic>
        <p:sp>
          <p:nvSpPr>
            <p:cNvPr id="34834" name="Rectangle 7"/>
            <p:cNvSpPr>
              <a:spLocks noChangeArrowheads="1"/>
            </p:cNvSpPr>
            <p:nvPr/>
          </p:nvSpPr>
          <p:spPr bwMode="auto">
            <a:xfrm>
              <a:off x="3783982" y="1584003"/>
              <a:ext cx="353128" cy="604671"/>
            </a:xfrm>
            <a:prstGeom prst="rect">
              <a:avLst/>
            </a:prstGeom>
            <a:solidFill>
              <a:schemeClr val="bg1"/>
            </a:solidFill>
            <a:ln w="9525" algn="ctr">
              <a:solidFill>
                <a:schemeClr val="bg1"/>
              </a:solidFill>
              <a:round/>
              <a:headEnd/>
              <a:tailEnd/>
            </a:ln>
          </p:spPr>
          <p:txBody>
            <a:bodyPr/>
            <a:lstStyle/>
            <a:p>
              <a:endParaRPr lang="en-US"/>
            </a:p>
          </p:txBody>
        </p:sp>
        <p:sp>
          <p:nvSpPr>
            <p:cNvPr id="34" name="Rectangle 33"/>
            <p:cNvSpPr/>
            <p:nvPr/>
          </p:nvSpPr>
          <p:spPr>
            <a:xfrm>
              <a:off x="6400355" y="3504930"/>
              <a:ext cx="838220" cy="121964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pic>
          <p:nvPicPr>
            <p:cNvPr id="34836" name="Picture 5"/>
            <p:cNvPicPr>
              <a:picLocks noChangeAspect="1" noChangeArrowheads="1"/>
            </p:cNvPicPr>
            <p:nvPr/>
          </p:nvPicPr>
          <p:blipFill>
            <a:blip r:embed="rId3" cstate="print"/>
            <a:srcRect l="92432" t="66074" r="2414" b="12550"/>
            <a:stretch>
              <a:fillRect/>
            </a:stretch>
          </p:blipFill>
          <p:spPr bwMode="auto">
            <a:xfrm>
              <a:off x="6839338" y="3559615"/>
              <a:ext cx="381000" cy="838200"/>
            </a:xfrm>
            <a:prstGeom prst="rect">
              <a:avLst/>
            </a:prstGeom>
            <a:noFill/>
            <a:ln w="9525">
              <a:noFill/>
              <a:miter lim="800000"/>
              <a:headEnd/>
              <a:tailEnd/>
            </a:ln>
          </p:spPr>
        </p:pic>
        <p:grpSp>
          <p:nvGrpSpPr>
            <p:cNvPr id="3" name="Group 24"/>
            <p:cNvGrpSpPr>
              <a:grpSpLocks/>
            </p:cNvGrpSpPr>
            <p:nvPr/>
          </p:nvGrpSpPr>
          <p:grpSpPr bwMode="auto">
            <a:xfrm>
              <a:off x="6698323" y="4495800"/>
              <a:ext cx="331682" cy="173736"/>
              <a:chOff x="6660999" y="5562600"/>
              <a:chExt cx="331682" cy="173736"/>
            </a:xfrm>
          </p:grpSpPr>
          <p:cxnSp>
            <p:nvCxnSpPr>
              <p:cNvPr id="44" name="Straight Connector 43"/>
              <p:cNvCxnSpPr/>
              <p:nvPr/>
            </p:nvCxnSpPr>
            <p:spPr>
              <a:xfrm>
                <a:off x="6660819" y="5563059"/>
                <a:ext cx="332102"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45" name="Straight Arrow Connector 44"/>
              <p:cNvCxnSpPr/>
              <p:nvPr/>
            </p:nvCxnSpPr>
            <p:spPr>
              <a:xfrm>
                <a:off x="6666947" y="5563059"/>
                <a:ext cx="0" cy="173814"/>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p:nvCxnSpPr>
            <p:spPr>
              <a:xfrm>
                <a:off x="6991695" y="5563059"/>
                <a:ext cx="0" cy="153192"/>
              </a:xfrm>
              <a:prstGeom prst="line">
                <a:avLst/>
              </a:prstGeom>
            </p:spPr>
            <p:style>
              <a:lnRef idx="2">
                <a:schemeClr val="accent1"/>
              </a:lnRef>
              <a:fillRef idx="0">
                <a:schemeClr val="accent1"/>
              </a:fillRef>
              <a:effectRef idx="1">
                <a:schemeClr val="accent1"/>
              </a:effectRef>
              <a:fontRef idx="minor">
                <a:schemeClr val="tx1"/>
              </a:fontRef>
            </p:style>
          </p:cxnSp>
        </p:grpSp>
        <p:sp>
          <p:nvSpPr>
            <p:cNvPr id="42" name="TextBox 41"/>
            <p:cNvSpPr txBox="1"/>
            <p:nvPr/>
          </p:nvSpPr>
          <p:spPr>
            <a:xfrm>
              <a:off x="6491039" y="4306242"/>
              <a:ext cx="914199" cy="215058"/>
            </a:xfrm>
            <a:prstGeom prst="rect">
              <a:avLst/>
            </a:prstGeom>
            <a:noFill/>
          </p:spPr>
          <p:txBody>
            <a:bodyPr>
              <a:spAutoFit/>
            </a:bodyPr>
            <a:lstStyle/>
            <a:p>
              <a:pPr>
                <a:defRPr/>
              </a:pPr>
              <a:r>
                <a:rPr lang="en-US" sz="800" b="1" dirty="0">
                  <a:solidFill>
                    <a:schemeClr val="accent1">
                      <a:lumMod val="75000"/>
                    </a:schemeClr>
                  </a:solidFill>
                </a:rPr>
                <a:t>Loss of </a:t>
              </a:r>
              <a:r>
                <a:rPr lang="en-US" sz="800" b="1" dirty="0" err="1">
                  <a:solidFill>
                    <a:schemeClr val="accent1">
                      <a:lumMod val="75000"/>
                    </a:schemeClr>
                  </a:solidFill>
                </a:rPr>
                <a:t>GlcNAc</a:t>
              </a:r>
              <a:endParaRPr lang="en-US" sz="800" b="1" dirty="0">
                <a:solidFill>
                  <a:schemeClr val="accent1">
                    <a:lumMod val="75000"/>
                  </a:schemeClr>
                </a:solidFill>
              </a:endParaRPr>
            </a:p>
          </p:txBody>
        </p:sp>
        <p:sp>
          <p:nvSpPr>
            <p:cNvPr id="43" name="Rectangle 42"/>
            <p:cNvSpPr/>
            <p:nvPr/>
          </p:nvSpPr>
          <p:spPr>
            <a:xfrm>
              <a:off x="7242250" y="4393150"/>
              <a:ext cx="36764" cy="36825"/>
            </a:xfrm>
            <a:prstGeom prst="rect">
              <a:avLst/>
            </a:prstGeom>
            <a:solidFill>
              <a:srgbClr val="0033CC"/>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t>0.04</a:t>
              </a:r>
            </a:p>
            <a:p>
              <a:pPr algn="ctr">
                <a:defRPr/>
              </a:pPr>
              <a:endParaRPr lang="en-US" dirty="0"/>
            </a:p>
          </p:txBody>
        </p:sp>
      </p:grpSp>
      <p:sp>
        <p:nvSpPr>
          <p:cNvPr id="34819" name="Title 1"/>
          <p:cNvSpPr>
            <a:spLocks noGrp="1"/>
          </p:cNvSpPr>
          <p:nvPr>
            <p:ph type="title"/>
          </p:nvPr>
        </p:nvSpPr>
        <p:spPr>
          <a:xfrm>
            <a:off x="76200" y="25400"/>
            <a:ext cx="7010400" cy="1041400"/>
          </a:xfrm>
        </p:spPr>
        <p:txBody>
          <a:bodyPr/>
          <a:lstStyle/>
          <a:p>
            <a:pPr eaLnBrk="1" hangingPunct="1"/>
            <a:r>
              <a:rPr lang="en-US" sz="2000" smtClean="0"/>
              <a:t>RFMS enables easy assignment of a minor shoulder peak of FA2G2 as FA2G1Ga1</a:t>
            </a:r>
          </a:p>
        </p:txBody>
      </p:sp>
      <p:sp>
        <p:nvSpPr>
          <p:cNvPr id="34820" name="TextBox 11"/>
          <p:cNvSpPr txBox="1">
            <a:spLocks noChangeArrowheads="1"/>
          </p:cNvSpPr>
          <p:nvPr/>
        </p:nvSpPr>
        <p:spPr bwMode="auto">
          <a:xfrm>
            <a:off x="228600" y="5835650"/>
            <a:ext cx="8153400" cy="722313"/>
          </a:xfrm>
          <a:prstGeom prst="rect">
            <a:avLst/>
          </a:prstGeom>
          <a:noFill/>
          <a:ln w="9525">
            <a:noFill/>
            <a:miter lim="800000"/>
            <a:headEnd/>
            <a:tailEnd/>
          </a:ln>
        </p:spPr>
        <p:txBody>
          <a:bodyPr>
            <a:spAutoFit/>
          </a:bodyPr>
          <a:lstStyle/>
          <a:p>
            <a:pPr marL="228600" indent="-228600">
              <a:spcAft>
                <a:spcPts val="600"/>
              </a:spcAft>
              <a:buFont typeface="Arial" pitchFamily="34" charset="0"/>
              <a:buChar char="•"/>
            </a:pPr>
            <a:r>
              <a:rPr lang="en-US" sz="1200"/>
              <a:t>Structurally diagnostic ions: 1) predominant 528 m/z ion and 2) prominent GlcNAc loss</a:t>
            </a:r>
          </a:p>
          <a:p>
            <a:pPr marL="228600" indent="-228600">
              <a:spcAft>
                <a:spcPts val="600"/>
              </a:spcAft>
              <a:buFont typeface="Arial" pitchFamily="34" charset="0"/>
              <a:buChar char="•"/>
            </a:pPr>
            <a:r>
              <a:rPr lang="en-US" sz="1200"/>
              <a:t>High sensitivity and information rich fragmentation data support the identification of the isobaric, lower abundance species as an α-Gal containing FA2G1Ga1. </a:t>
            </a:r>
          </a:p>
        </p:txBody>
      </p:sp>
      <p:sp>
        <p:nvSpPr>
          <p:cNvPr id="34821" name="Rectangle 12"/>
          <p:cNvSpPr>
            <a:spLocks noChangeArrowheads="1"/>
          </p:cNvSpPr>
          <p:nvPr/>
        </p:nvSpPr>
        <p:spPr bwMode="auto">
          <a:xfrm>
            <a:off x="1587500" y="1185863"/>
            <a:ext cx="4821238" cy="307975"/>
          </a:xfrm>
          <a:prstGeom prst="rect">
            <a:avLst/>
          </a:prstGeom>
          <a:noFill/>
          <a:ln w="9525">
            <a:noFill/>
            <a:miter lim="800000"/>
            <a:headEnd/>
            <a:tailEnd/>
          </a:ln>
        </p:spPr>
        <p:txBody>
          <a:bodyPr wrap="none">
            <a:spAutoFit/>
          </a:bodyPr>
          <a:lstStyle/>
          <a:p>
            <a:r>
              <a:rPr lang="en-US" sz="1400"/>
              <a:t>RFMS labeled N-glycans from a murine IgG1 mAb</a:t>
            </a:r>
          </a:p>
        </p:txBody>
      </p:sp>
      <p:grpSp>
        <p:nvGrpSpPr>
          <p:cNvPr id="4" name="Group 41"/>
          <p:cNvGrpSpPr>
            <a:grpSpLocks/>
          </p:cNvGrpSpPr>
          <p:nvPr/>
        </p:nvGrpSpPr>
        <p:grpSpPr bwMode="auto">
          <a:xfrm>
            <a:off x="328613" y="1447800"/>
            <a:ext cx="3786187" cy="3810000"/>
            <a:chOff x="23750" y="1710250"/>
            <a:chExt cx="3505200" cy="3312025"/>
          </a:xfrm>
        </p:grpSpPr>
        <p:grpSp>
          <p:nvGrpSpPr>
            <p:cNvPr id="5" name="Group 35"/>
            <p:cNvGrpSpPr>
              <a:grpSpLocks/>
            </p:cNvGrpSpPr>
            <p:nvPr/>
          </p:nvGrpSpPr>
          <p:grpSpPr bwMode="auto">
            <a:xfrm>
              <a:off x="23750" y="1710250"/>
              <a:ext cx="3505200" cy="3312025"/>
              <a:chOff x="609600" y="1793375"/>
              <a:chExt cx="3810000" cy="3921125"/>
            </a:xfrm>
          </p:grpSpPr>
          <p:pic>
            <p:nvPicPr>
              <p:cNvPr id="34830" name="Picture 5"/>
              <p:cNvPicPr>
                <a:picLocks noChangeAspect="1" noChangeArrowheads="1"/>
              </p:cNvPicPr>
              <p:nvPr/>
            </p:nvPicPr>
            <p:blipFill>
              <a:blip r:embed="rId3" cstate="print"/>
              <a:srcRect r="48454"/>
              <a:stretch>
                <a:fillRect/>
              </a:stretch>
            </p:blipFill>
            <p:spPr bwMode="auto">
              <a:xfrm>
                <a:off x="609600" y="1793375"/>
                <a:ext cx="3810000" cy="3921125"/>
              </a:xfrm>
              <a:prstGeom prst="rect">
                <a:avLst/>
              </a:prstGeom>
              <a:noFill/>
              <a:ln w="9525">
                <a:noFill/>
                <a:miter lim="800000"/>
                <a:headEnd/>
                <a:tailEnd/>
              </a:ln>
            </p:spPr>
          </p:pic>
          <p:sp>
            <p:nvSpPr>
              <p:cNvPr id="34831" name="Rectangle 37"/>
              <p:cNvSpPr>
                <a:spLocks noChangeArrowheads="1"/>
              </p:cNvSpPr>
              <p:nvPr/>
            </p:nvSpPr>
            <p:spPr bwMode="auto">
              <a:xfrm>
                <a:off x="1295400" y="1981200"/>
                <a:ext cx="533400" cy="1371600"/>
              </a:xfrm>
              <a:prstGeom prst="rect">
                <a:avLst/>
              </a:prstGeom>
              <a:solidFill>
                <a:schemeClr val="bg1"/>
              </a:solidFill>
              <a:ln w="9525" algn="ctr">
                <a:solidFill>
                  <a:schemeClr val="bg1"/>
                </a:solidFill>
                <a:round/>
                <a:headEnd/>
                <a:tailEnd/>
              </a:ln>
            </p:spPr>
            <p:txBody>
              <a:bodyPr/>
              <a:lstStyle/>
              <a:p>
                <a:endParaRPr lang="en-US"/>
              </a:p>
            </p:txBody>
          </p:sp>
          <p:sp>
            <p:nvSpPr>
              <p:cNvPr id="34832" name="Rectangle 38"/>
              <p:cNvSpPr>
                <a:spLocks noChangeArrowheads="1"/>
              </p:cNvSpPr>
              <p:nvPr/>
            </p:nvSpPr>
            <p:spPr bwMode="auto">
              <a:xfrm>
                <a:off x="1295400" y="3962400"/>
                <a:ext cx="533400" cy="1371600"/>
              </a:xfrm>
              <a:prstGeom prst="rect">
                <a:avLst/>
              </a:prstGeom>
              <a:solidFill>
                <a:schemeClr val="bg1"/>
              </a:solidFill>
              <a:ln w="9525" algn="ctr">
                <a:solidFill>
                  <a:schemeClr val="bg1"/>
                </a:solidFill>
                <a:round/>
                <a:headEnd/>
                <a:tailEnd/>
              </a:ln>
            </p:spPr>
            <p:txBody>
              <a:bodyPr/>
              <a:lstStyle/>
              <a:p>
                <a:endParaRPr lang="en-US"/>
              </a:p>
            </p:txBody>
          </p:sp>
        </p:grpSp>
        <p:sp>
          <p:nvSpPr>
            <p:cNvPr id="34828" name="TextBox 39"/>
            <p:cNvSpPr txBox="1">
              <a:spLocks noChangeArrowheads="1"/>
            </p:cNvSpPr>
            <p:nvPr/>
          </p:nvSpPr>
          <p:spPr bwMode="auto">
            <a:xfrm>
              <a:off x="609600" y="1932801"/>
              <a:ext cx="685800" cy="276999"/>
            </a:xfrm>
            <a:prstGeom prst="rect">
              <a:avLst/>
            </a:prstGeom>
            <a:noFill/>
            <a:ln w="9525">
              <a:noFill/>
              <a:miter lim="800000"/>
              <a:headEnd/>
              <a:tailEnd/>
            </a:ln>
          </p:spPr>
          <p:txBody>
            <a:bodyPr>
              <a:spAutoFit/>
            </a:bodyPr>
            <a:lstStyle/>
            <a:p>
              <a:r>
                <a:rPr lang="en-US" sz="1200"/>
                <a:t>FLR</a:t>
              </a:r>
            </a:p>
          </p:txBody>
        </p:sp>
        <p:sp>
          <p:nvSpPr>
            <p:cNvPr id="34829" name="TextBox 40"/>
            <p:cNvSpPr txBox="1">
              <a:spLocks noChangeArrowheads="1"/>
            </p:cNvSpPr>
            <p:nvPr/>
          </p:nvSpPr>
          <p:spPr bwMode="auto">
            <a:xfrm>
              <a:off x="609600" y="3505200"/>
              <a:ext cx="838200" cy="276999"/>
            </a:xfrm>
            <a:prstGeom prst="rect">
              <a:avLst/>
            </a:prstGeom>
            <a:noFill/>
            <a:ln w="9525">
              <a:noFill/>
              <a:miter lim="800000"/>
              <a:headEnd/>
              <a:tailEnd/>
            </a:ln>
          </p:spPr>
          <p:txBody>
            <a:bodyPr>
              <a:spAutoFit/>
            </a:bodyPr>
            <a:lstStyle/>
            <a:p>
              <a:r>
                <a:rPr lang="en-US" sz="1200"/>
                <a:t>MS BPI</a:t>
              </a:r>
            </a:p>
          </p:txBody>
        </p:sp>
      </p:grpSp>
      <p:sp>
        <p:nvSpPr>
          <p:cNvPr id="34823" name="Rectangle 6771"/>
          <p:cNvSpPr>
            <a:spLocks noChangeArrowheads="1"/>
          </p:cNvSpPr>
          <p:nvPr/>
        </p:nvSpPr>
        <p:spPr bwMode="auto">
          <a:xfrm>
            <a:off x="228600" y="5334000"/>
            <a:ext cx="8001000" cy="538163"/>
          </a:xfrm>
          <a:prstGeom prst="rect">
            <a:avLst/>
          </a:prstGeom>
          <a:noFill/>
          <a:ln w="9525">
            <a:noFill/>
            <a:miter lim="800000"/>
            <a:headEnd/>
            <a:tailEnd/>
          </a:ln>
        </p:spPr>
        <p:txBody>
          <a:bodyPr>
            <a:spAutoFit/>
          </a:bodyPr>
          <a:lstStyle/>
          <a:p>
            <a:pPr marL="228600" indent="-228600">
              <a:spcAft>
                <a:spcPts val="600"/>
              </a:spcAft>
              <a:buFont typeface="Arial" pitchFamily="34" charset="0"/>
              <a:buChar char="•"/>
            </a:pPr>
            <a:r>
              <a:rPr lang="en-US" sz="1200"/>
              <a:t>The two isobaric glycans, FA2G2 and a minor shoulder peak, partially resolved by HILIC</a:t>
            </a:r>
          </a:p>
          <a:p>
            <a:pPr marL="228600" indent="-228600">
              <a:spcAft>
                <a:spcPts val="600"/>
              </a:spcAft>
              <a:buFont typeface="Arial" pitchFamily="34" charset="0"/>
              <a:buChar char="•"/>
            </a:pPr>
            <a:r>
              <a:rPr lang="en-US" sz="1200"/>
              <a:t>The minor peak represents only 0.7% of total FLR signal</a:t>
            </a:r>
          </a:p>
        </p:txBody>
      </p:sp>
      <p:sp>
        <p:nvSpPr>
          <p:cNvPr id="34824" name="TextBox 24"/>
          <p:cNvSpPr txBox="1">
            <a:spLocks noChangeArrowheads="1"/>
          </p:cNvSpPr>
          <p:nvPr/>
        </p:nvSpPr>
        <p:spPr bwMode="auto">
          <a:xfrm>
            <a:off x="3413125" y="3673475"/>
            <a:ext cx="854075" cy="231775"/>
          </a:xfrm>
          <a:prstGeom prst="rect">
            <a:avLst/>
          </a:prstGeom>
          <a:solidFill>
            <a:schemeClr val="bg1"/>
          </a:solidFill>
          <a:ln w="9525">
            <a:noFill/>
            <a:miter lim="800000"/>
            <a:headEnd/>
            <a:tailEnd/>
          </a:ln>
        </p:spPr>
        <p:txBody>
          <a:bodyPr>
            <a:spAutoFit/>
          </a:bodyPr>
          <a:lstStyle/>
          <a:p>
            <a:r>
              <a:rPr lang="en-US" sz="900" b="1"/>
              <a:t>FA2G1Ga1</a:t>
            </a:r>
          </a:p>
        </p:txBody>
      </p:sp>
      <p:cxnSp>
        <p:nvCxnSpPr>
          <p:cNvPr id="27" name="Straight Arrow Connector 26"/>
          <p:cNvCxnSpPr/>
          <p:nvPr/>
        </p:nvCxnSpPr>
        <p:spPr bwMode="auto">
          <a:xfrm flipH="1">
            <a:off x="3505200" y="3886200"/>
            <a:ext cx="76200" cy="76200"/>
          </a:xfrm>
          <a:prstGeom prst="straightConnector1">
            <a:avLst/>
          </a:prstGeom>
          <a:ln>
            <a:headEnd type="none" w="med" len="med"/>
            <a:tailEnd type="arrow"/>
          </a:ln>
        </p:spPr>
        <p:style>
          <a:lnRef idx="1">
            <a:schemeClr val="accent4"/>
          </a:lnRef>
          <a:fillRef idx="0">
            <a:schemeClr val="accent4"/>
          </a:fillRef>
          <a:effectRef idx="0">
            <a:schemeClr val="accent4"/>
          </a:effectRef>
          <a:fontRef idx="minor">
            <a:schemeClr val="tx1"/>
          </a:fontRef>
        </p:style>
      </p:cxnSp>
      <p:sp>
        <p:nvSpPr>
          <p:cNvPr id="34826" name="AutoShape 2"/>
          <p:cNvSpPr>
            <a:spLocks noChangeAspect="1" noChangeArrowheads="1"/>
          </p:cNvSpPr>
          <p:nvPr/>
        </p:nvSpPr>
        <p:spPr bwMode="auto">
          <a:xfrm>
            <a:off x="3886200" y="1752600"/>
            <a:ext cx="4876800" cy="3048000"/>
          </a:xfrm>
          <a:prstGeom prst="rect">
            <a:avLst/>
          </a:prstGeom>
          <a:noFill/>
          <a:ln w="9525">
            <a:noFill/>
            <a:miter lim="800000"/>
            <a:headEnd/>
            <a:tailEnd/>
          </a:ln>
        </p:spPr>
        <p:txBody>
          <a:bodyPr/>
          <a:lstStyle/>
          <a:p>
            <a:endParaRPr lang="en-US"/>
          </a:p>
        </p:txBody>
      </p:sp>
    </p:spTree>
  </p:cSld>
  <p:clrMapOvr>
    <a:masterClrMapping/>
  </p:clrMapOvr>
  <p:transition>
    <p:wipe dir="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6"/>
          <p:cNvSpPr>
            <a:spLocks noGrp="1"/>
          </p:cNvSpPr>
          <p:nvPr>
            <p:ph type="title"/>
          </p:nvPr>
        </p:nvSpPr>
        <p:spPr>
          <a:xfrm>
            <a:off x="0" y="-152400"/>
            <a:ext cx="6945313" cy="990600"/>
          </a:xfrm>
        </p:spPr>
        <p:txBody>
          <a:bodyPr/>
          <a:lstStyle/>
          <a:p>
            <a:pPr eaLnBrk="1" hangingPunct="1"/>
            <a:r>
              <a:rPr lang="en-US" sz="2000" smtClean="0"/>
              <a:t>UNIFI Glycan Application Workflows</a:t>
            </a:r>
            <a:endParaRPr lang="en-US" sz="2000" i="1" smtClean="0"/>
          </a:p>
        </p:txBody>
      </p:sp>
      <p:sp>
        <p:nvSpPr>
          <p:cNvPr id="36868" name="TextBox 10"/>
          <p:cNvSpPr txBox="1">
            <a:spLocks noChangeArrowheads="1"/>
          </p:cNvSpPr>
          <p:nvPr/>
        </p:nvSpPr>
        <p:spPr bwMode="auto">
          <a:xfrm>
            <a:off x="2209800" y="990600"/>
            <a:ext cx="2144713" cy="523875"/>
          </a:xfrm>
          <a:prstGeom prst="rect">
            <a:avLst/>
          </a:prstGeom>
          <a:noFill/>
          <a:ln w="9525">
            <a:noFill/>
            <a:miter lim="800000"/>
            <a:headEnd/>
            <a:tailEnd/>
          </a:ln>
        </p:spPr>
        <p:txBody>
          <a:bodyPr wrap="none">
            <a:spAutoFit/>
          </a:bodyPr>
          <a:lstStyle/>
          <a:p>
            <a:pPr algn="ctr"/>
            <a:r>
              <a:rPr lang="en-US" sz="1400" b="1" dirty="0"/>
              <a:t>HILIC FLR</a:t>
            </a:r>
          </a:p>
          <a:p>
            <a:pPr algn="ctr"/>
            <a:r>
              <a:rPr lang="en-US" sz="1400" b="1" dirty="0"/>
              <a:t>GU +Accurate Mass</a:t>
            </a:r>
          </a:p>
        </p:txBody>
      </p:sp>
      <p:sp>
        <p:nvSpPr>
          <p:cNvPr id="36869" name="TextBox 11"/>
          <p:cNvSpPr txBox="1">
            <a:spLocks noChangeArrowheads="1"/>
          </p:cNvSpPr>
          <p:nvPr/>
        </p:nvSpPr>
        <p:spPr bwMode="auto">
          <a:xfrm>
            <a:off x="4780163" y="990600"/>
            <a:ext cx="1402948" cy="523220"/>
          </a:xfrm>
          <a:prstGeom prst="rect">
            <a:avLst/>
          </a:prstGeom>
          <a:noFill/>
          <a:ln w="9525">
            <a:noFill/>
            <a:miter lim="800000"/>
            <a:headEnd/>
            <a:tailEnd/>
          </a:ln>
        </p:spPr>
        <p:txBody>
          <a:bodyPr wrap="none">
            <a:spAutoFit/>
          </a:bodyPr>
          <a:lstStyle/>
          <a:p>
            <a:pPr algn="ctr"/>
            <a:r>
              <a:rPr lang="en-US" sz="1400" b="1" dirty="0"/>
              <a:t>HILIC FLR</a:t>
            </a:r>
          </a:p>
          <a:p>
            <a:pPr algn="ctr"/>
            <a:r>
              <a:rPr lang="en-US" sz="1400" b="1" dirty="0" smtClean="0"/>
              <a:t>DDA </a:t>
            </a:r>
            <a:r>
              <a:rPr lang="en-US" sz="1400" b="1" dirty="0"/>
              <a:t>MS/MS</a:t>
            </a:r>
          </a:p>
        </p:txBody>
      </p:sp>
      <p:sp>
        <p:nvSpPr>
          <p:cNvPr id="13" name="Rounded Rectangle 12"/>
          <p:cNvSpPr/>
          <p:nvPr/>
        </p:nvSpPr>
        <p:spPr bwMode="auto">
          <a:xfrm>
            <a:off x="304800" y="1676400"/>
            <a:ext cx="1524000" cy="762000"/>
          </a:xfrm>
          <a:prstGeom prst="roundRect">
            <a:avLst/>
          </a:prstGeom>
          <a:solidFill>
            <a:schemeClr val="accent5">
              <a:lumMod val="20000"/>
              <a:lumOff val="80000"/>
            </a:schemeClr>
          </a:solidFill>
          <a:ln w="25400" cap="flat" cmpd="sng" algn="ctr">
            <a:solidFill>
              <a:schemeClr val="accent1"/>
            </a:solidFill>
            <a:prstDash val="solid"/>
            <a:round/>
            <a:headEnd type="none" w="med" len="med"/>
            <a:tailEnd type="none" w="med" len="med"/>
          </a:ln>
          <a:effectLst>
            <a:outerShdw blurRad="50800" dist="38100" dir="5400000" algn="t" rotWithShape="0">
              <a:prstClr val="black">
                <a:alpha val="40000"/>
              </a:prstClr>
            </a:outerShdw>
          </a:effectLst>
        </p:spPr>
        <p:txBody>
          <a:bodyPr/>
          <a:lstStyle/>
          <a:p>
            <a:pPr algn="ctr">
              <a:defRPr/>
            </a:pPr>
            <a:r>
              <a:rPr lang="en-US" sz="1400" dirty="0"/>
              <a:t>Automated </a:t>
            </a:r>
          </a:p>
          <a:p>
            <a:pPr algn="ctr">
              <a:defRPr/>
            </a:pPr>
            <a:r>
              <a:rPr lang="en-US" sz="1400" dirty="0"/>
              <a:t>Data Acquisition</a:t>
            </a:r>
          </a:p>
        </p:txBody>
      </p:sp>
      <p:sp>
        <p:nvSpPr>
          <p:cNvPr id="14" name="Rounded Rectangle 13"/>
          <p:cNvSpPr/>
          <p:nvPr/>
        </p:nvSpPr>
        <p:spPr bwMode="auto">
          <a:xfrm>
            <a:off x="304800" y="3200400"/>
            <a:ext cx="1524000" cy="762000"/>
          </a:xfrm>
          <a:prstGeom prst="roundRect">
            <a:avLst/>
          </a:prstGeom>
          <a:solidFill>
            <a:schemeClr val="accent5">
              <a:lumMod val="20000"/>
              <a:lumOff val="80000"/>
            </a:schemeClr>
          </a:solidFill>
          <a:ln w="25400" cap="flat" cmpd="sng" algn="ctr">
            <a:solidFill>
              <a:schemeClr val="accent1"/>
            </a:solidFill>
            <a:prstDash val="solid"/>
            <a:round/>
            <a:headEnd type="none" w="med" len="med"/>
            <a:tailEnd type="none" w="med" len="med"/>
          </a:ln>
          <a:effectLst>
            <a:outerShdw blurRad="50800" dist="38100" dir="5400000" algn="t" rotWithShape="0">
              <a:prstClr val="black">
                <a:alpha val="40000"/>
              </a:prstClr>
            </a:outerShdw>
          </a:effectLst>
        </p:spPr>
        <p:txBody>
          <a:bodyPr anchor="ctr"/>
          <a:lstStyle/>
          <a:p>
            <a:pPr algn="ctr">
              <a:defRPr/>
            </a:pPr>
            <a:r>
              <a:rPr lang="en-US" sz="1400" dirty="0"/>
              <a:t>Processing</a:t>
            </a:r>
          </a:p>
        </p:txBody>
      </p:sp>
      <p:sp>
        <p:nvSpPr>
          <p:cNvPr id="15" name="Rounded Rectangle 14"/>
          <p:cNvSpPr/>
          <p:nvPr/>
        </p:nvSpPr>
        <p:spPr bwMode="auto">
          <a:xfrm>
            <a:off x="304800" y="4724400"/>
            <a:ext cx="1524000" cy="762000"/>
          </a:xfrm>
          <a:prstGeom prst="roundRect">
            <a:avLst/>
          </a:prstGeom>
          <a:solidFill>
            <a:schemeClr val="accent5">
              <a:lumMod val="20000"/>
              <a:lumOff val="80000"/>
            </a:schemeClr>
          </a:solidFill>
          <a:ln w="25400" cap="flat" cmpd="sng" algn="ctr">
            <a:solidFill>
              <a:schemeClr val="accent1"/>
            </a:solidFill>
            <a:prstDash val="solid"/>
            <a:round/>
            <a:headEnd type="none" w="med" len="med"/>
            <a:tailEnd type="none" w="med" len="med"/>
          </a:ln>
          <a:effectLst>
            <a:outerShdw blurRad="50800" dist="38100" dir="5400000" algn="t" rotWithShape="0">
              <a:prstClr val="black">
                <a:alpha val="40000"/>
              </a:prstClr>
            </a:outerShdw>
          </a:effectLst>
        </p:spPr>
        <p:txBody>
          <a:bodyPr anchor="ctr"/>
          <a:lstStyle/>
          <a:p>
            <a:pPr algn="ctr">
              <a:defRPr/>
            </a:pPr>
            <a:r>
              <a:rPr lang="en-US" sz="1400" dirty="0"/>
              <a:t>Review and</a:t>
            </a:r>
          </a:p>
          <a:p>
            <a:pPr algn="ctr">
              <a:defRPr/>
            </a:pPr>
            <a:r>
              <a:rPr lang="en-US" sz="1400" dirty="0"/>
              <a:t>Reporting</a:t>
            </a:r>
          </a:p>
        </p:txBody>
      </p:sp>
      <p:sp>
        <p:nvSpPr>
          <p:cNvPr id="36873" name="Down Arrow 15"/>
          <p:cNvSpPr>
            <a:spLocks noChangeArrowheads="1"/>
          </p:cNvSpPr>
          <p:nvPr/>
        </p:nvSpPr>
        <p:spPr bwMode="auto">
          <a:xfrm>
            <a:off x="914400" y="2667000"/>
            <a:ext cx="304800" cy="381000"/>
          </a:xfrm>
          <a:prstGeom prst="downArrow">
            <a:avLst>
              <a:gd name="adj1" fmla="val 50000"/>
              <a:gd name="adj2" fmla="val 50000"/>
            </a:avLst>
          </a:prstGeom>
          <a:solidFill>
            <a:srgbClr val="3374D4"/>
          </a:solidFill>
          <a:ln w="9525" algn="ctr">
            <a:noFill/>
            <a:round/>
            <a:headEnd/>
            <a:tailEnd/>
          </a:ln>
        </p:spPr>
        <p:txBody>
          <a:bodyPr/>
          <a:lstStyle/>
          <a:p>
            <a:endParaRPr lang="en-US"/>
          </a:p>
        </p:txBody>
      </p:sp>
      <p:sp>
        <p:nvSpPr>
          <p:cNvPr id="36874" name="Down Arrow 17"/>
          <p:cNvSpPr>
            <a:spLocks noChangeArrowheads="1"/>
          </p:cNvSpPr>
          <p:nvPr/>
        </p:nvSpPr>
        <p:spPr bwMode="auto">
          <a:xfrm>
            <a:off x="914400" y="4191000"/>
            <a:ext cx="304800" cy="381000"/>
          </a:xfrm>
          <a:prstGeom prst="downArrow">
            <a:avLst>
              <a:gd name="adj1" fmla="val 50000"/>
              <a:gd name="adj2" fmla="val 50000"/>
            </a:avLst>
          </a:prstGeom>
          <a:solidFill>
            <a:srgbClr val="3374D4"/>
          </a:solidFill>
          <a:ln w="9525" algn="ctr">
            <a:noFill/>
            <a:round/>
            <a:headEnd/>
            <a:tailEnd/>
          </a:ln>
        </p:spPr>
        <p:txBody>
          <a:bodyPr/>
          <a:lstStyle/>
          <a:p>
            <a:endParaRPr lang="en-US"/>
          </a:p>
        </p:txBody>
      </p:sp>
      <p:sp>
        <p:nvSpPr>
          <p:cNvPr id="36875" name="Rounded Rectangle 16"/>
          <p:cNvSpPr>
            <a:spLocks noChangeArrowheads="1"/>
          </p:cNvSpPr>
          <p:nvPr/>
        </p:nvSpPr>
        <p:spPr bwMode="auto">
          <a:xfrm>
            <a:off x="76200" y="1295400"/>
            <a:ext cx="2057400" cy="4572000"/>
          </a:xfrm>
          <a:prstGeom prst="roundRect">
            <a:avLst>
              <a:gd name="adj" fmla="val 16667"/>
            </a:avLst>
          </a:prstGeom>
          <a:noFill/>
          <a:ln w="28575" algn="ctr">
            <a:solidFill>
              <a:schemeClr val="accent1"/>
            </a:solidFill>
            <a:round/>
            <a:headEnd/>
            <a:tailEnd/>
          </a:ln>
        </p:spPr>
        <p:txBody>
          <a:bodyPr/>
          <a:lstStyle/>
          <a:p>
            <a:endParaRPr lang="en-US"/>
          </a:p>
        </p:txBody>
      </p:sp>
      <p:grpSp>
        <p:nvGrpSpPr>
          <p:cNvPr id="2" name="Group 25"/>
          <p:cNvGrpSpPr>
            <a:grpSpLocks/>
          </p:cNvGrpSpPr>
          <p:nvPr/>
        </p:nvGrpSpPr>
        <p:grpSpPr bwMode="auto">
          <a:xfrm>
            <a:off x="6324600" y="2962275"/>
            <a:ext cx="2730500" cy="2524125"/>
            <a:chOff x="8153400" y="2057400"/>
            <a:chExt cx="3856285" cy="3619461"/>
          </a:xfrm>
        </p:grpSpPr>
        <p:pic>
          <p:nvPicPr>
            <p:cNvPr id="24" name="Content Placeholder 4" descr="Xevo_G2-XS_QTof_H-Class_CM_FLR_Glycan_FullKit_web.jpg"/>
            <p:cNvPicPr>
              <a:picLocks noChangeAspect="1"/>
            </p:cNvPicPr>
            <p:nvPr/>
          </p:nvPicPr>
          <p:blipFill>
            <a:blip r:embed="rId3" cstate="print"/>
            <a:stretch>
              <a:fillRect/>
            </a:stretch>
          </p:blipFill>
          <p:spPr>
            <a:xfrm>
              <a:off x="8153400" y="2057400"/>
              <a:ext cx="3856285" cy="3619461"/>
            </a:xfrm>
            <a:prstGeom prst="rect">
              <a:avLst/>
            </a:prstGeom>
            <a:ln>
              <a:noFill/>
            </a:ln>
            <a:effectLst>
              <a:outerShdw blurRad="292100" dist="139700" dir="2700000" algn="tl" rotWithShape="0">
                <a:srgbClr val="333333">
                  <a:alpha val="65000"/>
                </a:srgbClr>
              </a:outerShdw>
            </a:effectLst>
          </p:spPr>
        </p:pic>
        <p:pic>
          <p:nvPicPr>
            <p:cNvPr id="25" name="Content Placeholder 3" descr="Welcome.png"/>
            <p:cNvPicPr>
              <a:picLocks noChangeAspect="1"/>
            </p:cNvPicPr>
            <p:nvPr/>
          </p:nvPicPr>
          <p:blipFill>
            <a:blip r:embed="rId4" cstate="print"/>
            <a:srcRect l="8211" t="24030" r="1982" b="24443"/>
            <a:stretch>
              <a:fillRect/>
            </a:stretch>
          </p:blipFill>
          <p:spPr bwMode="gray">
            <a:xfrm>
              <a:off x="8458316" y="2285039"/>
              <a:ext cx="1928143" cy="758039"/>
            </a:xfrm>
            <a:prstGeom prst="rect">
              <a:avLst/>
            </a:prstGeom>
            <a:ln>
              <a:noFill/>
            </a:ln>
            <a:effectLst>
              <a:outerShdw blurRad="292100" dist="139700" dir="2700000" algn="tl" rotWithShape="0">
                <a:srgbClr val="333333">
                  <a:alpha val="65000"/>
                </a:srgbClr>
              </a:outerShdw>
            </a:effectLst>
          </p:spPr>
        </p:pic>
      </p:grpSp>
      <p:sp>
        <p:nvSpPr>
          <p:cNvPr id="32" name="Rounded Rectangle 31"/>
          <p:cNvSpPr/>
          <p:nvPr/>
        </p:nvSpPr>
        <p:spPr bwMode="auto">
          <a:xfrm>
            <a:off x="2590800" y="1676400"/>
            <a:ext cx="1524000" cy="762000"/>
          </a:xfrm>
          <a:prstGeom prst="roundRect">
            <a:avLst/>
          </a:prstGeom>
          <a:solidFill>
            <a:schemeClr val="accent5">
              <a:lumMod val="20000"/>
              <a:lumOff val="80000"/>
            </a:schemeClr>
          </a:solidFill>
          <a:ln w="25400" cap="flat" cmpd="sng" algn="ctr">
            <a:solidFill>
              <a:schemeClr val="accent1"/>
            </a:solidFill>
            <a:prstDash val="solid"/>
            <a:round/>
            <a:headEnd type="none" w="med" len="med"/>
            <a:tailEnd type="none" w="med" len="med"/>
          </a:ln>
          <a:effectLst>
            <a:outerShdw blurRad="50800" dist="38100" dir="5400000" algn="t" rotWithShape="0">
              <a:prstClr val="black">
                <a:alpha val="40000"/>
              </a:prstClr>
            </a:outerShdw>
          </a:effectLst>
        </p:spPr>
        <p:txBody>
          <a:bodyPr/>
          <a:lstStyle/>
          <a:p>
            <a:pPr algn="ctr">
              <a:defRPr/>
            </a:pPr>
            <a:r>
              <a:rPr lang="en-US" sz="1400" dirty="0"/>
              <a:t>Glycan FLR+MS Confirmation</a:t>
            </a:r>
          </a:p>
        </p:txBody>
      </p:sp>
      <p:sp>
        <p:nvSpPr>
          <p:cNvPr id="33" name="Rounded Rectangle 32"/>
          <p:cNvSpPr/>
          <p:nvPr/>
        </p:nvSpPr>
        <p:spPr bwMode="auto">
          <a:xfrm>
            <a:off x="2590800" y="3200400"/>
            <a:ext cx="1524000" cy="762000"/>
          </a:xfrm>
          <a:prstGeom prst="roundRect">
            <a:avLst/>
          </a:prstGeom>
          <a:solidFill>
            <a:schemeClr val="accent5">
              <a:lumMod val="20000"/>
              <a:lumOff val="80000"/>
            </a:schemeClr>
          </a:solidFill>
          <a:ln w="25400" cap="flat" cmpd="sng" algn="ctr">
            <a:solidFill>
              <a:schemeClr val="accent1"/>
            </a:solidFill>
            <a:prstDash val="solid"/>
            <a:round/>
            <a:headEnd type="none" w="med" len="med"/>
            <a:tailEnd type="none" w="med" len="med"/>
          </a:ln>
          <a:effectLst>
            <a:outerShdw blurRad="50800" dist="38100" dir="5400000" algn="t" rotWithShape="0">
              <a:prstClr val="black">
                <a:alpha val="40000"/>
              </a:prstClr>
            </a:outerShdw>
          </a:effectLst>
        </p:spPr>
        <p:txBody>
          <a:bodyPr anchor="ctr"/>
          <a:lstStyle/>
          <a:p>
            <a:pPr algn="ctr">
              <a:defRPr/>
            </a:pPr>
            <a:r>
              <a:rPr lang="en-US" sz="1400" dirty="0"/>
              <a:t>Calibrated RT and Accurate Mass</a:t>
            </a:r>
          </a:p>
        </p:txBody>
      </p:sp>
      <p:sp>
        <p:nvSpPr>
          <p:cNvPr id="34" name="Rounded Rectangle 33"/>
          <p:cNvSpPr/>
          <p:nvPr/>
        </p:nvSpPr>
        <p:spPr bwMode="auto">
          <a:xfrm>
            <a:off x="2590800" y="4724400"/>
            <a:ext cx="1524000" cy="762000"/>
          </a:xfrm>
          <a:prstGeom prst="roundRect">
            <a:avLst/>
          </a:prstGeom>
          <a:solidFill>
            <a:schemeClr val="accent5">
              <a:lumMod val="20000"/>
              <a:lumOff val="80000"/>
            </a:schemeClr>
          </a:solidFill>
          <a:ln w="25400" cap="flat" cmpd="sng" algn="ctr">
            <a:solidFill>
              <a:schemeClr val="accent1"/>
            </a:solidFill>
            <a:prstDash val="solid"/>
            <a:round/>
            <a:headEnd type="none" w="med" len="med"/>
            <a:tailEnd type="none" w="med" len="med"/>
          </a:ln>
          <a:effectLst>
            <a:outerShdw blurRad="50800" dist="38100" dir="5400000" algn="t" rotWithShape="0">
              <a:prstClr val="black">
                <a:alpha val="40000"/>
              </a:prstClr>
            </a:outerShdw>
          </a:effectLst>
        </p:spPr>
        <p:txBody>
          <a:bodyPr anchor="ctr"/>
          <a:lstStyle/>
          <a:p>
            <a:pPr algn="ctr">
              <a:defRPr/>
            </a:pPr>
            <a:r>
              <a:rPr lang="en-US" sz="1400" dirty="0"/>
              <a:t>Scientific Library</a:t>
            </a:r>
          </a:p>
        </p:txBody>
      </p:sp>
      <p:sp>
        <p:nvSpPr>
          <p:cNvPr id="36880" name="Down Arrow 34"/>
          <p:cNvSpPr>
            <a:spLocks noChangeArrowheads="1"/>
          </p:cNvSpPr>
          <p:nvPr/>
        </p:nvSpPr>
        <p:spPr bwMode="auto">
          <a:xfrm>
            <a:off x="3200400" y="2667000"/>
            <a:ext cx="304800" cy="381000"/>
          </a:xfrm>
          <a:prstGeom prst="downArrow">
            <a:avLst>
              <a:gd name="adj1" fmla="val 50000"/>
              <a:gd name="adj2" fmla="val 50000"/>
            </a:avLst>
          </a:prstGeom>
          <a:solidFill>
            <a:srgbClr val="3374D4"/>
          </a:solidFill>
          <a:ln w="9525" algn="ctr">
            <a:noFill/>
            <a:round/>
            <a:headEnd/>
            <a:tailEnd/>
          </a:ln>
        </p:spPr>
        <p:txBody>
          <a:bodyPr/>
          <a:lstStyle/>
          <a:p>
            <a:endParaRPr lang="en-US"/>
          </a:p>
        </p:txBody>
      </p:sp>
      <p:sp>
        <p:nvSpPr>
          <p:cNvPr id="36881" name="Down Arrow 35"/>
          <p:cNvSpPr>
            <a:spLocks noChangeArrowheads="1"/>
          </p:cNvSpPr>
          <p:nvPr/>
        </p:nvSpPr>
        <p:spPr bwMode="auto">
          <a:xfrm>
            <a:off x="3200400" y="4191000"/>
            <a:ext cx="304800" cy="381000"/>
          </a:xfrm>
          <a:prstGeom prst="downArrow">
            <a:avLst>
              <a:gd name="adj1" fmla="val 50000"/>
              <a:gd name="adj2" fmla="val 50000"/>
            </a:avLst>
          </a:prstGeom>
          <a:solidFill>
            <a:srgbClr val="3374D4"/>
          </a:solidFill>
          <a:ln w="9525" algn="ctr">
            <a:noFill/>
            <a:round/>
            <a:headEnd/>
            <a:tailEnd/>
          </a:ln>
        </p:spPr>
        <p:txBody>
          <a:bodyPr/>
          <a:lstStyle/>
          <a:p>
            <a:endParaRPr lang="en-US"/>
          </a:p>
        </p:txBody>
      </p:sp>
      <p:sp>
        <p:nvSpPr>
          <p:cNvPr id="37" name="Rounded Rectangle 36"/>
          <p:cNvSpPr/>
          <p:nvPr/>
        </p:nvSpPr>
        <p:spPr bwMode="auto">
          <a:xfrm>
            <a:off x="4724400" y="1676400"/>
            <a:ext cx="1524000" cy="762000"/>
          </a:xfrm>
          <a:prstGeom prst="roundRect">
            <a:avLst/>
          </a:prstGeom>
          <a:solidFill>
            <a:schemeClr val="accent5">
              <a:lumMod val="20000"/>
              <a:lumOff val="80000"/>
            </a:schemeClr>
          </a:solidFill>
          <a:ln w="25400" cap="flat" cmpd="sng" algn="ctr">
            <a:solidFill>
              <a:schemeClr val="accent1"/>
            </a:solidFill>
            <a:prstDash val="solid"/>
            <a:round/>
            <a:headEnd type="none" w="med" len="med"/>
            <a:tailEnd type="none" w="med" len="med"/>
          </a:ln>
          <a:effectLst>
            <a:outerShdw blurRad="50800" dist="38100" dir="5400000" algn="t" rotWithShape="0">
              <a:prstClr val="black">
                <a:alpha val="40000"/>
              </a:prstClr>
            </a:outerShdw>
          </a:effectLst>
        </p:spPr>
        <p:txBody>
          <a:bodyPr/>
          <a:lstStyle/>
          <a:p>
            <a:pPr algn="ctr">
              <a:defRPr/>
            </a:pPr>
            <a:endParaRPr lang="en-US" sz="1400" dirty="0"/>
          </a:p>
          <a:p>
            <a:pPr algn="ctr">
              <a:defRPr/>
            </a:pPr>
            <a:r>
              <a:rPr lang="en-US" sz="1400" dirty="0"/>
              <a:t>Glycan DDA</a:t>
            </a:r>
          </a:p>
        </p:txBody>
      </p:sp>
      <p:sp>
        <p:nvSpPr>
          <p:cNvPr id="38" name="Rounded Rectangle 37"/>
          <p:cNvSpPr/>
          <p:nvPr/>
        </p:nvSpPr>
        <p:spPr bwMode="auto">
          <a:xfrm>
            <a:off x="4724400" y="3200400"/>
            <a:ext cx="1524000" cy="762000"/>
          </a:xfrm>
          <a:prstGeom prst="roundRect">
            <a:avLst/>
          </a:prstGeom>
          <a:solidFill>
            <a:schemeClr val="accent5">
              <a:lumMod val="20000"/>
              <a:lumOff val="80000"/>
            </a:schemeClr>
          </a:solidFill>
          <a:ln w="25400" cap="flat" cmpd="sng" algn="ctr">
            <a:solidFill>
              <a:schemeClr val="accent1"/>
            </a:solidFill>
            <a:prstDash val="solid"/>
            <a:round/>
            <a:headEnd type="none" w="med" len="med"/>
            <a:tailEnd type="none" w="med" len="med"/>
          </a:ln>
          <a:effectLst>
            <a:outerShdw blurRad="50800" dist="38100" dir="5400000" algn="t" rotWithShape="0">
              <a:prstClr val="black">
                <a:alpha val="40000"/>
              </a:prstClr>
            </a:outerShdw>
          </a:effectLst>
        </p:spPr>
        <p:txBody>
          <a:bodyPr anchor="ctr"/>
          <a:lstStyle/>
          <a:p>
            <a:pPr algn="ctr">
              <a:defRPr/>
            </a:pPr>
            <a:r>
              <a:rPr lang="en-US" sz="1400" dirty="0"/>
              <a:t>Deconvolute Fragment Ion</a:t>
            </a:r>
          </a:p>
        </p:txBody>
      </p:sp>
      <p:sp>
        <p:nvSpPr>
          <p:cNvPr id="39" name="Rounded Rectangle 38"/>
          <p:cNvSpPr/>
          <p:nvPr/>
        </p:nvSpPr>
        <p:spPr bwMode="auto">
          <a:xfrm>
            <a:off x="4724400" y="4724400"/>
            <a:ext cx="1524000" cy="762000"/>
          </a:xfrm>
          <a:prstGeom prst="roundRect">
            <a:avLst/>
          </a:prstGeom>
          <a:solidFill>
            <a:schemeClr val="accent5">
              <a:lumMod val="20000"/>
              <a:lumOff val="80000"/>
            </a:schemeClr>
          </a:solidFill>
          <a:ln w="25400" cap="flat" cmpd="sng" algn="ctr">
            <a:solidFill>
              <a:schemeClr val="accent1"/>
            </a:solidFill>
            <a:prstDash val="solid"/>
            <a:round/>
            <a:headEnd type="none" w="med" len="med"/>
            <a:tailEnd type="none" w="med" len="med"/>
          </a:ln>
          <a:effectLst>
            <a:outerShdw blurRad="50800" dist="38100" dir="5400000" algn="t" rotWithShape="0">
              <a:prstClr val="black">
                <a:alpha val="40000"/>
              </a:prstClr>
            </a:outerShdw>
          </a:effectLst>
        </p:spPr>
        <p:txBody>
          <a:bodyPr anchor="ctr"/>
          <a:lstStyle/>
          <a:p>
            <a:pPr algn="ctr">
              <a:defRPr/>
            </a:pPr>
            <a:r>
              <a:rPr lang="en-US" sz="1400" dirty="0" err="1"/>
              <a:t>SimGlycan</a:t>
            </a:r>
            <a:endParaRPr lang="en-US" sz="1400" dirty="0"/>
          </a:p>
        </p:txBody>
      </p:sp>
      <p:sp>
        <p:nvSpPr>
          <p:cNvPr id="36885" name="Down Arrow 39"/>
          <p:cNvSpPr>
            <a:spLocks noChangeArrowheads="1"/>
          </p:cNvSpPr>
          <p:nvPr/>
        </p:nvSpPr>
        <p:spPr bwMode="auto">
          <a:xfrm>
            <a:off x="5334000" y="2667000"/>
            <a:ext cx="304800" cy="381000"/>
          </a:xfrm>
          <a:prstGeom prst="downArrow">
            <a:avLst>
              <a:gd name="adj1" fmla="val 50000"/>
              <a:gd name="adj2" fmla="val 50000"/>
            </a:avLst>
          </a:prstGeom>
          <a:solidFill>
            <a:srgbClr val="3374D4"/>
          </a:solidFill>
          <a:ln w="9525" algn="ctr">
            <a:noFill/>
            <a:round/>
            <a:headEnd/>
            <a:tailEnd/>
          </a:ln>
        </p:spPr>
        <p:txBody>
          <a:bodyPr/>
          <a:lstStyle/>
          <a:p>
            <a:endParaRPr lang="en-US"/>
          </a:p>
        </p:txBody>
      </p:sp>
      <p:sp>
        <p:nvSpPr>
          <p:cNvPr id="36886" name="Down Arrow 40"/>
          <p:cNvSpPr>
            <a:spLocks noChangeArrowheads="1"/>
          </p:cNvSpPr>
          <p:nvPr/>
        </p:nvSpPr>
        <p:spPr bwMode="auto">
          <a:xfrm>
            <a:off x="5334000" y="4191000"/>
            <a:ext cx="304800" cy="381000"/>
          </a:xfrm>
          <a:prstGeom prst="downArrow">
            <a:avLst>
              <a:gd name="adj1" fmla="val 50000"/>
              <a:gd name="adj2" fmla="val 50000"/>
            </a:avLst>
          </a:prstGeom>
          <a:solidFill>
            <a:srgbClr val="3374D4"/>
          </a:solidFill>
          <a:ln w="9525" algn="ctr">
            <a:noFill/>
            <a:round/>
            <a:headEnd/>
            <a:tailEnd/>
          </a:ln>
        </p:spPr>
        <p:txBody>
          <a:bodyPr/>
          <a:lstStyle/>
          <a:p>
            <a:endParaRPr lang="en-US"/>
          </a:p>
        </p:txBody>
      </p:sp>
    </p:spTree>
  </p:cSld>
  <p:clrMapOvr>
    <a:masterClrMapping/>
  </p:clrMapOvr>
  <p:transition>
    <p:wipe dir="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itle 2"/>
          <p:cNvSpPr>
            <a:spLocks noGrp="1"/>
          </p:cNvSpPr>
          <p:nvPr>
            <p:ph type="title"/>
          </p:nvPr>
        </p:nvSpPr>
        <p:spPr>
          <a:xfrm>
            <a:off x="152400" y="-4763"/>
            <a:ext cx="6489700" cy="1041401"/>
          </a:xfrm>
        </p:spPr>
        <p:txBody>
          <a:bodyPr/>
          <a:lstStyle/>
          <a:p>
            <a:pPr eaLnBrk="1" hangingPunct="1"/>
            <a:r>
              <a:rPr lang="en-US" smtClean="0"/>
              <a:t>Glycosylation is a Key Critical Quality Attribute </a:t>
            </a:r>
          </a:p>
        </p:txBody>
      </p:sp>
      <p:pic>
        <p:nvPicPr>
          <p:cNvPr id="4099" name="Picture 2" descr="http://upload.wikimedia.org/wikipedia/commons/3/3a/Enbrel.jpg"/>
          <p:cNvPicPr>
            <a:picLocks noChangeAspect="1" noChangeArrowheads="1"/>
          </p:cNvPicPr>
          <p:nvPr/>
        </p:nvPicPr>
        <p:blipFill>
          <a:blip r:embed="rId2" cstate="print"/>
          <a:srcRect/>
          <a:stretch>
            <a:fillRect/>
          </a:stretch>
        </p:blipFill>
        <p:spPr bwMode="auto">
          <a:xfrm>
            <a:off x="6934200" y="1371600"/>
            <a:ext cx="1457325" cy="4019550"/>
          </a:xfrm>
          <a:prstGeom prst="rect">
            <a:avLst/>
          </a:prstGeom>
          <a:noFill/>
          <a:ln w="9525">
            <a:noFill/>
            <a:miter lim="800000"/>
            <a:headEnd/>
            <a:tailEnd/>
          </a:ln>
        </p:spPr>
      </p:pic>
      <p:pic>
        <p:nvPicPr>
          <p:cNvPr id="4100" name="Picture 4" descr="http://upload.wikimedia.org/wikipedia/commons/thumb/0/0a/HerceptinFab.jpg/300px-HerceptinFab.jpg">
            <a:hlinkClick r:id="rId3"/>
          </p:cNvPr>
          <p:cNvPicPr>
            <a:picLocks noChangeAspect="1" noChangeArrowheads="1"/>
          </p:cNvPicPr>
          <p:nvPr/>
        </p:nvPicPr>
        <p:blipFill>
          <a:blip r:embed="rId4" cstate="print"/>
          <a:srcRect/>
          <a:stretch>
            <a:fillRect/>
          </a:stretch>
        </p:blipFill>
        <p:spPr bwMode="auto">
          <a:xfrm>
            <a:off x="304800" y="2514600"/>
            <a:ext cx="2857500" cy="1895475"/>
          </a:xfrm>
          <a:prstGeom prst="rect">
            <a:avLst/>
          </a:prstGeom>
          <a:noFill/>
          <a:ln w="9525">
            <a:noFill/>
            <a:miter lim="800000"/>
            <a:headEnd/>
            <a:tailEnd/>
          </a:ln>
        </p:spPr>
      </p:pic>
      <p:sp>
        <p:nvSpPr>
          <p:cNvPr id="4101" name="TextBox 5"/>
          <p:cNvSpPr txBox="1">
            <a:spLocks noChangeArrowheads="1"/>
          </p:cNvSpPr>
          <p:nvPr/>
        </p:nvSpPr>
        <p:spPr bwMode="auto">
          <a:xfrm>
            <a:off x="381000" y="4648200"/>
            <a:ext cx="2286000" cy="830263"/>
          </a:xfrm>
          <a:prstGeom prst="rect">
            <a:avLst/>
          </a:prstGeom>
          <a:noFill/>
          <a:ln w="9525">
            <a:noFill/>
            <a:miter lim="800000"/>
            <a:headEnd/>
            <a:tailEnd/>
          </a:ln>
        </p:spPr>
        <p:txBody>
          <a:bodyPr>
            <a:spAutoFit/>
          </a:bodyPr>
          <a:lstStyle/>
          <a:p>
            <a:r>
              <a:rPr lang="en-US">
                <a:solidFill>
                  <a:srgbClr val="002060"/>
                </a:solidFill>
              </a:rPr>
              <a:t>TrastuzumAb,</a:t>
            </a:r>
          </a:p>
          <a:p>
            <a:r>
              <a:rPr lang="en-US" i="1">
                <a:solidFill>
                  <a:srgbClr val="002060"/>
                </a:solidFill>
              </a:rPr>
              <a:t>1 N-linked site</a:t>
            </a:r>
          </a:p>
          <a:p>
            <a:r>
              <a:rPr lang="en-US">
                <a:solidFill>
                  <a:srgbClr val="002060"/>
                </a:solidFill>
              </a:rPr>
              <a:t>150 KDa</a:t>
            </a:r>
          </a:p>
        </p:txBody>
      </p:sp>
      <p:sp>
        <p:nvSpPr>
          <p:cNvPr id="4102" name="TextBox 6"/>
          <p:cNvSpPr txBox="1">
            <a:spLocks noChangeArrowheads="1"/>
          </p:cNvSpPr>
          <p:nvPr/>
        </p:nvSpPr>
        <p:spPr bwMode="auto">
          <a:xfrm>
            <a:off x="6858000" y="5486400"/>
            <a:ext cx="2438400" cy="1570038"/>
          </a:xfrm>
          <a:prstGeom prst="rect">
            <a:avLst/>
          </a:prstGeom>
          <a:noFill/>
          <a:ln w="9525">
            <a:noFill/>
            <a:miter lim="800000"/>
            <a:headEnd/>
            <a:tailEnd/>
          </a:ln>
        </p:spPr>
        <p:txBody>
          <a:bodyPr>
            <a:spAutoFit/>
          </a:bodyPr>
          <a:lstStyle/>
          <a:p>
            <a:r>
              <a:rPr lang="en-US">
                <a:solidFill>
                  <a:srgbClr val="002060"/>
                </a:solidFill>
              </a:rPr>
              <a:t>Entanercept</a:t>
            </a:r>
          </a:p>
          <a:p>
            <a:r>
              <a:rPr lang="en-US" i="1">
                <a:solidFill>
                  <a:srgbClr val="002060"/>
                </a:solidFill>
              </a:rPr>
              <a:t>3 N-linked sites</a:t>
            </a:r>
          </a:p>
          <a:p>
            <a:r>
              <a:rPr lang="en-US" i="1">
                <a:solidFill>
                  <a:srgbClr val="002060"/>
                </a:solidFill>
              </a:rPr>
              <a:t>13 O-linked sites</a:t>
            </a:r>
          </a:p>
          <a:p>
            <a:r>
              <a:rPr lang="en-US">
                <a:solidFill>
                  <a:srgbClr val="002060"/>
                </a:solidFill>
              </a:rPr>
              <a:t>51 Kda</a:t>
            </a:r>
          </a:p>
          <a:p>
            <a:endParaRPr lang="en-US">
              <a:solidFill>
                <a:srgbClr val="002060"/>
              </a:solidFill>
            </a:endParaRPr>
          </a:p>
          <a:p>
            <a:endParaRPr lang="en-US">
              <a:solidFill>
                <a:srgbClr val="002060"/>
              </a:solidFill>
            </a:endParaRPr>
          </a:p>
        </p:txBody>
      </p:sp>
      <p:pic>
        <p:nvPicPr>
          <p:cNvPr id="4103" name="Picture 5"/>
          <p:cNvPicPr>
            <a:picLocks noChangeAspect="1" noChangeArrowheads="1"/>
          </p:cNvPicPr>
          <p:nvPr/>
        </p:nvPicPr>
        <p:blipFill>
          <a:blip r:embed="rId5" cstate="print"/>
          <a:srcRect/>
          <a:stretch>
            <a:fillRect/>
          </a:stretch>
        </p:blipFill>
        <p:spPr bwMode="auto">
          <a:xfrm>
            <a:off x="4114800" y="2590800"/>
            <a:ext cx="2057400" cy="1720850"/>
          </a:xfrm>
          <a:prstGeom prst="rect">
            <a:avLst/>
          </a:prstGeom>
          <a:noFill/>
          <a:ln w="9525">
            <a:noFill/>
            <a:miter lim="800000"/>
            <a:headEnd/>
            <a:tailEnd/>
          </a:ln>
        </p:spPr>
      </p:pic>
      <p:sp>
        <p:nvSpPr>
          <p:cNvPr id="4104" name="TextBox 9"/>
          <p:cNvSpPr txBox="1">
            <a:spLocks noChangeArrowheads="1"/>
          </p:cNvSpPr>
          <p:nvPr/>
        </p:nvSpPr>
        <p:spPr bwMode="auto">
          <a:xfrm>
            <a:off x="4038600" y="4495800"/>
            <a:ext cx="2209800" cy="1077913"/>
          </a:xfrm>
          <a:prstGeom prst="rect">
            <a:avLst/>
          </a:prstGeom>
          <a:noFill/>
          <a:ln w="9525">
            <a:noFill/>
            <a:miter lim="800000"/>
            <a:headEnd/>
            <a:tailEnd/>
          </a:ln>
        </p:spPr>
        <p:txBody>
          <a:bodyPr>
            <a:spAutoFit/>
          </a:bodyPr>
          <a:lstStyle/>
          <a:p>
            <a:r>
              <a:rPr lang="en-US">
                <a:solidFill>
                  <a:srgbClr val="002060"/>
                </a:solidFill>
              </a:rPr>
              <a:t>Erythropoietin</a:t>
            </a:r>
          </a:p>
          <a:p>
            <a:r>
              <a:rPr lang="en-US" i="1">
                <a:solidFill>
                  <a:srgbClr val="002060"/>
                </a:solidFill>
              </a:rPr>
              <a:t>3 N-linked sites</a:t>
            </a:r>
          </a:p>
          <a:p>
            <a:r>
              <a:rPr lang="en-US" i="1">
                <a:solidFill>
                  <a:srgbClr val="002060"/>
                </a:solidFill>
              </a:rPr>
              <a:t>1 O-linked site</a:t>
            </a:r>
          </a:p>
          <a:p>
            <a:r>
              <a:rPr lang="en-US">
                <a:solidFill>
                  <a:srgbClr val="002060"/>
                </a:solidFill>
              </a:rPr>
              <a:t>34 KDa</a:t>
            </a:r>
          </a:p>
        </p:txBody>
      </p:sp>
      <p:sp>
        <p:nvSpPr>
          <p:cNvPr id="4105" name="TextBox 10"/>
          <p:cNvSpPr txBox="1">
            <a:spLocks noChangeArrowheads="1"/>
          </p:cNvSpPr>
          <p:nvPr/>
        </p:nvSpPr>
        <p:spPr bwMode="auto">
          <a:xfrm>
            <a:off x="1600200" y="6553200"/>
            <a:ext cx="3657600" cy="276225"/>
          </a:xfrm>
          <a:prstGeom prst="rect">
            <a:avLst/>
          </a:prstGeom>
          <a:noFill/>
          <a:ln w="9525">
            <a:noFill/>
            <a:miter lim="800000"/>
            <a:headEnd/>
            <a:tailEnd/>
          </a:ln>
        </p:spPr>
        <p:txBody>
          <a:bodyPr>
            <a:spAutoFit/>
          </a:bodyPr>
          <a:lstStyle/>
          <a:p>
            <a:r>
              <a:rPr lang="en-US" sz="1200"/>
              <a:t>figures are  from Wikipedia</a:t>
            </a:r>
          </a:p>
        </p:txBody>
      </p:sp>
      <p:sp>
        <p:nvSpPr>
          <p:cNvPr id="13" name="TextBox 12"/>
          <p:cNvSpPr txBox="1"/>
          <p:nvPr/>
        </p:nvSpPr>
        <p:spPr>
          <a:xfrm>
            <a:off x="228600" y="1219200"/>
            <a:ext cx="5410200" cy="1169988"/>
          </a:xfrm>
          <a:prstGeom prst="rect">
            <a:avLst/>
          </a:prstGeom>
          <a:noFill/>
        </p:spPr>
        <p:txBody>
          <a:bodyPr>
            <a:spAutoFit/>
          </a:bodyPr>
          <a:lstStyle/>
          <a:p>
            <a:pPr algn="just">
              <a:defRPr/>
            </a:pPr>
            <a:r>
              <a:rPr lang="en-US" sz="1400" i="1" dirty="0">
                <a:solidFill>
                  <a:schemeClr val="bg2">
                    <a:lumMod val="75000"/>
                  </a:schemeClr>
                </a:solidFill>
              </a:rPr>
              <a:t>The International Conference on Harmonization Guideline Q6B requires the analysis of carbohydrate content, structural profiles, and characterization of the glycosylation site(s) within the polypeptide chain(s). </a:t>
            </a:r>
          </a:p>
          <a:p>
            <a:pPr>
              <a:defRPr/>
            </a:pPr>
            <a:endParaRPr lang="en-US" sz="1400" i="1" dirty="0">
              <a:solidFill>
                <a:schemeClr val="bg2">
                  <a:lumMod val="75000"/>
                </a:schemeClr>
              </a:solidFill>
            </a:endParaRPr>
          </a:p>
        </p:txBody>
      </p:sp>
    </p:spTree>
  </p:cSld>
  <p:clrMapOvr>
    <a:masterClrMapping/>
  </p:clrMapOvr>
  <p:transition>
    <p:wipe dir="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txBox="1">
            <a:spLocks noChangeArrowheads="1"/>
          </p:cNvSpPr>
          <p:nvPr/>
        </p:nvSpPr>
        <p:spPr bwMode="gray">
          <a:xfrm>
            <a:off x="0" y="0"/>
            <a:ext cx="6858000" cy="1041400"/>
          </a:xfrm>
          <a:prstGeom prst="rect">
            <a:avLst/>
          </a:prstGeom>
          <a:noFill/>
          <a:ln>
            <a:noFill/>
          </a:ln>
          <a:extLst/>
        </p:spPr>
        <p:txBody>
          <a:bodyPr anchor="b"/>
          <a:lstStyle/>
          <a:p>
            <a:pPr>
              <a:defRPr/>
            </a:pPr>
            <a:r>
              <a:rPr lang="en-US" sz="2000" b="1" kern="0" dirty="0">
                <a:solidFill>
                  <a:schemeClr val="accent1"/>
                </a:solidFill>
                <a:latin typeface="+mj-lt"/>
                <a:cs typeface="MS PGothic" charset="0"/>
              </a:rPr>
              <a:t>The Utility of GU Values</a:t>
            </a:r>
          </a:p>
        </p:txBody>
      </p:sp>
      <p:sp>
        <p:nvSpPr>
          <p:cNvPr id="3" name="Rectangle 2"/>
          <p:cNvSpPr/>
          <p:nvPr/>
        </p:nvSpPr>
        <p:spPr>
          <a:xfrm>
            <a:off x="304800" y="1524000"/>
            <a:ext cx="8534400" cy="3878263"/>
          </a:xfrm>
          <a:prstGeom prst="rect">
            <a:avLst/>
          </a:prstGeom>
        </p:spPr>
        <p:txBody>
          <a:bodyPr>
            <a:spAutoFit/>
          </a:bodyPr>
          <a:lstStyle/>
          <a:p>
            <a:pPr>
              <a:spcAft>
                <a:spcPts val="1200"/>
              </a:spcAft>
              <a:defRPr/>
            </a:pPr>
            <a:r>
              <a:rPr lang="en-US" b="1" dirty="0">
                <a:cs typeface="Arial" charset="0"/>
              </a:rPr>
              <a:t>What is a GU Value?</a:t>
            </a:r>
          </a:p>
          <a:p>
            <a:pPr marL="342900" indent="-342900">
              <a:spcAft>
                <a:spcPts val="1200"/>
              </a:spcAft>
              <a:buFont typeface="Arial" pitchFamily="34" charset="0"/>
              <a:buChar char="•"/>
              <a:defRPr/>
            </a:pPr>
            <a:r>
              <a:rPr lang="en-US" dirty="0">
                <a:cs typeface="Arial" charset="0"/>
              </a:rPr>
              <a:t>GU </a:t>
            </a:r>
            <a:r>
              <a:rPr lang="en-US" dirty="0"/>
              <a:t>s</a:t>
            </a:r>
            <a:r>
              <a:rPr lang="en-US" dirty="0">
                <a:cs typeface="Arial" charset="0"/>
              </a:rPr>
              <a:t>tands for Glucose Unit</a:t>
            </a:r>
          </a:p>
          <a:p>
            <a:pPr marL="342900" indent="-342900">
              <a:spcAft>
                <a:spcPts val="1200"/>
              </a:spcAft>
              <a:buFont typeface="Arial" pitchFamily="34" charset="0"/>
              <a:buChar char="•"/>
              <a:defRPr/>
            </a:pPr>
            <a:r>
              <a:rPr lang="en-US" dirty="0">
                <a:cs typeface="Arial" charset="0"/>
              </a:rPr>
              <a:t>A GU value is a </a:t>
            </a:r>
            <a:r>
              <a:rPr lang="en-US" b="1" dirty="0">
                <a:cs typeface="Arial" charset="0"/>
              </a:rPr>
              <a:t>normalized glycan structure retention time </a:t>
            </a:r>
            <a:r>
              <a:rPr lang="en-US" dirty="0">
                <a:cs typeface="Arial" charset="0"/>
              </a:rPr>
              <a:t>observed in HILIC for </a:t>
            </a:r>
            <a:r>
              <a:rPr lang="en-US" dirty="0"/>
              <a:t>glycan peaks</a:t>
            </a:r>
            <a:r>
              <a:rPr lang="en-US" b="1" dirty="0">
                <a:cs typeface="Arial" charset="0"/>
              </a:rPr>
              <a:t>, </a:t>
            </a:r>
            <a:r>
              <a:rPr lang="en-US" dirty="0">
                <a:cs typeface="Arial" charset="0"/>
              </a:rPr>
              <a:t>obtained using a dextran ladder calibration</a:t>
            </a:r>
          </a:p>
          <a:p>
            <a:pPr>
              <a:spcAft>
                <a:spcPts val="1200"/>
              </a:spcAft>
              <a:defRPr/>
            </a:pPr>
            <a:endParaRPr lang="en-US" b="1" dirty="0">
              <a:cs typeface="Arial" charset="0"/>
            </a:endParaRPr>
          </a:p>
          <a:p>
            <a:pPr>
              <a:spcAft>
                <a:spcPts val="1200"/>
              </a:spcAft>
              <a:defRPr/>
            </a:pPr>
            <a:r>
              <a:rPr lang="en-US" b="1" dirty="0">
                <a:cs typeface="Arial" charset="0"/>
              </a:rPr>
              <a:t>Why is the GU approach useful?</a:t>
            </a:r>
          </a:p>
          <a:p>
            <a:pPr marL="342900" indent="-342900">
              <a:spcAft>
                <a:spcPts val="1200"/>
              </a:spcAft>
              <a:buFont typeface="Arial" pitchFamily="34" charset="0"/>
              <a:buChar char="•"/>
              <a:defRPr/>
            </a:pPr>
            <a:r>
              <a:rPr lang="en-US" dirty="0">
                <a:cs typeface="Arial" charset="0"/>
              </a:rPr>
              <a:t>GU Values assist in normalizing glycan retention time across days, instruments and laboratories</a:t>
            </a:r>
            <a:r>
              <a:rPr lang="en-US" dirty="0"/>
              <a:t>, </a:t>
            </a:r>
            <a:r>
              <a:rPr lang="en-US" dirty="0">
                <a:cs typeface="Arial" charset="0"/>
              </a:rPr>
              <a:t>so data can be compared and shared easily.</a:t>
            </a:r>
          </a:p>
          <a:p>
            <a:pPr marL="342900" indent="-342900">
              <a:spcAft>
                <a:spcPts val="1200"/>
              </a:spcAft>
              <a:buFont typeface="Arial" pitchFamily="34" charset="0"/>
              <a:buChar char="•"/>
              <a:defRPr/>
            </a:pPr>
            <a:endParaRPr lang="en-US" dirty="0">
              <a:cs typeface="Arial" charset="0"/>
            </a:endParaRPr>
          </a:p>
          <a:p>
            <a:pPr marL="342900" indent="-342900">
              <a:spcAft>
                <a:spcPts val="1200"/>
              </a:spcAft>
              <a:buFont typeface="Arial" pitchFamily="34" charset="0"/>
              <a:buChar char="•"/>
              <a:defRPr/>
            </a:pPr>
            <a:r>
              <a:rPr lang="en-US" dirty="0">
                <a:cs typeface="Arial" charset="0"/>
              </a:rPr>
              <a:t>GU Values facilitate more routine glycan assignments by enabling the creation of a single glycan GU retention library.   </a:t>
            </a:r>
          </a:p>
        </p:txBody>
      </p:sp>
    </p:spTree>
  </p:cSld>
  <p:clrMapOvr>
    <a:masterClrMapping/>
  </p:clrMapOvr>
  <p:transition>
    <p:wipe dir="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4"/>
          <p:cNvSpPr>
            <a:spLocks noGrp="1"/>
          </p:cNvSpPr>
          <p:nvPr>
            <p:ph type="title"/>
          </p:nvPr>
        </p:nvSpPr>
        <p:spPr>
          <a:xfrm>
            <a:off x="0" y="0"/>
            <a:ext cx="6858000" cy="1066800"/>
          </a:xfrm>
        </p:spPr>
        <p:txBody>
          <a:bodyPr/>
          <a:lstStyle/>
          <a:p>
            <a:pPr eaLnBrk="1" hangingPunct="1"/>
            <a:r>
              <a:rPr lang="en-US" sz="2000" smtClean="0"/>
              <a:t>Generating Waters RFMS GU Glycan Libraries</a:t>
            </a:r>
          </a:p>
        </p:txBody>
      </p:sp>
      <p:pic>
        <p:nvPicPr>
          <p:cNvPr id="37891" name="Picture 43"/>
          <p:cNvPicPr>
            <a:picLocks noChangeAspect="1" noChangeArrowheads="1"/>
          </p:cNvPicPr>
          <p:nvPr/>
        </p:nvPicPr>
        <p:blipFill>
          <a:blip r:embed="rId3" cstate="print"/>
          <a:srcRect/>
          <a:stretch>
            <a:fillRect/>
          </a:stretch>
        </p:blipFill>
        <p:spPr bwMode="auto">
          <a:xfrm>
            <a:off x="0" y="1524000"/>
            <a:ext cx="8893175" cy="2895600"/>
          </a:xfrm>
          <a:prstGeom prst="rect">
            <a:avLst/>
          </a:prstGeom>
          <a:noFill/>
          <a:ln w="9525">
            <a:noFill/>
            <a:miter lim="800000"/>
            <a:headEnd/>
            <a:tailEnd/>
          </a:ln>
        </p:spPr>
      </p:pic>
      <p:sp>
        <p:nvSpPr>
          <p:cNvPr id="37892" name="TextBox 3"/>
          <p:cNvSpPr txBox="1">
            <a:spLocks noChangeArrowheads="1"/>
          </p:cNvSpPr>
          <p:nvPr/>
        </p:nvSpPr>
        <p:spPr bwMode="auto">
          <a:xfrm>
            <a:off x="7467600" y="4419600"/>
            <a:ext cx="1905000" cy="646113"/>
          </a:xfrm>
          <a:prstGeom prst="rect">
            <a:avLst/>
          </a:prstGeom>
          <a:noFill/>
          <a:ln w="9525">
            <a:noFill/>
            <a:miter lim="800000"/>
            <a:headEnd/>
            <a:tailEnd/>
          </a:ln>
        </p:spPr>
        <p:txBody>
          <a:bodyPr>
            <a:spAutoFit/>
          </a:bodyPr>
          <a:lstStyle/>
          <a:p>
            <a:r>
              <a:rPr lang="en-US"/>
              <a:t>Experimental GU value</a:t>
            </a:r>
          </a:p>
        </p:txBody>
      </p:sp>
      <p:cxnSp>
        <p:nvCxnSpPr>
          <p:cNvPr id="37893" name="Straight Arrow Connector 7"/>
          <p:cNvCxnSpPr>
            <a:cxnSpLocks noChangeShapeType="1"/>
            <a:stCxn id="37892" idx="0"/>
          </p:cNvCxnSpPr>
          <p:nvPr/>
        </p:nvCxnSpPr>
        <p:spPr bwMode="auto">
          <a:xfrm flipH="1" flipV="1">
            <a:off x="7772400" y="4191000"/>
            <a:ext cx="647700" cy="228600"/>
          </a:xfrm>
          <a:prstGeom prst="straightConnector1">
            <a:avLst/>
          </a:prstGeom>
          <a:noFill/>
          <a:ln w="25400" algn="ctr">
            <a:solidFill>
              <a:schemeClr val="accent1"/>
            </a:solidFill>
            <a:round/>
            <a:headEnd/>
            <a:tailEnd type="arrow" w="med" len="med"/>
          </a:ln>
        </p:spPr>
      </p:cxnSp>
      <p:sp>
        <p:nvSpPr>
          <p:cNvPr id="37894" name="TextBox 9"/>
          <p:cNvSpPr txBox="1">
            <a:spLocks noChangeArrowheads="1"/>
          </p:cNvSpPr>
          <p:nvPr/>
        </p:nvSpPr>
        <p:spPr bwMode="auto">
          <a:xfrm>
            <a:off x="7831138" y="2209800"/>
            <a:ext cx="1312862" cy="369888"/>
          </a:xfrm>
          <a:prstGeom prst="rect">
            <a:avLst/>
          </a:prstGeom>
          <a:noFill/>
          <a:ln w="9525">
            <a:noFill/>
            <a:miter lim="800000"/>
            <a:headEnd/>
            <a:tailEnd/>
          </a:ln>
        </p:spPr>
        <p:txBody>
          <a:bodyPr>
            <a:spAutoFit/>
          </a:bodyPr>
          <a:lstStyle/>
          <a:p>
            <a:r>
              <a:rPr lang="en-US"/>
              <a:t>FLR label</a:t>
            </a:r>
          </a:p>
        </p:txBody>
      </p:sp>
      <p:cxnSp>
        <p:nvCxnSpPr>
          <p:cNvPr id="37895" name="Straight Arrow Connector 10"/>
          <p:cNvCxnSpPr>
            <a:cxnSpLocks noChangeShapeType="1"/>
          </p:cNvCxnSpPr>
          <p:nvPr/>
        </p:nvCxnSpPr>
        <p:spPr bwMode="auto">
          <a:xfrm flipH="1" flipV="1">
            <a:off x="8382000" y="1752600"/>
            <a:ext cx="266700" cy="381000"/>
          </a:xfrm>
          <a:prstGeom prst="straightConnector1">
            <a:avLst/>
          </a:prstGeom>
          <a:noFill/>
          <a:ln w="25400" algn="ctr">
            <a:solidFill>
              <a:schemeClr val="accent1"/>
            </a:solidFill>
            <a:round/>
            <a:headEnd/>
            <a:tailEnd type="arrow" w="med" len="med"/>
          </a:ln>
        </p:spPr>
      </p:cxnSp>
      <p:sp>
        <p:nvSpPr>
          <p:cNvPr id="37896" name="TextBox 12"/>
          <p:cNvSpPr txBox="1">
            <a:spLocks noChangeArrowheads="1"/>
          </p:cNvSpPr>
          <p:nvPr/>
        </p:nvSpPr>
        <p:spPr bwMode="auto">
          <a:xfrm>
            <a:off x="3657600" y="2667000"/>
            <a:ext cx="787400" cy="369888"/>
          </a:xfrm>
          <a:prstGeom prst="rect">
            <a:avLst/>
          </a:prstGeom>
          <a:noFill/>
          <a:ln w="9525">
            <a:noFill/>
            <a:miter lim="800000"/>
            <a:headEnd/>
            <a:tailEnd/>
          </a:ln>
        </p:spPr>
        <p:txBody>
          <a:bodyPr wrap="none">
            <a:spAutoFit/>
          </a:bodyPr>
          <a:lstStyle/>
          <a:p>
            <a:r>
              <a:rPr lang="en-US"/>
              <a:t>mass</a:t>
            </a:r>
          </a:p>
        </p:txBody>
      </p:sp>
      <p:cxnSp>
        <p:nvCxnSpPr>
          <p:cNvPr id="37897" name="Straight Arrow Connector 13"/>
          <p:cNvCxnSpPr>
            <a:cxnSpLocks noChangeShapeType="1"/>
          </p:cNvCxnSpPr>
          <p:nvPr/>
        </p:nvCxnSpPr>
        <p:spPr bwMode="auto">
          <a:xfrm flipH="1" flipV="1">
            <a:off x="3505200" y="2438400"/>
            <a:ext cx="266700" cy="381000"/>
          </a:xfrm>
          <a:prstGeom prst="straightConnector1">
            <a:avLst/>
          </a:prstGeom>
          <a:noFill/>
          <a:ln w="25400" algn="ctr">
            <a:solidFill>
              <a:schemeClr val="accent1"/>
            </a:solidFill>
            <a:round/>
            <a:headEnd/>
            <a:tailEnd type="arrow" w="med" len="med"/>
          </a:ln>
        </p:spPr>
      </p:cxnSp>
      <p:sp>
        <p:nvSpPr>
          <p:cNvPr id="37898" name="TextBox 15"/>
          <p:cNvSpPr txBox="1">
            <a:spLocks noChangeArrowheads="1"/>
          </p:cNvSpPr>
          <p:nvPr/>
        </p:nvSpPr>
        <p:spPr bwMode="auto">
          <a:xfrm>
            <a:off x="152400" y="4845050"/>
            <a:ext cx="7526338" cy="1784350"/>
          </a:xfrm>
          <a:prstGeom prst="rect">
            <a:avLst/>
          </a:prstGeom>
          <a:noFill/>
          <a:ln w="9525">
            <a:noFill/>
            <a:miter lim="800000"/>
            <a:headEnd/>
            <a:tailEnd/>
          </a:ln>
        </p:spPr>
        <p:txBody>
          <a:bodyPr wrap="none">
            <a:spAutoFit/>
          </a:bodyPr>
          <a:lstStyle/>
          <a:p>
            <a:pPr>
              <a:spcAft>
                <a:spcPts val="600"/>
              </a:spcAft>
            </a:pPr>
            <a:r>
              <a:rPr lang="en-US"/>
              <a:t>Waters Glycan GU Library:</a:t>
            </a:r>
          </a:p>
          <a:p>
            <a:pPr>
              <a:spcAft>
                <a:spcPts val="600"/>
              </a:spcAft>
              <a:buFont typeface="Arial" pitchFamily="34" charset="0"/>
              <a:buChar char="•"/>
            </a:pPr>
            <a:r>
              <a:rPr lang="en-US"/>
              <a:t> Experimentally derived GU Retention (&gt;10 injections/protein)</a:t>
            </a:r>
          </a:p>
          <a:p>
            <a:pPr>
              <a:spcAft>
                <a:spcPts val="600"/>
              </a:spcAft>
              <a:buFont typeface="Arial" pitchFamily="34" charset="0"/>
              <a:buChar char="•"/>
            </a:pPr>
            <a:r>
              <a:rPr lang="en-US"/>
              <a:t> Data from proteins representing spectrum of glycan diversity</a:t>
            </a:r>
          </a:p>
          <a:p>
            <a:pPr>
              <a:spcAft>
                <a:spcPts val="600"/>
              </a:spcAft>
              <a:buFont typeface="Arial" pitchFamily="34" charset="0"/>
              <a:buChar char="•"/>
            </a:pPr>
            <a:r>
              <a:rPr lang="en-US"/>
              <a:t> All entries confirmed with exoglycosidase digestion</a:t>
            </a:r>
          </a:p>
          <a:p>
            <a:endParaRPr lang="en-US"/>
          </a:p>
        </p:txBody>
      </p:sp>
    </p:spTree>
  </p:cSld>
  <p:clrMapOvr>
    <a:masterClrMapping/>
  </p:clrMapOvr>
  <p:transition>
    <p:wipe dir="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80"/>
          <p:cNvSpPr>
            <a:spLocks noGrp="1"/>
          </p:cNvSpPr>
          <p:nvPr>
            <p:ph type="title"/>
          </p:nvPr>
        </p:nvSpPr>
        <p:spPr>
          <a:xfrm>
            <a:off x="152400" y="-228600"/>
            <a:ext cx="6858000" cy="1066800"/>
          </a:xfrm>
        </p:spPr>
        <p:txBody>
          <a:bodyPr/>
          <a:lstStyle/>
          <a:p>
            <a:pPr eaLnBrk="1" hangingPunct="1"/>
            <a:r>
              <a:rPr lang="en-US" sz="2000" smtClean="0"/>
              <a:t>HILIC FLR GU + Accurate Mass Workflow</a:t>
            </a:r>
          </a:p>
        </p:txBody>
      </p:sp>
      <p:grpSp>
        <p:nvGrpSpPr>
          <p:cNvPr id="2" name="Group 3"/>
          <p:cNvGrpSpPr>
            <a:grpSpLocks/>
          </p:cNvGrpSpPr>
          <p:nvPr/>
        </p:nvGrpSpPr>
        <p:grpSpPr bwMode="auto">
          <a:xfrm>
            <a:off x="304800" y="1371600"/>
            <a:ext cx="8634413" cy="4343400"/>
            <a:chOff x="304800" y="1143000"/>
            <a:chExt cx="8634413" cy="4343400"/>
          </a:xfrm>
        </p:grpSpPr>
        <p:pic>
          <p:nvPicPr>
            <p:cNvPr id="39943" name="Picture 2"/>
            <p:cNvPicPr>
              <a:picLocks noChangeAspect="1" noChangeArrowheads="1"/>
            </p:cNvPicPr>
            <p:nvPr/>
          </p:nvPicPr>
          <p:blipFill>
            <a:blip r:embed="rId3" cstate="print"/>
            <a:srcRect/>
            <a:stretch>
              <a:fillRect/>
            </a:stretch>
          </p:blipFill>
          <p:spPr bwMode="auto">
            <a:xfrm>
              <a:off x="304800" y="1143000"/>
              <a:ext cx="8634413" cy="4343400"/>
            </a:xfrm>
            <a:prstGeom prst="rect">
              <a:avLst/>
            </a:prstGeom>
            <a:noFill/>
            <a:ln w="9525">
              <a:noFill/>
              <a:miter lim="800000"/>
              <a:headEnd/>
              <a:tailEnd/>
            </a:ln>
          </p:spPr>
        </p:pic>
        <p:grpSp>
          <p:nvGrpSpPr>
            <p:cNvPr id="3" name="Group 12"/>
            <p:cNvGrpSpPr>
              <a:grpSpLocks/>
            </p:cNvGrpSpPr>
            <p:nvPr/>
          </p:nvGrpSpPr>
          <p:grpSpPr bwMode="auto">
            <a:xfrm>
              <a:off x="762011" y="1479699"/>
              <a:ext cx="7973765" cy="3016101"/>
              <a:chOff x="457211" y="1817847"/>
              <a:chExt cx="7973214" cy="3015745"/>
            </a:xfrm>
          </p:grpSpPr>
          <p:sp>
            <p:nvSpPr>
              <p:cNvPr id="39945" name="TextBox 13"/>
              <p:cNvSpPr txBox="1">
                <a:spLocks noChangeArrowheads="1"/>
              </p:cNvSpPr>
              <p:nvPr/>
            </p:nvSpPr>
            <p:spPr bwMode="auto">
              <a:xfrm>
                <a:off x="1562974" y="1817847"/>
                <a:ext cx="2666779" cy="261610"/>
              </a:xfrm>
              <a:prstGeom prst="rect">
                <a:avLst/>
              </a:prstGeom>
              <a:noFill/>
              <a:ln w="9525">
                <a:noFill/>
                <a:miter lim="800000"/>
                <a:headEnd/>
                <a:tailEnd/>
              </a:ln>
            </p:spPr>
            <p:txBody>
              <a:bodyPr>
                <a:spAutoFit/>
              </a:bodyPr>
              <a:lstStyle/>
              <a:p>
                <a:pPr algn="ctr"/>
                <a:r>
                  <a:rPr lang="en-US" sz="1100" b="1">
                    <a:solidFill>
                      <a:srgbClr val="002060"/>
                    </a:solidFill>
                  </a:rPr>
                  <a:t>Labeled Dextran Ladder</a:t>
                </a:r>
              </a:p>
            </p:txBody>
          </p:sp>
          <p:sp>
            <p:nvSpPr>
              <p:cNvPr id="39946" name="TextBox 14"/>
              <p:cNvSpPr txBox="1">
                <a:spLocks noChangeArrowheads="1"/>
              </p:cNvSpPr>
              <p:nvPr/>
            </p:nvSpPr>
            <p:spPr bwMode="auto">
              <a:xfrm>
                <a:off x="5257468" y="1938333"/>
                <a:ext cx="3172957" cy="307741"/>
              </a:xfrm>
              <a:prstGeom prst="rect">
                <a:avLst/>
              </a:prstGeom>
              <a:noFill/>
              <a:ln w="9525">
                <a:noFill/>
                <a:miter lim="800000"/>
                <a:headEnd/>
                <a:tailEnd/>
              </a:ln>
            </p:spPr>
            <p:txBody>
              <a:bodyPr wrap="none">
                <a:spAutoFit/>
              </a:bodyPr>
              <a:lstStyle/>
              <a:p>
                <a:r>
                  <a:rPr lang="en-US" sz="1400"/>
                  <a:t>Retention Time Calibration Curve</a:t>
                </a:r>
              </a:p>
            </p:txBody>
          </p:sp>
          <p:sp>
            <p:nvSpPr>
              <p:cNvPr id="39947" name="TextBox 15"/>
              <p:cNvSpPr txBox="1">
                <a:spLocks noChangeArrowheads="1"/>
              </p:cNvSpPr>
              <p:nvPr/>
            </p:nvSpPr>
            <p:spPr bwMode="auto">
              <a:xfrm>
                <a:off x="1562956" y="3200575"/>
                <a:ext cx="2666815" cy="261579"/>
              </a:xfrm>
              <a:prstGeom prst="rect">
                <a:avLst/>
              </a:prstGeom>
              <a:noFill/>
              <a:ln w="9525">
                <a:noFill/>
                <a:miter lim="800000"/>
                <a:headEnd/>
                <a:tailEnd/>
              </a:ln>
            </p:spPr>
            <p:txBody>
              <a:bodyPr>
                <a:spAutoFit/>
              </a:bodyPr>
              <a:lstStyle/>
              <a:p>
                <a:pPr algn="ctr"/>
                <a:r>
                  <a:rPr lang="en-US" sz="1100" b="1">
                    <a:solidFill>
                      <a:srgbClr val="002060"/>
                    </a:solidFill>
                  </a:rPr>
                  <a:t>Assign GU values to N-glycans</a:t>
                </a:r>
              </a:p>
            </p:txBody>
          </p:sp>
          <p:sp>
            <p:nvSpPr>
              <p:cNvPr id="39948" name="TextBox 16"/>
              <p:cNvSpPr txBox="1">
                <a:spLocks noChangeArrowheads="1"/>
              </p:cNvSpPr>
              <p:nvPr/>
            </p:nvSpPr>
            <p:spPr bwMode="auto">
              <a:xfrm>
                <a:off x="1257245" y="4572013"/>
                <a:ext cx="3278235" cy="261579"/>
              </a:xfrm>
              <a:prstGeom prst="rect">
                <a:avLst/>
              </a:prstGeom>
              <a:noFill/>
              <a:ln w="9525">
                <a:noFill/>
                <a:miter lim="800000"/>
                <a:headEnd/>
                <a:tailEnd/>
              </a:ln>
            </p:spPr>
            <p:txBody>
              <a:bodyPr wrap="none">
                <a:spAutoFit/>
              </a:bodyPr>
              <a:lstStyle/>
              <a:p>
                <a:pPr algn="ctr"/>
                <a:r>
                  <a:rPr lang="en-US" sz="1100" b="1">
                    <a:solidFill>
                      <a:srgbClr val="002060"/>
                    </a:solidFill>
                  </a:rPr>
                  <a:t>BPI MS for accurate mass confirmation</a:t>
                </a:r>
              </a:p>
            </p:txBody>
          </p:sp>
          <p:sp>
            <p:nvSpPr>
              <p:cNvPr id="39949" name="TextBox 17"/>
              <p:cNvSpPr txBox="1">
                <a:spLocks noChangeArrowheads="1"/>
              </p:cNvSpPr>
              <p:nvPr/>
            </p:nvSpPr>
            <p:spPr bwMode="auto">
              <a:xfrm rot="-5400000">
                <a:off x="378359" y="2279059"/>
                <a:ext cx="434683" cy="276980"/>
              </a:xfrm>
              <a:prstGeom prst="rect">
                <a:avLst/>
              </a:prstGeom>
              <a:noFill/>
              <a:ln w="9525">
                <a:noFill/>
                <a:miter lim="800000"/>
                <a:headEnd/>
                <a:tailEnd/>
              </a:ln>
            </p:spPr>
            <p:txBody>
              <a:bodyPr wrap="none">
                <a:spAutoFit/>
              </a:bodyPr>
              <a:lstStyle/>
              <a:p>
                <a:r>
                  <a:rPr lang="en-US" sz="1200" b="1"/>
                  <a:t>GU</a:t>
                </a:r>
              </a:p>
            </p:txBody>
          </p:sp>
        </p:grpSp>
      </p:grpSp>
      <p:sp>
        <p:nvSpPr>
          <p:cNvPr id="39940" name="Left-Right Arrow 13"/>
          <p:cNvSpPr>
            <a:spLocks noChangeArrowheads="1"/>
          </p:cNvSpPr>
          <p:nvPr/>
        </p:nvSpPr>
        <p:spPr bwMode="auto">
          <a:xfrm>
            <a:off x="4953000" y="2514600"/>
            <a:ext cx="533400" cy="228600"/>
          </a:xfrm>
          <a:prstGeom prst="leftRightArrow">
            <a:avLst>
              <a:gd name="adj1" fmla="val 50000"/>
              <a:gd name="adj2" fmla="val 50005"/>
            </a:avLst>
          </a:prstGeom>
          <a:solidFill>
            <a:srgbClr val="0070C0"/>
          </a:solidFill>
          <a:ln w="9525" algn="ctr">
            <a:solidFill>
              <a:schemeClr val="accent1"/>
            </a:solidFill>
            <a:round/>
            <a:headEnd/>
            <a:tailEnd/>
          </a:ln>
        </p:spPr>
        <p:txBody>
          <a:bodyPr/>
          <a:lstStyle/>
          <a:p>
            <a:endParaRPr lang="en-US"/>
          </a:p>
        </p:txBody>
      </p:sp>
      <p:sp>
        <p:nvSpPr>
          <p:cNvPr id="39941" name="TextBox 16"/>
          <p:cNvSpPr txBox="1">
            <a:spLocks noChangeArrowheads="1"/>
          </p:cNvSpPr>
          <p:nvPr/>
        </p:nvSpPr>
        <p:spPr bwMode="auto">
          <a:xfrm>
            <a:off x="152400" y="914400"/>
            <a:ext cx="7472363" cy="369888"/>
          </a:xfrm>
          <a:prstGeom prst="rect">
            <a:avLst/>
          </a:prstGeom>
          <a:noFill/>
          <a:ln w="9525">
            <a:noFill/>
            <a:miter lim="800000"/>
            <a:headEnd/>
            <a:tailEnd/>
          </a:ln>
        </p:spPr>
        <p:txBody>
          <a:bodyPr wrap="none">
            <a:spAutoFit/>
          </a:bodyPr>
          <a:lstStyle/>
          <a:p>
            <a:r>
              <a:rPr lang="en-US" dirty="0"/>
              <a:t>Method Robustness and Transferability, Confident Assignments</a:t>
            </a:r>
          </a:p>
        </p:txBody>
      </p:sp>
    </p:spTree>
  </p:cSld>
  <p:clrMapOvr>
    <a:masterClrMapping/>
  </p:clrMapOvr>
  <p:transition>
    <p:wipe dir="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152400" y="0"/>
            <a:ext cx="6858000" cy="1066800"/>
          </a:xfrm>
        </p:spPr>
        <p:txBody>
          <a:bodyPr/>
          <a:lstStyle/>
          <a:p>
            <a:pPr eaLnBrk="1" hangingPunct="1"/>
            <a:r>
              <a:rPr lang="en-US" sz="2000" smtClean="0"/>
              <a:t>Glycan GU Scientific Library Search for Confident Glycan Assignments</a:t>
            </a:r>
          </a:p>
        </p:txBody>
      </p:sp>
      <p:pic>
        <p:nvPicPr>
          <p:cNvPr id="40963" name="Picture 2"/>
          <p:cNvPicPr>
            <a:picLocks noChangeAspect="1" noChangeArrowheads="1"/>
          </p:cNvPicPr>
          <p:nvPr/>
        </p:nvPicPr>
        <p:blipFill>
          <a:blip r:embed="rId3" cstate="print"/>
          <a:srcRect/>
          <a:stretch>
            <a:fillRect/>
          </a:stretch>
        </p:blipFill>
        <p:spPr bwMode="auto">
          <a:xfrm>
            <a:off x="33338" y="1323975"/>
            <a:ext cx="9034462" cy="4467225"/>
          </a:xfrm>
          <a:prstGeom prst="rect">
            <a:avLst/>
          </a:prstGeom>
          <a:noFill/>
          <a:ln w="19050">
            <a:solidFill>
              <a:schemeClr val="bg2"/>
            </a:solidFill>
            <a:miter lim="800000"/>
            <a:headEnd/>
            <a:tailEnd/>
          </a:ln>
        </p:spPr>
      </p:pic>
      <p:sp>
        <p:nvSpPr>
          <p:cNvPr id="40964" name="TextBox 18"/>
          <p:cNvSpPr txBox="1">
            <a:spLocks noChangeArrowheads="1"/>
          </p:cNvSpPr>
          <p:nvPr/>
        </p:nvSpPr>
        <p:spPr bwMode="auto">
          <a:xfrm>
            <a:off x="1219200" y="5943600"/>
            <a:ext cx="7086600" cy="584200"/>
          </a:xfrm>
          <a:prstGeom prst="rect">
            <a:avLst/>
          </a:prstGeom>
          <a:noFill/>
          <a:ln w="9525">
            <a:noFill/>
            <a:miter lim="800000"/>
            <a:headEnd/>
            <a:tailEnd/>
          </a:ln>
        </p:spPr>
        <p:txBody>
          <a:bodyPr>
            <a:spAutoFit/>
          </a:bodyPr>
          <a:lstStyle/>
          <a:p>
            <a:pPr algn="ctr"/>
            <a:r>
              <a:rPr lang="en-US"/>
              <a:t>Both 2-AB and RFMS labeled glycan performance test standards are now available to support this workflow</a:t>
            </a:r>
          </a:p>
        </p:txBody>
      </p:sp>
    </p:spTree>
  </p:cSld>
  <p:clrMapOvr>
    <a:masterClrMapping/>
  </p:clrMapOvr>
  <p:transition>
    <p:wipe dir="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22"/>
          <p:cNvSpPr>
            <a:spLocks noGrp="1"/>
          </p:cNvSpPr>
          <p:nvPr>
            <p:ph type="title"/>
          </p:nvPr>
        </p:nvSpPr>
        <p:spPr>
          <a:xfrm>
            <a:off x="141288" y="-4763"/>
            <a:ext cx="6489700" cy="1041401"/>
          </a:xfrm>
        </p:spPr>
        <p:txBody>
          <a:bodyPr/>
          <a:lstStyle/>
          <a:p>
            <a:pPr eaLnBrk="1" hangingPunct="1"/>
            <a:r>
              <a:rPr lang="en-US" sz="2000" smtClean="0"/>
              <a:t>UNIFI Glycan DDA Workflow</a:t>
            </a:r>
          </a:p>
        </p:txBody>
      </p:sp>
      <p:pic>
        <p:nvPicPr>
          <p:cNvPr id="41987" name="Picture 17"/>
          <p:cNvPicPr>
            <a:picLocks noChangeAspect="1" noChangeArrowheads="1"/>
          </p:cNvPicPr>
          <p:nvPr/>
        </p:nvPicPr>
        <p:blipFill>
          <a:blip r:embed="rId3" cstate="print"/>
          <a:srcRect/>
          <a:stretch>
            <a:fillRect/>
          </a:stretch>
        </p:blipFill>
        <p:spPr bwMode="auto">
          <a:xfrm>
            <a:off x="838200" y="1371600"/>
            <a:ext cx="2195513" cy="4148138"/>
          </a:xfrm>
          <a:prstGeom prst="rect">
            <a:avLst/>
          </a:prstGeom>
          <a:noFill/>
          <a:ln w="9525">
            <a:noFill/>
            <a:miter lim="800000"/>
            <a:headEnd/>
            <a:tailEnd/>
          </a:ln>
        </p:spPr>
      </p:pic>
      <p:pic>
        <p:nvPicPr>
          <p:cNvPr id="41988" name="Content Placeholder 3" descr="Welcome.png"/>
          <p:cNvPicPr>
            <a:picLocks noChangeAspect="1"/>
          </p:cNvPicPr>
          <p:nvPr/>
        </p:nvPicPr>
        <p:blipFill>
          <a:blip r:embed="rId4" cstate="print"/>
          <a:srcRect l="8211" t="24030" r="1982" b="24443"/>
          <a:stretch>
            <a:fillRect/>
          </a:stretch>
        </p:blipFill>
        <p:spPr bwMode="gray">
          <a:xfrm>
            <a:off x="3048000" y="2057400"/>
            <a:ext cx="3048000" cy="1195388"/>
          </a:xfrm>
          <a:prstGeom prst="rect">
            <a:avLst/>
          </a:prstGeom>
          <a:noFill/>
          <a:ln w="9525">
            <a:solidFill>
              <a:srgbClr val="003366"/>
            </a:solidFill>
            <a:miter lim="800000"/>
            <a:headEnd/>
            <a:tailEnd/>
          </a:ln>
        </p:spPr>
      </p:pic>
      <p:pic>
        <p:nvPicPr>
          <p:cNvPr id="41989" name="Picture 19" descr="http://www.scientificsoftware-solutions.com/SoftwareImages1/SG_banner.gif"/>
          <p:cNvPicPr>
            <a:picLocks noChangeAspect="1" noChangeArrowheads="1"/>
          </p:cNvPicPr>
          <p:nvPr/>
        </p:nvPicPr>
        <p:blipFill>
          <a:blip r:embed="rId5" cstate="print"/>
          <a:srcRect/>
          <a:stretch>
            <a:fillRect/>
          </a:stretch>
        </p:blipFill>
        <p:spPr bwMode="auto">
          <a:xfrm>
            <a:off x="3886200" y="4114800"/>
            <a:ext cx="4810125" cy="1219200"/>
          </a:xfrm>
          <a:prstGeom prst="rect">
            <a:avLst/>
          </a:prstGeom>
          <a:noFill/>
          <a:ln w="9525">
            <a:noFill/>
            <a:miter lim="800000"/>
            <a:headEnd/>
            <a:tailEnd/>
          </a:ln>
        </p:spPr>
      </p:pic>
    </p:spTree>
  </p:cSld>
  <p:clrMapOvr>
    <a:masterClrMapping/>
  </p:clrMapOvr>
  <p:transition>
    <p:wipe dir="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a:xfrm>
            <a:off x="141288" y="-4763"/>
            <a:ext cx="6792912" cy="1041401"/>
          </a:xfrm>
        </p:spPr>
        <p:txBody>
          <a:bodyPr/>
          <a:lstStyle/>
          <a:p>
            <a:pPr eaLnBrk="1" hangingPunct="1"/>
            <a:r>
              <a:rPr lang="en-US" altLang="en-US" sz="2000" smtClean="0"/>
              <a:t>UNIFI Acquire and Process Glycan DDA Data</a:t>
            </a:r>
            <a:br>
              <a:rPr lang="en-US" altLang="en-US" sz="2000" smtClean="0"/>
            </a:br>
            <a:r>
              <a:rPr lang="en-US" altLang="en-US" sz="1800" i="1" smtClean="0"/>
              <a:t>RFMS labeled N-glycans from mouse IgG</a:t>
            </a:r>
            <a:endParaRPr lang="en-US" sz="2000" i="1" smtClean="0"/>
          </a:p>
        </p:txBody>
      </p:sp>
      <p:pic>
        <p:nvPicPr>
          <p:cNvPr id="43011" name="Picture 7"/>
          <p:cNvPicPr>
            <a:picLocks noChangeAspect="1" noChangeArrowheads="1"/>
          </p:cNvPicPr>
          <p:nvPr/>
        </p:nvPicPr>
        <p:blipFill>
          <a:blip r:embed="rId3" cstate="print"/>
          <a:srcRect/>
          <a:stretch>
            <a:fillRect/>
          </a:stretch>
        </p:blipFill>
        <p:spPr bwMode="auto">
          <a:xfrm>
            <a:off x="0" y="1562100"/>
            <a:ext cx="9144000" cy="4445000"/>
          </a:xfrm>
          <a:prstGeom prst="rect">
            <a:avLst/>
          </a:prstGeom>
          <a:noFill/>
          <a:ln w="9525">
            <a:noFill/>
            <a:miter lim="800000"/>
            <a:headEnd/>
            <a:tailEnd/>
          </a:ln>
        </p:spPr>
      </p:pic>
      <p:sp>
        <p:nvSpPr>
          <p:cNvPr id="5" name="Rectangle 4"/>
          <p:cNvSpPr/>
          <p:nvPr/>
        </p:nvSpPr>
        <p:spPr bwMode="auto">
          <a:xfrm>
            <a:off x="2438400" y="3432175"/>
            <a:ext cx="76200" cy="2286000"/>
          </a:xfrm>
          <a:prstGeom prst="rect">
            <a:avLst/>
          </a:prstGeom>
          <a:solidFill>
            <a:schemeClr val="bg2">
              <a:lumMod val="90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3013" name="TextBox 13"/>
          <p:cNvSpPr txBox="1">
            <a:spLocks noChangeArrowheads="1"/>
          </p:cNvSpPr>
          <p:nvPr/>
        </p:nvSpPr>
        <p:spPr bwMode="auto">
          <a:xfrm>
            <a:off x="2628900" y="1984375"/>
            <a:ext cx="1524000" cy="338138"/>
          </a:xfrm>
          <a:prstGeom prst="rect">
            <a:avLst/>
          </a:prstGeom>
          <a:noFill/>
          <a:ln w="9525">
            <a:noFill/>
            <a:miter lim="800000"/>
            <a:headEnd/>
            <a:tailEnd/>
          </a:ln>
        </p:spPr>
        <p:txBody>
          <a:bodyPr>
            <a:spAutoFit/>
          </a:bodyPr>
          <a:lstStyle/>
          <a:p>
            <a:pPr algn="ctr"/>
            <a:r>
              <a:rPr lang="en-US">
                <a:latin typeface="Calibri" pitchFamily="34" charset="0"/>
              </a:rPr>
              <a:t>FLR </a:t>
            </a:r>
          </a:p>
        </p:txBody>
      </p:sp>
      <p:sp>
        <p:nvSpPr>
          <p:cNvPr id="43014" name="TextBox 14"/>
          <p:cNvSpPr txBox="1">
            <a:spLocks noChangeArrowheads="1"/>
          </p:cNvSpPr>
          <p:nvPr/>
        </p:nvSpPr>
        <p:spPr bwMode="auto">
          <a:xfrm>
            <a:off x="2628900" y="4041775"/>
            <a:ext cx="1524000" cy="338138"/>
          </a:xfrm>
          <a:prstGeom prst="rect">
            <a:avLst/>
          </a:prstGeom>
          <a:noFill/>
          <a:ln w="9525">
            <a:noFill/>
            <a:miter lim="800000"/>
            <a:headEnd/>
            <a:tailEnd/>
          </a:ln>
        </p:spPr>
        <p:txBody>
          <a:bodyPr>
            <a:spAutoFit/>
          </a:bodyPr>
          <a:lstStyle/>
          <a:p>
            <a:pPr algn="ctr"/>
            <a:r>
              <a:rPr lang="en-US">
                <a:latin typeface="Calibri" pitchFamily="34" charset="0"/>
              </a:rPr>
              <a:t>BPI MS </a:t>
            </a:r>
          </a:p>
        </p:txBody>
      </p:sp>
      <p:sp>
        <p:nvSpPr>
          <p:cNvPr id="43015" name="TextBox 19"/>
          <p:cNvSpPr txBox="1">
            <a:spLocks noChangeArrowheads="1"/>
          </p:cNvSpPr>
          <p:nvPr/>
        </p:nvSpPr>
        <p:spPr bwMode="auto">
          <a:xfrm>
            <a:off x="6172200" y="1984375"/>
            <a:ext cx="2667000" cy="338138"/>
          </a:xfrm>
          <a:prstGeom prst="rect">
            <a:avLst/>
          </a:prstGeom>
          <a:noFill/>
          <a:ln w="9525">
            <a:noFill/>
            <a:miter lim="800000"/>
            <a:headEnd/>
            <a:tailEnd/>
          </a:ln>
        </p:spPr>
        <p:txBody>
          <a:bodyPr>
            <a:spAutoFit/>
          </a:bodyPr>
          <a:lstStyle/>
          <a:p>
            <a:r>
              <a:rPr lang="en-US">
                <a:latin typeface="Calibri" pitchFamily="34" charset="0"/>
              </a:rPr>
              <a:t>Raw  MSMS Spectrum</a:t>
            </a:r>
          </a:p>
        </p:txBody>
      </p:sp>
      <p:sp>
        <p:nvSpPr>
          <p:cNvPr id="43016" name="TextBox 23"/>
          <p:cNvSpPr txBox="1">
            <a:spLocks noChangeArrowheads="1"/>
          </p:cNvSpPr>
          <p:nvPr/>
        </p:nvSpPr>
        <p:spPr bwMode="auto">
          <a:xfrm>
            <a:off x="2514600" y="3203575"/>
            <a:ext cx="1447800" cy="276225"/>
          </a:xfrm>
          <a:prstGeom prst="rect">
            <a:avLst/>
          </a:prstGeom>
          <a:noFill/>
          <a:ln w="9525">
            <a:noFill/>
            <a:miter lim="800000"/>
            <a:headEnd/>
            <a:tailEnd/>
          </a:ln>
        </p:spPr>
        <p:txBody>
          <a:bodyPr>
            <a:spAutoFit/>
          </a:bodyPr>
          <a:lstStyle/>
          <a:p>
            <a:r>
              <a:rPr lang="en-US" sz="1200">
                <a:latin typeface="Calibri" pitchFamily="34" charset="0"/>
              </a:rPr>
              <a:t>~ 0.1% total FLR</a:t>
            </a:r>
          </a:p>
        </p:txBody>
      </p:sp>
      <p:sp>
        <p:nvSpPr>
          <p:cNvPr id="11" name="Down Arrow 10"/>
          <p:cNvSpPr/>
          <p:nvPr/>
        </p:nvSpPr>
        <p:spPr bwMode="auto">
          <a:xfrm>
            <a:off x="7391400" y="6172200"/>
            <a:ext cx="457200" cy="5334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3018" name="TextBox 24"/>
          <p:cNvSpPr txBox="1">
            <a:spLocks noChangeArrowheads="1"/>
          </p:cNvSpPr>
          <p:nvPr/>
        </p:nvSpPr>
        <p:spPr bwMode="auto">
          <a:xfrm>
            <a:off x="4343400" y="5983288"/>
            <a:ext cx="3136900" cy="646112"/>
          </a:xfrm>
          <a:prstGeom prst="rect">
            <a:avLst/>
          </a:prstGeom>
          <a:noFill/>
          <a:ln w="9525">
            <a:noFill/>
            <a:miter lim="800000"/>
            <a:headEnd/>
            <a:tailEnd/>
          </a:ln>
        </p:spPr>
        <p:txBody>
          <a:bodyPr wrap="none">
            <a:spAutoFit/>
          </a:bodyPr>
          <a:lstStyle/>
          <a:p>
            <a:pPr algn="ctr"/>
            <a:r>
              <a:rPr lang="en-US">
                <a:latin typeface="Calibri" pitchFamily="34" charset="0"/>
              </a:rPr>
              <a:t>Deconvolute &amp; deeisotope</a:t>
            </a:r>
          </a:p>
          <a:p>
            <a:pPr algn="ctr"/>
            <a:r>
              <a:rPr lang="en-US">
                <a:latin typeface="Calibri" pitchFamily="34" charset="0"/>
              </a:rPr>
              <a:t>Export as .LCS (or mzml) format</a:t>
            </a:r>
          </a:p>
        </p:txBody>
      </p:sp>
      <p:sp>
        <p:nvSpPr>
          <p:cNvPr id="43019" name="Rectangle 12"/>
          <p:cNvSpPr>
            <a:spLocks noChangeArrowheads="1"/>
          </p:cNvSpPr>
          <p:nvPr/>
        </p:nvSpPr>
        <p:spPr bwMode="auto">
          <a:xfrm>
            <a:off x="990600" y="1216025"/>
            <a:ext cx="7391400" cy="338138"/>
          </a:xfrm>
          <a:prstGeom prst="rect">
            <a:avLst/>
          </a:prstGeom>
          <a:noFill/>
          <a:ln w="9525">
            <a:noFill/>
            <a:miter lim="800000"/>
            <a:headEnd/>
            <a:tailEnd/>
          </a:ln>
        </p:spPr>
        <p:txBody>
          <a:bodyPr>
            <a:spAutoFit/>
          </a:bodyPr>
          <a:lstStyle/>
          <a:p>
            <a:pPr algn="ctr"/>
            <a:r>
              <a:rPr lang="en-US" b="1">
                <a:solidFill>
                  <a:schemeClr val="accent1"/>
                </a:solidFill>
                <a:latin typeface="Calibri" pitchFamily="34" charset="0"/>
              </a:rPr>
              <a:t>MSMS fragmentation of a highlighted minor glycoform was displayed</a:t>
            </a:r>
          </a:p>
        </p:txBody>
      </p:sp>
    </p:spTree>
  </p:cSld>
  <p:clrMapOvr>
    <a:masterClrMapping/>
  </p:clrMapOvr>
  <p:transition>
    <p:wipe dir="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a:xfrm>
            <a:off x="0" y="0"/>
            <a:ext cx="6489700" cy="1041400"/>
          </a:xfrm>
        </p:spPr>
        <p:txBody>
          <a:bodyPr/>
          <a:lstStyle/>
          <a:p>
            <a:pPr eaLnBrk="1" hangingPunct="1"/>
            <a:r>
              <a:rPr lang="en-US" sz="2000" smtClean="0"/>
              <a:t>Automated Glycan Identification using .LCS Files with SimGlycan</a:t>
            </a:r>
          </a:p>
        </p:txBody>
      </p:sp>
      <p:pic>
        <p:nvPicPr>
          <p:cNvPr id="44035" name="Picture 2"/>
          <p:cNvPicPr>
            <a:picLocks noChangeAspect="1" noChangeArrowheads="1"/>
          </p:cNvPicPr>
          <p:nvPr/>
        </p:nvPicPr>
        <p:blipFill>
          <a:blip r:embed="rId3" cstate="print"/>
          <a:srcRect/>
          <a:stretch>
            <a:fillRect/>
          </a:stretch>
        </p:blipFill>
        <p:spPr bwMode="auto">
          <a:xfrm>
            <a:off x="93663" y="1676400"/>
            <a:ext cx="8669337" cy="4513263"/>
          </a:xfrm>
          <a:prstGeom prst="rect">
            <a:avLst/>
          </a:prstGeom>
          <a:noFill/>
          <a:ln w="9525">
            <a:noFill/>
            <a:miter lim="800000"/>
            <a:headEnd/>
            <a:tailEnd/>
          </a:ln>
        </p:spPr>
      </p:pic>
      <p:sp>
        <p:nvSpPr>
          <p:cNvPr id="44036" name="TextBox 5"/>
          <p:cNvSpPr txBox="1">
            <a:spLocks noChangeArrowheads="1"/>
          </p:cNvSpPr>
          <p:nvPr/>
        </p:nvSpPr>
        <p:spPr bwMode="auto">
          <a:xfrm>
            <a:off x="381000" y="1292225"/>
            <a:ext cx="7772400" cy="307975"/>
          </a:xfrm>
          <a:prstGeom prst="rect">
            <a:avLst/>
          </a:prstGeom>
          <a:noFill/>
          <a:ln w="9525">
            <a:noFill/>
            <a:miter lim="800000"/>
            <a:headEnd/>
            <a:tailEnd/>
          </a:ln>
        </p:spPr>
        <p:txBody>
          <a:bodyPr>
            <a:spAutoFit/>
          </a:bodyPr>
          <a:lstStyle/>
          <a:p>
            <a:pPr algn="ctr"/>
            <a:r>
              <a:rPr lang="en-US" sz="1400" b="1">
                <a:solidFill>
                  <a:schemeClr val="accent1"/>
                </a:solidFill>
              </a:rPr>
              <a:t>The minor glycoform was correctly identified as FA2G2Ga1Sg1</a:t>
            </a:r>
          </a:p>
        </p:txBody>
      </p:sp>
      <p:sp>
        <p:nvSpPr>
          <p:cNvPr id="44037" name="Rectangle 8"/>
          <p:cNvSpPr>
            <a:spLocks noChangeArrowheads="1"/>
          </p:cNvSpPr>
          <p:nvPr/>
        </p:nvSpPr>
        <p:spPr bwMode="auto">
          <a:xfrm>
            <a:off x="304800" y="4495800"/>
            <a:ext cx="1787525" cy="261938"/>
          </a:xfrm>
          <a:prstGeom prst="rect">
            <a:avLst/>
          </a:prstGeom>
          <a:noFill/>
          <a:ln w="9525">
            <a:noFill/>
            <a:miter lim="800000"/>
            <a:headEnd/>
            <a:tailEnd/>
          </a:ln>
        </p:spPr>
        <p:txBody>
          <a:bodyPr wrap="none">
            <a:spAutoFit/>
          </a:bodyPr>
          <a:lstStyle/>
          <a:p>
            <a:r>
              <a:rPr lang="en-US" sz="1100"/>
              <a:t>alpha (1,3)-Gal (Ga1) </a:t>
            </a:r>
          </a:p>
        </p:txBody>
      </p:sp>
      <p:sp>
        <p:nvSpPr>
          <p:cNvPr id="44038" name="Rectangle 9"/>
          <p:cNvSpPr>
            <a:spLocks noChangeArrowheads="1"/>
          </p:cNvSpPr>
          <p:nvPr/>
        </p:nvSpPr>
        <p:spPr bwMode="auto">
          <a:xfrm>
            <a:off x="381000" y="5181600"/>
            <a:ext cx="1147763" cy="261938"/>
          </a:xfrm>
          <a:prstGeom prst="rect">
            <a:avLst/>
          </a:prstGeom>
          <a:noFill/>
          <a:ln w="9525">
            <a:noFill/>
            <a:miter lim="800000"/>
            <a:headEnd/>
            <a:tailEnd/>
          </a:ln>
        </p:spPr>
        <p:txBody>
          <a:bodyPr wrap="none">
            <a:spAutoFit/>
          </a:bodyPr>
          <a:lstStyle/>
          <a:p>
            <a:r>
              <a:rPr lang="en-US" sz="1100"/>
              <a:t>NeuGc (Sg1) </a:t>
            </a:r>
          </a:p>
        </p:txBody>
      </p:sp>
      <p:sp>
        <p:nvSpPr>
          <p:cNvPr id="44039" name="Oval 10"/>
          <p:cNvSpPr>
            <a:spLocks noChangeArrowheads="1"/>
          </p:cNvSpPr>
          <p:nvPr/>
        </p:nvSpPr>
        <p:spPr bwMode="auto">
          <a:xfrm>
            <a:off x="228600" y="4800600"/>
            <a:ext cx="1143000" cy="304800"/>
          </a:xfrm>
          <a:prstGeom prst="ellipse">
            <a:avLst/>
          </a:prstGeom>
          <a:noFill/>
          <a:ln w="12700" algn="ctr">
            <a:solidFill>
              <a:srgbClr val="FF0000"/>
            </a:solidFill>
            <a:round/>
            <a:headEnd/>
            <a:tailEnd/>
          </a:ln>
        </p:spPr>
        <p:txBody>
          <a:bodyPr/>
          <a:lstStyle/>
          <a:p>
            <a:endParaRPr lang="en-US"/>
          </a:p>
        </p:txBody>
      </p:sp>
      <p:cxnSp>
        <p:nvCxnSpPr>
          <p:cNvPr id="13" name="Straight Arrow Connector 12"/>
          <p:cNvCxnSpPr/>
          <p:nvPr/>
        </p:nvCxnSpPr>
        <p:spPr bwMode="auto">
          <a:xfrm flipH="1">
            <a:off x="469900" y="5430838"/>
            <a:ext cx="152400" cy="152400"/>
          </a:xfrm>
          <a:prstGeom prst="straightConnector1">
            <a:avLst/>
          </a:prstGeom>
          <a:ln>
            <a:solidFill>
              <a:srgbClr val="FF0000"/>
            </a:solidFill>
            <a:headEnd type="none" w="med" len="med"/>
            <a:tailEnd type="arrow"/>
          </a:ln>
        </p:spPr>
        <p:style>
          <a:lnRef idx="2">
            <a:schemeClr val="accent2"/>
          </a:lnRef>
          <a:fillRef idx="0">
            <a:schemeClr val="accent2"/>
          </a:fillRef>
          <a:effectRef idx="1">
            <a:schemeClr val="accent2"/>
          </a:effectRef>
          <a:fontRef idx="minor">
            <a:schemeClr val="tx1"/>
          </a:fontRef>
        </p:style>
      </p:cxnSp>
    </p:spTree>
  </p:cSld>
  <p:clrMapOvr>
    <a:masterClrMapping/>
  </p:clrMapOvr>
  <p:transition>
    <p:wipe dir="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Work in progress</a:t>
            </a:r>
            <a:endParaRPr lang="en-US" dirty="0"/>
          </a:p>
        </p:txBody>
      </p:sp>
      <p:sp>
        <p:nvSpPr>
          <p:cNvPr id="3" name="Content Placeholder 2"/>
          <p:cNvSpPr>
            <a:spLocks noGrp="1"/>
          </p:cNvSpPr>
          <p:nvPr>
            <p:ph idx="1"/>
          </p:nvPr>
        </p:nvSpPr>
        <p:spPr/>
        <p:txBody>
          <a:bodyPr/>
          <a:lstStyle/>
          <a:p>
            <a:r>
              <a:rPr lang="en-US" dirty="0" smtClean="0"/>
              <a:t>Developing a scientific library for </a:t>
            </a:r>
            <a:r>
              <a:rPr lang="en-US" dirty="0" err="1" smtClean="0"/>
              <a:t>RapiFluor</a:t>
            </a:r>
            <a:r>
              <a:rPr lang="en-US" dirty="0" smtClean="0"/>
              <a:t>-MS labeled glycans for automated glycan assignment</a:t>
            </a:r>
          </a:p>
          <a:p>
            <a:endParaRPr lang="en-US" dirty="0" smtClean="0"/>
          </a:p>
          <a:p>
            <a:r>
              <a:rPr lang="en-US" dirty="0" smtClean="0"/>
              <a:t>Applying </a:t>
            </a:r>
            <a:r>
              <a:rPr lang="en-US" dirty="0" err="1" smtClean="0"/>
              <a:t>RapiFluor</a:t>
            </a:r>
            <a:r>
              <a:rPr lang="en-US" dirty="0" smtClean="0"/>
              <a:t>-MS label for more complex </a:t>
            </a:r>
            <a:r>
              <a:rPr lang="en-US" dirty="0" err="1" smtClean="0"/>
              <a:t>glycosylated</a:t>
            </a:r>
            <a:r>
              <a:rPr lang="en-US" dirty="0" smtClean="0"/>
              <a:t> proteins</a:t>
            </a:r>
            <a:endParaRPr lang="en-US" dirty="0"/>
          </a:p>
        </p:txBody>
      </p:sp>
    </p:spTree>
  </p:cSld>
  <p:clrMapOvr>
    <a:masterClrMapping/>
  </p:clrMapOvr>
  <p:transition>
    <p:wipe dir="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7" name="Picture 2"/>
          <p:cNvPicPr>
            <a:picLocks noChangeAspect="1" noChangeArrowheads="1"/>
          </p:cNvPicPr>
          <p:nvPr/>
        </p:nvPicPr>
        <p:blipFill>
          <a:blip r:embed="rId2" cstate="print"/>
          <a:srcRect/>
          <a:stretch>
            <a:fillRect/>
          </a:stretch>
        </p:blipFill>
        <p:spPr bwMode="auto">
          <a:xfrm>
            <a:off x="5867400" y="2743200"/>
            <a:ext cx="2363788" cy="3661964"/>
          </a:xfrm>
          <a:prstGeom prst="rect">
            <a:avLst/>
          </a:prstGeom>
          <a:noFill/>
          <a:ln w="9525">
            <a:noFill/>
            <a:miter lim="800000"/>
            <a:headEnd/>
            <a:tailEnd/>
          </a:ln>
        </p:spPr>
      </p:pic>
      <p:pic>
        <p:nvPicPr>
          <p:cNvPr id="52228" name="Picture 3" descr="NIBRT logo.png"/>
          <p:cNvPicPr>
            <a:picLocks noChangeAspect="1"/>
          </p:cNvPicPr>
          <p:nvPr/>
        </p:nvPicPr>
        <p:blipFill>
          <a:blip r:embed="rId3" cstate="print"/>
          <a:srcRect/>
          <a:stretch>
            <a:fillRect/>
          </a:stretch>
        </p:blipFill>
        <p:spPr bwMode="auto">
          <a:xfrm>
            <a:off x="3962400" y="4343400"/>
            <a:ext cx="1828800" cy="663575"/>
          </a:xfrm>
          <a:prstGeom prst="rect">
            <a:avLst/>
          </a:prstGeom>
          <a:noFill/>
          <a:ln w="9525">
            <a:noFill/>
            <a:miter lim="800000"/>
            <a:headEnd/>
            <a:tailEnd/>
          </a:ln>
        </p:spPr>
      </p:pic>
      <p:sp>
        <p:nvSpPr>
          <p:cNvPr id="10" name="Content Placeholder 9"/>
          <p:cNvSpPr>
            <a:spLocks noGrp="1"/>
          </p:cNvSpPr>
          <p:nvPr>
            <p:ph idx="1"/>
          </p:nvPr>
        </p:nvSpPr>
        <p:spPr>
          <a:xfrm>
            <a:off x="457200" y="5181600"/>
            <a:ext cx="5105400" cy="1295400"/>
          </a:xfrm>
        </p:spPr>
        <p:txBody>
          <a:bodyPr>
            <a:normAutofit fontScale="92500"/>
          </a:bodyPr>
          <a:lstStyle/>
          <a:p>
            <a:pPr>
              <a:defRPr/>
            </a:pPr>
            <a:r>
              <a:rPr lang="en-US" dirty="0" smtClean="0"/>
              <a:t>Professor Pauline Rudd  (COI)</a:t>
            </a:r>
          </a:p>
          <a:p>
            <a:pPr lvl="1">
              <a:defRPr/>
            </a:pPr>
            <a:r>
              <a:rPr lang="en-US" sz="1600" dirty="0" smtClean="0"/>
              <a:t>Mark Hilliard (UNIFI Glycan Scientific Library)</a:t>
            </a:r>
          </a:p>
          <a:p>
            <a:pPr lvl="1">
              <a:defRPr/>
            </a:pPr>
            <a:r>
              <a:rPr lang="en-US" sz="1600" dirty="0" err="1" smtClean="0"/>
              <a:t>Giogio</a:t>
            </a:r>
            <a:r>
              <a:rPr lang="en-US" sz="1600" dirty="0" smtClean="0"/>
              <a:t> </a:t>
            </a:r>
            <a:r>
              <a:rPr lang="en-US" sz="1600" dirty="0" err="1" smtClean="0"/>
              <a:t>Carta</a:t>
            </a:r>
            <a:r>
              <a:rPr lang="en-US" sz="1600" dirty="0" smtClean="0"/>
              <a:t> (UNIFI Glycan Scientific Library)</a:t>
            </a:r>
          </a:p>
          <a:p>
            <a:pPr>
              <a:defRPr/>
            </a:pPr>
            <a:endParaRPr lang="en-US" sz="1800" dirty="0" smtClean="0"/>
          </a:p>
          <a:p>
            <a:pPr>
              <a:defRPr/>
            </a:pPr>
            <a:endParaRPr lang="en-US" sz="1800" dirty="0" smtClean="0"/>
          </a:p>
          <a:p>
            <a:pPr>
              <a:defRPr/>
            </a:pPr>
            <a:endParaRPr lang="en-US" dirty="0"/>
          </a:p>
        </p:txBody>
      </p:sp>
      <p:sp>
        <p:nvSpPr>
          <p:cNvPr id="6" name="Title 2"/>
          <p:cNvSpPr txBox="1">
            <a:spLocks/>
          </p:cNvSpPr>
          <p:nvPr/>
        </p:nvSpPr>
        <p:spPr bwMode="gray">
          <a:xfrm>
            <a:off x="139700" y="31750"/>
            <a:ext cx="6858000" cy="1004888"/>
          </a:xfrm>
          <a:prstGeom prst="rect">
            <a:avLst/>
          </a:prstGeom>
          <a:noFill/>
          <a:ln>
            <a:noFill/>
          </a:ln>
          <a:extLst/>
        </p:spPr>
        <p:txBody>
          <a:bodyPr vert="horz" wrap="square" lIns="91440" tIns="45720" rIns="91440" bIns="45720" numCol="1" anchor="b"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smtClean="0">
                <a:ln>
                  <a:noFill/>
                </a:ln>
                <a:solidFill>
                  <a:schemeClr val="accent1"/>
                </a:solidFill>
                <a:effectLst/>
                <a:uLnTx/>
                <a:uFillTx/>
                <a:latin typeface="+mj-lt"/>
                <a:ea typeface="MS PGothic" pitchFamily="34" charset="-128"/>
                <a:cs typeface="MS PGothic" charset="0"/>
              </a:rPr>
              <a:t>Acknowledgements</a:t>
            </a:r>
          </a:p>
        </p:txBody>
      </p:sp>
      <p:sp>
        <p:nvSpPr>
          <p:cNvPr id="8" name="Rounded Rectangle 7"/>
          <p:cNvSpPr/>
          <p:nvPr/>
        </p:nvSpPr>
        <p:spPr>
          <a:xfrm>
            <a:off x="304800" y="1600200"/>
            <a:ext cx="1143000" cy="1066800"/>
          </a:xfrm>
          <a:prstGeom prst="roundRect">
            <a:avLst>
              <a:gd name="adj" fmla="val 10000"/>
            </a:avLst>
          </a:prstGeom>
          <a:blipFill rotWithShape="0">
            <a:blip r:embed="rId4"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TextBox 8"/>
          <p:cNvSpPr txBox="1"/>
          <p:nvPr/>
        </p:nvSpPr>
        <p:spPr>
          <a:xfrm>
            <a:off x="1828800" y="1676400"/>
            <a:ext cx="2362200" cy="553998"/>
          </a:xfrm>
          <a:prstGeom prst="rect">
            <a:avLst/>
          </a:prstGeom>
          <a:noFill/>
        </p:spPr>
        <p:txBody>
          <a:bodyPr wrap="square" rtlCol="0">
            <a:spAutoFit/>
          </a:bodyPr>
          <a:lstStyle/>
          <a:p>
            <a:r>
              <a:rPr lang="en-US" sz="1200" dirty="0" smtClean="0"/>
              <a:t>Waters</a:t>
            </a:r>
          </a:p>
          <a:p>
            <a:r>
              <a:rPr lang="en-US" dirty="0" smtClean="0"/>
              <a:t>Matt </a:t>
            </a:r>
            <a:r>
              <a:rPr lang="en-US" dirty="0" err="1" smtClean="0"/>
              <a:t>Lauber</a:t>
            </a:r>
            <a:r>
              <a:rPr lang="en-US" dirty="0" smtClean="0"/>
              <a:t>   PhD </a:t>
            </a:r>
            <a:endParaRPr lang="en-US" dirty="0"/>
          </a:p>
        </p:txBody>
      </p:sp>
      <p:sp>
        <p:nvSpPr>
          <p:cNvPr id="11" name="Rounded Rectangle 10"/>
          <p:cNvSpPr/>
          <p:nvPr/>
        </p:nvSpPr>
        <p:spPr>
          <a:xfrm>
            <a:off x="304800" y="2971800"/>
            <a:ext cx="1162339" cy="991790"/>
          </a:xfrm>
          <a:prstGeom prst="roundRect">
            <a:avLst>
              <a:gd name="adj" fmla="val 10000"/>
            </a:avLst>
          </a:prstGeom>
          <a:blipFill rotWithShape="0">
            <a:blip r:embed="rId5" cstate="print"/>
            <a:stretch>
              <a:fillRect/>
            </a:stretch>
          </a:blipFill>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2" name="TextBox 11"/>
          <p:cNvSpPr txBox="1"/>
          <p:nvPr/>
        </p:nvSpPr>
        <p:spPr>
          <a:xfrm>
            <a:off x="1981200" y="3124200"/>
            <a:ext cx="2895600" cy="553998"/>
          </a:xfrm>
          <a:prstGeom prst="rect">
            <a:avLst/>
          </a:prstGeom>
          <a:noFill/>
        </p:spPr>
        <p:txBody>
          <a:bodyPr wrap="square" rtlCol="0">
            <a:spAutoFit/>
          </a:bodyPr>
          <a:lstStyle/>
          <a:p>
            <a:r>
              <a:rPr lang="en-US" sz="1200" dirty="0" smtClean="0"/>
              <a:t>New England </a:t>
            </a:r>
            <a:r>
              <a:rPr lang="en-US" sz="1200" dirty="0" err="1" smtClean="0"/>
              <a:t>Biolabs</a:t>
            </a:r>
            <a:endParaRPr lang="en-US" sz="1200" dirty="0" smtClean="0"/>
          </a:p>
          <a:p>
            <a:r>
              <a:rPr lang="en-US" dirty="0" smtClean="0"/>
              <a:t>Paula </a:t>
            </a:r>
            <a:r>
              <a:rPr lang="en-US" dirty="0" err="1" smtClean="0"/>
              <a:t>Magnelli</a:t>
            </a:r>
            <a:r>
              <a:rPr lang="en-US" dirty="0" smtClean="0"/>
              <a:t> PhD</a:t>
            </a:r>
            <a:endParaRPr lang="en-US" dirty="0"/>
          </a:p>
        </p:txBody>
      </p:sp>
    </p:spTree>
  </p:cSld>
  <p:clrMapOvr>
    <a:masterClrMapping/>
  </p:clrMapOvr>
  <p:transition>
    <p:wipe dir="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3" cstate="print"/>
          <a:srcRect/>
          <a:stretch>
            <a:fillRect/>
          </a:stretch>
        </p:blipFill>
        <p:spPr bwMode="auto">
          <a:xfrm>
            <a:off x="381000" y="1219200"/>
            <a:ext cx="7924800" cy="5329238"/>
          </a:xfrm>
          <a:prstGeom prst="rect">
            <a:avLst/>
          </a:prstGeom>
          <a:noFill/>
          <a:ln w="9525">
            <a:noFill/>
            <a:miter lim="800000"/>
            <a:headEnd/>
            <a:tailEnd/>
          </a:ln>
        </p:spPr>
      </p:pic>
      <p:sp>
        <p:nvSpPr>
          <p:cNvPr id="4" name="Title 1"/>
          <p:cNvSpPr txBox="1">
            <a:spLocks/>
          </p:cNvSpPr>
          <p:nvPr/>
        </p:nvSpPr>
        <p:spPr bwMode="gray">
          <a:xfrm>
            <a:off x="141288" y="-28575"/>
            <a:ext cx="6858000" cy="1066800"/>
          </a:xfrm>
          <a:prstGeom prst="rect">
            <a:avLst/>
          </a:prstGeom>
          <a:noFill/>
          <a:ln w="9525">
            <a:noFill/>
            <a:miter lim="800000"/>
            <a:headEnd/>
            <a:tailEnd/>
          </a:ln>
        </p:spPr>
        <p:txBody>
          <a:bodyPr anchor="b"/>
          <a:lstStyle/>
          <a:p>
            <a:pPr eaLnBrk="0" hangingPunct="0">
              <a:defRPr/>
            </a:pPr>
            <a:r>
              <a:rPr lang="en-US" altLang="en-US" sz="2400" b="1" kern="0" dirty="0">
                <a:solidFill>
                  <a:schemeClr val="accent1"/>
                </a:solidFill>
                <a:latin typeface="+mj-lt"/>
                <a:cs typeface="MS PGothic" charset="0"/>
              </a:rPr>
              <a:t>Glycoprotein Characterization</a:t>
            </a:r>
          </a:p>
          <a:p>
            <a:pPr eaLnBrk="0" hangingPunct="0">
              <a:defRPr/>
            </a:pPr>
            <a:r>
              <a:rPr lang="en-US" altLang="en-US" sz="2000" kern="0" dirty="0">
                <a:solidFill>
                  <a:schemeClr val="accent1"/>
                </a:solidFill>
                <a:latin typeface="+mj-lt"/>
                <a:cs typeface="MS PGothic" charset="0"/>
              </a:rPr>
              <a:t>Multiple Strategies – Complementary Information</a:t>
            </a:r>
          </a:p>
        </p:txBody>
      </p:sp>
      <p:sp>
        <p:nvSpPr>
          <p:cNvPr id="5" name="Oval 4"/>
          <p:cNvSpPr>
            <a:spLocks noChangeArrowheads="1"/>
          </p:cNvSpPr>
          <p:nvPr/>
        </p:nvSpPr>
        <p:spPr bwMode="auto">
          <a:xfrm>
            <a:off x="6248400" y="1447800"/>
            <a:ext cx="1524000" cy="1447800"/>
          </a:xfrm>
          <a:prstGeom prst="ellipse">
            <a:avLst/>
          </a:prstGeom>
          <a:noFill/>
          <a:ln w="25400" algn="ctr">
            <a:solidFill>
              <a:srgbClr val="FF0000"/>
            </a:solidFill>
            <a:round/>
            <a:headEnd/>
            <a:tailEnd/>
          </a:ln>
        </p:spPr>
        <p:txBody>
          <a:bodyPr/>
          <a:lstStyle/>
          <a:p>
            <a:endParaRPr lang="en-US"/>
          </a:p>
        </p:txBody>
      </p:sp>
    </p:spTree>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1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41288" y="304800"/>
            <a:ext cx="6489700" cy="731838"/>
          </a:xfrm>
        </p:spPr>
        <p:txBody>
          <a:bodyPr/>
          <a:lstStyle/>
          <a:p>
            <a:pPr eaLnBrk="1" hangingPunct="1"/>
            <a:r>
              <a:rPr lang="en-US" smtClean="0">
                <a:solidFill>
                  <a:srgbClr val="002060"/>
                </a:solidFill>
              </a:rPr>
              <a:t>Carbohydrate Complexity</a:t>
            </a:r>
          </a:p>
        </p:txBody>
      </p:sp>
      <p:pic>
        <p:nvPicPr>
          <p:cNvPr id="6147" name="Picture 2"/>
          <p:cNvPicPr>
            <a:picLocks noChangeAspect="1" noChangeArrowheads="1"/>
          </p:cNvPicPr>
          <p:nvPr/>
        </p:nvPicPr>
        <p:blipFill>
          <a:blip r:embed="rId2" cstate="print"/>
          <a:srcRect l="20667" t="24297" r="24918" b="6667"/>
          <a:stretch>
            <a:fillRect/>
          </a:stretch>
        </p:blipFill>
        <p:spPr bwMode="auto">
          <a:xfrm>
            <a:off x="1057275" y="1473200"/>
            <a:ext cx="6634163" cy="4733925"/>
          </a:xfrm>
          <a:prstGeom prst="rect">
            <a:avLst/>
          </a:prstGeom>
          <a:noFill/>
          <a:ln w="9525">
            <a:noFill/>
            <a:miter lim="800000"/>
            <a:headEnd/>
            <a:tailEnd/>
          </a:ln>
        </p:spPr>
      </p:pic>
    </p:spTree>
  </p:cSld>
  <p:clrMapOvr>
    <a:masterClrMapping/>
  </p:clrMapOvr>
  <p:transition>
    <p:wipe dir="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77"/>
          <p:cNvSpPr txBox="1">
            <a:spLocks noChangeArrowheads="1"/>
          </p:cNvSpPr>
          <p:nvPr/>
        </p:nvSpPr>
        <p:spPr bwMode="auto">
          <a:xfrm>
            <a:off x="381000" y="228600"/>
            <a:ext cx="5032375" cy="461963"/>
          </a:xfrm>
          <a:prstGeom prst="rect">
            <a:avLst/>
          </a:prstGeom>
          <a:noFill/>
          <a:ln>
            <a:noFill/>
          </a:ln>
          <a:extLst>
            <a:ext uri="{909E8E84-426E-40DD-AFC4-6F175D3DCCD1}"/>
            <a:ext uri="{91240B29-F687-4F45-9708-019B960494DF}"/>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defRPr/>
            </a:pPr>
            <a:r>
              <a:rPr lang="en-IE" sz="2400" b="1" dirty="0" smtClean="0">
                <a:solidFill>
                  <a:srgbClr val="003366"/>
                </a:solidFill>
                <a:latin typeface="+mn-lt"/>
                <a:cs typeface="Arial" pitchFamily="34" charset="0"/>
              </a:rPr>
              <a:t>Classes of </a:t>
            </a:r>
            <a:r>
              <a:rPr lang="en-IE" sz="2400" b="1" i="1" dirty="0" smtClean="0">
                <a:solidFill>
                  <a:srgbClr val="003366"/>
                </a:solidFill>
                <a:latin typeface="+mn-lt"/>
                <a:cs typeface="Arial" pitchFamily="34" charset="0"/>
              </a:rPr>
              <a:t>N</a:t>
            </a:r>
            <a:r>
              <a:rPr lang="en-IE" sz="2400" b="1" dirty="0" smtClean="0">
                <a:solidFill>
                  <a:srgbClr val="003366"/>
                </a:solidFill>
                <a:latin typeface="+mn-lt"/>
                <a:cs typeface="Arial" pitchFamily="34" charset="0"/>
              </a:rPr>
              <a:t>-Linked </a:t>
            </a:r>
            <a:r>
              <a:rPr lang="en-IE" sz="2400" b="1" dirty="0" err="1" smtClean="0">
                <a:solidFill>
                  <a:srgbClr val="003366"/>
                </a:solidFill>
                <a:latin typeface="+mn-lt"/>
                <a:cs typeface="Arial" pitchFamily="34" charset="0"/>
              </a:rPr>
              <a:t>Glycans</a:t>
            </a:r>
            <a:endParaRPr lang="en-IE" sz="2400" b="1" dirty="0">
              <a:solidFill>
                <a:srgbClr val="003366"/>
              </a:solidFill>
              <a:latin typeface="+mn-lt"/>
              <a:cs typeface="Arial" pitchFamily="34" charset="0"/>
            </a:endParaRPr>
          </a:p>
        </p:txBody>
      </p:sp>
      <p:grpSp>
        <p:nvGrpSpPr>
          <p:cNvPr id="2" name="Group 19"/>
          <p:cNvGrpSpPr>
            <a:grpSpLocks/>
          </p:cNvGrpSpPr>
          <p:nvPr/>
        </p:nvGrpSpPr>
        <p:grpSpPr bwMode="auto">
          <a:xfrm>
            <a:off x="3065463" y="981075"/>
            <a:ext cx="2535237" cy="4968875"/>
            <a:chOff x="2771775" y="692150"/>
            <a:chExt cx="2535238" cy="4968875"/>
          </a:xfrm>
        </p:grpSpPr>
        <p:pic>
          <p:nvPicPr>
            <p:cNvPr id="7185" name="Picture 4" descr="A2G(4)2S(6)2.png"/>
            <p:cNvPicPr>
              <a:picLocks noChangeAspect="1"/>
            </p:cNvPicPr>
            <p:nvPr/>
          </p:nvPicPr>
          <p:blipFill>
            <a:blip r:embed="rId3" cstate="print"/>
            <a:srcRect/>
            <a:stretch>
              <a:fillRect/>
            </a:stretch>
          </p:blipFill>
          <p:spPr bwMode="auto">
            <a:xfrm>
              <a:off x="3821113" y="2409825"/>
              <a:ext cx="1485900" cy="942975"/>
            </a:xfrm>
            <a:prstGeom prst="rect">
              <a:avLst/>
            </a:prstGeom>
            <a:noFill/>
            <a:ln w="9525">
              <a:noFill/>
              <a:miter lim="800000"/>
              <a:headEnd/>
              <a:tailEnd/>
            </a:ln>
          </p:spPr>
        </p:pic>
        <p:grpSp>
          <p:nvGrpSpPr>
            <p:cNvPr id="4" name="Group 33"/>
            <p:cNvGrpSpPr>
              <a:grpSpLocks/>
            </p:cNvGrpSpPr>
            <p:nvPr/>
          </p:nvGrpSpPr>
          <p:grpSpPr bwMode="auto">
            <a:xfrm>
              <a:off x="4133850" y="692150"/>
              <a:ext cx="1173163" cy="1627188"/>
              <a:chOff x="4133427" y="692696"/>
              <a:chExt cx="1173999" cy="1627176"/>
            </a:xfrm>
          </p:grpSpPr>
          <p:sp>
            <p:nvSpPr>
              <p:cNvPr id="7189" name="TextBox 5"/>
              <p:cNvSpPr txBox="1">
                <a:spLocks noChangeArrowheads="1"/>
              </p:cNvSpPr>
              <p:nvPr/>
            </p:nvSpPr>
            <p:spPr bwMode="auto">
              <a:xfrm>
                <a:off x="4133427" y="692696"/>
                <a:ext cx="1160118" cy="369329"/>
              </a:xfrm>
              <a:prstGeom prst="rect">
                <a:avLst/>
              </a:prstGeom>
              <a:noFill/>
              <a:ln w="9525">
                <a:noFill/>
                <a:miter lim="800000"/>
                <a:headEnd/>
                <a:tailEnd/>
              </a:ln>
            </p:spPr>
            <p:txBody>
              <a:bodyPr wrap="none">
                <a:spAutoFit/>
              </a:bodyPr>
              <a:lstStyle/>
              <a:p>
                <a:r>
                  <a:rPr lang="en-IE" b="1">
                    <a:solidFill>
                      <a:srgbClr val="0033CC"/>
                    </a:solidFill>
                    <a:latin typeface="Arial" pitchFamily="34" charset="0"/>
                  </a:rPr>
                  <a:t>Complex</a:t>
                </a:r>
              </a:p>
            </p:txBody>
          </p:sp>
          <p:pic>
            <p:nvPicPr>
              <p:cNvPr id="7190" name="Picture 13" descr="A2.png"/>
              <p:cNvPicPr>
                <a:picLocks noChangeAspect="1"/>
              </p:cNvPicPr>
              <p:nvPr/>
            </p:nvPicPr>
            <p:blipFill>
              <a:blip r:embed="rId4" cstate="print"/>
              <a:srcRect/>
              <a:stretch>
                <a:fillRect/>
              </a:stretch>
            </p:blipFill>
            <p:spPr bwMode="auto">
              <a:xfrm>
                <a:off x="4271033" y="1386936"/>
                <a:ext cx="1036393" cy="932936"/>
              </a:xfrm>
              <a:prstGeom prst="rect">
                <a:avLst/>
              </a:prstGeom>
              <a:noFill/>
              <a:ln w="9525">
                <a:noFill/>
                <a:miter lim="800000"/>
                <a:headEnd/>
                <a:tailEnd/>
              </a:ln>
            </p:spPr>
          </p:pic>
        </p:grpSp>
        <p:pic>
          <p:nvPicPr>
            <p:cNvPr id="7187" name="Picture 15" descr="F(6)A2G(4)2.png"/>
            <p:cNvPicPr>
              <a:picLocks noChangeAspect="1"/>
            </p:cNvPicPr>
            <p:nvPr/>
          </p:nvPicPr>
          <p:blipFill>
            <a:blip r:embed="rId5" cstate="print"/>
            <a:srcRect/>
            <a:stretch>
              <a:fillRect/>
            </a:stretch>
          </p:blipFill>
          <p:spPr bwMode="auto">
            <a:xfrm>
              <a:off x="4010025" y="3443288"/>
              <a:ext cx="1296988" cy="949325"/>
            </a:xfrm>
            <a:prstGeom prst="rect">
              <a:avLst/>
            </a:prstGeom>
            <a:noFill/>
            <a:ln w="9525">
              <a:noFill/>
              <a:miter lim="800000"/>
              <a:headEnd/>
              <a:tailEnd/>
            </a:ln>
          </p:spPr>
        </p:pic>
        <p:pic>
          <p:nvPicPr>
            <p:cNvPr id="7188" name="Picture 16" descr="F(6)A4G(4)Lac(4)1S(3)3.png"/>
            <p:cNvPicPr>
              <a:picLocks noChangeAspect="1"/>
            </p:cNvPicPr>
            <p:nvPr/>
          </p:nvPicPr>
          <p:blipFill>
            <a:blip r:embed="rId6" cstate="print"/>
            <a:srcRect/>
            <a:stretch>
              <a:fillRect/>
            </a:stretch>
          </p:blipFill>
          <p:spPr bwMode="auto">
            <a:xfrm>
              <a:off x="2771775" y="4483100"/>
              <a:ext cx="2535238" cy="1177925"/>
            </a:xfrm>
            <a:prstGeom prst="rect">
              <a:avLst/>
            </a:prstGeom>
            <a:noFill/>
            <a:ln w="9525">
              <a:noFill/>
              <a:miter lim="800000"/>
              <a:headEnd/>
              <a:tailEnd/>
            </a:ln>
          </p:spPr>
        </p:pic>
      </p:grpSp>
      <p:grpSp>
        <p:nvGrpSpPr>
          <p:cNvPr id="5" name="Group 22"/>
          <p:cNvGrpSpPr>
            <a:grpSpLocks/>
          </p:cNvGrpSpPr>
          <p:nvPr/>
        </p:nvGrpSpPr>
        <p:grpSpPr bwMode="auto">
          <a:xfrm>
            <a:off x="6305550" y="981075"/>
            <a:ext cx="1506538" cy="4492625"/>
            <a:chOff x="6305823" y="980728"/>
            <a:chExt cx="1506537" cy="4492625"/>
          </a:xfrm>
        </p:grpSpPr>
        <p:pic>
          <p:nvPicPr>
            <p:cNvPr id="7180" name="Picture 6" descr="F(6)M5A1G(4)1.png"/>
            <p:cNvPicPr>
              <a:picLocks noChangeAspect="1"/>
            </p:cNvPicPr>
            <p:nvPr/>
          </p:nvPicPr>
          <p:blipFill>
            <a:blip r:embed="rId7" cstate="print"/>
            <a:srcRect/>
            <a:stretch>
              <a:fillRect/>
            </a:stretch>
          </p:blipFill>
          <p:spPr bwMode="auto">
            <a:xfrm>
              <a:off x="6523310" y="2888903"/>
              <a:ext cx="1289050" cy="1162050"/>
            </a:xfrm>
            <a:prstGeom prst="rect">
              <a:avLst/>
            </a:prstGeom>
            <a:noFill/>
            <a:ln w="9525">
              <a:noFill/>
              <a:miter lim="800000"/>
              <a:headEnd/>
              <a:tailEnd/>
            </a:ln>
          </p:spPr>
        </p:pic>
        <p:grpSp>
          <p:nvGrpSpPr>
            <p:cNvPr id="6" name="Group 34"/>
            <p:cNvGrpSpPr>
              <a:grpSpLocks/>
            </p:cNvGrpSpPr>
            <p:nvPr/>
          </p:nvGrpSpPr>
          <p:grpSpPr bwMode="auto">
            <a:xfrm>
              <a:off x="6553473" y="980728"/>
              <a:ext cx="1258887" cy="1835150"/>
              <a:chOff x="6258872" y="692696"/>
              <a:chExt cx="1260000" cy="1835370"/>
            </a:xfrm>
          </p:grpSpPr>
          <p:sp>
            <p:nvSpPr>
              <p:cNvPr id="7183" name="TextBox 11"/>
              <p:cNvSpPr txBox="1">
                <a:spLocks noChangeArrowheads="1"/>
              </p:cNvSpPr>
              <p:nvPr/>
            </p:nvSpPr>
            <p:spPr bwMode="auto">
              <a:xfrm>
                <a:off x="6352617" y="692696"/>
                <a:ext cx="916445" cy="369376"/>
              </a:xfrm>
              <a:prstGeom prst="rect">
                <a:avLst/>
              </a:prstGeom>
              <a:noFill/>
              <a:ln w="9525">
                <a:noFill/>
                <a:miter lim="800000"/>
                <a:headEnd/>
                <a:tailEnd/>
              </a:ln>
            </p:spPr>
            <p:txBody>
              <a:bodyPr wrap="none">
                <a:spAutoFit/>
              </a:bodyPr>
              <a:lstStyle/>
              <a:p>
                <a:r>
                  <a:rPr lang="en-IE" b="1">
                    <a:solidFill>
                      <a:srgbClr val="0033CC"/>
                    </a:solidFill>
                    <a:latin typeface="Arial" pitchFamily="34" charset="0"/>
                  </a:rPr>
                  <a:t>Hybrid</a:t>
                </a:r>
              </a:p>
            </p:txBody>
          </p:sp>
          <p:pic>
            <p:nvPicPr>
              <p:cNvPr id="7184" name="Picture 12" descr="M5A1.png"/>
              <p:cNvPicPr>
                <a:picLocks noChangeAspect="1"/>
              </p:cNvPicPr>
              <p:nvPr/>
            </p:nvPicPr>
            <p:blipFill>
              <a:blip r:embed="rId8" cstate="print"/>
              <a:srcRect/>
              <a:stretch>
                <a:fillRect/>
              </a:stretch>
            </p:blipFill>
            <p:spPr bwMode="auto">
              <a:xfrm>
                <a:off x="6258872" y="1386936"/>
                <a:ext cx="1260000" cy="1141130"/>
              </a:xfrm>
              <a:prstGeom prst="rect">
                <a:avLst/>
              </a:prstGeom>
              <a:noFill/>
              <a:ln w="9525">
                <a:noFill/>
                <a:miter lim="800000"/>
                <a:headEnd/>
                <a:tailEnd/>
              </a:ln>
            </p:spPr>
          </p:pic>
        </p:grpSp>
        <p:pic>
          <p:nvPicPr>
            <p:cNvPr id="7182" name="Picture 19" descr="M5A1BG(4)1S(3)1.png"/>
            <p:cNvPicPr>
              <a:picLocks noChangeAspect="1"/>
            </p:cNvPicPr>
            <p:nvPr/>
          </p:nvPicPr>
          <p:blipFill>
            <a:blip r:embed="rId9" cstate="print"/>
            <a:srcRect/>
            <a:stretch>
              <a:fillRect/>
            </a:stretch>
          </p:blipFill>
          <p:spPr bwMode="auto">
            <a:xfrm>
              <a:off x="6305823" y="4123978"/>
              <a:ext cx="1506537" cy="1349375"/>
            </a:xfrm>
            <a:prstGeom prst="rect">
              <a:avLst/>
            </a:prstGeom>
            <a:noFill/>
            <a:ln w="9525">
              <a:noFill/>
              <a:miter lim="800000"/>
              <a:headEnd/>
              <a:tailEnd/>
            </a:ln>
          </p:spPr>
        </p:pic>
      </p:grpSp>
      <p:grpSp>
        <p:nvGrpSpPr>
          <p:cNvPr id="7" name="Group 1"/>
          <p:cNvGrpSpPr>
            <a:grpSpLocks/>
          </p:cNvGrpSpPr>
          <p:nvPr/>
        </p:nvGrpSpPr>
        <p:grpSpPr bwMode="auto">
          <a:xfrm>
            <a:off x="1212850" y="981075"/>
            <a:ext cx="1762125" cy="4570413"/>
            <a:chOff x="919163" y="692150"/>
            <a:chExt cx="1762021" cy="4570413"/>
          </a:xfrm>
        </p:grpSpPr>
        <p:pic>
          <p:nvPicPr>
            <p:cNvPr id="7175" name="Picture 7" descr="M8D1.png"/>
            <p:cNvPicPr>
              <a:picLocks noChangeAspect="1"/>
            </p:cNvPicPr>
            <p:nvPr/>
          </p:nvPicPr>
          <p:blipFill>
            <a:blip r:embed="rId10" cstate="print"/>
            <a:srcRect/>
            <a:stretch>
              <a:fillRect/>
            </a:stretch>
          </p:blipFill>
          <p:spPr bwMode="auto">
            <a:xfrm>
              <a:off x="1076325" y="3824288"/>
              <a:ext cx="1263650" cy="1438275"/>
            </a:xfrm>
            <a:prstGeom prst="rect">
              <a:avLst/>
            </a:prstGeom>
            <a:noFill/>
            <a:ln w="9525">
              <a:noFill/>
              <a:miter lim="800000"/>
              <a:headEnd/>
              <a:tailEnd/>
            </a:ln>
          </p:spPr>
        </p:pic>
        <p:grpSp>
          <p:nvGrpSpPr>
            <p:cNvPr id="8" name="Group 32"/>
            <p:cNvGrpSpPr>
              <a:grpSpLocks/>
            </p:cNvGrpSpPr>
            <p:nvPr/>
          </p:nvGrpSpPr>
          <p:grpSpPr bwMode="auto">
            <a:xfrm>
              <a:off x="919163" y="692150"/>
              <a:ext cx="1762021" cy="1627188"/>
              <a:chOff x="918916" y="692696"/>
              <a:chExt cx="1761545" cy="1627142"/>
            </a:xfrm>
          </p:grpSpPr>
          <p:sp>
            <p:nvSpPr>
              <p:cNvPr id="7178" name="TextBox 16"/>
              <p:cNvSpPr txBox="1">
                <a:spLocks noChangeArrowheads="1"/>
              </p:cNvSpPr>
              <p:nvPr/>
            </p:nvSpPr>
            <p:spPr bwMode="auto">
              <a:xfrm>
                <a:off x="918916" y="692696"/>
                <a:ext cx="1761545" cy="369322"/>
              </a:xfrm>
              <a:prstGeom prst="rect">
                <a:avLst/>
              </a:prstGeom>
              <a:noFill/>
              <a:ln w="9525">
                <a:noFill/>
                <a:miter lim="800000"/>
                <a:headEnd/>
                <a:tailEnd/>
              </a:ln>
            </p:spPr>
            <p:txBody>
              <a:bodyPr wrap="none">
                <a:spAutoFit/>
              </a:bodyPr>
              <a:lstStyle/>
              <a:p>
                <a:r>
                  <a:rPr lang="en-IE" b="1">
                    <a:solidFill>
                      <a:srgbClr val="0033CC"/>
                    </a:solidFill>
                    <a:latin typeface="Arial" pitchFamily="34" charset="0"/>
                  </a:rPr>
                  <a:t>High Mannose</a:t>
                </a:r>
              </a:p>
            </p:txBody>
          </p:sp>
          <p:pic>
            <p:nvPicPr>
              <p:cNvPr id="7179" name="Picture 18" descr="M5.png"/>
              <p:cNvPicPr>
                <a:picLocks noChangeAspect="1"/>
              </p:cNvPicPr>
              <p:nvPr/>
            </p:nvPicPr>
            <p:blipFill>
              <a:blip r:embed="rId11" cstate="print"/>
              <a:srcRect/>
              <a:stretch>
                <a:fillRect/>
              </a:stretch>
            </p:blipFill>
            <p:spPr bwMode="auto">
              <a:xfrm>
                <a:off x="1064599" y="1386936"/>
                <a:ext cx="1275337" cy="932902"/>
              </a:xfrm>
              <a:prstGeom prst="rect">
                <a:avLst/>
              </a:prstGeom>
              <a:noFill/>
              <a:ln w="9525">
                <a:noFill/>
                <a:miter lim="800000"/>
                <a:headEnd/>
                <a:tailEnd/>
              </a:ln>
            </p:spPr>
          </p:pic>
        </p:grpSp>
        <p:pic>
          <p:nvPicPr>
            <p:cNvPr id="7177" name="Picture 20" descr="M7D3.png"/>
            <p:cNvPicPr>
              <a:picLocks noChangeAspect="1"/>
            </p:cNvPicPr>
            <p:nvPr/>
          </p:nvPicPr>
          <p:blipFill>
            <a:blip r:embed="rId12" cstate="print"/>
            <a:srcRect/>
            <a:stretch>
              <a:fillRect/>
            </a:stretch>
          </p:blipFill>
          <p:spPr bwMode="auto">
            <a:xfrm>
              <a:off x="1062038" y="2344738"/>
              <a:ext cx="1277937" cy="1454150"/>
            </a:xfrm>
            <a:prstGeom prst="rect">
              <a:avLst/>
            </a:prstGeom>
            <a:noFill/>
            <a:ln w="9525">
              <a:noFill/>
              <a:miter lim="800000"/>
              <a:headEnd/>
              <a:tailEnd/>
            </a:ln>
          </p:spPr>
        </p:pic>
      </p:grpSp>
      <p:cxnSp>
        <p:nvCxnSpPr>
          <p:cNvPr id="25" name="Straight Connector 24"/>
          <p:cNvCxnSpPr/>
          <p:nvPr/>
        </p:nvCxnSpPr>
        <p:spPr>
          <a:xfrm>
            <a:off x="0" y="762000"/>
            <a:ext cx="9144000" cy="0"/>
          </a:xfrm>
          <a:prstGeom prst="line">
            <a:avLst/>
          </a:prstGeom>
          <a:ln w="28575" cap="rnd">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cove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3"/>
          <p:cNvGrpSpPr>
            <a:grpSpLocks/>
          </p:cNvGrpSpPr>
          <p:nvPr/>
        </p:nvGrpSpPr>
        <p:grpSpPr bwMode="auto">
          <a:xfrm>
            <a:off x="114300" y="889000"/>
            <a:ext cx="2038350" cy="1016000"/>
            <a:chOff x="179512" y="764704"/>
            <a:chExt cx="2092896" cy="1016381"/>
          </a:xfrm>
        </p:grpSpPr>
        <p:pic>
          <p:nvPicPr>
            <p:cNvPr id="8222" name="Picture 6" descr="EPO Sialylation.png"/>
            <p:cNvPicPr>
              <a:picLocks noChangeAspect="1"/>
            </p:cNvPicPr>
            <p:nvPr/>
          </p:nvPicPr>
          <p:blipFill>
            <a:blip r:embed="rId2" cstate="print"/>
            <a:srcRect/>
            <a:stretch>
              <a:fillRect/>
            </a:stretch>
          </p:blipFill>
          <p:spPr bwMode="auto">
            <a:xfrm>
              <a:off x="179512" y="764704"/>
              <a:ext cx="1705004" cy="1016381"/>
            </a:xfrm>
            <a:prstGeom prst="rect">
              <a:avLst/>
            </a:prstGeom>
            <a:noFill/>
            <a:ln w="9525">
              <a:noFill/>
              <a:miter lim="800000"/>
              <a:headEnd/>
              <a:tailEnd/>
            </a:ln>
          </p:spPr>
        </p:pic>
        <p:grpSp>
          <p:nvGrpSpPr>
            <p:cNvPr id="3" name="Group 28"/>
            <p:cNvGrpSpPr>
              <a:grpSpLocks/>
            </p:cNvGrpSpPr>
            <p:nvPr/>
          </p:nvGrpSpPr>
          <p:grpSpPr bwMode="auto">
            <a:xfrm>
              <a:off x="1760982" y="1144258"/>
              <a:ext cx="511426" cy="277103"/>
              <a:chOff x="2232361" y="1125404"/>
              <a:chExt cx="511426" cy="277103"/>
            </a:xfrm>
          </p:grpSpPr>
          <p:cxnSp>
            <p:nvCxnSpPr>
              <p:cNvPr id="32" name="Straight Connector 31"/>
              <p:cNvCxnSpPr/>
              <p:nvPr/>
            </p:nvCxnSpPr>
            <p:spPr>
              <a:xfrm rot="10800000">
                <a:off x="2231973" y="1263569"/>
                <a:ext cx="10757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225" name="TextBox 29"/>
              <p:cNvSpPr txBox="1">
                <a:spLocks noChangeArrowheads="1"/>
              </p:cNvSpPr>
              <p:nvPr/>
            </p:nvSpPr>
            <p:spPr bwMode="auto">
              <a:xfrm>
                <a:off x="2268881" y="1125404"/>
                <a:ext cx="474906" cy="277103"/>
              </a:xfrm>
              <a:prstGeom prst="rect">
                <a:avLst/>
              </a:prstGeom>
              <a:noFill/>
              <a:ln w="9525">
                <a:noFill/>
                <a:miter lim="800000"/>
                <a:headEnd/>
                <a:tailEnd/>
              </a:ln>
            </p:spPr>
            <p:txBody>
              <a:bodyPr wrap="none">
                <a:spAutoFit/>
              </a:bodyPr>
              <a:lstStyle/>
              <a:p>
                <a:r>
                  <a:rPr lang="en-IE" sz="1200" b="1">
                    <a:latin typeface="Arial" pitchFamily="34" charset="0"/>
                  </a:rPr>
                  <a:t>Asn</a:t>
                </a:r>
              </a:p>
            </p:txBody>
          </p:sp>
        </p:grpSp>
      </p:grpSp>
      <p:grpSp>
        <p:nvGrpSpPr>
          <p:cNvPr id="4" name="Group 56"/>
          <p:cNvGrpSpPr>
            <a:grpSpLocks/>
          </p:cNvGrpSpPr>
          <p:nvPr/>
        </p:nvGrpSpPr>
        <p:grpSpPr bwMode="auto">
          <a:xfrm>
            <a:off x="420688" y="2400300"/>
            <a:ext cx="1662112" cy="846138"/>
            <a:chOff x="565207" y="4007345"/>
            <a:chExt cx="1707206" cy="845881"/>
          </a:xfrm>
        </p:grpSpPr>
        <p:pic>
          <p:nvPicPr>
            <p:cNvPr id="8218" name="Picture 11" descr="Sialic Acid.png"/>
            <p:cNvPicPr>
              <a:picLocks noChangeAspect="1"/>
            </p:cNvPicPr>
            <p:nvPr/>
          </p:nvPicPr>
          <p:blipFill>
            <a:blip r:embed="rId3" cstate="print"/>
            <a:srcRect/>
            <a:stretch>
              <a:fillRect/>
            </a:stretch>
          </p:blipFill>
          <p:spPr bwMode="auto">
            <a:xfrm>
              <a:off x="565207" y="4007345"/>
              <a:ext cx="1319309" cy="845881"/>
            </a:xfrm>
            <a:prstGeom prst="rect">
              <a:avLst/>
            </a:prstGeom>
            <a:noFill/>
            <a:ln w="9525">
              <a:noFill/>
              <a:miter lim="800000"/>
              <a:headEnd/>
              <a:tailEnd/>
            </a:ln>
          </p:spPr>
        </p:pic>
        <p:grpSp>
          <p:nvGrpSpPr>
            <p:cNvPr id="7" name="Group 35"/>
            <p:cNvGrpSpPr>
              <a:grpSpLocks/>
            </p:cNvGrpSpPr>
            <p:nvPr/>
          </p:nvGrpSpPr>
          <p:grpSpPr bwMode="auto">
            <a:xfrm>
              <a:off x="1760942" y="4216831"/>
              <a:ext cx="511471" cy="276915"/>
              <a:chOff x="2232321" y="1124900"/>
              <a:chExt cx="511471" cy="276915"/>
            </a:xfrm>
          </p:grpSpPr>
          <p:cxnSp>
            <p:nvCxnSpPr>
              <p:cNvPr id="28" name="Straight Connector 27"/>
              <p:cNvCxnSpPr/>
              <p:nvPr/>
            </p:nvCxnSpPr>
            <p:spPr>
              <a:xfrm rot="10800000">
                <a:off x="2231793" y="1262971"/>
                <a:ext cx="10924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221" name="TextBox 34"/>
              <p:cNvSpPr txBox="1">
                <a:spLocks noChangeArrowheads="1"/>
              </p:cNvSpPr>
              <p:nvPr/>
            </p:nvSpPr>
            <p:spPr bwMode="auto">
              <a:xfrm>
                <a:off x="2268844" y="1124900"/>
                <a:ext cx="474948" cy="276915"/>
              </a:xfrm>
              <a:prstGeom prst="rect">
                <a:avLst/>
              </a:prstGeom>
              <a:noFill/>
              <a:ln w="9525">
                <a:noFill/>
                <a:miter lim="800000"/>
                <a:headEnd/>
                <a:tailEnd/>
              </a:ln>
            </p:spPr>
            <p:txBody>
              <a:bodyPr wrap="none">
                <a:spAutoFit/>
              </a:bodyPr>
              <a:lstStyle/>
              <a:p>
                <a:r>
                  <a:rPr lang="en-IE" sz="1200" b="1">
                    <a:latin typeface="Arial" pitchFamily="34" charset="0"/>
                  </a:rPr>
                  <a:t>Asn</a:t>
                </a:r>
              </a:p>
            </p:txBody>
          </p:sp>
        </p:grpSp>
      </p:grpSp>
      <p:sp>
        <p:nvSpPr>
          <p:cNvPr id="5" name="Rectangle 57"/>
          <p:cNvSpPr>
            <a:spLocks noChangeArrowheads="1"/>
          </p:cNvSpPr>
          <p:nvPr/>
        </p:nvSpPr>
        <p:spPr bwMode="auto">
          <a:xfrm>
            <a:off x="2359025" y="2400300"/>
            <a:ext cx="5715000" cy="769938"/>
          </a:xfrm>
          <a:prstGeom prst="rect">
            <a:avLst/>
          </a:prstGeom>
          <a:noFill/>
          <a:ln w="9525">
            <a:noFill/>
            <a:miter lim="800000"/>
            <a:headEnd/>
            <a:tailEnd/>
          </a:ln>
        </p:spPr>
        <p:txBody>
          <a:bodyPr>
            <a:spAutoFit/>
          </a:bodyPr>
          <a:lstStyle/>
          <a:p>
            <a:pPr>
              <a:defRPr/>
            </a:pPr>
            <a:r>
              <a:rPr lang="en-GB" b="1" dirty="0" err="1">
                <a:latin typeface="Arial" pitchFamily="34" charset="0"/>
                <a:cs typeface="Arial" pitchFamily="34" charset="0"/>
              </a:rPr>
              <a:t>Desialylation</a:t>
            </a:r>
            <a:r>
              <a:rPr lang="en-GB" b="1" dirty="0">
                <a:latin typeface="Arial" pitchFamily="34" charset="0"/>
                <a:cs typeface="Arial" pitchFamily="34" charset="0"/>
              </a:rPr>
              <a:t> of  </a:t>
            </a:r>
            <a:r>
              <a:rPr lang="en-IE" b="1" dirty="0">
                <a:latin typeface="Arial" pitchFamily="34" charset="0"/>
                <a:cs typeface="Arial" pitchFamily="34" charset="0"/>
              </a:rPr>
              <a:t>intravenous immunoglobulin</a:t>
            </a:r>
          </a:p>
          <a:p>
            <a:pPr>
              <a:defRPr/>
            </a:pPr>
            <a:r>
              <a:rPr lang="en-GB" b="1" dirty="0">
                <a:latin typeface="Arial" pitchFamily="34" charset="0"/>
                <a:cs typeface="Arial" pitchFamily="34" charset="0"/>
              </a:rPr>
              <a:t>  abrogates  its anti-inflammatory properties </a:t>
            </a:r>
          </a:p>
          <a:p>
            <a:pPr>
              <a:defRPr/>
            </a:pPr>
            <a:r>
              <a:rPr lang="en-GB" sz="1200" b="1" dirty="0">
                <a:solidFill>
                  <a:schemeClr val="tx1">
                    <a:lumMod val="50000"/>
                    <a:lumOff val="50000"/>
                  </a:schemeClr>
                </a:solidFill>
                <a:latin typeface="Arial" pitchFamily="34" charset="0"/>
                <a:cs typeface="Arial" pitchFamily="34" charset="0"/>
              </a:rPr>
              <a:t>Kaneko </a:t>
            </a:r>
            <a:r>
              <a:rPr lang="en-GB" sz="1200" b="1" i="1" dirty="0">
                <a:solidFill>
                  <a:schemeClr val="tx1">
                    <a:lumMod val="50000"/>
                    <a:lumOff val="50000"/>
                  </a:schemeClr>
                </a:solidFill>
                <a:latin typeface="Arial" pitchFamily="34" charset="0"/>
                <a:cs typeface="Arial" pitchFamily="34" charset="0"/>
              </a:rPr>
              <a:t>et al </a:t>
            </a:r>
            <a:r>
              <a:rPr lang="en-GB" sz="1200" b="1" dirty="0">
                <a:solidFill>
                  <a:schemeClr val="tx1">
                    <a:lumMod val="50000"/>
                    <a:lumOff val="50000"/>
                  </a:schemeClr>
                </a:solidFill>
                <a:latin typeface="Arial" pitchFamily="34" charset="0"/>
                <a:cs typeface="Arial" pitchFamily="34" charset="0"/>
              </a:rPr>
              <a:t>(2006). </a:t>
            </a:r>
            <a:r>
              <a:rPr lang="en-GB" sz="1200" b="1" i="1" dirty="0">
                <a:solidFill>
                  <a:schemeClr val="tx1">
                    <a:lumMod val="50000"/>
                    <a:lumOff val="50000"/>
                  </a:schemeClr>
                </a:solidFill>
                <a:latin typeface="Arial" pitchFamily="34" charset="0"/>
                <a:cs typeface="Arial" pitchFamily="34" charset="0"/>
              </a:rPr>
              <a:t>Science</a:t>
            </a:r>
            <a:r>
              <a:rPr lang="en-GB" sz="1200" b="1" dirty="0">
                <a:solidFill>
                  <a:schemeClr val="tx1">
                    <a:lumMod val="50000"/>
                    <a:lumOff val="50000"/>
                  </a:schemeClr>
                </a:solidFill>
                <a:latin typeface="Arial" pitchFamily="34" charset="0"/>
                <a:cs typeface="Arial" pitchFamily="34" charset="0"/>
              </a:rPr>
              <a:t>; 313(5787): 670-673</a:t>
            </a:r>
          </a:p>
        </p:txBody>
      </p:sp>
      <p:sp>
        <p:nvSpPr>
          <p:cNvPr id="6" name="TextBox 50"/>
          <p:cNvSpPr txBox="1">
            <a:spLocks noChangeArrowheads="1"/>
          </p:cNvSpPr>
          <p:nvPr/>
        </p:nvSpPr>
        <p:spPr bwMode="auto">
          <a:xfrm>
            <a:off x="2428875" y="1103313"/>
            <a:ext cx="5984875" cy="523875"/>
          </a:xfrm>
          <a:prstGeom prst="rect">
            <a:avLst/>
          </a:prstGeom>
          <a:noFill/>
          <a:ln w="9525">
            <a:noFill/>
            <a:miter lim="800000"/>
            <a:headEnd/>
            <a:tailEnd/>
          </a:ln>
        </p:spPr>
        <p:txBody>
          <a:bodyPr wrap="none">
            <a:spAutoFit/>
          </a:bodyPr>
          <a:lstStyle/>
          <a:p>
            <a:pPr>
              <a:defRPr/>
            </a:pPr>
            <a:r>
              <a:rPr lang="en-GB" b="1" dirty="0">
                <a:latin typeface="Arial" pitchFamily="34" charset="0"/>
                <a:cs typeface="Arial" pitchFamily="34" charset="0"/>
              </a:rPr>
              <a:t>Loss of </a:t>
            </a:r>
            <a:r>
              <a:rPr lang="en-GB" b="1" dirty="0" err="1">
                <a:latin typeface="Arial" pitchFamily="34" charset="0"/>
                <a:cs typeface="Arial" pitchFamily="34" charset="0"/>
              </a:rPr>
              <a:t>sialylation</a:t>
            </a:r>
            <a:r>
              <a:rPr lang="en-GB" b="1" dirty="0">
                <a:latin typeface="Arial" pitchFamily="34" charset="0"/>
                <a:cs typeface="Arial" pitchFamily="34" charset="0"/>
              </a:rPr>
              <a:t> decreases EPO half-life from 2 h to 10 min</a:t>
            </a:r>
          </a:p>
          <a:p>
            <a:pPr>
              <a:defRPr/>
            </a:pPr>
            <a:r>
              <a:rPr lang="en-GB" sz="1200" b="1" dirty="0">
                <a:solidFill>
                  <a:schemeClr val="tx1">
                    <a:lumMod val="50000"/>
                    <a:lumOff val="50000"/>
                  </a:schemeClr>
                </a:solidFill>
                <a:latin typeface="Arial" pitchFamily="34" charset="0"/>
                <a:cs typeface="Arial" pitchFamily="34" charset="0"/>
              </a:rPr>
              <a:t>Fukuda </a:t>
            </a:r>
            <a:r>
              <a:rPr lang="en-GB" sz="1200" b="1" i="1" dirty="0">
                <a:solidFill>
                  <a:schemeClr val="tx1">
                    <a:lumMod val="50000"/>
                    <a:lumOff val="50000"/>
                  </a:schemeClr>
                </a:solidFill>
                <a:latin typeface="Arial" pitchFamily="34" charset="0"/>
                <a:cs typeface="Arial" pitchFamily="34" charset="0"/>
              </a:rPr>
              <a:t>et al </a:t>
            </a:r>
            <a:r>
              <a:rPr lang="en-GB" sz="1200" b="1" dirty="0">
                <a:solidFill>
                  <a:schemeClr val="tx1">
                    <a:lumMod val="50000"/>
                    <a:lumOff val="50000"/>
                  </a:schemeClr>
                </a:solidFill>
                <a:latin typeface="Arial" pitchFamily="34" charset="0"/>
                <a:cs typeface="Arial" pitchFamily="34" charset="0"/>
              </a:rPr>
              <a:t>(1989). </a:t>
            </a:r>
            <a:r>
              <a:rPr lang="en-GB" sz="1200" b="1" i="1" dirty="0">
                <a:solidFill>
                  <a:schemeClr val="tx1">
                    <a:lumMod val="50000"/>
                    <a:lumOff val="50000"/>
                  </a:schemeClr>
                </a:solidFill>
                <a:latin typeface="Arial" pitchFamily="34" charset="0"/>
                <a:cs typeface="Arial" pitchFamily="34" charset="0"/>
              </a:rPr>
              <a:t>Blood</a:t>
            </a:r>
            <a:r>
              <a:rPr lang="en-GB" sz="1200" b="1" dirty="0">
                <a:solidFill>
                  <a:schemeClr val="tx1">
                    <a:lumMod val="50000"/>
                    <a:lumOff val="50000"/>
                  </a:schemeClr>
                </a:solidFill>
                <a:latin typeface="Arial" pitchFamily="34" charset="0"/>
                <a:cs typeface="Arial" pitchFamily="34" charset="0"/>
              </a:rPr>
              <a:t>; 73(1): 84-89</a:t>
            </a:r>
          </a:p>
        </p:txBody>
      </p:sp>
      <p:grpSp>
        <p:nvGrpSpPr>
          <p:cNvPr id="9" name="Group 17"/>
          <p:cNvGrpSpPr>
            <a:grpSpLocks/>
          </p:cNvGrpSpPr>
          <p:nvPr/>
        </p:nvGrpSpPr>
        <p:grpSpPr bwMode="auto">
          <a:xfrm>
            <a:off x="400050" y="3695700"/>
            <a:ext cx="1647825" cy="1011238"/>
            <a:chOff x="4932040" y="3931408"/>
            <a:chExt cx="1689834" cy="1009760"/>
          </a:xfrm>
        </p:grpSpPr>
        <p:pic>
          <p:nvPicPr>
            <p:cNvPr id="8214" name="Picture 18" descr="alpha gal.png"/>
            <p:cNvPicPr>
              <a:picLocks noChangeAspect="1"/>
            </p:cNvPicPr>
            <p:nvPr/>
          </p:nvPicPr>
          <p:blipFill>
            <a:blip r:embed="rId4" cstate="print"/>
            <a:srcRect/>
            <a:stretch>
              <a:fillRect/>
            </a:stretch>
          </p:blipFill>
          <p:spPr bwMode="auto">
            <a:xfrm>
              <a:off x="4932040" y="3931408"/>
              <a:ext cx="1292824" cy="1009760"/>
            </a:xfrm>
            <a:prstGeom prst="rect">
              <a:avLst/>
            </a:prstGeom>
            <a:noFill/>
            <a:ln w="9525">
              <a:noFill/>
              <a:miter lim="800000"/>
              <a:headEnd/>
              <a:tailEnd/>
            </a:ln>
          </p:spPr>
        </p:pic>
        <p:grpSp>
          <p:nvGrpSpPr>
            <p:cNvPr id="10" name="Group 50"/>
            <p:cNvGrpSpPr>
              <a:grpSpLocks/>
            </p:cNvGrpSpPr>
            <p:nvPr/>
          </p:nvGrpSpPr>
          <p:grpSpPr bwMode="auto">
            <a:xfrm>
              <a:off x="6110854" y="4139393"/>
              <a:ext cx="511020" cy="277029"/>
              <a:chOff x="2231138" y="1124232"/>
              <a:chExt cx="511020" cy="277029"/>
            </a:xfrm>
          </p:grpSpPr>
          <p:cxnSp>
            <p:nvCxnSpPr>
              <p:cNvPr id="24" name="Straight Connector 23"/>
              <p:cNvCxnSpPr/>
              <p:nvPr/>
            </p:nvCxnSpPr>
            <p:spPr>
              <a:xfrm rot="10800000">
                <a:off x="2230975" y="1261817"/>
                <a:ext cx="10744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217" name="TextBox 41"/>
              <p:cNvSpPr txBox="1">
                <a:spLocks noChangeArrowheads="1"/>
              </p:cNvSpPr>
              <p:nvPr/>
            </p:nvSpPr>
            <p:spPr bwMode="auto">
              <a:xfrm>
                <a:off x="2267629" y="1124232"/>
                <a:ext cx="474529" cy="277029"/>
              </a:xfrm>
              <a:prstGeom prst="rect">
                <a:avLst/>
              </a:prstGeom>
              <a:noFill/>
              <a:ln w="9525">
                <a:noFill/>
                <a:miter lim="800000"/>
                <a:headEnd/>
                <a:tailEnd/>
              </a:ln>
            </p:spPr>
            <p:txBody>
              <a:bodyPr wrap="none">
                <a:spAutoFit/>
              </a:bodyPr>
              <a:lstStyle/>
              <a:p>
                <a:r>
                  <a:rPr lang="en-IE" sz="1200" b="1">
                    <a:latin typeface="Arial" pitchFamily="34" charset="0"/>
                  </a:rPr>
                  <a:t>Asn</a:t>
                </a:r>
              </a:p>
            </p:txBody>
          </p:sp>
        </p:grpSp>
      </p:grpSp>
      <p:sp>
        <p:nvSpPr>
          <p:cNvPr id="8" name="Rectangle 57"/>
          <p:cNvSpPr>
            <a:spLocks noChangeArrowheads="1"/>
          </p:cNvSpPr>
          <p:nvPr/>
        </p:nvSpPr>
        <p:spPr bwMode="auto">
          <a:xfrm>
            <a:off x="2325688" y="3840163"/>
            <a:ext cx="5116512" cy="769937"/>
          </a:xfrm>
          <a:prstGeom prst="rect">
            <a:avLst/>
          </a:prstGeom>
          <a:noFill/>
          <a:ln w="9525">
            <a:noFill/>
            <a:miter lim="800000"/>
            <a:headEnd/>
            <a:tailEnd/>
          </a:ln>
        </p:spPr>
        <p:txBody>
          <a:bodyPr>
            <a:spAutoFit/>
          </a:bodyPr>
          <a:lstStyle/>
          <a:p>
            <a:pPr>
              <a:defRPr/>
            </a:pPr>
            <a:r>
              <a:rPr lang="en-GB" b="1" dirty="0">
                <a:latin typeface="Arial" pitchFamily="34" charset="0"/>
                <a:cs typeface="Arial" pitchFamily="34" charset="0"/>
              </a:rPr>
              <a:t>Presence of gal-</a:t>
            </a:r>
            <a:r>
              <a:rPr lang="en-GB" b="1" dirty="0">
                <a:latin typeface="Arial" pitchFamily="34" charset="0"/>
                <a:cs typeface="Arial" pitchFamily="34" charset="0"/>
                <a:sym typeface="Symbol"/>
              </a:rPr>
              <a:t></a:t>
            </a:r>
            <a:r>
              <a:rPr lang="en-GB" b="1" dirty="0">
                <a:latin typeface="Arial" pitchFamily="34" charset="0"/>
                <a:cs typeface="Arial" pitchFamily="34" charset="0"/>
              </a:rPr>
              <a:t>(1,3)-gal can induce anaphylaxis (shock) and can be present on </a:t>
            </a:r>
            <a:r>
              <a:rPr lang="en-GB" b="1" dirty="0" err="1">
                <a:latin typeface="Arial" pitchFamily="34" charset="0"/>
                <a:cs typeface="Arial" pitchFamily="34" charset="0"/>
              </a:rPr>
              <a:t>biotherapeutics</a:t>
            </a:r>
            <a:endParaRPr lang="en-GB" b="1" dirty="0">
              <a:latin typeface="Arial" pitchFamily="34" charset="0"/>
              <a:cs typeface="Arial" pitchFamily="34" charset="0"/>
            </a:endParaRPr>
          </a:p>
          <a:p>
            <a:pPr>
              <a:defRPr/>
            </a:pPr>
            <a:r>
              <a:rPr lang="en-GB" sz="1200" b="1" dirty="0">
                <a:solidFill>
                  <a:schemeClr val="tx1">
                    <a:lumMod val="50000"/>
                    <a:lumOff val="50000"/>
                  </a:schemeClr>
                </a:solidFill>
                <a:latin typeface="Arial" pitchFamily="34" charset="0"/>
                <a:cs typeface="Arial" pitchFamily="34" charset="0"/>
              </a:rPr>
              <a:t>Chung </a:t>
            </a:r>
            <a:r>
              <a:rPr lang="en-GB" sz="1200" b="1" i="1" dirty="0">
                <a:solidFill>
                  <a:schemeClr val="tx1">
                    <a:lumMod val="50000"/>
                    <a:lumOff val="50000"/>
                  </a:schemeClr>
                </a:solidFill>
                <a:latin typeface="Arial" pitchFamily="34" charset="0"/>
                <a:cs typeface="Arial" pitchFamily="34" charset="0"/>
              </a:rPr>
              <a:t>et al </a:t>
            </a:r>
            <a:r>
              <a:rPr lang="en-GB" sz="1200" b="1" dirty="0">
                <a:solidFill>
                  <a:schemeClr val="tx1">
                    <a:lumMod val="50000"/>
                    <a:lumOff val="50000"/>
                  </a:schemeClr>
                </a:solidFill>
                <a:latin typeface="Arial" pitchFamily="34" charset="0"/>
                <a:cs typeface="Arial" pitchFamily="34" charset="0"/>
              </a:rPr>
              <a:t>(2006). </a:t>
            </a:r>
            <a:r>
              <a:rPr lang="en-GB" sz="1200" b="1" i="1" dirty="0">
                <a:solidFill>
                  <a:schemeClr val="tx1">
                    <a:lumMod val="50000"/>
                    <a:lumOff val="50000"/>
                  </a:schemeClr>
                </a:solidFill>
                <a:latin typeface="Arial" pitchFamily="34" charset="0"/>
                <a:cs typeface="Arial" pitchFamily="34" charset="0"/>
              </a:rPr>
              <a:t>N </a:t>
            </a:r>
            <a:r>
              <a:rPr lang="en-GB" sz="1200" b="1" i="1" dirty="0" err="1">
                <a:solidFill>
                  <a:schemeClr val="tx1">
                    <a:lumMod val="50000"/>
                    <a:lumOff val="50000"/>
                  </a:schemeClr>
                </a:solidFill>
                <a:latin typeface="Arial" pitchFamily="34" charset="0"/>
                <a:cs typeface="Arial" pitchFamily="34" charset="0"/>
              </a:rPr>
              <a:t>Engl</a:t>
            </a:r>
            <a:r>
              <a:rPr lang="en-GB" sz="1200" b="1" i="1" dirty="0">
                <a:solidFill>
                  <a:schemeClr val="tx1">
                    <a:lumMod val="50000"/>
                    <a:lumOff val="50000"/>
                  </a:schemeClr>
                </a:solidFill>
                <a:latin typeface="Arial" pitchFamily="34" charset="0"/>
                <a:cs typeface="Arial" pitchFamily="34" charset="0"/>
              </a:rPr>
              <a:t> J Med</a:t>
            </a:r>
            <a:r>
              <a:rPr lang="en-GB" sz="1200" b="1" dirty="0">
                <a:solidFill>
                  <a:schemeClr val="tx1">
                    <a:lumMod val="50000"/>
                    <a:lumOff val="50000"/>
                  </a:schemeClr>
                </a:solidFill>
                <a:latin typeface="Arial" pitchFamily="34" charset="0"/>
                <a:cs typeface="Arial" pitchFamily="34" charset="0"/>
              </a:rPr>
              <a:t>; 358(11): 1109-1117</a:t>
            </a:r>
          </a:p>
        </p:txBody>
      </p:sp>
      <p:sp>
        <p:nvSpPr>
          <p:cNvPr id="8200" name="TextBox 2"/>
          <p:cNvSpPr txBox="1">
            <a:spLocks noChangeArrowheads="1"/>
          </p:cNvSpPr>
          <p:nvPr/>
        </p:nvSpPr>
        <p:spPr bwMode="auto">
          <a:xfrm>
            <a:off x="152400" y="228600"/>
            <a:ext cx="8991600" cy="461963"/>
          </a:xfrm>
          <a:prstGeom prst="rect">
            <a:avLst/>
          </a:prstGeom>
          <a:noFill/>
          <a:ln w="9525">
            <a:noFill/>
            <a:miter lim="800000"/>
            <a:headEnd/>
            <a:tailEnd/>
          </a:ln>
        </p:spPr>
        <p:txBody>
          <a:bodyPr>
            <a:spAutoFit/>
          </a:bodyPr>
          <a:lstStyle/>
          <a:p>
            <a:r>
              <a:rPr lang="en-IE" sz="2400" b="1">
                <a:solidFill>
                  <a:srgbClr val="003366"/>
                </a:solidFill>
                <a:latin typeface="Calibri" pitchFamily="34" charset="0"/>
              </a:rPr>
              <a:t>Influence on Biopharmaceutical Production</a:t>
            </a:r>
          </a:p>
        </p:txBody>
      </p:sp>
      <p:grpSp>
        <p:nvGrpSpPr>
          <p:cNvPr id="11" name="Group 44"/>
          <p:cNvGrpSpPr>
            <a:grpSpLocks/>
          </p:cNvGrpSpPr>
          <p:nvPr/>
        </p:nvGrpSpPr>
        <p:grpSpPr bwMode="auto">
          <a:xfrm>
            <a:off x="463550" y="4922838"/>
            <a:ext cx="1503363" cy="862012"/>
            <a:chOff x="5070324" y="918556"/>
            <a:chExt cx="1542118" cy="862529"/>
          </a:xfrm>
        </p:grpSpPr>
        <p:pic>
          <p:nvPicPr>
            <p:cNvPr id="8210" name="Picture 45" descr="1,3 fucose.png"/>
            <p:cNvPicPr>
              <a:picLocks noChangeAspect="1"/>
            </p:cNvPicPr>
            <p:nvPr/>
          </p:nvPicPr>
          <p:blipFill>
            <a:blip r:embed="rId5" cstate="print"/>
            <a:srcRect/>
            <a:stretch>
              <a:fillRect/>
            </a:stretch>
          </p:blipFill>
          <p:spPr bwMode="auto">
            <a:xfrm>
              <a:off x="5070324" y="918556"/>
              <a:ext cx="1154540" cy="862529"/>
            </a:xfrm>
            <a:prstGeom prst="rect">
              <a:avLst/>
            </a:prstGeom>
            <a:noFill/>
            <a:ln w="9525">
              <a:noFill/>
              <a:miter lim="800000"/>
              <a:headEnd/>
              <a:tailEnd/>
            </a:ln>
          </p:spPr>
        </p:pic>
        <p:grpSp>
          <p:nvGrpSpPr>
            <p:cNvPr id="14" name="Group 46"/>
            <p:cNvGrpSpPr>
              <a:grpSpLocks/>
            </p:cNvGrpSpPr>
            <p:nvPr/>
          </p:nvGrpSpPr>
          <p:grpSpPr bwMode="auto">
            <a:xfrm>
              <a:off x="6101477" y="1125055"/>
              <a:ext cx="510965" cy="277165"/>
              <a:chOff x="2231188" y="1125055"/>
              <a:chExt cx="510965" cy="277165"/>
            </a:xfrm>
          </p:grpSpPr>
          <p:cxnSp>
            <p:nvCxnSpPr>
              <p:cNvPr id="20" name="Straight Connector 19"/>
              <p:cNvCxnSpPr/>
              <p:nvPr/>
            </p:nvCxnSpPr>
            <p:spPr>
              <a:xfrm rot="10800000">
                <a:off x="2230828" y="1263250"/>
                <a:ext cx="1074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213" name="TextBox 6"/>
              <p:cNvSpPr txBox="1">
                <a:spLocks noChangeArrowheads="1"/>
              </p:cNvSpPr>
              <p:nvPr/>
            </p:nvSpPr>
            <p:spPr bwMode="auto">
              <a:xfrm>
                <a:off x="2267675" y="1125055"/>
                <a:ext cx="474478" cy="277165"/>
              </a:xfrm>
              <a:prstGeom prst="rect">
                <a:avLst/>
              </a:prstGeom>
              <a:noFill/>
              <a:ln w="9525">
                <a:noFill/>
                <a:miter lim="800000"/>
                <a:headEnd/>
                <a:tailEnd/>
              </a:ln>
            </p:spPr>
            <p:txBody>
              <a:bodyPr wrap="none">
                <a:spAutoFit/>
              </a:bodyPr>
              <a:lstStyle/>
              <a:p>
                <a:r>
                  <a:rPr lang="en-IE" sz="1200" b="1">
                    <a:latin typeface="Arial" pitchFamily="34" charset="0"/>
                  </a:rPr>
                  <a:t>Asn</a:t>
                </a:r>
              </a:p>
            </p:txBody>
          </p:sp>
        </p:grpSp>
      </p:grpSp>
      <p:grpSp>
        <p:nvGrpSpPr>
          <p:cNvPr id="15" name="Group 49"/>
          <p:cNvGrpSpPr>
            <a:grpSpLocks/>
          </p:cNvGrpSpPr>
          <p:nvPr/>
        </p:nvGrpSpPr>
        <p:grpSpPr bwMode="auto">
          <a:xfrm>
            <a:off x="463550" y="5767388"/>
            <a:ext cx="1514475" cy="862012"/>
            <a:chOff x="5070324" y="1831273"/>
            <a:chExt cx="1554144" cy="862529"/>
          </a:xfrm>
        </p:grpSpPr>
        <p:pic>
          <p:nvPicPr>
            <p:cNvPr id="8206" name="Picture 50" descr="Xylose.png"/>
            <p:cNvPicPr>
              <a:picLocks noChangeAspect="1"/>
            </p:cNvPicPr>
            <p:nvPr/>
          </p:nvPicPr>
          <p:blipFill>
            <a:blip r:embed="rId6" cstate="print"/>
            <a:srcRect/>
            <a:stretch>
              <a:fillRect/>
            </a:stretch>
          </p:blipFill>
          <p:spPr bwMode="auto">
            <a:xfrm>
              <a:off x="5070324" y="1831273"/>
              <a:ext cx="1154540" cy="862529"/>
            </a:xfrm>
            <a:prstGeom prst="rect">
              <a:avLst/>
            </a:prstGeom>
            <a:noFill/>
            <a:ln w="9525">
              <a:noFill/>
              <a:miter lim="800000"/>
              <a:headEnd/>
              <a:tailEnd/>
            </a:ln>
          </p:spPr>
        </p:pic>
        <p:grpSp>
          <p:nvGrpSpPr>
            <p:cNvPr id="17" name="Group 51"/>
            <p:cNvGrpSpPr>
              <a:grpSpLocks/>
            </p:cNvGrpSpPr>
            <p:nvPr/>
          </p:nvGrpSpPr>
          <p:grpSpPr bwMode="auto">
            <a:xfrm>
              <a:off x="6113200" y="2042537"/>
              <a:ext cx="511268" cy="277164"/>
              <a:chOff x="2232503" y="1125287"/>
              <a:chExt cx="511268" cy="277164"/>
            </a:xfrm>
          </p:grpSpPr>
          <p:cxnSp>
            <p:nvCxnSpPr>
              <p:cNvPr id="16" name="Straight Connector 15"/>
              <p:cNvCxnSpPr/>
              <p:nvPr/>
            </p:nvCxnSpPr>
            <p:spPr>
              <a:xfrm rot="10800000">
                <a:off x="2232239" y="1263483"/>
                <a:ext cx="1075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209" name="TextBox 11"/>
              <p:cNvSpPr txBox="1">
                <a:spLocks noChangeArrowheads="1"/>
              </p:cNvSpPr>
              <p:nvPr/>
            </p:nvSpPr>
            <p:spPr bwMode="auto">
              <a:xfrm>
                <a:off x="2269012" y="1125287"/>
                <a:ext cx="474759" cy="277164"/>
              </a:xfrm>
              <a:prstGeom prst="rect">
                <a:avLst/>
              </a:prstGeom>
              <a:noFill/>
              <a:ln w="9525">
                <a:noFill/>
                <a:miter lim="800000"/>
                <a:headEnd/>
                <a:tailEnd/>
              </a:ln>
            </p:spPr>
            <p:txBody>
              <a:bodyPr wrap="none">
                <a:spAutoFit/>
              </a:bodyPr>
              <a:lstStyle/>
              <a:p>
                <a:r>
                  <a:rPr lang="en-IE" sz="1200" b="1">
                    <a:latin typeface="Arial" pitchFamily="34" charset="0"/>
                  </a:rPr>
                  <a:t>Asn</a:t>
                </a:r>
              </a:p>
            </p:txBody>
          </p:sp>
        </p:grpSp>
      </p:grpSp>
      <p:sp>
        <p:nvSpPr>
          <p:cNvPr id="12" name="TextBox 50"/>
          <p:cNvSpPr txBox="1">
            <a:spLocks noChangeArrowheads="1"/>
          </p:cNvSpPr>
          <p:nvPr/>
        </p:nvSpPr>
        <p:spPr bwMode="auto">
          <a:xfrm>
            <a:off x="2190750" y="5446713"/>
            <a:ext cx="6045200" cy="769937"/>
          </a:xfrm>
          <a:prstGeom prst="rect">
            <a:avLst/>
          </a:prstGeom>
          <a:noFill/>
          <a:ln w="9525">
            <a:noFill/>
            <a:miter lim="800000"/>
            <a:headEnd/>
            <a:tailEnd/>
          </a:ln>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just">
              <a:defRPr/>
            </a:pPr>
            <a:r>
              <a:rPr lang="en-GB" b="1" dirty="0" smtClean="0">
                <a:latin typeface="Arial" pitchFamily="34" charset="0"/>
                <a:cs typeface="Arial" pitchFamily="34" charset="0"/>
              </a:rPr>
              <a:t>Half of all </a:t>
            </a:r>
            <a:r>
              <a:rPr lang="en-GB" b="1" dirty="0">
                <a:latin typeface="Arial" pitchFamily="34" charset="0"/>
                <a:cs typeface="Arial" pitchFamily="34" charset="0"/>
              </a:rPr>
              <a:t>people contain antibodies </a:t>
            </a:r>
            <a:r>
              <a:rPr lang="en-GB" b="1" dirty="0" smtClean="0">
                <a:latin typeface="Arial" pitchFamily="34" charset="0"/>
                <a:cs typeface="Arial" pitchFamily="34" charset="0"/>
              </a:rPr>
              <a:t>against  </a:t>
            </a:r>
            <a:r>
              <a:rPr lang="en-GB" b="1" dirty="0" smtClean="0">
                <a:latin typeface="Arial" pitchFamily="34" charset="0"/>
                <a:cs typeface="Arial" pitchFamily="34" charset="0"/>
                <a:sym typeface="Symbol"/>
              </a:rPr>
              <a:t></a:t>
            </a:r>
            <a:r>
              <a:rPr lang="en-GB" b="1" dirty="0">
                <a:latin typeface="Arial" pitchFamily="34" charset="0"/>
                <a:cs typeface="Arial" pitchFamily="34" charset="0"/>
              </a:rPr>
              <a:t>(1,2)-xylose and </a:t>
            </a:r>
            <a:r>
              <a:rPr lang="en-GB" b="1" dirty="0">
                <a:latin typeface="Arial" pitchFamily="34" charset="0"/>
                <a:cs typeface="Arial" pitchFamily="34" charset="0"/>
                <a:sym typeface="Symbol"/>
              </a:rPr>
              <a:t></a:t>
            </a:r>
            <a:r>
              <a:rPr lang="en-GB" b="1" dirty="0">
                <a:latin typeface="Arial" pitchFamily="34" charset="0"/>
                <a:cs typeface="Arial" pitchFamily="34" charset="0"/>
              </a:rPr>
              <a:t>(1,3)-core </a:t>
            </a:r>
            <a:r>
              <a:rPr lang="en-GB" b="1" dirty="0" err="1">
                <a:latin typeface="Arial" pitchFamily="34" charset="0"/>
                <a:cs typeface="Arial" pitchFamily="34" charset="0"/>
              </a:rPr>
              <a:t>fucose</a:t>
            </a:r>
            <a:endParaRPr lang="en-GB" b="1" dirty="0">
              <a:latin typeface="Arial" pitchFamily="34" charset="0"/>
              <a:cs typeface="Arial" pitchFamily="34" charset="0"/>
            </a:endParaRPr>
          </a:p>
          <a:p>
            <a:pPr algn="just">
              <a:defRPr/>
            </a:pPr>
            <a:r>
              <a:rPr lang="en-GB" sz="1200" b="1" dirty="0" err="1" smtClean="0">
                <a:solidFill>
                  <a:schemeClr val="tx1">
                    <a:lumMod val="50000"/>
                    <a:lumOff val="50000"/>
                  </a:schemeClr>
                </a:solidFill>
                <a:latin typeface="Arial" pitchFamily="34" charset="0"/>
                <a:cs typeface="Arial" pitchFamily="34" charset="0"/>
              </a:rPr>
              <a:t>Bardor</a:t>
            </a:r>
            <a:r>
              <a:rPr lang="en-GB" sz="1200" b="1" dirty="0" smtClean="0">
                <a:solidFill>
                  <a:schemeClr val="tx1">
                    <a:lumMod val="50000"/>
                    <a:lumOff val="50000"/>
                  </a:schemeClr>
                </a:solidFill>
                <a:latin typeface="Arial" pitchFamily="34" charset="0"/>
                <a:cs typeface="Arial" pitchFamily="34" charset="0"/>
              </a:rPr>
              <a:t> </a:t>
            </a:r>
            <a:r>
              <a:rPr lang="en-GB" sz="1200" b="1" i="1" dirty="0">
                <a:solidFill>
                  <a:schemeClr val="tx1">
                    <a:lumMod val="50000"/>
                    <a:lumOff val="50000"/>
                  </a:schemeClr>
                </a:solidFill>
                <a:latin typeface="Arial" pitchFamily="34" charset="0"/>
                <a:cs typeface="Arial" pitchFamily="34" charset="0"/>
              </a:rPr>
              <a:t>et al </a:t>
            </a:r>
            <a:r>
              <a:rPr lang="en-GB" sz="1200" b="1" dirty="0">
                <a:solidFill>
                  <a:schemeClr val="tx1">
                    <a:lumMod val="50000"/>
                    <a:lumOff val="50000"/>
                  </a:schemeClr>
                </a:solidFill>
                <a:latin typeface="Arial" pitchFamily="34" charset="0"/>
                <a:cs typeface="Arial" pitchFamily="34" charset="0"/>
              </a:rPr>
              <a:t>(1995). </a:t>
            </a:r>
            <a:r>
              <a:rPr lang="en-GB" sz="1200" b="1" i="1" dirty="0" err="1">
                <a:solidFill>
                  <a:schemeClr val="tx1">
                    <a:lumMod val="50000"/>
                    <a:lumOff val="50000"/>
                  </a:schemeClr>
                </a:solidFill>
                <a:latin typeface="Arial" pitchFamily="34" charset="0"/>
                <a:cs typeface="Arial" pitchFamily="34" charset="0"/>
              </a:rPr>
              <a:t>Glycobiology</a:t>
            </a:r>
            <a:r>
              <a:rPr lang="en-GB" sz="1200" b="1" dirty="0">
                <a:solidFill>
                  <a:schemeClr val="tx1">
                    <a:lumMod val="50000"/>
                    <a:lumOff val="50000"/>
                  </a:schemeClr>
                </a:solidFill>
                <a:latin typeface="Arial" pitchFamily="34" charset="0"/>
                <a:cs typeface="Arial" pitchFamily="34" charset="0"/>
              </a:rPr>
              <a:t>; 13(6): 427-434</a:t>
            </a:r>
          </a:p>
        </p:txBody>
      </p:sp>
      <p:sp>
        <p:nvSpPr>
          <p:cNvPr id="13" name="Right Brace 12"/>
          <p:cNvSpPr/>
          <p:nvPr/>
        </p:nvSpPr>
        <p:spPr bwMode="auto">
          <a:xfrm>
            <a:off x="2078038" y="5129213"/>
            <a:ext cx="139700" cy="142875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defPPr>
              <a:defRPr lang="en-US"/>
            </a:defPPr>
            <a:lvl1pPr algn="l" rtl="0" fontAlgn="base">
              <a:spcBef>
                <a:spcPct val="0"/>
              </a:spcBef>
              <a:spcAft>
                <a:spcPct val="0"/>
              </a:spcAft>
              <a:defRPr kern="1200">
                <a:solidFill>
                  <a:schemeClr val="tx1"/>
                </a:solidFill>
                <a:latin typeface="+mn-lt"/>
                <a:ea typeface="+mn-ea"/>
                <a:cs typeface="+mn-cs"/>
              </a:defRPr>
            </a:lvl1pPr>
            <a:lvl2pPr marL="457200" algn="l" rtl="0" fontAlgn="base">
              <a:spcBef>
                <a:spcPct val="0"/>
              </a:spcBef>
              <a:spcAft>
                <a:spcPct val="0"/>
              </a:spcAft>
              <a:defRPr kern="1200">
                <a:solidFill>
                  <a:schemeClr val="tx1"/>
                </a:solidFill>
                <a:latin typeface="+mn-lt"/>
                <a:ea typeface="+mn-ea"/>
                <a:cs typeface="+mn-cs"/>
              </a:defRPr>
            </a:lvl2pPr>
            <a:lvl3pPr marL="914400" algn="l" rtl="0" fontAlgn="base">
              <a:spcBef>
                <a:spcPct val="0"/>
              </a:spcBef>
              <a:spcAft>
                <a:spcPct val="0"/>
              </a:spcAft>
              <a:defRPr kern="1200">
                <a:solidFill>
                  <a:schemeClr val="tx1"/>
                </a:solidFill>
                <a:latin typeface="+mn-lt"/>
                <a:ea typeface="+mn-ea"/>
                <a:cs typeface="+mn-cs"/>
              </a:defRPr>
            </a:lvl3pPr>
            <a:lvl4pPr marL="1371600" algn="l" rtl="0" fontAlgn="base">
              <a:spcBef>
                <a:spcPct val="0"/>
              </a:spcBef>
              <a:spcAft>
                <a:spcPct val="0"/>
              </a:spcAft>
              <a:defRPr kern="1200">
                <a:solidFill>
                  <a:schemeClr val="tx1"/>
                </a:solidFill>
                <a:latin typeface="+mn-lt"/>
                <a:ea typeface="+mn-ea"/>
                <a:cs typeface="+mn-cs"/>
              </a:defRPr>
            </a:lvl4pPr>
            <a:lvl5pPr marL="1828800" algn="l" rtl="0" fontAlgn="base">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a:defRPr/>
            </a:pPr>
            <a:endParaRPr lang="en-IE">
              <a:latin typeface="Arial" pitchFamily="34" charset="0"/>
              <a:cs typeface="Arial" pitchFamily="34" charset="0"/>
            </a:endParaRPr>
          </a:p>
        </p:txBody>
      </p:sp>
      <p:cxnSp>
        <p:nvCxnSpPr>
          <p:cNvPr id="34" name="Straight Connector 33"/>
          <p:cNvCxnSpPr/>
          <p:nvPr/>
        </p:nvCxnSpPr>
        <p:spPr>
          <a:xfrm>
            <a:off x="-533400" y="762000"/>
            <a:ext cx="9144000" cy="0"/>
          </a:xfrm>
          <a:prstGeom prst="line">
            <a:avLst/>
          </a:prstGeom>
          <a:ln w="28575" cap="rnd">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ransition>
    <p:wipe dir="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9"/>
          <p:cNvGrpSpPr>
            <a:grpSpLocks/>
          </p:cNvGrpSpPr>
          <p:nvPr/>
        </p:nvGrpSpPr>
        <p:grpSpPr bwMode="auto">
          <a:xfrm>
            <a:off x="457200" y="1084263"/>
            <a:ext cx="6932613" cy="5635625"/>
            <a:chOff x="1066800" y="997854"/>
            <a:chExt cx="6931819" cy="5636895"/>
          </a:xfrm>
        </p:grpSpPr>
        <p:pic>
          <p:nvPicPr>
            <p:cNvPr id="9231" name="Picture 2"/>
            <p:cNvPicPr>
              <a:picLocks noChangeAspect="1" noChangeArrowheads="1"/>
            </p:cNvPicPr>
            <p:nvPr/>
          </p:nvPicPr>
          <p:blipFill>
            <a:blip r:embed="rId3" cstate="print"/>
            <a:srcRect t="37828"/>
            <a:stretch>
              <a:fillRect/>
            </a:stretch>
          </p:blipFill>
          <p:spPr bwMode="auto">
            <a:xfrm>
              <a:off x="1447800" y="3207654"/>
              <a:ext cx="6368859" cy="3381375"/>
            </a:xfrm>
            <a:prstGeom prst="rect">
              <a:avLst/>
            </a:prstGeom>
            <a:noFill/>
            <a:ln w="9525">
              <a:noFill/>
              <a:miter lim="800000"/>
              <a:headEnd/>
              <a:tailEnd/>
            </a:ln>
          </p:spPr>
        </p:pic>
        <p:sp>
          <p:nvSpPr>
            <p:cNvPr id="9232" name="Rectangle 8"/>
            <p:cNvSpPr>
              <a:spLocks noChangeArrowheads="1"/>
            </p:cNvSpPr>
            <p:nvPr/>
          </p:nvSpPr>
          <p:spPr bwMode="auto">
            <a:xfrm>
              <a:off x="2971800" y="3664854"/>
              <a:ext cx="2971800" cy="457200"/>
            </a:xfrm>
            <a:prstGeom prst="rect">
              <a:avLst/>
            </a:prstGeom>
            <a:solidFill>
              <a:schemeClr val="bg1"/>
            </a:solidFill>
            <a:ln w="9525" algn="ctr">
              <a:noFill/>
              <a:round/>
              <a:headEnd/>
              <a:tailEnd/>
            </a:ln>
          </p:spPr>
          <p:txBody>
            <a:bodyPr/>
            <a:lstStyle/>
            <a:p>
              <a:endParaRPr lang="en-US"/>
            </a:p>
          </p:txBody>
        </p:sp>
        <p:sp>
          <p:nvSpPr>
            <p:cNvPr id="9233" name="Rectangle 9"/>
            <p:cNvSpPr>
              <a:spLocks noChangeArrowheads="1"/>
            </p:cNvSpPr>
            <p:nvPr/>
          </p:nvSpPr>
          <p:spPr bwMode="auto">
            <a:xfrm>
              <a:off x="6067425" y="3512454"/>
              <a:ext cx="1752600" cy="457200"/>
            </a:xfrm>
            <a:prstGeom prst="rect">
              <a:avLst/>
            </a:prstGeom>
            <a:solidFill>
              <a:schemeClr val="bg1"/>
            </a:solidFill>
            <a:ln w="9525" algn="ctr">
              <a:noFill/>
              <a:round/>
              <a:headEnd/>
              <a:tailEnd/>
            </a:ln>
          </p:spPr>
          <p:txBody>
            <a:bodyPr/>
            <a:lstStyle/>
            <a:p>
              <a:endParaRPr lang="en-US"/>
            </a:p>
          </p:txBody>
        </p:sp>
        <p:sp>
          <p:nvSpPr>
            <p:cNvPr id="9234" name="Rectangle 10"/>
            <p:cNvSpPr>
              <a:spLocks noChangeArrowheads="1"/>
            </p:cNvSpPr>
            <p:nvPr/>
          </p:nvSpPr>
          <p:spPr bwMode="auto">
            <a:xfrm>
              <a:off x="2362200" y="4807854"/>
              <a:ext cx="1752600" cy="457200"/>
            </a:xfrm>
            <a:prstGeom prst="rect">
              <a:avLst/>
            </a:prstGeom>
            <a:solidFill>
              <a:schemeClr val="bg1"/>
            </a:solidFill>
            <a:ln w="9525" algn="ctr">
              <a:noFill/>
              <a:round/>
              <a:headEnd/>
              <a:tailEnd/>
            </a:ln>
          </p:spPr>
          <p:txBody>
            <a:bodyPr/>
            <a:lstStyle/>
            <a:p>
              <a:endParaRPr lang="en-US"/>
            </a:p>
          </p:txBody>
        </p:sp>
        <p:sp>
          <p:nvSpPr>
            <p:cNvPr id="9235" name="Rectangle 11"/>
            <p:cNvSpPr>
              <a:spLocks noChangeArrowheads="1"/>
            </p:cNvSpPr>
            <p:nvPr/>
          </p:nvSpPr>
          <p:spPr bwMode="auto">
            <a:xfrm>
              <a:off x="4724400" y="4731654"/>
              <a:ext cx="1752600" cy="457200"/>
            </a:xfrm>
            <a:prstGeom prst="rect">
              <a:avLst/>
            </a:prstGeom>
            <a:solidFill>
              <a:schemeClr val="bg1"/>
            </a:solidFill>
            <a:ln w="9525" algn="ctr">
              <a:noFill/>
              <a:round/>
              <a:headEnd/>
              <a:tailEnd/>
            </a:ln>
          </p:spPr>
          <p:txBody>
            <a:bodyPr/>
            <a:lstStyle/>
            <a:p>
              <a:endParaRPr lang="en-US"/>
            </a:p>
          </p:txBody>
        </p:sp>
        <p:sp>
          <p:nvSpPr>
            <p:cNvPr id="9236" name="Rectangle 12"/>
            <p:cNvSpPr>
              <a:spLocks noChangeArrowheads="1"/>
            </p:cNvSpPr>
            <p:nvPr/>
          </p:nvSpPr>
          <p:spPr bwMode="auto">
            <a:xfrm>
              <a:off x="5867400" y="6103254"/>
              <a:ext cx="1752600" cy="457200"/>
            </a:xfrm>
            <a:prstGeom prst="rect">
              <a:avLst/>
            </a:prstGeom>
            <a:solidFill>
              <a:schemeClr val="bg1"/>
            </a:solidFill>
            <a:ln w="9525" algn="ctr">
              <a:noFill/>
              <a:round/>
              <a:headEnd/>
              <a:tailEnd/>
            </a:ln>
          </p:spPr>
          <p:txBody>
            <a:bodyPr/>
            <a:lstStyle/>
            <a:p>
              <a:endParaRPr lang="en-US"/>
            </a:p>
          </p:txBody>
        </p:sp>
        <p:pic>
          <p:nvPicPr>
            <p:cNvPr id="9237" name="Picture 4"/>
            <p:cNvPicPr>
              <a:picLocks noChangeAspect="1" noChangeArrowheads="1"/>
            </p:cNvPicPr>
            <p:nvPr/>
          </p:nvPicPr>
          <p:blipFill>
            <a:blip r:embed="rId4" cstate="print"/>
            <a:srcRect/>
            <a:stretch>
              <a:fillRect/>
            </a:stretch>
          </p:blipFill>
          <p:spPr bwMode="auto">
            <a:xfrm>
              <a:off x="2209800" y="1124536"/>
              <a:ext cx="5788819" cy="2692718"/>
            </a:xfrm>
            <a:prstGeom prst="rect">
              <a:avLst/>
            </a:prstGeom>
            <a:noFill/>
            <a:ln w="9525">
              <a:noFill/>
              <a:miter lim="800000"/>
              <a:headEnd/>
              <a:tailEnd/>
            </a:ln>
          </p:spPr>
        </p:pic>
        <p:sp>
          <p:nvSpPr>
            <p:cNvPr id="9238" name="Rectangle 4"/>
            <p:cNvSpPr>
              <a:spLocks noChangeArrowheads="1"/>
            </p:cNvSpPr>
            <p:nvPr/>
          </p:nvSpPr>
          <p:spPr bwMode="auto">
            <a:xfrm>
              <a:off x="1295400" y="997854"/>
              <a:ext cx="1828800" cy="1905000"/>
            </a:xfrm>
            <a:prstGeom prst="rect">
              <a:avLst/>
            </a:prstGeom>
            <a:solidFill>
              <a:schemeClr val="bg1"/>
            </a:solidFill>
            <a:ln w="9525" algn="ctr">
              <a:noFill/>
              <a:round/>
              <a:headEnd/>
              <a:tailEnd/>
            </a:ln>
          </p:spPr>
          <p:txBody>
            <a:bodyPr/>
            <a:lstStyle/>
            <a:p>
              <a:endParaRPr lang="en-US"/>
            </a:p>
          </p:txBody>
        </p:sp>
        <p:sp>
          <p:nvSpPr>
            <p:cNvPr id="9239" name="Rectangle 21"/>
            <p:cNvSpPr>
              <a:spLocks noChangeArrowheads="1"/>
            </p:cNvSpPr>
            <p:nvPr/>
          </p:nvSpPr>
          <p:spPr bwMode="auto">
            <a:xfrm>
              <a:off x="3352800" y="2249712"/>
              <a:ext cx="1828800" cy="609600"/>
            </a:xfrm>
            <a:prstGeom prst="rect">
              <a:avLst/>
            </a:prstGeom>
            <a:solidFill>
              <a:schemeClr val="bg1"/>
            </a:solidFill>
            <a:ln w="9525" algn="ctr">
              <a:noFill/>
              <a:round/>
              <a:headEnd/>
              <a:tailEnd/>
            </a:ln>
          </p:spPr>
          <p:txBody>
            <a:bodyPr/>
            <a:lstStyle/>
            <a:p>
              <a:endParaRPr lang="en-US"/>
            </a:p>
          </p:txBody>
        </p:sp>
        <p:sp>
          <p:nvSpPr>
            <p:cNvPr id="9240" name="Rectangle 22"/>
            <p:cNvSpPr>
              <a:spLocks noChangeArrowheads="1"/>
            </p:cNvSpPr>
            <p:nvPr/>
          </p:nvSpPr>
          <p:spPr bwMode="auto">
            <a:xfrm>
              <a:off x="5334000" y="2217054"/>
              <a:ext cx="1524000" cy="609600"/>
            </a:xfrm>
            <a:prstGeom prst="rect">
              <a:avLst/>
            </a:prstGeom>
            <a:solidFill>
              <a:schemeClr val="bg1"/>
            </a:solidFill>
            <a:ln w="9525" algn="ctr">
              <a:noFill/>
              <a:round/>
              <a:headEnd/>
              <a:tailEnd/>
            </a:ln>
          </p:spPr>
          <p:txBody>
            <a:bodyPr/>
            <a:lstStyle/>
            <a:p>
              <a:endParaRPr lang="en-US"/>
            </a:p>
          </p:txBody>
        </p:sp>
        <p:sp>
          <p:nvSpPr>
            <p:cNvPr id="9241" name="Rectangle 23"/>
            <p:cNvSpPr>
              <a:spLocks noChangeArrowheads="1"/>
            </p:cNvSpPr>
            <p:nvPr/>
          </p:nvSpPr>
          <p:spPr bwMode="auto">
            <a:xfrm>
              <a:off x="6204858" y="3560079"/>
              <a:ext cx="1524000" cy="609600"/>
            </a:xfrm>
            <a:prstGeom prst="rect">
              <a:avLst/>
            </a:prstGeom>
            <a:solidFill>
              <a:schemeClr val="bg1"/>
            </a:solidFill>
            <a:ln w="9525" algn="ctr">
              <a:noFill/>
              <a:round/>
              <a:headEnd/>
              <a:tailEnd/>
            </a:ln>
          </p:spPr>
          <p:txBody>
            <a:bodyPr/>
            <a:lstStyle/>
            <a:p>
              <a:endParaRPr lang="en-US"/>
            </a:p>
          </p:txBody>
        </p:sp>
        <p:sp>
          <p:nvSpPr>
            <p:cNvPr id="9242" name="Rectangle 24"/>
            <p:cNvSpPr>
              <a:spLocks noChangeArrowheads="1"/>
            </p:cNvSpPr>
            <p:nvPr/>
          </p:nvSpPr>
          <p:spPr bwMode="auto">
            <a:xfrm>
              <a:off x="3124200" y="3722004"/>
              <a:ext cx="1524000" cy="609600"/>
            </a:xfrm>
            <a:prstGeom prst="rect">
              <a:avLst/>
            </a:prstGeom>
            <a:solidFill>
              <a:schemeClr val="bg1"/>
            </a:solidFill>
            <a:ln w="9525" algn="ctr">
              <a:noFill/>
              <a:round/>
              <a:headEnd/>
              <a:tailEnd/>
            </a:ln>
          </p:spPr>
          <p:txBody>
            <a:bodyPr/>
            <a:lstStyle/>
            <a:p>
              <a:endParaRPr lang="en-US"/>
            </a:p>
          </p:txBody>
        </p:sp>
        <p:pic>
          <p:nvPicPr>
            <p:cNvPr id="9243" name="Picture 5"/>
            <p:cNvPicPr>
              <a:picLocks noChangeAspect="1" noChangeArrowheads="1"/>
            </p:cNvPicPr>
            <p:nvPr/>
          </p:nvPicPr>
          <p:blipFill>
            <a:blip r:embed="rId5" cstate="print"/>
            <a:srcRect/>
            <a:stretch>
              <a:fillRect/>
            </a:stretch>
          </p:blipFill>
          <p:spPr bwMode="auto">
            <a:xfrm>
              <a:off x="2895600" y="4141104"/>
              <a:ext cx="4290536" cy="1147286"/>
            </a:xfrm>
            <a:prstGeom prst="rect">
              <a:avLst/>
            </a:prstGeom>
            <a:noFill/>
            <a:ln w="9525">
              <a:noFill/>
              <a:miter lim="800000"/>
              <a:headEnd/>
              <a:tailEnd/>
            </a:ln>
          </p:spPr>
        </p:pic>
        <p:pic>
          <p:nvPicPr>
            <p:cNvPr id="9244" name="Picture 6"/>
            <p:cNvPicPr>
              <a:picLocks noChangeAspect="1" noChangeArrowheads="1"/>
            </p:cNvPicPr>
            <p:nvPr/>
          </p:nvPicPr>
          <p:blipFill>
            <a:blip r:embed="rId6" cstate="print"/>
            <a:srcRect/>
            <a:stretch>
              <a:fillRect/>
            </a:stretch>
          </p:blipFill>
          <p:spPr bwMode="auto">
            <a:xfrm>
              <a:off x="1600200" y="5084079"/>
              <a:ext cx="5474494" cy="1550670"/>
            </a:xfrm>
            <a:prstGeom prst="rect">
              <a:avLst/>
            </a:prstGeom>
            <a:noFill/>
            <a:ln w="9525">
              <a:noFill/>
              <a:miter lim="800000"/>
              <a:headEnd/>
              <a:tailEnd/>
            </a:ln>
          </p:spPr>
        </p:pic>
        <p:sp>
          <p:nvSpPr>
            <p:cNvPr id="9245" name="Rectangle 27"/>
            <p:cNvSpPr>
              <a:spLocks noChangeArrowheads="1"/>
            </p:cNvSpPr>
            <p:nvPr/>
          </p:nvSpPr>
          <p:spPr bwMode="auto">
            <a:xfrm>
              <a:off x="2819400" y="4731654"/>
              <a:ext cx="1295400" cy="457200"/>
            </a:xfrm>
            <a:prstGeom prst="rect">
              <a:avLst/>
            </a:prstGeom>
            <a:solidFill>
              <a:schemeClr val="bg1"/>
            </a:solidFill>
            <a:ln w="9525" algn="ctr">
              <a:noFill/>
              <a:round/>
              <a:headEnd/>
              <a:tailEnd/>
            </a:ln>
          </p:spPr>
          <p:txBody>
            <a:bodyPr/>
            <a:lstStyle/>
            <a:p>
              <a:endParaRPr lang="en-US"/>
            </a:p>
          </p:txBody>
        </p:sp>
        <p:sp>
          <p:nvSpPr>
            <p:cNvPr id="9246" name="Rectangle 28"/>
            <p:cNvSpPr>
              <a:spLocks noChangeArrowheads="1"/>
            </p:cNvSpPr>
            <p:nvPr/>
          </p:nvSpPr>
          <p:spPr bwMode="auto">
            <a:xfrm>
              <a:off x="5334000" y="4731654"/>
              <a:ext cx="1295400" cy="457200"/>
            </a:xfrm>
            <a:prstGeom prst="rect">
              <a:avLst/>
            </a:prstGeom>
            <a:solidFill>
              <a:schemeClr val="bg1"/>
            </a:solidFill>
            <a:ln w="9525" algn="ctr">
              <a:noFill/>
              <a:round/>
              <a:headEnd/>
              <a:tailEnd/>
            </a:ln>
          </p:spPr>
          <p:txBody>
            <a:bodyPr/>
            <a:lstStyle/>
            <a:p>
              <a:endParaRPr lang="en-US"/>
            </a:p>
          </p:txBody>
        </p:sp>
        <p:sp>
          <p:nvSpPr>
            <p:cNvPr id="9247" name="Rectangle 29"/>
            <p:cNvSpPr>
              <a:spLocks noChangeArrowheads="1"/>
            </p:cNvSpPr>
            <p:nvPr/>
          </p:nvSpPr>
          <p:spPr bwMode="auto">
            <a:xfrm>
              <a:off x="5486400" y="4884054"/>
              <a:ext cx="1295400" cy="457200"/>
            </a:xfrm>
            <a:prstGeom prst="rect">
              <a:avLst/>
            </a:prstGeom>
            <a:solidFill>
              <a:schemeClr val="bg1"/>
            </a:solidFill>
            <a:ln w="9525" algn="ctr">
              <a:noFill/>
              <a:round/>
              <a:headEnd/>
              <a:tailEnd/>
            </a:ln>
          </p:spPr>
          <p:txBody>
            <a:bodyPr/>
            <a:lstStyle/>
            <a:p>
              <a:endParaRPr lang="en-US"/>
            </a:p>
          </p:txBody>
        </p:sp>
        <p:sp>
          <p:nvSpPr>
            <p:cNvPr id="9248" name="Rectangle 30"/>
            <p:cNvSpPr>
              <a:spLocks noChangeArrowheads="1"/>
            </p:cNvSpPr>
            <p:nvPr/>
          </p:nvSpPr>
          <p:spPr bwMode="auto">
            <a:xfrm>
              <a:off x="5943600" y="6103254"/>
              <a:ext cx="1295400" cy="457200"/>
            </a:xfrm>
            <a:prstGeom prst="rect">
              <a:avLst/>
            </a:prstGeom>
            <a:solidFill>
              <a:schemeClr val="bg1"/>
            </a:solidFill>
            <a:ln w="9525" algn="ctr">
              <a:noFill/>
              <a:round/>
              <a:headEnd/>
              <a:tailEnd/>
            </a:ln>
          </p:spPr>
          <p:txBody>
            <a:bodyPr/>
            <a:lstStyle/>
            <a:p>
              <a:endParaRPr lang="en-US"/>
            </a:p>
          </p:txBody>
        </p:sp>
        <p:pic>
          <p:nvPicPr>
            <p:cNvPr id="9249" name="Picture 3"/>
            <p:cNvPicPr>
              <a:picLocks noChangeAspect="1" noChangeArrowheads="1"/>
            </p:cNvPicPr>
            <p:nvPr/>
          </p:nvPicPr>
          <p:blipFill>
            <a:blip r:embed="rId7" cstate="print"/>
            <a:srcRect r="13693" b="27602"/>
            <a:stretch>
              <a:fillRect/>
            </a:stretch>
          </p:blipFill>
          <p:spPr bwMode="auto">
            <a:xfrm>
              <a:off x="1066800" y="1239154"/>
              <a:ext cx="1981200" cy="1524000"/>
            </a:xfrm>
            <a:prstGeom prst="rect">
              <a:avLst/>
            </a:prstGeom>
            <a:noFill/>
            <a:ln w="9525">
              <a:noFill/>
              <a:miter lim="800000"/>
              <a:headEnd/>
              <a:tailEnd/>
            </a:ln>
          </p:spPr>
        </p:pic>
        <p:sp>
          <p:nvSpPr>
            <p:cNvPr id="9250" name="Oval 31"/>
            <p:cNvSpPr>
              <a:spLocks noChangeArrowheads="1"/>
            </p:cNvSpPr>
            <p:nvPr/>
          </p:nvSpPr>
          <p:spPr bwMode="auto">
            <a:xfrm>
              <a:off x="4244975" y="1251854"/>
              <a:ext cx="640080" cy="640080"/>
            </a:xfrm>
            <a:prstGeom prst="ellipse">
              <a:avLst/>
            </a:prstGeom>
            <a:noFill/>
            <a:ln w="9525" algn="ctr">
              <a:solidFill>
                <a:srgbClr val="FF9900"/>
              </a:solidFill>
              <a:round/>
              <a:headEnd/>
              <a:tailEnd/>
            </a:ln>
          </p:spPr>
          <p:txBody>
            <a:bodyPr/>
            <a:lstStyle/>
            <a:p>
              <a:endParaRPr lang="en-US"/>
            </a:p>
          </p:txBody>
        </p:sp>
        <p:cxnSp>
          <p:nvCxnSpPr>
            <p:cNvPr id="9251" name="Straight Connector 33"/>
            <p:cNvCxnSpPr>
              <a:cxnSpLocks noChangeShapeType="1"/>
            </p:cNvCxnSpPr>
            <p:nvPr/>
          </p:nvCxnSpPr>
          <p:spPr bwMode="auto">
            <a:xfrm flipV="1">
              <a:off x="2438400" y="1543954"/>
              <a:ext cx="1803400" cy="492760"/>
            </a:xfrm>
            <a:prstGeom prst="line">
              <a:avLst/>
            </a:prstGeom>
            <a:noFill/>
            <a:ln w="9525" algn="ctr">
              <a:solidFill>
                <a:srgbClr val="FF9900"/>
              </a:solidFill>
              <a:round/>
              <a:headEnd/>
              <a:tailEnd/>
            </a:ln>
          </p:spPr>
        </p:cxnSp>
      </p:grpSp>
      <p:sp>
        <p:nvSpPr>
          <p:cNvPr id="41" name="Title 1"/>
          <p:cNvSpPr txBox="1">
            <a:spLocks/>
          </p:cNvSpPr>
          <p:nvPr/>
        </p:nvSpPr>
        <p:spPr bwMode="gray">
          <a:xfrm>
            <a:off x="141288" y="-28575"/>
            <a:ext cx="7173912" cy="1066800"/>
          </a:xfrm>
          <a:prstGeom prst="rect">
            <a:avLst/>
          </a:prstGeom>
          <a:noFill/>
          <a:ln w="9525">
            <a:noFill/>
            <a:miter lim="800000"/>
            <a:headEnd/>
            <a:tailEnd/>
          </a:ln>
        </p:spPr>
        <p:txBody>
          <a:bodyPr anchor="b"/>
          <a:lstStyle/>
          <a:p>
            <a:pPr eaLnBrk="0" hangingPunct="0">
              <a:defRPr/>
            </a:pPr>
            <a:r>
              <a:rPr lang="en-US" altLang="en-US" sz="2400" b="1" kern="0" dirty="0">
                <a:solidFill>
                  <a:schemeClr val="accent1"/>
                </a:solidFill>
                <a:latin typeface="+mj-lt"/>
                <a:cs typeface="MS PGothic" charset="0"/>
              </a:rPr>
              <a:t>Released Glycan Analysis</a:t>
            </a:r>
          </a:p>
          <a:p>
            <a:pPr eaLnBrk="0" hangingPunct="0">
              <a:defRPr/>
            </a:pPr>
            <a:r>
              <a:rPr lang="en-US" altLang="en-US" sz="2000" b="1" i="1" kern="0" dirty="0">
                <a:solidFill>
                  <a:schemeClr val="accent1"/>
                </a:solidFill>
                <a:latin typeface="+mj-lt"/>
                <a:cs typeface="MS PGothic" charset="0"/>
              </a:rPr>
              <a:t>HILIC Profiling</a:t>
            </a:r>
          </a:p>
        </p:txBody>
      </p:sp>
      <p:cxnSp>
        <p:nvCxnSpPr>
          <p:cNvPr id="27" name="Straight Arrow Connector 26"/>
          <p:cNvCxnSpPr/>
          <p:nvPr/>
        </p:nvCxnSpPr>
        <p:spPr bwMode="auto">
          <a:xfrm>
            <a:off x="8153400" y="2719388"/>
            <a:ext cx="0" cy="762000"/>
          </a:xfrm>
          <a:prstGeom prst="straightConnector1">
            <a:avLst/>
          </a:prstGeom>
          <a:ln>
            <a:headEnd type="none" w="med" len="med"/>
            <a:tailEnd type="stealth" w="lg" len="lg"/>
          </a:ln>
        </p:spPr>
        <p:style>
          <a:lnRef idx="1">
            <a:schemeClr val="dk1"/>
          </a:lnRef>
          <a:fillRef idx="0">
            <a:schemeClr val="dk1"/>
          </a:fillRef>
          <a:effectRef idx="0">
            <a:schemeClr val="dk1"/>
          </a:effectRef>
          <a:fontRef idx="minor">
            <a:schemeClr val="tx1"/>
          </a:fontRef>
        </p:style>
      </p:cxnSp>
      <p:sp>
        <p:nvSpPr>
          <p:cNvPr id="9221" name="TextBox 28"/>
          <p:cNvSpPr txBox="1">
            <a:spLocks noChangeArrowheads="1"/>
          </p:cNvSpPr>
          <p:nvPr/>
        </p:nvSpPr>
        <p:spPr bwMode="auto">
          <a:xfrm>
            <a:off x="7623175" y="3571875"/>
            <a:ext cx="1089025" cy="923925"/>
          </a:xfrm>
          <a:prstGeom prst="rect">
            <a:avLst/>
          </a:prstGeom>
          <a:noFill/>
          <a:ln w="9525">
            <a:noFill/>
            <a:miter lim="800000"/>
            <a:headEnd/>
            <a:tailEnd/>
          </a:ln>
        </p:spPr>
        <p:txBody>
          <a:bodyPr wrap="none">
            <a:spAutoFit/>
          </a:bodyPr>
          <a:lstStyle/>
          <a:p>
            <a:pPr algn="ctr"/>
            <a:r>
              <a:rPr lang="en-US"/>
              <a:t>5 Hours</a:t>
            </a:r>
          </a:p>
          <a:p>
            <a:pPr algn="ctr"/>
            <a:r>
              <a:rPr lang="en-US"/>
              <a:t>to</a:t>
            </a:r>
          </a:p>
          <a:p>
            <a:pPr algn="ctr"/>
            <a:r>
              <a:rPr lang="en-US"/>
              <a:t>2 Days</a:t>
            </a:r>
          </a:p>
        </p:txBody>
      </p:sp>
      <p:sp>
        <p:nvSpPr>
          <p:cNvPr id="9222" name="Rectangle 29"/>
          <p:cNvSpPr>
            <a:spLocks noChangeArrowheads="1"/>
          </p:cNvSpPr>
          <p:nvPr/>
        </p:nvSpPr>
        <p:spPr bwMode="auto">
          <a:xfrm>
            <a:off x="762000" y="5181600"/>
            <a:ext cx="3048000" cy="1600200"/>
          </a:xfrm>
          <a:prstGeom prst="rect">
            <a:avLst/>
          </a:prstGeom>
          <a:solidFill>
            <a:schemeClr val="bg1"/>
          </a:solidFill>
          <a:ln w="9525" algn="ctr">
            <a:noFill/>
            <a:round/>
            <a:headEnd/>
            <a:tailEnd/>
          </a:ln>
        </p:spPr>
        <p:txBody>
          <a:bodyPr/>
          <a:lstStyle/>
          <a:p>
            <a:endParaRPr lang="en-US"/>
          </a:p>
        </p:txBody>
      </p:sp>
      <p:pic>
        <p:nvPicPr>
          <p:cNvPr id="9223" name="Picture 6"/>
          <p:cNvPicPr>
            <a:picLocks noChangeArrowheads="1"/>
          </p:cNvPicPr>
          <p:nvPr/>
        </p:nvPicPr>
        <p:blipFill>
          <a:blip r:embed="rId8" cstate="print"/>
          <a:srcRect l="8723" t="74226" r="8723" b="16701"/>
          <a:stretch>
            <a:fillRect/>
          </a:stretch>
        </p:blipFill>
        <p:spPr bwMode="auto">
          <a:xfrm>
            <a:off x="1069975" y="5410200"/>
            <a:ext cx="2422525" cy="990600"/>
          </a:xfrm>
          <a:prstGeom prst="rect">
            <a:avLst/>
          </a:prstGeom>
          <a:noFill/>
          <a:ln w="9525">
            <a:noFill/>
            <a:miter lim="800000"/>
            <a:headEnd/>
            <a:tailEnd/>
          </a:ln>
        </p:spPr>
      </p:pic>
      <p:pic>
        <p:nvPicPr>
          <p:cNvPr id="9224" name="Picture 1"/>
          <p:cNvPicPr>
            <a:picLocks noChangeAspect="1" noChangeArrowheads="1"/>
          </p:cNvPicPr>
          <p:nvPr/>
        </p:nvPicPr>
        <p:blipFill>
          <a:blip r:embed="rId9" cstate="print"/>
          <a:srcRect/>
          <a:stretch>
            <a:fillRect/>
          </a:stretch>
        </p:blipFill>
        <p:spPr bwMode="auto">
          <a:xfrm>
            <a:off x="7620000" y="1871663"/>
            <a:ext cx="1066800" cy="758825"/>
          </a:xfrm>
          <a:prstGeom prst="rect">
            <a:avLst/>
          </a:prstGeom>
          <a:noFill/>
          <a:ln w="9525">
            <a:noFill/>
            <a:miter lim="800000"/>
            <a:headEnd/>
            <a:tailEnd/>
          </a:ln>
        </p:spPr>
      </p:pic>
      <p:sp>
        <p:nvSpPr>
          <p:cNvPr id="9225" name="TextBox 35"/>
          <p:cNvSpPr txBox="1">
            <a:spLocks noChangeArrowheads="1"/>
          </p:cNvSpPr>
          <p:nvPr/>
        </p:nvSpPr>
        <p:spPr bwMode="auto">
          <a:xfrm>
            <a:off x="1057275" y="5362575"/>
            <a:ext cx="511175" cy="307975"/>
          </a:xfrm>
          <a:prstGeom prst="rect">
            <a:avLst/>
          </a:prstGeom>
          <a:noFill/>
          <a:ln w="9525">
            <a:noFill/>
            <a:miter lim="800000"/>
            <a:headEnd/>
            <a:tailEnd/>
          </a:ln>
        </p:spPr>
        <p:txBody>
          <a:bodyPr wrap="none">
            <a:spAutoFit/>
          </a:bodyPr>
          <a:lstStyle/>
          <a:p>
            <a:r>
              <a:rPr lang="en-US" sz="1400">
                <a:solidFill>
                  <a:schemeClr val="accent2"/>
                </a:solidFill>
              </a:rPr>
              <a:t>FLR</a:t>
            </a:r>
          </a:p>
        </p:txBody>
      </p:sp>
      <p:sp>
        <p:nvSpPr>
          <p:cNvPr id="9226" name="TextBox 30"/>
          <p:cNvSpPr txBox="1">
            <a:spLocks noChangeArrowheads="1"/>
          </p:cNvSpPr>
          <p:nvPr/>
        </p:nvSpPr>
        <p:spPr bwMode="auto">
          <a:xfrm>
            <a:off x="7286625" y="1163638"/>
            <a:ext cx="1690688" cy="646112"/>
          </a:xfrm>
          <a:prstGeom prst="rect">
            <a:avLst/>
          </a:prstGeom>
          <a:noFill/>
          <a:ln w="9525">
            <a:noFill/>
            <a:miter lim="800000"/>
            <a:headEnd/>
            <a:tailEnd/>
          </a:ln>
        </p:spPr>
        <p:txBody>
          <a:bodyPr wrap="none">
            <a:spAutoFit/>
          </a:bodyPr>
          <a:lstStyle/>
          <a:p>
            <a:pPr algn="ctr"/>
            <a:r>
              <a:rPr lang="en-US"/>
              <a:t>Conventional</a:t>
            </a:r>
          </a:p>
          <a:p>
            <a:pPr algn="ctr"/>
            <a:r>
              <a:rPr lang="en-US"/>
              <a:t>2-AB</a:t>
            </a:r>
          </a:p>
        </p:txBody>
      </p:sp>
      <p:pic>
        <p:nvPicPr>
          <p:cNvPr id="9227" name="Picture 36"/>
          <p:cNvPicPr>
            <a:picLocks noChangeAspect="1" noChangeArrowheads="1"/>
          </p:cNvPicPr>
          <p:nvPr/>
        </p:nvPicPr>
        <p:blipFill>
          <a:blip r:embed="rId10" cstate="print"/>
          <a:srcRect/>
          <a:stretch>
            <a:fillRect/>
          </a:stretch>
        </p:blipFill>
        <p:spPr bwMode="auto">
          <a:xfrm>
            <a:off x="2320925" y="5191125"/>
            <a:ext cx="1555750" cy="800100"/>
          </a:xfrm>
          <a:prstGeom prst="rect">
            <a:avLst/>
          </a:prstGeom>
          <a:noFill/>
          <a:ln w="9525">
            <a:noFill/>
            <a:miter lim="800000"/>
            <a:headEnd/>
            <a:tailEnd/>
          </a:ln>
        </p:spPr>
      </p:pic>
      <p:cxnSp>
        <p:nvCxnSpPr>
          <p:cNvPr id="44" name="Straight Arrow Connector 43"/>
          <p:cNvCxnSpPr/>
          <p:nvPr/>
        </p:nvCxnSpPr>
        <p:spPr bwMode="auto">
          <a:xfrm>
            <a:off x="3133725" y="5915025"/>
            <a:ext cx="0" cy="304800"/>
          </a:xfrm>
          <a:prstGeom prst="straightConnector1">
            <a:avLst/>
          </a:prstGeom>
          <a:ln w="6350">
            <a:headEnd type="none" w="med" len="med"/>
            <a:tailEnd type="stealth"/>
          </a:ln>
        </p:spPr>
        <p:style>
          <a:lnRef idx="1">
            <a:schemeClr val="dk1"/>
          </a:lnRef>
          <a:fillRef idx="0">
            <a:schemeClr val="dk1"/>
          </a:fillRef>
          <a:effectRef idx="0">
            <a:schemeClr val="dk1"/>
          </a:effectRef>
          <a:fontRef idx="minor">
            <a:schemeClr val="tx1"/>
          </a:fontRef>
        </p:style>
      </p:cxnSp>
      <p:sp>
        <p:nvSpPr>
          <p:cNvPr id="9229" name="TextBox 35"/>
          <p:cNvSpPr txBox="1">
            <a:spLocks noChangeArrowheads="1"/>
          </p:cNvSpPr>
          <p:nvPr/>
        </p:nvSpPr>
        <p:spPr bwMode="auto">
          <a:xfrm>
            <a:off x="2355850" y="5178425"/>
            <a:ext cx="458788" cy="307975"/>
          </a:xfrm>
          <a:prstGeom prst="rect">
            <a:avLst/>
          </a:prstGeom>
          <a:noFill/>
          <a:ln w="9525">
            <a:noFill/>
            <a:miter lim="800000"/>
            <a:headEnd/>
            <a:tailEnd/>
          </a:ln>
        </p:spPr>
        <p:txBody>
          <a:bodyPr wrap="none">
            <a:spAutoFit/>
          </a:bodyPr>
          <a:lstStyle/>
          <a:p>
            <a:r>
              <a:rPr lang="en-US" sz="1400"/>
              <a:t>MS</a:t>
            </a:r>
          </a:p>
        </p:txBody>
      </p:sp>
      <p:sp>
        <p:nvSpPr>
          <p:cNvPr id="42" name="U-Turn Arrow 41"/>
          <p:cNvSpPr/>
          <p:nvPr/>
        </p:nvSpPr>
        <p:spPr bwMode="auto">
          <a:xfrm>
            <a:off x="6172200" y="1143000"/>
            <a:ext cx="1143000" cy="304800"/>
          </a:xfrm>
          <a:prstGeom prst="uturnArrow">
            <a:avLst/>
          </a:prstGeom>
          <a:solidFill>
            <a:srgbClr val="3374D4"/>
          </a:solidFill>
          <a:ln w="9525" cap="flat" cmpd="sng" algn="ctr">
            <a:noFill/>
            <a:prstDash val="solid"/>
            <a:round/>
            <a:headEnd type="none" w="med" len="med"/>
            <a:tailEnd type="none" w="med" len="med"/>
          </a:ln>
          <a:effectLst/>
        </p:spPr>
        <p:txBody>
          <a:bodyPr/>
          <a:lstStyle/>
          <a:p>
            <a:pPr>
              <a:defRPr/>
            </a:pPr>
            <a:endParaRPr lang="en-US">
              <a:cs typeface="Arial" charset="0"/>
            </a:endParaRPr>
          </a:p>
        </p:txBody>
      </p:sp>
    </p:spTree>
  </p:cSld>
  <p:clrMapOvr>
    <a:masterClrMapping/>
  </p:clrMapOvr>
  <p:transition>
    <p:wipe dir="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a:xfrm>
            <a:off x="0" y="0"/>
            <a:ext cx="6716713" cy="889000"/>
          </a:xfrm>
        </p:spPr>
        <p:txBody>
          <a:bodyPr/>
          <a:lstStyle/>
          <a:p>
            <a:r>
              <a:rPr lang="en-US" altLang="en-US" dirty="0" smtClean="0">
                <a:solidFill>
                  <a:srgbClr val="0070C0"/>
                </a:solidFill>
              </a:rPr>
              <a:t>Conventional Workflow</a:t>
            </a:r>
          </a:p>
        </p:txBody>
      </p:sp>
      <p:sp>
        <p:nvSpPr>
          <p:cNvPr id="12" name="Down Arrow 11"/>
          <p:cNvSpPr>
            <a:spLocks noChangeArrowheads="1"/>
          </p:cNvSpPr>
          <p:nvPr/>
        </p:nvSpPr>
        <p:spPr bwMode="auto">
          <a:xfrm rot="1800000">
            <a:off x="3967163" y="5880100"/>
            <a:ext cx="304800" cy="679450"/>
          </a:xfrm>
          <a:prstGeom prst="downArrow">
            <a:avLst>
              <a:gd name="adj1" fmla="val 50000"/>
              <a:gd name="adj2" fmla="val 49940"/>
            </a:avLst>
          </a:prstGeom>
          <a:solidFill>
            <a:srgbClr val="3374D4"/>
          </a:solidFill>
          <a:ln w="9525" algn="ctr">
            <a:noFill/>
            <a:round/>
            <a:headEnd/>
            <a:tailEnd/>
          </a:ln>
        </p:spPr>
        <p:txBody>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endParaRPr lang="en-US" altLang="en-US"/>
          </a:p>
        </p:txBody>
      </p:sp>
      <p:sp>
        <p:nvSpPr>
          <p:cNvPr id="13" name="Down Arrow 12"/>
          <p:cNvSpPr>
            <a:spLocks noChangeArrowheads="1"/>
          </p:cNvSpPr>
          <p:nvPr/>
        </p:nvSpPr>
        <p:spPr bwMode="auto">
          <a:xfrm rot="19951395">
            <a:off x="4406900" y="5883275"/>
            <a:ext cx="304800" cy="681038"/>
          </a:xfrm>
          <a:prstGeom prst="downArrow">
            <a:avLst>
              <a:gd name="adj1" fmla="val 50000"/>
              <a:gd name="adj2" fmla="val 50056"/>
            </a:avLst>
          </a:prstGeom>
          <a:solidFill>
            <a:srgbClr val="3374D4"/>
          </a:solidFill>
          <a:ln w="9525" algn="ctr">
            <a:noFill/>
            <a:round/>
            <a:headEnd/>
            <a:tailEnd/>
          </a:ln>
        </p:spPr>
        <p:txBody>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endParaRPr lang="en-US" altLang="en-US"/>
          </a:p>
        </p:txBody>
      </p:sp>
      <p:sp>
        <p:nvSpPr>
          <p:cNvPr id="14" name="Rectangle 13"/>
          <p:cNvSpPr>
            <a:spLocks noChangeArrowheads="1"/>
          </p:cNvSpPr>
          <p:nvPr/>
        </p:nvSpPr>
        <p:spPr bwMode="auto">
          <a:xfrm>
            <a:off x="2655888" y="5072063"/>
            <a:ext cx="3505200" cy="914400"/>
          </a:xfrm>
          <a:prstGeom prst="rect">
            <a:avLst/>
          </a:prstGeom>
          <a:solidFill>
            <a:schemeClr val="bg1"/>
          </a:solidFill>
          <a:ln w="28575" algn="ctr">
            <a:solidFill>
              <a:schemeClr val="accent1"/>
            </a:solidFill>
            <a:round/>
            <a:headEnd/>
            <a:tailEnd/>
          </a:ln>
        </p:spPr>
        <p:txBody>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endParaRPr lang="en-US" altLang="en-US"/>
          </a:p>
        </p:txBody>
      </p:sp>
      <p:sp>
        <p:nvSpPr>
          <p:cNvPr id="15" name="Down Arrow 14"/>
          <p:cNvSpPr>
            <a:spLocks noChangeArrowheads="1"/>
          </p:cNvSpPr>
          <p:nvPr/>
        </p:nvSpPr>
        <p:spPr bwMode="auto">
          <a:xfrm>
            <a:off x="4168775" y="2024063"/>
            <a:ext cx="304800" cy="457200"/>
          </a:xfrm>
          <a:prstGeom prst="downArrow">
            <a:avLst>
              <a:gd name="adj1" fmla="val 50000"/>
              <a:gd name="adj2" fmla="val 50000"/>
            </a:avLst>
          </a:prstGeom>
          <a:solidFill>
            <a:srgbClr val="3374D4"/>
          </a:solidFill>
          <a:ln w="9525" algn="ctr">
            <a:noFill/>
            <a:round/>
            <a:headEnd/>
            <a:tailEnd/>
          </a:ln>
        </p:spPr>
        <p:txBody>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endParaRPr lang="en-US" altLang="en-US"/>
          </a:p>
        </p:txBody>
      </p:sp>
      <p:sp>
        <p:nvSpPr>
          <p:cNvPr id="16" name="Down Arrow 15"/>
          <p:cNvSpPr>
            <a:spLocks noChangeArrowheads="1"/>
          </p:cNvSpPr>
          <p:nvPr/>
        </p:nvSpPr>
        <p:spPr bwMode="auto">
          <a:xfrm>
            <a:off x="4168775" y="3395663"/>
            <a:ext cx="304800" cy="381000"/>
          </a:xfrm>
          <a:prstGeom prst="downArrow">
            <a:avLst>
              <a:gd name="adj1" fmla="val 50000"/>
              <a:gd name="adj2" fmla="val 50000"/>
            </a:avLst>
          </a:prstGeom>
          <a:solidFill>
            <a:srgbClr val="3374D4"/>
          </a:solidFill>
          <a:ln w="9525" algn="ctr">
            <a:noFill/>
            <a:round/>
            <a:headEnd/>
            <a:tailEnd/>
          </a:ln>
        </p:spPr>
        <p:txBody>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endParaRPr lang="en-US" altLang="en-US"/>
          </a:p>
        </p:txBody>
      </p:sp>
      <p:sp>
        <p:nvSpPr>
          <p:cNvPr id="17" name="Down Arrow 16"/>
          <p:cNvSpPr>
            <a:spLocks noChangeArrowheads="1"/>
          </p:cNvSpPr>
          <p:nvPr/>
        </p:nvSpPr>
        <p:spPr bwMode="auto">
          <a:xfrm>
            <a:off x="4168775" y="4691063"/>
            <a:ext cx="304800" cy="381000"/>
          </a:xfrm>
          <a:prstGeom prst="downArrow">
            <a:avLst>
              <a:gd name="adj1" fmla="val 50000"/>
              <a:gd name="adj2" fmla="val 50000"/>
            </a:avLst>
          </a:prstGeom>
          <a:solidFill>
            <a:srgbClr val="3374D4"/>
          </a:solidFill>
          <a:ln w="9525" algn="ctr">
            <a:noFill/>
            <a:round/>
            <a:headEnd/>
            <a:tailEnd/>
          </a:ln>
        </p:spPr>
        <p:txBody>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endParaRPr lang="en-US" altLang="en-US"/>
          </a:p>
        </p:txBody>
      </p:sp>
      <p:pic>
        <p:nvPicPr>
          <p:cNvPr id="18" name="Picture 17"/>
          <p:cNvPicPr>
            <a:picLocks noChangeAspect="1"/>
          </p:cNvPicPr>
          <p:nvPr/>
        </p:nvPicPr>
        <p:blipFill>
          <a:blip r:embed="rId2" cstate="print"/>
          <a:srcRect/>
          <a:stretch>
            <a:fillRect/>
          </a:stretch>
        </p:blipFill>
        <p:spPr bwMode="auto">
          <a:xfrm>
            <a:off x="4484688" y="1109663"/>
            <a:ext cx="1816100" cy="925512"/>
          </a:xfrm>
          <a:prstGeom prst="rect">
            <a:avLst/>
          </a:prstGeom>
          <a:noFill/>
          <a:ln w="9525">
            <a:noFill/>
            <a:miter lim="800000"/>
            <a:headEnd/>
            <a:tailEnd/>
          </a:ln>
        </p:spPr>
      </p:pic>
      <p:pic>
        <p:nvPicPr>
          <p:cNvPr id="19" name="Picture 18"/>
          <p:cNvPicPr>
            <a:picLocks noChangeAspect="1"/>
          </p:cNvPicPr>
          <p:nvPr/>
        </p:nvPicPr>
        <p:blipFill>
          <a:blip r:embed="rId3" cstate="print"/>
          <a:srcRect/>
          <a:stretch>
            <a:fillRect/>
          </a:stretch>
        </p:blipFill>
        <p:spPr bwMode="auto">
          <a:xfrm>
            <a:off x="4408488" y="2557463"/>
            <a:ext cx="1916112" cy="762000"/>
          </a:xfrm>
          <a:prstGeom prst="rect">
            <a:avLst/>
          </a:prstGeom>
          <a:noFill/>
          <a:ln w="9525">
            <a:noFill/>
            <a:miter lim="800000"/>
            <a:headEnd/>
            <a:tailEnd/>
          </a:ln>
        </p:spPr>
      </p:pic>
      <p:pic>
        <p:nvPicPr>
          <p:cNvPr id="20" name="Picture 19"/>
          <p:cNvPicPr>
            <a:picLocks noChangeAspect="1"/>
          </p:cNvPicPr>
          <p:nvPr/>
        </p:nvPicPr>
        <p:blipFill>
          <a:blip r:embed="rId4" cstate="print"/>
          <a:srcRect/>
          <a:stretch>
            <a:fillRect/>
          </a:stretch>
        </p:blipFill>
        <p:spPr bwMode="auto">
          <a:xfrm>
            <a:off x="4433888" y="3852863"/>
            <a:ext cx="1879600" cy="709612"/>
          </a:xfrm>
          <a:prstGeom prst="rect">
            <a:avLst/>
          </a:prstGeom>
          <a:noFill/>
          <a:ln w="9525">
            <a:noFill/>
            <a:miter lim="800000"/>
            <a:headEnd/>
            <a:tailEnd/>
          </a:ln>
        </p:spPr>
      </p:pic>
      <p:pic>
        <p:nvPicPr>
          <p:cNvPr id="21" name="Picture 20"/>
          <p:cNvPicPr>
            <a:picLocks noChangeAspect="1"/>
          </p:cNvPicPr>
          <p:nvPr/>
        </p:nvPicPr>
        <p:blipFill>
          <a:blip r:embed="rId5" cstate="print"/>
          <a:srcRect t="5945" r="4507" b="8372"/>
          <a:stretch>
            <a:fillRect/>
          </a:stretch>
        </p:blipFill>
        <p:spPr bwMode="auto">
          <a:xfrm>
            <a:off x="4256088" y="5130800"/>
            <a:ext cx="1855787" cy="847725"/>
          </a:xfrm>
          <a:prstGeom prst="rect">
            <a:avLst/>
          </a:prstGeom>
          <a:noFill/>
          <a:ln w="9525">
            <a:noFill/>
            <a:miter lim="800000"/>
            <a:headEnd/>
            <a:tailEnd/>
          </a:ln>
        </p:spPr>
      </p:pic>
      <p:sp>
        <p:nvSpPr>
          <p:cNvPr id="22" name="TextBox 3"/>
          <p:cNvSpPr txBox="1">
            <a:spLocks noChangeArrowheads="1"/>
          </p:cNvSpPr>
          <p:nvPr/>
        </p:nvSpPr>
        <p:spPr bwMode="auto">
          <a:xfrm>
            <a:off x="984250" y="2295525"/>
            <a:ext cx="841375" cy="338138"/>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a:t>16 hrs</a:t>
            </a:r>
          </a:p>
        </p:txBody>
      </p:sp>
      <p:sp>
        <p:nvSpPr>
          <p:cNvPr id="23" name="TextBox 4"/>
          <p:cNvSpPr txBox="1">
            <a:spLocks noChangeArrowheads="1"/>
          </p:cNvSpPr>
          <p:nvPr/>
        </p:nvSpPr>
        <p:spPr bwMode="auto">
          <a:xfrm>
            <a:off x="512763" y="1185863"/>
            <a:ext cx="1522412" cy="338137"/>
          </a:xfrm>
          <a:prstGeom prst="rect">
            <a:avLst/>
          </a:prstGeom>
          <a:solidFill>
            <a:schemeClr val="accent1">
              <a:lumMod val="50000"/>
            </a:schemeClr>
          </a:solidFill>
          <a:ln>
            <a:noFill/>
          </a:ln>
          <a:extLst/>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pPr>
              <a:defRPr/>
            </a:pPr>
            <a:r>
              <a:rPr lang="en-US" sz="1600" dirty="0">
                <a:solidFill>
                  <a:schemeClr val="bg1"/>
                </a:solidFill>
              </a:rPr>
              <a:t>Conventional</a:t>
            </a:r>
          </a:p>
        </p:txBody>
      </p:sp>
      <p:sp>
        <p:nvSpPr>
          <p:cNvPr id="24" name="TextBox 5"/>
          <p:cNvSpPr txBox="1">
            <a:spLocks noChangeArrowheads="1"/>
          </p:cNvSpPr>
          <p:nvPr/>
        </p:nvSpPr>
        <p:spPr bwMode="auto">
          <a:xfrm>
            <a:off x="984250" y="3819525"/>
            <a:ext cx="712788" cy="338138"/>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a:t>3 hrs</a:t>
            </a:r>
          </a:p>
        </p:txBody>
      </p:sp>
      <p:sp>
        <p:nvSpPr>
          <p:cNvPr id="25" name="TextBox 6"/>
          <p:cNvSpPr txBox="1">
            <a:spLocks noChangeArrowheads="1"/>
          </p:cNvSpPr>
          <p:nvPr/>
        </p:nvSpPr>
        <p:spPr bwMode="auto">
          <a:xfrm>
            <a:off x="908050" y="5084763"/>
            <a:ext cx="917575" cy="338137"/>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a:t>0.1 hrs</a:t>
            </a:r>
          </a:p>
        </p:txBody>
      </p:sp>
      <p:sp>
        <p:nvSpPr>
          <p:cNvPr id="26" name="TextBox 7"/>
          <p:cNvSpPr txBox="1">
            <a:spLocks noChangeArrowheads="1"/>
          </p:cNvSpPr>
          <p:nvPr/>
        </p:nvSpPr>
        <p:spPr bwMode="auto">
          <a:xfrm>
            <a:off x="304800" y="2709863"/>
            <a:ext cx="2051050" cy="708025"/>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pPr algn="ctr"/>
            <a:r>
              <a:rPr lang="en-US" altLang="en-US" sz="1200"/>
              <a:t>(Pre-Labeling Clean-Up)</a:t>
            </a:r>
          </a:p>
          <a:p>
            <a:pPr algn="ctr"/>
            <a:r>
              <a:rPr lang="en-US" altLang="en-US" sz="1200"/>
              <a:t>(Drying)</a:t>
            </a:r>
          </a:p>
          <a:p>
            <a:pPr algn="ctr"/>
            <a:r>
              <a:rPr lang="en-US" altLang="en-US"/>
              <a:t>1-3 hrs</a:t>
            </a:r>
          </a:p>
        </p:txBody>
      </p:sp>
      <p:sp>
        <p:nvSpPr>
          <p:cNvPr id="27" name="TextBox 8"/>
          <p:cNvSpPr txBox="1">
            <a:spLocks noChangeArrowheads="1"/>
          </p:cNvSpPr>
          <p:nvPr/>
        </p:nvSpPr>
        <p:spPr bwMode="auto">
          <a:xfrm>
            <a:off x="909638" y="5554663"/>
            <a:ext cx="835025" cy="522287"/>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pPr algn="ctr"/>
            <a:r>
              <a:rPr lang="en-US" altLang="en-US" sz="1200"/>
              <a:t>(Drying)</a:t>
            </a:r>
          </a:p>
          <a:p>
            <a:pPr algn="ctr"/>
            <a:r>
              <a:rPr lang="en-US" altLang="en-US"/>
              <a:t>2 hrs</a:t>
            </a:r>
          </a:p>
        </p:txBody>
      </p:sp>
      <p:sp>
        <p:nvSpPr>
          <p:cNvPr id="28" name="TextBox 5"/>
          <p:cNvSpPr txBox="1">
            <a:spLocks noChangeArrowheads="1"/>
          </p:cNvSpPr>
          <p:nvPr/>
        </p:nvSpPr>
        <p:spPr bwMode="auto">
          <a:xfrm>
            <a:off x="2655888" y="1414463"/>
            <a:ext cx="1479550" cy="338137"/>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a:solidFill>
                  <a:schemeClr val="accent1"/>
                </a:solidFill>
              </a:rPr>
              <a:t>Glycoprotein</a:t>
            </a:r>
          </a:p>
        </p:txBody>
      </p:sp>
      <p:sp>
        <p:nvSpPr>
          <p:cNvPr id="29" name="TextBox 27"/>
          <p:cNvSpPr txBox="1">
            <a:spLocks noChangeArrowheads="1"/>
          </p:cNvSpPr>
          <p:nvPr/>
        </p:nvSpPr>
        <p:spPr bwMode="auto">
          <a:xfrm>
            <a:off x="2655888" y="2487613"/>
            <a:ext cx="1233487" cy="831850"/>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a:solidFill>
                  <a:schemeClr val="accent1"/>
                </a:solidFill>
              </a:rPr>
              <a:t>Released </a:t>
            </a:r>
            <a:br>
              <a:rPr lang="en-US" altLang="en-US">
                <a:solidFill>
                  <a:schemeClr val="accent1"/>
                </a:solidFill>
              </a:rPr>
            </a:br>
            <a:r>
              <a:rPr lang="en-US" altLang="en-US">
                <a:solidFill>
                  <a:schemeClr val="accent1"/>
                </a:solidFill>
              </a:rPr>
              <a:t>N-Glycans</a:t>
            </a:r>
            <a:br>
              <a:rPr lang="en-US" altLang="en-US">
                <a:solidFill>
                  <a:schemeClr val="accent1"/>
                </a:solidFill>
              </a:rPr>
            </a:br>
            <a:r>
              <a:rPr lang="en-US" altLang="en-US">
                <a:solidFill>
                  <a:schemeClr val="accent1"/>
                </a:solidFill>
              </a:rPr>
              <a:t>+ Protein</a:t>
            </a:r>
          </a:p>
        </p:txBody>
      </p:sp>
      <p:sp>
        <p:nvSpPr>
          <p:cNvPr id="30" name="TextBox 28"/>
          <p:cNvSpPr txBox="1">
            <a:spLocks noChangeArrowheads="1"/>
          </p:cNvSpPr>
          <p:nvPr/>
        </p:nvSpPr>
        <p:spPr bwMode="auto">
          <a:xfrm>
            <a:off x="2655888" y="3783013"/>
            <a:ext cx="1376362" cy="831850"/>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a:solidFill>
                  <a:schemeClr val="accent1"/>
                </a:solidFill>
              </a:rPr>
              <a:t>Labeled</a:t>
            </a:r>
            <a:br>
              <a:rPr lang="en-US" altLang="en-US">
                <a:solidFill>
                  <a:schemeClr val="accent1"/>
                </a:solidFill>
              </a:rPr>
            </a:br>
            <a:r>
              <a:rPr lang="en-US" altLang="en-US">
                <a:solidFill>
                  <a:schemeClr val="accent1"/>
                </a:solidFill>
              </a:rPr>
              <a:t>N-Glycans</a:t>
            </a:r>
            <a:br>
              <a:rPr lang="en-US" altLang="en-US">
                <a:solidFill>
                  <a:schemeClr val="accent1"/>
                </a:solidFill>
              </a:rPr>
            </a:br>
            <a:r>
              <a:rPr lang="en-US" altLang="en-US">
                <a:solidFill>
                  <a:schemeClr val="accent1"/>
                </a:solidFill>
              </a:rPr>
              <a:t>+ Reagents</a:t>
            </a:r>
          </a:p>
        </p:txBody>
      </p:sp>
      <p:sp>
        <p:nvSpPr>
          <p:cNvPr id="31" name="TextBox 29"/>
          <p:cNvSpPr txBox="1">
            <a:spLocks noChangeArrowheads="1"/>
          </p:cNvSpPr>
          <p:nvPr/>
        </p:nvSpPr>
        <p:spPr bwMode="auto">
          <a:xfrm>
            <a:off x="2655888" y="5224463"/>
            <a:ext cx="985837" cy="584200"/>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a:solidFill>
                  <a:schemeClr val="accent1"/>
                </a:solidFill>
              </a:rPr>
              <a:t>Labeled </a:t>
            </a:r>
            <a:br>
              <a:rPr lang="en-US" altLang="en-US">
                <a:solidFill>
                  <a:schemeClr val="accent1"/>
                </a:solidFill>
              </a:rPr>
            </a:br>
            <a:r>
              <a:rPr lang="en-US" altLang="en-US">
                <a:solidFill>
                  <a:schemeClr val="accent1"/>
                </a:solidFill>
              </a:rPr>
              <a:t>Glycans</a:t>
            </a:r>
          </a:p>
        </p:txBody>
      </p:sp>
      <p:sp>
        <p:nvSpPr>
          <p:cNvPr id="32" name="TextBox 30"/>
          <p:cNvSpPr txBox="1">
            <a:spLocks noChangeArrowheads="1"/>
          </p:cNvSpPr>
          <p:nvPr/>
        </p:nvSpPr>
        <p:spPr bwMode="auto">
          <a:xfrm>
            <a:off x="3048000" y="6291263"/>
            <a:ext cx="903288" cy="338137"/>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a:solidFill>
                  <a:schemeClr val="accent1"/>
                </a:solidFill>
              </a:rPr>
              <a:t>LC-FLR</a:t>
            </a:r>
          </a:p>
        </p:txBody>
      </p:sp>
      <p:sp>
        <p:nvSpPr>
          <p:cNvPr id="33" name="TextBox 31"/>
          <p:cNvSpPr txBox="1">
            <a:spLocks noChangeArrowheads="1"/>
          </p:cNvSpPr>
          <p:nvPr/>
        </p:nvSpPr>
        <p:spPr bwMode="auto">
          <a:xfrm>
            <a:off x="4724400" y="6291263"/>
            <a:ext cx="1300163" cy="338137"/>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a:solidFill>
                  <a:schemeClr val="accent1"/>
                </a:solidFill>
              </a:rPr>
              <a:t>LC-FLR-MS</a:t>
            </a:r>
          </a:p>
        </p:txBody>
      </p:sp>
      <p:sp>
        <p:nvSpPr>
          <p:cNvPr id="34" name="TextBox 8"/>
          <p:cNvSpPr txBox="1">
            <a:spLocks noChangeArrowheads="1"/>
          </p:cNvSpPr>
          <p:nvPr/>
        </p:nvSpPr>
        <p:spPr bwMode="auto">
          <a:xfrm>
            <a:off x="4397375" y="2066925"/>
            <a:ext cx="1295400" cy="261938"/>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sz="1100"/>
              <a:t>Deglycosylation</a:t>
            </a:r>
          </a:p>
        </p:txBody>
      </p:sp>
      <p:sp>
        <p:nvSpPr>
          <p:cNvPr id="35" name="TextBox 35"/>
          <p:cNvSpPr txBox="1">
            <a:spLocks noChangeArrowheads="1"/>
          </p:cNvSpPr>
          <p:nvPr/>
        </p:nvSpPr>
        <p:spPr bwMode="auto">
          <a:xfrm>
            <a:off x="4397375" y="3395663"/>
            <a:ext cx="774700" cy="261937"/>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sz="1100"/>
              <a:t>Labeling</a:t>
            </a:r>
          </a:p>
        </p:txBody>
      </p:sp>
      <p:sp>
        <p:nvSpPr>
          <p:cNvPr id="36" name="TextBox 36"/>
          <p:cNvSpPr txBox="1">
            <a:spLocks noChangeArrowheads="1"/>
          </p:cNvSpPr>
          <p:nvPr/>
        </p:nvSpPr>
        <p:spPr bwMode="auto">
          <a:xfrm>
            <a:off x="4397375" y="4691063"/>
            <a:ext cx="820738" cy="261937"/>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sz="1100"/>
              <a:t>Clean-up</a:t>
            </a:r>
          </a:p>
        </p:txBody>
      </p:sp>
      <p:sp>
        <p:nvSpPr>
          <p:cNvPr id="37" name="TextBox 37"/>
          <p:cNvSpPr txBox="1">
            <a:spLocks noChangeArrowheads="1"/>
          </p:cNvSpPr>
          <p:nvPr/>
        </p:nvSpPr>
        <p:spPr bwMode="auto">
          <a:xfrm>
            <a:off x="4624388" y="5986463"/>
            <a:ext cx="763587" cy="261937"/>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r>
              <a:rPr lang="en-US" altLang="en-US" sz="1100"/>
              <a:t>Analysis</a:t>
            </a:r>
          </a:p>
        </p:txBody>
      </p:sp>
      <p:sp>
        <p:nvSpPr>
          <p:cNvPr id="38" name="Rectangle 37"/>
          <p:cNvSpPr>
            <a:spLocks noChangeArrowheads="1"/>
          </p:cNvSpPr>
          <p:nvPr/>
        </p:nvSpPr>
        <p:spPr bwMode="auto">
          <a:xfrm>
            <a:off x="2655888" y="1109663"/>
            <a:ext cx="3505200" cy="914400"/>
          </a:xfrm>
          <a:prstGeom prst="rect">
            <a:avLst/>
          </a:prstGeom>
          <a:noFill/>
          <a:ln w="28575" algn="ctr">
            <a:solidFill>
              <a:schemeClr val="accent1"/>
            </a:solidFill>
            <a:round/>
            <a:headEnd/>
            <a:tailEnd/>
          </a:ln>
        </p:spPr>
        <p:txBody>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endParaRPr lang="en-US" altLang="en-US"/>
          </a:p>
        </p:txBody>
      </p:sp>
      <p:sp>
        <p:nvSpPr>
          <p:cNvPr id="39" name="Rectangle 38"/>
          <p:cNvSpPr>
            <a:spLocks noChangeArrowheads="1"/>
          </p:cNvSpPr>
          <p:nvPr/>
        </p:nvSpPr>
        <p:spPr bwMode="auto">
          <a:xfrm>
            <a:off x="2655888" y="2481263"/>
            <a:ext cx="3505200" cy="914400"/>
          </a:xfrm>
          <a:prstGeom prst="rect">
            <a:avLst/>
          </a:prstGeom>
          <a:noFill/>
          <a:ln w="28575" algn="ctr">
            <a:solidFill>
              <a:schemeClr val="accent1"/>
            </a:solidFill>
            <a:round/>
            <a:headEnd/>
            <a:tailEnd/>
          </a:ln>
        </p:spPr>
        <p:txBody>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endParaRPr lang="en-US" altLang="en-US"/>
          </a:p>
        </p:txBody>
      </p:sp>
      <p:sp>
        <p:nvSpPr>
          <p:cNvPr id="40" name="Rectangle 39"/>
          <p:cNvSpPr>
            <a:spLocks noChangeArrowheads="1"/>
          </p:cNvSpPr>
          <p:nvPr/>
        </p:nvSpPr>
        <p:spPr bwMode="auto">
          <a:xfrm>
            <a:off x="2655888" y="3776663"/>
            <a:ext cx="3505200" cy="914400"/>
          </a:xfrm>
          <a:prstGeom prst="rect">
            <a:avLst/>
          </a:prstGeom>
          <a:noFill/>
          <a:ln w="28575" algn="ctr">
            <a:solidFill>
              <a:schemeClr val="accent1"/>
            </a:solidFill>
            <a:round/>
            <a:headEnd/>
            <a:tailEnd/>
          </a:ln>
        </p:spPr>
        <p:txBody>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endParaRPr lang="en-US" altLang="en-US"/>
          </a:p>
        </p:txBody>
      </p:sp>
      <p:sp>
        <p:nvSpPr>
          <p:cNvPr id="41" name="TextBox 22"/>
          <p:cNvSpPr txBox="1">
            <a:spLocks noChangeArrowheads="1"/>
          </p:cNvSpPr>
          <p:nvPr/>
        </p:nvSpPr>
        <p:spPr bwMode="auto">
          <a:xfrm>
            <a:off x="3868738" y="4005263"/>
            <a:ext cx="979487" cy="430212"/>
          </a:xfrm>
          <a:prstGeom prst="rect">
            <a:avLst/>
          </a:prstGeom>
          <a:noFill/>
          <a:ln w="9525">
            <a:noFill/>
            <a:miter lim="800000"/>
            <a:headEnd/>
            <a:tailEnd/>
          </a:ln>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pPr algn="ctr"/>
            <a:r>
              <a:rPr lang="en-US" altLang="en-US" sz="1100"/>
              <a:t>Reaction</a:t>
            </a:r>
            <a:br>
              <a:rPr lang="en-US" altLang="en-US" sz="1100"/>
            </a:br>
            <a:r>
              <a:rPr lang="en-US" altLang="en-US" sz="1100"/>
              <a:t>Byproducts</a:t>
            </a:r>
          </a:p>
        </p:txBody>
      </p:sp>
      <p:sp>
        <p:nvSpPr>
          <p:cNvPr id="42" name="TextBox 10"/>
          <p:cNvSpPr txBox="1">
            <a:spLocks noChangeArrowheads="1"/>
          </p:cNvSpPr>
          <p:nvPr/>
        </p:nvSpPr>
        <p:spPr bwMode="auto">
          <a:xfrm>
            <a:off x="381000" y="6096000"/>
            <a:ext cx="2225675" cy="461963"/>
          </a:xfrm>
          <a:prstGeom prst="rect">
            <a:avLst/>
          </a:prstGeom>
          <a:solidFill>
            <a:schemeClr val="accent5">
              <a:lumMod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1pPr>
            <a:lvl2pPr marL="4572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2pPr>
            <a:lvl3pPr marL="9144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3pPr>
            <a:lvl4pPr marL="13716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4pPr>
            <a:lvl5pPr marL="1828800" algn="l" rtl="0" fontAlgn="base">
              <a:spcBef>
                <a:spcPct val="0"/>
              </a:spcBef>
              <a:spcAft>
                <a:spcPct val="0"/>
              </a:spcAft>
              <a:defRPr sz="1600" kern="1200">
                <a:solidFill>
                  <a:schemeClr val="tx1"/>
                </a:solidFill>
                <a:latin typeface="Verdana" pitchFamily="34" charset="0"/>
                <a:ea typeface="MS PGothic" pitchFamily="34" charset="-128"/>
                <a:cs typeface="Arial" charset="0"/>
              </a:defRPr>
            </a:lvl5pPr>
            <a:lvl6pPr marL="2286000" algn="l" defTabSz="914400" rtl="0" eaLnBrk="1" latinLnBrk="0" hangingPunct="1">
              <a:defRPr sz="1600" kern="1200">
                <a:solidFill>
                  <a:schemeClr val="tx1"/>
                </a:solidFill>
                <a:latin typeface="Verdana" pitchFamily="34" charset="0"/>
                <a:ea typeface="MS PGothic" pitchFamily="34" charset="-128"/>
                <a:cs typeface="Arial" charset="0"/>
              </a:defRPr>
            </a:lvl6pPr>
            <a:lvl7pPr marL="2743200" algn="l" defTabSz="914400" rtl="0" eaLnBrk="1" latinLnBrk="0" hangingPunct="1">
              <a:defRPr sz="1600" kern="1200">
                <a:solidFill>
                  <a:schemeClr val="tx1"/>
                </a:solidFill>
                <a:latin typeface="Verdana" pitchFamily="34" charset="0"/>
                <a:ea typeface="MS PGothic" pitchFamily="34" charset="-128"/>
                <a:cs typeface="Arial" charset="0"/>
              </a:defRPr>
            </a:lvl7pPr>
            <a:lvl8pPr marL="3200400" algn="l" defTabSz="914400" rtl="0" eaLnBrk="1" latinLnBrk="0" hangingPunct="1">
              <a:defRPr sz="1600" kern="1200">
                <a:solidFill>
                  <a:schemeClr val="tx1"/>
                </a:solidFill>
                <a:latin typeface="Verdana" pitchFamily="34" charset="0"/>
                <a:ea typeface="MS PGothic" pitchFamily="34" charset="-128"/>
                <a:cs typeface="Arial" charset="0"/>
              </a:defRPr>
            </a:lvl8pPr>
            <a:lvl9pPr marL="3657600" algn="l" defTabSz="914400" rtl="0" eaLnBrk="1" latinLnBrk="0" hangingPunct="1">
              <a:defRPr sz="1600" kern="1200">
                <a:solidFill>
                  <a:schemeClr val="tx1"/>
                </a:solidFill>
                <a:latin typeface="Verdana" pitchFamily="34" charset="0"/>
                <a:ea typeface="MS PGothic" pitchFamily="34" charset="-128"/>
                <a:cs typeface="Arial" charset="0"/>
              </a:defRPr>
            </a:lvl9pPr>
          </a:lstStyle>
          <a:p>
            <a:pPr>
              <a:defRPr/>
            </a:pPr>
            <a:r>
              <a:rPr lang="en-US" sz="2400" b="1" dirty="0" smtClean="0">
                <a:solidFill>
                  <a:schemeClr val="accent3"/>
                </a:solidFill>
              </a:rPr>
              <a:t>&gt;24 HOURS</a:t>
            </a:r>
            <a:endParaRPr lang="en-US" sz="2400" b="1" dirty="0">
              <a:solidFill>
                <a:schemeClr val="accent3"/>
              </a:solidFill>
            </a:endParaRPr>
          </a:p>
        </p:txBody>
      </p:sp>
    </p:spTree>
  </p:cSld>
  <p:clrMapOvr>
    <a:masterClrMapping/>
  </p:clrMapOvr>
  <p:transition>
    <p:wipe dir="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2" name="Picture 27"/>
          <p:cNvPicPr>
            <a:picLocks noChangeAspect="1" noChangeArrowheads="1"/>
          </p:cNvPicPr>
          <p:nvPr/>
        </p:nvPicPr>
        <p:blipFill>
          <a:blip r:embed="rId3" cstate="print"/>
          <a:srcRect/>
          <a:stretch>
            <a:fillRect/>
          </a:stretch>
        </p:blipFill>
        <p:spPr bwMode="auto">
          <a:xfrm>
            <a:off x="1066800" y="2251075"/>
            <a:ext cx="6029325" cy="3540125"/>
          </a:xfrm>
          <a:prstGeom prst="rect">
            <a:avLst/>
          </a:prstGeom>
          <a:noFill/>
          <a:ln w="9525">
            <a:noFill/>
            <a:miter lim="800000"/>
            <a:headEnd/>
            <a:tailEnd/>
          </a:ln>
        </p:spPr>
      </p:pic>
      <p:sp>
        <p:nvSpPr>
          <p:cNvPr id="29" name="Title 1"/>
          <p:cNvSpPr txBox="1">
            <a:spLocks/>
          </p:cNvSpPr>
          <p:nvPr/>
        </p:nvSpPr>
        <p:spPr bwMode="gray">
          <a:xfrm>
            <a:off x="533400" y="1219200"/>
            <a:ext cx="6858000" cy="1066800"/>
          </a:xfrm>
          <a:prstGeom prst="rect">
            <a:avLst/>
          </a:prstGeom>
          <a:noFill/>
          <a:ln w="9525">
            <a:noFill/>
            <a:miter lim="800000"/>
            <a:headEnd/>
            <a:tailEnd/>
          </a:ln>
        </p:spPr>
        <p:txBody>
          <a:bodyPr anchor="b"/>
          <a:lstStyle/>
          <a:p>
            <a:pPr eaLnBrk="0" hangingPunct="0">
              <a:defRPr/>
            </a:pPr>
            <a:r>
              <a:rPr lang="en-US" altLang="en-US" sz="2400" b="1" kern="0" dirty="0" smtClean="0">
                <a:solidFill>
                  <a:schemeClr val="accent4">
                    <a:lumMod val="75000"/>
                    <a:lumOff val="25000"/>
                  </a:schemeClr>
                </a:solidFill>
                <a:latin typeface="+mj-lt"/>
                <a:ea typeface="ＭＳ Ｐゴシック" pitchFamily="34" charset="-128"/>
                <a:cs typeface="MS PGothic" charset="0"/>
              </a:rPr>
              <a:t>What is </a:t>
            </a:r>
            <a:r>
              <a:rPr lang="en-US" altLang="en-US" sz="2400" b="1" kern="0" dirty="0" smtClean="0">
                <a:solidFill>
                  <a:schemeClr val="accent4">
                    <a:lumMod val="75000"/>
                    <a:lumOff val="25000"/>
                  </a:schemeClr>
                </a:solidFill>
                <a:latin typeface="+mj-lt"/>
                <a:ea typeface="ＭＳ Ｐゴシック" pitchFamily="34" charset="-128"/>
                <a:cs typeface="MS PGothic" charset="0"/>
              </a:rPr>
              <a:t>new?</a:t>
            </a:r>
          </a:p>
          <a:p>
            <a:pPr eaLnBrk="0" hangingPunct="0">
              <a:defRPr/>
            </a:pPr>
            <a:endParaRPr lang="en-US" altLang="en-US" sz="2400" b="1" kern="0" dirty="0" smtClean="0">
              <a:solidFill>
                <a:srgbClr val="0070C0"/>
              </a:solidFill>
              <a:latin typeface="+mj-lt"/>
              <a:ea typeface="ＭＳ Ｐゴシック" pitchFamily="34" charset="-128"/>
              <a:cs typeface="MS PGothic" charset="0"/>
            </a:endParaRPr>
          </a:p>
          <a:p>
            <a:pPr eaLnBrk="0" hangingPunct="0">
              <a:defRPr/>
            </a:pPr>
            <a:endParaRPr lang="en-US" altLang="en-US" sz="2400" b="1" kern="0" dirty="0" smtClean="0">
              <a:solidFill>
                <a:srgbClr val="0070C0"/>
              </a:solidFill>
              <a:latin typeface="+mj-lt"/>
              <a:ea typeface="ＭＳ Ｐゴシック" pitchFamily="34" charset="-128"/>
              <a:cs typeface="MS PGothic" charset="0"/>
            </a:endParaRPr>
          </a:p>
          <a:p>
            <a:pPr eaLnBrk="0" hangingPunct="0">
              <a:defRPr/>
            </a:pPr>
            <a:r>
              <a:rPr lang="en-US" altLang="en-US" sz="2400" b="1" kern="0" dirty="0" smtClean="0">
                <a:solidFill>
                  <a:srgbClr val="0070C0"/>
                </a:solidFill>
                <a:latin typeface="+mj-lt"/>
                <a:ea typeface="ＭＳ Ｐゴシック" pitchFamily="34" charset="-128"/>
                <a:cs typeface="MS PGothic" charset="0"/>
              </a:rPr>
              <a:t>Novel</a:t>
            </a:r>
            <a:r>
              <a:rPr lang="en-US" altLang="en-US" sz="2400" b="1" i="1" kern="0" dirty="0" smtClean="0">
                <a:solidFill>
                  <a:srgbClr val="0070C0"/>
                </a:solidFill>
                <a:latin typeface="+mj-lt"/>
                <a:ea typeface="ＭＳ Ｐゴシック" pitchFamily="34" charset="-128"/>
                <a:cs typeface="MS PGothic" charset="0"/>
              </a:rPr>
              <a:t> </a:t>
            </a:r>
            <a:r>
              <a:rPr lang="en-US" altLang="en-US" sz="2400" b="1" i="1" kern="0" dirty="0" err="1" smtClean="0">
                <a:solidFill>
                  <a:srgbClr val="0070C0"/>
                </a:solidFill>
                <a:latin typeface="+mj-lt"/>
                <a:ea typeface="ＭＳ Ｐゴシック" pitchFamily="34" charset="-128"/>
                <a:cs typeface="MS PGothic" charset="0"/>
              </a:rPr>
              <a:t>Rapi</a:t>
            </a:r>
            <a:r>
              <a:rPr lang="en-US" altLang="en-US" sz="2400" b="1" kern="0" dirty="0" err="1" smtClean="0">
                <a:solidFill>
                  <a:srgbClr val="0070C0"/>
                </a:solidFill>
                <a:latin typeface="+mj-lt"/>
                <a:ea typeface="ＭＳ Ｐゴシック" pitchFamily="34" charset="-128"/>
                <a:cs typeface="MS PGothic" charset="0"/>
              </a:rPr>
              <a:t>Fluor</a:t>
            </a:r>
            <a:r>
              <a:rPr lang="en-US" altLang="en-US" sz="2400" b="1" kern="0" dirty="0" smtClean="0">
                <a:solidFill>
                  <a:srgbClr val="0070C0"/>
                </a:solidFill>
                <a:latin typeface="+mj-lt"/>
                <a:ea typeface="ＭＳ Ｐゴシック" pitchFamily="34" charset="-128"/>
                <a:cs typeface="MS PGothic" charset="0"/>
              </a:rPr>
              <a:t>-MS</a:t>
            </a:r>
            <a:r>
              <a:rPr lang="en-US" altLang="en-US" sz="2400" b="1" kern="0" baseline="30000" dirty="0" smtClean="0">
                <a:solidFill>
                  <a:srgbClr val="0070C0"/>
                </a:solidFill>
                <a:latin typeface="+mj-lt"/>
                <a:ea typeface="ＭＳ Ｐゴシック" pitchFamily="34" charset="-128"/>
                <a:cs typeface="MS PGothic" charset="0"/>
              </a:rPr>
              <a:t>TM</a:t>
            </a:r>
            <a:r>
              <a:rPr lang="en-US" altLang="en-US" sz="2400" b="1" kern="0" dirty="0" smtClean="0">
                <a:solidFill>
                  <a:srgbClr val="0070C0"/>
                </a:solidFill>
                <a:latin typeface="+mj-lt"/>
                <a:ea typeface="ＭＳ Ｐゴシック" pitchFamily="34" charset="-128"/>
                <a:cs typeface="MS PGothic" charset="0"/>
              </a:rPr>
              <a:t> (RFMS) Reagent</a:t>
            </a:r>
            <a:r>
              <a:rPr lang="en-US" altLang="en-US" sz="2400" b="1" kern="0" dirty="0">
                <a:solidFill>
                  <a:srgbClr val="0070C0"/>
                </a:solidFill>
                <a:latin typeface="+mj-lt"/>
                <a:ea typeface="ＭＳ Ｐゴシック" pitchFamily="34" charset="-128"/>
                <a:cs typeface="MS PGothic" charset="0"/>
              </a:rPr>
              <a:t/>
            </a:r>
            <a:br>
              <a:rPr lang="en-US" altLang="en-US" sz="2400" b="1" kern="0" dirty="0">
                <a:solidFill>
                  <a:srgbClr val="0070C0"/>
                </a:solidFill>
                <a:latin typeface="+mj-lt"/>
                <a:ea typeface="ＭＳ Ｐゴシック" pitchFamily="34" charset="-128"/>
                <a:cs typeface="MS PGothic" charset="0"/>
              </a:rPr>
            </a:br>
            <a:endParaRPr lang="en-US" altLang="en-US" sz="2400" b="1" kern="0" dirty="0">
              <a:solidFill>
                <a:srgbClr val="0070C0"/>
              </a:solidFill>
              <a:latin typeface="+mj-lt"/>
              <a:ea typeface="ＭＳ Ｐゴシック" pitchFamily="34" charset="-128"/>
              <a:cs typeface="MS PGothic" charset="0"/>
            </a:endParaRPr>
          </a:p>
        </p:txBody>
      </p:sp>
      <p:sp>
        <p:nvSpPr>
          <p:cNvPr id="7179" name="TextBox 36"/>
          <p:cNvSpPr txBox="1">
            <a:spLocks noChangeArrowheads="1"/>
          </p:cNvSpPr>
          <p:nvPr/>
        </p:nvSpPr>
        <p:spPr bwMode="auto">
          <a:xfrm>
            <a:off x="7566025" y="6505575"/>
            <a:ext cx="1349375" cy="276225"/>
          </a:xfrm>
          <a:prstGeom prst="rect">
            <a:avLst/>
          </a:prstGeom>
          <a:noFill/>
          <a:ln w="9525">
            <a:noFill/>
            <a:miter lim="800000"/>
            <a:headEnd/>
            <a:tailEnd/>
          </a:ln>
        </p:spPr>
        <p:txBody>
          <a:bodyPr wrap="none">
            <a:spAutoFit/>
          </a:bodyPr>
          <a:lstStyle/>
          <a:p>
            <a:r>
              <a:rPr lang="en-US" altLang="en-US" sz="1200" i="1">
                <a:cs typeface="Arial" charset="0"/>
              </a:rPr>
              <a:t>Patent Pending</a:t>
            </a:r>
          </a:p>
        </p:txBody>
      </p:sp>
    </p:spTree>
  </p:cSld>
  <p:clrMapOvr>
    <a:masterClrMapping/>
  </p:clrMapOvr>
  <p:transition>
    <p:wipe dir="r"/>
  </p:transition>
  <p:timing>
    <p:tnLst>
      <p:par>
        <p:cTn id="1" dur="indefinite" restart="never" nodeType="tmRoot"/>
      </p:par>
    </p:tnLst>
  </p:timing>
</p:sld>
</file>

<file path=ppt/theme/theme1.xml><?xml version="1.0" encoding="utf-8"?>
<a:theme xmlns:a="http://schemas.openxmlformats.org/drawingml/2006/main" name="Jan 2012 Waters Template AT">
  <a:themeElements>
    <a:clrScheme name="Custom 4">
      <a:dk1>
        <a:srgbClr val="000000"/>
      </a:dk1>
      <a:lt1>
        <a:srgbClr val="FFFFFF"/>
      </a:lt1>
      <a:dk2>
        <a:srgbClr val="4BACC6"/>
      </a:dk2>
      <a:lt2>
        <a:srgbClr val="B2B2B2"/>
      </a:lt2>
      <a:accent1>
        <a:srgbClr val="4F81BD"/>
      </a:accent1>
      <a:accent2>
        <a:srgbClr val="B0551E"/>
      </a:accent2>
      <a:accent3>
        <a:srgbClr val="FFFFFF"/>
      </a:accent3>
      <a:accent4>
        <a:srgbClr val="000000"/>
      </a:accent4>
      <a:accent5>
        <a:srgbClr val="B2C1DB"/>
      </a:accent5>
      <a:accent6>
        <a:srgbClr val="AE4845"/>
      </a:accent6>
      <a:hlink>
        <a:srgbClr val="818E1C"/>
      </a:hlink>
      <a:folHlink>
        <a:srgbClr val="400080"/>
      </a:folHlink>
    </a:clrScheme>
    <a:fontScheme name="Aspect">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3374D4"/>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solidFill>
          <a:srgbClr val="3374D4"/>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0" i="0" u="none" strike="noStrike" cap="none" normalizeH="0" baseline="0" smtClean="0">
            <a:ln>
              <a:noFill/>
            </a:ln>
            <a:solidFill>
              <a:schemeClr val="tx1"/>
            </a:solidFill>
            <a:effectLst/>
            <a:latin typeface="Verdana" pitchFamily="34" charset="0"/>
          </a:defRPr>
        </a:defPPr>
      </a:lstStyle>
    </a:lnDef>
  </a:objectDefaults>
  <a:extraClrSchemeLst>
    <a:extraClrScheme>
      <a:clrScheme name="Waters_PPT_template_whi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Waters_PPT_template_white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Waters_PPT_template_white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Waters_PPT_template_white 4">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Waters_PPT_template_white 5">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Waters_PPT_template_white 6">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Waters_PPT_template_white 7">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Waters_PPT_template_white 8">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Waters_PPT_template_white 9">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Waters_PPT_template_white 10">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Waters_PPT_template_white 11">
        <a:dk1>
          <a:srgbClr val="000000"/>
        </a:dk1>
        <a:lt1>
          <a:srgbClr val="FFFFFF"/>
        </a:lt1>
        <a:dk2>
          <a:srgbClr val="331E4C"/>
        </a:dk2>
        <a:lt2>
          <a:srgbClr val="808080"/>
        </a:lt2>
        <a:accent1>
          <a:srgbClr val="00628D"/>
        </a:accent1>
        <a:accent2>
          <a:srgbClr val="788000"/>
        </a:accent2>
        <a:accent3>
          <a:srgbClr val="FFFFFF"/>
        </a:accent3>
        <a:accent4>
          <a:srgbClr val="000000"/>
        </a:accent4>
        <a:accent5>
          <a:srgbClr val="AAB7C5"/>
        </a:accent5>
        <a:accent6>
          <a:srgbClr val="6C7300"/>
        </a:accent6>
        <a:hlink>
          <a:srgbClr val="3F1948"/>
        </a:hlink>
        <a:folHlink>
          <a:srgbClr val="A63F10"/>
        </a:folHlink>
      </a:clrScheme>
      <a:clrMap bg1="lt1" tx1="dk1" bg2="lt2" tx2="dk2" accent1="accent1" accent2="accent2" accent3="accent3" accent4="accent4" accent5="accent5" accent6="accent6" hlink="hlink" folHlink="folHlink"/>
    </a:extraClrScheme>
    <a:extraClrScheme>
      <a:clrScheme name="Waters_PPT_template_white 12">
        <a:dk1>
          <a:srgbClr val="000000"/>
        </a:dk1>
        <a:lt1>
          <a:srgbClr val="FFFFFF"/>
        </a:lt1>
        <a:dk2>
          <a:srgbClr val="331E4C"/>
        </a:dk2>
        <a:lt2>
          <a:srgbClr val="808080"/>
        </a:lt2>
        <a:accent1>
          <a:srgbClr val="90B4E6"/>
        </a:accent1>
        <a:accent2>
          <a:srgbClr val="A7B400"/>
        </a:accent2>
        <a:accent3>
          <a:srgbClr val="FFFFFF"/>
        </a:accent3>
        <a:accent4>
          <a:srgbClr val="000000"/>
        </a:accent4>
        <a:accent5>
          <a:srgbClr val="C6D6F0"/>
        </a:accent5>
        <a:accent6>
          <a:srgbClr val="97A300"/>
        </a:accent6>
        <a:hlink>
          <a:srgbClr val="956DC5"/>
        </a:hlink>
        <a:folHlink>
          <a:srgbClr val="F9A350"/>
        </a:folHlink>
      </a:clrScheme>
      <a:clrMap bg1="lt1" tx1="dk1" bg2="lt2" tx2="dk2" accent1="accent1" accent2="accent2" accent3="accent3" accent4="accent4" accent5="accent5" accent6="accent6" hlink="hlink" folHlink="folHlink"/>
    </a:extraClrScheme>
    <a:extraClrScheme>
      <a:clrScheme name="Waters White Logo Template 2008 1">
        <a:dk1>
          <a:srgbClr val="000000"/>
        </a:dk1>
        <a:lt1>
          <a:srgbClr val="FFFFFF"/>
        </a:lt1>
        <a:dk2>
          <a:srgbClr val="4BACC6"/>
        </a:dk2>
        <a:lt2>
          <a:srgbClr val="B2B2B2"/>
        </a:lt2>
        <a:accent1>
          <a:srgbClr val="4F81BD"/>
        </a:accent1>
        <a:accent2>
          <a:srgbClr val="C0504D"/>
        </a:accent2>
        <a:accent3>
          <a:srgbClr val="FFFFFF"/>
        </a:accent3>
        <a:accent4>
          <a:srgbClr val="000000"/>
        </a:accent4>
        <a:accent5>
          <a:srgbClr val="B2C1DB"/>
        </a:accent5>
        <a:accent6>
          <a:srgbClr val="AE4845"/>
        </a:accent6>
        <a:hlink>
          <a:srgbClr val="9BBB59"/>
        </a:hlink>
        <a:folHlink>
          <a:srgbClr val="8064A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2015 Waters PowerPoint Template_white</Template>
  <TotalTime>17149</TotalTime>
  <Words>3818</Words>
  <Application>Microsoft Office PowerPoint</Application>
  <PresentationFormat>On-screen Show (4:3)</PresentationFormat>
  <Paragraphs>493</Paragraphs>
  <Slides>28</Slides>
  <Notes>20</Notes>
  <HiddenSlides>0</HiddenSlides>
  <MMClips>0</MMClips>
  <ScaleCrop>false</ScaleCrop>
  <HeadingPairs>
    <vt:vector size="4" baseType="variant">
      <vt:variant>
        <vt:lpstr>Theme</vt:lpstr>
      </vt:variant>
      <vt:variant>
        <vt:i4>1</vt:i4>
      </vt:variant>
      <vt:variant>
        <vt:lpstr>Slide Titles</vt:lpstr>
      </vt:variant>
      <vt:variant>
        <vt:i4>28</vt:i4>
      </vt:variant>
    </vt:vector>
  </HeadingPairs>
  <TitlesOfParts>
    <vt:vector size="29" baseType="lpstr">
      <vt:lpstr>Jan 2012 Waters Template AT</vt:lpstr>
      <vt:lpstr>N-linked Glycan Characterization and Profiling: Combining the Power of a Novel Labeling Reagent and a Streamlined Analytical Workflow </vt:lpstr>
      <vt:lpstr>Glycosylation is a Key Critical Quality Attribute </vt:lpstr>
      <vt:lpstr>Slide 3</vt:lpstr>
      <vt:lpstr>Carbohydrate Complexity</vt:lpstr>
      <vt:lpstr>Slide 5</vt:lpstr>
      <vt:lpstr>Slide 6</vt:lpstr>
      <vt:lpstr>Slide 7</vt:lpstr>
      <vt:lpstr>Conventional Workflow</vt:lpstr>
      <vt:lpstr>Slide 9</vt:lpstr>
      <vt:lpstr>Slide 10</vt:lpstr>
      <vt:lpstr>Simplified Sample Preparation</vt:lpstr>
      <vt:lpstr>RFMS vs. 2AB for MS sensitivity comparison</vt:lpstr>
      <vt:lpstr>Slide 13</vt:lpstr>
      <vt:lpstr>Detailed MS Profiling of a Wide Dynamic Range of Glycans labeled with RFMS</vt:lpstr>
      <vt:lpstr>RFMS Labeling Enables MS Detection of Very Low Abundance Glycans</vt:lpstr>
      <vt:lpstr>RFMS extends MS enhancement throughout the glycan fragmentation pattern</vt:lpstr>
      <vt:lpstr>RFMS enables easy assignment of two isobaric glycans</vt:lpstr>
      <vt:lpstr>RFMS enables easy assignment of a minor shoulder peak of FA2G2 as FA2G1Ga1</vt:lpstr>
      <vt:lpstr>UNIFI Glycan Application Workflows</vt:lpstr>
      <vt:lpstr>Slide 20</vt:lpstr>
      <vt:lpstr>Generating Waters RFMS GU Glycan Libraries</vt:lpstr>
      <vt:lpstr>HILIC FLR GU + Accurate Mass Workflow</vt:lpstr>
      <vt:lpstr>Glycan GU Scientific Library Search for Confident Glycan Assignments</vt:lpstr>
      <vt:lpstr>UNIFI Glycan DDA Workflow</vt:lpstr>
      <vt:lpstr>UNIFI Acquire and Process Glycan DDA Data RFMS labeled N-glycans from mouse IgG</vt:lpstr>
      <vt:lpstr>Automated Glycan Identification using .LCS Files with SimGlycan</vt:lpstr>
      <vt:lpstr>Work in progress</vt:lpstr>
      <vt:lpstr>Slide 28</vt:lpstr>
    </vt:vector>
  </TitlesOfParts>
  <Company>Waters Corp</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Scott Berger</dc:creator>
  <cp:lastModifiedBy>user</cp:lastModifiedBy>
  <cp:revision>385</cp:revision>
  <dcterms:created xsi:type="dcterms:W3CDTF">2015-01-16T18:03:59Z</dcterms:created>
  <dcterms:modified xsi:type="dcterms:W3CDTF">2015-08-11T12:57:00Z</dcterms:modified>
</cp:coreProperties>
</file>