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7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8" r:id="rId23"/>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015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257800" y="1502039"/>
            <a:ext cx="3629040" cy="19716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586102" y="1454667"/>
            <a:ext cx="3443081" cy="199542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50110" y="225190"/>
            <a:ext cx="7843778" cy="1169670"/>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806194" y="1065429"/>
            <a:ext cx="7531610" cy="14287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9/26/2014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jpeg"/><Relationship Id="rId5" Type="http://schemas.openxmlformats.org/officeDocument/2006/relationships/image" Target="../media/image28.png"/><Relationship Id="rId10" Type="http://schemas.openxmlformats.org/officeDocument/2006/relationships/image" Target="../media/image4.png"/><Relationship Id="rId4" Type="http://schemas.openxmlformats.org/officeDocument/2006/relationships/image" Target="../media/image27.jpe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jpeg"/><Relationship Id="rId5" Type="http://schemas.openxmlformats.org/officeDocument/2006/relationships/image" Target="../media/image28.png"/><Relationship Id="rId10" Type="http://schemas.openxmlformats.org/officeDocument/2006/relationships/image" Target="../media/image4.png"/><Relationship Id="rId4" Type="http://schemas.openxmlformats.org/officeDocument/2006/relationships/image" Target="../media/image27.jpe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jpe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kulah@metu.edu.tr" TargetMode="External"/><Relationship Id="rId5" Type="http://schemas.openxmlformats.org/officeDocument/2006/relationships/hyperlink" Target="mailto:yekbun.adiguzel@kemerburgaz.edu.tr"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jpe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image" Target="../media/image20.jpe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jpe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1"/>
            <a:ext cx="7391400" cy="8382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4294967295"/>
          </p:nvPr>
        </p:nvSpPr>
        <p:spPr>
          <a:xfrm>
            <a:off x="1066800" y="1676400"/>
            <a:ext cx="7620000" cy="464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
        <p:nvSpPr>
          <p:cNvPr id="5" name="object 3"/>
          <p:cNvSpPr/>
          <p:nvPr/>
        </p:nvSpPr>
        <p:spPr>
          <a:xfrm>
            <a:off x="0" y="0"/>
            <a:ext cx="1066800" cy="68579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50595" y="209505"/>
            <a:ext cx="109855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(Figu</a:t>
            </a:r>
            <a:r>
              <a:rPr sz="2000" b="1" spc="-40" dirty="0">
                <a:latin typeface="Times New Roman"/>
                <a:cs typeface="Times New Roman"/>
              </a:rPr>
              <a:t>r</a:t>
            </a:r>
            <a:r>
              <a:rPr sz="2000" b="1" dirty="0">
                <a:latin typeface="Times New Roman"/>
                <a:cs typeface="Times New Roman"/>
              </a:rPr>
              <a:t>e</a:t>
            </a:r>
            <a:r>
              <a:rPr sz="2000" b="1" spc="-35" dirty="0">
                <a:latin typeface="Times New Roman"/>
                <a:cs typeface="Times New Roman"/>
              </a:rPr>
              <a:t> </a:t>
            </a:r>
            <a:r>
              <a:rPr sz="2000" b="1" dirty="0">
                <a:latin typeface="Times New Roman"/>
                <a:cs typeface="Times New Roman"/>
              </a:rPr>
              <a:t>2)</a:t>
            </a:r>
            <a:endParaRPr sz="20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067560" marR="5080">
              <a:lnSpc>
                <a:spcPct val="100000"/>
              </a:lnSpc>
            </a:pPr>
            <a:r>
              <a:rPr sz="2000" dirty="0"/>
              <a:t>RGB</a:t>
            </a:r>
            <a:r>
              <a:rPr sz="2000" spc="-15" dirty="0"/>
              <a:t> </a:t>
            </a:r>
            <a:r>
              <a:rPr sz="2000" dirty="0"/>
              <a:t>p</a:t>
            </a:r>
            <a:r>
              <a:rPr sz="2000" spc="5" dirty="0"/>
              <a:t>r</a:t>
            </a:r>
            <a:r>
              <a:rPr sz="2000" dirty="0"/>
              <a:t>o</a:t>
            </a:r>
            <a:r>
              <a:rPr sz="2000" spc="5" dirty="0"/>
              <a:t>f</a:t>
            </a:r>
            <a:r>
              <a:rPr sz="2000" dirty="0"/>
              <a:t>i</a:t>
            </a:r>
            <a:r>
              <a:rPr sz="2000" spc="-10" dirty="0"/>
              <a:t>l</a:t>
            </a:r>
            <a:r>
              <a:rPr sz="2000" dirty="0"/>
              <a:t>e</a:t>
            </a:r>
            <a:r>
              <a:rPr sz="2000" spc="-35" dirty="0"/>
              <a:t> </a:t>
            </a:r>
            <a:r>
              <a:rPr sz="2000" dirty="0"/>
              <a:t>plots</a:t>
            </a:r>
            <a:r>
              <a:rPr sz="2000" spc="-40" dirty="0"/>
              <a:t> </a:t>
            </a:r>
            <a:r>
              <a:rPr sz="2000" dirty="0"/>
              <a:t>of flu</a:t>
            </a:r>
            <a:r>
              <a:rPr sz="2000" spc="10" dirty="0"/>
              <a:t>o</a:t>
            </a:r>
            <a:r>
              <a:rPr sz="2000" dirty="0"/>
              <a:t>resce</a:t>
            </a:r>
            <a:r>
              <a:rPr sz="2000" spc="-10" dirty="0"/>
              <a:t>n</a:t>
            </a:r>
            <a:r>
              <a:rPr sz="2000" dirty="0"/>
              <a:t>t</a:t>
            </a:r>
            <a:r>
              <a:rPr sz="2000" spc="-50" dirty="0"/>
              <a:t> </a:t>
            </a:r>
            <a:r>
              <a:rPr sz="2000" spc="-25" dirty="0"/>
              <a:t>m</a:t>
            </a:r>
            <a:r>
              <a:rPr sz="2000" dirty="0"/>
              <a:t>i</a:t>
            </a:r>
            <a:r>
              <a:rPr sz="2000" spc="-10" dirty="0"/>
              <a:t>c</a:t>
            </a:r>
            <a:r>
              <a:rPr sz="2000" dirty="0"/>
              <a:t>r</a:t>
            </a:r>
            <a:r>
              <a:rPr sz="2000" spc="5" dirty="0"/>
              <a:t>o</a:t>
            </a:r>
            <a:r>
              <a:rPr sz="2000" dirty="0"/>
              <a:t>sco</a:t>
            </a:r>
            <a:r>
              <a:rPr sz="2000" spc="5" dirty="0"/>
              <a:t>p</a:t>
            </a:r>
            <a:r>
              <a:rPr sz="2000" dirty="0"/>
              <a:t>e</a:t>
            </a:r>
            <a:r>
              <a:rPr sz="2000" spc="-35" dirty="0"/>
              <a:t> </a:t>
            </a:r>
            <a:r>
              <a:rPr sz="2000" dirty="0"/>
              <a:t>i</a:t>
            </a:r>
            <a:r>
              <a:rPr sz="2000" spc="-30" dirty="0"/>
              <a:t>m</a:t>
            </a:r>
            <a:r>
              <a:rPr sz="2000" dirty="0"/>
              <a:t>ages </a:t>
            </a:r>
            <a:r>
              <a:rPr sz="2000" spc="10" dirty="0"/>
              <a:t>o</a:t>
            </a:r>
            <a:r>
              <a:rPr sz="2000" dirty="0"/>
              <a:t>f u</a:t>
            </a:r>
            <a:r>
              <a:rPr sz="2000" spc="10" dirty="0"/>
              <a:t>n</a:t>
            </a:r>
            <a:r>
              <a:rPr sz="2000" spc="-25" dirty="0"/>
              <a:t>m</a:t>
            </a:r>
            <a:r>
              <a:rPr sz="2000" dirty="0"/>
              <a:t>o</a:t>
            </a:r>
            <a:r>
              <a:rPr sz="2000" spc="10" dirty="0"/>
              <a:t>d</a:t>
            </a:r>
            <a:r>
              <a:rPr sz="2000" dirty="0"/>
              <a:t>ifi</a:t>
            </a:r>
            <a:r>
              <a:rPr sz="2000" spc="-10" dirty="0"/>
              <a:t>e</a:t>
            </a:r>
            <a:r>
              <a:rPr sz="2000" dirty="0"/>
              <a:t>d</a:t>
            </a:r>
            <a:r>
              <a:rPr sz="2000" spc="-50" dirty="0"/>
              <a:t> </a:t>
            </a:r>
            <a:r>
              <a:rPr sz="2000" dirty="0"/>
              <a:t>sa</a:t>
            </a:r>
            <a:r>
              <a:rPr sz="2000" spc="-25" dirty="0"/>
              <a:t>m</a:t>
            </a:r>
            <a:r>
              <a:rPr sz="2000" dirty="0"/>
              <a:t>ples</a:t>
            </a:r>
            <a:r>
              <a:rPr sz="2000" spc="-10" dirty="0"/>
              <a:t> </a:t>
            </a:r>
            <a:r>
              <a:rPr sz="2000" dirty="0"/>
              <a:t>that</a:t>
            </a:r>
            <a:r>
              <a:rPr sz="2000" spc="-15" dirty="0"/>
              <a:t> </a:t>
            </a:r>
            <a:r>
              <a:rPr sz="2000" dirty="0"/>
              <a:t>we</a:t>
            </a:r>
            <a:r>
              <a:rPr sz="2000" spc="5" dirty="0"/>
              <a:t>r</a:t>
            </a:r>
            <a:r>
              <a:rPr sz="2000" dirty="0"/>
              <a:t>e</a:t>
            </a:r>
            <a:r>
              <a:rPr sz="2000" spc="-10" dirty="0"/>
              <a:t> </a:t>
            </a:r>
            <a:r>
              <a:rPr sz="2000" dirty="0"/>
              <a:t>trea</a:t>
            </a:r>
            <a:r>
              <a:rPr sz="2000" spc="-10" dirty="0"/>
              <a:t>t</a:t>
            </a:r>
            <a:r>
              <a:rPr sz="2000" dirty="0"/>
              <a:t>ed</a:t>
            </a:r>
            <a:r>
              <a:rPr sz="2000" spc="-30" dirty="0"/>
              <a:t> </a:t>
            </a:r>
            <a:r>
              <a:rPr sz="2000" dirty="0"/>
              <a:t>with</a:t>
            </a:r>
            <a:r>
              <a:rPr sz="2000" spc="-80" dirty="0"/>
              <a:t> </a:t>
            </a:r>
            <a:r>
              <a:rPr sz="2000" dirty="0"/>
              <a:t>Y</a:t>
            </a:r>
            <a:r>
              <a:rPr sz="2000" spc="5" dirty="0"/>
              <a:t>O</a:t>
            </a:r>
            <a:r>
              <a:rPr sz="2000" dirty="0"/>
              <a:t>Y</a:t>
            </a:r>
            <a:r>
              <a:rPr sz="2000" spc="20" dirty="0"/>
              <a:t>O</a:t>
            </a:r>
            <a:r>
              <a:rPr sz="2000" dirty="0"/>
              <a:t>-1 o</a:t>
            </a:r>
            <a:r>
              <a:rPr sz="2000" spc="10" dirty="0"/>
              <a:t>n</a:t>
            </a:r>
            <a:r>
              <a:rPr sz="2000" dirty="0"/>
              <a:t>l</a:t>
            </a:r>
            <a:r>
              <a:rPr sz="2000" spc="-145" dirty="0"/>
              <a:t>y</a:t>
            </a:r>
            <a:r>
              <a:rPr sz="2000" dirty="0"/>
              <a:t>,</a:t>
            </a:r>
            <a:r>
              <a:rPr sz="2000" spc="-30" dirty="0"/>
              <a:t> </a:t>
            </a:r>
            <a:r>
              <a:rPr sz="2000" dirty="0"/>
              <a:t>or</a:t>
            </a:r>
            <a:r>
              <a:rPr sz="2000" spc="-85" dirty="0"/>
              <a:t> </a:t>
            </a:r>
            <a:r>
              <a:rPr sz="2000" dirty="0"/>
              <a:t>Y</a:t>
            </a:r>
            <a:r>
              <a:rPr sz="2000" spc="5" dirty="0"/>
              <a:t>O</a:t>
            </a:r>
            <a:r>
              <a:rPr sz="2000" dirty="0"/>
              <a:t>Y</a:t>
            </a:r>
            <a:r>
              <a:rPr sz="2000" spc="15" dirty="0"/>
              <a:t>O</a:t>
            </a:r>
            <a:r>
              <a:rPr sz="2000" dirty="0"/>
              <a:t>-1</a:t>
            </a:r>
            <a:r>
              <a:rPr sz="2000" spc="-15" dirty="0"/>
              <a:t> </a:t>
            </a:r>
            <a:r>
              <a:rPr sz="2000" dirty="0"/>
              <a:t>and</a:t>
            </a:r>
            <a:r>
              <a:rPr sz="2000" spc="-15" dirty="0"/>
              <a:t> </a:t>
            </a:r>
            <a:r>
              <a:rPr sz="2000" dirty="0"/>
              <a:t>D</a:t>
            </a:r>
            <a:r>
              <a:rPr sz="2000" spc="5" dirty="0"/>
              <a:t>N</a:t>
            </a:r>
            <a:r>
              <a:rPr sz="2000" dirty="0"/>
              <a:t>A,</a:t>
            </a:r>
            <a:r>
              <a:rPr sz="2000" spc="-5" dirty="0"/>
              <a:t> </a:t>
            </a:r>
            <a:r>
              <a:rPr sz="2000" dirty="0"/>
              <a:t>in</a:t>
            </a:r>
            <a:r>
              <a:rPr sz="2000" spc="-10" dirty="0"/>
              <a:t> </a:t>
            </a:r>
            <a:r>
              <a:rPr sz="2000" dirty="0"/>
              <a:t>the</a:t>
            </a:r>
            <a:r>
              <a:rPr sz="2000" spc="-10" dirty="0"/>
              <a:t> </a:t>
            </a:r>
            <a:r>
              <a:rPr sz="2000" dirty="0"/>
              <a:t>given</a:t>
            </a:r>
            <a:r>
              <a:rPr sz="2000" spc="-30" dirty="0"/>
              <a:t> </a:t>
            </a:r>
            <a:r>
              <a:rPr sz="2000" dirty="0"/>
              <a:t>o</a:t>
            </a:r>
            <a:r>
              <a:rPr sz="2000" spc="5" dirty="0"/>
              <a:t>r</a:t>
            </a:r>
            <a:r>
              <a:rPr sz="2000" dirty="0"/>
              <a:t>de</a:t>
            </a:r>
            <a:r>
              <a:rPr sz="2000" spc="-75" dirty="0"/>
              <a:t>r</a:t>
            </a:r>
            <a:r>
              <a:rPr sz="2000" dirty="0"/>
              <a:t>,</a:t>
            </a:r>
            <a:r>
              <a:rPr sz="2000" spc="-30" dirty="0"/>
              <a:t> </a:t>
            </a:r>
            <a:r>
              <a:rPr sz="2000" dirty="0"/>
              <a:t>f</a:t>
            </a:r>
            <a:r>
              <a:rPr sz="2000" spc="5" dirty="0"/>
              <a:t>o</a:t>
            </a:r>
            <a:r>
              <a:rPr sz="2000" dirty="0"/>
              <a:t>l</a:t>
            </a:r>
            <a:r>
              <a:rPr sz="2000" spc="-10" dirty="0"/>
              <a:t>l</a:t>
            </a:r>
            <a:r>
              <a:rPr sz="2000" dirty="0"/>
              <a:t>o</a:t>
            </a:r>
            <a:r>
              <a:rPr sz="2000" spc="10" dirty="0"/>
              <a:t>w</a:t>
            </a:r>
            <a:r>
              <a:rPr sz="2000" dirty="0"/>
              <a:t>ed by</a:t>
            </a:r>
            <a:r>
              <a:rPr sz="2000" spc="-20" dirty="0"/>
              <a:t> </a:t>
            </a:r>
            <a:r>
              <a:rPr sz="2000" dirty="0"/>
              <a:t>was</a:t>
            </a:r>
            <a:r>
              <a:rPr sz="2000" spc="5" dirty="0"/>
              <a:t>h</a:t>
            </a:r>
            <a:r>
              <a:rPr sz="2000" dirty="0"/>
              <a:t>ing</a:t>
            </a:r>
            <a:r>
              <a:rPr sz="2000" spc="-30" dirty="0"/>
              <a:t> </a:t>
            </a:r>
            <a:r>
              <a:rPr sz="2000" dirty="0"/>
              <a:t>and incu</a:t>
            </a:r>
            <a:r>
              <a:rPr sz="2000" spc="10" dirty="0"/>
              <a:t>b</a:t>
            </a:r>
            <a:r>
              <a:rPr sz="2000" dirty="0"/>
              <a:t>a</a:t>
            </a:r>
            <a:r>
              <a:rPr sz="2000" spc="-10" dirty="0"/>
              <a:t>t</a:t>
            </a:r>
            <a:r>
              <a:rPr sz="2000" dirty="0"/>
              <a:t>io</a:t>
            </a:r>
            <a:r>
              <a:rPr sz="2000" spc="10" dirty="0"/>
              <a:t>n</a:t>
            </a:r>
            <a:r>
              <a:rPr sz="2000" dirty="0"/>
              <a:t>.</a:t>
            </a:r>
            <a:endParaRPr sz="2000"/>
          </a:p>
        </p:txBody>
      </p:sp>
      <p:sp>
        <p:nvSpPr>
          <p:cNvPr id="4" name="object 4"/>
          <p:cNvSpPr txBox="1"/>
          <p:nvPr/>
        </p:nvSpPr>
        <p:spPr>
          <a:xfrm>
            <a:off x="1997711" y="6679920"/>
            <a:ext cx="7143750" cy="221615"/>
          </a:xfrm>
          <a:prstGeom prst="rect">
            <a:avLst/>
          </a:prstGeom>
        </p:spPr>
        <p:txBody>
          <a:bodyPr vert="horz" wrap="square" lIns="0" tIns="0" rIns="0" bIns="0" rtlCol="0">
            <a:spAutoFit/>
          </a:bodyPr>
          <a:lstStyle/>
          <a:p>
            <a:pPr marL="12700">
              <a:lnSpc>
                <a:spcPct val="100000"/>
              </a:lnSpc>
            </a:pPr>
            <a:r>
              <a:rPr sz="1400" dirty="0">
                <a:solidFill>
                  <a:srgbClr val="0D0D0D"/>
                </a:solidFill>
                <a:latin typeface="Times New Roman"/>
                <a:cs typeface="Times New Roman"/>
              </a:rPr>
              <a:t>R</a:t>
            </a:r>
            <a:r>
              <a:rPr sz="1400" spc="-10" dirty="0">
                <a:solidFill>
                  <a:srgbClr val="0D0D0D"/>
                </a:solidFill>
                <a:latin typeface="Times New Roman"/>
                <a:cs typeface="Times New Roman"/>
              </a:rPr>
              <a:t>G</a:t>
            </a:r>
            <a:r>
              <a:rPr sz="1400" dirty="0">
                <a:solidFill>
                  <a:srgbClr val="0D0D0D"/>
                </a:solidFill>
                <a:latin typeface="Times New Roman"/>
                <a:cs typeface="Times New Roman"/>
              </a:rPr>
              <a:t>B pr</a:t>
            </a:r>
            <a:r>
              <a:rPr sz="1400" spc="5" dirty="0">
                <a:solidFill>
                  <a:srgbClr val="0D0D0D"/>
                </a:solidFill>
                <a:latin typeface="Times New Roman"/>
                <a:cs typeface="Times New Roman"/>
              </a:rPr>
              <a:t>o</a:t>
            </a:r>
            <a:r>
              <a:rPr sz="1400" dirty="0">
                <a:solidFill>
                  <a:srgbClr val="0D0D0D"/>
                </a:solidFill>
                <a:latin typeface="Times New Roman"/>
                <a:cs typeface="Times New Roman"/>
              </a:rPr>
              <a:t>file</a:t>
            </a:r>
            <a:r>
              <a:rPr sz="1400" spc="-50" dirty="0">
                <a:solidFill>
                  <a:srgbClr val="0D0D0D"/>
                </a:solidFill>
                <a:latin typeface="Times New Roman"/>
                <a:cs typeface="Times New Roman"/>
              </a:rPr>
              <a:t> </a:t>
            </a:r>
            <a:r>
              <a:rPr sz="1400" dirty="0">
                <a:solidFill>
                  <a:srgbClr val="0D0D0D"/>
                </a:solidFill>
                <a:latin typeface="Times New Roman"/>
                <a:cs typeface="Times New Roman"/>
              </a:rPr>
              <a:t>plots</a:t>
            </a:r>
            <a:r>
              <a:rPr sz="1400" spc="-10" dirty="0">
                <a:solidFill>
                  <a:srgbClr val="0D0D0D"/>
                </a:solidFill>
                <a:latin typeface="Times New Roman"/>
                <a:cs typeface="Times New Roman"/>
              </a:rPr>
              <a:t> </a:t>
            </a:r>
            <a:r>
              <a:rPr sz="1400" dirty="0">
                <a:solidFill>
                  <a:srgbClr val="0D0D0D"/>
                </a:solidFill>
                <a:latin typeface="Times New Roman"/>
                <a:cs typeface="Times New Roman"/>
              </a:rPr>
              <a:t>of</a:t>
            </a:r>
            <a:r>
              <a:rPr sz="1400" spc="-15" dirty="0">
                <a:solidFill>
                  <a:srgbClr val="0D0D0D"/>
                </a:solidFill>
                <a:latin typeface="Times New Roman"/>
                <a:cs typeface="Times New Roman"/>
              </a:rPr>
              <a:t> </a:t>
            </a:r>
            <a:r>
              <a:rPr sz="1400" dirty="0">
                <a:solidFill>
                  <a:srgbClr val="0D0D0D"/>
                </a:solidFill>
                <a:latin typeface="Times New Roman"/>
                <a:cs typeface="Times New Roman"/>
              </a:rPr>
              <a:t>the</a:t>
            </a:r>
            <a:r>
              <a:rPr sz="1400" spc="-15" dirty="0">
                <a:solidFill>
                  <a:srgbClr val="0D0D0D"/>
                </a:solidFill>
                <a:latin typeface="Times New Roman"/>
                <a:cs typeface="Times New Roman"/>
              </a:rPr>
              <a:t> </a:t>
            </a:r>
            <a:r>
              <a:rPr sz="1400" dirty="0">
                <a:solidFill>
                  <a:srgbClr val="0D0D0D"/>
                </a:solidFill>
                <a:latin typeface="Times New Roman"/>
                <a:cs typeface="Times New Roman"/>
              </a:rPr>
              <a:t>dat</a:t>
            </a:r>
            <a:r>
              <a:rPr sz="1400" spc="5" dirty="0">
                <a:solidFill>
                  <a:srgbClr val="0D0D0D"/>
                </a:solidFill>
                <a:latin typeface="Times New Roman"/>
                <a:cs typeface="Times New Roman"/>
              </a:rPr>
              <a:t>a</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publis</a:t>
            </a:r>
            <a:r>
              <a:rPr sz="1400" spc="-10" dirty="0">
                <a:solidFill>
                  <a:srgbClr val="0D0D0D"/>
                </a:solidFill>
                <a:latin typeface="Times New Roman"/>
                <a:cs typeface="Times New Roman"/>
              </a:rPr>
              <a:t>h</a:t>
            </a:r>
            <a:r>
              <a:rPr sz="1400" dirty="0">
                <a:solidFill>
                  <a:srgbClr val="0D0D0D"/>
                </a:solidFill>
                <a:latin typeface="Times New Roman"/>
                <a:cs typeface="Times New Roman"/>
              </a:rPr>
              <a:t>ed</a:t>
            </a:r>
            <a:r>
              <a:rPr sz="1400" spc="-45" dirty="0">
                <a:solidFill>
                  <a:srgbClr val="0D0D0D"/>
                </a:solidFill>
                <a:latin typeface="Times New Roman"/>
                <a:cs typeface="Times New Roman"/>
              </a:rPr>
              <a:t> </a:t>
            </a:r>
            <a:r>
              <a:rPr sz="1400" dirty="0">
                <a:solidFill>
                  <a:srgbClr val="0D0D0D"/>
                </a:solidFill>
                <a:latin typeface="Times New Roman"/>
                <a:cs typeface="Times New Roman"/>
              </a:rPr>
              <a:t>in</a:t>
            </a:r>
            <a:r>
              <a:rPr sz="1400" spc="-55" dirty="0">
                <a:solidFill>
                  <a:srgbClr val="0D0D0D"/>
                </a:solidFill>
                <a:latin typeface="Times New Roman"/>
                <a:cs typeface="Times New Roman"/>
              </a:rPr>
              <a:t> </a:t>
            </a: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7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2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1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3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10" dirty="0">
                <a:solidFill>
                  <a:srgbClr val="0D0D0D"/>
                </a:solidFill>
                <a:latin typeface="Times New Roman"/>
                <a:cs typeface="Times New Roman"/>
              </a:rPr>
              <a:t>l</a:t>
            </a:r>
            <a:r>
              <a:rPr sz="1400" dirty="0">
                <a:solidFill>
                  <a:srgbClr val="0D0D0D"/>
                </a:solidFill>
                <a:latin typeface="Times New Roman"/>
                <a:cs typeface="Times New Roman"/>
              </a:rPr>
              <a:t>. </a:t>
            </a:r>
            <a:r>
              <a:rPr sz="1400" spc="-3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5" name="object 5"/>
          <p:cNvSpPr/>
          <p:nvPr/>
        </p:nvSpPr>
        <p:spPr>
          <a:xfrm>
            <a:off x="1582164" y="4476750"/>
            <a:ext cx="7351379" cy="20764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82164" y="1962150"/>
            <a:ext cx="7351379" cy="20764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94120" y="1733550"/>
            <a:ext cx="1619249" cy="228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861310" y="1733550"/>
            <a:ext cx="1295399" cy="1524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45329" y="1447800"/>
            <a:ext cx="1360170" cy="2286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446520" y="4191000"/>
            <a:ext cx="1554480" cy="3048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788920" y="4191000"/>
            <a:ext cx="1554480" cy="3810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0" y="0"/>
            <a:ext cx="1459992" cy="685799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0" y="0"/>
            <a:ext cx="1066800" cy="6857998"/>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p:nvPr/>
        </p:nvSpPr>
        <p:spPr>
          <a:xfrm>
            <a:off x="7429886" y="2287"/>
            <a:ext cx="1665605" cy="152400"/>
          </a:xfrm>
          <a:prstGeom prst="rect">
            <a:avLst/>
          </a:prstGeom>
        </p:spPr>
        <p:txBody>
          <a:bodyPr vert="horz" wrap="square" lIns="0" tIns="0" rIns="0" bIns="0" rtlCol="0">
            <a:spAutoFit/>
          </a:bodyPr>
          <a:lstStyle/>
          <a:p>
            <a:pPr marL="12700">
              <a:lnSpc>
                <a:spcPts val="137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6187" y="4921505"/>
            <a:ext cx="5970513" cy="155549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996187" y="2923540"/>
            <a:ext cx="5970513" cy="155549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823082" y="2752290"/>
            <a:ext cx="1315083" cy="171259"/>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3035045" y="2752230"/>
            <a:ext cx="1052081" cy="114169"/>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4402835" y="2481018"/>
            <a:ext cx="1104683" cy="171259"/>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5875659" y="4707393"/>
            <a:ext cx="1262493" cy="228333"/>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2929889" y="4707332"/>
            <a:ext cx="1262493" cy="285419"/>
          </a:xfrm>
          <a:prstGeom prst="rect">
            <a:avLst/>
          </a:prstGeom>
          <a:blipFill>
            <a:blip r:embed="rId9" cstate="print"/>
            <a:stretch>
              <a:fillRect/>
            </a:stretch>
          </a:blipFill>
        </p:spPr>
        <p:txBody>
          <a:bodyPr wrap="square" lIns="0" tIns="0" rIns="0" bIns="0" rtlCol="0"/>
          <a:lstStyle/>
          <a:p>
            <a:endParaRPr/>
          </a:p>
        </p:txBody>
      </p:sp>
      <p:sp>
        <p:nvSpPr>
          <p:cNvPr id="9" name="object 9"/>
          <p:cNvSpPr txBox="1">
            <a:spLocks noGrp="1"/>
          </p:cNvSpPr>
          <p:nvPr>
            <p:ph type="body" idx="1"/>
          </p:nvPr>
        </p:nvSpPr>
        <p:spPr>
          <a:prstGeom prst="rect">
            <a:avLst/>
          </a:prstGeom>
        </p:spPr>
        <p:txBody>
          <a:bodyPr vert="horz" wrap="square" lIns="0" tIns="0" rIns="0" bIns="0" rtlCol="0">
            <a:spAutoFit/>
          </a:bodyPr>
          <a:lstStyle/>
          <a:p>
            <a:pPr marL="580390" marR="5080">
              <a:lnSpc>
                <a:spcPct val="100699"/>
              </a:lnSpc>
              <a:tabLst>
                <a:tab pos="2222500" algn="l"/>
              </a:tabLst>
            </a:pPr>
            <a:r>
              <a:rPr spc="-25" dirty="0">
                <a:latin typeface="Arial"/>
                <a:cs typeface="Arial"/>
              </a:rPr>
              <a:t>►</a:t>
            </a:r>
            <a:r>
              <a:rPr spc="-140" dirty="0">
                <a:latin typeface="Arial"/>
                <a:cs typeface="Arial"/>
              </a:rPr>
              <a:t> </a:t>
            </a:r>
            <a:r>
              <a:rPr spc="-20" dirty="0"/>
              <a:t>G</a:t>
            </a:r>
            <a:r>
              <a:rPr spc="-50" dirty="0"/>
              <a:t>r</a:t>
            </a:r>
            <a:r>
              <a:rPr spc="-15" dirty="0"/>
              <a:t>e</a:t>
            </a:r>
            <a:r>
              <a:rPr spc="-10" dirty="0"/>
              <a:t>e</a:t>
            </a:r>
            <a:r>
              <a:rPr dirty="0"/>
              <a:t>n</a:t>
            </a:r>
            <a:r>
              <a:rPr spc="-60" dirty="0">
                <a:latin typeface="Times New Roman"/>
                <a:cs typeface="Times New Roman"/>
              </a:rPr>
              <a:t> </a:t>
            </a:r>
            <a:r>
              <a:rPr spc="-80" dirty="0"/>
              <a:t>Y</a:t>
            </a:r>
            <a:r>
              <a:rPr spc="-65" dirty="0"/>
              <a:t>O</a:t>
            </a:r>
            <a:r>
              <a:rPr spc="-80" dirty="0"/>
              <a:t>Y</a:t>
            </a:r>
            <a:r>
              <a:rPr dirty="0"/>
              <a:t>O</a:t>
            </a:r>
            <a:r>
              <a:rPr spc="-5" dirty="0"/>
              <a:t>-</a:t>
            </a:r>
            <a:r>
              <a:rPr spc="-15" dirty="0"/>
              <a:t>1</a:t>
            </a:r>
            <a:r>
              <a:rPr spc="-60" dirty="0">
                <a:latin typeface="Times New Roman"/>
                <a:cs typeface="Times New Roman"/>
              </a:rPr>
              <a:t> </a:t>
            </a:r>
            <a:r>
              <a:rPr spc="-5" dirty="0"/>
              <a:t>f</a:t>
            </a:r>
            <a:r>
              <a:rPr dirty="0"/>
              <a:t>l</a:t>
            </a:r>
            <a:r>
              <a:rPr spc="-5" dirty="0"/>
              <a:t>uo</a:t>
            </a:r>
            <a:r>
              <a:rPr spc="-35" dirty="0"/>
              <a:t>r</a:t>
            </a:r>
            <a:r>
              <a:rPr spc="-15" dirty="0"/>
              <a:t>esc</a:t>
            </a:r>
            <a:r>
              <a:rPr spc="-10" dirty="0"/>
              <a:t>e</a:t>
            </a:r>
            <a:r>
              <a:rPr spc="-20" dirty="0"/>
              <a:t>nc</a:t>
            </a:r>
            <a:r>
              <a:rPr spc="-15" dirty="0"/>
              <a:t>e</a:t>
            </a:r>
            <a:r>
              <a:rPr spc="-50" dirty="0">
                <a:latin typeface="Times New Roman"/>
                <a:cs typeface="Times New Roman"/>
              </a:rPr>
              <a:t> </a:t>
            </a:r>
            <a:r>
              <a:rPr spc="-50" dirty="0"/>
              <a:t>w</a:t>
            </a:r>
            <a:r>
              <a:rPr dirty="0"/>
              <a:t>as</a:t>
            </a:r>
            <a:r>
              <a:rPr spc="-75" dirty="0">
                <a:latin typeface="Times New Roman"/>
                <a:cs typeface="Times New Roman"/>
              </a:rPr>
              <a:t> </a:t>
            </a:r>
            <a:r>
              <a:rPr spc="-15" dirty="0"/>
              <a:t>a</a:t>
            </a:r>
            <a:r>
              <a:rPr spc="-10" dirty="0"/>
              <a:t>c</a:t>
            </a:r>
            <a:r>
              <a:rPr spc="-35" dirty="0"/>
              <a:t>c</a:t>
            </a:r>
            <a:r>
              <a:rPr spc="-5" dirty="0"/>
              <a:t>ompan</a:t>
            </a:r>
            <a:r>
              <a:rPr dirty="0"/>
              <a:t>i</a:t>
            </a:r>
            <a:r>
              <a:rPr spc="-15" dirty="0"/>
              <a:t>ed</a:t>
            </a:r>
            <a:r>
              <a:rPr spc="-70" dirty="0">
                <a:latin typeface="Times New Roman"/>
                <a:cs typeface="Times New Roman"/>
              </a:rPr>
              <a:t> </a:t>
            </a:r>
            <a:r>
              <a:rPr dirty="0"/>
              <a:t>and</a:t>
            </a:r>
            <a:r>
              <a:rPr dirty="0">
                <a:latin typeface="Times New Roman"/>
                <a:cs typeface="Times New Roman"/>
              </a:rPr>
              <a:t> </a:t>
            </a:r>
            <a:r>
              <a:rPr spc="-15" dirty="0"/>
              <a:t>e</a:t>
            </a:r>
            <a:r>
              <a:rPr spc="-55" dirty="0"/>
              <a:t>v</a:t>
            </a:r>
            <a:r>
              <a:rPr spc="-15" dirty="0"/>
              <a:t>en</a:t>
            </a:r>
            <a:r>
              <a:rPr spc="-60" dirty="0">
                <a:latin typeface="Times New Roman"/>
                <a:cs typeface="Times New Roman"/>
              </a:rPr>
              <a:t> </a:t>
            </a:r>
            <a:r>
              <a:rPr spc="-5" dirty="0"/>
              <a:t>dom</a:t>
            </a:r>
            <a:r>
              <a:rPr dirty="0"/>
              <a:t>i</a:t>
            </a:r>
            <a:r>
              <a:rPr spc="-5" dirty="0"/>
              <a:t>n</a:t>
            </a:r>
            <a:r>
              <a:rPr spc="-25" dirty="0"/>
              <a:t>a</a:t>
            </a:r>
            <a:r>
              <a:rPr spc="-35" dirty="0"/>
              <a:t>t</a:t>
            </a:r>
            <a:r>
              <a:rPr spc="-15" dirty="0"/>
              <a:t>ed</a:t>
            </a:r>
            <a:r>
              <a:rPr spc="-70" dirty="0">
                <a:latin typeface="Times New Roman"/>
                <a:cs typeface="Times New Roman"/>
              </a:rPr>
              <a:t> </a:t>
            </a:r>
            <a:r>
              <a:rPr spc="-15" dirty="0"/>
              <a:t>by</a:t>
            </a:r>
            <a:r>
              <a:rPr spc="-60" dirty="0">
                <a:latin typeface="Times New Roman"/>
                <a:cs typeface="Times New Roman"/>
              </a:rPr>
              <a:t> </a:t>
            </a:r>
            <a:r>
              <a:rPr spc="-45" dirty="0"/>
              <a:t>r</a:t>
            </a:r>
            <a:r>
              <a:rPr spc="-15" dirty="0"/>
              <a:t>ed</a:t>
            </a:r>
            <a:r>
              <a:rPr spc="-60" dirty="0">
                <a:latin typeface="Times New Roman"/>
                <a:cs typeface="Times New Roman"/>
              </a:rPr>
              <a:t> </a:t>
            </a:r>
            <a:r>
              <a:rPr spc="-5" dirty="0"/>
              <a:t>f</a:t>
            </a:r>
            <a:r>
              <a:rPr dirty="0"/>
              <a:t>l</a:t>
            </a:r>
            <a:r>
              <a:rPr spc="-5" dirty="0"/>
              <a:t>uo</a:t>
            </a:r>
            <a:r>
              <a:rPr spc="-35" dirty="0"/>
              <a:t>r</a:t>
            </a:r>
            <a:r>
              <a:rPr spc="-15" dirty="0"/>
              <a:t>esc</a:t>
            </a:r>
            <a:r>
              <a:rPr spc="-10" dirty="0"/>
              <a:t>e</a:t>
            </a:r>
            <a:r>
              <a:rPr spc="-20" dirty="0"/>
              <a:t>nc</a:t>
            </a:r>
            <a:r>
              <a:rPr spc="-10" dirty="0"/>
              <a:t>e,</a:t>
            </a:r>
            <a:r>
              <a:rPr spc="-60" dirty="0">
                <a:latin typeface="Times New Roman"/>
                <a:cs typeface="Times New Roman"/>
              </a:rPr>
              <a:t> </a:t>
            </a:r>
            <a:r>
              <a:rPr dirty="0"/>
              <a:t>when</a:t>
            </a:r>
            <a:r>
              <a:rPr spc="-65" dirty="0">
                <a:latin typeface="Times New Roman"/>
                <a:cs typeface="Times New Roman"/>
              </a:rPr>
              <a:t> </a:t>
            </a:r>
            <a:r>
              <a:rPr spc="-5" dirty="0"/>
              <a:t>sur</a:t>
            </a:r>
            <a:r>
              <a:rPr spc="-50" dirty="0"/>
              <a:t>f</a:t>
            </a:r>
            <a:r>
              <a:rPr spc="-15" dirty="0"/>
              <a:t>a</a:t>
            </a:r>
            <a:r>
              <a:rPr spc="-10" dirty="0"/>
              <a:t>c</a:t>
            </a:r>
            <a:r>
              <a:rPr spc="-15" dirty="0"/>
              <a:t>e</a:t>
            </a:r>
            <a:r>
              <a:rPr spc="-70" dirty="0">
                <a:latin typeface="Times New Roman"/>
                <a:cs typeface="Times New Roman"/>
              </a:rPr>
              <a:t> </a:t>
            </a:r>
            <a:r>
              <a:rPr spc="-45" dirty="0"/>
              <a:t>w</a:t>
            </a:r>
            <a:r>
              <a:rPr dirty="0"/>
              <a:t>as</a:t>
            </a:r>
            <a:r>
              <a:rPr dirty="0">
                <a:latin typeface="Times New Roman"/>
                <a:cs typeface="Times New Roman"/>
              </a:rPr>
              <a:t> </a:t>
            </a:r>
            <a:r>
              <a:rPr spc="-5" dirty="0"/>
              <a:t>unmod</a:t>
            </a:r>
            <a:r>
              <a:rPr dirty="0"/>
              <a:t>i</a:t>
            </a:r>
            <a:r>
              <a:rPr spc="-5" dirty="0"/>
              <a:t>f</a:t>
            </a:r>
            <a:r>
              <a:rPr dirty="0"/>
              <a:t>ied.</a:t>
            </a:r>
            <a:r>
              <a:rPr dirty="0">
                <a:latin typeface="Times New Roman"/>
                <a:cs typeface="Times New Roman"/>
              </a:rPr>
              <a:t>	</a:t>
            </a:r>
            <a:r>
              <a:rPr dirty="0"/>
              <a:t>I</a:t>
            </a:r>
            <a:r>
              <a:rPr spc="-35" dirty="0"/>
              <a:t>nt</a:t>
            </a:r>
            <a:r>
              <a:rPr dirty="0"/>
              <a:t>ens</a:t>
            </a:r>
            <a:r>
              <a:rPr spc="-5" dirty="0"/>
              <a:t>i</a:t>
            </a:r>
            <a:r>
              <a:rPr spc="-10" dirty="0"/>
              <a:t>ty</a:t>
            </a:r>
            <a:r>
              <a:rPr spc="-65" dirty="0">
                <a:latin typeface="Times New Roman"/>
                <a:cs typeface="Times New Roman"/>
              </a:rPr>
              <a:t> </a:t>
            </a:r>
            <a:r>
              <a:rPr spc="-5" dirty="0"/>
              <a:t>o</a:t>
            </a:r>
            <a:r>
              <a:rPr dirty="0"/>
              <a:t>f</a:t>
            </a:r>
            <a:r>
              <a:rPr spc="-60" dirty="0">
                <a:latin typeface="Times New Roman"/>
                <a:cs typeface="Times New Roman"/>
              </a:rPr>
              <a:t> </a:t>
            </a:r>
            <a:r>
              <a:rPr spc="-15" dirty="0"/>
              <a:t>th</a:t>
            </a:r>
            <a:r>
              <a:rPr spc="-10" dirty="0"/>
              <a:t>e</a:t>
            </a:r>
            <a:r>
              <a:rPr spc="-15" dirty="0"/>
              <a:t>se</a:t>
            </a:r>
            <a:r>
              <a:rPr spc="-70" dirty="0">
                <a:latin typeface="Times New Roman"/>
                <a:cs typeface="Times New Roman"/>
              </a:rPr>
              <a:t> </a:t>
            </a:r>
            <a:r>
              <a:rPr spc="-5" dirty="0"/>
              <a:t>f</a:t>
            </a:r>
            <a:r>
              <a:rPr dirty="0"/>
              <a:t>l</a:t>
            </a:r>
            <a:r>
              <a:rPr spc="-5" dirty="0"/>
              <a:t>uo</a:t>
            </a:r>
            <a:r>
              <a:rPr spc="-40" dirty="0"/>
              <a:t>r</a:t>
            </a:r>
            <a:r>
              <a:rPr spc="-15" dirty="0"/>
              <a:t>esc</a:t>
            </a:r>
            <a:r>
              <a:rPr spc="-10" dirty="0"/>
              <a:t>e</a:t>
            </a:r>
            <a:r>
              <a:rPr spc="-20" dirty="0"/>
              <a:t>nc</a:t>
            </a:r>
            <a:r>
              <a:rPr spc="-15" dirty="0"/>
              <a:t>e</a:t>
            </a:r>
            <a:r>
              <a:rPr spc="-50" dirty="0">
                <a:latin typeface="Times New Roman"/>
                <a:cs typeface="Times New Roman"/>
              </a:rPr>
              <a:t> </a:t>
            </a:r>
            <a:r>
              <a:rPr spc="-5" dirty="0"/>
              <a:t>s</a:t>
            </a:r>
            <a:r>
              <a:rPr dirty="0"/>
              <a:t>igna</a:t>
            </a:r>
            <a:r>
              <a:rPr spc="-5" dirty="0"/>
              <a:t>l</a:t>
            </a:r>
            <a:r>
              <a:rPr dirty="0"/>
              <a:t>s</a:t>
            </a:r>
            <a:r>
              <a:rPr spc="-65" dirty="0">
                <a:latin typeface="Times New Roman"/>
                <a:cs typeface="Times New Roman"/>
              </a:rPr>
              <a:t> </a:t>
            </a:r>
            <a:r>
              <a:rPr spc="-30" dirty="0"/>
              <a:t>r</a:t>
            </a:r>
            <a:r>
              <a:rPr spc="-10" dirty="0"/>
              <a:t>o</a:t>
            </a:r>
            <a:r>
              <a:rPr spc="-20" dirty="0"/>
              <a:t>se</a:t>
            </a:r>
            <a:r>
              <a:rPr spc="-15" dirty="0">
                <a:latin typeface="Times New Roman"/>
                <a:cs typeface="Times New Roman"/>
              </a:rPr>
              <a:t> </a:t>
            </a:r>
            <a:r>
              <a:rPr dirty="0"/>
              <a:t>with</a:t>
            </a:r>
            <a:r>
              <a:rPr spc="-85" dirty="0">
                <a:latin typeface="Times New Roman"/>
                <a:cs typeface="Times New Roman"/>
              </a:rPr>
              <a:t> </a:t>
            </a:r>
            <a:r>
              <a:rPr spc="-25" dirty="0"/>
              <a:t>DN</a:t>
            </a:r>
            <a:r>
              <a:rPr spc="-15" dirty="0"/>
              <a:t>A</a:t>
            </a:r>
            <a:r>
              <a:rPr spc="-55" dirty="0">
                <a:latin typeface="Times New Roman"/>
                <a:cs typeface="Times New Roman"/>
              </a:rPr>
              <a:t> </a:t>
            </a:r>
            <a:r>
              <a:rPr dirty="0"/>
              <a:t>add</a:t>
            </a:r>
            <a:r>
              <a:rPr spc="-5" dirty="0"/>
              <a:t>i</a:t>
            </a:r>
            <a:r>
              <a:rPr dirty="0"/>
              <a:t>ti</a:t>
            </a:r>
            <a:r>
              <a:rPr spc="-5" dirty="0"/>
              <a:t>on.</a:t>
            </a:r>
          </a:p>
        </p:txBody>
      </p:sp>
      <p:sp>
        <p:nvSpPr>
          <p:cNvPr id="10" name="object 10"/>
          <p:cNvSpPr txBox="1"/>
          <p:nvPr/>
        </p:nvSpPr>
        <p:spPr>
          <a:xfrm>
            <a:off x="1999616" y="6679920"/>
            <a:ext cx="7143115" cy="221615"/>
          </a:xfrm>
          <a:prstGeom prst="rect">
            <a:avLst/>
          </a:prstGeom>
        </p:spPr>
        <p:txBody>
          <a:bodyPr vert="horz" wrap="square" lIns="0" tIns="0" rIns="0" bIns="0" rtlCol="0">
            <a:spAutoFit/>
          </a:bodyPr>
          <a:lstStyle/>
          <a:p>
            <a:pPr marL="12700">
              <a:lnSpc>
                <a:spcPct val="100000"/>
              </a:lnSpc>
            </a:pPr>
            <a:r>
              <a:rPr sz="1400" dirty="0">
                <a:solidFill>
                  <a:srgbClr val="0D0D0D"/>
                </a:solidFill>
                <a:latin typeface="Times New Roman"/>
                <a:cs typeface="Times New Roman"/>
              </a:rPr>
              <a:t>R</a:t>
            </a:r>
            <a:r>
              <a:rPr sz="1400" spc="-10" dirty="0">
                <a:solidFill>
                  <a:srgbClr val="0D0D0D"/>
                </a:solidFill>
                <a:latin typeface="Times New Roman"/>
                <a:cs typeface="Times New Roman"/>
              </a:rPr>
              <a:t>G</a:t>
            </a:r>
            <a:r>
              <a:rPr sz="1400" dirty="0">
                <a:solidFill>
                  <a:srgbClr val="0D0D0D"/>
                </a:solidFill>
                <a:latin typeface="Times New Roman"/>
                <a:cs typeface="Times New Roman"/>
              </a:rPr>
              <a:t>B pr</a:t>
            </a:r>
            <a:r>
              <a:rPr sz="1400" spc="5" dirty="0">
                <a:solidFill>
                  <a:srgbClr val="0D0D0D"/>
                </a:solidFill>
                <a:latin typeface="Times New Roman"/>
                <a:cs typeface="Times New Roman"/>
              </a:rPr>
              <a:t>o</a:t>
            </a:r>
            <a:r>
              <a:rPr sz="1400" dirty="0">
                <a:solidFill>
                  <a:srgbClr val="0D0D0D"/>
                </a:solidFill>
                <a:latin typeface="Times New Roman"/>
                <a:cs typeface="Times New Roman"/>
              </a:rPr>
              <a:t>file</a:t>
            </a:r>
            <a:r>
              <a:rPr sz="1400" spc="-50" dirty="0">
                <a:solidFill>
                  <a:srgbClr val="0D0D0D"/>
                </a:solidFill>
                <a:latin typeface="Times New Roman"/>
                <a:cs typeface="Times New Roman"/>
              </a:rPr>
              <a:t> </a:t>
            </a:r>
            <a:r>
              <a:rPr sz="1400" dirty="0">
                <a:solidFill>
                  <a:srgbClr val="0D0D0D"/>
                </a:solidFill>
                <a:latin typeface="Times New Roman"/>
                <a:cs typeface="Times New Roman"/>
              </a:rPr>
              <a:t>plots</a:t>
            </a:r>
            <a:r>
              <a:rPr sz="1400" spc="-10" dirty="0">
                <a:solidFill>
                  <a:srgbClr val="0D0D0D"/>
                </a:solidFill>
                <a:latin typeface="Times New Roman"/>
                <a:cs typeface="Times New Roman"/>
              </a:rPr>
              <a:t> </a:t>
            </a:r>
            <a:r>
              <a:rPr sz="1400" dirty="0">
                <a:solidFill>
                  <a:srgbClr val="0D0D0D"/>
                </a:solidFill>
                <a:latin typeface="Times New Roman"/>
                <a:cs typeface="Times New Roman"/>
              </a:rPr>
              <a:t>of</a:t>
            </a:r>
            <a:r>
              <a:rPr sz="1400" spc="-15" dirty="0">
                <a:solidFill>
                  <a:srgbClr val="0D0D0D"/>
                </a:solidFill>
                <a:latin typeface="Times New Roman"/>
                <a:cs typeface="Times New Roman"/>
              </a:rPr>
              <a:t> </a:t>
            </a:r>
            <a:r>
              <a:rPr sz="1400" dirty="0">
                <a:solidFill>
                  <a:srgbClr val="0D0D0D"/>
                </a:solidFill>
                <a:latin typeface="Times New Roman"/>
                <a:cs typeface="Times New Roman"/>
              </a:rPr>
              <a:t>the</a:t>
            </a:r>
            <a:r>
              <a:rPr sz="1400" spc="-15" dirty="0">
                <a:solidFill>
                  <a:srgbClr val="0D0D0D"/>
                </a:solidFill>
                <a:latin typeface="Times New Roman"/>
                <a:cs typeface="Times New Roman"/>
              </a:rPr>
              <a:t> </a:t>
            </a:r>
            <a:r>
              <a:rPr sz="1400" dirty="0">
                <a:solidFill>
                  <a:srgbClr val="0D0D0D"/>
                </a:solidFill>
                <a:latin typeface="Times New Roman"/>
                <a:cs typeface="Times New Roman"/>
              </a:rPr>
              <a:t>dat</a:t>
            </a:r>
            <a:r>
              <a:rPr sz="1400" spc="10" dirty="0">
                <a:solidFill>
                  <a:srgbClr val="0D0D0D"/>
                </a:solidFill>
                <a:latin typeface="Times New Roman"/>
                <a:cs typeface="Times New Roman"/>
              </a:rPr>
              <a:t>a</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publis</a:t>
            </a:r>
            <a:r>
              <a:rPr sz="1400" spc="-10" dirty="0">
                <a:solidFill>
                  <a:srgbClr val="0D0D0D"/>
                </a:solidFill>
                <a:latin typeface="Times New Roman"/>
                <a:cs typeface="Times New Roman"/>
              </a:rPr>
              <a:t>h</a:t>
            </a:r>
            <a:r>
              <a:rPr sz="1400" dirty="0">
                <a:solidFill>
                  <a:srgbClr val="0D0D0D"/>
                </a:solidFill>
                <a:latin typeface="Times New Roman"/>
                <a:cs typeface="Times New Roman"/>
              </a:rPr>
              <a:t>ed</a:t>
            </a:r>
            <a:r>
              <a:rPr sz="1400" spc="-45" dirty="0">
                <a:solidFill>
                  <a:srgbClr val="0D0D0D"/>
                </a:solidFill>
                <a:latin typeface="Times New Roman"/>
                <a:cs typeface="Times New Roman"/>
              </a:rPr>
              <a:t> </a:t>
            </a:r>
            <a:r>
              <a:rPr sz="1400" dirty="0">
                <a:solidFill>
                  <a:srgbClr val="0D0D0D"/>
                </a:solidFill>
                <a:latin typeface="Times New Roman"/>
                <a:cs typeface="Times New Roman"/>
              </a:rPr>
              <a:t>in</a:t>
            </a:r>
            <a:r>
              <a:rPr sz="1400" spc="-60" dirty="0">
                <a:solidFill>
                  <a:srgbClr val="0D0D0D"/>
                </a:solidFill>
                <a:latin typeface="Times New Roman"/>
                <a:cs typeface="Times New Roman"/>
              </a:rPr>
              <a:t> </a:t>
            </a: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7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2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1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5" dirty="0">
                <a:solidFill>
                  <a:srgbClr val="0D0D0D"/>
                </a:solidFill>
                <a:latin typeface="Times New Roman"/>
                <a:cs typeface="Times New Roman"/>
              </a:rPr>
              <a:t>h</a:t>
            </a:r>
            <a:r>
              <a:rPr sz="1400" dirty="0">
                <a:solidFill>
                  <a:srgbClr val="0D0D0D"/>
                </a:solidFill>
                <a:latin typeface="Times New Roman"/>
                <a:cs typeface="Times New Roman"/>
              </a:rPr>
              <a:t>,</a:t>
            </a:r>
            <a:r>
              <a:rPr sz="1400" spc="-3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5" dirty="0">
                <a:solidFill>
                  <a:srgbClr val="0D0D0D"/>
                </a:solidFill>
                <a:latin typeface="Times New Roman"/>
                <a:cs typeface="Times New Roman"/>
              </a:rPr>
              <a:t>l</a:t>
            </a:r>
            <a:r>
              <a:rPr sz="1400" dirty="0">
                <a:solidFill>
                  <a:srgbClr val="0D0D0D"/>
                </a:solidFill>
                <a:latin typeface="Times New Roman"/>
                <a:cs typeface="Times New Roman"/>
              </a:rPr>
              <a:t>. </a:t>
            </a:r>
            <a:r>
              <a:rPr sz="1400" spc="-3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110366" rIns="0" bIns="0" rtlCol="0">
            <a:spAutoFit/>
          </a:bodyPr>
          <a:lstStyle/>
          <a:p>
            <a:pPr marL="1971675">
              <a:lnSpc>
                <a:spcPct val="100000"/>
              </a:lnSpc>
            </a:pPr>
            <a:r>
              <a:rPr dirty="0"/>
              <a:t>Interpret</a:t>
            </a:r>
            <a:r>
              <a:rPr spc="-15" dirty="0"/>
              <a:t>a</a:t>
            </a:r>
            <a:r>
              <a:rPr dirty="0"/>
              <a:t>tion of</a:t>
            </a:r>
            <a:r>
              <a:rPr spc="5" dirty="0"/>
              <a:t> </a:t>
            </a:r>
            <a:r>
              <a:rPr dirty="0"/>
              <a:t>Figure</a:t>
            </a:r>
            <a:r>
              <a:rPr spc="10" dirty="0"/>
              <a:t> </a:t>
            </a:r>
            <a:r>
              <a:rPr dirty="0"/>
              <a:t>2</a:t>
            </a:r>
          </a:p>
        </p:txBody>
      </p:sp>
      <p:sp>
        <p:nvSpPr>
          <p:cNvPr id="12" name="object 12"/>
          <p:cNvSpPr/>
          <p:nvPr/>
        </p:nvSpPr>
        <p:spPr>
          <a:xfrm>
            <a:off x="0" y="0"/>
            <a:ext cx="1459992" cy="685799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0" y="0"/>
            <a:ext cx="1066800" cy="6857998"/>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0595" y="288753"/>
            <a:ext cx="109855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(Figu</a:t>
            </a:r>
            <a:r>
              <a:rPr sz="2000" b="1" spc="-40" dirty="0">
                <a:latin typeface="Times New Roman"/>
                <a:cs typeface="Times New Roman"/>
              </a:rPr>
              <a:t>r</a:t>
            </a:r>
            <a:r>
              <a:rPr sz="2000" b="1" dirty="0">
                <a:latin typeface="Times New Roman"/>
                <a:cs typeface="Times New Roman"/>
              </a:rPr>
              <a:t>e</a:t>
            </a:r>
            <a:r>
              <a:rPr sz="2000" b="1" spc="-35" dirty="0">
                <a:latin typeface="Times New Roman"/>
                <a:cs typeface="Times New Roman"/>
              </a:rPr>
              <a:t> </a:t>
            </a:r>
            <a:r>
              <a:rPr sz="2000" b="1" dirty="0">
                <a:latin typeface="Times New Roman"/>
                <a:cs typeface="Times New Roman"/>
              </a:rPr>
              <a:t>3)</a:t>
            </a:r>
            <a:endParaRPr sz="2000">
              <a:latin typeface="Times New Roman"/>
              <a:cs typeface="Times New Roman"/>
            </a:endParaRPr>
          </a:p>
        </p:txBody>
      </p:sp>
      <p:sp>
        <p:nvSpPr>
          <p:cNvPr id="3" name="object 3"/>
          <p:cNvSpPr/>
          <p:nvPr/>
        </p:nvSpPr>
        <p:spPr>
          <a:xfrm>
            <a:off x="6488429" y="1266840"/>
            <a:ext cx="1295400" cy="152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45329" y="981090"/>
            <a:ext cx="1360170" cy="228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990850" y="1266840"/>
            <a:ext cx="1036320" cy="1524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526795" y="3517207"/>
            <a:ext cx="7614284" cy="3384550"/>
          </a:xfrm>
          <a:prstGeom prst="rect">
            <a:avLst/>
          </a:prstGeom>
        </p:spPr>
        <p:txBody>
          <a:bodyPr vert="horz" wrap="square" lIns="0" tIns="0" rIns="0" bIns="0" rtlCol="0">
            <a:spAutoFit/>
          </a:bodyPr>
          <a:lstStyle/>
          <a:p>
            <a:pPr marL="2059305">
              <a:lnSpc>
                <a:spcPct val="100000"/>
              </a:lnSpc>
            </a:pPr>
            <a:r>
              <a:rPr sz="2600" dirty="0">
                <a:latin typeface="Times New Roman"/>
                <a:cs typeface="Times New Roman"/>
              </a:rPr>
              <a:t>Inte</a:t>
            </a:r>
            <a:r>
              <a:rPr sz="2600" spc="-10" dirty="0">
                <a:latin typeface="Times New Roman"/>
                <a:cs typeface="Times New Roman"/>
              </a:rPr>
              <a:t>r</a:t>
            </a:r>
            <a:r>
              <a:rPr sz="2600" dirty="0">
                <a:latin typeface="Times New Roman"/>
                <a:cs typeface="Times New Roman"/>
              </a:rPr>
              <a:t>pret</a:t>
            </a:r>
            <a:r>
              <a:rPr sz="2600" spc="-15" dirty="0">
                <a:latin typeface="Times New Roman"/>
                <a:cs typeface="Times New Roman"/>
              </a:rPr>
              <a:t>a</a:t>
            </a:r>
            <a:r>
              <a:rPr sz="2600" dirty="0">
                <a:latin typeface="Times New Roman"/>
                <a:cs typeface="Times New Roman"/>
              </a:rPr>
              <a:t>t</a:t>
            </a:r>
            <a:r>
              <a:rPr sz="2600" spc="-10" dirty="0">
                <a:latin typeface="Times New Roman"/>
                <a:cs typeface="Times New Roman"/>
              </a:rPr>
              <a:t>i</a:t>
            </a:r>
            <a:r>
              <a:rPr sz="2600" dirty="0">
                <a:latin typeface="Times New Roman"/>
                <a:cs typeface="Times New Roman"/>
              </a:rPr>
              <a:t>on</a:t>
            </a:r>
            <a:r>
              <a:rPr sz="2600" spc="-30" dirty="0">
                <a:latin typeface="Times New Roman"/>
                <a:cs typeface="Times New Roman"/>
              </a:rPr>
              <a:t> </a:t>
            </a:r>
            <a:r>
              <a:rPr sz="2600" dirty="0">
                <a:latin typeface="Times New Roman"/>
                <a:cs typeface="Times New Roman"/>
              </a:rPr>
              <a:t>of</a:t>
            </a:r>
            <a:r>
              <a:rPr sz="2600" spc="5" dirty="0">
                <a:latin typeface="Times New Roman"/>
                <a:cs typeface="Times New Roman"/>
              </a:rPr>
              <a:t> </a:t>
            </a:r>
            <a:r>
              <a:rPr sz="2600" dirty="0">
                <a:latin typeface="Times New Roman"/>
                <a:cs typeface="Times New Roman"/>
              </a:rPr>
              <a:t>Fig</a:t>
            </a:r>
            <a:r>
              <a:rPr sz="2600" spc="10" dirty="0">
                <a:latin typeface="Times New Roman"/>
                <a:cs typeface="Times New Roman"/>
              </a:rPr>
              <a:t>u</a:t>
            </a:r>
            <a:r>
              <a:rPr sz="2600" dirty="0">
                <a:latin typeface="Times New Roman"/>
                <a:cs typeface="Times New Roman"/>
              </a:rPr>
              <a:t>re</a:t>
            </a:r>
            <a:r>
              <a:rPr sz="2600" spc="-35" dirty="0">
                <a:latin typeface="Times New Roman"/>
                <a:cs typeface="Times New Roman"/>
              </a:rPr>
              <a:t> </a:t>
            </a:r>
            <a:r>
              <a:rPr sz="2600" dirty="0">
                <a:latin typeface="Times New Roman"/>
                <a:cs typeface="Times New Roman"/>
              </a:rPr>
              <a:t>3</a:t>
            </a:r>
            <a:endParaRPr sz="2600">
              <a:latin typeface="Times New Roman"/>
              <a:cs typeface="Times New Roman"/>
            </a:endParaRPr>
          </a:p>
          <a:p>
            <a:pPr marL="12700" marR="710565">
              <a:lnSpc>
                <a:spcPct val="100800"/>
              </a:lnSpc>
              <a:spcBef>
                <a:spcPts val="420"/>
              </a:spcBef>
            </a:pPr>
            <a:r>
              <a:rPr sz="2400" spc="-25" dirty="0">
                <a:latin typeface="Arial"/>
                <a:cs typeface="Arial"/>
              </a:rPr>
              <a:t>►</a:t>
            </a:r>
            <a:r>
              <a:rPr sz="2400" spc="-140" dirty="0">
                <a:latin typeface="Arial"/>
                <a:cs typeface="Arial"/>
              </a:rPr>
              <a:t> </a:t>
            </a:r>
            <a:r>
              <a:rPr sz="2400" spc="-20" dirty="0">
                <a:latin typeface="Calibri"/>
                <a:cs typeface="Calibri"/>
              </a:rPr>
              <a:t>G</a:t>
            </a:r>
            <a:r>
              <a:rPr sz="2400" spc="-50" dirty="0">
                <a:latin typeface="Calibri"/>
                <a:cs typeface="Calibri"/>
              </a:rPr>
              <a:t>r</a:t>
            </a:r>
            <a:r>
              <a:rPr sz="2400" spc="-15" dirty="0">
                <a:latin typeface="Calibri"/>
                <a:cs typeface="Calibri"/>
              </a:rPr>
              <a:t>e</a:t>
            </a:r>
            <a:r>
              <a:rPr sz="2400" spc="-10" dirty="0">
                <a:latin typeface="Calibri"/>
                <a:cs typeface="Calibri"/>
              </a:rPr>
              <a:t>e</a:t>
            </a:r>
            <a:r>
              <a:rPr sz="2400" dirty="0">
                <a:latin typeface="Calibri"/>
                <a:cs typeface="Calibri"/>
              </a:rPr>
              <a:t>n</a:t>
            </a:r>
            <a:r>
              <a:rPr sz="2400" spc="-60"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dirty="0">
                <a:latin typeface="Calibri"/>
                <a:cs typeface="Calibri"/>
              </a:rPr>
              <a:t>O</a:t>
            </a:r>
            <a:r>
              <a:rPr sz="2400" spc="-5" dirty="0">
                <a:latin typeface="Calibri"/>
                <a:cs typeface="Calibri"/>
              </a:rPr>
              <a:t>-</a:t>
            </a:r>
            <a:r>
              <a:rPr sz="2400" spc="-15" dirty="0">
                <a:latin typeface="Calibri"/>
                <a:cs typeface="Calibri"/>
              </a:rPr>
              <a:t>1</a:t>
            </a:r>
            <a:r>
              <a:rPr sz="2400" spc="-6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35" dirty="0">
                <a:latin typeface="Calibri"/>
                <a:cs typeface="Calibri"/>
              </a:rPr>
              <a:t>r</a:t>
            </a:r>
            <a:r>
              <a:rPr sz="2400" spc="-15" dirty="0">
                <a:latin typeface="Calibri"/>
                <a:cs typeface="Calibri"/>
              </a:rPr>
              <a:t>esc</a:t>
            </a:r>
            <a:r>
              <a:rPr sz="2400" spc="-10" dirty="0">
                <a:latin typeface="Calibri"/>
                <a:cs typeface="Calibri"/>
              </a:rPr>
              <a:t>e</a:t>
            </a:r>
            <a:r>
              <a:rPr sz="2400" spc="-20" dirty="0">
                <a:latin typeface="Calibri"/>
                <a:cs typeface="Calibri"/>
              </a:rPr>
              <a:t>nc</a:t>
            </a:r>
            <a:r>
              <a:rPr sz="2400" spc="-15" dirty="0">
                <a:latin typeface="Calibri"/>
                <a:cs typeface="Calibri"/>
              </a:rPr>
              <a:t>e</a:t>
            </a:r>
            <a:r>
              <a:rPr sz="2400" spc="-50" dirty="0">
                <a:latin typeface="Times New Roman"/>
                <a:cs typeface="Times New Roman"/>
              </a:rPr>
              <a:t> </a:t>
            </a:r>
            <a:r>
              <a:rPr sz="2400" spc="-50" dirty="0">
                <a:latin typeface="Calibri"/>
                <a:cs typeface="Calibri"/>
              </a:rPr>
              <a:t>w</a:t>
            </a:r>
            <a:r>
              <a:rPr sz="2400" dirty="0">
                <a:latin typeface="Calibri"/>
                <a:cs typeface="Calibri"/>
              </a:rPr>
              <a:t>as</a:t>
            </a:r>
            <a:r>
              <a:rPr sz="2400" spc="-75" dirty="0">
                <a:latin typeface="Times New Roman"/>
                <a:cs typeface="Times New Roman"/>
              </a:rPr>
              <a:t> </a:t>
            </a:r>
            <a:r>
              <a:rPr sz="2400" spc="-15" dirty="0">
                <a:latin typeface="Calibri"/>
                <a:cs typeface="Calibri"/>
              </a:rPr>
              <a:t>a</a:t>
            </a:r>
            <a:r>
              <a:rPr sz="2400" spc="-10" dirty="0">
                <a:latin typeface="Calibri"/>
                <a:cs typeface="Calibri"/>
              </a:rPr>
              <a:t>c</a:t>
            </a:r>
            <a:r>
              <a:rPr sz="2400" spc="-35" dirty="0">
                <a:latin typeface="Calibri"/>
                <a:cs typeface="Calibri"/>
              </a:rPr>
              <a:t>c</a:t>
            </a:r>
            <a:r>
              <a:rPr sz="2400" spc="-5" dirty="0">
                <a:latin typeface="Calibri"/>
                <a:cs typeface="Calibri"/>
              </a:rPr>
              <a:t>ompan</a:t>
            </a:r>
            <a:r>
              <a:rPr sz="2400" dirty="0">
                <a:latin typeface="Calibri"/>
                <a:cs typeface="Calibri"/>
              </a:rPr>
              <a:t>i</a:t>
            </a:r>
            <a:r>
              <a:rPr sz="2400" spc="-15" dirty="0">
                <a:latin typeface="Calibri"/>
                <a:cs typeface="Calibri"/>
              </a:rPr>
              <a:t>ed</a:t>
            </a:r>
            <a:r>
              <a:rPr sz="2400" spc="-70" dirty="0">
                <a:latin typeface="Times New Roman"/>
                <a:cs typeface="Times New Roman"/>
              </a:rPr>
              <a:t> </a:t>
            </a:r>
            <a:r>
              <a:rPr sz="2400" spc="-15" dirty="0">
                <a:latin typeface="Calibri"/>
                <a:cs typeface="Calibri"/>
              </a:rPr>
              <a:t>by</a:t>
            </a:r>
            <a:r>
              <a:rPr sz="2400" spc="-60" dirty="0">
                <a:latin typeface="Times New Roman"/>
                <a:cs typeface="Times New Roman"/>
              </a:rPr>
              <a:t> </a:t>
            </a:r>
            <a:r>
              <a:rPr sz="2400" spc="-45" dirty="0">
                <a:latin typeface="Calibri"/>
                <a:cs typeface="Calibri"/>
              </a:rPr>
              <a:t>r</a:t>
            </a:r>
            <a:r>
              <a:rPr sz="2400" spc="-15" dirty="0">
                <a:latin typeface="Calibri"/>
                <a:cs typeface="Calibri"/>
              </a:rPr>
              <a:t>ed</a:t>
            </a:r>
            <a:r>
              <a:rPr sz="2400" spc="-1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40" dirty="0">
                <a:latin typeface="Calibri"/>
                <a:cs typeface="Calibri"/>
              </a:rPr>
              <a:t>r</a:t>
            </a:r>
            <a:r>
              <a:rPr sz="2400" spc="-15" dirty="0">
                <a:latin typeface="Calibri"/>
                <a:cs typeface="Calibri"/>
              </a:rPr>
              <a:t>esc</a:t>
            </a:r>
            <a:r>
              <a:rPr sz="2400" spc="-10" dirty="0">
                <a:latin typeface="Calibri"/>
                <a:cs typeface="Calibri"/>
              </a:rPr>
              <a:t>e</a:t>
            </a:r>
            <a:r>
              <a:rPr sz="2400" spc="-20" dirty="0">
                <a:latin typeface="Calibri"/>
                <a:cs typeface="Calibri"/>
              </a:rPr>
              <a:t>nc</a:t>
            </a:r>
            <a:r>
              <a:rPr sz="2400" spc="-10" dirty="0">
                <a:latin typeface="Calibri"/>
                <a:cs typeface="Calibri"/>
              </a:rPr>
              <a:t>e,</a:t>
            </a:r>
            <a:r>
              <a:rPr sz="2400" spc="-75" dirty="0">
                <a:latin typeface="Times New Roman"/>
                <a:cs typeface="Times New Roman"/>
              </a:rPr>
              <a:t> </a:t>
            </a:r>
            <a:r>
              <a:rPr sz="2400" dirty="0">
                <a:latin typeface="Calibri"/>
                <a:cs typeface="Calibri"/>
              </a:rPr>
              <a:t>when</a:t>
            </a:r>
            <a:r>
              <a:rPr sz="2400" spc="-65"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70" dirty="0">
                <a:latin typeface="Times New Roman"/>
                <a:cs typeface="Times New Roman"/>
              </a:rPr>
              <a:t> </a:t>
            </a:r>
            <a:r>
              <a:rPr sz="2400" spc="-45" dirty="0">
                <a:latin typeface="Calibri"/>
                <a:cs typeface="Calibri"/>
              </a:rPr>
              <a:t>w</a:t>
            </a:r>
            <a:r>
              <a:rPr sz="2400" dirty="0">
                <a:latin typeface="Calibri"/>
                <a:cs typeface="Calibri"/>
              </a:rPr>
              <a:t>as</a:t>
            </a:r>
            <a:r>
              <a:rPr sz="2400" spc="-60" dirty="0">
                <a:latin typeface="Times New Roman"/>
                <a:cs typeface="Times New Roman"/>
              </a:rPr>
              <a:t> </a:t>
            </a:r>
            <a:r>
              <a:rPr sz="2400" spc="-5" dirty="0">
                <a:latin typeface="Calibri"/>
                <a:cs typeface="Calibri"/>
              </a:rPr>
              <a:t>unmod</a:t>
            </a:r>
            <a:r>
              <a:rPr sz="2400" dirty="0">
                <a:latin typeface="Calibri"/>
                <a:cs typeface="Calibri"/>
              </a:rPr>
              <a:t>i</a:t>
            </a:r>
            <a:r>
              <a:rPr sz="2400" spc="-5" dirty="0">
                <a:latin typeface="Calibri"/>
                <a:cs typeface="Calibri"/>
              </a:rPr>
              <a:t>f</a:t>
            </a:r>
            <a:r>
              <a:rPr sz="2400" dirty="0">
                <a:latin typeface="Calibri"/>
                <a:cs typeface="Calibri"/>
              </a:rPr>
              <a:t>i</a:t>
            </a:r>
            <a:r>
              <a:rPr sz="2400" spc="-15" dirty="0">
                <a:latin typeface="Calibri"/>
                <a:cs typeface="Calibri"/>
              </a:rPr>
              <a:t>ed,</a:t>
            </a:r>
            <a:r>
              <a:rPr sz="2400" spc="-65" dirty="0">
                <a:latin typeface="Times New Roman"/>
                <a:cs typeface="Times New Roman"/>
              </a:rPr>
              <a:t> </a:t>
            </a:r>
            <a:r>
              <a:rPr sz="2400" spc="-5" dirty="0">
                <a:latin typeface="Calibri"/>
                <a:cs typeface="Calibri"/>
              </a:rPr>
              <a:t>du</a:t>
            </a:r>
            <a:r>
              <a:rPr sz="2400" dirty="0">
                <a:latin typeface="Calibri"/>
                <a:cs typeface="Calibri"/>
              </a:rPr>
              <a:t>e</a:t>
            </a:r>
            <a:r>
              <a:rPr sz="2400" spc="-55" dirty="0">
                <a:latin typeface="Times New Roman"/>
                <a:cs typeface="Times New Roman"/>
              </a:rPr>
              <a:t> </a:t>
            </a:r>
            <a:r>
              <a:rPr sz="2400" spc="-35" dirty="0">
                <a:latin typeface="Calibri"/>
                <a:cs typeface="Calibri"/>
              </a:rPr>
              <a:t>t</a:t>
            </a:r>
            <a:r>
              <a:rPr sz="2400" dirty="0">
                <a:latin typeface="Calibri"/>
                <a:cs typeface="Calibri"/>
              </a:rPr>
              <a:t>o</a:t>
            </a:r>
            <a:r>
              <a:rPr sz="2400" dirty="0">
                <a:latin typeface="Times New Roman"/>
                <a:cs typeface="Times New Roman"/>
              </a:rPr>
              <a:t> </a:t>
            </a:r>
            <a:r>
              <a:rPr sz="2400" dirty="0">
                <a:latin typeface="Calibri"/>
                <a:cs typeface="Calibri"/>
              </a:rPr>
              <a:t>adsor</a:t>
            </a:r>
            <a:r>
              <a:rPr sz="2400" spc="-20" dirty="0">
                <a:latin typeface="Calibri"/>
                <a:cs typeface="Calibri"/>
              </a:rPr>
              <a:t>p</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75"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0" dirty="0">
                <a:latin typeface="Times New Roman"/>
                <a:cs typeface="Times New Roman"/>
              </a:rPr>
              <a:t> </a:t>
            </a:r>
            <a:r>
              <a:rPr sz="2400" spc="-5" dirty="0">
                <a:latin typeface="Calibri"/>
                <a:cs typeface="Calibri"/>
              </a:rPr>
              <a:t>d</a:t>
            </a:r>
            <a:r>
              <a:rPr sz="2400" dirty="0">
                <a:latin typeface="Calibri"/>
                <a:cs typeface="Calibri"/>
              </a:rPr>
              <a:t>i</a:t>
            </a:r>
            <a:r>
              <a:rPr sz="2400" spc="-40" dirty="0">
                <a:latin typeface="Calibri"/>
                <a:cs typeface="Calibri"/>
              </a:rPr>
              <a:t>r</a:t>
            </a:r>
            <a:r>
              <a:rPr sz="2400" spc="-15" dirty="0">
                <a:latin typeface="Calibri"/>
                <a:cs typeface="Calibri"/>
              </a:rPr>
              <a:t>e</a:t>
            </a:r>
            <a:r>
              <a:rPr sz="2400" spc="-10" dirty="0">
                <a:latin typeface="Calibri"/>
                <a:cs typeface="Calibri"/>
              </a:rPr>
              <a:t>c</a:t>
            </a:r>
            <a:r>
              <a:rPr sz="2400" dirty="0">
                <a:latin typeface="Calibri"/>
                <a:cs typeface="Calibri"/>
              </a:rPr>
              <a:t>tl</a:t>
            </a:r>
            <a:r>
              <a:rPr sz="2400" spc="-15" dirty="0">
                <a:latin typeface="Calibri"/>
                <a:cs typeface="Calibri"/>
              </a:rPr>
              <a:t>y</a:t>
            </a:r>
            <a:r>
              <a:rPr sz="2400" spc="-70" dirty="0">
                <a:latin typeface="Times New Roman"/>
                <a:cs typeface="Times New Roman"/>
              </a:rPr>
              <a:t> </a:t>
            </a:r>
            <a:r>
              <a:rPr sz="2400" spc="-5" dirty="0">
                <a:latin typeface="Calibri"/>
                <a:cs typeface="Calibri"/>
              </a:rPr>
              <a:t>o</a:t>
            </a:r>
            <a:r>
              <a:rPr sz="2400" spc="-30" dirty="0">
                <a:latin typeface="Calibri"/>
                <a:cs typeface="Calibri"/>
              </a:rPr>
              <a:t>n</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20" dirty="0">
                <a:latin typeface="Calibri"/>
                <a:cs typeface="Calibri"/>
              </a:rPr>
              <a:t>th</a:t>
            </a:r>
            <a:r>
              <a:rPr sz="2400" spc="-15" dirty="0">
                <a:latin typeface="Calibri"/>
                <a:cs typeface="Calibri"/>
              </a:rPr>
              <a:t>e</a:t>
            </a:r>
            <a:r>
              <a:rPr sz="2400" spc="-60" dirty="0">
                <a:latin typeface="Times New Roman"/>
                <a:cs typeface="Times New Roman"/>
              </a:rPr>
              <a:t> </a:t>
            </a:r>
            <a:r>
              <a:rPr sz="2400" dirty="0">
                <a:latin typeface="Calibri"/>
                <a:cs typeface="Calibri"/>
              </a:rPr>
              <a:t>glass</a:t>
            </a:r>
            <a:r>
              <a:rPr sz="2400" spc="-75"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dirty="0">
                <a:latin typeface="Calibri"/>
                <a:cs typeface="Calibri"/>
              </a:rPr>
              <a:t>e.</a:t>
            </a:r>
            <a:endParaRPr sz="2400">
              <a:latin typeface="Calibri"/>
              <a:cs typeface="Calibri"/>
            </a:endParaRPr>
          </a:p>
          <a:p>
            <a:pPr marL="12700" marR="711200">
              <a:lnSpc>
                <a:spcPct val="100800"/>
              </a:lnSpc>
              <a:spcBef>
                <a:spcPts val="1190"/>
              </a:spcBef>
            </a:pPr>
            <a:r>
              <a:rPr sz="2400" spc="-25" dirty="0">
                <a:latin typeface="Arial"/>
                <a:cs typeface="Arial"/>
              </a:rPr>
              <a:t>►</a:t>
            </a:r>
            <a:r>
              <a:rPr sz="2400" spc="-140" dirty="0">
                <a:latin typeface="Arial"/>
                <a:cs typeface="Arial"/>
              </a:rPr>
              <a:t> </a:t>
            </a:r>
            <a:r>
              <a:rPr sz="2400" dirty="0">
                <a:latin typeface="Calibri"/>
                <a:cs typeface="Calibri"/>
              </a:rPr>
              <a:t>A</a:t>
            </a:r>
            <a:r>
              <a:rPr sz="2400" spc="-15" dirty="0">
                <a:latin typeface="Calibri"/>
                <a:cs typeface="Calibri"/>
              </a:rPr>
              <a:t>p</a:t>
            </a:r>
            <a:r>
              <a:rPr sz="2400" spc="-10" dirty="0">
                <a:latin typeface="Calibri"/>
                <a:cs typeface="Calibri"/>
              </a:rPr>
              <a:t>t</a:t>
            </a:r>
            <a:r>
              <a:rPr sz="2400" spc="-75" dirty="0">
                <a:latin typeface="Times New Roman"/>
                <a:cs typeface="Times New Roman"/>
              </a:rPr>
              <a:t> </a:t>
            </a:r>
            <a:r>
              <a:rPr sz="2400" spc="-35" dirty="0">
                <a:latin typeface="Calibri"/>
                <a:cs typeface="Calibri"/>
              </a:rPr>
              <a:t>c</a:t>
            </a:r>
            <a:r>
              <a:rPr sz="2400" spc="-20" dirty="0">
                <a:latin typeface="Calibri"/>
                <a:cs typeface="Calibri"/>
              </a:rPr>
              <a:t>o</a:t>
            </a:r>
            <a:r>
              <a:rPr sz="2400" spc="-45" dirty="0">
                <a:latin typeface="Calibri"/>
                <a:cs typeface="Calibri"/>
              </a:rPr>
              <a:t>v</a:t>
            </a:r>
            <a:r>
              <a:rPr sz="2400" spc="-15" dirty="0">
                <a:latin typeface="Calibri"/>
                <a:cs typeface="Calibri"/>
              </a:rPr>
              <a:t>e</a:t>
            </a:r>
            <a:r>
              <a:rPr sz="2400" spc="-50" dirty="0">
                <a:latin typeface="Calibri"/>
                <a:cs typeface="Calibri"/>
              </a:rPr>
              <a:t>r</a:t>
            </a:r>
            <a:r>
              <a:rPr sz="2400" spc="-15" dirty="0">
                <a:latin typeface="Calibri"/>
                <a:cs typeface="Calibri"/>
              </a:rPr>
              <a:t>a</a:t>
            </a:r>
            <a:r>
              <a:rPr sz="2400" spc="-40" dirty="0">
                <a:latin typeface="Calibri"/>
                <a:cs typeface="Calibri"/>
              </a:rPr>
              <a:t>g</a:t>
            </a:r>
            <a:r>
              <a:rPr sz="2400" spc="-15" dirty="0">
                <a:latin typeface="Calibri"/>
                <a:cs typeface="Calibri"/>
              </a:rPr>
              <a:t>e</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5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dirty="0">
                <a:latin typeface="Calibri"/>
                <a:cs typeface="Calibri"/>
              </a:rPr>
              <a:t>glass</a:t>
            </a:r>
            <a:r>
              <a:rPr sz="2400" spc="-70"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es</a:t>
            </a:r>
            <a:r>
              <a:rPr sz="2400" spc="-60" dirty="0">
                <a:latin typeface="Times New Roman"/>
                <a:cs typeface="Times New Roman"/>
              </a:rPr>
              <a:t> </a:t>
            </a:r>
            <a:r>
              <a:rPr sz="2400" dirty="0">
                <a:latin typeface="Calibri"/>
                <a:cs typeface="Calibri"/>
              </a:rPr>
              <a:t>is</a:t>
            </a:r>
            <a:r>
              <a:rPr sz="2400" spc="-75" dirty="0">
                <a:latin typeface="Times New Roman"/>
                <a:cs typeface="Times New Roman"/>
              </a:rPr>
              <a:t> </a:t>
            </a:r>
            <a:r>
              <a:rPr sz="2400" dirty="0">
                <a:latin typeface="Calibri"/>
                <a:cs typeface="Calibri"/>
              </a:rPr>
              <a:t>impor</a:t>
            </a:r>
            <a:r>
              <a:rPr sz="2400" spc="-30" dirty="0">
                <a:latin typeface="Calibri"/>
                <a:cs typeface="Calibri"/>
              </a:rPr>
              <a:t>t</a:t>
            </a:r>
            <a:r>
              <a:rPr sz="2400" dirty="0">
                <a:latin typeface="Calibri"/>
                <a:cs typeface="Calibri"/>
              </a:rPr>
              <a:t>a</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spc="-50" dirty="0">
                <a:latin typeface="Calibri"/>
                <a:cs typeface="Calibri"/>
              </a:rPr>
              <a:t>f</a:t>
            </a:r>
            <a:r>
              <a:rPr sz="2400" spc="-20" dirty="0">
                <a:latin typeface="Calibri"/>
                <a:cs typeface="Calibri"/>
              </a:rPr>
              <a:t>or</a:t>
            </a:r>
            <a:r>
              <a:rPr sz="2400" spc="-15"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70" dirty="0">
                <a:latin typeface="Times New Roman"/>
                <a:cs typeface="Times New Roman"/>
              </a:rPr>
              <a:t> </a:t>
            </a:r>
            <a:r>
              <a:rPr sz="2400" dirty="0">
                <a:latin typeface="Calibri"/>
                <a:cs typeface="Calibri"/>
              </a:rPr>
              <a:t>mod</a:t>
            </a:r>
            <a:r>
              <a:rPr sz="2400" spc="-5" dirty="0">
                <a:latin typeface="Calibri"/>
                <a:cs typeface="Calibri"/>
              </a:rPr>
              <a:t>if</a:t>
            </a:r>
            <a:r>
              <a:rPr sz="2400" dirty="0">
                <a:latin typeface="Calibri"/>
                <a:cs typeface="Calibri"/>
              </a:rPr>
              <a:t>i</a:t>
            </a:r>
            <a:r>
              <a:rPr sz="2400" spc="-40" dirty="0">
                <a:latin typeface="Calibri"/>
                <a:cs typeface="Calibri"/>
              </a:rPr>
              <a:t>c</a:t>
            </a:r>
            <a:r>
              <a:rPr sz="2400" spc="-25" dirty="0">
                <a:latin typeface="Calibri"/>
                <a:cs typeface="Calibri"/>
              </a:rPr>
              <a:t>a</a:t>
            </a:r>
            <a:r>
              <a:rPr sz="2400" dirty="0">
                <a:latin typeface="Calibri"/>
                <a:cs typeface="Calibri"/>
              </a:rPr>
              <a:t>ti</a:t>
            </a:r>
            <a:r>
              <a:rPr sz="2400" spc="-5" dirty="0">
                <a:latin typeface="Calibri"/>
                <a:cs typeface="Calibri"/>
              </a:rPr>
              <a:t>on</a:t>
            </a:r>
            <a:r>
              <a:rPr sz="2400" dirty="0">
                <a:latin typeface="Calibri"/>
                <a:cs typeface="Calibri"/>
              </a:rPr>
              <a:t>s</a:t>
            </a:r>
            <a:r>
              <a:rPr sz="2400" spc="-8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ll</a:t>
            </a:r>
            <a:r>
              <a:rPr sz="2400" spc="-25" dirty="0">
                <a:latin typeface="Calibri"/>
                <a:cs typeface="Calibri"/>
              </a:rPr>
              <a:t>o</a:t>
            </a:r>
            <a:r>
              <a:rPr sz="2400" dirty="0">
                <a:latin typeface="Calibri"/>
                <a:cs typeface="Calibri"/>
              </a:rPr>
              <a:t>wi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dirty="0">
                <a:latin typeface="Calibri"/>
                <a:cs typeface="Calibri"/>
              </a:rPr>
              <a:t>i</a:t>
            </a:r>
            <a:r>
              <a:rPr sz="2400" spc="-30" dirty="0">
                <a:latin typeface="Calibri"/>
                <a:cs typeface="Calibri"/>
              </a:rPr>
              <a:t>n</a:t>
            </a:r>
            <a:r>
              <a:rPr sz="2400" spc="-35" dirty="0">
                <a:latin typeface="Calibri"/>
                <a:cs typeface="Calibri"/>
              </a:rPr>
              <a:t>t</a:t>
            </a:r>
            <a:r>
              <a:rPr sz="2400" spc="-15" dirty="0">
                <a:latin typeface="Calibri"/>
                <a:cs typeface="Calibri"/>
              </a:rPr>
              <a:t>e</a:t>
            </a:r>
            <a:r>
              <a:rPr sz="2400" spc="-50" dirty="0">
                <a:latin typeface="Calibri"/>
                <a:cs typeface="Calibri"/>
              </a:rPr>
              <a:t>r</a:t>
            </a:r>
            <a:r>
              <a:rPr sz="2400" spc="-15" dirty="0">
                <a:latin typeface="Calibri"/>
                <a:cs typeface="Calibri"/>
              </a:rPr>
              <a:t>a</a:t>
            </a:r>
            <a:r>
              <a:rPr sz="2400" spc="-10" dirty="0">
                <a:latin typeface="Calibri"/>
                <a:cs typeface="Calibri"/>
              </a:rPr>
              <a:t>c</a:t>
            </a:r>
            <a:r>
              <a:rPr sz="2400" dirty="0">
                <a:latin typeface="Calibri"/>
                <a:cs typeface="Calibri"/>
              </a:rPr>
              <a:t>ti</a:t>
            </a:r>
            <a:r>
              <a:rPr sz="2400" spc="-5" dirty="0">
                <a:latin typeface="Calibri"/>
                <a:cs typeface="Calibri"/>
              </a:rPr>
              <a:t>o</a:t>
            </a:r>
            <a:r>
              <a:rPr sz="2400" dirty="0">
                <a:latin typeface="Calibri"/>
                <a:cs typeface="Calibri"/>
              </a:rPr>
              <a:t>n</a:t>
            </a:r>
            <a:r>
              <a:rPr sz="2400" spc="-90" dirty="0">
                <a:latin typeface="Times New Roman"/>
                <a:cs typeface="Times New Roman"/>
              </a:rPr>
              <a:t> </a:t>
            </a:r>
            <a:r>
              <a:rPr sz="2400" dirty="0">
                <a:latin typeface="Calibri"/>
                <a:cs typeface="Calibri"/>
              </a:rPr>
              <a:t>ki</a:t>
            </a:r>
            <a:r>
              <a:rPr sz="2400" spc="-20" dirty="0">
                <a:latin typeface="Calibri"/>
                <a:cs typeface="Calibri"/>
              </a:rPr>
              <a:t>n</a:t>
            </a:r>
            <a:r>
              <a:rPr sz="2400" spc="-25" dirty="0">
                <a:latin typeface="Calibri"/>
                <a:cs typeface="Calibri"/>
              </a:rPr>
              <a:t>e</a:t>
            </a:r>
            <a:r>
              <a:rPr sz="2400" dirty="0">
                <a:latin typeface="Calibri"/>
                <a:cs typeface="Calibri"/>
              </a:rPr>
              <a:t>tics.</a:t>
            </a:r>
            <a:endParaRPr sz="2400">
              <a:latin typeface="Calibri"/>
              <a:cs typeface="Calibri"/>
            </a:endParaRPr>
          </a:p>
          <a:p>
            <a:pPr marL="12700">
              <a:lnSpc>
                <a:spcPct val="100000"/>
              </a:lnSpc>
              <a:spcBef>
                <a:spcPts val="1225"/>
              </a:spcBef>
            </a:pPr>
            <a:r>
              <a:rPr sz="2400" spc="-25" dirty="0">
                <a:latin typeface="Arial"/>
                <a:cs typeface="Arial"/>
              </a:rPr>
              <a:t>►</a:t>
            </a:r>
            <a:r>
              <a:rPr sz="2400" spc="-140" dirty="0">
                <a:latin typeface="Arial"/>
                <a:cs typeface="Arial"/>
              </a:rPr>
              <a:t> </a:t>
            </a:r>
            <a:r>
              <a:rPr sz="2400" spc="-5" dirty="0">
                <a:latin typeface="Calibri"/>
                <a:cs typeface="Calibri"/>
              </a:rPr>
              <a:t>S</a:t>
            </a:r>
            <a:r>
              <a:rPr sz="2400" spc="-55" dirty="0">
                <a:latin typeface="Calibri"/>
                <a:cs typeface="Calibri"/>
              </a:rPr>
              <a:t>o</a:t>
            </a:r>
            <a:r>
              <a:rPr sz="2400" spc="-10" dirty="0">
                <a:latin typeface="Calibri"/>
                <a:cs typeface="Calibri"/>
              </a:rPr>
              <a:t>,</a:t>
            </a:r>
            <a:r>
              <a:rPr sz="2400" spc="-60"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0" dirty="0">
                <a:latin typeface="Times New Roman"/>
                <a:cs typeface="Times New Roman"/>
              </a:rPr>
              <a:t> </a:t>
            </a:r>
            <a:r>
              <a:rPr sz="2400" spc="-30" dirty="0">
                <a:latin typeface="Calibri"/>
                <a:cs typeface="Calibri"/>
              </a:rPr>
              <a:t>c</a:t>
            </a:r>
            <a:r>
              <a:rPr sz="2400" dirty="0">
                <a:latin typeface="Calibri"/>
                <a:cs typeface="Calibri"/>
              </a:rPr>
              <a:t>an</a:t>
            </a:r>
            <a:r>
              <a:rPr sz="2400" spc="-60" dirty="0">
                <a:latin typeface="Times New Roman"/>
                <a:cs typeface="Times New Roman"/>
              </a:rPr>
              <a:t> </a:t>
            </a:r>
            <a:r>
              <a:rPr sz="2400" spc="-20" dirty="0">
                <a:latin typeface="Calibri"/>
                <a:cs typeface="Calibri"/>
              </a:rPr>
              <a:t>b</a:t>
            </a:r>
            <a:r>
              <a:rPr sz="2400" spc="-15" dirty="0">
                <a:latin typeface="Calibri"/>
                <a:cs typeface="Calibri"/>
              </a:rPr>
              <a:t>e</a:t>
            </a:r>
            <a:r>
              <a:rPr sz="2400" spc="-60" dirty="0">
                <a:latin typeface="Times New Roman"/>
                <a:cs typeface="Times New Roman"/>
              </a:rPr>
              <a:t> </a:t>
            </a:r>
            <a:r>
              <a:rPr sz="2400" spc="-5" dirty="0">
                <a:latin typeface="Calibri"/>
                <a:cs typeface="Calibri"/>
              </a:rPr>
              <a:t>use</a:t>
            </a:r>
            <a:r>
              <a:rPr sz="2400" dirty="0">
                <a:latin typeface="Calibri"/>
                <a:cs typeface="Calibri"/>
              </a:rPr>
              <a:t>d</a:t>
            </a:r>
            <a:r>
              <a:rPr sz="2400" spc="-5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45" dirty="0">
                <a:latin typeface="Calibri"/>
                <a:cs typeface="Calibri"/>
              </a:rPr>
              <a:t>t</a:t>
            </a:r>
            <a:r>
              <a:rPr sz="2400" spc="-15" dirty="0">
                <a:latin typeface="Calibri"/>
                <a:cs typeface="Calibri"/>
              </a:rPr>
              <a:t>e</a:t>
            </a:r>
            <a:r>
              <a:rPr sz="2400" spc="-35" dirty="0">
                <a:latin typeface="Calibri"/>
                <a:cs typeface="Calibri"/>
              </a:rPr>
              <a:t>s</a:t>
            </a:r>
            <a:r>
              <a:rPr sz="2400" spc="-10" dirty="0">
                <a:latin typeface="Calibri"/>
                <a:cs typeface="Calibri"/>
              </a:rPr>
              <a:t>t</a:t>
            </a:r>
            <a:r>
              <a:rPr sz="2400" spc="-75" dirty="0">
                <a:latin typeface="Times New Roman"/>
                <a:cs typeface="Times New Roman"/>
              </a:rPr>
              <a:t> </a:t>
            </a:r>
            <a:r>
              <a:rPr sz="2400" spc="-5" dirty="0">
                <a:latin typeface="Calibri"/>
                <a:cs typeface="Calibri"/>
              </a:rPr>
              <a:t>p</a:t>
            </a:r>
            <a:r>
              <a:rPr sz="2400" spc="-35" dirty="0">
                <a:latin typeface="Calibri"/>
                <a:cs typeface="Calibri"/>
              </a:rPr>
              <a:t>r</a:t>
            </a:r>
            <a:r>
              <a:rPr sz="2400" spc="-20" dirty="0">
                <a:latin typeface="Calibri"/>
                <a:cs typeface="Calibri"/>
              </a:rPr>
              <a:t>ope</a:t>
            </a:r>
            <a:r>
              <a:rPr sz="2400" spc="-10" dirty="0">
                <a:latin typeface="Calibri"/>
                <a:cs typeface="Calibri"/>
              </a:rPr>
              <a:t>r</a:t>
            </a:r>
            <a:r>
              <a:rPr sz="2400" spc="-65"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60" dirty="0">
                <a:latin typeface="Times New Roman"/>
                <a:cs typeface="Times New Roman"/>
              </a:rPr>
              <a:t> </a:t>
            </a:r>
            <a:r>
              <a:rPr sz="2400" spc="-35" dirty="0">
                <a:latin typeface="Calibri"/>
                <a:cs typeface="Calibri"/>
              </a:rPr>
              <a:t>c</a:t>
            </a:r>
            <a:r>
              <a:rPr sz="2400" spc="-20" dirty="0">
                <a:latin typeface="Calibri"/>
                <a:cs typeface="Calibri"/>
              </a:rPr>
              <a:t>o</a:t>
            </a:r>
            <a:r>
              <a:rPr sz="2400" spc="-45" dirty="0">
                <a:latin typeface="Calibri"/>
                <a:cs typeface="Calibri"/>
              </a:rPr>
              <a:t>v</a:t>
            </a:r>
            <a:r>
              <a:rPr sz="2400" spc="-15" dirty="0">
                <a:latin typeface="Calibri"/>
                <a:cs typeface="Calibri"/>
              </a:rPr>
              <a:t>e</a:t>
            </a:r>
            <a:r>
              <a:rPr sz="2400" spc="-50" dirty="0">
                <a:latin typeface="Calibri"/>
                <a:cs typeface="Calibri"/>
              </a:rPr>
              <a:t>r</a:t>
            </a:r>
            <a:r>
              <a:rPr sz="2400" spc="-15" dirty="0">
                <a:latin typeface="Calibri"/>
                <a:cs typeface="Calibri"/>
              </a:rPr>
              <a:t>a</a:t>
            </a:r>
            <a:r>
              <a:rPr sz="2400" spc="-40" dirty="0">
                <a:latin typeface="Calibri"/>
                <a:cs typeface="Calibri"/>
              </a:rPr>
              <a:t>g</a:t>
            </a:r>
            <a:r>
              <a:rPr sz="2400" dirty="0">
                <a:latin typeface="Calibri"/>
                <a:cs typeface="Calibri"/>
              </a:rPr>
              <a:t>e.</a:t>
            </a:r>
            <a:endParaRPr sz="2400">
              <a:latin typeface="Calibri"/>
              <a:cs typeface="Calibri"/>
            </a:endParaRPr>
          </a:p>
          <a:p>
            <a:pPr marL="483234">
              <a:lnSpc>
                <a:spcPct val="100000"/>
              </a:lnSpc>
              <a:spcBef>
                <a:spcPts val="1975"/>
              </a:spcBef>
            </a:pPr>
            <a:r>
              <a:rPr sz="1400" dirty="0">
                <a:solidFill>
                  <a:srgbClr val="0D0D0D"/>
                </a:solidFill>
                <a:latin typeface="Times New Roman"/>
                <a:cs typeface="Times New Roman"/>
              </a:rPr>
              <a:t>R</a:t>
            </a:r>
            <a:r>
              <a:rPr sz="1400" spc="-10" dirty="0">
                <a:solidFill>
                  <a:srgbClr val="0D0D0D"/>
                </a:solidFill>
                <a:latin typeface="Times New Roman"/>
                <a:cs typeface="Times New Roman"/>
              </a:rPr>
              <a:t>G</a:t>
            </a:r>
            <a:r>
              <a:rPr sz="1400" dirty="0">
                <a:solidFill>
                  <a:srgbClr val="0D0D0D"/>
                </a:solidFill>
                <a:latin typeface="Times New Roman"/>
                <a:cs typeface="Times New Roman"/>
              </a:rPr>
              <a:t>B pr</a:t>
            </a:r>
            <a:r>
              <a:rPr sz="1400" spc="5" dirty="0">
                <a:solidFill>
                  <a:srgbClr val="0D0D0D"/>
                </a:solidFill>
                <a:latin typeface="Times New Roman"/>
                <a:cs typeface="Times New Roman"/>
              </a:rPr>
              <a:t>o</a:t>
            </a:r>
            <a:r>
              <a:rPr sz="1400" dirty="0">
                <a:solidFill>
                  <a:srgbClr val="0D0D0D"/>
                </a:solidFill>
                <a:latin typeface="Times New Roman"/>
                <a:cs typeface="Times New Roman"/>
              </a:rPr>
              <a:t>file</a:t>
            </a:r>
            <a:r>
              <a:rPr sz="1400" spc="-50" dirty="0">
                <a:solidFill>
                  <a:srgbClr val="0D0D0D"/>
                </a:solidFill>
                <a:latin typeface="Times New Roman"/>
                <a:cs typeface="Times New Roman"/>
              </a:rPr>
              <a:t> </a:t>
            </a:r>
            <a:r>
              <a:rPr sz="1400" dirty="0">
                <a:solidFill>
                  <a:srgbClr val="0D0D0D"/>
                </a:solidFill>
                <a:latin typeface="Times New Roman"/>
                <a:cs typeface="Times New Roman"/>
              </a:rPr>
              <a:t>plots</a:t>
            </a:r>
            <a:r>
              <a:rPr sz="1400" spc="-10" dirty="0">
                <a:solidFill>
                  <a:srgbClr val="0D0D0D"/>
                </a:solidFill>
                <a:latin typeface="Times New Roman"/>
                <a:cs typeface="Times New Roman"/>
              </a:rPr>
              <a:t> </a:t>
            </a:r>
            <a:r>
              <a:rPr sz="1400" dirty="0">
                <a:solidFill>
                  <a:srgbClr val="0D0D0D"/>
                </a:solidFill>
                <a:latin typeface="Times New Roman"/>
                <a:cs typeface="Times New Roman"/>
              </a:rPr>
              <a:t>of</a:t>
            </a:r>
            <a:r>
              <a:rPr sz="1400" spc="-15" dirty="0">
                <a:solidFill>
                  <a:srgbClr val="0D0D0D"/>
                </a:solidFill>
                <a:latin typeface="Times New Roman"/>
                <a:cs typeface="Times New Roman"/>
              </a:rPr>
              <a:t> </a:t>
            </a:r>
            <a:r>
              <a:rPr sz="1400" dirty="0">
                <a:solidFill>
                  <a:srgbClr val="0D0D0D"/>
                </a:solidFill>
                <a:latin typeface="Times New Roman"/>
                <a:cs typeface="Times New Roman"/>
              </a:rPr>
              <a:t>the</a:t>
            </a:r>
            <a:r>
              <a:rPr sz="1400" spc="-15" dirty="0">
                <a:solidFill>
                  <a:srgbClr val="0D0D0D"/>
                </a:solidFill>
                <a:latin typeface="Times New Roman"/>
                <a:cs typeface="Times New Roman"/>
              </a:rPr>
              <a:t> </a:t>
            </a:r>
            <a:r>
              <a:rPr sz="1400" dirty="0">
                <a:solidFill>
                  <a:srgbClr val="0D0D0D"/>
                </a:solidFill>
                <a:latin typeface="Times New Roman"/>
                <a:cs typeface="Times New Roman"/>
              </a:rPr>
              <a:t>dat</a:t>
            </a:r>
            <a:r>
              <a:rPr sz="1400" spc="5" dirty="0">
                <a:solidFill>
                  <a:srgbClr val="0D0D0D"/>
                </a:solidFill>
                <a:latin typeface="Times New Roman"/>
                <a:cs typeface="Times New Roman"/>
              </a:rPr>
              <a:t>a</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publis</a:t>
            </a:r>
            <a:r>
              <a:rPr sz="1400" spc="-10" dirty="0">
                <a:solidFill>
                  <a:srgbClr val="0D0D0D"/>
                </a:solidFill>
                <a:latin typeface="Times New Roman"/>
                <a:cs typeface="Times New Roman"/>
              </a:rPr>
              <a:t>h</a:t>
            </a:r>
            <a:r>
              <a:rPr sz="1400" dirty="0">
                <a:solidFill>
                  <a:srgbClr val="0D0D0D"/>
                </a:solidFill>
                <a:latin typeface="Times New Roman"/>
                <a:cs typeface="Times New Roman"/>
              </a:rPr>
              <a:t>ed</a:t>
            </a:r>
            <a:r>
              <a:rPr sz="1400" spc="-45" dirty="0">
                <a:solidFill>
                  <a:srgbClr val="0D0D0D"/>
                </a:solidFill>
                <a:latin typeface="Times New Roman"/>
                <a:cs typeface="Times New Roman"/>
              </a:rPr>
              <a:t> </a:t>
            </a:r>
            <a:r>
              <a:rPr sz="1400" dirty="0">
                <a:solidFill>
                  <a:srgbClr val="0D0D0D"/>
                </a:solidFill>
                <a:latin typeface="Times New Roman"/>
                <a:cs typeface="Times New Roman"/>
              </a:rPr>
              <a:t>in</a:t>
            </a:r>
            <a:r>
              <a:rPr sz="1400" spc="-55" dirty="0">
                <a:solidFill>
                  <a:srgbClr val="0D0D0D"/>
                </a:solidFill>
                <a:latin typeface="Times New Roman"/>
                <a:cs typeface="Times New Roman"/>
              </a:rPr>
              <a:t> </a:t>
            </a: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7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2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1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3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10" dirty="0">
                <a:solidFill>
                  <a:srgbClr val="0D0D0D"/>
                </a:solidFill>
                <a:latin typeface="Times New Roman"/>
                <a:cs typeface="Times New Roman"/>
              </a:rPr>
              <a:t>l</a:t>
            </a:r>
            <a:r>
              <a:rPr sz="1400" dirty="0">
                <a:solidFill>
                  <a:srgbClr val="0D0D0D"/>
                </a:solidFill>
                <a:latin typeface="Times New Roman"/>
                <a:cs typeface="Times New Roman"/>
              </a:rPr>
              <a:t>. </a:t>
            </a:r>
            <a:r>
              <a:rPr sz="1400" spc="-3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7" name="object 7"/>
          <p:cNvSpPr/>
          <p:nvPr/>
        </p:nvSpPr>
        <p:spPr>
          <a:xfrm>
            <a:off x="0" y="0"/>
            <a:ext cx="1459992" cy="685799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0" y="0"/>
            <a:ext cx="1066800" cy="685799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2704347" y="0"/>
            <a:ext cx="6391275" cy="887094"/>
          </a:xfrm>
          <a:prstGeom prst="rect">
            <a:avLst/>
          </a:prstGeom>
        </p:spPr>
        <p:txBody>
          <a:bodyPr vert="horz" wrap="square" lIns="0" tIns="0" rIns="0" bIns="0" rtlCol="0">
            <a:spAutoFit/>
          </a:bodyPr>
          <a:lstStyle/>
          <a:p>
            <a:pPr marR="5080" algn="r">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a:p>
            <a:pPr marL="12700" marR="393700">
              <a:lnSpc>
                <a:spcPct val="100000"/>
              </a:lnSpc>
              <a:spcBef>
                <a:spcPts val="630"/>
              </a:spcBef>
            </a:pPr>
            <a:r>
              <a:rPr sz="2000" dirty="0">
                <a:latin typeface="Times New Roman"/>
                <a:cs typeface="Times New Roman"/>
              </a:rPr>
              <a:t>RGB</a:t>
            </a:r>
            <a:r>
              <a:rPr sz="2000" spc="-15"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o</a:t>
            </a:r>
            <a:r>
              <a:rPr sz="2000" spc="5" dirty="0">
                <a:latin typeface="Times New Roman"/>
                <a:cs typeface="Times New Roman"/>
              </a:rPr>
              <a:t>f</a:t>
            </a:r>
            <a:r>
              <a:rPr sz="2000" dirty="0">
                <a:latin typeface="Times New Roman"/>
                <a:cs typeface="Times New Roman"/>
              </a:rPr>
              <a:t>i</a:t>
            </a:r>
            <a:r>
              <a:rPr sz="2000" spc="-10" dirty="0">
                <a:latin typeface="Times New Roman"/>
                <a:cs typeface="Times New Roman"/>
              </a:rPr>
              <a:t>l</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plots</a:t>
            </a:r>
            <a:r>
              <a:rPr sz="2000" spc="-40" dirty="0">
                <a:latin typeface="Times New Roman"/>
                <a:cs typeface="Times New Roman"/>
              </a:rPr>
              <a:t> </a:t>
            </a:r>
            <a:r>
              <a:rPr sz="2000" dirty="0">
                <a:latin typeface="Times New Roman"/>
                <a:cs typeface="Times New Roman"/>
              </a:rPr>
              <a:t>of flu</a:t>
            </a:r>
            <a:r>
              <a:rPr sz="2000" spc="10" dirty="0">
                <a:latin typeface="Times New Roman"/>
                <a:cs typeface="Times New Roman"/>
              </a:rPr>
              <a:t>o</a:t>
            </a:r>
            <a:r>
              <a:rPr sz="2000" dirty="0">
                <a:latin typeface="Times New Roman"/>
                <a:cs typeface="Times New Roman"/>
              </a:rPr>
              <a:t>resce</a:t>
            </a:r>
            <a:r>
              <a:rPr sz="2000" spc="-10" dirty="0">
                <a:latin typeface="Times New Roman"/>
                <a:cs typeface="Times New Roman"/>
              </a:rPr>
              <a:t>n</a:t>
            </a:r>
            <a:r>
              <a:rPr sz="2000" dirty="0">
                <a:latin typeface="Times New Roman"/>
                <a:cs typeface="Times New Roman"/>
              </a:rPr>
              <a:t>t</a:t>
            </a:r>
            <a:r>
              <a:rPr sz="2000" spc="-50" dirty="0">
                <a:latin typeface="Times New Roman"/>
                <a:cs typeface="Times New Roman"/>
              </a:rPr>
              <a:t> </a:t>
            </a:r>
            <a:r>
              <a:rPr sz="2000" spc="-25" dirty="0">
                <a:latin typeface="Times New Roman"/>
                <a:cs typeface="Times New Roman"/>
              </a:rPr>
              <a:t>m</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sco</a:t>
            </a:r>
            <a:r>
              <a:rPr sz="2000" spc="5" dirty="0">
                <a:latin typeface="Times New Roman"/>
                <a:cs typeface="Times New Roman"/>
              </a:rPr>
              <a:t>p</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ages </a:t>
            </a:r>
            <a:r>
              <a:rPr sz="2000" spc="10" dirty="0">
                <a:latin typeface="Times New Roman"/>
                <a:cs typeface="Times New Roman"/>
              </a:rPr>
              <a:t>o</a:t>
            </a:r>
            <a:r>
              <a:rPr sz="2000" dirty="0">
                <a:latin typeface="Times New Roman"/>
                <a:cs typeface="Times New Roman"/>
              </a:rPr>
              <a:t>f </a:t>
            </a:r>
            <a:r>
              <a:rPr sz="2000" spc="5" dirty="0">
                <a:latin typeface="Times New Roman"/>
                <a:cs typeface="Times New Roman"/>
              </a:rPr>
              <a:t>YOYO</a:t>
            </a:r>
            <a:r>
              <a:rPr sz="2000" dirty="0">
                <a:latin typeface="Times New Roman"/>
                <a:cs typeface="Times New Roman"/>
              </a:rPr>
              <a:t>-1</a:t>
            </a:r>
            <a:r>
              <a:rPr sz="2000" spc="-25" dirty="0">
                <a:latin typeface="Times New Roman"/>
                <a:cs typeface="Times New Roman"/>
              </a:rPr>
              <a:t> </a:t>
            </a:r>
            <a:r>
              <a:rPr sz="2000" dirty="0">
                <a:latin typeface="Times New Roman"/>
                <a:cs typeface="Times New Roman"/>
              </a:rPr>
              <a:t>on</a:t>
            </a:r>
            <a:r>
              <a:rPr sz="2000" spc="-120" dirty="0">
                <a:latin typeface="Times New Roman"/>
                <a:cs typeface="Times New Roman"/>
              </a:rPr>
              <a:t> </a:t>
            </a:r>
            <a:r>
              <a:rPr sz="2000" dirty="0">
                <a:latin typeface="Times New Roman"/>
                <a:cs typeface="Times New Roman"/>
              </a:rPr>
              <a:t>APTE</a:t>
            </a:r>
            <a:r>
              <a:rPr sz="2000" spc="5" dirty="0">
                <a:latin typeface="Times New Roman"/>
                <a:cs typeface="Times New Roman"/>
              </a:rPr>
              <a:t>S</a:t>
            </a:r>
            <a:r>
              <a:rPr sz="2000" dirty="0">
                <a:latin typeface="Times New Roman"/>
                <a:cs typeface="Times New Roman"/>
              </a:rPr>
              <a:t>-</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ifi</a:t>
            </a:r>
            <a:r>
              <a:rPr sz="2000" spc="-10" dirty="0">
                <a:latin typeface="Times New Roman"/>
                <a:cs typeface="Times New Roman"/>
              </a:rPr>
              <a:t>e</a:t>
            </a:r>
            <a:r>
              <a:rPr sz="2000" dirty="0">
                <a:latin typeface="Times New Roman"/>
                <a:cs typeface="Times New Roman"/>
              </a:rPr>
              <a:t>d</a:t>
            </a:r>
            <a:r>
              <a:rPr sz="2000" spc="-35" dirty="0">
                <a:latin typeface="Times New Roman"/>
                <a:cs typeface="Times New Roman"/>
              </a:rPr>
              <a:t> </a:t>
            </a:r>
            <a:r>
              <a:rPr sz="2000" i="1" dirty="0">
                <a:latin typeface="Times New Roman"/>
                <a:cs typeface="Times New Roman"/>
              </a:rPr>
              <a:t>versus</a:t>
            </a:r>
            <a:r>
              <a:rPr sz="2000" i="1" spc="-20" dirty="0">
                <a:latin typeface="Times New Roman"/>
                <a:cs typeface="Times New Roman"/>
              </a:rPr>
              <a:t> </a:t>
            </a:r>
            <a:r>
              <a:rPr sz="2000" dirty="0">
                <a:latin typeface="Times New Roman"/>
                <a:cs typeface="Times New Roman"/>
              </a:rPr>
              <a:t>u</a:t>
            </a:r>
            <a:r>
              <a:rPr sz="2000" spc="10" dirty="0">
                <a:latin typeface="Times New Roman"/>
                <a:cs typeface="Times New Roman"/>
              </a:rPr>
              <a:t>n</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ifi</a:t>
            </a:r>
            <a:r>
              <a:rPr sz="2000" spc="-10" dirty="0">
                <a:latin typeface="Times New Roman"/>
                <a:cs typeface="Times New Roman"/>
              </a:rPr>
              <a:t>e</a:t>
            </a:r>
            <a:r>
              <a:rPr sz="2000" dirty="0">
                <a:latin typeface="Times New Roman"/>
                <a:cs typeface="Times New Roman"/>
              </a:rPr>
              <a:t>d</a:t>
            </a:r>
            <a:r>
              <a:rPr sz="2000" spc="-40" dirty="0">
                <a:latin typeface="Times New Roman"/>
                <a:cs typeface="Times New Roman"/>
              </a:rPr>
              <a:t> </a:t>
            </a:r>
            <a:r>
              <a:rPr sz="2000" dirty="0">
                <a:latin typeface="Times New Roman"/>
                <a:cs typeface="Times New Roman"/>
              </a:rPr>
              <a:t>sa</a:t>
            </a:r>
            <a:r>
              <a:rPr sz="2000" spc="-25" dirty="0">
                <a:latin typeface="Times New Roman"/>
                <a:cs typeface="Times New Roman"/>
              </a:rPr>
              <a:t>m</a:t>
            </a:r>
            <a:r>
              <a:rPr sz="2000" dirty="0">
                <a:latin typeface="Times New Roman"/>
                <a:cs typeface="Times New Roman"/>
              </a:rPr>
              <a:t>ples.</a:t>
            </a:r>
            <a:endParaRPr sz="20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62050">
              <a:lnSpc>
                <a:spcPct val="100000"/>
              </a:lnSpc>
            </a:pPr>
            <a:r>
              <a:rPr dirty="0"/>
              <a:t>Conclusions</a:t>
            </a:r>
            <a:r>
              <a:rPr spc="-20" dirty="0"/>
              <a:t> </a:t>
            </a:r>
            <a:r>
              <a:rPr dirty="0"/>
              <a:t>of the Previous</a:t>
            </a:r>
            <a:r>
              <a:rPr spc="-55" dirty="0"/>
              <a:t> </a:t>
            </a:r>
            <a:r>
              <a:rPr spc="-295" dirty="0"/>
              <a:t>W</a:t>
            </a:r>
            <a:r>
              <a:rPr dirty="0"/>
              <a:t>ork</a:t>
            </a:r>
          </a:p>
        </p:txBody>
      </p:sp>
      <p:sp>
        <p:nvSpPr>
          <p:cNvPr id="3" name="object 3"/>
          <p:cNvSpPr txBox="1"/>
          <p:nvPr/>
        </p:nvSpPr>
        <p:spPr>
          <a:xfrm>
            <a:off x="1374395" y="760629"/>
            <a:ext cx="7767320" cy="6128385"/>
          </a:xfrm>
          <a:prstGeom prst="rect">
            <a:avLst/>
          </a:prstGeom>
        </p:spPr>
        <p:txBody>
          <a:bodyPr vert="horz" wrap="square" lIns="0" tIns="0" rIns="0" bIns="0" rtlCol="0">
            <a:spAutoFit/>
          </a:bodyPr>
          <a:lstStyle/>
          <a:p>
            <a:pPr marL="12700" marR="225425">
              <a:lnSpc>
                <a:spcPct val="100800"/>
              </a:lnSpc>
              <a:tabLst>
                <a:tab pos="3850640" algn="l"/>
              </a:tabLst>
            </a:pPr>
            <a:r>
              <a:rPr sz="2400" spc="-25" dirty="0">
                <a:latin typeface="Arial"/>
                <a:cs typeface="Arial"/>
              </a:rPr>
              <a:t>►</a:t>
            </a:r>
            <a:r>
              <a:rPr sz="2400" spc="-140" dirty="0">
                <a:latin typeface="Arial"/>
                <a:cs typeface="Arial"/>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0" dirty="0">
                <a:latin typeface="Times New Roman"/>
                <a:cs typeface="Times New Roman"/>
              </a:rPr>
              <a:t> </a:t>
            </a:r>
            <a:r>
              <a:rPr sz="2400" dirty="0">
                <a:latin typeface="Calibri"/>
                <a:cs typeface="Calibri"/>
              </a:rPr>
              <a:t>l</a:t>
            </a:r>
            <a:r>
              <a:rPr sz="2400" spc="-10" dirty="0">
                <a:latin typeface="Calibri"/>
                <a:cs typeface="Calibri"/>
              </a:rPr>
              <a:t>e</a:t>
            </a:r>
            <a:r>
              <a:rPr sz="2400" dirty="0">
                <a:latin typeface="Calibri"/>
                <a:cs typeface="Calibri"/>
              </a:rPr>
              <a:t>ads</a:t>
            </a:r>
            <a:r>
              <a:rPr sz="2400" spc="-60" dirty="0">
                <a:latin typeface="Times New Roman"/>
                <a:cs typeface="Times New Roman"/>
              </a:rPr>
              <a:t> </a:t>
            </a:r>
            <a:r>
              <a:rPr sz="2400" spc="-40" dirty="0">
                <a:latin typeface="Calibri"/>
                <a:cs typeface="Calibri"/>
              </a:rPr>
              <a:t>t</a:t>
            </a:r>
            <a:r>
              <a:rPr sz="2400" dirty="0">
                <a:latin typeface="Calibri"/>
                <a:cs typeface="Calibri"/>
              </a:rPr>
              <a:t>o</a:t>
            </a:r>
            <a:r>
              <a:rPr sz="2400" spc="-60" dirty="0">
                <a:latin typeface="Times New Roman"/>
                <a:cs typeface="Times New Roman"/>
              </a:rPr>
              <a:t> </a:t>
            </a:r>
            <a:r>
              <a:rPr sz="2400" spc="-25" dirty="0">
                <a:latin typeface="Calibri"/>
                <a:cs typeface="Calibri"/>
              </a:rPr>
              <a:t>g</a:t>
            </a:r>
            <a:r>
              <a:rPr sz="2400" spc="-45" dirty="0">
                <a:latin typeface="Calibri"/>
                <a:cs typeface="Calibri"/>
              </a:rPr>
              <a:t>r</a:t>
            </a:r>
            <a:r>
              <a:rPr sz="2400" spc="-15" dirty="0">
                <a:latin typeface="Calibri"/>
                <a:cs typeface="Calibri"/>
              </a:rPr>
              <a:t>e</a:t>
            </a:r>
            <a:r>
              <a:rPr sz="2400" spc="-10" dirty="0">
                <a:latin typeface="Calibri"/>
                <a:cs typeface="Calibri"/>
              </a:rPr>
              <a:t>e</a:t>
            </a:r>
            <a:r>
              <a:rPr sz="2400" dirty="0">
                <a:latin typeface="Calibri"/>
                <a:cs typeface="Calibri"/>
              </a:rPr>
              <a:t>n</a:t>
            </a:r>
            <a:r>
              <a:rPr sz="2400" spc="-6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a:t>
            </a:r>
            <a:r>
              <a:rPr sz="2400" spc="-10" dirty="0">
                <a:latin typeface="Calibri"/>
                <a:cs typeface="Calibri"/>
              </a:rPr>
              <a:t>o</a:t>
            </a:r>
            <a:r>
              <a:rPr sz="2400" spc="-45" dirty="0">
                <a:latin typeface="Calibri"/>
                <a:cs typeface="Calibri"/>
              </a:rPr>
              <a:t>r</a:t>
            </a:r>
            <a:r>
              <a:rPr sz="2400" spc="-15" dirty="0">
                <a:latin typeface="Calibri"/>
                <a:cs typeface="Calibri"/>
              </a:rPr>
              <a:t>esc</a:t>
            </a:r>
            <a:r>
              <a:rPr sz="2400" spc="-10" dirty="0">
                <a:latin typeface="Calibri"/>
                <a:cs typeface="Calibri"/>
              </a:rPr>
              <a:t>e</a:t>
            </a:r>
            <a:r>
              <a:rPr sz="2400" spc="-20" dirty="0">
                <a:latin typeface="Calibri"/>
                <a:cs typeface="Calibri"/>
              </a:rPr>
              <a:t>nc</a:t>
            </a:r>
            <a:r>
              <a:rPr sz="2400" spc="-10" dirty="0">
                <a:latin typeface="Calibri"/>
                <a:cs typeface="Calibri"/>
              </a:rPr>
              <a:t>e,</a:t>
            </a:r>
            <a:r>
              <a:rPr sz="2400" spc="-75" dirty="0">
                <a:latin typeface="Times New Roman"/>
                <a:cs typeface="Times New Roman"/>
              </a:rPr>
              <a:t> </a:t>
            </a:r>
            <a:r>
              <a:rPr sz="2400" dirty="0">
                <a:latin typeface="Calibri"/>
                <a:cs typeface="Calibri"/>
              </a:rPr>
              <a:t>when</a:t>
            </a:r>
            <a:r>
              <a:rPr sz="2400" spc="-65" dirty="0">
                <a:latin typeface="Times New Roman"/>
                <a:cs typeface="Times New Roman"/>
              </a:rPr>
              <a:t> </a:t>
            </a:r>
            <a:r>
              <a:rPr sz="2400" dirty="0">
                <a:latin typeface="Calibri"/>
                <a:cs typeface="Calibri"/>
              </a:rPr>
              <a:t>i</a:t>
            </a:r>
            <a:r>
              <a:rPr sz="2400" spc="-25" dirty="0">
                <a:latin typeface="Calibri"/>
                <a:cs typeface="Calibri"/>
              </a:rPr>
              <a:t>n</a:t>
            </a:r>
            <a:r>
              <a:rPr sz="2400" spc="-35" dirty="0">
                <a:latin typeface="Calibri"/>
                <a:cs typeface="Calibri"/>
              </a:rPr>
              <a:t>t</a:t>
            </a:r>
            <a:r>
              <a:rPr sz="2400" spc="-15" dirty="0">
                <a:latin typeface="Calibri"/>
                <a:cs typeface="Calibri"/>
              </a:rPr>
              <a:t>e</a:t>
            </a:r>
            <a:r>
              <a:rPr sz="2400" spc="-40" dirty="0">
                <a:latin typeface="Calibri"/>
                <a:cs typeface="Calibri"/>
              </a:rPr>
              <a:t>r</a:t>
            </a:r>
            <a:r>
              <a:rPr sz="2400" spc="-35" dirty="0">
                <a:latin typeface="Calibri"/>
                <a:cs typeface="Calibri"/>
              </a:rPr>
              <a:t>c</a:t>
            </a:r>
            <a:r>
              <a:rPr sz="2400" dirty="0">
                <a:latin typeface="Calibri"/>
                <a:cs typeface="Calibri"/>
              </a:rPr>
              <a:t>al</a:t>
            </a:r>
            <a:r>
              <a:rPr sz="2400" spc="-20" dirty="0">
                <a:latin typeface="Calibri"/>
                <a:cs typeface="Calibri"/>
              </a:rPr>
              <a:t>a</a:t>
            </a:r>
            <a:r>
              <a:rPr sz="2400" spc="-35" dirty="0">
                <a:latin typeface="Calibri"/>
                <a:cs typeface="Calibri"/>
              </a:rPr>
              <a:t>t</a:t>
            </a:r>
            <a:r>
              <a:rPr sz="2400" spc="-15" dirty="0">
                <a:latin typeface="Calibri"/>
                <a:cs typeface="Calibri"/>
              </a:rPr>
              <a:t>ed</a:t>
            </a:r>
            <a:r>
              <a:rPr sz="2400" spc="-10" dirty="0">
                <a:latin typeface="Times New Roman"/>
                <a:cs typeface="Times New Roman"/>
              </a:rPr>
              <a:t> </a:t>
            </a:r>
            <a:r>
              <a:rPr sz="2400" dirty="0">
                <a:latin typeface="Calibri"/>
                <a:cs typeface="Calibri"/>
              </a:rPr>
              <a:t>i</a:t>
            </a:r>
            <a:r>
              <a:rPr sz="2400" spc="-25" dirty="0">
                <a:latin typeface="Calibri"/>
                <a:cs typeface="Calibri"/>
              </a:rPr>
              <a:t>n</a:t>
            </a:r>
            <a:r>
              <a:rPr sz="2400" spc="-35" dirty="0">
                <a:latin typeface="Calibri"/>
                <a:cs typeface="Calibri"/>
              </a:rPr>
              <a:t>t</a:t>
            </a:r>
            <a:r>
              <a:rPr sz="2400" dirty="0">
                <a:latin typeface="Calibri"/>
                <a:cs typeface="Calibri"/>
              </a:rPr>
              <a:t>o</a:t>
            </a:r>
            <a:r>
              <a:rPr sz="2400" spc="-80" dirty="0">
                <a:latin typeface="Times New Roman"/>
                <a:cs typeface="Times New Roman"/>
              </a:rPr>
              <a:t> </a:t>
            </a:r>
            <a:r>
              <a:rPr sz="2400" spc="-5" dirty="0">
                <a:latin typeface="Calibri"/>
                <a:cs typeface="Calibri"/>
              </a:rPr>
              <a:t>doub</a:t>
            </a:r>
            <a:r>
              <a:rPr sz="2400" dirty="0">
                <a:latin typeface="Calibri"/>
                <a:cs typeface="Calibri"/>
              </a:rPr>
              <a:t>l</a:t>
            </a:r>
            <a:r>
              <a:rPr sz="2400" spc="-15" dirty="0">
                <a:latin typeface="Calibri"/>
                <a:cs typeface="Calibri"/>
              </a:rPr>
              <a:t>e</a:t>
            </a:r>
            <a:r>
              <a:rPr sz="2400" spc="-5" dirty="0">
                <a:latin typeface="Calibri"/>
                <a:cs typeface="Calibri"/>
              </a:rPr>
              <a:t>-</a:t>
            </a:r>
            <a:r>
              <a:rPr sz="2400" spc="-30" dirty="0">
                <a:latin typeface="Calibri"/>
                <a:cs typeface="Calibri"/>
              </a:rPr>
              <a:t>s</a:t>
            </a:r>
            <a:r>
              <a:rPr sz="2400" spc="-10" dirty="0">
                <a:latin typeface="Calibri"/>
                <a:cs typeface="Calibri"/>
              </a:rPr>
              <a:t>t</a:t>
            </a:r>
            <a:r>
              <a:rPr sz="2400" spc="-55" dirty="0">
                <a:latin typeface="Calibri"/>
                <a:cs typeface="Calibri"/>
              </a:rPr>
              <a:t>r</a:t>
            </a:r>
            <a:r>
              <a:rPr sz="2400" dirty="0">
                <a:latin typeface="Calibri"/>
                <a:cs typeface="Calibri"/>
              </a:rPr>
              <a:t>anded</a:t>
            </a:r>
            <a:r>
              <a:rPr sz="2400" spc="-55" dirty="0">
                <a:latin typeface="Times New Roman"/>
                <a:cs typeface="Times New Roman"/>
              </a:rPr>
              <a:t> </a:t>
            </a:r>
            <a:r>
              <a:rPr sz="2400" spc="-25" dirty="0">
                <a:latin typeface="Calibri"/>
                <a:cs typeface="Calibri"/>
              </a:rPr>
              <a:t>DN</a:t>
            </a:r>
            <a:r>
              <a:rPr sz="2400" spc="-5" dirty="0">
                <a:latin typeface="Calibri"/>
                <a:cs typeface="Calibri"/>
              </a:rPr>
              <a:t>A</a:t>
            </a:r>
            <a:r>
              <a:rPr sz="2400" spc="-10" dirty="0">
                <a:latin typeface="Calibri"/>
                <a:cs typeface="Calibri"/>
              </a:rPr>
              <a:t>,</a:t>
            </a:r>
            <a:r>
              <a:rPr sz="2400" spc="-75" dirty="0">
                <a:latin typeface="Times New Roman"/>
                <a:cs typeface="Times New Roman"/>
              </a:rPr>
              <a:t> </a:t>
            </a:r>
            <a:r>
              <a:rPr sz="2400" spc="-5" dirty="0">
                <a:latin typeface="Calibri"/>
                <a:cs typeface="Calibri"/>
              </a:rPr>
              <a:t>o</a:t>
            </a:r>
            <a:r>
              <a:rPr sz="2400" dirty="0">
                <a:latin typeface="Calibri"/>
                <a:cs typeface="Calibri"/>
              </a:rPr>
              <a:t>n</a:t>
            </a:r>
            <a:r>
              <a:rPr sz="2400" dirty="0">
                <a:latin typeface="Times New Roman"/>
                <a:cs typeface="Times New Roman"/>
              </a:rPr>
              <a:t>	</a:t>
            </a:r>
            <a:r>
              <a:rPr sz="2400" spc="-15" dirty="0">
                <a:latin typeface="Calibri"/>
                <a:cs typeface="Calibri"/>
              </a:rPr>
              <a:t>A</a:t>
            </a:r>
            <a:r>
              <a:rPr sz="2400" spc="-30" dirty="0">
                <a:latin typeface="Calibri"/>
                <a:cs typeface="Calibri"/>
              </a:rPr>
              <a:t>P</a:t>
            </a:r>
            <a:r>
              <a:rPr sz="2400" spc="-5" dirty="0">
                <a:latin typeface="Calibri"/>
                <a:cs typeface="Calibri"/>
              </a:rPr>
              <a:t>T</a:t>
            </a:r>
            <a:r>
              <a:rPr sz="2400" spc="-25" dirty="0">
                <a:latin typeface="Calibri"/>
                <a:cs typeface="Calibri"/>
              </a:rPr>
              <a:t>E</a:t>
            </a:r>
            <a:r>
              <a:rPr sz="2400" spc="10" dirty="0">
                <a:latin typeface="Calibri"/>
                <a:cs typeface="Calibri"/>
              </a:rPr>
              <a:t>S</a:t>
            </a:r>
            <a:r>
              <a:rPr sz="2400" spc="-5" dirty="0">
                <a:latin typeface="Calibri"/>
                <a:cs typeface="Calibri"/>
              </a:rPr>
              <a:t>-</a:t>
            </a:r>
            <a:r>
              <a:rPr sz="2400" dirty="0">
                <a:latin typeface="Calibri"/>
                <a:cs typeface="Calibri"/>
              </a:rPr>
              <a:t>mod</a:t>
            </a:r>
            <a:r>
              <a:rPr sz="2400" spc="-5" dirty="0">
                <a:latin typeface="Calibri"/>
                <a:cs typeface="Calibri"/>
              </a:rPr>
              <a:t>if</a:t>
            </a:r>
            <a:r>
              <a:rPr sz="2400" dirty="0">
                <a:latin typeface="Calibri"/>
                <a:cs typeface="Calibri"/>
              </a:rPr>
              <a:t>i</a:t>
            </a:r>
            <a:r>
              <a:rPr sz="2400" spc="-15" dirty="0">
                <a:latin typeface="Calibri"/>
                <a:cs typeface="Calibri"/>
              </a:rPr>
              <a:t>ed</a:t>
            </a:r>
            <a:r>
              <a:rPr sz="2400" spc="-50" dirty="0">
                <a:latin typeface="Times New Roman"/>
                <a:cs typeface="Times New Roman"/>
              </a:rPr>
              <a:t> </a:t>
            </a:r>
            <a:r>
              <a:rPr sz="2400" dirty="0">
                <a:latin typeface="Calibri"/>
                <a:cs typeface="Calibri"/>
              </a:rPr>
              <a:t>glass</a:t>
            </a:r>
            <a:r>
              <a:rPr sz="2400" spc="-70"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dirty="0">
                <a:latin typeface="Calibri"/>
                <a:cs typeface="Calibri"/>
              </a:rPr>
              <a:t>e.</a:t>
            </a:r>
            <a:endParaRPr sz="2400">
              <a:latin typeface="Calibri"/>
              <a:cs typeface="Calibri"/>
            </a:endParaRPr>
          </a:p>
          <a:p>
            <a:pPr marL="12700">
              <a:lnSpc>
                <a:spcPct val="100000"/>
              </a:lnSpc>
              <a:spcBef>
                <a:spcPts val="925"/>
              </a:spcBef>
            </a:pPr>
            <a:r>
              <a:rPr sz="2400" spc="-25" dirty="0">
                <a:latin typeface="Arial"/>
                <a:cs typeface="Arial"/>
              </a:rPr>
              <a:t>►</a:t>
            </a:r>
            <a:r>
              <a:rPr sz="2400" spc="-140" dirty="0">
                <a:latin typeface="Arial"/>
                <a:cs typeface="Arial"/>
              </a:rPr>
              <a:t> </a:t>
            </a:r>
            <a:r>
              <a:rPr sz="2400" spc="-5" dirty="0">
                <a:latin typeface="Calibri"/>
                <a:cs typeface="Calibri"/>
              </a:rPr>
              <a:t>S</a:t>
            </a:r>
            <a:r>
              <a:rPr sz="2400" spc="5" dirty="0">
                <a:latin typeface="Calibri"/>
                <a:cs typeface="Calibri"/>
              </a:rPr>
              <a:t>e</a:t>
            </a:r>
            <a:r>
              <a:rPr sz="2400" spc="-5" dirty="0">
                <a:latin typeface="Calibri"/>
                <a:cs typeface="Calibri"/>
              </a:rPr>
              <a:t>ns</a:t>
            </a:r>
            <a:r>
              <a:rPr sz="2400" dirty="0">
                <a:latin typeface="Calibri"/>
                <a:cs typeface="Calibri"/>
              </a:rPr>
              <a:t>iti</a:t>
            </a:r>
            <a:r>
              <a:rPr sz="2400" spc="-25" dirty="0">
                <a:latin typeface="Calibri"/>
                <a:cs typeface="Calibri"/>
              </a:rPr>
              <a:t>v</a:t>
            </a:r>
            <a:r>
              <a:rPr sz="2400" dirty="0">
                <a:latin typeface="Calibri"/>
                <a:cs typeface="Calibri"/>
              </a:rPr>
              <a:t>i</a:t>
            </a:r>
            <a:r>
              <a:rPr sz="2400" spc="-10" dirty="0">
                <a:latin typeface="Calibri"/>
                <a:cs typeface="Calibri"/>
              </a:rPr>
              <a:t>ty</a:t>
            </a:r>
            <a:r>
              <a:rPr sz="2400" spc="-70" dirty="0">
                <a:latin typeface="Times New Roman"/>
                <a:cs typeface="Times New Roman"/>
              </a:rPr>
              <a:t> </a:t>
            </a:r>
            <a:r>
              <a:rPr sz="2400" spc="-45" dirty="0">
                <a:latin typeface="Calibri"/>
                <a:cs typeface="Calibri"/>
              </a:rPr>
              <a:t>w</a:t>
            </a:r>
            <a:r>
              <a:rPr sz="2400" dirty="0">
                <a:latin typeface="Calibri"/>
                <a:cs typeface="Calibri"/>
              </a:rPr>
              <a:t>as</a:t>
            </a:r>
            <a:r>
              <a:rPr sz="2400" spc="-75" dirty="0">
                <a:latin typeface="Times New Roman"/>
                <a:cs typeface="Times New Roman"/>
              </a:rPr>
              <a:t> </a:t>
            </a:r>
            <a:r>
              <a:rPr sz="2400" spc="-50" dirty="0">
                <a:latin typeface="Calibri"/>
                <a:cs typeface="Calibri"/>
              </a:rPr>
              <a:t>f</a:t>
            </a:r>
            <a:r>
              <a:rPr sz="2400" spc="-5" dirty="0">
                <a:latin typeface="Calibri"/>
                <a:cs typeface="Calibri"/>
              </a:rPr>
              <a:t>oun</a:t>
            </a:r>
            <a:r>
              <a:rPr sz="2400" dirty="0">
                <a:latin typeface="Calibri"/>
                <a:cs typeface="Calibri"/>
              </a:rPr>
              <a:t>d</a:t>
            </a:r>
            <a:r>
              <a:rPr sz="2400" spc="-60" dirty="0">
                <a:latin typeface="Times New Roman"/>
                <a:cs typeface="Times New Roman"/>
              </a:rPr>
              <a:t> </a:t>
            </a:r>
            <a:r>
              <a:rPr sz="2400" spc="-30" dirty="0">
                <a:latin typeface="Calibri"/>
                <a:cs typeface="Calibri"/>
              </a:rPr>
              <a:t>t</a:t>
            </a:r>
            <a:r>
              <a:rPr sz="2400" dirty="0">
                <a:latin typeface="Calibri"/>
                <a:cs typeface="Calibri"/>
              </a:rPr>
              <a:t>o</a:t>
            </a:r>
            <a:r>
              <a:rPr sz="2400" spc="-80" dirty="0">
                <a:latin typeface="Times New Roman"/>
                <a:cs typeface="Times New Roman"/>
              </a:rPr>
              <a:t> </a:t>
            </a:r>
            <a:r>
              <a:rPr sz="2400" spc="-20" dirty="0">
                <a:latin typeface="Calibri"/>
                <a:cs typeface="Calibri"/>
              </a:rPr>
              <a:t>b</a:t>
            </a:r>
            <a:r>
              <a:rPr sz="2400" spc="-15" dirty="0">
                <a:latin typeface="Calibri"/>
                <a:cs typeface="Calibri"/>
              </a:rPr>
              <a:t>e</a:t>
            </a:r>
            <a:r>
              <a:rPr sz="2400" spc="-60" dirty="0">
                <a:latin typeface="Times New Roman"/>
                <a:cs typeface="Times New Roman"/>
              </a:rPr>
              <a:t> </a:t>
            </a:r>
            <a:r>
              <a:rPr sz="2400" spc="-15" dirty="0">
                <a:latin typeface="Calibri"/>
                <a:cs typeface="Calibri"/>
              </a:rPr>
              <a:t>2</a:t>
            </a:r>
            <a:r>
              <a:rPr sz="2400" spc="-60" dirty="0">
                <a:latin typeface="Times New Roman"/>
                <a:cs typeface="Times New Roman"/>
              </a:rPr>
              <a:t> </a:t>
            </a:r>
            <a:r>
              <a:rPr sz="2400" dirty="0">
                <a:latin typeface="Calibri"/>
                <a:cs typeface="Calibri"/>
              </a:rPr>
              <a:t>n</a:t>
            </a:r>
            <a:r>
              <a:rPr sz="2400" spc="-25" dirty="0">
                <a:latin typeface="Calibri"/>
                <a:cs typeface="Calibri"/>
              </a:rPr>
              <a:t>M</a:t>
            </a:r>
            <a:r>
              <a:rPr sz="2400" spc="-60" dirty="0">
                <a:latin typeface="Times New Roman"/>
                <a:cs typeface="Times New Roman"/>
              </a:rPr>
              <a:t> </a:t>
            </a:r>
            <a:r>
              <a:rPr sz="2400" dirty="0">
                <a:latin typeface="Calibri"/>
                <a:cs typeface="Calibri"/>
              </a:rPr>
              <a:t>(</a:t>
            </a:r>
            <a:r>
              <a:rPr sz="2000" i="1" spc="-5" dirty="0">
                <a:latin typeface="Calibri"/>
                <a:cs typeface="Calibri"/>
              </a:rPr>
              <a:t>Da</a:t>
            </a:r>
            <a:r>
              <a:rPr sz="2000" i="1" spc="-20" dirty="0">
                <a:latin typeface="Calibri"/>
                <a:cs typeface="Calibri"/>
              </a:rPr>
              <a:t>t</a:t>
            </a:r>
            <a:r>
              <a:rPr sz="2000" i="1" dirty="0">
                <a:latin typeface="Calibri"/>
                <a:cs typeface="Calibri"/>
              </a:rPr>
              <a:t>a</a:t>
            </a:r>
            <a:r>
              <a:rPr sz="2000" i="1" spc="-80" dirty="0">
                <a:latin typeface="Times New Roman"/>
                <a:cs typeface="Times New Roman"/>
              </a:rPr>
              <a:t> </a:t>
            </a:r>
            <a:r>
              <a:rPr sz="2000" i="1" dirty="0">
                <a:latin typeface="Calibri"/>
                <a:cs typeface="Calibri"/>
              </a:rPr>
              <a:t>was</a:t>
            </a:r>
            <a:r>
              <a:rPr sz="2000" i="1" spc="-75" dirty="0">
                <a:latin typeface="Times New Roman"/>
                <a:cs typeface="Times New Roman"/>
              </a:rPr>
              <a:t> </a:t>
            </a:r>
            <a:r>
              <a:rPr sz="2000" i="1" spc="-5" dirty="0">
                <a:latin typeface="Calibri"/>
                <a:cs typeface="Calibri"/>
              </a:rPr>
              <a:t>no</a:t>
            </a:r>
            <a:r>
              <a:rPr sz="2000" i="1" dirty="0">
                <a:latin typeface="Calibri"/>
                <a:cs typeface="Calibri"/>
              </a:rPr>
              <a:t>t</a:t>
            </a:r>
            <a:r>
              <a:rPr sz="2000" i="1" spc="-55" dirty="0">
                <a:latin typeface="Times New Roman"/>
                <a:cs typeface="Times New Roman"/>
              </a:rPr>
              <a:t> </a:t>
            </a:r>
            <a:r>
              <a:rPr sz="2000" i="1" spc="-5" dirty="0">
                <a:latin typeface="Calibri"/>
                <a:cs typeface="Calibri"/>
              </a:rPr>
              <a:t>prese</a:t>
            </a:r>
            <a:r>
              <a:rPr sz="2000" i="1" spc="-15" dirty="0">
                <a:latin typeface="Calibri"/>
                <a:cs typeface="Calibri"/>
              </a:rPr>
              <a:t>n</a:t>
            </a:r>
            <a:r>
              <a:rPr sz="2000" i="1" spc="-25" dirty="0">
                <a:latin typeface="Calibri"/>
                <a:cs typeface="Calibri"/>
              </a:rPr>
              <a:t>t</a:t>
            </a:r>
            <a:r>
              <a:rPr sz="2000" i="1" dirty="0">
                <a:latin typeface="Calibri"/>
                <a:cs typeface="Calibri"/>
              </a:rPr>
              <a:t>ed</a:t>
            </a:r>
            <a:r>
              <a:rPr sz="2000" i="1" spc="-90" dirty="0">
                <a:latin typeface="Times New Roman"/>
                <a:cs typeface="Times New Roman"/>
              </a:rPr>
              <a:t> </a:t>
            </a:r>
            <a:r>
              <a:rPr sz="2000" i="1" spc="-5" dirty="0">
                <a:latin typeface="Calibri"/>
                <a:cs typeface="Calibri"/>
              </a:rPr>
              <a:t>her</a:t>
            </a:r>
            <a:r>
              <a:rPr sz="2000" i="1" spc="10" dirty="0">
                <a:latin typeface="Calibri"/>
                <a:cs typeface="Calibri"/>
              </a:rPr>
              <a:t>e</a:t>
            </a:r>
            <a:r>
              <a:rPr sz="2000" spc="-5" dirty="0">
                <a:latin typeface="Calibri"/>
                <a:cs typeface="Calibri"/>
              </a:rPr>
              <a:t>.</a:t>
            </a:r>
            <a:r>
              <a:rPr sz="2400" dirty="0">
                <a:latin typeface="Calibri"/>
                <a:cs typeface="Calibri"/>
              </a:rPr>
              <a:t>)</a:t>
            </a:r>
            <a:endParaRPr sz="2400">
              <a:latin typeface="Calibri"/>
              <a:cs typeface="Calibri"/>
            </a:endParaRPr>
          </a:p>
          <a:p>
            <a:pPr marL="12700" marR="605155" algn="just">
              <a:lnSpc>
                <a:spcPct val="100800"/>
              </a:lnSpc>
              <a:spcBef>
                <a:spcPts val="890"/>
              </a:spcBef>
            </a:pPr>
            <a:r>
              <a:rPr sz="2400" dirty="0">
                <a:latin typeface="Arial"/>
                <a:cs typeface="Arial"/>
              </a:rPr>
              <a:t>►</a:t>
            </a:r>
            <a:r>
              <a:rPr sz="2400" spc="-145" dirty="0">
                <a:latin typeface="Arial"/>
                <a:cs typeface="Arial"/>
              </a:rPr>
              <a:t> </a:t>
            </a:r>
            <a:r>
              <a:rPr sz="2400" spc="-80" dirty="0">
                <a:latin typeface="Calibri"/>
                <a:cs typeface="Calibri"/>
              </a:rPr>
              <a:t>Y</a:t>
            </a:r>
            <a:r>
              <a:rPr sz="2400" spc="-70" dirty="0">
                <a:latin typeface="Calibri"/>
                <a:cs typeface="Calibri"/>
              </a:rPr>
              <a:t>O</a:t>
            </a:r>
            <a:r>
              <a:rPr sz="2400" spc="-80" dirty="0">
                <a:latin typeface="Calibri"/>
                <a:cs typeface="Calibri"/>
              </a:rPr>
              <a:t>Y</a:t>
            </a:r>
            <a:r>
              <a:rPr sz="2400" spc="-10" dirty="0">
                <a:latin typeface="Calibri"/>
                <a:cs typeface="Calibri"/>
              </a:rPr>
              <a:t>O</a:t>
            </a:r>
            <a:r>
              <a:rPr sz="2400" spc="-5" dirty="0">
                <a:latin typeface="Calibri"/>
                <a:cs typeface="Calibri"/>
              </a:rPr>
              <a:t>-</a:t>
            </a:r>
            <a:r>
              <a:rPr sz="2400" dirty="0">
                <a:latin typeface="Calibri"/>
                <a:cs typeface="Calibri"/>
              </a:rPr>
              <a:t>1</a:t>
            </a:r>
            <a:r>
              <a:rPr sz="2400" spc="-60" dirty="0">
                <a:latin typeface="Times New Roman"/>
                <a:cs typeface="Times New Roman"/>
              </a:rPr>
              <a:t> </a:t>
            </a:r>
            <a:r>
              <a:rPr sz="2400" spc="-5" dirty="0">
                <a:latin typeface="Calibri"/>
                <a:cs typeface="Calibri"/>
              </a:rPr>
              <a:t>so</a:t>
            </a:r>
            <a:r>
              <a:rPr sz="2400" spc="-10" dirty="0">
                <a:latin typeface="Calibri"/>
                <a:cs typeface="Calibri"/>
              </a:rPr>
              <a:t>u</a:t>
            </a:r>
            <a:r>
              <a:rPr sz="2400" spc="-45" dirty="0">
                <a:latin typeface="Calibri"/>
                <a:cs typeface="Calibri"/>
              </a:rPr>
              <a:t>r</a:t>
            </a:r>
            <a:r>
              <a:rPr sz="2400" dirty="0">
                <a:latin typeface="Calibri"/>
                <a:cs typeface="Calibri"/>
              </a:rPr>
              <a:t>c</a:t>
            </a:r>
            <a:r>
              <a:rPr sz="2400" spc="5" dirty="0">
                <a:latin typeface="Calibri"/>
                <a:cs typeface="Calibri"/>
              </a:rPr>
              <a:t>e</a:t>
            </a:r>
            <a:r>
              <a:rPr sz="2400" dirty="0">
                <a:latin typeface="Calibri"/>
                <a:cs typeface="Calibri"/>
              </a:rPr>
              <a:t>d</a:t>
            </a:r>
            <a:r>
              <a:rPr sz="2400" spc="-60" dirty="0">
                <a:latin typeface="Times New Roman"/>
                <a:cs typeface="Times New Roman"/>
              </a:rPr>
              <a:t> </a:t>
            </a:r>
            <a:r>
              <a:rPr sz="2400" dirty="0">
                <a:latin typeface="Calibri"/>
                <a:cs typeface="Calibri"/>
              </a:rPr>
              <a:t>emi</a:t>
            </a:r>
            <a:r>
              <a:rPr sz="2400" spc="-5" dirty="0">
                <a:latin typeface="Calibri"/>
                <a:cs typeface="Calibri"/>
              </a:rPr>
              <a:t>s</a:t>
            </a:r>
            <a:r>
              <a:rPr sz="2400" spc="-10" dirty="0">
                <a:latin typeface="Calibri"/>
                <a:cs typeface="Calibri"/>
              </a:rPr>
              <a:t>s</a:t>
            </a:r>
            <a:r>
              <a:rPr sz="2400" dirty="0">
                <a:latin typeface="Calibri"/>
                <a:cs typeface="Calibri"/>
              </a:rPr>
              <a: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45" dirty="0">
                <a:latin typeface="Calibri"/>
                <a:cs typeface="Calibri"/>
              </a:rPr>
              <a:t>r</a:t>
            </a:r>
            <a:r>
              <a:rPr sz="2400" dirty="0">
                <a:latin typeface="Calibri"/>
                <a:cs typeface="Calibri"/>
              </a:rPr>
              <a:t>ema</a:t>
            </a:r>
            <a:r>
              <a:rPr sz="2400" spc="-5" dirty="0">
                <a:latin typeface="Calibri"/>
                <a:cs typeface="Calibri"/>
              </a:rPr>
              <a:t>ine</a:t>
            </a:r>
            <a:r>
              <a:rPr sz="2400" dirty="0">
                <a:latin typeface="Calibri"/>
                <a:cs typeface="Calibri"/>
              </a:rPr>
              <a:t>d</a:t>
            </a:r>
            <a:r>
              <a:rPr sz="2400" spc="-55" dirty="0">
                <a:latin typeface="Times New Roman"/>
                <a:cs typeface="Times New Roman"/>
              </a:rPr>
              <a:t> </a:t>
            </a:r>
            <a:r>
              <a:rPr sz="2400" dirty="0">
                <a:latin typeface="Calibri"/>
                <a:cs typeface="Calibri"/>
              </a:rPr>
              <a:t>with</a:t>
            </a:r>
            <a:r>
              <a:rPr sz="2400" spc="-75" dirty="0">
                <a:latin typeface="Times New Roman"/>
                <a:cs typeface="Times New Roman"/>
              </a:rPr>
              <a:t> </a:t>
            </a:r>
            <a:r>
              <a:rPr sz="2400" dirty="0">
                <a:latin typeface="Calibri"/>
                <a:cs typeface="Calibri"/>
              </a:rPr>
              <a:t>li</a:t>
            </a:r>
            <a:r>
              <a:rPr sz="2400" spc="-40" dirty="0">
                <a:latin typeface="Calibri"/>
                <a:cs typeface="Calibri"/>
              </a:rPr>
              <a:t>t</a:t>
            </a:r>
            <a:r>
              <a:rPr sz="2400" dirty="0">
                <a:latin typeface="Calibri"/>
                <a:cs typeface="Calibri"/>
              </a:rPr>
              <a:t>tle</a:t>
            </a:r>
            <a:r>
              <a:rPr sz="2400" spc="-70" dirty="0">
                <a:latin typeface="Times New Roman"/>
                <a:cs typeface="Times New Roman"/>
              </a:rPr>
              <a:t> </a:t>
            </a:r>
            <a:r>
              <a:rPr sz="2400" dirty="0">
                <a:latin typeface="Calibri"/>
                <a:cs typeface="Calibri"/>
              </a:rPr>
              <a:t>i</a:t>
            </a:r>
            <a:r>
              <a:rPr sz="2400" spc="-30" dirty="0">
                <a:latin typeface="Calibri"/>
                <a:cs typeface="Calibri"/>
              </a:rPr>
              <a:t>n</a:t>
            </a:r>
            <a:r>
              <a:rPr sz="2400" spc="-25" dirty="0">
                <a:latin typeface="Calibri"/>
                <a:cs typeface="Calibri"/>
              </a:rPr>
              <a:t>t</a:t>
            </a:r>
            <a:r>
              <a:rPr sz="2400" dirty="0">
                <a:latin typeface="Calibri"/>
                <a:cs typeface="Calibri"/>
              </a:rPr>
              <a:t>ens</a:t>
            </a:r>
            <a:r>
              <a:rPr sz="2400" spc="-5" dirty="0">
                <a:latin typeface="Calibri"/>
                <a:cs typeface="Calibri"/>
              </a:rPr>
              <a:t>i</a:t>
            </a:r>
            <a:r>
              <a:rPr sz="2400" dirty="0">
                <a:latin typeface="Calibri"/>
                <a:cs typeface="Calibri"/>
              </a:rPr>
              <a:t>ty</a:t>
            </a:r>
            <a:r>
              <a:rPr sz="2400" dirty="0">
                <a:latin typeface="Times New Roman"/>
                <a:cs typeface="Times New Roman"/>
              </a:rPr>
              <a:t> </a:t>
            </a:r>
            <a:r>
              <a:rPr sz="2400" dirty="0">
                <a:latin typeface="Calibri"/>
                <a:cs typeface="Calibri"/>
              </a:rPr>
              <a:t>l</a:t>
            </a:r>
            <a:r>
              <a:rPr sz="2400" spc="-5" dirty="0">
                <a:latin typeface="Calibri"/>
                <a:cs typeface="Calibri"/>
              </a:rPr>
              <a:t>o</a:t>
            </a:r>
            <a:r>
              <a:rPr sz="2400" spc="-10" dirty="0">
                <a:latin typeface="Calibri"/>
                <a:cs typeface="Calibri"/>
              </a:rPr>
              <a:t>s</a:t>
            </a:r>
            <a:r>
              <a:rPr sz="2400" spc="-15" dirty="0">
                <a:latin typeface="Calibri"/>
                <a:cs typeface="Calibri"/>
              </a:rPr>
              <a:t>s</a:t>
            </a:r>
            <a:r>
              <a:rPr sz="2400" spc="-10" dirty="0">
                <a:latin typeface="Calibri"/>
                <a:cs typeface="Calibri"/>
              </a:rPr>
              <a:t>,</a:t>
            </a:r>
            <a:r>
              <a:rPr sz="2400" spc="-75" dirty="0">
                <a:latin typeface="Times New Roman"/>
                <a:cs typeface="Times New Roman"/>
              </a:rPr>
              <a:t> </a:t>
            </a:r>
            <a:r>
              <a:rPr sz="2400" spc="-10" dirty="0">
                <a:latin typeface="Calibri"/>
                <a:cs typeface="Calibri"/>
              </a:rPr>
              <a:t>a</a:t>
            </a:r>
            <a:r>
              <a:rPr sz="2400" spc="-5" dirty="0">
                <a:latin typeface="Calibri"/>
                <a:cs typeface="Calibri"/>
              </a:rPr>
              <a:t>f</a:t>
            </a:r>
            <a:r>
              <a:rPr sz="2400" spc="-25" dirty="0">
                <a:latin typeface="Calibri"/>
                <a:cs typeface="Calibri"/>
              </a:rPr>
              <a:t>t</a:t>
            </a:r>
            <a:r>
              <a:rPr sz="2400" spc="-15" dirty="0">
                <a:latin typeface="Calibri"/>
                <a:cs typeface="Calibri"/>
              </a:rPr>
              <a:t>er</a:t>
            </a:r>
            <a:r>
              <a:rPr sz="2400" spc="-65" dirty="0">
                <a:latin typeface="Times New Roman"/>
                <a:cs typeface="Times New Roman"/>
              </a:rPr>
              <a:t> </a:t>
            </a:r>
            <a:r>
              <a:rPr sz="2400" spc="-5" dirty="0">
                <a:latin typeface="Calibri"/>
                <a:cs typeface="Calibri"/>
              </a:rPr>
              <a:t>samp</a:t>
            </a:r>
            <a:r>
              <a:rPr sz="2400" dirty="0">
                <a:latin typeface="Calibri"/>
                <a:cs typeface="Calibri"/>
              </a:rPr>
              <a:t>l</a:t>
            </a:r>
            <a:r>
              <a:rPr sz="2400" spc="-15" dirty="0">
                <a:latin typeface="Calibri"/>
                <a:cs typeface="Calibri"/>
              </a:rPr>
              <a:t>e</a:t>
            </a:r>
            <a:r>
              <a:rPr sz="2400" spc="-70" dirty="0">
                <a:latin typeface="Times New Roman"/>
                <a:cs typeface="Times New Roman"/>
              </a:rPr>
              <a:t> </a:t>
            </a:r>
            <a:r>
              <a:rPr sz="2400" spc="-45" dirty="0">
                <a:latin typeface="Calibri"/>
                <a:cs typeface="Calibri"/>
              </a:rPr>
              <a:t>w</a:t>
            </a:r>
            <a:r>
              <a:rPr sz="2400" dirty="0">
                <a:latin typeface="Calibri"/>
                <a:cs typeface="Calibri"/>
              </a:rPr>
              <a:t>ashi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i</a:t>
            </a:r>
            <a:r>
              <a:rPr sz="2400" spc="-5" dirty="0">
                <a:latin typeface="Calibri"/>
                <a:cs typeface="Calibri"/>
              </a:rPr>
              <a:t>ncub</a:t>
            </a:r>
            <a:r>
              <a:rPr sz="2400" spc="-2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25" dirty="0">
                <a:latin typeface="Calibri"/>
                <a:cs typeface="Calibri"/>
              </a:rPr>
              <a:t>2</a:t>
            </a:r>
            <a:r>
              <a:rPr sz="2400" spc="-5" dirty="0">
                <a:latin typeface="Calibri"/>
                <a:cs typeface="Calibri"/>
              </a:rPr>
              <a:t>.</a:t>
            </a:r>
            <a:r>
              <a:rPr sz="2400" dirty="0">
                <a:latin typeface="Calibri"/>
                <a:cs typeface="Calibri"/>
              </a:rPr>
              <a:t>5</a:t>
            </a:r>
            <a:r>
              <a:rPr sz="2400" spc="-70" dirty="0">
                <a:latin typeface="Times New Roman"/>
                <a:cs typeface="Times New Roman"/>
              </a:rPr>
              <a:t> </a:t>
            </a:r>
            <a:r>
              <a:rPr sz="2400" dirty="0">
                <a:latin typeface="Calibri"/>
                <a:cs typeface="Calibri"/>
              </a:rPr>
              <a:t>h</a:t>
            </a:r>
            <a:r>
              <a:rPr sz="2400" spc="-60" dirty="0">
                <a:latin typeface="Times New Roman"/>
                <a:cs typeface="Times New Roman"/>
              </a:rPr>
              <a:t> </a:t>
            </a:r>
            <a:r>
              <a:rPr sz="2400" spc="-20" dirty="0">
                <a:latin typeface="Calibri"/>
                <a:cs typeface="Calibri"/>
              </a:rPr>
              <a:t>mo</a:t>
            </a:r>
            <a:r>
              <a:rPr sz="2400" spc="-55" dirty="0">
                <a:latin typeface="Calibri"/>
                <a:cs typeface="Calibri"/>
              </a:rPr>
              <a:t>r</a:t>
            </a:r>
            <a:r>
              <a:rPr sz="2400" dirty="0">
                <a:latin typeface="Calibri"/>
                <a:cs typeface="Calibri"/>
              </a:rPr>
              <a:t>e.</a:t>
            </a:r>
            <a:r>
              <a:rPr sz="2400" dirty="0">
                <a:latin typeface="Times New Roman"/>
                <a:cs typeface="Times New Roman"/>
              </a:rPr>
              <a:t> </a:t>
            </a:r>
            <a:r>
              <a:rPr sz="2400" spc="-5" dirty="0">
                <a:latin typeface="Calibri"/>
                <a:cs typeface="Calibri"/>
              </a:rPr>
              <a:t>Th</a:t>
            </a:r>
            <a:r>
              <a:rPr sz="2400" dirty="0">
                <a:latin typeface="Calibri"/>
                <a:cs typeface="Calibri"/>
              </a:rPr>
              <a:t>is</a:t>
            </a:r>
            <a:r>
              <a:rPr sz="2400" spc="-65" dirty="0">
                <a:latin typeface="Times New Roman"/>
                <a:cs typeface="Times New Roman"/>
              </a:rPr>
              <a:t> </a:t>
            </a:r>
            <a:r>
              <a:rPr sz="2400" dirty="0">
                <a:latin typeface="Calibri"/>
                <a:cs typeface="Calibri"/>
              </a:rPr>
              <a:t>l</a:t>
            </a:r>
            <a:r>
              <a:rPr sz="2400" spc="-10" dirty="0">
                <a:latin typeface="Calibri"/>
                <a:cs typeface="Calibri"/>
              </a:rPr>
              <a:t>o</a:t>
            </a:r>
            <a:r>
              <a:rPr sz="2400" spc="-5" dirty="0">
                <a:latin typeface="Calibri"/>
                <a:cs typeface="Calibri"/>
              </a:rPr>
              <a:t>s</a:t>
            </a:r>
            <a:r>
              <a:rPr sz="2400" dirty="0">
                <a:latin typeface="Calibri"/>
                <a:cs typeface="Calibri"/>
              </a:rPr>
              <a:t>s</a:t>
            </a:r>
            <a:r>
              <a:rPr sz="2400" spc="-65" dirty="0">
                <a:latin typeface="Times New Roman"/>
                <a:cs typeface="Times New Roman"/>
              </a:rPr>
              <a:t> </a:t>
            </a:r>
            <a:r>
              <a:rPr sz="2400" spc="-45" dirty="0">
                <a:latin typeface="Calibri"/>
                <a:cs typeface="Calibri"/>
              </a:rPr>
              <a:t>w</a:t>
            </a:r>
            <a:r>
              <a:rPr sz="2400" dirty="0">
                <a:latin typeface="Calibri"/>
                <a:cs typeface="Calibri"/>
              </a:rPr>
              <a:t>as</a:t>
            </a:r>
            <a:r>
              <a:rPr sz="2400" spc="-75" dirty="0">
                <a:latin typeface="Times New Roman"/>
                <a:cs typeface="Times New Roman"/>
              </a:rPr>
              <a:t> </a:t>
            </a:r>
            <a:r>
              <a:rPr sz="2400" spc="-45" dirty="0">
                <a:latin typeface="Calibri"/>
                <a:cs typeface="Calibri"/>
              </a:rPr>
              <a:t>r</a:t>
            </a:r>
            <a:r>
              <a:rPr sz="2400" spc="-15" dirty="0">
                <a:latin typeface="Calibri"/>
                <a:cs typeface="Calibri"/>
              </a:rPr>
              <a:t>em</a:t>
            </a:r>
            <a:r>
              <a:rPr sz="2400" dirty="0">
                <a:latin typeface="Calibri"/>
                <a:cs typeface="Calibri"/>
              </a:rPr>
              <a:t>ed</a:t>
            </a:r>
            <a:r>
              <a:rPr sz="2400" spc="-5" dirty="0">
                <a:latin typeface="Calibri"/>
                <a:cs typeface="Calibri"/>
              </a:rPr>
              <a:t>i</a:t>
            </a:r>
            <a:r>
              <a:rPr sz="2400" spc="-20" dirty="0">
                <a:latin typeface="Calibri"/>
                <a:cs typeface="Calibri"/>
              </a:rPr>
              <a:t>a</a:t>
            </a:r>
            <a:r>
              <a:rPr sz="2400" spc="-35" dirty="0">
                <a:latin typeface="Calibri"/>
                <a:cs typeface="Calibri"/>
              </a:rPr>
              <a:t>t</a:t>
            </a:r>
            <a:r>
              <a:rPr sz="2400" spc="-15" dirty="0">
                <a:latin typeface="Calibri"/>
                <a:cs typeface="Calibri"/>
              </a:rPr>
              <a:t>ed</a:t>
            </a:r>
            <a:r>
              <a:rPr sz="2400" spc="-70" dirty="0">
                <a:latin typeface="Times New Roman"/>
                <a:cs typeface="Times New Roman"/>
              </a:rPr>
              <a:t> </a:t>
            </a:r>
            <a:r>
              <a:rPr sz="2400" dirty="0">
                <a:latin typeface="Calibri"/>
                <a:cs typeface="Calibri"/>
              </a:rPr>
              <a:t>till</a:t>
            </a:r>
            <a:r>
              <a:rPr sz="2400" spc="-75" dirty="0">
                <a:latin typeface="Times New Roman"/>
                <a:cs typeface="Times New Roman"/>
              </a:rPr>
              <a:t> </a:t>
            </a:r>
            <a:r>
              <a:rPr sz="2400" spc="-15" dirty="0">
                <a:latin typeface="Calibri"/>
                <a:cs typeface="Calibri"/>
              </a:rPr>
              <a:t>15</a:t>
            </a:r>
            <a:r>
              <a:rPr sz="2400" spc="-70" dirty="0">
                <a:latin typeface="Times New Roman"/>
                <a:cs typeface="Times New Roman"/>
              </a:rPr>
              <a:t> </a:t>
            </a:r>
            <a:r>
              <a:rPr sz="2400" spc="-5" dirty="0">
                <a:latin typeface="Calibri"/>
                <a:cs typeface="Calibri"/>
              </a:rPr>
              <a:t>h.</a:t>
            </a:r>
            <a:endParaRPr sz="2400">
              <a:latin typeface="Calibri"/>
              <a:cs typeface="Calibri"/>
            </a:endParaRPr>
          </a:p>
          <a:p>
            <a:pPr marL="12700" marR="78105">
              <a:lnSpc>
                <a:spcPct val="100800"/>
              </a:lnSpc>
              <a:spcBef>
                <a:spcPts val="890"/>
              </a:spcBef>
              <a:tabLst>
                <a:tab pos="6137910" algn="l"/>
              </a:tabLst>
            </a:pPr>
            <a:r>
              <a:rPr sz="2400" dirty="0">
                <a:latin typeface="Arial"/>
                <a:cs typeface="Arial"/>
              </a:rPr>
              <a:t>►</a:t>
            </a:r>
            <a:r>
              <a:rPr sz="2400" spc="-145" dirty="0">
                <a:latin typeface="Arial"/>
                <a:cs typeface="Arial"/>
              </a:rPr>
              <a:t> </a:t>
            </a:r>
            <a:r>
              <a:rPr sz="2400" spc="-80" dirty="0">
                <a:latin typeface="Calibri"/>
                <a:cs typeface="Calibri"/>
              </a:rPr>
              <a:t>Y</a:t>
            </a:r>
            <a:r>
              <a:rPr sz="2400" spc="-70" dirty="0">
                <a:latin typeface="Calibri"/>
                <a:cs typeface="Calibri"/>
              </a:rPr>
              <a:t>O</a:t>
            </a:r>
            <a:r>
              <a:rPr sz="2400" spc="-80" dirty="0">
                <a:latin typeface="Calibri"/>
                <a:cs typeface="Calibri"/>
              </a:rPr>
              <a:t>Y</a:t>
            </a:r>
            <a:r>
              <a:rPr sz="2400" spc="-10" dirty="0">
                <a:latin typeface="Calibri"/>
                <a:cs typeface="Calibri"/>
              </a:rPr>
              <a:t>O</a:t>
            </a:r>
            <a:r>
              <a:rPr sz="2400" spc="-5" dirty="0">
                <a:latin typeface="Calibri"/>
                <a:cs typeface="Calibri"/>
              </a:rPr>
              <a:t>-</a:t>
            </a:r>
            <a:r>
              <a:rPr sz="2400" dirty="0">
                <a:latin typeface="Calibri"/>
                <a:cs typeface="Calibri"/>
              </a:rPr>
              <a:t>1</a:t>
            </a:r>
            <a:r>
              <a:rPr sz="2400" spc="-6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40" dirty="0">
                <a:latin typeface="Calibri"/>
                <a:cs typeface="Calibri"/>
              </a:rPr>
              <a:t>r</a:t>
            </a:r>
            <a:r>
              <a:rPr sz="2400" dirty="0">
                <a:latin typeface="Calibri"/>
                <a:cs typeface="Calibri"/>
              </a:rPr>
              <a:t>esce</a:t>
            </a:r>
            <a:r>
              <a:rPr sz="2400" spc="-5" dirty="0">
                <a:latin typeface="Calibri"/>
                <a:cs typeface="Calibri"/>
              </a:rPr>
              <a:t>nc</a:t>
            </a:r>
            <a:r>
              <a:rPr sz="2400" dirty="0">
                <a:latin typeface="Calibri"/>
                <a:cs typeface="Calibri"/>
              </a:rPr>
              <a:t>e</a:t>
            </a:r>
            <a:r>
              <a:rPr sz="2400" spc="-55" dirty="0">
                <a:latin typeface="Times New Roman"/>
                <a:cs typeface="Times New Roman"/>
              </a:rPr>
              <a:t> </a:t>
            </a:r>
            <a:r>
              <a:rPr sz="2400" spc="-25" dirty="0">
                <a:latin typeface="Calibri"/>
                <a:cs typeface="Calibri"/>
              </a:rPr>
              <a:t>w</a:t>
            </a:r>
            <a:r>
              <a:rPr sz="2400" dirty="0">
                <a:latin typeface="Calibri"/>
                <a:cs typeface="Calibri"/>
              </a:rPr>
              <a:t>as</a:t>
            </a:r>
            <a:r>
              <a:rPr sz="2400" spc="-75" dirty="0">
                <a:latin typeface="Times New Roman"/>
                <a:cs typeface="Times New Roman"/>
              </a:rPr>
              <a:t> </a:t>
            </a:r>
            <a:r>
              <a:rPr sz="2400" dirty="0">
                <a:latin typeface="Calibri"/>
                <a:cs typeface="Calibri"/>
              </a:rPr>
              <a:t>ac</a:t>
            </a:r>
            <a:r>
              <a:rPr sz="2400" spc="-15" dirty="0">
                <a:latin typeface="Calibri"/>
                <a:cs typeface="Calibri"/>
              </a:rPr>
              <a:t>c</a:t>
            </a:r>
            <a:r>
              <a:rPr sz="2400" spc="-5" dirty="0">
                <a:latin typeface="Calibri"/>
                <a:cs typeface="Calibri"/>
              </a:rPr>
              <a:t>ompani</a:t>
            </a:r>
            <a:r>
              <a:rPr sz="2400" dirty="0">
                <a:latin typeface="Calibri"/>
                <a:cs typeface="Calibri"/>
              </a:rPr>
              <a:t>ed</a:t>
            </a:r>
            <a:r>
              <a:rPr sz="2400" spc="-75"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5" dirty="0">
                <a:latin typeface="Calibri"/>
                <a:cs typeface="Calibri"/>
              </a:rPr>
              <a:t>d</a:t>
            </a:r>
            <a:r>
              <a:rPr sz="2400" spc="-15" dirty="0">
                <a:latin typeface="Calibri"/>
                <a:cs typeface="Calibri"/>
              </a:rPr>
              <a:t>o</a:t>
            </a:r>
            <a:r>
              <a:rPr sz="2400" dirty="0">
                <a:latin typeface="Calibri"/>
                <a:cs typeface="Calibri"/>
              </a:rPr>
              <a:t>mi</a:t>
            </a:r>
            <a:r>
              <a:rPr sz="2400" spc="-5" dirty="0">
                <a:latin typeface="Calibri"/>
                <a:cs typeface="Calibri"/>
              </a:rPr>
              <a:t>n</a:t>
            </a:r>
            <a:r>
              <a:rPr sz="2400" spc="-25" dirty="0">
                <a:latin typeface="Calibri"/>
                <a:cs typeface="Calibri"/>
              </a:rPr>
              <a:t>at</a:t>
            </a:r>
            <a:r>
              <a:rPr sz="2400" dirty="0">
                <a:latin typeface="Calibri"/>
                <a:cs typeface="Calibri"/>
              </a:rPr>
              <a:t>ed</a:t>
            </a:r>
            <a:r>
              <a:rPr sz="2400" spc="-75" dirty="0">
                <a:latin typeface="Times New Roman"/>
                <a:cs typeface="Times New Roman"/>
              </a:rPr>
              <a:t> </a:t>
            </a:r>
            <a:r>
              <a:rPr sz="2400" spc="-20" dirty="0">
                <a:latin typeface="Calibri"/>
                <a:cs typeface="Calibri"/>
              </a:rPr>
              <a:t>b</a:t>
            </a:r>
            <a:r>
              <a:rPr sz="2400" dirty="0">
                <a:latin typeface="Calibri"/>
                <a:cs typeface="Calibri"/>
              </a:rPr>
              <a:t>y</a:t>
            </a:r>
            <a:r>
              <a:rPr sz="2400" dirty="0">
                <a:latin typeface="Times New Roman"/>
                <a:cs typeface="Times New Roman"/>
              </a:rPr>
              <a:t> </a:t>
            </a:r>
            <a:r>
              <a:rPr sz="2400" spc="-35" dirty="0">
                <a:latin typeface="Calibri"/>
                <a:cs typeface="Calibri"/>
              </a:rPr>
              <a:t>r</a:t>
            </a:r>
            <a:r>
              <a:rPr sz="2400" dirty="0">
                <a:latin typeface="Calibri"/>
                <a:cs typeface="Calibri"/>
              </a:rPr>
              <a:t>ed</a:t>
            </a:r>
            <a:r>
              <a:rPr sz="2400" spc="-10" dirty="0">
                <a:latin typeface="Calibri"/>
                <a:cs typeface="Calibri"/>
              </a:rPr>
              <a:t> </a:t>
            </a:r>
            <a:r>
              <a:rPr sz="2400" dirty="0">
                <a:latin typeface="Calibri"/>
                <a:cs typeface="Calibri"/>
              </a:rPr>
              <a:t>fluo</a:t>
            </a:r>
            <a:r>
              <a:rPr sz="2400" spc="-40" dirty="0">
                <a:latin typeface="Calibri"/>
                <a:cs typeface="Calibri"/>
              </a:rPr>
              <a:t>r</a:t>
            </a:r>
            <a:r>
              <a:rPr sz="2400" spc="-135" dirty="0">
                <a:latin typeface="Calibri"/>
                <a:cs typeface="Calibri"/>
              </a:rPr>
              <a:t>esĐ</a:t>
            </a:r>
            <a:r>
              <a:rPr sz="2400" spc="-130" dirty="0">
                <a:latin typeface="Calibri"/>
                <a:cs typeface="Calibri"/>
              </a:rPr>
              <a:t>e</a:t>
            </a:r>
            <a:r>
              <a:rPr sz="2400" spc="-150" dirty="0">
                <a:latin typeface="Calibri"/>
                <a:cs typeface="Calibri"/>
              </a:rPr>
              <a:t>ŶĐ</a:t>
            </a:r>
            <a:r>
              <a:rPr sz="2400" spc="-130" dirty="0">
                <a:latin typeface="Calibri"/>
                <a:cs typeface="Calibri"/>
              </a:rPr>
              <a:t>e</a:t>
            </a:r>
            <a:r>
              <a:rPr sz="2400" dirty="0">
                <a:latin typeface="Calibri"/>
                <a:cs typeface="Calibri"/>
              </a:rPr>
              <a:t>, </a:t>
            </a:r>
            <a:r>
              <a:rPr sz="2400" spc="10" dirty="0">
                <a:latin typeface="Calibri"/>
                <a:cs typeface="Calibri"/>
              </a:rPr>
              <a:t>wheŶ</a:t>
            </a:r>
            <a:r>
              <a:rPr sz="2400" dirty="0">
                <a:latin typeface="Calibri"/>
                <a:cs typeface="Calibri"/>
              </a:rPr>
              <a:t> sur</a:t>
            </a:r>
            <a:r>
              <a:rPr sz="2400" spc="-50" dirty="0">
                <a:latin typeface="Calibri"/>
                <a:cs typeface="Calibri"/>
              </a:rPr>
              <a:t>f</a:t>
            </a:r>
            <a:r>
              <a:rPr sz="2400" spc="-254" dirty="0">
                <a:latin typeface="Calibri"/>
                <a:cs typeface="Calibri"/>
              </a:rPr>
              <a:t>aĐ</a:t>
            </a:r>
            <a:r>
              <a:rPr sz="2400" dirty="0">
                <a:latin typeface="Calibri"/>
                <a:cs typeface="Calibri"/>
              </a:rPr>
              <a:t>e </a:t>
            </a:r>
            <a:r>
              <a:rPr sz="2400" spc="-25" dirty="0">
                <a:latin typeface="Calibri"/>
                <a:cs typeface="Calibri"/>
              </a:rPr>
              <a:t>w</a:t>
            </a:r>
            <a:r>
              <a:rPr sz="2400" dirty="0">
                <a:latin typeface="Calibri"/>
                <a:cs typeface="Calibri"/>
              </a:rPr>
              <a:t>as</a:t>
            </a:r>
            <a:r>
              <a:rPr sz="2400" spc="-15" dirty="0">
                <a:latin typeface="Calibri"/>
                <a:cs typeface="Calibri"/>
              </a:rPr>
              <a:t> </a:t>
            </a:r>
            <a:r>
              <a:rPr sz="2400" spc="45" dirty="0">
                <a:latin typeface="Calibri"/>
                <a:cs typeface="Calibri"/>
              </a:rPr>
              <a:t>uŶŵodi</a:t>
            </a:r>
            <a:r>
              <a:rPr sz="2400" dirty="0">
                <a:latin typeface="Calibri"/>
                <a:cs typeface="Calibri"/>
              </a:rPr>
              <a:t>fied.	</a:t>
            </a:r>
            <a:r>
              <a:rPr sz="2400" spc="-15" dirty="0">
                <a:latin typeface="Calibri"/>
                <a:cs typeface="Calibri"/>
              </a:rPr>
              <a:t>I</a:t>
            </a:r>
            <a:r>
              <a:rPr sz="2400" spc="80" dirty="0">
                <a:latin typeface="Calibri"/>
                <a:cs typeface="Calibri"/>
              </a:rPr>
              <a:t>t</a:t>
            </a:r>
            <a:r>
              <a:rPr sz="2400" spc="-145" dirty="0">
                <a:latin typeface="Calibri"/>
                <a:cs typeface="Calibri"/>
              </a:rPr>
              <a:t>’</a:t>
            </a:r>
            <a:r>
              <a:rPr sz="2400" dirty="0">
                <a:latin typeface="Calibri"/>
                <a:cs typeface="Calibri"/>
              </a:rPr>
              <a:t>s</a:t>
            </a:r>
            <a:r>
              <a:rPr sz="2400" spc="-20" dirty="0">
                <a:latin typeface="Calibri"/>
                <a:cs typeface="Calibri"/>
              </a:rPr>
              <a:t> </a:t>
            </a:r>
            <a:r>
              <a:rPr sz="2400" dirty="0">
                <a:latin typeface="Calibri"/>
                <a:cs typeface="Calibri"/>
              </a:rPr>
              <a:t>p</a:t>
            </a:r>
            <a:r>
              <a:rPr sz="2400" spc="-35" dirty="0">
                <a:latin typeface="Calibri"/>
                <a:cs typeface="Calibri"/>
              </a:rPr>
              <a:t>r</a:t>
            </a:r>
            <a:r>
              <a:rPr sz="2400" spc="-50" dirty="0">
                <a:latin typeface="Calibri"/>
                <a:cs typeface="Calibri"/>
              </a:rPr>
              <a:t>oďaďl</a:t>
            </a:r>
            <a:r>
              <a:rPr sz="2400" dirty="0">
                <a:latin typeface="Calibri"/>
                <a:cs typeface="Calibri"/>
              </a:rPr>
              <a:t>e th</a:t>
            </a:r>
            <a:r>
              <a:rPr sz="2400" spc="-25" dirty="0">
                <a:latin typeface="Calibri"/>
                <a:cs typeface="Calibri"/>
              </a:rPr>
              <a:t>a</a:t>
            </a:r>
            <a:r>
              <a:rPr sz="2400" spc="-10" dirty="0">
                <a:latin typeface="Calibri"/>
                <a:cs typeface="Calibri"/>
              </a:rPr>
              <a:t>t</a:t>
            </a:r>
            <a:r>
              <a:rPr sz="2400" spc="-85" dirty="0">
                <a:latin typeface="Times New Roman"/>
                <a:cs typeface="Times New Roman"/>
              </a:rPr>
              <a:t> </a:t>
            </a:r>
            <a:r>
              <a:rPr sz="2400" dirty="0">
                <a:latin typeface="Calibri"/>
                <a:cs typeface="Calibri"/>
              </a:rPr>
              <a:t>this</a:t>
            </a:r>
            <a:r>
              <a:rPr sz="2400" spc="-60" dirty="0">
                <a:latin typeface="Times New Roman"/>
                <a:cs typeface="Times New Roman"/>
              </a:rPr>
              <a:t> </a:t>
            </a:r>
            <a:r>
              <a:rPr sz="2400" spc="-50"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sou</a:t>
            </a:r>
            <a:r>
              <a:rPr sz="2400" spc="-45" dirty="0">
                <a:latin typeface="Calibri"/>
                <a:cs typeface="Calibri"/>
              </a:rPr>
              <a:t>r</a:t>
            </a:r>
            <a:r>
              <a:rPr sz="2400" spc="-15" dirty="0">
                <a:latin typeface="Calibri"/>
                <a:cs typeface="Calibri"/>
              </a:rPr>
              <a:t>c</a:t>
            </a:r>
            <a:r>
              <a:rPr sz="2400" spc="-10" dirty="0">
                <a:latin typeface="Calibri"/>
                <a:cs typeface="Calibri"/>
              </a:rPr>
              <a:t>e</a:t>
            </a:r>
            <a:r>
              <a:rPr sz="2400" dirty="0">
                <a:latin typeface="Calibri"/>
                <a:cs typeface="Calibri"/>
              </a:rPr>
              <a:t>d</a:t>
            </a:r>
            <a:r>
              <a:rPr sz="2400" spc="-60" dirty="0">
                <a:latin typeface="Times New Roman"/>
                <a:cs typeface="Times New Roman"/>
              </a:rPr>
              <a:t> </a:t>
            </a:r>
            <a:r>
              <a:rPr sz="2400" spc="-20" dirty="0">
                <a:latin typeface="Calibri"/>
                <a:cs typeface="Calibri"/>
              </a:rPr>
              <a:t>b</a:t>
            </a:r>
            <a:r>
              <a:rPr sz="2400" spc="-15" dirty="0">
                <a:latin typeface="Calibri"/>
                <a:cs typeface="Calibri"/>
              </a:rPr>
              <a:t>y</a:t>
            </a:r>
            <a:r>
              <a:rPr sz="2400" spc="-60"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dirty="0">
                <a:latin typeface="Calibri"/>
                <a:cs typeface="Calibri"/>
              </a:rPr>
              <a:t>O</a:t>
            </a:r>
            <a:r>
              <a:rPr sz="2400" spc="-5" dirty="0">
                <a:latin typeface="Calibri"/>
                <a:cs typeface="Calibri"/>
              </a:rPr>
              <a:t>-</a:t>
            </a:r>
            <a:r>
              <a:rPr sz="2400" spc="-15" dirty="0">
                <a:latin typeface="Calibri"/>
                <a:cs typeface="Calibri"/>
              </a:rPr>
              <a:t>1</a:t>
            </a:r>
            <a:r>
              <a:rPr sz="2400" spc="-60" dirty="0">
                <a:latin typeface="Times New Roman"/>
                <a:cs typeface="Times New Roman"/>
              </a:rPr>
              <a:t> </a:t>
            </a:r>
            <a:r>
              <a:rPr sz="2400" dirty="0">
                <a:latin typeface="Calibri"/>
                <a:cs typeface="Calibri"/>
              </a:rPr>
              <a:t>a</a:t>
            </a:r>
            <a:r>
              <a:rPr sz="2400" spc="-5" dirty="0">
                <a:latin typeface="Calibri"/>
                <a:cs typeface="Calibri"/>
              </a:rPr>
              <a:t>ds</a:t>
            </a:r>
            <a:r>
              <a:rPr sz="2400" spc="-10" dirty="0">
                <a:latin typeface="Calibri"/>
                <a:cs typeface="Calibri"/>
              </a:rPr>
              <a:t>o</a:t>
            </a:r>
            <a:r>
              <a:rPr sz="2400" dirty="0">
                <a:latin typeface="Calibri"/>
                <a:cs typeface="Calibri"/>
              </a:rPr>
              <a:t>r</a:t>
            </a:r>
            <a:r>
              <a:rPr sz="2400" spc="-15" dirty="0">
                <a:latin typeface="Calibri"/>
                <a:cs typeface="Calibri"/>
              </a:rPr>
              <a:t>p</a:t>
            </a:r>
            <a:r>
              <a:rPr sz="2400" dirty="0">
                <a:latin typeface="Calibri"/>
                <a:cs typeface="Calibri"/>
              </a:rPr>
              <a:t>ti</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o</a:t>
            </a:r>
            <a:r>
              <a:rPr sz="2400" dirty="0">
                <a:latin typeface="Calibri"/>
                <a:cs typeface="Calibri"/>
              </a:rPr>
              <a:t>n</a:t>
            </a:r>
            <a:r>
              <a:rPr sz="2400" spc="-60" dirty="0">
                <a:latin typeface="Times New Roman"/>
                <a:cs typeface="Times New Roman"/>
              </a:rPr>
              <a:t> </a:t>
            </a:r>
            <a:r>
              <a:rPr sz="2400" spc="-5" dirty="0">
                <a:latin typeface="Calibri"/>
                <a:cs typeface="Calibri"/>
              </a:rPr>
              <a:t>sur</a:t>
            </a:r>
            <a:r>
              <a:rPr sz="2400" spc="-55" dirty="0">
                <a:latin typeface="Calibri"/>
                <a:cs typeface="Calibri"/>
              </a:rPr>
              <a:t>f</a:t>
            </a:r>
            <a:r>
              <a:rPr sz="2400" spc="-15" dirty="0">
                <a:latin typeface="Calibri"/>
                <a:cs typeface="Calibri"/>
              </a:rPr>
              <a:t>a</a:t>
            </a:r>
            <a:r>
              <a:rPr sz="2400" spc="-10" dirty="0">
                <a:latin typeface="Calibri"/>
                <a:cs typeface="Calibri"/>
              </a:rPr>
              <a:t>c</a:t>
            </a:r>
            <a:r>
              <a:rPr sz="2400" dirty="0">
                <a:latin typeface="Calibri"/>
                <a:cs typeface="Calibri"/>
              </a:rPr>
              <a:t>e.</a:t>
            </a:r>
            <a:endParaRPr sz="2400">
              <a:latin typeface="Calibri"/>
              <a:cs typeface="Calibri"/>
            </a:endParaRPr>
          </a:p>
          <a:p>
            <a:pPr marL="12700">
              <a:lnSpc>
                <a:spcPct val="100000"/>
              </a:lnSpc>
              <a:spcBef>
                <a:spcPts val="910"/>
              </a:spcBef>
            </a:pPr>
            <a:r>
              <a:rPr sz="2400" spc="-25" dirty="0">
                <a:latin typeface="Arial"/>
                <a:cs typeface="Arial"/>
              </a:rPr>
              <a:t>►</a:t>
            </a:r>
            <a:r>
              <a:rPr sz="2400" spc="-140" dirty="0">
                <a:latin typeface="Arial"/>
                <a:cs typeface="Arial"/>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0" dirty="0">
                <a:latin typeface="Times New Roman"/>
                <a:cs typeface="Times New Roman"/>
              </a:rPr>
              <a:t> </a:t>
            </a:r>
            <a:r>
              <a:rPr sz="2400" spc="-5" dirty="0">
                <a:latin typeface="Calibri"/>
                <a:cs typeface="Calibri"/>
              </a:rPr>
              <a:t>sou</a:t>
            </a:r>
            <a:r>
              <a:rPr sz="2400" spc="-40" dirty="0">
                <a:latin typeface="Calibri"/>
                <a:cs typeface="Calibri"/>
              </a:rPr>
              <a:t>r</a:t>
            </a:r>
            <a:r>
              <a:rPr sz="2400" spc="-15" dirty="0">
                <a:latin typeface="Calibri"/>
                <a:cs typeface="Calibri"/>
              </a:rPr>
              <a:t>c</a:t>
            </a:r>
            <a:r>
              <a:rPr sz="2400" spc="-10" dirty="0">
                <a:latin typeface="Calibri"/>
                <a:cs typeface="Calibri"/>
              </a:rPr>
              <a:t>e</a:t>
            </a:r>
            <a:r>
              <a:rPr sz="2400" dirty="0">
                <a:latin typeface="Calibri"/>
                <a:cs typeface="Calibri"/>
              </a:rPr>
              <a:t>d</a:t>
            </a:r>
            <a:r>
              <a:rPr sz="2400" spc="-60" dirty="0">
                <a:latin typeface="Times New Roman"/>
                <a:cs typeface="Times New Roman"/>
              </a:rPr>
              <a:t> </a:t>
            </a:r>
            <a:r>
              <a:rPr sz="2400" spc="-15" dirty="0">
                <a:latin typeface="Calibri"/>
                <a:cs typeface="Calibri"/>
              </a:rPr>
              <a:t>emi</a:t>
            </a:r>
            <a:r>
              <a:rPr sz="2400" spc="-5" dirty="0">
                <a:latin typeface="Calibri"/>
                <a:cs typeface="Calibri"/>
              </a:rPr>
              <a:t>ss</a:t>
            </a:r>
            <a:r>
              <a:rPr sz="2400" dirty="0">
                <a:latin typeface="Calibri"/>
                <a:cs typeface="Calibri"/>
              </a:rPr>
              <a: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5" dirty="0">
                <a:latin typeface="Calibri"/>
                <a:cs typeface="Calibri"/>
              </a:rPr>
              <a:t>d</a:t>
            </a:r>
            <a:r>
              <a:rPr sz="2400" dirty="0">
                <a:latin typeface="Calibri"/>
                <a:cs typeface="Calibri"/>
              </a:rPr>
              <a:t>id</a:t>
            </a:r>
            <a:r>
              <a:rPr sz="2400" spc="-60" dirty="0">
                <a:latin typeface="Times New Roman"/>
                <a:cs typeface="Times New Roman"/>
              </a:rPr>
              <a:t> </a:t>
            </a:r>
            <a:r>
              <a:rPr sz="2400" spc="-5" dirty="0">
                <a:latin typeface="Calibri"/>
                <a:cs typeface="Calibri"/>
              </a:rPr>
              <a:t>no</a:t>
            </a:r>
            <a:r>
              <a:rPr sz="2400" dirty="0">
                <a:latin typeface="Calibri"/>
                <a:cs typeface="Calibri"/>
              </a:rPr>
              <a:t>t</a:t>
            </a:r>
            <a:r>
              <a:rPr sz="2400" spc="-70" dirty="0">
                <a:latin typeface="Times New Roman"/>
                <a:cs typeface="Times New Roman"/>
              </a:rPr>
              <a:t> </a:t>
            </a:r>
            <a:r>
              <a:rPr sz="2400" spc="-5" dirty="0">
                <a:latin typeface="Calibri"/>
                <a:cs typeface="Calibri"/>
              </a:rPr>
              <a:t>unde</a:t>
            </a:r>
            <a:r>
              <a:rPr sz="2400" spc="-30" dirty="0">
                <a:latin typeface="Calibri"/>
                <a:cs typeface="Calibri"/>
              </a:rPr>
              <a:t>rg</a:t>
            </a:r>
            <a:r>
              <a:rPr sz="2400" dirty="0">
                <a:latin typeface="Calibri"/>
                <a:cs typeface="Calibri"/>
              </a:rPr>
              <a:t>o</a:t>
            </a:r>
            <a:r>
              <a:rPr sz="2400" spc="-60" dirty="0">
                <a:latin typeface="Times New Roman"/>
                <a:cs typeface="Times New Roman"/>
              </a:rPr>
              <a:t> </a:t>
            </a:r>
            <a:r>
              <a:rPr sz="2400" dirty="0">
                <a:latin typeface="Calibri"/>
                <a:cs typeface="Calibri"/>
              </a:rPr>
              <a:t>a</a:t>
            </a:r>
            <a:r>
              <a:rPr sz="2400" spc="-55" dirty="0">
                <a:latin typeface="Calibri"/>
                <a:cs typeface="Calibri"/>
              </a:rPr>
              <a:t>n</a:t>
            </a:r>
            <a:r>
              <a:rPr sz="2400" spc="-15" dirty="0">
                <a:latin typeface="Calibri"/>
                <a:cs typeface="Calibri"/>
              </a:rPr>
              <a:t>y</a:t>
            </a:r>
            <a:r>
              <a:rPr sz="2400" spc="-60" dirty="0">
                <a:latin typeface="Times New Roman"/>
                <a:cs typeface="Times New Roman"/>
              </a:rPr>
              <a:t> </a:t>
            </a:r>
            <a:r>
              <a:rPr sz="2400" dirty="0">
                <a:latin typeface="Calibri"/>
                <a:cs typeface="Calibri"/>
              </a:rPr>
              <a:t>i</a:t>
            </a:r>
            <a:r>
              <a:rPr sz="2400" spc="-25" dirty="0">
                <a:latin typeface="Calibri"/>
                <a:cs typeface="Calibri"/>
              </a:rPr>
              <a:t>n</a:t>
            </a:r>
            <a:r>
              <a:rPr sz="2400" spc="-35" dirty="0">
                <a:latin typeface="Calibri"/>
                <a:cs typeface="Calibri"/>
              </a:rPr>
              <a:t>t</a:t>
            </a:r>
            <a:r>
              <a:rPr sz="2400" dirty="0">
                <a:latin typeface="Calibri"/>
                <a:cs typeface="Calibri"/>
              </a:rPr>
              <a:t>ens</a:t>
            </a:r>
            <a:r>
              <a:rPr sz="2400" spc="-5" dirty="0">
                <a:latin typeface="Calibri"/>
                <a:cs typeface="Calibri"/>
              </a:rPr>
              <a:t>i</a:t>
            </a:r>
            <a:r>
              <a:rPr sz="2400" spc="-10" dirty="0">
                <a:latin typeface="Calibri"/>
                <a:cs typeface="Calibri"/>
              </a:rPr>
              <a:t>ty</a:t>
            </a:r>
            <a:endParaRPr sz="2400">
              <a:latin typeface="Calibri"/>
              <a:cs typeface="Calibri"/>
            </a:endParaRPr>
          </a:p>
          <a:p>
            <a:pPr marL="12700">
              <a:lnSpc>
                <a:spcPct val="100000"/>
              </a:lnSpc>
              <a:spcBef>
                <a:spcPts val="25"/>
              </a:spcBef>
            </a:pPr>
            <a:r>
              <a:rPr sz="2400" dirty="0">
                <a:latin typeface="Calibri"/>
                <a:cs typeface="Calibri"/>
              </a:rPr>
              <a:t>l</a:t>
            </a:r>
            <a:r>
              <a:rPr sz="2400" spc="-5" dirty="0">
                <a:latin typeface="Calibri"/>
                <a:cs typeface="Calibri"/>
              </a:rPr>
              <a:t>o</a:t>
            </a:r>
            <a:r>
              <a:rPr sz="2400" spc="-10" dirty="0">
                <a:latin typeface="Calibri"/>
                <a:cs typeface="Calibri"/>
              </a:rPr>
              <a:t>s</a:t>
            </a:r>
            <a:r>
              <a:rPr sz="2400" spc="-5" dirty="0">
                <a:latin typeface="Calibri"/>
                <a:cs typeface="Calibri"/>
              </a:rPr>
              <a:t>s</a:t>
            </a:r>
            <a:r>
              <a:rPr sz="2400" dirty="0">
                <a:latin typeface="Calibri"/>
                <a:cs typeface="Calibri"/>
              </a:rPr>
              <a:t>,</a:t>
            </a:r>
            <a:r>
              <a:rPr sz="2400" spc="-75" dirty="0">
                <a:latin typeface="Times New Roman"/>
                <a:cs typeface="Times New Roman"/>
              </a:rPr>
              <a:t> </a:t>
            </a:r>
            <a:r>
              <a:rPr sz="2400" spc="-10" dirty="0">
                <a:latin typeface="Calibri"/>
                <a:cs typeface="Calibri"/>
              </a:rPr>
              <a:t>a</a:t>
            </a:r>
            <a:r>
              <a:rPr sz="2400" spc="-5" dirty="0">
                <a:latin typeface="Calibri"/>
                <a:cs typeface="Calibri"/>
              </a:rPr>
              <a:t>f</a:t>
            </a:r>
            <a:r>
              <a:rPr sz="2400" spc="-30" dirty="0">
                <a:latin typeface="Calibri"/>
                <a:cs typeface="Calibri"/>
              </a:rPr>
              <a:t>t</a:t>
            </a:r>
            <a:r>
              <a:rPr sz="2400" dirty="0">
                <a:latin typeface="Calibri"/>
                <a:cs typeface="Calibri"/>
              </a:rPr>
              <a:t>er</a:t>
            </a:r>
            <a:r>
              <a:rPr sz="2400" spc="-70" dirty="0">
                <a:latin typeface="Times New Roman"/>
                <a:cs typeface="Times New Roman"/>
              </a:rPr>
              <a:t> </a:t>
            </a:r>
            <a:r>
              <a:rPr sz="2400" spc="-5" dirty="0">
                <a:latin typeface="Calibri"/>
                <a:cs typeface="Calibri"/>
              </a:rPr>
              <a:t>samp</a:t>
            </a:r>
            <a:r>
              <a:rPr sz="2400" dirty="0">
                <a:latin typeface="Calibri"/>
                <a:cs typeface="Calibri"/>
              </a:rPr>
              <a:t>le</a:t>
            </a:r>
            <a:r>
              <a:rPr sz="2400" spc="-75" dirty="0">
                <a:latin typeface="Times New Roman"/>
                <a:cs typeface="Times New Roman"/>
              </a:rPr>
              <a:t> </a:t>
            </a:r>
            <a:r>
              <a:rPr sz="2400" spc="-30" dirty="0">
                <a:latin typeface="Calibri"/>
                <a:cs typeface="Calibri"/>
              </a:rPr>
              <a:t>w</a:t>
            </a:r>
            <a:r>
              <a:rPr sz="2400" dirty="0">
                <a:latin typeface="Calibri"/>
                <a:cs typeface="Calibri"/>
              </a:rPr>
              <a:t>ashi</a:t>
            </a:r>
            <a:r>
              <a:rPr sz="2400" spc="-5" dirty="0">
                <a:latin typeface="Calibri"/>
                <a:cs typeface="Calibri"/>
              </a:rPr>
              <a:t>n</a:t>
            </a:r>
            <a:r>
              <a:rPr sz="2400" dirty="0">
                <a:latin typeface="Calibri"/>
                <a:cs typeface="Calibri"/>
              </a:rPr>
              <a:t>g</a:t>
            </a:r>
            <a:r>
              <a:rPr sz="2400" spc="-7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10" dirty="0">
                <a:latin typeface="Calibri"/>
                <a:cs typeface="Calibri"/>
              </a:rPr>
              <a:t>i</a:t>
            </a:r>
            <a:r>
              <a:rPr sz="2400" spc="-5" dirty="0">
                <a:latin typeface="Calibri"/>
                <a:cs typeface="Calibri"/>
              </a:rPr>
              <a:t>ncub</a:t>
            </a:r>
            <a:r>
              <a:rPr sz="2400" spc="-25" dirty="0">
                <a:latin typeface="Calibri"/>
                <a:cs typeface="Calibri"/>
              </a:rPr>
              <a:t>a</a:t>
            </a:r>
            <a:r>
              <a:rPr sz="2400" dirty="0">
                <a:latin typeface="Calibri"/>
                <a:cs typeface="Calibri"/>
              </a:rPr>
              <a:t>ti</a:t>
            </a:r>
            <a:r>
              <a:rPr sz="2400" spc="-10" dirty="0">
                <a:latin typeface="Calibri"/>
                <a:cs typeface="Calibri"/>
              </a:rPr>
              <a:t>o</a:t>
            </a:r>
            <a:r>
              <a:rPr sz="2400" dirty="0">
                <a:latin typeface="Calibri"/>
                <a:cs typeface="Calibri"/>
              </a:rPr>
              <a:t>n</a:t>
            </a:r>
            <a:r>
              <a:rPr sz="2400" spc="-75"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r</a:t>
            </a:r>
            <a:r>
              <a:rPr sz="2400" spc="-65" dirty="0">
                <a:latin typeface="Times New Roman"/>
                <a:cs typeface="Times New Roman"/>
              </a:rPr>
              <a:t> </a:t>
            </a:r>
            <a:r>
              <a:rPr sz="2400" dirty="0">
                <a:latin typeface="Calibri"/>
                <a:cs typeface="Calibri"/>
              </a:rPr>
              <a:t>2</a:t>
            </a:r>
            <a:r>
              <a:rPr sz="2400" spc="-15" dirty="0">
                <a:latin typeface="Calibri"/>
                <a:cs typeface="Calibri"/>
              </a:rPr>
              <a:t>.</a:t>
            </a:r>
            <a:r>
              <a:rPr sz="2400" dirty="0">
                <a:latin typeface="Calibri"/>
                <a:cs typeface="Calibri"/>
              </a:rPr>
              <a:t>5</a:t>
            </a:r>
            <a:r>
              <a:rPr sz="2400" spc="-70" dirty="0">
                <a:latin typeface="Times New Roman"/>
                <a:cs typeface="Times New Roman"/>
              </a:rPr>
              <a:t> </a:t>
            </a:r>
            <a:r>
              <a:rPr sz="2400" dirty="0">
                <a:latin typeface="Calibri"/>
                <a:cs typeface="Calibri"/>
              </a:rPr>
              <a:t>h</a:t>
            </a:r>
            <a:r>
              <a:rPr sz="2400" spc="-60" dirty="0">
                <a:latin typeface="Times New Roman"/>
                <a:cs typeface="Times New Roman"/>
              </a:rPr>
              <a:t> </a:t>
            </a:r>
            <a:r>
              <a:rPr sz="2400" dirty="0">
                <a:latin typeface="Calibri"/>
                <a:cs typeface="Calibri"/>
              </a:rPr>
              <a:t>m</a:t>
            </a:r>
            <a:r>
              <a:rPr sz="2400" spc="-15" dirty="0">
                <a:latin typeface="Calibri"/>
                <a:cs typeface="Calibri"/>
              </a:rPr>
              <a:t>o</a:t>
            </a:r>
            <a:r>
              <a:rPr sz="2400" spc="-45" dirty="0">
                <a:latin typeface="Calibri"/>
                <a:cs typeface="Calibri"/>
              </a:rPr>
              <a:t>r</a:t>
            </a:r>
            <a:r>
              <a:rPr sz="2400" dirty="0">
                <a:latin typeface="Calibri"/>
                <a:cs typeface="Calibri"/>
              </a:rPr>
              <a:t>e.</a:t>
            </a:r>
            <a:endParaRPr sz="2400">
              <a:latin typeface="Calibri"/>
              <a:cs typeface="Calibri"/>
            </a:endParaRPr>
          </a:p>
          <a:p>
            <a:pPr marL="12700" marR="245745">
              <a:lnSpc>
                <a:spcPct val="100400"/>
              </a:lnSpc>
              <a:spcBef>
                <a:spcPts val="910"/>
              </a:spcBef>
            </a:pPr>
            <a:r>
              <a:rPr sz="2400" spc="-25" dirty="0">
                <a:latin typeface="Arial"/>
                <a:cs typeface="Arial"/>
              </a:rPr>
              <a:t>►</a:t>
            </a:r>
            <a:r>
              <a:rPr sz="2400" spc="-140" dirty="0">
                <a:latin typeface="Arial"/>
                <a:cs typeface="Arial"/>
              </a:rPr>
              <a:t> </a:t>
            </a:r>
            <a:r>
              <a:rPr sz="2400" dirty="0">
                <a:latin typeface="Calibri"/>
                <a:cs typeface="Calibri"/>
              </a:rPr>
              <a:t>A</a:t>
            </a:r>
            <a:r>
              <a:rPr sz="2400" spc="-15" dirty="0">
                <a:latin typeface="Calibri"/>
                <a:cs typeface="Calibri"/>
              </a:rPr>
              <a:t>p</a:t>
            </a:r>
            <a:r>
              <a:rPr sz="2400" spc="-10" dirty="0">
                <a:latin typeface="Calibri"/>
                <a:cs typeface="Calibri"/>
              </a:rPr>
              <a:t>t</a:t>
            </a:r>
            <a:r>
              <a:rPr sz="2400" spc="-75" dirty="0">
                <a:latin typeface="Times New Roman"/>
                <a:cs typeface="Times New Roman"/>
              </a:rPr>
              <a:t> </a:t>
            </a:r>
            <a:r>
              <a:rPr sz="2400" spc="-35" dirty="0">
                <a:latin typeface="Calibri"/>
                <a:cs typeface="Calibri"/>
              </a:rPr>
              <a:t>c</a:t>
            </a:r>
            <a:r>
              <a:rPr sz="2400" spc="-20" dirty="0">
                <a:latin typeface="Calibri"/>
                <a:cs typeface="Calibri"/>
              </a:rPr>
              <a:t>o</a:t>
            </a:r>
            <a:r>
              <a:rPr sz="2400" spc="-45" dirty="0">
                <a:latin typeface="Calibri"/>
                <a:cs typeface="Calibri"/>
              </a:rPr>
              <a:t>v</a:t>
            </a:r>
            <a:r>
              <a:rPr sz="2400" spc="-15" dirty="0">
                <a:latin typeface="Calibri"/>
                <a:cs typeface="Calibri"/>
              </a:rPr>
              <a:t>e</a:t>
            </a:r>
            <a:r>
              <a:rPr sz="2400" spc="-50" dirty="0">
                <a:latin typeface="Calibri"/>
                <a:cs typeface="Calibri"/>
              </a:rPr>
              <a:t>r</a:t>
            </a:r>
            <a:r>
              <a:rPr sz="2400" spc="-15" dirty="0">
                <a:latin typeface="Calibri"/>
                <a:cs typeface="Calibri"/>
              </a:rPr>
              <a:t>a</a:t>
            </a:r>
            <a:r>
              <a:rPr sz="2400" spc="-40" dirty="0">
                <a:latin typeface="Calibri"/>
                <a:cs typeface="Calibri"/>
              </a:rPr>
              <a:t>g</a:t>
            </a:r>
            <a:r>
              <a:rPr sz="2400" spc="-15" dirty="0">
                <a:latin typeface="Calibri"/>
                <a:cs typeface="Calibri"/>
              </a:rPr>
              <a:t>e</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5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dirty="0">
                <a:latin typeface="Calibri"/>
                <a:cs typeface="Calibri"/>
              </a:rPr>
              <a:t>glass</a:t>
            </a:r>
            <a:r>
              <a:rPr sz="2400" spc="-70"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es</a:t>
            </a:r>
            <a:r>
              <a:rPr sz="2400" spc="-60" dirty="0">
                <a:latin typeface="Times New Roman"/>
                <a:cs typeface="Times New Roman"/>
              </a:rPr>
              <a:t> </a:t>
            </a:r>
            <a:r>
              <a:rPr sz="2400" dirty="0">
                <a:latin typeface="Calibri"/>
                <a:cs typeface="Calibri"/>
              </a:rPr>
              <a:t>is</a:t>
            </a:r>
            <a:r>
              <a:rPr sz="2400" spc="-75" dirty="0">
                <a:latin typeface="Times New Roman"/>
                <a:cs typeface="Times New Roman"/>
              </a:rPr>
              <a:t> </a:t>
            </a:r>
            <a:r>
              <a:rPr sz="2400" dirty="0">
                <a:latin typeface="Calibri"/>
                <a:cs typeface="Calibri"/>
              </a:rPr>
              <a:t>impor</a:t>
            </a:r>
            <a:r>
              <a:rPr sz="2400" spc="-30" dirty="0">
                <a:latin typeface="Calibri"/>
                <a:cs typeface="Calibri"/>
              </a:rPr>
              <a:t>t</a:t>
            </a:r>
            <a:r>
              <a:rPr sz="2400" dirty="0">
                <a:latin typeface="Calibri"/>
                <a:cs typeface="Calibri"/>
              </a:rPr>
              <a:t>a</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10" dirty="0">
                <a:latin typeface="Calibri"/>
                <a:cs typeface="Calibri"/>
              </a:rPr>
              <a:t>s</a:t>
            </a:r>
            <a:r>
              <a:rPr sz="2400" spc="-5" dirty="0">
                <a:latin typeface="Calibri"/>
                <a:cs typeface="Calibri"/>
              </a:rPr>
              <a:t>ur</a:t>
            </a:r>
            <a:r>
              <a:rPr sz="2400" spc="-45"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10" dirty="0">
                <a:latin typeface="Times New Roman"/>
                <a:cs typeface="Times New Roman"/>
              </a:rPr>
              <a:t> </a:t>
            </a:r>
            <a:r>
              <a:rPr sz="2400" dirty="0">
                <a:latin typeface="Calibri"/>
                <a:cs typeface="Calibri"/>
              </a:rPr>
              <a:t>mod</a:t>
            </a:r>
            <a:r>
              <a:rPr sz="2400" spc="-5" dirty="0">
                <a:latin typeface="Calibri"/>
                <a:cs typeface="Calibri"/>
              </a:rPr>
              <a:t>if</a:t>
            </a:r>
            <a:r>
              <a:rPr sz="2400" dirty="0">
                <a:latin typeface="Calibri"/>
                <a:cs typeface="Calibri"/>
              </a:rPr>
              <a:t>i</a:t>
            </a:r>
            <a:r>
              <a:rPr sz="2400" spc="-40" dirty="0">
                <a:latin typeface="Calibri"/>
                <a:cs typeface="Calibri"/>
              </a:rPr>
              <a:t>c</a:t>
            </a:r>
            <a:r>
              <a:rPr sz="2400" spc="-25" dirty="0">
                <a:latin typeface="Calibri"/>
                <a:cs typeface="Calibri"/>
              </a:rPr>
              <a:t>a</a:t>
            </a:r>
            <a:r>
              <a:rPr sz="2400" dirty="0">
                <a:latin typeface="Calibri"/>
                <a:cs typeface="Calibri"/>
              </a:rPr>
              <a:t>ti</a:t>
            </a:r>
            <a:r>
              <a:rPr sz="2400" spc="-5" dirty="0">
                <a:latin typeface="Calibri"/>
                <a:cs typeface="Calibri"/>
              </a:rPr>
              <a:t>on</a:t>
            </a:r>
            <a:r>
              <a:rPr sz="2400" dirty="0">
                <a:latin typeface="Calibri"/>
                <a:cs typeface="Calibri"/>
              </a:rPr>
              <a:t>s</a:t>
            </a:r>
            <a:r>
              <a:rPr sz="2400" spc="-9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ll</a:t>
            </a:r>
            <a:r>
              <a:rPr sz="2400" spc="-25" dirty="0">
                <a:latin typeface="Calibri"/>
                <a:cs typeface="Calibri"/>
              </a:rPr>
              <a:t>o</a:t>
            </a:r>
            <a:r>
              <a:rPr sz="2400" dirty="0">
                <a:latin typeface="Calibri"/>
                <a:cs typeface="Calibri"/>
              </a:rPr>
              <a:t>wi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dirty="0">
                <a:latin typeface="Calibri"/>
                <a:cs typeface="Calibri"/>
              </a:rPr>
              <a:t>i</a:t>
            </a:r>
            <a:r>
              <a:rPr sz="2400" spc="-30" dirty="0">
                <a:latin typeface="Calibri"/>
                <a:cs typeface="Calibri"/>
              </a:rPr>
              <a:t>n</a:t>
            </a:r>
            <a:r>
              <a:rPr sz="2400" spc="-35" dirty="0">
                <a:latin typeface="Calibri"/>
                <a:cs typeface="Calibri"/>
              </a:rPr>
              <a:t>t</a:t>
            </a:r>
            <a:r>
              <a:rPr sz="2400" spc="-15" dirty="0">
                <a:latin typeface="Calibri"/>
                <a:cs typeface="Calibri"/>
              </a:rPr>
              <a:t>e</a:t>
            </a:r>
            <a:r>
              <a:rPr sz="2400" spc="-50" dirty="0">
                <a:latin typeface="Calibri"/>
                <a:cs typeface="Calibri"/>
              </a:rPr>
              <a:t>r</a:t>
            </a:r>
            <a:r>
              <a:rPr sz="2400" spc="-15" dirty="0">
                <a:latin typeface="Calibri"/>
                <a:cs typeface="Calibri"/>
              </a:rPr>
              <a:t>a</a:t>
            </a:r>
            <a:r>
              <a:rPr sz="2400" spc="-10" dirty="0">
                <a:latin typeface="Calibri"/>
                <a:cs typeface="Calibri"/>
              </a:rPr>
              <a:t>c</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dirty="0">
                <a:latin typeface="Calibri"/>
                <a:cs typeface="Calibri"/>
              </a:rPr>
              <a:t>ki</a:t>
            </a:r>
            <a:r>
              <a:rPr sz="2400" spc="-20" dirty="0">
                <a:latin typeface="Calibri"/>
                <a:cs typeface="Calibri"/>
              </a:rPr>
              <a:t>n</a:t>
            </a:r>
            <a:r>
              <a:rPr sz="2400" spc="-25" dirty="0">
                <a:latin typeface="Calibri"/>
                <a:cs typeface="Calibri"/>
              </a:rPr>
              <a:t>e</a:t>
            </a:r>
            <a:r>
              <a:rPr sz="2400" dirty="0">
                <a:latin typeface="Calibri"/>
                <a:cs typeface="Calibri"/>
              </a:rPr>
              <a:t>tics.</a:t>
            </a:r>
            <a:endParaRPr sz="2400">
              <a:latin typeface="Calibri"/>
              <a:cs typeface="Calibri"/>
            </a:endParaRPr>
          </a:p>
          <a:p>
            <a:pPr marL="12700">
              <a:lnSpc>
                <a:spcPct val="100000"/>
              </a:lnSpc>
              <a:spcBef>
                <a:spcPts val="925"/>
              </a:spcBef>
            </a:pPr>
            <a:r>
              <a:rPr sz="2400" dirty="0">
                <a:latin typeface="Arial"/>
                <a:cs typeface="Arial"/>
              </a:rPr>
              <a:t>►</a:t>
            </a:r>
            <a:r>
              <a:rPr sz="2400" spc="-145" dirty="0">
                <a:latin typeface="Arial"/>
                <a:cs typeface="Arial"/>
              </a:rPr>
              <a:t> </a:t>
            </a:r>
            <a:r>
              <a:rPr sz="2400" spc="-80" dirty="0">
                <a:latin typeface="Calibri"/>
                <a:cs typeface="Calibri"/>
              </a:rPr>
              <a:t>Y</a:t>
            </a:r>
            <a:r>
              <a:rPr sz="2400" spc="-70" dirty="0">
                <a:latin typeface="Calibri"/>
                <a:cs typeface="Calibri"/>
              </a:rPr>
              <a:t>O</a:t>
            </a:r>
            <a:r>
              <a:rPr sz="2400" spc="-80" dirty="0">
                <a:latin typeface="Calibri"/>
                <a:cs typeface="Calibri"/>
              </a:rPr>
              <a:t>Y</a:t>
            </a:r>
            <a:r>
              <a:rPr sz="2400" spc="-10" dirty="0">
                <a:latin typeface="Calibri"/>
                <a:cs typeface="Calibri"/>
              </a:rPr>
              <a:t>O</a:t>
            </a:r>
            <a:r>
              <a:rPr sz="2400" spc="-5" dirty="0">
                <a:latin typeface="Calibri"/>
                <a:cs typeface="Calibri"/>
              </a:rPr>
              <a:t>-</a:t>
            </a:r>
            <a:r>
              <a:rPr sz="2400" dirty="0">
                <a:latin typeface="Calibri"/>
                <a:cs typeface="Calibri"/>
              </a:rPr>
              <a:t>1</a:t>
            </a:r>
            <a:r>
              <a:rPr sz="2400" spc="-60" dirty="0">
                <a:latin typeface="Times New Roman"/>
                <a:cs typeface="Times New Roman"/>
              </a:rPr>
              <a:t> </a:t>
            </a:r>
            <a:r>
              <a:rPr sz="2400" spc="-20" dirty="0">
                <a:latin typeface="Calibri"/>
                <a:cs typeface="Calibri"/>
              </a:rPr>
              <a:t>c</a:t>
            </a:r>
            <a:r>
              <a:rPr sz="2400" dirty="0">
                <a:latin typeface="Calibri"/>
                <a:cs typeface="Calibri"/>
              </a:rPr>
              <a:t>an</a:t>
            </a:r>
            <a:r>
              <a:rPr sz="2400" spc="-60" dirty="0">
                <a:latin typeface="Times New Roman"/>
                <a:cs typeface="Times New Roman"/>
              </a:rPr>
              <a:t> </a:t>
            </a:r>
            <a:r>
              <a:rPr sz="2400" spc="-5" dirty="0">
                <a:latin typeface="Calibri"/>
                <a:cs typeface="Calibri"/>
              </a:rPr>
              <a:t>b</a:t>
            </a:r>
            <a:r>
              <a:rPr sz="2400" dirty="0">
                <a:latin typeface="Calibri"/>
                <a:cs typeface="Calibri"/>
              </a:rPr>
              <a:t>e</a:t>
            </a:r>
            <a:r>
              <a:rPr sz="2400" spc="-55" dirty="0">
                <a:latin typeface="Times New Roman"/>
                <a:cs typeface="Times New Roman"/>
              </a:rPr>
              <a:t> </a:t>
            </a:r>
            <a:r>
              <a:rPr sz="2400" spc="-5" dirty="0">
                <a:latin typeface="Calibri"/>
                <a:cs typeface="Calibri"/>
              </a:rPr>
              <a:t>u</a:t>
            </a:r>
            <a:r>
              <a:rPr sz="2400" spc="-10" dirty="0">
                <a:latin typeface="Calibri"/>
                <a:cs typeface="Calibri"/>
              </a:rPr>
              <a:t>s</a:t>
            </a:r>
            <a:r>
              <a:rPr sz="2400" dirty="0">
                <a:latin typeface="Calibri"/>
                <a:cs typeface="Calibri"/>
              </a:rPr>
              <a:t>ed</a:t>
            </a:r>
            <a:r>
              <a:rPr sz="2400" spc="-60" dirty="0">
                <a:latin typeface="Times New Roman"/>
                <a:cs typeface="Times New Roman"/>
              </a:rPr>
              <a:t> </a:t>
            </a:r>
            <a:r>
              <a:rPr sz="2400" spc="-30" dirty="0">
                <a:latin typeface="Calibri"/>
                <a:cs typeface="Calibri"/>
              </a:rPr>
              <a:t>t</a:t>
            </a:r>
            <a:r>
              <a:rPr sz="2400" dirty="0">
                <a:latin typeface="Calibri"/>
                <a:cs typeface="Calibri"/>
              </a:rPr>
              <a:t>o</a:t>
            </a:r>
            <a:r>
              <a:rPr sz="2400" spc="-70" dirty="0">
                <a:latin typeface="Times New Roman"/>
                <a:cs typeface="Times New Roman"/>
              </a:rPr>
              <a:t> </a:t>
            </a:r>
            <a:r>
              <a:rPr sz="2400" spc="-25" dirty="0">
                <a:latin typeface="Calibri"/>
                <a:cs typeface="Calibri"/>
              </a:rPr>
              <a:t>t</a:t>
            </a:r>
            <a:r>
              <a:rPr sz="2400" dirty="0">
                <a:latin typeface="Calibri"/>
                <a:cs typeface="Calibri"/>
              </a:rPr>
              <a:t>e</a:t>
            </a:r>
            <a:r>
              <a:rPr sz="2400" spc="-25" dirty="0">
                <a:latin typeface="Calibri"/>
                <a:cs typeface="Calibri"/>
              </a:rPr>
              <a:t>s</a:t>
            </a:r>
            <a:r>
              <a:rPr sz="2400" dirty="0">
                <a:latin typeface="Calibri"/>
                <a:cs typeface="Calibri"/>
              </a:rPr>
              <a:t>t</a:t>
            </a:r>
            <a:r>
              <a:rPr sz="2400" spc="-75" dirty="0">
                <a:latin typeface="Times New Roman"/>
                <a:cs typeface="Times New Roman"/>
              </a:rPr>
              <a:t> </a:t>
            </a:r>
            <a:r>
              <a:rPr sz="2400" spc="-5" dirty="0">
                <a:latin typeface="Calibri"/>
                <a:cs typeface="Calibri"/>
              </a:rPr>
              <a:t>p</a:t>
            </a:r>
            <a:r>
              <a:rPr sz="2400" spc="-40" dirty="0">
                <a:latin typeface="Calibri"/>
                <a:cs typeface="Calibri"/>
              </a:rPr>
              <a:t>r</a:t>
            </a:r>
            <a:r>
              <a:rPr sz="2400" spc="-5" dirty="0">
                <a:latin typeface="Calibri"/>
                <a:cs typeface="Calibri"/>
              </a:rPr>
              <a:t>o</a:t>
            </a:r>
            <a:r>
              <a:rPr sz="2400" spc="-10" dirty="0">
                <a:latin typeface="Calibri"/>
                <a:cs typeface="Calibri"/>
              </a:rPr>
              <a:t>p</a:t>
            </a:r>
            <a:r>
              <a:rPr sz="2400" dirty="0">
                <a:latin typeface="Calibri"/>
                <a:cs typeface="Calibri"/>
              </a:rPr>
              <a:t>er</a:t>
            </a:r>
            <a:r>
              <a:rPr sz="2400" spc="-70" dirty="0">
                <a:latin typeface="Times New Roman"/>
                <a:cs typeface="Times New Roman"/>
              </a:rPr>
              <a:t> </a:t>
            </a:r>
            <a:r>
              <a:rPr sz="2400" spc="-5" dirty="0">
                <a:latin typeface="Calibri"/>
                <a:cs typeface="Calibri"/>
              </a:rPr>
              <a:t>sur</a:t>
            </a:r>
            <a:r>
              <a:rPr sz="2400" spc="-55" dirty="0">
                <a:latin typeface="Calibri"/>
                <a:cs typeface="Calibri"/>
              </a:rPr>
              <a:t>f</a:t>
            </a:r>
            <a:r>
              <a:rPr sz="2400" dirty="0">
                <a:latin typeface="Calibri"/>
                <a:cs typeface="Calibri"/>
              </a:rPr>
              <a:t>ace</a:t>
            </a:r>
            <a:r>
              <a:rPr sz="2400" spc="-50" dirty="0">
                <a:latin typeface="Times New Roman"/>
                <a:cs typeface="Times New Roman"/>
              </a:rPr>
              <a:t> </a:t>
            </a:r>
            <a:r>
              <a:rPr sz="2400" spc="-25" dirty="0">
                <a:latin typeface="Calibri"/>
                <a:cs typeface="Calibri"/>
              </a:rPr>
              <a:t>c</a:t>
            </a:r>
            <a:r>
              <a:rPr sz="2400" spc="-20" dirty="0">
                <a:latin typeface="Calibri"/>
                <a:cs typeface="Calibri"/>
              </a:rPr>
              <a:t>o</a:t>
            </a:r>
            <a:r>
              <a:rPr sz="2400" spc="-30" dirty="0">
                <a:latin typeface="Calibri"/>
                <a:cs typeface="Calibri"/>
              </a:rPr>
              <a:t>v</a:t>
            </a:r>
            <a:r>
              <a:rPr sz="2400" dirty="0">
                <a:latin typeface="Calibri"/>
                <a:cs typeface="Calibri"/>
              </a:rPr>
              <a:t>e</a:t>
            </a:r>
            <a:r>
              <a:rPr sz="2400" spc="-45" dirty="0">
                <a:latin typeface="Calibri"/>
                <a:cs typeface="Calibri"/>
              </a:rPr>
              <a:t>r</a:t>
            </a:r>
            <a:r>
              <a:rPr sz="2400" dirty="0">
                <a:latin typeface="Calibri"/>
                <a:cs typeface="Calibri"/>
              </a:rPr>
              <a:t>a</a:t>
            </a:r>
            <a:r>
              <a:rPr sz="2400" spc="-30" dirty="0">
                <a:latin typeface="Calibri"/>
                <a:cs typeface="Calibri"/>
              </a:rPr>
              <a:t>g</a:t>
            </a:r>
            <a:r>
              <a:rPr sz="2400" dirty="0">
                <a:latin typeface="Calibri"/>
                <a:cs typeface="Calibri"/>
              </a:rPr>
              <a:t>e.</a:t>
            </a:r>
            <a:endParaRPr sz="2400">
              <a:latin typeface="Calibri"/>
              <a:cs typeface="Calibri"/>
            </a:endParaRPr>
          </a:p>
          <a:p>
            <a:pPr marL="3707765">
              <a:lnSpc>
                <a:spcPct val="100000"/>
              </a:lnSpc>
              <a:spcBef>
                <a:spcPts val="975"/>
              </a:spcBef>
            </a:pP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9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1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2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5" dirty="0">
                <a:solidFill>
                  <a:srgbClr val="0D0D0D"/>
                </a:solidFill>
                <a:latin typeface="Times New Roman"/>
                <a:cs typeface="Times New Roman"/>
              </a:rPr>
              <a:t>h</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4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5" dirty="0">
                <a:solidFill>
                  <a:srgbClr val="0D0D0D"/>
                </a:solidFill>
                <a:latin typeface="Times New Roman"/>
                <a:cs typeface="Times New Roman"/>
              </a:rPr>
              <a:t>l</a:t>
            </a:r>
            <a:r>
              <a:rPr sz="1400" dirty="0">
                <a:solidFill>
                  <a:srgbClr val="0D0D0D"/>
                </a:solidFill>
                <a:latin typeface="Times New Roman"/>
                <a:cs typeface="Times New Roman"/>
              </a:rPr>
              <a:t>. </a:t>
            </a:r>
            <a:r>
              <a:rPr sz="1400" spc="-2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4" name="object 4"/>
          <p:cNvSpPr txBox="1"/>
          <p:nvPr/>
        </p:nvSpPr>
        <p:spPr>
          <a:xfrm>
            <a:off x="7429894" y="2287"/>
            <a:ext cx="1665605" cy="152400"/>
          </a:xfrm>
          <a:prstGeom prst="rect">
            <a:avLst/>
          </a:prstGeom>
        </p:spPr>
        <p:txBody>
          <a:bodyPr vert="horz" wrap="square" lIns="0" tIns="0" rIns="0" bIns="0" rtlCol="0">
            <a:spAutoFit/>
          </a:bodyPr>
          <a:lstStyle/>
          <a:p>
            <a:pPr marL="12700">
              <a:lnSpc>
                <a:spcPts val="137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
        <p:nvSpPr>
          <p:cNvPr id="5" name="object 5"/>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0746" y="472834"/>
            <a:ext cx="5525770" cy="1477645"/>
          </a:xfrm>
          <a:prstGeom prst="rect">
            <a:avLst/>
          </a:prstGeom>
        </p:spPr>
        <p:txBody>
          <a:bodyPr vert="horz" wrap="square" lIns="0" tIns="0" rIns="0" bIns="0" rtlCol="0">
            <a:spAutoFit/>
          </a:bodyPr>
          <a:lstStyle/>
          <a:p>
            <a:pPr marL="4445" algn="ctr">
              <a:lnSpc>
                <a:spcPct val="100000"/>
              </a:lnSpc>
            </a:pPr>
            <a:r>
              <a:rPr sz="4800" dirty="0">
                <a:latin typeface="Times New Roman"/>
                <a:cs typeface="Times New Roman"/>
              </a:rPr>
              <a:t>Furt</a:t>
            </a:r>
            <a:r>
              <a:rPr sz="4800" spc="-15" dirty="0">
                <a:latin typeface="Times New Roman"/>
                <a:cs typeface="Times New Roman"/>
              </a:rPr>
              <a:t>h</a:t>
            </a:r>
            <a:r>
              <a:rPr sz="4800" dirty="0">
                <a:latin typeface="Times New Roman"/>
                <a:cs typeface="Times New Roman"/>
              </a:rPr>
              <a:t>er</a:t>
            </a:r>
            <a:r>
              <a:rPr sz="4800" spc="-265" dirty="0">
                <a:latin typeface="Times New Roman"/>
                <a:cs typeface="Times New Roman"/>
              </a:rPr>
              <a:t> </a:t>
            </a:r>
            <a:r>
              <a:rPr sz="4800" dirty="0">
                <a:latin typeface="Times New Roman"/>
                <a:cs typeface="Times New Roman"/>
              </a:rPr>
              <a:t>Analysi</a:t>
            </a:r>
            <a:r>
              <a:rPr sz="4800" spc="5" dirty="0">
                <a:latin typeface="Times New Roman"/>
                <a:cs typeface="Times New Roman"/>
              </a:rPr>
              <a:t>s</a:t>
            </a:r>
            <a:r>
              <a:rPr sz="4800" dirty="0">
                <a:latin typeface="Times New Roman"/>
                <a:cs typeface="Times New Roman"/>
              </a:rPr>
              <a:t>:</a:t>
            </a:r>
            <a:endParaRPr sz="4800">
              <a:latin typeface="Times New Roman"/>
              <a:cs typeface="Times New Roman"/>
            </a:endParaRPr>
          </a:p>
          <a:p>
            <a:pPr algn="ctr">
              <a:lnSpc>
                <a:spcPct val="100000"/>
              </a:lnSpc>
              <a:spcBef>
                <a:spcPts val="1070"/>
              </a:spcBef>
              <a:tabLst>
                <a:tab pos="2942590" algn="l"/>
                <a:tab pos="4111625" algn="l"/>
              </a:tabLst>
            </a:pPr>
            <a:r>
              <a:rPr sz="4800" dirty="0">
                <a:latin typeface="Times New Roman"/>
                <a:cs typeface="Times New Roman"/>
              </a:rPr>
              <a:t>Analysis</a:t>
            </a:r>
            <a:r>
              <a:rPr sz="4800" spc="-25" dirty="0">
                <a:latin typeface="Times New Roman"/>
                <a:cs typeface="Times New Roman"/>
              </a:rPr>
              <a:t> </a:t>
            </a:r>
            <a:r>
              <a:rPr sz="4800" dirty="0">
                <a:latin typeface="Times New Roman"/>
                <a:cs typeface="Times New Roman"/>
              </a:rPr>
              <a:t>of	R/G	Mean</a:t>
            </a:r>
            <a:endParaRPr sz="4800">
              <a:latin typeface="Times New Roman"/>
              <a:cs typeface="Times New Roman"/>
            </a:endParaRPr>
          </a:p>
        </p:txBody>
      </p:sp>
      <p:sp>
        <p:nvSpPr>
          <p:cNvPr id="3" name="object 3"/>
          <p:cNvSpPr txBox="1"/>
          <p:nvPr/>
        </p:nvSpPr>
        <p:spPr>
          <a:xfrm>
            <a:off x="4123185" y="2074059"/>
            <a:ext cx="1584325" cy="610235"/>
          </a:xfrm>
          <a:prstGeom prst="rect">
            <a:avLst/>
          </a:prstGeom>
        </p:spPr>
        <p:txBody>
          <a:bodyPr vert="horz" wrap="square" lIns="0" tIns="0" rIns="0" bIns="0" rtlCol="0">
            <a:spAutoFit/>
          </a:bodyPr>
          <a:lstStyle/>
          <a:p>
            <a:pPr marL="12700">
              <a:lnSpc>
                <a:spcPct val="100000"/>
              </a:lnSpc>
            </a:pPr>
            <a:r>
              <a:rPr sz="4800" dirty="0">
                <a:latin typeface="Times New Roman"/>
                <a:cs typeface="Times New Roman"/>
              </a:rPr>
              <a:t>Ratios</a:t>
            </a:r>
            <a:endParaRPr sz="4800">
              <a:latin typeface="Times New Roman"/>
              <a:cs typeface="Times New Roman"/>
            </a:endParaRPr>
          </a:p>
        </p:txBody>
      </p:sp>
      <p:sp>
        <p:nvSpPr>
          <p:cNvPr id="4" name="object 4"/>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74395" y="680129"/>
            <a:ext cx="7398384" cy="6041390"/>
          </a:xfrm>
          <a:prstGeom prst="rect">
            <a:avLst/>
          </a:prstGeom>
        </p:spPr>
        <p:txBody>
          <a:bodyPr vert="horz" wrap="square" lIns="0" tIns="0" rIns="0" bIns="0" rtlCol="0">
            <a:spAutoFit/>
          </a:bodyPr>
          <a:lstStyle/>
          <a:p>
            <a:pPr marR="302260" algn="ctr">
              <a:lnSpc>
                <a:spcPct val="100000"/>
              </a:lnSpc>
            </a:pPr>
            <a:r>
              <a:rPr sz="3600" dirty="0">
                <a:latin typeface="Times New Roman"/>
                <a:cs typeface="Times New Roman"/>
              </a:rPr>
              <a:t>Analys</a:t>
            </a:r>
            <a:r>
              <a:rPr sz="3600" spc="-15" dirty="0">
                <a:latin typeface="Times New Roman"/>
                <a:cs typeface="Times New Roman"/>
              </a:rPr>
              <a:t>i</a:t>
            </a:r>
            <a:r>
              <a:rPr sz="3600" dirty="0">
                <a:latin typeface="Times New Roman"/>
                <a:cs typeface="Times New Roman"/>
              </a:rPr>
              <a:t>s </a:t>
            </a:r>
            <a:r>
              <a:rPr sz="3600" spc="-15" dirty="0">
                <a:latin typeface="Times New Roman"/>
                <a:cs typeface="Times New Roman"/>
              </a:rPr>
              <a:t>o</a:t>
            </a:r>
            <a:r>
              <a:rPr sz="3600" dirty="0">
                <a:latin typeface="Times New Roman"/>
                <a:cs typeface="Times New Roman"/>
              </a:rPr>
              <a:t>f R/G Me</a:t>
            </a:r>
            <a:r>
              <a:rPr sz="3600" spc="-15" dirty="0">
                <a:latin typeface="Times New Roman"/>
                <a:cs typeface="Times New Roman"/>
              </a:rPr>
              <a:t>a</a:t>
            </a:r>
            <a:r>
              <a:rPr sz="3600" dirty="0">
                <a:latin typeface="Times New Roman"/>
                <a:cs typeface="Times New Roman"/>
              </a:rPr>
              <a:t>n Ra</a:t>
            </a:r>
            <a:r>
              <a:rPr sz="3600" spc="-15" dirty="0">
                <a:latin typeface="Times New Roman"/>
                <a:cs typeface="Times New Roman"/>
              </a:rPr>
              <a:t>t</a:t>
            </a:r>
            <a:r>
              <a:rPr sz="3600" dirty="0">
                <a:latin typeface="Times New Roman"/>
                <a:cs typeface="Times New Roman"/>
              </a:rPr>
              <a:t>ios</a:t>
            </a:r>
            <a:endParaRPr sz="3600">
              <a:latin typeface="Times New Roman"/>
              <a:cs typeface="Times New Roman"/>
            </a:endParaRPr>
          </a:p>
          <a:p>
            <a:pPr marL="1802764" indent="-324485">
              <a:lnSpc>
                <a:spcPct val="100000"/>
              </a:lnSpc>
              <a:spcBef>
                <a:spcPts val="459"/>
              </a:spcBef>
              <a:buFont typeface="Symbol"/>
              <a:buChar char=""/>
              <a:tabLst>
                <a:tab pos="1803400" algn="l"/>
              </a:tabLst>
            </a:pPr>
            <a:r>
              <a:rPr sz="3200" dirty="0">
                <a:latin typeface="Times New Roman"/>
                <a:cs typeface="Times New Roman"/>
              </a:rPr>
              <a:t>Materials</a:t>
            </a:r>
            <a:r>
              <a:rPr sz="3200" spc="-15" dirty="0">
                <a:latin typeface="Times New Roman"/>
                <a:cs typeface="Times New Roman"/>
              </a:rPr>
              <a:t> </a:t>
            </a:r>
            <a:r>
              <a:rPr sz="3200" dirty="0">
                <a:latin typeface="Times New Roman"/>
                <a:cs typeface="Times New Roman"/>
              </a:rPr>
              <a:t>&amp; </a:t>
            </a:r>
            <a:r>
              <a:rPr sz="3200" spc="-20" dirty="0">
                <a:latin typeface="Times New Roman"/>
                <a:cs typeface="Times New Roman"/>
              </a:rPr>
              <a:t>M</a:t>
            </a:r>
            <a:r>
              <a:rPr sz="3200" dirty="0">
                <a:latin typeface="Times New Roman"/>
                <a:cs typeface="Times New Roman"/>
              </a:rPr>
              <a:t>eth</a:t>
            </a:r>
            <a:r>
              <a:rPr sz="3200" spc="5" dirty="0">
                <a:latin typeface="Times New Roman"/>
                <a:cs typeface="Times New Roman"/>
              </a:rPr>
              <a:t>o</a:t>
            </a:r>
            <a:r>
              <a:rPr sz="3200" dirty="0">
                <a:latin typeface="Times New Roman"/>
                <a:cs typeface="Times New Roman"/>
              </a:rPr>
              <a:t>ds</a:t>
            </a:r>
            <a:r>
              <a:rPr sz="3200" spc="-5" dirty="0">
                <a:latin typeface="Times New Roman"/>
                <a:cs typeface="Times New Roman"/>
              </a:rPr>
              <a:t> </a:t>
            </a:r>
            <a:r>
              <a:rPr sz="3200" spc="2105" dirty="0">
                <a:latin typeface="Symbol"/>
                <a:cs typeface="Symbol"/>
              </a:rPr>
              <a:t></a:t>
            </a:r>
            <a:endParaRPr sz="3200">
              <a:latin typeface="Symbol"/>
              <a:cs typeface="Symbol"/>
            </a:endParaRPr>
          </a:p>
          <a:p>
            <a:pPr marL="12700" marR="272415">
              <a:lnSpc>
                <a:spcPct val="100800"/>
              </a:lnSpc>
              <a:spcBef>
                <a:spcPts val="280"/>
              </a:spcBef>
            </a:pPr>
            <a:r>
              <a:rPr sz="2400" spc="-25" dirty="0">
                <a:latin typeface="Arial"/>
                <a:cs typeface="Arial"/>
              </a:rPr>
              <a:t>►</a:t>
            </a:r>
            <a:r>
              <a:rPr sz="2400" spc="-140" dirty="0">
                <a:latin typeface="Arial"/>
                <a:cs typeface="Arial"/>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35" dirty="0">
                <a:latin typeface="Calibri"/>
                <a:cs typeface="Calibri"/>
              </a:rPr>
              <a:t>r</a:t>
            </a:r>
            <a:r>
              <a:rPr sz="2400" spc="-15" dirty="0">
                <a:latin typeface="Calibri"/>
                <a:cs typeface="Calibri"/>
              </a:rPr>
              <a:t>esc</a:t>
            </a:r>
            <a:r>
              <a:rPr sz="2400" spc="-10"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os</a:t>
            </a:r>
            <a:r>
              <a:rPr sz="2400" spc="-30" dirty="0">
                <a:latin typeface="Calibri"/>
                <a:cs typeface="Calibri"/>
              </a:rPr>
              <a:t>c</a:t>
            </a:r>
            <a:r>
              <a:rPr sz="2400" spc="-5" dirty="0">
                <a:latin typeface="Calibri"/>
                <a:cs typeface="Calibri"/>
              </a:rPr>
              <a:t>op</a:t>
            </a:r>
            <a:r>
              <a:rPr sz="2400" dirty="0">
                <a:latin typeface="Calibri"/>
                <a:cs typeface="Calibri"/>
              </a:rPr>
              <a:t>e</a:t>
            </a:r>
            <a:r>
              <a:rPr sz="2400" spc="-70" dirty="0">
                <a:latin typeface="Times New Roman"/>
                <a:cs typeface="Times New Roman"/>
              </a:rPr>
              <a:t> </a:t>
            </a:r>
            <a:r>
              <a:rPr sz="2400" dirty="0">
                <a:latin typeface="Calibri"/>
                <a:cs typeface="Calibri"/>
              </a:rPr>
              <a:t>i</a:t>
            </a:r>
            <a:r>
              <a:rPr sz="2400" spc="-20" dirty="0">
                <a:latin typeface="Calibri"/>
                <a:cs typeface="Calibri"/>
              </a:rPr>
              <a:t>ma</a:t>
            </a:r>
            <a:r>
              <a:rPr sz="2400" spc="-40" dirty="0">
                <a:latin typeface="Calibri"/>
                <a:cs typeface="Calibri"/>
              </a:rPr>
              <a:t>g</a:t>
            </a:r>
            <a:r>
              <a:rPr sz="2400" spc="-15" dirty="0">
                <a:latin typeface="Calibri"/>
                <a:cs typeface="Calibri"/>
              </a:rPr>
              <a:t>es</a:t>
            </a:r>
            <a:r>
              <a:rPr sz="2400" spc="-75"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70" dirty="0">
                <a:latin typeface="Times New Roman"/>
                <a:cs typeface="Times New Roman"/>
              </a:rPr>
              <a:t> </a:t>
            </a:r>
            <a:r>
              <a:rPr sz="2400" spc="-35" dirty="0">
                <a:latin typeface="Calibri"/>
                <a:cs typeface="Calibri"/>
              </a:rPr>
              <a:t>c</a:t>
            </a:r>
            <a:r>
              <a:rPr sz="2400" dirty="0">
                <a:latin typeface="Calibri"/>
                <a:cs typeface="Calibri"/>
              </a:rPr>
              <a:t>a</a:t>
            </a:r>
            <a:r>
              <a:rPr sz="2400" spc="-15" dirty="0">
                <a:latin typeface="Calibri"/>
                <a:cs typeface="Calibri"/>
              </a:rPr>
              <a:t>ptu</a:t>
            </a:r>
            <a:r>
              <a:rPr sz="2400" spc="-45" dirty="0">
                <a:latin typeface="Calibri"/>
                <a:cs typeface="Calibri"/>
              </a:rPr>
              <a:t>r</a:t>
            </a:r>
            <a:r>
              <a:rPr sz="2400" spc="-15" dirty="0">
                <a:latin typeface="Calibri"/>
                <a:cs typeface="Calibri"/>
              </a:rPr>
              <a:t>ed</a:t>
            </a:r>
            <a:r>
              <a:rPr sz="2400" spc="-60" dirty="0">
                <a:latin typeface="Times New Roman"/>
                <a:cs typeface="Times New Roman"/>
              </a:rPr>
              <a:t> </a:t>
            </a:r>
            <a:r>
              <a:rPr sz="2400" spc="-20" dirty="0">
                <a:latin typeface="Calibri"/>
                <a:cs typeface="Calibri"/>
              </a:rPr>
              <a:t>a</a:t>
            </a:r>
            <a:r>
              <a:rPr sz="2400" spc="-10" dirty="0">
                <a:latin typeface="Calibri"/>
                <a:cs typeface="Calibri"/>
              </a:rPr>
              <a:t>t</a:t>
            </a:r>
            <a:r>
              <a:rPr sz="2400" spc="-60" dirty="0">
                <a:latin typeface="Times New Roman"/>
                <a:cs typeface="Times New Roman"/>
              </a:rPr>
              <a:t> </a:t>
            </a:r>
            <a:r>
              <a:rPr sz="2400" spc="-25" dirty="0">
                <a:latin typeface="Calibri"/>
                <a:cs typeface="Calibri"/>
              </a:rPr>
              <a:t>1</a:t>
            </a:r>
            <a:r>
              <a:rPr sz="2400" spc="-15" dirty="0">
                <a:latin typeface="Calibri"/>
                <a:cs typeface="Calibri"/>
              </a:rPr>
              <a:t>6</a:t>
            </a:r>
            <a:r>
              <a:rPr sz="2400" spc="-25" dirty="0">
                <a:latin typeface="Calibri"/>
                <a:cs typeface="Calibri"/>
              </a:rPr>
              <a:t>0</a:t>
            </a:r>
            <a:r>
              <a:rPr sz="2400" spc="-15" dirty="0">
                <a:latin typeface="Calibri"/>
                <a:cs typeface="Calibri"/>
              </a:rPr>
              <a:t>0</a:t>
            </a:r>
            <a:r>
              <a:rPr sz="2400" spc="-10" dirty="0">
                <a:latin typeface="Times New Roman"/>
                <a:cs typeface="Times New Roman"/>
              </a:rPr>
              <a:t> </a:t>
            </a:r>
            <a:r>
              <a:rPr sz="2400" dirty="0">
                <a:latin typeface="Calibri"/>
                <a:cs typeface="Calibri"/>
              </a:rPr>
              <a:t>ISO</a:t>
            </a:r>
            <a:r>
              <a:rPr sz="2400" spc="-85"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15" dirty="0">
                <a:latin typeface="Calibri"/>
                <a:cs typeface="Calibri"/>
              </a:rPr>
              <a:t>2</a:t>
            </a:r>
            <a:r>
              <a:rPr sz="2400" spc="-25" dirty="0">
                <a:latin typeface="Calibri"/>
                <a:cs typeface="Calibri"/>
              </a:rPr>
              <a:t>0</a:t>
            </a:r>
            <a:r>
              <a:rPr sz="2400" spc="-15" dirty="0">
                <a:latin typeface="Calibri"/>
                <a:cs typeface="Calibri"/>
              </a:rPr>
              <a:t>0</a:t>
            </a:r>
            <a:r>
              <a:rPr sz="2400" spc="-65" dirty="0">
                <a:latin typeface="Times New Roman"/>
                <a:cs typeface="Times New Roman"/>
              </a:rPr>
              <a:t> </a:t>
            </a:r>
            <a:r>
              <a:rPr sz="2400" dirty="0">
                <a:latin typeface="Calibri"/>
                <a:cs typeface="Calibri"/>
              </a:rPr>
              <a:t>IS</a:t>
            </a:r>
            <a:r>
              <a:rPr sz="2400" spc="-70" dirty="0">
                <a:latin typeface="Calibri"/>
                <a:cs typeface="Calibri"/>
              </a:rPr>
              <a:t>O</a:t>
            </a:r>
            <a:r>
              <a:rPr sz="2400" spc="-10" dirty="0">
                <a:latin typeface="Calibri"/>
                <a:cs typeface="Calibri"/>
              </a:rPr>
              <a:t>,</a:t>
            </a:r>
            <a:r>
              <a:rPr sz="2400" spc="-60" dirty="0">
                <a:latin typeface="Times New Roman"/>
                <a:cs typeface="Times New Roman"/>
              </a:rPr>
              <a:t> </a:t>
            </a:r>
            <a:r>
              <a:rPr sz="2400" dirty="0">
                <a:latin typeface="Calibri"/>
                <a:cs typeface="Calibri"/>
              </a:rPr>
              <a:t>with</a:t>
            </a:r>
            <a:r>
              <a:rPr sz="2400" spc="-8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15" dirty="0">
                <a:latin typeface="Calibri"/>
                <a:cs typeface="Calibri"/>
              </a:rPr>
              <a:t>GFP</a:t>
            </a:r>
            <a:r>
              <a:rPr sz="2400" spc="-80" dirty="0">
                <a:latin typeface="Times New Roman"/>
                <a:cs typeface="Times New Roman"/>
              </a:rPr>
              <a:t> </a:t>
            </a:r>
            <a:r>
              <a:rPr sz="2400" spc="-5" dirty="0">
                <a:latin typeface="Calibri"/>
                <a:cs typeface="Calibri"/>
              </a:rPr>
              <a:t>f</a:t>
            </a:r>
            <a:r>
              <a:rPr sz="2400" dirty="0">
                <a:latin typeface="Calibri"/>
                <a:cs typeface="Calibri"/>
              </a:rPr>
              <a:t>il</a:t>
            </a:r>
            <a:r>
              <a:rPr sz="2400" spc="-35" dirty="0">
                <a:latin typeface="Calibri"/>
                <a:cs typeface="Calibri"/>
              </a:rPr>
              <a:t>t</a:t>
            </a:r>
            <a:r>
              <a:rPr sz="2400" spc="-15" dirty="0">
                <a:latin typeface="Calibri"/>
                <a:cs typeface="Calibri"/>
              </a:rPr>
              <a:t>e</a:t>
            </a:r>
            <a:r>
              <a:rPr sz="2400" spc="-245" dirty="0">
                <a:latin typeface="Calibri"/>
                <a:cs typeface="Calibri"/>
              </a:rPr>
              <a:t>r</a:t>
            </a:r>
            <a:r>
              <a:rPr sz="2400" dirty="0">
                <a:latin typeface="Calibri"/>
                <a:cs typeface="Calibri"/>
              </a:rPr>
              <a:t>.</a:t>
            </a:r>
            <a:endParaRPr sz="2400">
              <a:latin typeface="Calibri"/>
              <a:cs typeface="Calibri"/>
            </a:endParaRPr>
          </a:p>
          <a:p>
            <a:pPr marL="12700" algn="just">
              <a:lnSpc>
                <a:spcPct val="100000"/>
              </a:lnSpc>
              <a:spcBef>
                <a:spcPts val="1115"/>
              </a:spcBef>
            </a:pPr>
            <a:r>
              <a:rPr sz="2400" spc="-25" dirty="0">
                <a:latin typeface="Arial"/>
                <a:cs typeface="Arial"/>
              </a:rPr>
              <a:t>►</a:t>
            </a:r>
            <a:r>
              <a:rPr sz="2400" spc="-140" dirty="0">
                <a:latin typeface="Arial"/>
                <a:cs typeface="Arial"/>
              </a:rPr>
              <a:t> </a:t>
            </a:r>
            <a:r>
              <a:rPr sz="2400" dirty="0">
                <a:latin typeface="Calibri"/>
                <a:cs typeface="Calibri"/>
              </a:rPr>
              <a:t>I</a:t>
            </a:r>
            <a:r>
              <a:rPr sz="2400" spc="-45" dirty="0">
                <a:latin typeface="Calibri"/>
                <a:cs typeface="Calibri"/>
              </a:rPr>
              <a:t>n</a:t>
            </a:r>
            <a:r>
              <a:rPr sz="2400" spc="-55" dirty="0">
                <a:latin typeface="Calibri"/>
                <a:cs typeface="Calibri"/>
              </a:rPr>
              <a:t>v</a:t>
            </a:r>
            <a:r>
              <a:rPr sz="2400" dirty="0">
                <a:latin typeface="Calibri"/>
                <a:cs typeface="Calibri"/>
              </a:rPr>
              <a:t>alid</a:t>
            </a:r>
            <a:r>
              <a:rPr sz="2400" spc="-60" dirty="0">
                <a:latin typeface="Times New Roman"/>
                <a:cs typeface="Times New Roman"/>
              </a:rPr>
              <a:t> </a:t>
            </a:r>
            <a:r>
              <a:rPr sz="2400" spc="-45" dirty="0">
                <a:latin typeface="Calibri"/>
                <a:cs typeface="Calibri"/>
              </a:rPr>
              <a:t>r</a:t>
            </a:r>
            <a:r>
              <a:rPr sz="2400" spc="-10" dirty="0">
                <a:latin typeface="Calibri"/>
                <a:cs typeface="Calibri"/>
              </a:rPr>
              <a:t>egi</a:t>
            </a:r>
            <a:r>
              <a:rPr sz="2400" spc="-5" dirty="0">
                <a:latin typeface="Calibri"/>
                <a:cs typeface="Calibri"/>
              </a:rPr>
              <a:t>on</a:t>
            </a:r>
            <a:r>
              <a:rPr sz="2400" dirty="0">
                <a:latin typeface="Calibri"/>
                <a:cs typeface="Calibri"/>
              </a:rPr>
              <a:t>s</a:t>
            </a:r>
            <a:r>
              <a:rPr sz="2400" spc="-65"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45" dirty="0">
                <a:latin typeface="Calibri"/>
                <a:cs typeface="Calibri"/>
              </a:rPr>
              <a:t>r</a:t>
            </a:r>
            <a:r>
              <a:rPr sz="2400" spc="-15" dirty="0">
                <a:latin typeface="Calibri"/>
                <a:cs typeface="Calibri"/>
              </a:rPr>
              <a:t>em</a:t>
            </a:r>
            <a:r>
              <a:rPr sz="2400" spc="-20" dirty="0">
                <a:latin typeface="Calibri"/>
                <a:cs typeface="Calibri"/>
              </a:rPr>
              <a:t>o</a:t>
            </a:r>
            <a:r>
              <a:rPr sz="2400" spc="-45" dirty="0">
                <a:latin typeface="Calibri"/>
                <a:cs typeface="Calibri"/>
              </a:rPr>
              <a:t>v</a:t>
            </a:r>
            <a:r>
              <a:rPr sz="2400" spc="-15" dirty="0">
                <a:latin typeface="Calibri"/>
                <a:cs typeface="Calibri"/>
              </a:rPr>
              <a:t>ed</a:t>
            </a:r>
            <a:r>
              <a:rPr sz="2400" spc="-60"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dirty="0">
                <a:latin typeface="Calibri"/>
                <a:cs typeface="Calibri"/>
              </a:rPr>
              <a:t>m</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 dirty="0">
                <a:latin typeface="Calibri"/>
                <a:cs typeface="Calibri"/>
              </a:rPr>
              <a:t>or</a:t>
            </a:r>
            <a:r>
              <a:rPr sz="2400" dirty="0">
                <a:latin typeface="Calibri"/>
                <a:cs typeface="Calibri"/>
              </a:rPr>
              <a:t>igi</a:t>
            </a:r>
            <a:r>
              <a:rPr sz="2400" spc="-5" dirty="0">
                <a:latin typeface="Calibri"/>
                <a:cs typeface="Calibri"/>
              </a:rPr>
              <a:t>na</a:t>
            </a:r>
            <a:r>
              <a:rPr sz="2400" dirty="0">
                <a:latin typeface="Calibri"/>
                <a:cs typeface="Calibri"/>
              </a:rPr>
              <a:t>l</a:t>
            </a:r>
            <a:r>
              <a:rPr sz="2400" spc="-60" dirty="0">
                <a:latin typeface="Times New Roman"/>
                <a:cs typeface="Times New Roman"/>
              </a:rPr>
              <a:t> </a:t>
            </a:r>
            <a:r>
              <a:rPr sz="2400" dirty="0">
                <a:latin typeface="Calibri"/>
                <a:cs typeface="Calibri"/>
              </a:rPr>
              <a:t>i</a:t>
            </a:r>
            <a:r>
              <a:rPr sz="2400" spc="-20" dirty="0">
                <a:latin typeface="Calibri"/>
                <a:cs typeface="Calibri"/>
              </a:rPr>
              <a:t>ma</a:t>
            </a:r>
            <a:r>
              <a:rPr sz="2400" spc="-45" dirty="0">
                <a:latin typeface="Calibri"/>
                <a:cs typeface="Calibri"/>
              </a:rPr>
              <a:t>g</a:t>
            </a:r>
            <a:r>
              <a:rPr sz="2400" dirty="0">
                <a:latin typeface="Calibri"/>
                <a:cs typeface="Calibri"/>
              </a:rPr>
              <a:t>es.</a:t>
            </a:r>
            <a:endParaRPr sz="2400">
              <a:latin typeface="Calibri"/>
              <a:cs typeface="Calibri"/>
            </a:endParaRPr>
          </a:p>
          <a:p>
            <a:pPr marL="12700" marR="5080" algn="just">
              <a:lnSpc>
                <a:spcPct val="100600"/>
              </a:lnSpc>
              <a:spcBef>
                <a:spcPts val="1110"/>
              </a:spcBef>
            </a:pPr>
            <a:r>
              <a:rPr sz="2400" spc="-25" dirty="0">
                <a:latin typeface="Arial"/>
                <a:cs typeface="Arial"/>
              </a:rPr>
              <a:t>►</a:t>
            </a:r>
            <a:r>
              <a:rPr sz="2400" spc="-140" dirty="0">
                <a:latin typeface="Arial"/>
                <a:cs typeface="Arial"/>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0" dirty="0">
                <a:latin typeface="Times New Roman"/>
                <a:cs typeface="Times New Roman"/>
              </a:rPr>
              <a:t> </a:t>
            </a:r>
            <a:r>
              <a:rPr sz="2400" spc="-30" dirty="0">
                <a:latin typeface="Calibri"/>
                <a:cs typeface="Calibri"/>
              </a:rPr>
              <a:t>c</a:t>
            </a:r>
            <a:r>
              <a:rPr sz="2400" spc="-5" dirty="0">
                <a:latin typeface="Calibri"/>
                <a:cs typeface="Calibri"/>
              </a:rPr>
              <a:t>once</a:t>
            </a:r>
            <a:r>
              <a:rPr sz="2400" spc="-20" dirty="0">
                <a:latin typeface="Calibri"/>
                <a:cs typeface="Calibri"/>
              </a:rPr>
              <a:t>n</a:t>
            </a:r>
            <a:r>
              <a:rPr sz="2400" spc="-10" dirty="0">
                <a:latin typeface="Calibri"/>
                <a:cs typeface="Calibri"/>
              </a:rPr>
              <a:t>t</a:t>
            </a:r>
            <a:r>
              <a:rPr sz="2400" spc="-55" dirty="0">
                <a:latin typeface="Calibri"/>
                <a:cs typeface="Calibri"/>
              </a:rPr>
              <a:t>r</a:t>
            </a:r>
            <a:r>
              <a:rPr sz="2400" spc="-2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35" dirty="0">
                <a:latin typeface="Calibri"/>
                <a:cs typeface="Calibri"/>
              </a:rPr>
              <a:t>c</a:t>
            </a:r>
            <a:r>
              <a:rPr sz="2400" spc="-5" dirty="0">
                <a:latin typeface="Calibri"/>
                <a:cs typeface="Calibri"/>
              </a:rPr>
              <a:t>o</a:t>
            </a:r>
            <a:r>
              <a:rPr sz="2400" spc="-30" dirty="0">
                <a:latin typeface="Calibri"/>
                <a:cs typeface="Calibri"/>
              </a:rPr>
              <a:t>n</a:t>
            </a:r>
            <a:r>
              <a:rPr sz="2400" spc="-10" dirty="0">
                <a:latin typeface="Calibri"/>
                <a:cs typeface="Calibri"/>
              </a:rPr>
              <a:t>t</a:t>
            </a:r>
            <a:r>
              <a:rPr sz="2400" spc="-45" dirty="0">
                <a:latin typeface="Calibri"/>
                <a:cs typeface="Calibri"/>
              </a:rPr>
              <a:t>r</a:t>
            </a:r>
            <a:r>
              <a:rPr sz="2400" spc="-5" dirty="0">
                <a:latin typeface="Calibri"/>
                <a:cs typeface="Calibri"/>
              </a:rPr>
              <a:t>o</a:t>
            </a:r>
            <a:r>
              <a:rPr sz="2400" dirty="0">
                <a:latin typeface="Calibri"/>
                <a:cs typeface="Calibri"/>
              </a:rPr>
              <a:t>ls</a:t>
            </a:r>
            <a:r>
              <a:rPr sz="2400" spc="-80"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15" dirty="0">
                <a:latin typeface="Calibri"/>
                <a:cs typeface="Calibri"/>
              </a:rPr>
              <a:t>3</a:t>
            </a:r>
            <a:r>
              <a:rPr sz="2400" spc="-60" dirty="0">
                <a:latin typeface="Times New Roman"/>
                <a:cs typeface="Times New Roman"/>
              </a:rPr>
              <a:t> </a:t>
            </a:r>
            <a:r>
              <a:rPr sz="2400" spc="-55" dirty="0">
                <a:latin typeface="Calibri"/>
                <a:cs typeface="Calibri"/>
              </a:rPr>
              <a:t>f</a:t>
            </a:r>
            <a:r>
              <a:rPr sz="2400" spc="-5" dirty="0">
                <a:latin typeface="Calibri"/>
                <a:cs typeface="Calibri"/>
              </a:rPr>
              <a:t>o</a:t>
            </a:r>
            <a:r>
              <a:rPr sz="2400" dirty="0">
                <a:latin typeface="Calibri"/>
                <a:cs typeface="Calibri"/>
              </a:rPr>
              <a:t>l</a:t>
            </a:r>
            <a:r>
              <a:rPr sz="2400" spc="-5" dirty="0">
                <a:latin typeface="Calibri"/>
                <a:cs typeface="Calibri"/>
              </a:rPr>
              <a:t>d</a:t>
            </a:r>
            <a:r>
              <a:rPr sz="2400" dirty="0">
                <a:latin typeface="Calibri"/>
                <a:cs typeface="Calibri"/>
              </a:rPr>
              <a:t>s</a:t>
            </a:r>
            <a:r>
              <a:rPr sz="2400" spc="-65" dirty="0">
                <a:latin typeface="Times New Roman"/>
                <a:cs typeface="Times New Roman"/>
              </a:rPr>
              <a:t> </a:t>
            </a:r>
            <a:r>
              <a:rPr sz="2400" spc="-20" dirty="0">
                <a:latin typeface="Calibri"/>
                <a:cs typeface="Calibri"/>
              </a:rPr>
              <a:t>mo</a:t>
            </a:r>
            <a:r>
              <a:rPr sz="2400" spc="-50" dirty="0">
                <a:latin typeface="Calibri"/>
                <a:cs typeface="Calibri"/>
              </a:rPr>
              <a:t>r</a:t>
            </a:r>
            <a:r>
              <a:rPr sz="2400" spc="-10" dirty="0">
                <a:latin typeface="Calibri"/>
                <a:cs typeface="Calibri"/>
              </a:rPr>
              <a:t>e,</a:t>
            </a:r>
            <a:r>
              <a:rPr sz="2400" spc="-10" dirty="0">
                <a:latin typeface="Times New Roman"/>
                <a:cs typeface="Times New Roman"/>
              </a:rPr>
              <a:t> </a:t>
            </a:r>
            <a:r>
              <a:rPr sz="2400" spc="-5" dirty="0">
                <a:latin typeface="Calibri"/>
                <a:cs typeface="Calibri"/>
              </a:rPr>
              <a:t>du</a:t>
            </a:r>
            <a:r>
              <a:rPr sz="2400" dirty="0">
                <a:latin typeface="Calibri"/>
                <a:cs typeface="Calibri"/>
              </a:rPr>
              <a:t>e</a:t>
            </a:r>
            <a:r>
              <a:rPr sz="2400" spc="-65" dirty="0">
                <a:latin typeface="Times New Roman"/>
                <a:cs typeface="Times New Roman"/>
              </a:rPr>
              <a:t> </a:t>
            </a:r>
            <a:r>
              <a:rPr sz="2400" spc="-50" dirty="0">
                <a:latin typeface="Calibri"/>
                <a:cs typeface="Calibri"/>
              </a:rPr>
              <a:t>e</a:t>
            </a:r>
            <a:r>
              <a:rPr sz="2400" spc="-5" dirty="0">
                <a:latin typeface="Calibri"/>
                <a:cs typeface="Calibri"/>
              </a:rPr>
              <a:t>xp</a:t>
            </a:r>
            <a:r>
              <a:rPr sz="2400" spc="5" dirty="0">
                <a:latin typeface="Calibri"/>
                <a:cs typeface="Calibri"/>
              </a:rPr>
              <a:t>e</a:t>
            </a:r>
            <a:r>
              <a:rPr sz="2400" dirty="0">
                <a:latin typeface="Calibri"/>
                <a:cs typeface="Calibri"/>
              </a:rPr>
              <a:t>ri</a:t>
            </a:r>
            <a:r>
              <a:rPr sz="2400" spc="-20" dirty="0">
                <a:latin typeface="Calibri"/>
                <a:cs typeface="Calibri"/>
              </a:rPr>
              <a:t>m</a:t>
            </a:r>
            <a:r>
              <a:rPr sz="2400" spc="-10" dirty="0">
                <a:latin typeface="Calibri"/>
                <a:cs typeface="Calibri"/>
              </a:rPr>
              <a:t>e</a:t>
            </a:r>
            <a:r>
              <a:rPr sz="2400" spc="-25" dirty="0">
                <a:latin typeface="Calibri"/>
                <a:cs typeface="Calibri"/>
              </a:rPr>
              <a:t>n</a:t>
            </a:r>
            <a:r>
              <a:rPr sz="2400" spc="-35" dirty="0">
                <a:latin typeface="Calibri"/>
                <a:cs typeface="Calibri"/>
              </a:rPr>
              <a:t>t</a:t>
            </a:r>
            <a:r>
              <a:rPr sz="2400" dirty="0">
                <a:latin typeface="Calibri"/>
                <a:cs typeface="Calibri"/>
              </a:rPr>
              <a:t>al</a:t>
            </a:r>
            <a:r>
              <a:rPr sz="2400" spc="-85"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ocedu</a:t>
            </a:r>
            <a:r>
              <a:rPr sz="2400" spc="-25" dirty="0">
                <a:latin typeface="Calibri"/>
                <a:cs typeface="Calibri"/>
              </a:rPr>
              <a:t>r</a:t>
            </a:r>
            <a:r>
              <a:rPr sz="2400" dirty="0">
                <a:latin typeface="Calibri"/>
                <a:cs typeface="Calibri"/>
              </a:rPr>
              <a:t>e.</a:t>
            </a:r>
            <a:r>
              <a:rPr sz="2400" dirty="0">
                <a:latin typeface="Times New Roman"/>
                <a:cs typeface="Times New Roman"/>
              </a:rPr>
              <a:t> </a:t>
            </a:r>
            <a:r>
              <a:rPr sz="2400" spc="-135" dirty="0">
                <a:latin typeface="Times New Roman"/>
                <a:cs typeface="Times New Roman"/>
              </a:rPr>
              <a:t> </a:t>
            </a:r>
            <a:r>
              <a:rPr sz="2400" dirty="0">
                <a:latin typeface="Calibri"/>
                <a:cs typeface="Calibri"/>
              </a:rPr>
              <a:t>Brig</a:t>
            </a:r>
            <a:r>
              <a:rPr sz="2400" spc="-25" dirty="0">
                <a:latin typeface="Calibri"/>
                <a:cs typeface="Calibri"/>
              </a:rPr>
              <a:t>h</a:t>
            </a:r>
            <a:r>
              <a:rPr sz="2400" dirty="0">
                <a:latin typeface="Calibri"/>
                <a:cs typeface="Calibri"/>
              </a:rPr>
              <a:t>tness</a:t>
            </a:r>
            <a:r>
              <a:rPr sz="2400" spc="-7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40" dirty="0">
                <a:latin typeface="Calibri"/>
                <a:cs typeface="Calibri"/>
              </a:rPr>
              <a:t>r</a:t>
            </a:r>
            <a:r>
              <a:rPr sz="2400" dirty="0">
                <a:latin typeface="Calibri"/>
                <a:cs typeface="Calibri"/>
              </a:rPr>
              <a:t>el</a:t>
            </a:r>
            <a:r>
              <a:rPr sz="2400" spc="-15" dirty="0">
                <a:latin typeface="Calibri"/>
                <a:cs typeface="Calibri"/>
              </a:rPr>
              <a:t>e</a:t>
            </a:r>
            <a:r>
              <a:rPr sz="2400" spc="-60" dirty="0">
                <a:latin typeface="Calibri"/>
                <a:cs typeface="Calibri"/>
              </a:rPr>
              <a:t>v</a:t>
            </a:r>
            <a:r>
              <a:rPr sz="2400" dirty="0">
                <a:latin typeface="Calibri"/>
                <a:cs typeface="Calibri"/>
              </a:rPr>
              <a:t>a</a:t>
            </a:r>
            <a:r>
              <a:rPr sz="2400" spc="-25" dirty="0">
                <a:latin typeface="Calibri"/>
                <a:cs typeface="Calibri"/>
              </a:rPr>
              <a:t>n</a:t>
            </a:r>
            <a:r>
              <a:rPr sz="2400" spc="-10" dirty="0">
                <a:latin typeface="Calibri"/>
                <a:cs typeface="Calibri"/>
              </a:rPr>
              <a:t>t</a:t>
            </a:r>
            <a:r>
              <a:rPr sz="2400" spc="-60" dirty="0">
                <a:latin typeface="Times New Roman"/>
                <a:cs typeface="Times New Roman"/>
              </a:rPr>
              <a:t> </a:t>
            </a:r>
            <a:r>
              <a:rPr sz="2400" dirty="0">
                <a:latin typeface="Calibri"/>
                <a:cs typeface="Calibri"/>
              </a:rPr>
              <a:t>i</a:t>
            </a:r>
            <a:r>
              <a:rPr sz="2400" spc="-20" dirty="0">
                <a:latin typeface="Calibri"/>
                <a:cs typeface="Calibri"/>
              </a:rPr>
              <a:t>ma</a:t>
            </a:r>
            <a:r>
              <a:rPr sz="2400" spc="-40" dirty="0">
                <a:latin typeface="Calibri"/>
                <a:cs typeface="Calibri"/>
              </a:rPr>
              <a:t>g</a:t>
            </a:r>
            <a:r>
              <a:rPr sz="2400" spc="-15" dirty="0">
                <a:latin typeface="Calibri"/>
                <a:cs typeface="Calibri"/>
              </a:rPr>
              <a:t>es</a:t>
            </a:r>
            <a:r>
              <a:rPr sz="2400" spc="-10"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70" dirty="0">
                <a:latin typeface="Times New Roman"/>
                <a:cs typeface="Times New Roman"/>
              </a:rPr>
              <a:t> </a:t>
            </a:r>
            <a:r>
              <a:rPr sz="2400" spc="-45" dirty="0">
                <a:latin typeface="Calibri"/>
                <a:cs typeface="Calibri"/>
              </a:rPr>
              <a:t>r</a:t>
            </a:r>
            <a:r>
              <a:rPr sz="2400" dirty="0">
                <a:latin typeface="Calibri"/>
                <a:cs typeface="Calibri"/>
              </a:rPr>
              <a:t>educ</a:t>
            </a:r>
            <a:r>
              <a:rPr sz="2400" spc="-15" dirty="0">
                <a:latin typeface="Calibri"/>
                <a:cs typeface="Calibri"/>
              </a:rPr>
              <a:t>ed</a:t>
            </a:r>
            <a:r>
              <a:rPr sz="2400" spc="-60" dirty="0">
                <a:latin typeface="Times New Roman"/>
                <a:cs typeface="Times New Roman"/>
              </a:rPr>
              <a:t> </a:t>
            </a:r>
            <a:r>
              <a:rPr sz="2400" spc="-15" dirty="0">
                <a:latin typeface="Calibri"/>
                <a:cs typeface="Calibri"/>
              </a:rPr>
              <a:t>66</a:t>
            </a:r>
            <a:r>
              <a:rPr sz="2400" spc="-65" dirty="0">
                <a:latin typeface="Times New Roman"/>
                <a:cs typeface="Times New Roman"/>
              </a:rPr>
              <a:t> </a:t>
            </a:r>
            <a:r>
              <a:rPr sz="2400" spc="-15" dirty="0">
                <a:latin typeface="Calibri"/>
                <a:cs typeface="Calibri"/>
              </a:rPr>
              <a:t>%,</a:t>
            </a:r>
            <a:r>
              <a:rPr sz="2400" spc="-7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dirty="0">
                <a:latin typeface="Calibri"/>
                <a:cs typeface="Calibri"/>
              </a:rPr>
              <a:t>equ</a:t>
            </a:r>
            <a:r>
              <a:rPr sz="2400" spc="-5" dirty="0">
                <a:latin typeface="Calibri"/>
                <a:cs typeface="Calibri"/>
              </a:rPr>
              <a:t>i</a:t>
            </a:r>
            <a:r>
              <a:rPr sz="2400" dirty="0">
                <a:latin typeface="Calibri"/>
                <a:cs typeface="Calibri"/>
              </a:rPr>
              <a:t>li</a:t>
            </a:r>
            <a:r>
              <a:rPr sz="2400" spc="-5" dirty="0">
                <a:latin typeface="Calibri"/>
                <a:cs typeface="Calibri"/>
              </a:rPr>
              <a:t>b</a:t>
            </a:r>
            <a:r>
              <a:rPr sz="2400" spc="-50" dirty="0">
                <a:latin typeface="Calibri"/>
                <a:cs typeface="Calibri"/>
              </a:rPr>
              <a:t>r</a:t>
            </a:r>
            <a:r>
              <a:rPr sz="2400" spc="-25" dirty="0">
                <a:latin typeface="Calibri"/>
                <a:cs typeface="Calibri"/>
              </a:rPr>
              <a:t>a</a:t>
            </a:r>
            <a:r>
              <a:rPr sz="2400" spc="-35" dirty="0">
                <a:latin typeface="Calibri"/>
                <a:cs typeface="Calibri"/>
              </a:rPr>
              <a:t>t</a:t>
            </a:r>
            <a:r>
              <a:rPr sz="2400" spc="-15" dirty="0">
                <a:latin typeface="Calibri"/>
                <a:cs typeface="Calibri"/>
              </a:rPr>
              <a:t>e</a:t>
            </a:r>
            <a:r>
              <a:rPr sz="2400" spc="-70"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dirty="0">
                <a:latin typeface="Calibri"/>
                <a:cs typeface="Calibri"/>
              </a:rPr>
              <a:t>O</a:t>
            </a:r>
            <a:r>
              <a:rPr sz="2400" spc="-5" dirty="0">
                <a:latin typeface="Calibri"/>
                <a:cs typeface="Calibri"/>
              </a:rPr>
              <a:t>-</a:t>
            </a:r>
            <a:r>
              <a:rPr sz="2400" spc="-15" dirty="0">
                <a:latin typeface="Calibri"/>
                <a:cs typeface="Calibri"/>
              </a:rPr>
              <a:t>1</a:t>
            </a:r>
            <a:r>
              <a:rPr sz="2400" spc="-60" dirty="0">
                <a:latin typeface="Times New Roman"/>
                <a:cs typeface="Times New Roman"/>
              </a:rPr>
              <a:t> </a:t>
            </a:r>
            <a:r>
              <a:rPr sz="2400" dirty="0">
                <a:latin typeface="Calibri"/>
                <a:cs typeface="Calibri"/>
              </a:rPr>
              <a:t>i</a:t>
            </a:r>
            <a:r>
              <a:rPr sz="2400" spc="-25" dirty="0">
                <a:latin typeface="Calibri"/>
                <a:cs typeface="Calibri"/>
              </a:rPr>
              <a:t>n</a:t>
            </a:r>
            <a:r>
              <a:rPr sz="2400" spc="-35" dirty="0">
                <a:latin typeface="Calibri"/>
                <a:cs typeface="Calibri"/>
              </a:rPr>
              <a:t>t</a:t>
            </a:r>
            <a:r>
              <a:rPr sz="2400" dirty="0">
                <a:latin typeface="Calibri"/>
                <a:cs typeface="Calibri"/>
              </a:rPr>
              <a:t>ens</a:t>
            </a:r>
            <a:r>
              <a:rPr sz="2400" spc="-5" dirty="0">
                <a:latin typeface="Calibri"/>
                <a:cs typeface="Calibri"/>
              </a:rPr>
              <a:t>i</a:t>
            </a:r>
            <a:r>
              <a:rPr sz="2400" dirty="0">
                <a:latin typeface="Calibri"/>
                <a:cs typeface="Calibri"/>
              </a:rPr>
              <a:t>ti</a:t>
            </a:r>
            <a:r>
              <a:rPr sz="2400" spc="-10" dirty="0">
                <a:latin typeface="Calibri"/>
                <a:cs typeface="Calibri"/>
              </a:rPr>
              <a:t>e</a:t>
            </a:r>
            <a:r>
              <a:rPr sz="2400" spc="-5" dirty="0">
                <a:latin typeface="Calibri"/>
                <a:cs typeface="Calibri"/>
              </a:rPr>
              <a:t>s.</a:t>
            </a:r>
            <a:endParaRPr sz="2400">
              <a:latin typeface="Calibri"/>
              <a:cs typeface="Calibri"/>
            </a:endParaRPr>
          </a:p>
          <a:p>
            <a:pPr marL="12700" marR="116205" algn="just">
              <a:lnSpc>
                <a:spcPct val="100800"/>
              </a:lnSpc>
              <a:spcBef>
                <a:spcPts val="1095"/>
              </a:spcBef>
            </a:pPr>
            <a:r>
              <a:rPr sz="2400" spc="-25" dirty="0">
                <a:latin typeface="Arial"/>
                <a:cs typeface="Arial"/>
              </a:rPr>
              <a:t>►</a:t>
            </a:r>
            <a:r>
              <a:rPr sz="2400" spc="-140" dirty="0">
                <a:latin typeface="Arial"/>
                <a:cs typeface="Arial"/>
              </a:rPr>
              <a:t> </a:t>
            </a:r>
            <a:r>
              <a:rPr sz="2400" spc="-35" dirty="0">
                <a:latin typeface="Calibri"/>
                <a:cs typeface="Calibri"/>
              </a:rPr>
              <a:t>R</a:t>
            </a:r>
            <a:r>
              <a:rPr sz="2400" spc="-15" dirty="0">
                <a:latin typeface="Calibri"/>
                <a:cs typeface="Calibri"/>
              </a:rPr>
              <a:t>GB</a:t>
            </a:r>
            <a:r>
              <a:rPr sz="2400" spc="-85"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of</a:t>
            </a:r>
            <a:r>
              <a:rPr sz="2400" dirty="0">
                <a:latin typeface="Calibri"/>
                <a:cs typeface="Calibri"/>
              </a:rPr>
              <a:t>il</a:t>
            </a:r>
            <a:r>
              <a:rPr sz="2400" spc="-15" dirty="0">
                <a:latin typeface="Calibri"/>
                <a:cs typeface="Calibri"/>
              </a:rPr>
              <a:t>es</a:t>
            </a:r>
            <a:r>
              <a:rPr sz="2400" spc="-60" dirty="0">
                <a:latin typeface="Times New Roman"/>
                <a:cs typeface="Times New Roman"/>
              </a:rPr>
              <a:t> </a:t>
            </a:r>
            <a:r>
              <a:rPr sz="2400" spc="-50"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5" dirty="0">
                <a:latin typeface="Calibri"/>
                <a:cs typeface="Calibri"/>
              </a:rPr>
              <a:t>p</a:t>
            </a:r>
            <a:r>
              <a:rPr sz="2400" dirty="0">
                <a:latin typeface="Calibri"/>
                <a:cs typeface="Calibri"/>
              </a:rPr>
              <a:t>l</a:t>
            </a:r>
            <a:r>
              <a:rPr sz="2400" spc="-5" dirty="0">
                <a:latin typeface="Calibri"/>
                <a:cs typeface="Calibri"/>
              </a:rPr>
              <a:t>o</a:t>
            </a:r>
            <a:r>
              <a:rPr sz="2400" spc="-40" dirty="0">
                <a:latin typeface="Calibri"/>
                <a:cs typeface="Calibri"/>
              </a:rPr>
              <a:t>t</a:t>
            </a:r>
            <a:r>
              <a:rPr sz="2400" spc="-35" dirty="0">
                <a:latin typeface="Calibri"/>
                <a:cs typeface="Calibri"/>
              </a:rPr>
              <a:t>t</a:t>
            </a:r>
            <a:r>
              <a:rPr sz="2400" spc="-15" dirty="0">
                <a:latin typeface="Calibri"/>
                <a:cs typeface="Calibri"/>
              </a:rPr>
              <a:t>ed</a:t>
            </a:r>
            <a:r>
              <a:rPr sz="2400" spc="-60"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dirty="0">
                <a:latin typeface="Calibri"/>
                <a:cs typeface="Calibri"/>
              </a:rPr>
              <a:t>a</a:t>
            </a:r>
            <a:r>
              <a:rPr sz="2400" spc="-60" dirty="0">
                <a:latin typeface="Times New Roman"/>
                <a:cs typeface="Times New Roman"/>
              </a:rPr>
              <a:t> </a:t>
            </a:r>
            <a:r>
              <a:rPr sz="2400" spc="-5" dirty="0">
                <a:latin typeface="Calibri"/>
                <a:cs typeface="Calibri"/>
              </a:rPr>
              <a:t>descend</a:t>
            </a:r>
            <a:r>
              <a:rPr sz="2400" spc="5" dirty="0">
                <a:latin typeface="Calibri"/>
                <a:cs typeface="Calibri"/>
              </a:rPr>
              <a:t>i</a:t>
            </a:r>
            <a:r>
              <a:rPr sz="2400" spc="-5" dirty="0">
                <a:latin typeface="Calibri"/>
                <a:cs typeface="Calibri"/>
              </a:rPr>
              <a:t>n</a:t>
            </a:r>
            <a:r>
              <a:rPr sz="2400" dirty="0">
                <a:latin typeface="Calibri"/>
                <a:cs typeface="Calibri"/>
              </a:rPr>
              <a:t>g</a:t>
            </a:r>
            <a:r>
              <a:rPr sz="2400" spc="-70" dirty="0">
                <a:latin typeface="Times New Roman"/>
                <a:cs typeface="Times New Roman"/>
              </a:rPr>
              <a:t> </a:t>
            </a:r>
            <a:r>
              <a:rPr sz="2400" spc="-5" dirty="0">
                <a:latin typeface="Calibri"/>
                <a:cs typeface="Calibri"/>
              </a:rPr>
              <a:t>d</a:t>
            </a:r>
            <a:r>
              <a:rPr sz="2400" dirty="0">
                <a:latin typeface="Calibri"/>
                <a:cs typeface="Calibri"/>
              </a:rPr>
              <a:t>i</a:t>
            </a:r>
            <a:r>
              <a:rPr sz="2400" spc="-15" dirty="0">
                <a:latin typeface="Calibri"/>
                <a:cs typeface="Calibri"/>
              </a:rPr>
              <a:t>a</a:t>
            </a:r>
            <a:r>
              <a:rPr sz="2400" spc="-30" dirty="0">
                <a:latin typeface="Calibri"/>
                <a:cs typeface="Calibri"/>
              </a:rPr>
              <a:t>g</a:t>
            </a:r>
            <a:r>
              <a:rPr sz="2400" spc="-5" dirty="0">
                <a:latin typeface="Calibri"/>
                <a:cs typeface="Calibri"/>
              </a:rPr>
              <a:t>ona</a:t>
            </a:r>
            <a:r>
              <a:rPr sz="2400" dirty="0">
                <a:latin typeface="Calibri"/>
                <a:cs typeface="Calibri"/>
              </a:rPr>
              <a:t>l</a:t>
            </a:r>
            <a:r>
              <a:rPr sz="2400" spc="-60" dirty="0">
                <a:latin typeface="Times New Roman"/>
                <a:cs typeface="Times New Roman"/>
              </a:rPr>
              <a:t> </a:t>
            </a:r>
            <a:r>
              <a:rPr sz="2400" dirty="0">
                <a:latin typeface="Calibri"/>
                <a:cs typeface="Calibri"/>
              </a:rPr>
              <a:t>li</a:t>
            </a:r>
            <a:r>
              <a:rPr sz="2400" spc="-20" dirty="0">
                <a:latin typeface="Calibri"/>
                <a:cs typeface="Calibri"/>
              </a:rPr>
              <a:t>ne</a:t>
            </a:r>
            <a:r>
              <a:rPr sz="2400" spc="-15" dirty="0">
                <a:latin typeface="Times New Roman"/>
                <a:cs typeface="Times New Roman"/>
              </a:rPr>
              <a:t> </a:t>
            </a:r>
            <a:r>
              <a:rPr sz="2400" dirty="0">
                <a:latin typeface="Calibri"/>
                <a:cs typeface="Calibri"/>
              </a:rPr>
              <a:t>th</a:t>
            </a:r>
            <a:r>
              <a:rPr sz="2400" spc="-25" dirty="0">
                <a:latin typeface="Calibri"/>
                <a:cs typeface="Calibri"/>
              </a:rPr>
              <a:t>a</a:t>
            </a:r>
            <a:r>
              <a:rPr sz="2400" spc="-10" dirty="0">
                <a:latin typeface="Calibri"/>
                <a:cs typeface="Calibri"/>
              </a:rPr>
              <a:t>t</a:t>
            </a:r>
            <a:r>
              <a:rPr sz="2400" spc="-85" dirty="0">
                <a:latin typeface="Times New Roman"/>
                <a:cs typeface="Times New Roman"/>
              </a:rPr>
              <a:t> </a:t>
            </a:r>
            <a:r>
              <a:rPr sz="2400" spc="-45"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d</a:t>
            </a:r>
            <a:r>
              <a:rPr sz="2400" spc="-45" dirty="0">
                <a:latin typeface="Calibri"/>
                <a:cs typeface="Calibri"/>
              </a:rPr>
              <a:t>r</a:t>
            </a:r>
            <a:r>
              <a:rPr sz="2400" spc="-10" dirty="0">
                <a:latin typeface="Calibri"/>
                <a:cs typeface="Calibri"/>
              </a:rPr>
              <a:t>a</a:t>
            </a:r>
            <a:r>
              <a:rPr sz="2400" dirty="0">
                <a:latin typeface="Calibri"/>
                <a:cs typeface="Calibri"/>
              </a:rPr>
              <a:t>wn</a:t>
            </a:r>
            <a:r>
              <a:rPr sz="2400" spc="-60" dirty="0">
                <a:latin typeface="Times New Roman"/>
                <a:cs typeface="Times New Roman"/>
              </a:rPr>
              <a:t> </a:t>
            </a:r>
            <a:r>
              <a:rPr sz="2400" spc="-10"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dirty="0">
                <a:latin typeface="Calibri"/>
                <a:cs typeface="Calibri"/>
              </a:rPr>
              <a:t>i</a:t>
            </a:r>
            <a:r>
              <a:rPr sz="2400" spc="-20" dirty="0">
                <a:latin typeface="Calibri"/>
                <a:cs typeface="Calibri"/>
              </a:rPr>
              <a:t>ma</a:t>
            </a:r>
            <a:r>
              <a:rPr sz="2400" spc="-40" dirty="0">
                <a:latin typeface="Calibri"/>
                <a:cs typeface="Calibri"/>
              </a:rPr>
              <a:t>g</a:t>
            </a:r>
            <a:r>
              <a:rPr sz="2400" spc="-10" dirty="0">
                <a:latin typeface="Calibri"/>
                <a:cs typeface="Calibri"/>
              </a:rPr>
              <a:t>es,</a:t>
            </a:r>
            <a:r>
              <a:rPr sz="2400" spc="-60"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15" dirty="0">
                <a:latin typeface="Calibri"/>
                <a:cs typeface="Calibri"/>
              </a:rPr>
              <a:t>the</a:t>
            </a:r>
            <a:r>
              <a:rPr sz="2400" spc="-65" dirty="0">
                <a:latin typeface="Times New Roman"/>
                <a:cs typeface="Times New Roman"/>
              </a:rPr>
              <a:t> </a:t>
            </a:r>
            <a:r>
              <a:rPr sz="2400" spc="-5" dirty="0">
                <a:latin typeface="Calibri"/>
                <a:cs typeface="Calibri"/>
              </a:rPr>
              <a:t>p</a:t>
            </a:r>
            <a:r>
              <a:rPr sz="2400" dirty="0">
                <a:latin typeface="Calibri"/>
                <a:cs typeface="Calibri"/>
              </a:rPr>
              <a:t>l</a:t>
            </a:r>
            <a:r>
              <a:rPr sz="2400" spc="-5" dirty="0">
                <a:latin typeface="Calibri"/>
                <a:cs typeface="Calibri"/>
              </a:rPr>
              <a:t>ug</a:t>
            </a:r>
            <a:r>
              <a:rPr sz="2400" dirty="0">
                <a:latin typeface="Calibri"/>
                <a:cs typeface="Calibri"/>
              </a:rPr>
              <a:t>in</a:t>
            </a:r>
            <a:r>
              <a:rPr sz="2400" spc="-65" dirty="0">
                <a:latin typeface="Times New Roman"/>
                <a:cs typeface="Times New Roman"/>
              </a:rPr>
              <a:t> </a:t>
            </a:r>
            <a:r>
              <a:rPr sz="2400" spc="-35" dirty="0">
                <a:latin typeface="Calibri"/>
                <a:cs typeface="Calibri"/>
              </a:rPr>
              <a:t>t</a:t>
            </a:r>
            <a:r>
              <a:rPr sz="2400" spc="-5" dirty="0">
                <a:latin typeface="Calibri"/>
                <a:cs typeface="Calibri"/>
              </a:rPr>
              <a:t>o</a:t>
            </a:r>
            <a:r>
              <a:rPr sz="2400" spc="-15" dirty="0">
                <a:latin typeface="Calibri"/>
                <a:cs typeface="Calibri"/>
              </a:rPr>
              <a:t>o</a:t>
            </a:r>
            <a:r>
              <a:rPr sz="2400" dirty="0">
                <a:latin typeface="Calibri"/>
                <a:cs typeface="Calibri"/>
              </a:rPr>
              <a:t>ls</a:t>
            </a:r>
            <a:r>
              <a:rPr sz="2400" spc="-60" dirty="0">
                <a:latin typeface="Times New Roman"/>
                <a:cs typeface="Times New Roman"/>
              </a:rPr>
              <a:t> </a:t>
            </a:r>
            <a:r>
              <a:rPr sz="2400" spc="-15" dirty="0">
                <a:latin typeface="Calibri"/>
                <a:cs typeface="Calibri"/>
              </a:rPr>
              <a:t>o</a:t>
            </a:r>
            <a:r>
              <a:rPr sz="2400" dirty="0">
                <a:latin typeface="Calibri"/>
                <a:cs typeface="Calibri"/>
              </a:rPr>
              <a:t>f</a:t>
            </a:r>
            <a:r>
              <a:rPr sz="2400" spc="-55" dirty="0">
                <a:latin typeface="Times New Roman"/>
                <a:cs typeface="Times New Roman"/>
              </a:rPr>
              <a:t> </a:t>
            </a:r>
            <a:r>
              <a:rPr sz="2400" spc="-15" dirty="0">
                <a:latin typeface="Calibri"/>
                <a:cs typeface="Calibri"/>
              </a:rPr>
              <a:t>the</a:t>
            </a:r>
            <a:r>
              <a:rPr sz="2400" spc="-10" dirty="0">
                <a:latin typeface="Times New Roman"/>
                <a:cs typeface="Times New Roman"/>
              </a:rPr>
              <a:t> </a:t>
            </a:r>
            <a:r>
              <a:rPr sz="2400" spc="-15" dirty="0">
                <a:latin typeface="Calibri"/>
                <a:cs typeface="Calibri"/>
              </a:rPr>
              <a:t>Ima</a:t>
            </a:r>
            <a:r>
              <a:rPr sz="2400" spc="-45" dirty="0">
                <a:latin typeface="Calibri"/>
                <a:cs typeface="Calibri"/>
              </a:rPr>
              <a:t>g</a:t>
            </a:r>
            <a:r>
              <a:rPr sz="2400" spc="-10" dirty="0">
                <a:latin typeface="Calibri"/>
                <a:cs typeface="Calibri"/>
              </a:rPr>
              <a:t>eJ</a:t>
            </a:r>
            <a:r>
              <a:rPr sz="2400" spc="-80" dirty="0">
                <a:latin typeface="Times New Roman"/>
                <a:cs typeface="Times New Roman"/>
              </a:rPr>
              <a:t> </a:t>
            </a:r>
            <a:r>
              <a:rPr sz="2400" dirty="0">
                <a:latin typeface="Calibri"/>
                <a:cs typeface="Calibri"/>
              </a:rPr>
              <a:t>1</a:t>
            </a:r>
            <a:r>
              <a:rPr sz="2400" spc="-15" dirty="0">
                <a:latin typeface="Calibri"/>
                <a:cs typeface="Calibri"/>
              </a:rPr>
              <a:t>.4</a:t>
            </a:r>
            <a:r>
              <a:rPr sz="2400" spc="-25" dirty="0">
                <a:latin typeface="Calibri"/>
                <a:cs typeface="Calibri"/>
              </a:rPr>
              <a:t>7</a:t>
            </a:r>
            <a:r>
              <a:rPr sz="2400" spc="-215" dirty="0">
                <a:latin typeface="Calibri"/>
                <a:cs typeface="Calibri"/>
              </a:rPr>
              <a:t>v</a:t>
            </a:r>
            <a:r>
              <a:rPr sz="2400" dirty="0">
                <a:latin typeface="Calibri"/>
                <a:cs typeface="Calibri"/>
              </a:rPr>
              <a:t>.</a:t>
            </a:r>
            <a:endParaRPr sz="2400">
              <a:latin typeface="Calibri"/>
              <a:cs typeface="Calibri"/>
            </a:endParaRPr>
          </a:p>
          <a:p>
            <a:pPr marL="12700" marR="300990">
              <a:lnSpc>
                <a:spcPct val="100600"/>
              </a:lnSpc>
              <a:spcBef>
                <a:spcPts val="1100"/>
              </a:spcBef>
            </a:pPr>
            <a:r>
              <a:rPr sz="2400" dirty="0">
                <a:latin typeface="Arial"/>
                <a:cs typeface="Arial"/>
              </a:rPr>
              <a:t>►</a:t>
            </a:r>
            <a:r>
              <a:rPr sz="2400" spc="-145" dirty="0">
                <a:latin typeface="Arial"/>
                <a:cs typeface="Arial"/>
              </a:rPr>
              <a:t> </a:t>
            </a:r>
            <a:r>
              <a:rPr sz="2400" dirty="0">
                <a:latin typeface="Calibri"/>
                <a:cs typeface="Calibri"/>
              </a:rPr>
              <a:t>R/G</a:t>
            </a:r>
            <a:r>
              <a:rPr sz="2400" spc="-80" dirty="0">
                <a:latin typeface="Times New Roman"/>
                <a:cs typeface="Times New Roman"/>
              </a:rPr>
              <a:t> </a:t>
            </a:r>
            <a:r>
              <a:rPr sz="2400" dirty="0">
                <a:latin typeface="Calibri"/>
                <a:cs typeface="Calibri"/>
              </a:rPr>
              <a:t>mean</a:t>
            </a:r>
            <a:r>
              <a:rPr sz="2400" spc="-75" dirty="0">
                <a:latin typeface="Times New Roman"/>
                <a:cs typeface="Times New Roman"/>
              </a:rPr>
              <a:t> </a:t>
            </a:r>
            <a:r>
              <a:rPr sz="2400" spc="-55" dirty="0">
                <a:latin typeface="Calibri"/>
                <a:cs typeface="Calibri"/>
              </a:rPr>
              <a:t>r</a:t>
            </a:r>
            <a:r>
              <a:rPr sz="2400" spc="-25" dirty="0">
                <a:latin typeface="Calibri"/>
                <a:cs typeface="Calibri"/>
              </a:rPr>
              <a:t>a</a:t>
            </a:r>
            <a:r>
              <a:rPr sz="2400" dirty="0">
                <a:latin typeface="Calibri"/>
                <a:cs typeface="Calibri"/>
              </a:rPr>
              <a:t>ti</a:t>
            </a:r>
            <a:r>
              <a:rPr sz="2400" spc="-10" dirty="0">
                <a:latin typeface="Calibri"/>
                <a:cs typeface="Calibri"/>
              </a:rPr>
              <a:t>o</a:t>
            </a:r>
            <a:r>
              <a:rPr sz="2400" dirty="0">
                <a:latin typeface="Calibri"/>
                <a:cs typeface="Calibri"/>
              </a:rPr>
              <a:t>s</a:t>
            </a:r>
            <a:r>
              <a:rPr sz="2400" spc="-80" dirty="0">
                <a:latin typeface="Times New Roman"/>
                <a:cs typeface="Times New Roman"/>
              </a:rPr>
              <a:t> </a:t>
            </a:r>
            <a:r>
              <a:rPr sz="2400" spc="-30" dirty="0">
                <a:latin typeface="Calibri"/>
                <a:cs typeface="Calibri"/>
              </a:rPr>
              <a:t>w</a:t>
            </a:r>
            <a:r>
              <a:rPr sz="2400" dirty="0">
                <a:latin typeface="Calibri"/>
                <a:cs typeface="Calibri"/>
              </a:rPr>
              <a:t>e</a:t>
            </a:r>
            <a:r>
              <a:rPr sz="2400" spc="-35" dirty="0">
                <a:latin typeface="Calibri"/>
                <a:cs typeface="Calibri"/>
              </a:rPr>
              <a:t>r</a:t>
            </a:r>
            <a:r>
              <a:rPr sz="2400" dirty="0">
                <a:latin typeface="Calibri"/>
                <a:cs typeface="Calibri"/>
              </a:rPr>
              <a:t>e</a:t>
            </a:r>
            <a:r>
              <a:rPr sz="2400" spc="-60" dirty="0">
                <a:latin typeface="Times New Roman"/>
                <a:cs typeface="Times New Roman"/>
              </a:rPr>
              <a:t> </a:t>
            </a:r>
            <a:r>
              <a:rPr sz="2400" spc="-20" dirty="0">
                <a:latin typeface="Calibri"/>
                <a:cs typeface="Calibri"/>
              </a:rPr>
              <a:t>c</a:t>
            </a:r>
            <a:r>
              <a:rPr sz="2400" dirty="0">
                <a:latin typeface="Calibri"/>
                <a:cs typeface="Calibri"/>
              </a:rPr>
              <a:t>alcul</a:t>
            </a:r>
            <a:r>
              <a:rPr sz="2400" spc="-20" dirty="0">
                <a:latin typeface="Calibri"/>
                <a:cs typeface="Calibri"/>
              </a:rPr>
              <a:t>a</a:t>
            </a:r>
            <a:r>
              <a:rPr sz="2400" spc="-25" dirty="0">
                <a:latin typeface="Calibri"/>
                <a:cs typeface="Calibri"/>
              </a:rPr>
              <a:t>t</a:t>
            </a:r>
            <a:r>
              <a:rPr sz="2400" dirty="0">
                <a:latin typeface="Calibri"/>
                <a:cs typeface="Calibri"/>
              </a:rPr>
              <a:t>ed</a:t>
            </a:r>
            <a:r>
              <a:rPr sz="2400" spc="-75" dirty="0">
                <a:latin typeface="Times New Roman"/>
                <a:cs typeface="Times New Roman"/>
              </a:rPr>
              <a:t> </a:t>
            </a:r>
            <a:r>
              <a:rPr sz="2400" spc="-5" dirty="0">
                <a:latin typeface="Calibri"/>
                <a:cs typeface="Calibri"/>
              </a:rPr>
              <a:t>f</a:t>
            </a:r>
            <a:r>
              <a:rPr sz="2400" spc="-40" dirty="0">
                <a:latin typeface="Calibri"/>
                <a:cs typeface="Calibri"/>
              </a:rPr>
              <a:t>r</a:t>
            </a:r>
            <a:r>
              <a:rPr sz="2400" spc="-5" dirty="0">
                <a:latin typeface="Calibri"/>
                <a:cs typeface="Calibri"/>
              </a:rPr>
              <a:t>o</a:t>
            </a:r>
            <a:r>
              <a:rPr sz="2400" dirty="0">
                <a:latin typeface="Calibri"/>
                <a:cs typeface="Calibri"/>
              </a:rPr>
              <a:t>m</a:t>
            </a:r>
            <a:r>
              <a:rPr sz="2400" spc="-80" dirty="0">
                <a:latin typeface="Times New Roman"/>
                <a:cs typeface="Times New Roman"/>
              </a:rPr>
              <a:t> </a:t>
            </a:r>
            <a:r>
              <a:rPr sz="2400" dirty="0">
                <a:latin typeface="Calibri"/>
                <a:cs typeface="Calibri"/>
              </a:rPr>
              <a:t>the</a:t>
            </a:r>
            <a:r>
              <a:rPr sz="2400" spc="-60" dirty="0">
                <a:latin typeface="Times New Roman"/>
                <a:cs typeface="Times New Roman"/>
              </a:rPr>
              <a:t> </a:t>
            </a:r>
            <a:r>
              <a:rPr sz="2400" spc="-25" dirty="0">
                <a:latin typeface="Calibri"/>
                <a:cs typeface="Calibri"/>
              </a:rPr>
              <a:t>R</a:t>
            </a:r>
            <a:r>
              <a:rPr sz="2400" dirty="0">
                <a:latin typeface="Calibri"/>
                <a:cs typeface="Calibri"/>
              </a:rPr>
              <a:t>GB</a:t>
            </a:r>
            <a:r>
              <a:rPr sz="2400" spc="-90" dirty="0">
                <a:latin typeface="Times New Roman"/>
                <a:cs typeface="Times New Roman"/>
              </a:rPr>
              <a:t> </a:t>
            </a:r>
            <a:r>
              <a:rPr sz="2400" dirty="0">
                <a:latin typeface="Calibri"/>
                <a:cs typeface="Calibri"/>
              </a:rPr>
              <a:t>mean</a:t>
            </a:r>
            <a:r>
              <a:rPr sz="2400" dirty="0">
                <a:latin typeface="Times New Roman"/>
                <a:cs typeface="Times New Roman"/>
              </a:rPr>
              <a:t> </a:t>
            </a:r>
            <a:r>
              <a:rPr sz="2400" spc="-55" dirty="0">
                <a:latin typeface="Calibri"/>
                <a:cs typeface="Calibri"/>
              </a:rPr>
              <a:t>v</a:t>
            </a:r>
            <a:r>
              <a:rPr sz="2400" dirty="0">
                <a:latin typeface="Calibri"/>
                <a:cs typeface="Calibri"/>
              </a:rPr>
              <a:t>al</a:t>
            </a:r>
            <a:r>
              <a:rPr sz="2400" spc="-20" dirty="0">
                <a:latin typeface="Calibri"/>
                <a:cs typeface="Calibri"/>
              </a:rPr>
              <a:t>u</a:t>
            </a:r>
            <a:r>
              <a:rPr sz="2400" spc="-10" dirty="0">
                <a:latin typeface="Calibri"/>
                <a:cs typeface="Calibri"/>
              </a:rPr>
              <a:t>e</a:t>
            </a:r>
            <a:r>
              <a:rPr sz="2400" dirty="0">
                <a:latin typeface="Calibri"/>
                <a:cs typeface="Calibri"/>
              </a:rPr>
              <a:t>s</a:t>
            </a:r>
            <a:r>
              <a:rPr sz="2400" spc="-7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the</a:t>
            </a:r>
            <a:r>
              <a:rPr sz="2400" spc="-55" dirty="0">
                <a:latin typeface="Times New Roman"/>
                <a:cs typeface="Times New Roman"/>
              </a:rPr>
              <a:t> </a:t>
            </a:r>
            <a:r>
              <a:rPr sz="2400" spc="-40" dirty="0">
                <a:latin typeface="Calibri"/>
                <a:cs typeface="Calibri"/>
              </a:rPr>
              <a:t>c</a:t>
            </a:r>
            <a:r>
              <a:rPr sz="2400" spc="-5" dirty="0">
                <a:latin typeface="Calibri"/>
                <a:cs typeface="Calibri"/>
              </a:rPr>
              <a:t>o</a:t>
            </a:r>
            <a:r>
              <a:rPr sz="2400" dirty="0">
                <a:latin typeface="Calibri"/>
                <a:cs typeface="Calibri"/>
              </a:rPr>
              <a:t>l</a:t>
            </a:r>
            <a:r>
              <a:rPr sz="2400" spc="-15" dirty="0">
                <a:latin typeface="Calibri"/>
                <a:cs typeface="Calibri"/>
              </a:rPr>
              <a:t>o</a:t>
            </a:r>
            <a:r>
              <a:rPr sz="2400" spc="-10" dirty="0">
                <a:latin typeface="Calibri"/>
                <a:cs typeface="Calibri"/>
              </a:rPr>
              <a:t>r</a:t>
            </a:r>
            <a:r>
              <a:rPr sz="2400" spc="-70" dirty="0">
                <a:latin typeface="Times New Roman"/>
                <a:cs typeface="Times New Roman"/>
              </a:rPr>
              <a:t> </a:t>
            </a:r>
            <a:r>
              <a:rPr sz="2400" spc="-5" dirty="0">
                <a:latin typeface="Calibri"/>
                <a:cs typeface="Calibri"/>
              </a:rPr>
              <a:t>h</a:t>
            </a:r>
            <a:r>
              <a:rPr sz="2400" dirty="0">
                <a:latin typeface="Calibri"/>
                <a:cs typeface="Calibri"/>
              </a:rPr>
              <a:t>i</a:t>
            </a:r>
            <a:r>
              <a:rPr sz="2400" spc="-30" dirty="0">
                <a:latin typeface="Calibri"/>
                <a:cs typeface="Calibri"/>
              </a:rPr>
              <a:t>s</a:t>
            </a:r>
            <a:r>
              <a:rPr sz="2400" spc="-35" dirty="0">
                <a:latin typeface="Calibri"/>
                <a:cs typeface="Calibri"/>
              </a:rPr>
              <a:t>t</a:t>
            </a:r>
            <a:r>
              <a:rPr sz="2400" spc="-5" dirty="0">
                <a:latin typeface="Calibri"/>
                <a:cs typeface="Calibri"/>
              </a:rPr>
              <a:t>o</a:t>
            </a:r>
            <a:r>
              <a:rPr sz="2400" spc="-10" dirty="0">
                <a:latin typeface="Calibri"/>
                <a:cs typeface="Calibri"/>
              </a:rPr>
              <a:t>g</a:t>
            </a:r>
            <a:r>
              <a:rPr sz="2400" spc="-55" dirty="0">
                <a:latin typeface="Calibri"/>
                <a:cs typeface="Calibri"/>
              </a:rPr>
              <a:t>r</a:t>
            </a:r>
            <a:r>
              <a:rPr sz="2400" spc="-20" dirty="0">
                <a:latin typeface="Calibri"/>
                <a:cs typeface="Calibri"/>
              </a:rPr>
              <a:t>am</a:t>
            </a:r>
            <a:r>
              <a:rPr sz="2400" spc="-80" dirty="0">
                <a:latin typeface="Times New Roman"/>
                <a:cs typeface="Times New Roman"/>
              </a:rPr>
              <a:t> </a:t>
            </a:r>
            <a:r>
              <a:rPr sz="2400" spc="-45" dirty="0">
                <a:latin typeface="Calibri"/>
                <a:cs typeface="Calibri"/>
              </a:rPr>
              <a:t>r</a:t>
            </a:r>
            <a:r>
              <a:rPr sz="2400" dirty="0">
                <a:latin typeface="Calibri"/>
                <a:cs typeface="Calibri"/>
              </a:rPr>
              <a:t>esu</a:t>
            </a:r>
            <a:r>
              <a:rPr sz="2400" spc="-5" dirty="0">
                <a:latin typeface="Calibri"/>
                <a:cs typeface="Calibri"/>
              </a:rPr>
              <a:t>l</a:t>
            </a:r>
            <a:r>
              <a:rPr sz="2400" spc="-10" dirty="0">
                <a:latin typeface="Calibri"/>
                <a:cs typeface="Calibri"/>
              </a:rPr>
              <a:t>ts,</a:t>
            </a:r>
            <a:r>
              <a:rPr sz="2400" spc="-60" dirty="0">
                <a:latin typeface="Times New Roman"/>
                <a:cs typeface="Times New Roman"/>
              </a:rPr>
              <a:t> </a:t>
            </a:r>
            <a:r>
              <a:rPr sz="2400" dirty="0">
                <a:latin typeface="Calibri"/>
                <a:cs typeface="Calibri"/>
              </a:rPr>
              <a:t>which</a:t>
            </a:r>
            <a:r>
              <a:rPr sz="2400" spc="-60" dirty="0">
                <a:latin typeface="Times New Roman"/>
                <a:cs typeface="Times New Roman"/>
              </a:rPr>
              <a:t> </a:t>
            </a:r>
            <a:r>
              <a:rPr sz="2400" spc="-45"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o</a:t>
            </a:r>
            <a:r>
              <a:rPr sz="2400" spc="-20" dirty="0">
                <a:latin typeface="Calibri"/>
                <a:cs typeface="Calibri"/>
              </a:rPr>
              <a:t>b</a:t>
            </a:r>
            <a:r>
              <a:rPr sz="2400" spc="-35" dirty="0">
                <a:latin typeface="Calibri"/>
                <a:cs typeface="Calibri"/>
              </a:rPr>
              <a:t>t</a:t>
            </a:r>
            <a:r>
              <a:rPr sz="2400" dirty="0">
                <a:latin typeface="Calibri"/>
                <a:cs typeface="Calibri"/>
              </a:rPr>
              <a:t>ai</a:t>
            </a:r>
            <a:r>
              <a:rPr sz="2400" spc="-20" dirty="0">
                <a:latin typeface="Calibri"/>
                <a:cs typeface="Calibri"/>
              </a:rPr>
              <a:t>n</a:t>
            </a:r>
            <a:r>
              <a:rPr sz="2400" spc="-10" dirty="0">
                <a:latin typeface="Calibri"/>
                <a:cs typeface="Calibri"/>
              </a:rPr>
              <a:t>e</a:t>
            </a:r>
            <a:r>
              <a:rPr sz="2400" dirty="0">
                <a:latin typeface="Calibri"/>
                <a:cs typeface="Calibri"/>
              </a:rPr>
              <a:t>d</a:t>
            </a:r>
            <a:r>
              <a:rPr sz="2400" dirty="0">
                <a:latin typeface="Times New Roman"/>
                <a:cs typeface="Times New Roman"/>
              </a:rPr>
              <a:t> </a:t>
            </a:r>
            <a:r>
              <a:rPr sz="2400" spc="-15" dirty="0">
                <a:latin typeface="Calibri"/>
                <a:cs typeface="Calibri"/>
              </a:rPr>
              <a:t>by</a:t>
            </a:r>
            <a:r>
              <a:rPr sz="2400" spc="-70" dirty="0">
                <a:latin typeface="Times New Roman"/>
                <a:cs typeface="Times New Roman"/>
              </a:rPr>
              <a:t> </a:t>
            </a:r>
            <a:r>
              <a:rPr sz="2400" spc="-5" dirty="0">
                <a:latin typeface="Calibri"/>
                <a:cs typeface="Calibri"/>
              </a:rPr>
              <a:t>us</a:t>
            </a:r>
            <a:r>
              <a:rPr sz="2400" dirty="0">
                <a:latin typeface="Calibri"/>
                <a:cs typeface="Calibri"/>
              </a:rPr>
              <a:t>i</a:t>
            </a:r>
            <a:r>
              <a:rPr sz="2400" spc="-5" dirty="0">
                <a:latin typeface="Calibri"/>
                <a:cs typeface="Calibri"/>
              </a:rPr>
              <a:t>n</a:t>
            </a:r>
            <a:r>
              <a:rPr sz="2400" dirty="0">
                <a:latin typeface="Calibri"/>
                <a:cs typeface="Calibri"/>
              </a:rPr>
              <a:t>g</a:t>
            </a:r>
            <a:r>
              <a:rPr sz="2400" spc="-6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35" dirty="0">
                <a:latin typeface="Calibri"/>
                <a:cs typeface="Calibri"/>
              </a:rPr>
              <a:t>c</a:t>
            </a:r>
            <a:r>
              <a:rPr sz="2400" spc="-5" dirty="0">
                <a:latin typeface="Calibri"/>
                <a:cs typeface="Calibri"/>
              </a:rPr>
              <a:t>o</a:t>
            </a:r>
            <a:r>
              <a:rPr sz="2400" dirty="0">
                <a:latin typeface="Calibri"/>
                <a:cs typeface="Calibri"/>
              </a:rPr>
              <a:t>l</a:t>
            </a:r>
            <a:r>
              <a:rPr sz="2400" spc="-15" dirty="0">
                <a:latin typeface="Calibri"/>
                <a:cs typeface="Calibri"/>
              </a:rPr>
              <a:t>o</a:t>
            </a:r>
            <a:r>
              <a:rPr sz="2400" spc="-10" dirty="0">
                <a:latin typeface="Calibri"/>
                <a:cs typeface="Calibri"/>
              </a:rPr>
              <a:t>r</a:t>
            </a:r>
            <a:r>
              <a:rPr sz="2400" spc="-60" dirty="0">
                <a:latin typeface="Times New Roman"/>
                <a:cs typeface="Times New Roman"/>
              </a:rPr>
              <a:t> </a:t>
            </a:r>
            <a:r>
              <a:rPr sz="2400" spc="-5" dirty="0">
                <a:latin typeface="Calibri"/>
                <a:cs typeface="Calibri"/>
              </a:rPr>
              <a:t>h</a:t>
            </a:r>
            <a:r>
              <a:rPr sz="2400" dirty="0">
                <a:latin typeface="Calibri"/>
                <a:cs typeface="Calibri"/>
              </a:rPr>
              <a:t>i</a:t>
            </a:r>
            <a:r>
              <a:rPr sz="2400" spc="-30" dirty="0">
                <a:latin typeface="Calibri"/>
                <a:cs typeface="Calibri"/>
              </a:rPr>
              <a:t>s</a:t>
            </a:r>
            <a:r>
              <a:rPr sz="2400" spc="-35" dirty="0">
                <a:latin typeface="Calibri"/>
                <a:cs typeface="Calibri"/>
              </a:rPr>
              <a:t>t</a:t>
            </a:r>
            <a:r>
              <a:rPr sz="2400" spc="-5" dirty="0">
                <a:latin typeface="Calibri"/>
                <a:cs typeface="Calibri"/>
              </a:rPr>
              <a:t>o</a:t>
            </a:r>
            <a:r>
              <a:rPr sz="2400" spc="-10" dirty="0">
                <a:latin typeface="Calibri"/>
                <a:cs typeface="Calibri"/>
              </a:rPr>
              <a:t>g</a:t>
            </a:r>
            <a:r>
              <a:rPr sz="2400" spc="-55" dirty="0">
                <a:latin typeface="Calibri"/>
                <a:cs typeface="Calibri"/>
              </a:rPr>
              <a:t>r</a:t>
            </a:r>
            <a:r>
              <a:rPr sz="2400" spc="-20" dirty="0">
                <a:latin typeface="Calibri"/>
                <a:cs typeface="Calibri"/>
              </a:rPr>
              <a:t>am</a:t>
            </a:r>
            <a:r>
              <a:rPr sz="2400" spc="-75" dirty="0">
                <a:latin typeface="Times New Roman"/>
                <a:cs typeface="Times New Roman"/>
              </a:rPr>
              <a:t> </a:t>
            </a:r>
            <a:r>
              <a:rPr sz="2400" spc="-5" dirty="0">
                <a:latin typeface="Calibri"/>
                <a:cs typeface="Calibri"/>
              </a:rPr>
              <a:t>p</a:t>
            </a:r>
            <a:r>
              <a:rPr sz="2400" dirty="0">
                <a:latin typeface="Calibri"/>
                <a:cs typeface="Calibri"/>
              </a:rPr>
              <a:t>l</a:t>
            </a:r>
            <a:r>
              <a:rPr sz="2400" spc="-5" dirty="0">
                <a:latin typeface="Calibri"/>
                <a:cs typeface="Calibri"/>
              </a:rPr>
              <a:t>ug</a:t>
            </a:r>
            <a:r>
              <a:rPr sz="2400" dirty="0">
                <a:latin typeface="Calibri"/>
                <a:cs typeface="Calibri"/>
              </a:rPr>
              <a:t>in</a:t>
            </a:r>
            <a:r>
              <a:rPr sz="2400" spc="-65" dirty="0">
                <a:latin typeface="Times New Roman"/>
                <a:cs typeface="Times New Roman"/>
              </a:rPr>
              <a:t> </a:t>
            </a:r>
            <a:r>
              <a:rPr sz="2400" spc="-5" dirty="0">
                <a:latin typeface="Calibri"/>
                <a:cs typeface="Calibri"/>
              </a:rPr>
              <a:t>o</a:t>
            </a:r>
            <a:r>
              <a:rPr sz="2400" dirty="0">
                <a:latin typeface="Calibri"/>
                <a:cs typeface="Calibri"/>
              </a:rPr>
              <a:t>f</a:t>
            </a:r>
            <a:r>
              <a:rPr sz="2400" spc="-65" dirty="0">
                <a:latin typeface="Times New Roman"/>
                <a:cs typeface="Times New Roman"/>
              </a:rPr>
              <a:t> </a:t>
            </a:r>
            <a:r>
              <a:rPr sz="2400" spc="-15" dirty="0">
                <a:latin typeface="Calibri"/>
                <a:cs typeface="Calibri"/>
              </a:rPr>
              <a:t>Ima</a:t>
            </a:r>
            <a:r>
              <a:rPr sz="2400" spc="-45" dirty="0">
                <a:latin typeface="Calibri"/>
                <a:cs typeface="Calibri"/>
              </a:rPr>
              <a:t>g</a:t>
            </a:r>
            <a:r>
              <a:rPr sz="2400" spc="-10" dirty="0">
                <a:latin typeface="Calibri"/>
                <a:cs typeface="Calibri"/>
              </a:rPr>
              <a:t>eJ</a:t>
            </a:r>
            <a:r>
              <a:rPr sz="2400" spc="-65" dirty="0">
                <a:latin typeface="Times New Roman"/>
                <a:cs typeface="Times New Roman"/>
              </a:rPr>
              <a:t> </a:t>
            </a:r>
            <a:r>
              <a:rPr sz="2400" dirty="0">
                <a:latin typeface="Calibri"/>
                <a:cs typeface="Calibri"/>
              </a:rPr>
              <a:t>1</a:t>
            </a:r>
            <a:r>
              <a:rPr sz="2400" spc="-15" dirty="0">
                <a:latin typeface="Calibri"/>
                <a:cs typeface="Calibri"/>
              </a:rPr>
              <a:t>.4</a:t>
            </a:r>
            <a:r>
              <a:rPr sz="2400" spc="-25" dirty="0">
                <a:latin typeface="Calibri"/>
                <a:cs typeface="Calibri"/>
              </a:rPr>
              <a:t>7</a:t>
            </a:r>
            <a:r>
              <a:rPr sz="2400" spc="-215" dirty="0">
                <a:latin typeface="Calibri"/>
                <a:cs typeface="Calibri"/>
              </a:rPr>
              <a:t>v</a:t>
            </a:r>
            <a:r>
              <a:rPr sz="2400" dirty="0">
                <a:latin typeface="Calibri"/>
                <a:cs typeface="Calibri"/>
              </a:rPr>
              <a:t>.</a:t>
            </a:r>
            <a:endParaRPr sz="2400">
              <a:latin typeface="Calibri"/>
              <a:cs typeface="Calibri"/>
            </a:endParaRPr>
          </a:p>
        </p:txBody>
      </p:sp>
      <p:sp>
        <p:nvSpPr>
          <p:cNvPr id="3" name="object 3"/>
          <p:cNvSpPr txBox="1"/>
          <p:nvPr/>
        </p:nvSpPr>
        <p:spPr>
          <a:xfrm>
            <a:off x="3324862" y="130846"/>
            <a:ext cx="3187700" cy="483234"/>
          </a:xfrm>
          <a:prstGeom prst="rect">
            <a:avLst/>
          </a:prstGeom>
        </p:spPr>
        <p:txBody>
          <a:bodyPr vert="horz" wrap="square" lIns="0" tIns="0" rIns="0" bIns="0" rtlCol="0">
            <a:spAutoFit/>
          </a:bodyPr>
          <a:lstStyle/>
          <a:p>
            <a:pPr marL="12700">
              <a:lnSpc>
                <a:spcPct val="100000"/>
              </a:lnSpc>
            </a:pPr>
            <a:r>
              <a:rPr sz="3600" dirty="0">
                <a:latin typeface="Times New Roman"/>
                <a:cs typeface="Times New Roman"/>
              </a:rPr>
              <a:t>Further</a:t>
            </a:r>
            <a:r>
              <a:rPr sz="3600" spc="-215" dirty="0">
                <a:latin typeface="Times New Roman"/>
                <a:cs typeface="Times New Roman"/>
              </a:rPr>
              <a:t> </a:t>
            </a:r>
            <a:r>
              <a:rPr sz="3600" dirty="0">
                <a:latin typeface="Times New Roman"/>
                <a:cs typeface="Times New Roman"/>
              </a:rPr>
              <a:t>Analys</a:t>
            </a:r>
            <a:r>
              <a:rPr sz="3600" spc="-15" dirty="0">
                <a:latin typeface="Times New Roman"/>
                <a:cs typeface="Times New Roman"/>
              </a:rPr>
              <a:t>i</a:t>
            </a:r>
            <a:r>
              <a:rPr sz="3600" spc="5" dirty="0">
                <a:latin typeface="Times New Roman"/>
                <a:cs typeface="Times New Roman"/>
              </a:rPr>
              <a:t>s</a:t>
            </a:r>
            <a:r>
              <a:rPr sz="3600" dirty="0">
                <a:latin typeface="Times New Roman"/>
                <a:cs typeface="Times New Roman"/>
              </a:rPr>
              <a:t>:</a:t>
            </a:r>
            <a:endParaRPr sz="3600">
              <a:latin typeface="Times New Roman"/>
              <a:cs typeface="Times New Roman"/>
            </a:endParaRPr>
          </a:p>
        </p:txBody>
      </p:sp>
      <p:sp>
        <p:nvSpPr>
          <p:cNvPr id="4" name="object 4"/>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267715" y="322857"/>
            <a:ext cx="7795895" cy="482600"/>
          </a:xfrm>
          <a:prstGeom prst="rect">
            <a:avLst/>
          </a:prstGeom>
        </p:spPr>
        <p:txBody>
          <a:bodyPr vert="horz" wrap="square" lIns="0" tIns="0" rIns="0" bIns="0" rtlCol="0">
            <a:spAutoFit/>
          </a:bodyPr>
          <a:lstStyle/>
          <a:p>
            <a:pPr marL="12700">
              <a:lnSpc>
                <a:spcPct val="100000"/>
              </a:lnSpc>
            </a:pPr>
            <a:r>
              <a:rPr sz="3600" dirty="0">
                <a:latin typeface="Times New Roman"/>
                <a:cs typeface="Times New Roman"/>
              </a:rPr>
              <a:t>Changes</a:t>
            </a:r>
            <a:r>
              <a:rPr sz="3600" spc="-15" dirty="0">
                <a:latin typeface="Times New Roman"/>
                <a:cs typeface="Times New Roman"/>
              </a:rPr>
              <a:t> </a:t>
            </a:r>
            <a:r>
              <a:rPr sz="3600" dirty="0">
                <a:latin typeface="Times New Roman"/>
                <a:cs typeface="Times New Roman"/>
              </a:rPr>
              <a:t>in R/G Mean Ratios by Exposure</a:t>
            </a:r>
            <a:endParaRPr sz="3600">
              <a:latin typeface="Times New Roman"/>
              <a:cs typeface="Times New Roman"/>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graphicFrame>
        <p:nvGraphicFramePr>
          <p:cNvPr id="2" name="object 2"/>
          <p:cNvGraphicFramePr>
            <a:graphicFrameLocks noGrp="1"/>
          </p:cNvGraphicFramePr>
          <p:nvPr/>
        </p:nvGraphicFramePr>
        <p:xfrm>
          <a:off x="1289050" y="998971"/>
          <a:ext cx="7772395" cy="5608313"/>
        </p:xfrm>
        <a:graphic>
          <a:graphicData uri="http://schemas.openxmlformats.org/drawingml/2006/table">
            <a:tbl>
              <a:tblPr firstRow="1" bandRow="1">
                <a:tableStyleId>{2D5ABB26-0587-4C30-8999-92F81FD0307C}</a:tableStyleId>
              </a:tblPr>
              <a:tblGrid>
                <a:gridCol w="1590543"/>
                <a:gridCol w="1236597"/>
                <a:gridCol w="1235963"/>
                <a:gridCol w="1236604"/>
                <a:gridCol w="1236725"/>
                <a:gridCol w="1235963"/>
              </a:tblGrid>
              <a:tr h="701039">
                <a:tc rowSpan="2">
                  <a:txBody>
                    <a:bodyPr/>
                    <a:lstStyle/>
                    <a:p>
                      <a:pPr marL="27940" marR="276225">
                        <a:lnSpc>
                          <a:spcPct val="114999"/>
                        </a:lnSpc>
                      </a:pPr>
                      <a:r>
                        <a:rPr sz="2000" spc="5" dirty="0">
                          <a:latin typeface="Times New Roman"/>
                          <a:cs typeface="Times New Roman"/>
                        </a:rPr>
                        <a:t>YOYO-</a:t>
                      </a:r>
                      <a:r>
                        <a:rPr sz="2000" dirty="0">
                          <a:latin typeface="Times New Roman"/>
                          <a:cs typeface="Times New Roman"/>
                        </a:rPr>
                        <a:t>1</a:t>
                      </a:r>
                      <a:r>
                        <a:rPr sz="2000" spc="-25" dirty="0">
                          <a:latin typeface="Times New Roman"/>
                          <a:cs typeface="Times New Roman"/>
                        </a:rPr>
                        <a:t> </a:t>
                      </a:r>
                      <a:r>
                        <a:rPr sz="2000" dirty="0">
                          <a:latin typeface="Times New Roman"/>
                          <a:cs typeface="Times New Roman"/>
                        </a:rPr>
                        <a:t>on APTES-</a:t>
                      </a:r>
                      <a:endParaRPr sz="2000">
                        <a:latin typeface="Times New Roman"/>
                        <a:cs typeface="Times New Roman"/>
                      </a:endParaRPr>
                    </a:p>
                    <a:p>
                      <a:pPr marL="27940" marR="625475">
                        <a:lnSpc>
                          <a:spcPct val="114999"/>
                        </a:lnSpc>
                      </a:pP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ifi</a:t>
                      </a:r>
                      <a:r>
                        <a:rPr sz="2000" spc="-10" dirty="0">
                          <a:latin typeface="Times New Roman"/>
                          <a:cs typeface="Times New Roman"/>
                        </a:rPr>
                        <a:t>e</a:t>
                      </a:r>
                      <a:r>
                        <a:rPr sz="2000" dirty="0">
                          <a:latin typeface="Times New Roman"/>
                          <a:cs typeface="Times New Roman"/>
                        </a:rPr>
                        <a:t>d sa</a:t>
                      </a:r>
                      <a:r>
                        <a:rPr sz="2000" spc="-25" dirty="0">
                          <a:latin typeface="Times New Roman"/>
                          <a:cs typeface="Times New Roman"/>
                        </a:rPr>
                        <a:t>m</a:t>
                      </a:r>
                      <a:r>
                        <a:rPr sz="2000" dirty="0">
                          <a:latin typeface="Times New Roman"/>
                          <a:cs typeface="Times New Roman"/>
                        </a:rPr>
                        <a:t>ples</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5">
                  <a:txBody>
                    <a:bodyPr/>
                    <a:lstStyle/>
                    <a:p>
                      <a:pPr marL="147955" marR="140970" indent="409575">
                        <a:lnSpc>
                          <a:spcPct val="114999"/>
                        </a:lnSpc>
                      </a:pPr>
                      <a:r>
                        <a:rPr sz="2000" b="1" dirty="0">
                          <a:latin typeface="Times New Roman"/>
                          <a:cs typeface="Times New Roman"/>
                        </a:rPr>
                        <a:t>Cha</a:t>
                      </a:r>
                      <a:r>
                        <a:rPr sz="2000" b="1" spc="5" dirty="0">
                          <a:latin typeface="Times New Roman"/>
                          <a:cs typeface="Times New Roman"/>
                        </a:rPr>
                        <a:t>n</a:t>
                      </a:r>
                      <a:r>
                        <a:rPr sz="2000" b="1" dirty="0">
                          <a:latin typeface="Times New Roman"/>
                          <a:cs typeface="Times New Roman"/>
                        </a:rPr>
                        <a:t>ge</a:t>
                      </a:r>
                      <a:r>
                        <a:rPr sz="2000" b="1" spc="-30" dirty="0">
                          <a:latin typeface="Times New Roman"/>
                          <a:cs typeface="Times New Roman"/>
                        </a:rPr>
                        <a:t> </a:t>
                      </a:r>
                      <a:r>
                        <a:rPr sz="2000" b="1" dirty="0">
                          <a:latin typeface="Times New Roman"/>
                          <a:cs typeface="Times New Roman"/>
                        </a:rPr>
                        <a:t>in</a:t>
                      </a:r>
                      <a:r>
                        <a:rPr sz="2000" b="1" spc="-15" dirty="0">
                          <a:latin typeface="Times New Roman"/>
                          <a:cs typeface="Times New Roman"/>
                        </a:rPr>
                        <a:t> </a:t>
                      </a:r>
                      <a:r>
                        <a:rPr sz="2000" b="1" dirty="0">
                          <a:latin typeface="Times New Roman"/>
                          <a:cs typeface="Times New Roman"/>
                        </a:rPr>
                        <a:t>the</a:t>
                      </a:r>
                      <a:r>
                        <a:rPr sz="2000" b="1" spc="-25" dirty="0">
                          <a:latin typeface="Times New Roman"/>
                          <a:cs typeface="Times New Roman"/>
                        </a:rPr>
                        <a:t> </a:t>
                      </a:r>
                      <a:r>
                        <a:rPr sz="2000" b="1" dirty="0">
                          <a:latin typeface="Times New Roman"/>
                          <a:cs typeface="Times New Roman"/>
                        </a:rPr>
                        <a:t>R/G</a:t>
                      </a:r>
                      <a:r>
                        <a:rPr sz="2000" b="1" spc="-10" dirty="0">
                          <a:latin typeface="Times New Roman"/>
                          <a:cs typeface="Times New Roman"/>
                        </a:rPr>
                        <a:t> </a:t>
                      </a:r>
                      <a:r>
                        <a:rPr sz="2000" b="1" dirty="0">
                          <a:latin typeface="Times New Roman"/>
                          <a:cs typeface="Times New Roman"/>
                        </a:rPr>
                        <a:t>mean</a:t>
                      </a:r>
                      <a:r>
                        <a:rPr sz="2000" b="1" spc="-15" dirty="0">
                          <a:latin typeface="Times New Roman"/>
                          <a:cs typeface="Times New Roman"/>
                        </a:rPr>
                        <a:t> </a:t>
                      </a:r>
                      <a:r>
                        <a:rPr sz="2000" b="1" dirty="0">
                          <a:latin typeface="Times New Roman"/>
                          <a:cs typeface="Times New Roman"/>
                        </a:rPr>
                        <a:t>ra</a:t>
                      </a:r>
                      <a:r>
                        <a:rPr sz="2000" b="1" spc="5" dirty="0">
                          <a:latin typeface="Times New Roman"/>
                          <a:cs typeface="Times New Roman"/>
                        </a:rPr>
                        <a:t>t</a:t>
                      </a:r>
                      <a:r>
                        <a:rPr sz="2000" b="1" dirty="0">
                          <a:latin typeface="Times New Roman"/>
                          <a:cs typeface="Times New Roman"/>
                        </a:rPr>
                        <a:t>io</a:t>
                      </a:r>
                      <a:r>
                        <a:rPr sz="2000" b="1" spc="-35" dirty="0">
                          <a:latin typeface="Times New Roman"/>
                          <a:cs typeface="Times New Roman"/>
                        </a:rPr>
                        <a:t> </a:t>
                      </a:r>
                      <a:r>
                        <a:rPr sz="2000" b="1" dirty="0">
                          <a:latin typeface="Times New Roman"/>
                          <a:cs typeface="Times New Roman"/>
                        </a:rPr>
                        <a:t>of i</a:t>
                      </a:r>
                      <a:r>
                        <a:rPr sz="2000" b="1" spc="-10" dirty="0">
                          <a:latin typeface="Times New Roman"/>
                          <a:cs typeface="Times New Roman"/>
                        </a:rPr>
                        <a:t>m</a:t>
                      </a:r>
                      <a:r>
                        <a:rPr sz="2000" b="1" dirty="0">
                          <a:latin typeface="Times New Roman"/>
                          <a:cs typeface="Times New Roman"/>
                        </a:rPr>
                        <a:t>a</a:t>
                      </a:r>
                      <a:r>
                        <a:rPr sz="2000" b="1" spc="10" dirty="0">
                          <a:latin typeface="Times New Roman"/>
                          <a:cs typeface="Times New Roman"/>
                        </a:rPr>
                        <a:t>g</a:t>
                      </a:r>
                      <a:r>
                        <a:rPr sz="2000" b="1" dirty="0">
                          <a:latin typeface="Times New Roman"/>
                          <a:cs typeface="Times New Roman"/>
                        </a:rPr>
                        <a:t>es,</a:t>
                      </a:r>
                      <a:r>
                        <a:rPr sz="2000" b="1" spc="-45" dirty="0">
                          <a:latin typeface="Times New Roman"/>
                          <a:cs typeface="Times New Roman"/>
                        </a:rPr>
                        <a:t> </a:t>
                      </a:r>
                      <a:r>
                        <a:rPr sz="2000" b="1" spc="-10" dirty="0">
                          <a:latin typeface="Times New Roman"/>
                          <a:cs typeface="Times New Roman"/>
                        </a:rPr>
                        <a:t>w</a:t>
                      </a:r>
                      <a:r>
                        <a:rPr sz="2000" b="1" dirty="0">
                          <a:latin typeface="Times New Roman"/>
                          <a:cs typeface="Times New Roman"/>
                        </a:rPr>
                        <a:t>hen measu</a:t>
                      </a:r>
                      <a:r>
                        <a:rPr sz="2000" b="1" spc="-35" dirty="0">
                          <a:latin typeface="Times New Roman"/>
                          <a:cs typeface="Times New Roman"/>
                        </a:rPr>
                        <a:t>r</a:t>
                      </a:r>
                      <a:r>
                        <a:rPr sz="2000" b="1" dirty="0">
                          <a:latin typeface="Times New Roman"/>
                          <a:cs typeface="Times New Roman"/>
                        </a:rPr>
                        <a:t>ed</a:t>
                      </a:r>
                      <a:r>
                        <a:rPr sz="2000" b="1" spc="-45" dirty="0">
                          <a:latin typeface="Times New Roman"/>
                          <a:cs typeface="Times New Roman"/>
                        </a:rPr>
                        <a:t> </a:t>
                      </a:r>
                      <a:r>
                        <a:rPr sz="2000" b="1" spc="-10" dirty="0">
                          <a:latin typeface="Times New Roman"/>
                          <a:cs typeface="Times New Roman"/>
                        </a:rPr>
                        <a:t>w</a:t>
                      </a:r>
                      <a:r>
                        <a:rPr sz="2000" b="1" dirty="0">
                          <a:latin typeface="Times New Roman"/>
                          <a:cs typeface="Times New Roman"/>
                        </a:rPr>
                        <a:t>ith </a:t>
                      </a:r>
                      <a:r>
                        <a:rPr sz="2000" b="1" spc="5" dirty="0">
                          <a:latin typeface="Times New Roman"/>
                          <a:cs typeface="Times New Roman"/>
                        </a:rPr>
                        <a:t>2</a:t>
                      </a:r>
                      <a:r>
                        <a:rPr sz="2000" b="1" dirty="0">
                          <a:latin typeface="Times New Roman"/>
                          <a:cs typeface="Times New Roman"/>
                        </a:rPr>
                        <a:t>0</a:t>
                      </a:r>
                      <a:r>
                        <a:rPr sz="2000" b="1" spc="10" dirty="0">
                          <a:latin typeface="Times New Roman"/>
                          <a:cs typeface="Times New Roman"/>
                        </a:rPr>
                        <a:t>0</a:t>
                      </a:r>
                      <a:r>
                        <a:rPr sz="2000" b="1" dirty="0">
                          <a:latin typeface="Times New Roman"/>
                          <a:cs typeface="Times New Roman"/>
                        </a:rPr>
                        <a:t>iso,</a:t>
                      </a:r>
                      <a:r>
                        <a:rPr sz="2000" b="1" spc="-40" dirty="0">
                          <a:latin typeface="Times New Roman"/>
                          <a:cs typeface="Times New Roman"/>
                        </a:rPr>
                        <a:t> </a:t>
                      </a:r>
                      <a:r>
                        <a:rPr sz="2000" b="1" dirty="0">
                          <a:latin typeface="Times New Roman"/>
                          <a:cs typeface="Times New Roman"/>
                        </a:rPr>
                        <a:t>a</a:t>
                      </a:r>
                      <a:r>
                        <a:rPr sz="2000" b="1" spc="5" dirty="0">
                          <a:latin typeface="Times New Roman"/>
                          <a:cs typeface="Times New Roman"/>
                        </a:rPr>
                        <a:t>f</a:t>
                      </a:r>
                      <a:r>
                        <a:rPr sz="2000" b="1" dirty="0">
                          <a:latin typeface="Times New Roman"/>
                          <a:cs typeface="Times New Roman"/>
                        </a:rPr>
                        <a:t>ter</a:t>
                      </a:r>
                      <a:r>
                        <a:rPr sz="2000" b="1" spc="-70" dirty="0">
                          <a:latin typeface="Times New Roman"/>
                          <a:cs typeface="Times New Roman"/>
                        </a:rPr>
                        <a:t> </a:t>
                      </a:r>
                      <a:r>
                        <a:rPr sz="2000" b="1" dirty="0">
                          <a:latin typeface="Times New Roman"/>
                          <a:cs typeface="Times New Roman"/>
                        </a:rPr>
                        <a:t>the</a:t>
                      </a:r>
                      <a:r>
                        <a:rPr sz="2000" b="1" spc="-10" dirty="0">
                          <a:latin typeface="Times New Roman"/>
                          <a:cs typeface="Times New Roman"/>
                        </a:rPr>
                        <a:t> </a:t>
                      </a:r>
                      <a:r>
                        <a:rPr sz="2000" b="1" dirty="0">
                          <a:latin typeface="Times New Roman"/>
                          <a:cs typeface="Times New Roman"/>
                        </a:rPr>
                        <a:t>1</a:t>
                      </a:r>
                      <a:r>
                        <a:rPr sz="2000" b="1" spc="10" dirty="0">
                          <a:latin typeface="Times New Roman"/>
                          <a:cs typeface="Times New Roman"/>
                        </a:rPr>
                        <a:t>6</a:t>
                      </a:r>
                      <a:r>
                        <a:rPr sz="2000" b="1" dirty="0">
                          <a:latin typeface="Times New Roman"/>
                          <a:cs typeface="Times New Roman"/>
                        </a:rPr>
                        <a:t>0</a:t>
                      </a:r>
                      <a:r>
                        <a:rPr sz="2000" b="1" spc="10" dirty="0">
                          <a:latin typeface="Times New Roman"/>
                          <a:cs typeface="Times New Roman"/>
                        </a:rPr>
                        <a:t>0</a:t>
                      </a:r>
                      <a:r>
                        <a:rPr sz="2000" b="1" dirty="0">
                          <a:latin typeface="Times New Roman"/>
                          <a:cs typeface="Times New Roman"/>
                        </a:rPr>
                        <a:t>iso</a:t>
                      </a:r>
                      <a:r>
                        <a:rPr sz="2000" b="1" spc="-60" dirty="0">
                          <a:latin typeface="Times New Roman"/>
                          <a:cs typeface="Times New Roman"/>
                        </a:rPr>
                        <a:t> </a:t>
                      </a:r>
                      <a:r>
                        <a:rPr sz="2000" b="1" dirty="0">
                          <a:latin typeface="Times New Roman"/>
                          <a:cs typeface="Times New Roman"/>
                        </a:rPr>
                        <a:t>measu</a:t>
                      </a:r>
                      <a:r>
                        <a:rPr sz="2000" b="1" spc="-35" dirty="0">
                          <a:latin typeface="Times New Roman"/>
                          <a:cs typeface="Times New Roman"/>
                        </a:rPr>
                        <a:t>r</a:t>
                      </a:r>
                      <a:r>
                        <a:rPr sz="2000" b="1" dirty="0">
                          <a:latin typeface="Times New Roman"/>
                          <a:cs typeface="Times New Roman"/>
                        </a:rPr>
                        <a:t>ements</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701039">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940" marR="112395">
                        <a:lnSpc>
                          <a:spcPct val="114999"/>
                        </a:lnSpc>
                      </a:pPr>
                      <a:r>
                        <a:rPr sz="2000" dirty="0">
                          <a:latin typeface="Times New Roman"/>
                          <a:cs typeface="Times New Roman"/>
                        </a:rPr>
                        <a:t>0</a:t>
                      </a:r>
                      <a:r>
                        <a:rPr sz="2000" spc="-15" dirty="0">
                          <a:latin typeface="Times New Roman"/>
                          <a:cs typeface="Times New Roman"/>
                        </a:rPr>
                        <a:t> </a:t>
                      </a:r>
                      <a:r>
                        <a:rPr sz="2000" spc="-25" dirty="0">
                          <a:latin typeface="Times New Roman"/>
                          <a:cs typeface="Times New Roman"/>
                        </a:rPr>
                        <a:t>m</a:t>
                      </a:r>
                      <a:r>
                        <a:rPr sz="2000" dirty="0">
                          <a:latin typeface="Times New Roman"/>
                          <a:cs typeface="Times New Roman"/>
                        </a:rPr>
                        <a:t>in incu</a:t>
                      </a:r>
                      <a:r>
                        <a:rPr sz="2000" spc="10" dirty="0">
                          <a:latin typeface="Times New Roman"/>
                          <a:cs typeface="Times New Roman"/>
                        </a:rPr>
                        <a:t>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marR="111760">
                        <a:lnSpc>
                          <a:spcPct val="114999"/>
                        </a:lnSpc>
                      </a:pPr>
                      <a:r>
                        <a:rPr sz="2000" dirty="0">
                          <a:latin typeface="Times New Roman"/>
                          <a:cs typeface="Times New Roman"/>
                        </a:rPr>
                        <a:t>1</a:t>
                      </a:r>
                      <a:r>
                        <a:rPr sz="2000" spc="-15" dirty="0">
                          <a:latin typeface="Times New Roman"/>
                          <a:cs typeface="Times New Roman"/>
                        </a:rPr>
                        <a:t> </a:t>
                      </a:r>
                      <a:r>
                        <a:rPr sz="2000" spc="-25" dirty="0">
                          <a:latin typeface="Times New Roman"/>
                          <a:cs typeface="Times New Roman"/>
                        </a:rPr>
                        <a:t>m</a:t>
                      </a:r>
                      <a:r>
                        <a:rPr sz="2000" dirty="0">
                          <a:latin typeface="Times New Roman"/>
                          <a:cs typeface="Times New Roman"/>
                        </a:rPr>
                        <a:t>in incu</a:t>
                      </a:r>
                      <a:r>
                        <a:rPr sz="2000" spc="10" dirty="0">
                          <a:latin typeface="Times New Roman"/>
                          <a:cs typeface="Times New Roman"/>
                        </a:rPr>
                        <a:t>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marR="112395">
                        <a:lnSpc>
                          <a:spcPct val="114999"/>
                        </a:lnSpc>
                      </a:pPr>
                      <a:r>
                        <a:rPr sz="2000" dirty="0">
                          <a:latin typeface="Times New Roman"/>
                          <a:cs typeface="Times New Roman"/>
                        </a:rPr>
                        <a:t>1</a:t>
                      </a:r>
                      <a:r>
                        <a:rPr sz="2000" spc="-15" dirty="0">
                          <a:latin typeface="Times New Roman"/>
                          <a:cs typeface="Times New Roman"/>
                        </a:rPr>
                        <a:t> </a:t>
                      </a:r>
                      <a:r>
                        <a:rPr sz="2000" dirty="0">
                          <a:latin typeface="Times New Roman"/>
                          <a:cs typeface="Times New Roman"/>
                        </a:rPr>
                        <a:t>h incu</a:t>
                      </a:r>
                      <a:r>
                        <a:rPr sz="2000" spc="10" dirty="0">
                          <a:latin typeface="Times New Roman"/>
                          <a:cs typeface="Times New Roman"/>
                        </a:rPr>
                        <a:t>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09" marR="111760">
                        <a:lnSpc>
                          <a:spcPct val="114999"/>
                        </a:lnSpc>
                      </a:pPr>
                      <a:r>
                        <a:rPr sz="2000" dirty="0">
                          <a:latin typeface="Times New Roman"/>
                          <a:cs typeface="Times New Roman"/>
                        </a:rPr>
                        <a:t>4</a:t>
                      </a:r>
                      <a:r>
                        <a:rPr sz="2000" spc="-15" dirty="0">
                          <a:latin typeface="Times New Roman"/>
                          <a:cs typeface="Times New Roman"/>
                        </a:rPr>
                        <a:t> </a:t>
                      </a:r>
                      <a:r>
                        <a:rPr sz="2000" dirty="0">
                          <a:latin typeface="Times New Roman"/>
                          <a:cs typeface="Times New Roman"/>
                        </a:rPr>
                        <a:t>h incu</a:t>
                      </a:r>
                      <a:r>
                        <a:rPr sz="2000" spc="10" dirty="0">
                          <a:latin typeface="Times New Roman"/>
                          <a:cs typeface="Times New Roman"/>
                        </a:rPr>
                        <a:t>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marR="111125">
                        <a:lnSpc>
                          <a:spcPct val="114999"/>
                        </a:lnSpc>
                      </a:pPr>
                      <a:r>
                        <a:rPr sz="2000" spc="5" dirty="0">
                          <a:latin typeface="Times New Roman"/>
                          <a:cs typeface="Times New Roman"/>
                        </a:rPr>
                        <a:t>1</a:t>
                      </a:r>
                      <a:r>
                        <a:rPr sz="2000" dirty="0">
                          <a:latin typeface="Times New Roman"/>
                          <a:cs typeface="Times New Roman"/>
                        </a:rPr>
                        <a:t>2</a:t>
                      </a:r>
                      <a:r>
                        <a:rPr sz="2000" spc="-25" dirty="0">
                          <a:latin typeface="Times New Roman"/>
                          <a:cs typeface="Times New Roman"/>
                        </a:rPr>
                        <a:t> </a:t>
                      </a:r>
                      <a:r>
                        <a:rPr sz="2000" dirty="0">
                          <a:latin typeface="Times New Roman"/>
                          <a:cs typeface="Times New Roman"/>
                        </a:rPr>
                        <a:t>h inc</a:t>
                      </a:r>
                      <a:r>
                        <a:rPr sz="2000" spc="5" dirty="0">
                          <a:latin typeface="Times New Roman"/>
                          <a:cs typeface="Times New Roman"/>
                        </a:rPr>
                        <a:t>ub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51559">
                <a:tc>
                  <a:txBody>
                    <a:bodyPr/>
                    <a:lstStyle/>
                    <a:p>
                      <a:pPr marL="27940" marR="692785">
                        <a:lnSpc>
                          <a:spcPct val="114999"/>
                        </a:lnSpc>
                      </a:pPr>
                      <a:r>
                        <a:rPr sz="2000" dirty="0">
                          <a:latin typeface="Times New Roman"/>
                          <a:cs typeface="Times New Roman"/>
                        </a:rPr>
                        <a:t>B</a:t>
                      </a:r>
                      <a:r>
                        <a:rPr sz="2000" spc="-10" dirty="0">
                          <a:latin typeface="Times New Roman"/>
                          <a:cs typeface="Times New Roman"/>
                        </a:rPr>
                        <a:t>e</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re was</a:t>
                      </a:r>
                      <a:r>
                        <a:rPr sz="2000" spc="5" dirty="0">
                          <a:latin typeface="Times New Roman"/>
                          <a:cs typeface="Times New Roman"/>
                        </a:rPr>
                        <a:t>h</a:t>
                      </a:r>
                      <a:r>
                        <a:rPr sz="2000" dirty="0">
                          <a:latin typeface="Times New Roman"/>
                          <a:cs typeface="Times New Roman"/>
                        </a:rPr>
                        <a:t>ing (1</a:t>
                      </a:r>
                      <a:r>
                        <a:rPr sz="1950" spc="-7" baseline="25641" dirty="0">
                          <a:latin typeface="Times New Roman"/>
                          <a:cs typeface="Times New Roman"/>
                        </a:rPr>
                        <a:t>s</a:t>
                      </a:r>
                      <a:r>
                        <a:rPr sz="1950" baseline="25641" dirty="0">
                          <a:latin typeface="Times New Roman"/>
                          <a:cs typeface="Times New Roman"/>
                        </a:rPr>
                        <a:t>t</a:t>
                      </a:r>
                      <a:r>
                        <a:rPr sz="1950" spc="232" baseline="25641"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s</a:t>
                      </a:r>
                      <a:r>
                        <a:rPr sz="2000" spc="-10" dirty="0">
                          <a:latin typeface="Times New Roman"/>
                          <a:cs typeface="Times New Roman"/>
                        </a:rPr>
                        <a:t>t</a:t>
                      </a:r>
                      <a:r>
                        <a:rPr sz="2000" dirty="0">
                          <a:latin typeface="Times New Roman"/>
                          <a:cs typeface="Times New Roman"/>
                        </a:rPr>
                        <a: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940">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7940">
                        <a:lnSpc>
                          <a:spcPct val="100000"/>
                        </a:lnSpc>
                        <a:spcBef>
                          <a:spcPts val="360"/>
                        </a:spcBef>
                      </a:pPr>
                      <a:r>
                        <a:rPr sz="2000" dirty="0">
                          <a:latin typeface="Calibri"/>
                          <a:cs typeface="Calibri"/>
                        </a:rPr>
                        <a:t>1.46</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7940">
                        <a:lnSpc>
                          <a:spcPct val="100000"/>
                        </a:lnSpc>
                        <a:spcBef>
                          <a:spcPts val="360"/>
                        </a:spcBef>
                      </a:pPr>
                      <a:r>
                        <a:rPr sz="2000" dirty="0">
                          <a:latin typeface="Calibri"/>
                          <a:cs typeface="Calibri"/>
                        </a:rPr>
                        <a:t>1.53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a:lnSpc>
                          <a:spcPct val="100000"/>
                        </a:lnSpc>
                        <a:spcBef>
                          <a:spcPts val="360"/>
                        </a:spcBef>
                      </a:pPr>
                      <a:r>
                        <a:rPr sz="2000" dirty="0">
                          <a:latin typeface="Calibri"/>
                          <a:cs typeface="Calibri"/>
                        </a:rPr>
                        <a:t>1.00</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8575">
                        <a:lnSpc>
                          <a:spcPct val="100000"/>
                        </a:lnSpc>
                        <a:spcBef>
                          <a:spcPts val="360"/>
                        </a:spcBef>
                      </a:pPr>
                      <a:r>
                        <a:rPr sz="2000" dirty="0">
                          <a:latin typeface="Calibri"/>
                          <a:cs typeface="Calibri"/>
                        </a:rPr>
                        <a:t>1.23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a:lnSpc>
                          <a:spcPct val="100000"/>
                        </a:lnSpc>
                        <a:spcBef>
                          <a:spcPts val="360"/>
                        </a:spcBef>
                      </a:pPr>
                      <a:r>
                        <a:rPr sz="2000" dirty="0">
                          <a:latin typeface="Calibri"/>
                          <a:cs typeface="Calibri"/>
                        </a:rPr>
                        <a:t>1.05</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8575">
                        <a:lnSpc>
                          <a:spcPct val="100000"/>
                        </a:lnSpc>
                        <a:spcBef>
                          <a:spcPts val="360"/>
                        </a:spcBef>
                      </a:pPr>
                      <a:r>
                        <a:rPr sz="2000" dirty="0">
                          <a:latin typeface="Calibri"/>
                          <a:cs typeface="Calibri"/>
                        </a:rPr>
                        <a:t>1.25</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09">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9209">
                        <a:lnSpc>
                          <a:spcPct val="100000"/>
                        </a:lnSpc>
                        <a:spcBef>
                          <a:spcPts val="360"/>
                        </a:spcBef>
                      </a:pPr>
                      <a:r>
                        <a:rPr sz="2000" dirty="0">
                          <a:latin typeface="Calibri"/>
                          <a:cs typeface="Calibri"/>
                        </a:rPr>
                        <a:t>1.04</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9209">
                        <a:lnSpc>
                          <a:spcPct val="100000"/>
                        </a:lnSpc>
                        <a:spcBef>
                          <a:spcPts val="360"/>
                        </a:spcBef>
                      </a:pPr>
                      <a:r>
                        <a:rPr sz="2000" dirty="0">
                          <a:latin typeface="Calibri"/>
                          <a:cs typeface="Calibri"/>
                        </a:rPr>
                        <a:t>1.11</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solidFill>
                            <a:srgbClr val="C00000"/>
                          </a:solidFill>
                          <a:latin typeface="Wingdings"/>
                          <a:cs typeface="Wingdings"/>
                        </a:rPr>
                        <a:t></a:t>
                      </a:r>
                      <a:r>
                        <a:rPr sz="2000" b="1" spc="-60" dirty="0">
                          <a:solidFill>
                            <a:srgbClr val="C00000"/>
                          </a:solidFill>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a:lnSpc>
                          <a:spcPct val="100000"/>
                        </a:lnSpc>
                        <a:spcBef>
                          <a:spcPts val="360"/>
                        </a:spcBef>
                      </a:pPr>
                      <a:r>
                        <a:rPr sz="2000" dirty="0">
                          <a:latin typeface="Calibri"/>
                          <a:cs typeface="Calibri"/>
                        </a:rPr>
                        <a:t>0</a:t>
                      </a:r>
                      <a:r>
                        <a:rPr sz="2000" spc="-5" dirty="0">
                          <a:latin typeface="Calibri"/>
                          <a:cs typeface="Calibri"/>
                        </a:rPr>
                        <a:t>.9</a:t>
                      </a:r>
                      <a:r>
                        <a:rPr sz="2000" dirty="0">
                          <a:latin typeface="Calibri"/>
                          <a:cs typeface="Calibri"/>
                        </a:rPr>
                        <a:t>3</a:t>
                      </a:r>
                      <a:r>
                        <a:rPr sz="2000" spc="-8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8575">
                        <a:lnSpc>
                          <a:spcPct val="100000"/>
                        </a:lnSpc>
                        <a:spcBef>
                          <a:spcPts val="360"/>
                        </a:spcBef>
                      </a:pPr>
                      <a:r>
                        <a:rPr sz="2000" dirty="0">
                          <a:latin typeface="Calibri"/>
                          <a:cs typeface="Calibri"/>
                        </a:rPr>
                        <a:t>0.</a:t>
                      </a:r>
                      <a:r>
                        <a:rPr sz="2000" spc="5" dirty="0">
                          <a:latin typeface="Calibri"/>
                          <a:cs typeface="Calibri"/>
                        </a:rPr>
                        <a:t>9</a:t>
                      </a:r>
                      <a:r>
                        <a:rPr sz="2000" dirty="0">
                          <a:latin typeface="Calibri"/>
                          <a:cs typeface="Calibri"/>
                        </a:rPr>
                        <a:t>1</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51566">
                <a:tc>
                  <a:txBody>
                    <a:bodyPr/>
                    <a:lstStyle/>
                    <a:p>
                      <a:pPr marL="27940" marR="662305">
                        <a:lnSpc>
                          <a:spcPct val="114999"/>
                        </a:lnSpc>
                      </a:pPr>
                      <a:r>
                        <a:rPr sz="2000" dirty="0">
                          <a:latin typeface="Times New Roman"/>
                          <a:cs typeface="Times New Roman"/>
                        </a:rPr>
                        <a:t>B</a:t>
                      </a:r>
                      <a:r>
                        <a:rPr sz="2000" spc="-10" dirty="0">
                          <a:latin typeface="Times New Roman"/>
                          <a:cs typeface="Times New Roman"/>
                        </a:rPr>
                        <a:t>e</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re was</a:t>
                      </a:r>
                      <a:r>
                        <a:rPr sz="2000" spc="5" dirty="0">
                          <a:latin typeface="Times New Roman"/>
                          <a:cs typeface="Times New Roman"/>
                        </a:rPr>
                        <a:t>h</a:t>
                      </a:r>
                      <a:r>
                        <a:rPr sz="2000" dirty="0">
                          <a:latin typeface="Times New Roman"/>
                          <a:cs typeface="Times New Roman"/>
                        </a:rPr>
                        <a:t>ing (</a:t>
                      </a:r>
                      <a:r>
                        <a:rPr sz="2000" spc="5" dirty="0">
                          <a:latin typeface="Times New Roman"/>
                          <a:cs typeface="Times New Roman"/>
                        </a:rPr>
                        <a:t>2</a:t>
                      </a:r>
                      <a:r>
                        <a:rPr sz="1950" spc="7" baseline="25641" dirty="0">
                          <a:latin typeface="Times New Roman"/>
                          <a:cs typeface="Times New Roman"/>
                        </a:rPr>
                        <a:t>n</a:t>
                      </a:r>
                      <a:r>
                        <a:rPr sz="1950" baseline="25641" dirty="0">
                          <a:latin typeface="Times New Roman"/>
                          <a:cs typeface="Times New Roman"/>
                        </a:rPr>
                        <a:t>d</a:t>
                      </a:r>
                      <a:r>
                        <a:rPr sz="1950" spc="202" baseline="25641"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st)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940">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7940" marR="467995">
                        <a:lnSpc>
                          <a:spcPct val="114999"/>
                        </a:lnSpc>
                      </a:pPr>
                      <a:r>
                        <a:rPr sz="2000" dirty="0">
                          <a:latin typeface="Calibri"/>
                          <a:cs typeface="Calibri"/>
                        </a:rPr>
                        <a:t>1.02</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1.54</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marR="466090">
                        <a:lnSpc>
                          <a:spcPct val="114999"/>
                        </a:lnSpc>
                      </a:pPr>
                      <a:r>
                        <a:rPr sz="2000" dirty="0">
                          <a:latin typeface="Calibri"/>
                          <a:cs typeface="Calibri"/>
                        </a:rPr>
                        <a:t>1.00</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1.23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marR="466725">
                        <a:lnSpc>
                          <a:spcPct val="114999"/>
                        </a:lnSpc>
                      </a:pPr>
                      <a:r>
                        <a:rPr sz="2000" dirty="0">
                          <a:latin typeface="Calibri"/>
                          <a:cs typeface="Calibri"/>
                        </a:rPr>
                        <a:t>1.04</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1.23</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09">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9209" marR="466090">
                        <a:lnSpc>
                          <a:spcPct val="114999"/>
                        </a:lnSpc>
                      </a:pPr>
                      <a:r>
                        <a:rPr sz="2000" dirty="0">
                          <a:latin typeface="Calibri"/>
                          <a:cs typeface="Calibri"/>
                        </a:rPr>
                        <a:t>0.99</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1.02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solidFill>
                            <a:srgbClr val="C00000"/>
                          </a:solidFill>
                          <a:latin typeface="Wingdings"/>
                          <a:cs typeface="Wingdings"/>
                        </a:rPr>
                        <a:t></a:t>
                      </a:r>
                      <a:r>
                        <a:rPr sz="2000" b="1" spc="-60" dirty="0">
                          <a:solidFill>
                            <a:srgbClr val="C00000"/>
                          </a:solidFill>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marR="464820">
                        <a:lnSpc>
                          <a:spcPct val="114999"/>
                        </a:lnSpc>
                      </a:pPr>
                      <a:r>
                        <a:rPr sz="2000" dirty="0">
                          <a:latin typeface="Calibri"/>
                          <a:cs typeface="Calibri"/>
                        </a:rPr>
                        <a:t>0</a:t>
                      </a:r>
                      <a:r>
                        <a:rPr sz="2000" spc="-5" dirty="0">
                          <a:latin typeface="Calibri"/>
                          <a:cs typeface="Calibri"/>
                        </a:rPr>
                        <a:t>.9</a:t>
                      </a:r>
                      <a:r>
                        <a:rPr sz="2000" dirty="0">
                          <a:latin typeface="Calibri"/>
                          <a:cs typeface="Calibri"/>
                        </a:rPr>
                        <a:t>3</a:t>
                      </a:r>
                      <a:r>
                        <a:rPr sz="2000" spc="-8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0</a:t>
                      </a:r>
                      <a:r>
                        <a:rPr sz="2000" spc="-5" dirty="0">
                          <a:latin typeface="Calibri"/>
                          <a:cs typeface="Calibri"/>
                        </a:rPr>
                        <a:t>.92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51559">
                <a:tc>
                  <a:txBody>
                    <a:bodyPr/>
                    <a:lstStyle/>
                    <a:p>
                      <a:pPr marL="27940" marR="95250">
                        <a:lnSpc>
                          <a:spcPct val="114999"/>
                        </a:lnSpc>
                      </a:pPr>
                      <a:r>
                        <a:rPr sz="2000" dirty="0">
                          <a:latin typeface="Times New Roman"/>
                          <a:cs typeface="Times New Roman"/>
                        </a:rPr>
                        <a:t>A</a:t>
                      </a:r>
                      <a:r>
                        <a:rPr sz="2000" spc="5" dirty="0">
                          <a:latin typeface="Times New Roman"/>
                          <a:cs typeface="Times New Roman"/>
                        </a:rPr>
                        <a:t>f</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r</a:t>
                      </a:r>
                      <a:r>
                        <a:rPr sz="2000" spc="-30" dirty="0">
                          <a:latin typeface="Times New Roman"/>
                          <a:cs typeface="Times New Roman"/>
                        </a:rPr>
                        <a:t> </a:t>
                      </a:r>
                      <a:r>
                        <a:rPr sz="2000" dirty="0">
                          <a:latin typeface="Times New Roman"/>
                          <a:cs typeface="Times New Roman"/>
                        </a:rPr>
                        <a:t>was</a:t>
                      </a:r>
                      <a:r>
                        <a:rPr sz="2000" spc="5" dirty="0">
                          <a:latin typeface="Times New Roman"/>
                          <a:cs typeface="Times New Roman"/>
                        </a:rPr>
                        <a:t>h</a:t>
                      </a:r>
                      <a:r>
                        <a:rPr sz="2000" dirty="0">
                          <a:latin typeface="Times New Roman"/>
                          <a:cs typeface="Times New Roman"/>
                        </a:rPr>
                        <a:t>ing (</a:t>
                      </a:r>
                      <a:r>
                        <a:rPr sz="2000" spc="5" dirty="0">
                          <a:latin typeface="Times New Roman"/>
                          <a:cs typeface="Times New Roman"/>
                        </a:rPr>
                        <a:t>1</a:t>
                      </a:r>
                      <a:r>
                        <a:rPr sz="1950" spc="-7" baseline="25641" dirty="0">
                          <a:latin typeface="Times New Roman"/>
                          <a:cs typeface="Times New Roman"/>
                        </a:rPr>
                        <a:t>s</a:t>
                      </a:r>
                      <a:r>
                        <a:rPr sz="1950" baseline="25641" dirty="0">
                          <a:latin typeface="Times New Roman"/>
                          <a:cs typeface="Times New Roman"/>
                        </a:rPr>
                        <a:t>t</a:t>
                      </a:r>
                      <a:r>
                        <a:rPr sz="1950" spc="232" baseline="25641"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st)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940">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7940" marR="467995">
                        <a:lnSpc>
                          <a:spcPct val="114999"/>
                        </a:lnSpc>
                      </a:pPr>
                      <a:r>
                        <a:rPr sz="2000" dirty="0">
                          <a:latin typeface="Calibri"/>
                          <a:cs typeface="Calibri"/>
                        </a:rPr>
                        <a:t>1.02</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1.55</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marR="466090">
                        <a:lnSpc>
                          <a:spcPct val="114999"/>
                        </a:lnSpc>
                      </a:pPr>
                      <a:r>
                        <a:rPr sz="2000" dirty="0">
                          <a:latin typeface="Calibri"/>
                          <a:cs typeface="Calibri"/>
                        </a:rPr>
                        <a:t>1.09</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1.22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marR="466725">
                        <a:lnSpc>
                          <a:spcPct val="114999"/>
                        </a:lnSpc>
                      </a:pPr>
                      <a:r>
                        <a:rPr sz="2000" dirty="0">
                          <a:latin typeface="Calibri"/>
                          <a:cs typeface="Calibri"/>
                        </a:rPr>
                        <a:t>1.04</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1.22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09">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9209" marR="466090">
                        <a:lnSpc>
                          <a:spcPct val="114999"/>
                        </a:lnSpc>
                      </a:pPr>
                      <a:r>
                        <a:rPr sz="2000" dirty="0">
                          <a:latin typeface="Calibri"/>
                          <a:cs typeface="Calibri"/>
                        </a:rPr>
                        <a:t>0.77</a:t>
                      </a:r>
                      <a:r>
                        <a:rPr sz="2000" spc="-9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0.78</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solidFill>
                            <a:srgbClr val="C00000"/>
                          </a:solidFill>
                          <a:latin typeface="Wingdings"/>
                          <a:cs typeface="Wingdings"/>
                        </a:rPr>
                        <a:t></a:t>
                      </a:r>
                      <a:r>
                        <a:rPr sz="2000" b="1" spc="-60" dirty="0">
                          <a:solidFill>
                            <a:srgbClr val="C00000"/>
                          </a:solidFill>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marR="464820">
                        <a:lnSpc>
                          <a:spcPct val="114999"/>
                        </a:lnSpc>
                      </a:pPr>
                      <a:r>
                        <a:rPr sz="2000" dirty="0">
                          <a:latin typeface="Calibri"/>
                          <a:cs typeface="Calibri"/>
                        </a:rPr>
                        <a:t>0</a:t>
                      </a:r>
                      <a:r>
                        <a:rPr sz="2000" spc="-5" dirty="0">
                          <a:latin typeface="Calibri"/>
                          <a:cs typeface="Calibri"/>
                        </a:rPr>
                        <a:t>.7</a:t>
                      </a:r>
                      <a:r>
                        <a:rPr sz="2000" dirty="0">
                          <a:latin typeface="Calibri"/>
                          <a:cs typeface="Calibri"/>
                        </a:rPr>
                        <a:t>5</a:t>
                      </a:r>
                      <a:r>
                        <a:rPr sz="2000" spc="-80" dirty="0">
                          <a:latin typeface="Times New Roman"/>
                          <a:cs typeface="Times New Roman"/>
                        </a:rPr>
                        <a:t> </a:t>
                      </a:r>
                      <a:r>
                        <a:rPr sz="2000" spc="-25" dirty="0">
                          <a:latin typeface="Calibri"/>
                          <a:cs typeface="Calibri"/>
                        </a:rPr>
                        <a:t>t</a:t>
                      </a:r>
                      <a:r>
                        <a:rPr sz="2000" dirty="0">
                          <a:latin typeface="Calibri"/>
                          <a:cs typeface="Calibri"/>
                        </a:rPr>
                        <a:t>o</a:t>
                      </a:r>
                      <a:r>
                        <a:rPr sz="2000" dirty="0">
                          <a:latin typeface="Times New Roman"/>
                          <a:cs typeface="Times New Roman"/>
                        </a:rPr>
                        <a:t> </a:t>
                      </a:r>
                      <a:r>
                        <a:rPr sz="2000" dirty="0">
                          <a:latin typeface="Calibri"/>
                          <a:cs typeface="Calibri"/>
                        </a:rPr>
                        <a:t>0</a:t>
                      </a:r>
                      <a:r>
                        <a:rPr sz="2000" spc="-5" dirty="0">
                          <a:latin typeface="Calibri"/>
                          <a:cs typeface="Calibri"/>
                        </a:rPr>
                        <a:t>.69</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51548">
                <a:tc>
                  <a:txBody>
                    <a:bodyPr/>
                    <a:lstStyle/>
                    <a:p>
                      <a:pPr marL="27940">
                        <a:lnSpc>
                          <a:spcPct val="100000"/>
                        </a:lnSpc>
                      </a:pPr>
                      <a:r>
                        <a:rPr sz="2000" dirty="0">
                          <a:latin typeface="Times New Roman"/>
                          <a:cs typeface="Times New Roman"/>
                        </a:rPr>
                        <a:t>A</a:t>
                      </a:r>
                      <a:r>
                        <a:rPr sz="2000" spc="5" dirty="0">
                          <a:latin typeface="Times New Roman"/>
                          <a:cs typeface="Times New Roman"/>
                        </a:rPr>
                        <a:t>f</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r</a:t>
                      </a:r>
                      <a:r>
                        <a:rPr sz="2000" spc="-30" dirty="0">
                          <a:latin typeface="Times New Roman"/>
                          <a:cs typeface="Times New Roman"/>
                        </a:rPr>
                        <a:t> </a:t>
                      </a:r>
                      <a:r>
                        <a:rPr sz="2000" dirty="0">
                          <a:latin typeface="Times New Roman"/>
                          <a:cs typeface="Times New Roman"/>
                        </a:rPr>
                        <a:t>washing</a:t>
                      </a:r>
                      <a:endParaRPr sz="2000">
                        <a:latin typeface="Times New Roman"/>
                        <a:cs typeface="Times New Roman"/>
                      </a:endParaRPr>
                    </a:p>
                    <a:p>
                      <a:pPr marL="27940">
                        <a:lnSpc>
                          <a:spcPct val="100000"/>
                        </a:lnSpc>
                        <a:spcBef>
                          <a:spcPts val="360"/>
                        </a:spcBef>
                      </a:pPr>
                      <a:r>
                        <a:rPr sz="2000" dirty="0">
                          <a:latin typeface="Times New Roman"/>
                          <a:cs typeface="Times New Roman"/>
                        </a:rPr>
                        <a:t>(</a:t>
                      </a:r>
                      <a:r>
                        <a:rPr sz="2000" spc="5" dirty="0">
                          <a:latin typeface="Times New Roman"/>
                          <a:cs typeface="Times New Roman"/>
                        </a:rPr>
                        <a:t>2</a:t>
                      </a:r>
                      <a:r>
                        <a:rPr sz="1950" spc="7" baseline="25641" dirty="0">
                          <a:latin typeface="Times New Roman"/>
                          <a:cs typeface="Times New Roman"/>
                        </a:rPr>
                        <a:t>n</a:t>
                      </a:r>
                      <a:r>
                        <a:rPr sz="1950" baseline="25641" dirty="0">
                          <a:latin typeface="Times New Roman"/>
                          <a:cs typeface="Times New Roman"/>
                        </a:rPr>
                        <a:t>d</a:t>
                      </a:r>
                      <a:r>
                        <a:rPr sz="1950" spc="202" baseline="25641"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st)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940">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7940">
                        <a:lnSpc>
                          <a:spcPct val="100000"/>
                        </a:lnSpc>
                        <a:spcBef>
                          <a:spcPts val="360"/>
                        </a:spcBef>
                      </a:pPr>
                      <a:r>
                        <a:rPr sz="2000" dirty="0">
                          <a:latin typeface="Calibri"/>
                          <a:cs typeface="Calibri"/>
                        </a:rPr>
                        <a:t>1.02</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7940">
                        <a:lnSpc>
                          <a:spcPct val="100000"/>
                        </a:lnSpc>
                        <a:spcBef>
                          <a:spcPts val="360"/>
                        </a:spcBef>
                      </a:pPr>
                      <a:r>
                        <a:rPr sz="2000" dirty="0">
                          <a:latin typeface="Calibri"/>
                          <a:cs typeface="Calibri"/>
                        </a:rPr>
                        <a:t>1.54</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a:lnSpc>
                          <a:spcPct val="100000"/>
                        </a:lnSpc>
                        <a:spcBef>
                          <a:spcPts val="360"/>
                        </a:spcBef>
                      </a:pPr>
                      <a:r>
                        <a:rPr sz="2000" dirty="0">
                          <a:latin typeface="Calibri"/>
                          <a:cs typeface="Calibri"/>
                        </a:rPr>
                        <a:t>1.00</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8575">
                        <a:lnSpc>
                          <a:spcPct val="100000"/>
                        </a:lnSpc>
                        <a:spcBef>
                          <a:spcPts val="360"/>
                        </a:spcBef>
                      </a:pPr>
                      <a:r>
                        <a:rPr sz="2000" dirty="0">
                          <a:latin typeface="Calibri"/>
                          <a:cs typeface="Calibri"/>
                        </a:rPr>
                        <a:t>1.22</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a:lnSpc>
                          <a:spcPct val="100000"/>
                        </a:lnSpc>
                        <a:spcBef>
                          <a:spcPts val="360"/>
                        </a:spcBef>
                      </a:pPr>
                      <a:r>
                        <a:rPr sz="2000" dirty="0">
                          <a:latin typeface="Calibri"/>
                          <a:cs typeface="Calibri"/>
                        </a:rPr>
                        <a:t>1.06</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8575">
                        <a:lnSpc>
                          <a:spcPct val="100000"/>
                        </a:lnSpc>
                        <a:spcBef>
                          <a:spcPts val="360"/>
                        </a:spcBef>
                      </a:pPr>
                      <a:r>
                        <a:rPr sz="2000" dirty="0">
                          <a:latin typeface="Calibri"/>
                          <a:cs typeface="Calibri"/>
                        </a:rPr>
                        <a:t>1.17</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09">
                        <a:lnSpc>
                          <a:spcPct val="100000"/>
                        </a:lnSpc>
                      </a:pPr>
                      <a:r>
                        <a:rPr sz="2000" b="1" dirty="0">
                          <a:latin typeface="Wingdings"/>
                          <a:cs typeface="Wingdings"/>
                        </a:rPr>
                        <a:t></a:t>
                      </a:r>
                      <a:r>
                        <a:rPr sz="2000" b="1" spc="-65" dirty="0">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9209">
                        <a:lnSpc>
                          <a:spcPct val="100000"/>
                        </a:lnSpc>
                        <a:spcBef>
                          <a:spcPts val="360"/>
                        </a:spcBef>
                      </a:pPr>
                      <a:r>
                        <a:rPr sz="2000" dirty="0">
                          <a:latin typeface="Calibri"/>
                          <a:cs typeface="Calibri"/>
                        </a:rPr>
                        <a:t>0.68</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9209">
                        <a:lnSpc>
                          <a:spcPct val="100000"/>
                        </a:lnSpc>
                        <a:spcBef>
                          <a:spcPts val="360"/>
                        </a:spcBef>
                      </a:pPr>
                      <a:r>
                        <a:rPr sz="2000" dirty="0">
                          <a:latin typeface="Calibri"/>
                          <a:cs typeface="Calibri"/>
                        </a:rPr>
                        <a:t>0.70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575">
                        <a:lnSpc>
                          <a:spcPct val="100000"/>
                        </a:lnSpc>
                      </a:pPr>
                      <a:r>
                        <a:rPr sz="2000" b="1" dirty="0">
                          <a:solidFill>
                            <a:srgbClr val="C00000"/>
                          </a:solidFill>
                          <a:latin typeface="Wingdings"/>
                          <a:cs typeface="Wingdings"/>
                        </a:rPr>
                        <a:t></a:t>
                      </a:r>
                      <a:r>
                        <a:rPr sz="2000" b="1" spc="-60" dirty="0">
                          <a:solidFill>
                            <a:srgbClr val="C00000"/>
                          </a:solidFill>
                          <a:latin typeface="Times New Roman"/>
                          <a:cs typeface="Times New Roman"/>
                        </a:rPr>
                        <a:t> </a:t>
                      </a:r>
                      <a:r>
                        <a:rPr sz="2000" spc="-5" dirty="0">
                          <a:latin typeface="Calibri"/>
                          <a:cs typeface="Calibri"/>
                        </a:rPr>
                        <a:t>f</a:t>
                      </a:r>
                      <a:r>
                        <a:rPr sz="2000" spc="-40" dirty="0">
                          <a:latin typeface="Calibri"/>
                          <a:cs typeface="Calibri"/>
                        </a:rPr>
                        <a:t>r</a:t>
                      </a:r>
                      <a:r>
                        <a:rPr sz="2000" spc="-5" dirty="0">
                          <a:latin typeface="Calibri"/>
                          <a:cs typeface="Calibri"/>
                        </a:rPr>
                        <a:t>om</a:t>
                      </a:r>
                      <a:endParaRPr sz="2000">
                        <a:latin typeface="Calibri"/>
                        <a:cs typeface="Calibri"/>
                      </a:endParaRPr>
                    </a:p>
                    <a:p>
                      <a:pPr marL="28575">
                        <a:lnSpc>
                          <a:spcPct val="100000"/>
                        </a:lnSpc>
                        <a:spcBef>
                          <a:spcPts val="360"/>
                        </a:spcBef>
                      </a:pPr>
                      <a:r>
                        <a:rPr sz="2000" dirty="0">
                          <a:latin typeface="Calibri"/>
                          <a:cs typeface="Calibri"/>
                        </a:rPr>
                        <a:t>0.</a:t>
                      </a:r>
                      <a:r>
                        <a:rPr sz="2000" spc="5" dirty="0">
                          <a:latin typeface="Calibri"/>
                          <a:cs typeface="Calibri"/>
                        </a:rPr>
                        <a:t>7</a:t>
                      </a:r>
                      <a:r>
                        <a:rPr sz="2000" dirty="0">
                          <a:latin typeface="Calibri"/>
                          <a:cs typeface="Calibri"/>
                        </a:rPr>
                        <a:t>4</a:t>
                      </a:r>
                      <a:r>
                        <a:rPr sz="2000" spc="-90" dirty="0">
                          <a:latin typeface="Times New Roman"/>
                          <a:cs typeface="Times New Roman"/>
                        </a:rPr>
                        <a:t> </a:t>
                      </a:r>
                      <a:r>
                        <a:rPr sz="2000" spc="-25" dirty="0">
                          <a:latin typeface="Calibri"/>
                          <a:cs typeface="Calibri"/>
                        </a:rPr>
                        <a:t>t</a:t>
                      </a:r>
                      <a:r>
                        <a:rPr sz="2000" dirty="0">
                          <a:latin typeface="Calibri"/>
                          <a:cs typeface="Calibri"/>
                        </a:rPr>
                        <a:t>o</a:t>
                      </a:r>
                      <a:endParaRPr sz="2000">
                        <a:latin typeface="Calibri"/>
                        <a:cs typeface="Calibri"/>
                      </a:endParaRPr>
                    </a:p>
                    <a:p>
                      <a:pPr marL="28575">
                        <a:lnSpc>
                          <a:spcPct val="100000"/>
                        </a:lnSpc>
                        <a:spcBef>
                          <a:spcPts val="360"/>
                        </a:spcBef>
                      </a:pPr>
                      <a:r>
                        <a:rPr sz="2000" dirty="0">
                          <a:latin typeface="Calibri"/>
                          <a:cs typeface="Calibri"/>
                        </a:rPr>
                        <a:t>0</a:t>
                      </a:r>
                      <a:r>
                        <a:rPr sz="2000" spc="-5" dirty="0">
                          <a:latin typeface="Calibri"/>
                          <a:cs typeface="Calibri"/>
                        </a:rPr>
                        <a:t>.70</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262766" rIns="0" bIns="0" rtlCol="0">
            <a:spAutoFit/>
          </a:bodyPr>
          <a:lstStyle/>
          <a:p>
            <a:pPr marL="1369060">
              <a:lnSpc>
                <a:spcPct val="100000"/>
              </a:lnSpc>
            </a:pPr>
            <a:r>
              <a:rPr dirty="0"/>
              <a:t>Di</a:t>
            </a:r>
            <a:r>
              <a:rPr spc="5" dirty="0"/>
              <a:t>s</a:t>
            </a:r>
            <a:r>
              <a:rPr dirty="0"/>
              <a:t>cus</a:t>
            </a:r>
            <a:r>
              <a:rPr spc="10" dirty="0"/>
              <a:t>s</a:t>
            </a:r>
            <a:r>
              <a:rPr dirty="0"/>
              <a:t>ion for Further</a:t>
            </a:r>
            <a:r>
              <a:rPr spc="-195" dirty="0"/>
              <a:t> </a:t>
            </a:r>
            <a:r>
              <a:rPr dirty="0"/>
              <a:t>Analy</a:t>
            </a:r>
            <a:r>
              <a:rPr spc="10" dirty="0"/>
              <a:t>s</a:t>
            </a:r>
            <a:r>
              <a:rPr dirty="0"/>
              <a:t>is</a:t>
            </a:r>
          </a:p>
        </p:txBody>
      </p:sp>
      <p:sp>
        <p:nvSpPr>
          <p:cNvPr id="5" name="object 5"/>
          <p:cNvSpPr txBox="1"/>
          <p:nvPr/>
        </p:nvSpPr>
        <p:spPr>
          <a:xfrm>
            <a:off x="1374395" y="1316004"/>
            <a:ext cx="7520940" cy="5430520"/>
          </a:xfrm>
          <a:prstGeom prst="rect">
            <a:avLst/>
          </a:prstGeom>
        </p:spPr>
        <p:txBody>
          <a:bodyPr vert="horz" wrap="square" lIns="0" tIns="0" rIns="0" bIns="0" rtlCol="0">
            <a:spAutoFit/>
          </a:bodyPr>
          <a:lstStyle/>
          <a:p>
            <a:pPr marL="12700" marR="120650">
              <a:lnSpc>
                <a:spcPct val="100899"/>
              </a:lnSpc>
              <a:tabLst>
                <a:tab pos="4027170" algn="l"/>
              </a:tabLst>
            </a:pPr>
            <a:r>
              <a:rPr sz="2400" spc="-25" dirty="0">
                <a:latin typeface="Arial"/>
                <a:cs typeface="Arial"/>
              </a:rPr>
              <a:t>►</a:t>
            </a:r>
            <a:r>
              <a:rPr sz="2400" spc="-140" dirty="0">
                <a:latin typeface="Arial"/>
                <a:cs typeface="Arial"/>
              </a:rPr>
              <a:t> </a:t>
            </a:r>
            <a:r>
              <a:rPr sz="2400" spc="-5" dirty="0">
                <a:latin typeface="Calibri"/>
                <a:cs typeface="Calibri"/>
              </a:rPr>
              <a:t>Dur</a:t>
            </a:r>
            <a:r>
              <a:rPr sz="2400" dirty="0">
                <a:latin typeface="Calibri"/>
                <a:cs typeface="Calibri"/>
              </a:rPr>
              <a: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dirty="0">
                <a:latin typeface="Calibri"/>
                <a:cs typeface="Calibri"/>
              </a:rPr>
              <a:t>imagi</a:t>
            </a:r>
            <a:r>
              <a:rPr sz="2400" spc="-5" dirty="0">
                <a:latin typeface="Calibri"/>
                <a:cs typeface="Calibri"/>
              </a:rPr>
              <a:t>n</a:t>
            </a:r>
            <a:r>
              <a:rPr sz="2400" spc="20" dirty="0">
                <a:latin typeface="Calibri"/>
                <a:cs typeface="Calibri"/>
              </a:rPr>
              <a:t>g</a:t>
            </a:r>
            <a:r>
              <a:rPr sz="2400" spc="-10" dirty="0">
                <a:latin typeface="Calibri"/>
                <a:cs typeface="Calibri"/>
              </a:rPr>
              <a:t>,</a:t>
            </a:r>
            <a:r>
              <a:rPr sz="2400" spc="-75" dirty="0">
                <a:latin typeface="Times New Roman"/>
                <a:cs typeface="Times New Roman"/>
              </a:rPr>
              <a:t> </a:t>
            </a:r>
            <a:r>
              <a:rPr sz="2400" dirty="0">
                <a:latin typeface="Calibri"/>
                <a:cs typeface="Calibri"/>
              </a:rPr>
              <a:t>cha</a:t>
            </a:r>
            <a:r>
              <a:rPr sz="2400" spc="-5" dirty="0">
                <a:latin typeface="Calibri"/>
                <a:cs typeface="Calibri"/>
              </a:rPr>
              <a:t>ng</a:t>
            </a:r>
            <a:r>
              <a:rPr sz="2400" dirty="0">
                <a:latin typeface="Calibri"/>
                <a:cs typeface="Calibri"/>
              </a:rPr>
              <a:t>i</a:t>
            </a:r>
            <a:r>
              <a:rPr sz="2400" spc="-5" dirty="0">
                <a:latin typeface="Calibri"/>
                <a:cs typeface="Calibri"/>
              </a:rPr>
              <a:t>n</a:t>
            </a:r>
            <a:r>
              <a:rPr sz="2400" dirty="0">
                <a:latin typeface="Calibri"/>
                <a:cs typeface="Calibri"/>
              </a:rPr>
              <a:t>g</a:t>
            </a:r>
            <a:r>
              <a:rPr sz="2400" spc="-8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dirty="0">
                <a:latin typeface="Calibri"/>
                <a:cs typeface="Calibri"/>
              </a:rPr>
              <a:t>ISO</a:t>
            </a:r>
            <a:r>
              <a:rPr sz="2400" spc="-70"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dirty="0">
                <a:latin typeface="Calibri"/>
                <a:cs typeface="Calibri"/>
              </a:rPr>
              <a:t>m</a:t>
            </a:r>
            <a:r>
              <a:rPr sz="2400" spc="-60" dirty="0">
                <a:latin typeface="Times New Roman"/>
                <a:cs typeface="Times New Roman"/>
              </a:rPr>
              <a:t> </a:t>
            </a:r>
            <a:r>
              <a:rPr sz="2400" spc="-25" dirty="0">
                <a:latin typeface="Calibri"/>
                <a:cs typeface="Calibri"/>
              </a:rPr>
              <a:t>1</a:t>
            </a:r>
            <a:r>
              <a:rPr sz="2400" spc="-15" dirty="0">
                <a:latin typeface="Calibri"/>
                <a:cs typeface="Calibri"/>
              </a:rPr>
              <a:t>6</a:t>
            </a:r>
            <a:r>
              <a:rPr sz="2400" spc="-25" dirty="0">
                <a:latin typeface="Calibri"/>
                <a:cs typeface="Calibri"/>
              </a:rPr>
              <a:t>0</a:t>
            </a:r>
            <a:r>
              <a:rPr sz="2400" spc="-15" dirty="0">
                <a:latin typeface="Calibri"/>
                <a:cs typeface="Calibri"/>
              </a:rPr>
              <a:t>0</a:t>
            </a:r>
            <a:r>
              <a:rPr sz="2400" spc="-65" dirty="0">
                <a:latin typeface="Times New Roman"/>
                <a:cs typeface="Times New Roman"/>
              </a:rPr>
              <a:t> </a:t>
            </a:r>
            <a:r>
              <a:rPr sz="2400" spc="-35" dirty="0">
                <a:latin typeface="Calibri"/>
                <a:cs typeface="Calibri"/>
              </a:rPr>
              <a:t>t</a:t>
            </a:r>
            <a:r>
              <a:rPr sz="2400" dirty="0">
                <a:latin typeface="Calibri"/>
                <a:cs typeface="Calibri"/>
              </a:rPr>
              <a:t>o</a:t>
            </a:r>
            <a:r>
              <a:rPr sz="2400" spc="-80" dirty="0">
                <a:latin typeface="Times New Roman"/>
                <a:cs typeface="Times New Roman"/>
              </a:rPr>
              <a:t> </a:t>
            </a:r>
            <a:r>
              <a:rPr sz="2400" spc="-15" dirty="0">
                <a:latin typeface="Calibri"/>
                <a:cs typeface="Calibri"/>
              </a:rPr>
              <a:t>2</a:t>
            </a:r>
            <a:r>
              <a:rPr sz="2400" spc="-25" dirty="0">
                <a:latin typeface="Calibri"/>
                <a:cs typeface="Calibri"/>
              </a:rPr>
              <a:t>0</a:t>
            </a:r>
            <a:r>
              <a:rPr sz="2400" spc="-10" dirty="0">
                <a:latin typeface="Calibri"/>
                <a:cs typeface="Calibri"/>
              </a:rPr>
              <a:t>0,</a:t>
            </a:r>
            <a:r>
              <a:rPr sz="2400" spc="-10" dirty="0">
                <a:latin typeface="Times New Roman"/>
                <a:cs typeface="Times New Roman"/>
              </a:rPr>
              <a:t> </a:t>
            </a:r>
            <a:r>
              <a:rPr sz="2400" spc="-20" dirty="0">
                <a:latin typeface="Calibri"/>
                <a:cs typeface="Calibri"/>
              </a:rPr>
              <a:t>de</a:t>
            </a:r>
            <a:r>
              <a:rPr sz="2400" spc="-10" dirty="0">
                <a:latin typeface="Calibri"/>
                <a:cs typeface="Calibri"/>
              </a:rPr>
              <a:t>c</a:t>
            </a:r>
            <a:r>
              <a:rPr sz="2400" spc="-45" dirty="0">
                <a:latin typeface="Calibri"/>
                <a:cs typeface="Calibri"/>
              </a:rPr>
              <a:t>r</a:t>
            </a:r>
            <a:r>
              <a:rPr sz="2400" spc="-15" dirty="0">
                <a:latin typeface="Calibri"/>
                <a:cs typeface="Calibri"/>
              </a:rPr>
              <a:t>ea</a:t>
            </a:r>
            <a:r>
              <a:rPr sz="2400" spc="-20" dirty="0">
                <a:latin typeface="Calibri"/>
                <a:cs typeface="Calibri"/>
              </a:rPr>
              <a:t>se</a:t>
            </a:r>
            <a:r>
              <a:rPr sz="2400" spc="-10" dirty="0">
                <a:latin typeface="Calibri"/>
                <a:cs typeface="Calibri"/>
              </a:rPr>
              <a:t>s</a:t>
            </a:r>
            <a:r>
              <a:rPr sz="2400" spc="-7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50" dirty="0">
                <a:latin typeface="Calibri"/>
                <a:cs typeface="Calibri"/>
              </a:rPr>
              <a:t>e</a:t>
            </a:r>
            <a:r>
              <a:rPr sz="2400" spc="-5" dirty="0">
                <a:latin typeface="Calibri"/>
                <a:cs typeface="Calibri"/>
              </a:rPr>
              <a:t>xposu</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15" dirty="0">
                <a:latin typeface="Calibri"/>
                <a:cs typeface="Calibri"/>
              </a:rPr>
              <a:t>8</a:t>
            </a:r>
            <a:r>
              <a:rPr sz="2400" spc="-60" dirty="0">
                <a:latin typeface="Times New Roman"/>
                <a:cs typeface="Times New Roman"/>
              </a:rPr>
              <a:t> </a:t>
            </a:r>
            <a:r>
              <a:rPr sz="2400" spc="-55" dirty="0">
                <a:latin typeface="Calibri"/>
                <a:cs typeface="Calibri"/>
              </a:rPr>
              <a:t>f</a:t>
            </a:r>
            <a:r>
              <a:rPr sz="2400" spc="-5" dirty="0">
                <a:latin typeface="Calibri"/>
                <a:cs typeface="Calibri"/>
              </a:rPr>
              <a:t>o</a:t>
            </a:r>
            <a:r>
              <a:rPr sz="2400" dirty="0">
                <a:latin typeface="Calibri"/>
                <a:cs typeface="Calibri"/>
              </a:rPr>
              <a:t>l</a:t>
            </a:r>
            <a:r>
              <a:rPr sz="2400" spc="-5" dirty="0">
                <a:latin typeface="Calibri"/>
                <a:cs typeface="Calibri"/>
              </a:rPr>
              <a:t>d</a:t>
            </a:r>
            <a:r>
              <a:rPr sz="2400" spc="-10" dirty="0">
                <a:latin typeface="Calibri"/>
                <a:cs typeface="Calibri"/>
              </a:rPr>
              <a:t>s</a:t>
            </a:r>
            <a:r>
              <a:rPr sz="2400" dirty="0">
                <a:latin typeface="Calibri"/>
                <a:cs typeface="Calibri"/>
              </a:rPr>
              <a:t>.</a:t>
            </a:r>
            <a:r>
              <a:rPr sz="2400" dirty="0">
                <a:latin typeface="Times New Roman"/>
                <a:cs typeface="Times New Roman"/>
              </a:rPr>
              <a:t>	</a:t>
            </a:r>
            <a:r>
              <a:rPr sz="2400" spc="-5" dirty="0">
                <a:latin typeface="Calibri"/>
                <a:cs typeface="Calibri"/>
              </a:rPr>
              <a:t>Th</a:t>
            </a:r>
            <a:r>
              <a:rPr sz="2400" dirty="0">
                <a:latin typeface="Calibri"/>
                <a:cs typeface="Calibri"/>
              </a:rPr>
              <a:t>is</a:t>
            </a:r>
            <a:r>
              <a:rPr sz="2400" spc="-60" dirty="0">
                <a:latin typeface="Times New Roman"/>
                <a:cs typeface="Times New Roman"/>
              </a:rPr>
              <a:t> </a:t>
            </a:r>
            <a:r>
              <a:rPr sz="2400" dirty="0">
                <a:latin typeface="Calibri"/>
                <a:cs typeface="Calibri"/>
              </a:rPr>
              <a:t>cha</a:t>
            </a:r>
            <a:r>
              <a:rPr sz="2400" spc="-5" dirty="0">
                <a:latin typeface="Calibri"/>
                <a:cs typeface="Calibri"/>
              </a:rPr>
              <a:t>n</a:t>
            </a:r>
            <a:r>
              <a:rPr sz="2400" spc="-30" dirty="0">
                <a:latin typeface="Calibri"/>
                <a:cs typeface="Calibri"/>
              </a:rPr>
              <a:t>g</a:t>
            </a:r>
            <a:r>
              <a:rPr sz="2400" spc="-15" dirty="0">
                <a:latin typeface="Calibri"/>
                <a:cs typeface="Calibri"/>
              </a:rPr>
              <a:t>e</a:t>
            </a:r>
            <a:r>
              <a:rPr sz="2400" spc="-60" dirty="0">
                <a:latin typeface="Times New Roman"/>
                <a:cs typeface="Times New Roman"/>
              </a:rPr>
              <a:t> </a:t>
            </a:r>
            <a:r>
              <a:rPr sz="2400" dirty="0">
                <a:latin typeface="Calibri"/>
                <a:cs typeface="Calibri"/>
              </a:rPr>
              <a:t>is</a:t>
            </a:r>
            <a:r>
              <a:rPr sz="2400" spc="-60" dirty="0">
                <a:latin typeface="Times New Roman"/>
                <a:cs typeface="Times New Roman"/>
              </a:rPr>
              <a:t> </a:t>
            </a:r>
            <a:r>
              <a:rPr sz="2400" spc="-5" dirty="0">
                <a:latin typeface="Calibri"/>
                <a:cs typeface="Calibri"/>
              </a:rPr>
              <a:t>norma</a:t>
            </a:r>
            <a:r>
              <a:rPr sz="2400" spc="5" dirty="0">
                <a:latin typeface="Calibri"/>
                <a:cs typeface="Calibri"/>
              </a:rPr>
              <a:t>l</a:t>
            </a:r>
            <a:r>
              <a:rPr sz="2400" dirty="0">
                <a:latin typeface="Calibri"/>
                <a:cs typeface="Calibri"/>
              </a:rPr>
              <a:t>l</a:t>
            </a:r>
            <a:r>
              <a:rPr sz="2400" spc="-15" dirty="0">
                <a:latin typeface="Calibri"/>
                <a:cs typeface="Calibri"/>
              </a:rPr>
              <a:t>y</a:t>
            </a:r>
            <a:r>
              <a:rPr sz="2400" spc="-80" dirty="0">
                <a:latin typeface="Times New Roman"/>
                <a:cs typeface="Times New Roman"/>
              </a:rPr>
              <a:t> </a:t>
            </a:r>
            <a:r>
              <a:rPr sz="2400" spc="-5" dirty="0">
                <a:latin typeface="Calibri"/>
                <a:cs typeface="Calibri"/>
              </a:rPr>
              <a:t>not</a:t>
            </a:r>
            <a:r>
              <a:rPr sz="2400" spc="-5" dirty="0">
                <a:latin typeface="Times New Roman"/>
                <a:cs typeface="Times New Roman"/>
              </a:rPr>
              <a:t> </a:t>
            </a:r>
            <a:r>
              <a:rPr sz="2400" spc="-35" dirty="0">
                <a:latin typeface="Calibri"/>
                <a:cs typeface="Calibri"/>
              </a:rPr>
              <a:t>e</a:t>
            </a:r>
            <a:r>
              <a:rPr sz="2400" spc="-5" dirty="0">
                <a:latin typeface="Calibri"/>
                <a:cs typeface="Calibri"/>
              </a:rPr>
              <a:t>xpe</a:t>
            </a:r>
            <a:r>
              <a:rPr sz="2400" spc="5" dirty="0">
                <a:latin typeface="Calibri"/>
                <a:cs typeface="Calibri"/>
              </a:rPr>
              <a:t>c</a:t>
            </a:r>
            <a:r>
              <a:rPr sz="2400" spc="-25" dirty="0">
                <a:latin typeface="Calibri"/>
                <a:cs typeface="Calibri"/>
              </a:rPr>
              <a:t>t</a:t>
            </a:r>
            <a:r>
              <a:rPr sz="2400" dirty="0">
                <a:latin typeface="Calibri"/>
                <a:cs typeface="Calibri"/>
              </a:rPr>
              <a:t>ed</a:t>
            </a:r>
            <a:r>
              <a:rPr sz="2400" spc="-95" dirty="0">
                <a:latin typeface="Times New Roman"/>
                <a:cs typeface="Times New Roman"/>
              </a:rPr>
              <a:t> </a:t>
            </a:r>
            <a:r>
              <a:rPr sz="2400" spc="-25"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i</a:t>
            </a:r>
            <a:r>
              <a:rPr sz="2400" spc="-20" dirty="0">
                <a:latin typeface="Calibri"/>
                <a:cs typeface="Calibri"/>
              </a:rPr>
              <a:t>n</a:t>
            </a:r>
            <a:r>
              <a:rPr sz="2400" spc="-5" dirty="0">
                <a:latin typeface="Calibri"/>
                <a:cs typeface="Calibri"/>
              </a:rPr>
              <a:t>f</a:t>
            </a:r>
            <a:r>
              <a:rPr sz="2400" dirty="0">
                <a:latin typeface="Calibri"/>
                <a:cs typeface="Calibri"/>
              </a:rPr>
              <a:t>l</a:t>
            </a:r>
            <a:r>
              <a:rPr sz="2400" spc="-5" dirty="0">
                <a:latin typeface="Calibri"/>
                <a:cs typeface="Calibri"/>
              </a:rPr>
              <a:t>uenc</a:t>
            </a:r>
            <a:r>
              <a:rPr sz="2400" dirty="0">
                <a:latin typeface="Calibri"/>
                <a:cs typeface="Calibri"/>
              </a:rPr>
              <a:t>e</a:t>
            </a:r>
            <a:r>
              <a:rPr sz="2400" spc="-50" dirty="0">
                <a:latin typeface="Times New Roman"/>
                <a:cs typeface="Times New Roman"/>
              </a:rPr>
              <a:t> </a:t>
            </a:r>
            <a:r>
              <a:rPr sz="2400" spc="5" dirty="0">
                <a:latin typeface="Calibri"/>
                <a:cs typeface="Calibri"/>
              </a:rPr>
              <a:t>R</a:t>
            </a:r>
            <a:r>
              <a:rPr sz="2400" spc="-5" dirty="0">
                <a:latin typeface="Calibri"/>
                <a:cs typeface="Calibri"/>
              </a:rPr>
              <a:t>/</a:t>
            </a:r>
            <a:r>
              <a:rPr sz="2400" dirty="0">
                <a:latin typeface="Calibri"/>
                <a:cs typeface="Calibri"/>
              </a:rPr>
              <a:t>G</a:t>
            </a:r>
            <a:r>
              <a:rPr sz="2400" spc="-80" dirty="0">
                <a:latin typeface="Times New Roman"/>
                <a:cs typeface="Times New Roman"/>
              </a:rPr>
              <a:t> </a:t>
            </a:r>
            <a:r>
              <a:rPr sz="2400" dirty="0">
                <a:latin typeface="Calibri"/>
                <a:cs typeface="Calibri"/>
              </a:rPr>
              <a:t>mean</a:t>
            </a:r>
            <a:r>
              <a:rPr sz="2400" spc="-75" dirty="0">
                <a:latin typeface="Times New Roman"/>
                <a:cs typeface="Times New Roman"/>
              </a:rPr>
              <a:t> </a:t>
            </a:r>
            <a:r>
              <a:rPr sz="2400" spc="-55" dirty="0">
                <a:latin typeface="Calibri"/>
                <a:cs typeface="Calibri"/>
              </a:rPr>
              <a:t>r</a:t>
            </a:r>
            <a:r>
              <a:rPr sz="2400" spc="-25" dirty="0">
                <a:latin typeface="Calibri"/>
                <a:cs typeface="Calibri"/>
              </a:rPr>
              <a:t>a</a:t>
            </a:r>
            <a:r>
              <a:rPr sz="2400" dirty="0">
                <a:latin typeface="Calibri"/>
                <a:cs typeface="Calibri"/>
              </a:rPr>
              <a:t>ti</a:t>
            </a:r>
            <a:r>
              <a:rPr sz="2400" spc="-10" dirty="0">
                <a:latin typeface="Calibri"/>
                <a:cs typeface="Calibri"/>
              </a:rPr>
              <a:t>o</a:t>
            </a:r>
            <a:r>
              <a:rPr sz="2400" dirty="0">
                <a:latin typeface="Calibri"/>
                <a:cs typeface="Calibri"/>
              </a:rPr>
              <a:t>s</a:t>
            </a:r>
            <a:r>
              <a:rPr sz="2400" spc="-60" dirty="0">
                <a:latin typeface="Times New Roman"/>
                <a:cs typeface="Times New Roman"/>
              </a:rPr>
              <a:t> </a:t>
            </a:r>
            <a:r>
              <a:rPr sz="2400" spc="-15" dirty="0">
                <a:latin typeface="Calibri"/>
                <a:cs typeface="Calibri"/>
              </a:rPr>
              <a:t>o</a:t>
            </a:r>
            <a:r>
              <a:rPr sz="2400" dirty="0">
                <a:latin typeface="Calibri"/>
                <a:cs typeface="Calibri"/>
              </a:rPr>
              <a:t>f</a:t>
            </a:r>
            <a:r>
              <a:rPr sz="2400" spc="-60" dirty="0">
                <a:latin typeface="Times New Roman"/>
                <a:cs typeface="Times New Roman"/>
              </a:rPr>
              <a:t> </a:t>
            </a:r>
            <a:r>
              <a:rPr sz="2400" dirty="0">
                <a:latin typeface="Calibri"/>
                <a:cs typeface="Calibri"/>
              </a:rPr>
              <a:t>the</a:t>
            </a:r>
            <a:r>
              <a:rPr sz="2400" spc="-60" dirty="0">
                <a:latin typeface="Times New Roman"/>
                <a:cs typeface="Times New Roman"/>
              </a:rPr>
              <a:t> </a:t>
            </a:r>
            <a:r>
              <a:rPr sz="2400" spc="-30" dirty="0">
                <a:latin typeface="Calibri"/>
                <a:cs typeface="Calibri"/>
              </a:rPr>
              <a:t>R</a:t>
            </a:r>
            <a:r>
              <a:rPr sz="2400" dirty="0">
                <a:latin typeface="Calibri"/>
                <a:cs typeface="Calibri"/>
              </a:rPr>
              <a:t>GB</a:t>
            </a:r>
            <a:r>
              <a:rPr sz="2400" spc="-90" dirty="0">
                <a:latin typeface="Times New Roman"/>
                <a:cs typeface="Times New Roman"/>
              </a:rPr>
              <a:t> </a:t>
            </a:r>
            <a:r>
              <a:rPr sz="2400" spc="-40" dirty="0">
                <a:latin typeface="Calibri"/>
                <a:cs typeface="Calibri"/>
              </a:rPr>
              <a:t>v</a:t>
            </a:r>
            <a:r>
              <a:rPr sz="2400" dirty="0">
                <a:latin typeface="Calibri"/>
                <a:cs typeface="Calibri"/>
              </a:rPr>
              <a:t>al</a:t>
            </a:r>
            <a:r>
              <a:rPr sz="2400" spc="-5" dirty="0">
                <a:latin typeface="Calibri"/>
                <a:cs typeface="Calibri"/>
              </a:rPr>
              <a:t>ues.</a:t>
            </a:r>
            <a:endParaRPr sz="2400">
              <a:latin typeface="Calibri"/>
              <a:cs typeface="Calibri"/>
            </a:endParaRPr>
          </a:p>
          <a:p>
            <a:pPr marL="12700" marR="617855">
              <a:lnSpc>
                <a:spcPct val="100699"/>
              </a:lnSpc>
              <a:spcBef>
                <a:spcPts val="1789"/>
              </a:spcBef>
            </a:pPr>
            <a:r>
              <a:rPr sz="2400" spc="-25" dirty="0">
                <a:latin typeface="Arial"/>
                <a:cs typeface="Arial"/>
              </a:rPr>
              <a:t>►</a:t>
            </a:r>
            <a:r>
              <a:rPr sz="2400" spc="-140" dirty="0">
                <a:latin typeface="Arial"/>
                <a:cs typeface="Arial"/>
              </a:rPr>
              <a:t> </a:t>
            </a:r>
            <a:r>
              <a:rPr sz="2400" spc="-15" dirty="0">
                <a:latin typeface="Calibri"/>
                <a:cs typeface="Calibri"/>
              </a:rPr>
              <a:t>When</a:t>
            </a:r>
            <a:r>
              <a:rPr sz="2400" spc="-65" dirty="0">
                <a:latin typeface="Times New Roman"/>
                <a:cs typeface="Times New Roman"/>
              </a:rPr>
              <a:t> </a:t>
            </a:r>
            <a:r>
              <a:rPr sz="2400" dirty="0">
                <a:latin typeface="Calibri"/>
                <a:cs typeface="Calibri"/>
              </a:rPr>
              <a:t>i</a:t>
            </a:r>
            <a:r>
              <a:rPr sz="2400" spc="-20" dirty="0">
                <a:latin typeface="Calibri"/>
                <a:cs typeface="Calibri"/>
              </a:rPr>
              <a:t>ma</a:t>
            </a:r>
            <a:r>
              <a:rPr sz="2400" dirty="0">
                <a:latin typeface="Calibri"/>
                <a:cs typeface="Calibri"/>
              </a:rPr>
              <a:t>gi</a:t>
            </a:r>
            <a:r>
              <a:rPr sz="2400" spc="-5" dirty="0">
                <a:latin typeface="Calibri"/>
                <a:cs typeface="Calibri"/>
              </a:rPr>
              <a:t>n</a:t>
            </a:r>
            <a:r>
              <a:rPr sz="2400" dirty="0">
                <a:latin typeface="Calibri"/>
                <a:cs typeface="Calibri"/>
              </a:rPr>
              <a:t>g</a:t>
            </a:r>
            <a:r>
              <a:rPr sz="2400" spc="-90"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dirty="0">
                <a:latin typeface="Calibri"/>
                <a:cs typeface="Calibri"/>
              </a:rPr>
              <a:t>O</a:t>
            </a:r>
            <a:r>
              <a:rPr sz="2400" spc="-5" dirty="0">
                <a:latin typeface="Calibri"/>
                <a:cs typeface="Calibri"/>
              </a:rPr>
              <a:t>-</a:t>
            </a:r>
            <a:r>
              <a:rPr sz="2400" spc="-15" dirty="0">
                <a:latin typeface="Calibri"/>
                <a:cs typeface="Calibri"/>
              </a:rPr>
              <a:t>1</a:t>
            </a:r>
            <a:r>
              <a:rPr sz="2400" spc="-45"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40" dirty="0">
                <a:latin typeface="Calibri"/>
                <a:cs typeface="Calibri"/>
              </a:rPr>
              <a:t>r</a:t>
            </a:r>
            <a:r>
              <a:rPr sz="2400" spc="-15" dirty="0">
                <a:latin typeface="Calibri"/>
                <a:cs typeface="Calibri"/>
              </a:rPr>
              <a:t>esc</a:t>
            </a:r>
            <a:r>
              <a:rPr sz="2400" spc="-10" dirty="0">
                <a:latin typeface="Calibri"/>
                <a:cs typeface="Calibri"/>
              </a:rPr>
              <a:t>e</a:t>
            </a:r>
            <a:r>
              <a:rPr sz="2400" spc="-20" dirty="0">
                <a:latin typeface="Calibri"/>
                <a:cs typeface="Calibri"/>
              </a:rPr>
              <a:t>nc</a:t>
            </a:r>
            <a:r>
              <a:rPr sz="2400" spc="-15" dirty="0">
                <a:latin typeface="Calibri"/>
                <a:cs typeface="Calibri"/>
              </a:rPr>
              <a:t>e</a:t>
            </a:r>
            <a:r>
              <a:rPr sz="2400" spc="-50" dirty="0">
                <a:latin typeface="Times New Roman"/>
                <a:cs typeface="Times New Roman"/>
              </a:rPr>
              <a:t> </a:t>
            </a:r>
            <a:r>
              <a:rPr sz="2400" spc="-10"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15" dirty="0">
                <a:latin typeface="Calibri"/>
                <a:cs typeface="Calibri"/>
              </a:rPr>
              <a:t>A</a:t>
            </a:r>
            <a:r>
              <a:rPr sz="2400" spc="-30" dirty="0">
                <a:latin typeface="Calibri"/>
                <a:cs typeface="Calibri"/>
              </a:rPr>
              <a:t>P</a:t>
            </a:r>
            <a:r>
              <a:rPr sz="2400" spc="-5" dirty="0">
                <a:latin typeface="Calibri"/>
                <a:cs typeface="Calibri"/>
              </a:rPr>
              <a:t>T</a:t>
            </a:r>
            <a:r>
              <a:rPr sz="2400" spc="-25" dirty="0">
                <a:latin typeface="Calibri"/>
                <a:cs typeface="Calibri"/>
              </a:rPr>
              <a:t>E</a:t>
            </a:r>
            <a:r>
              <a:rPr sz="2400" spc="10" dirty="0">
                <a:latin typeface="Calibri"/>
                <a:cs typeface="Calibri"/>
              </a:rPr>
              <a:t>S</a:t>
            </a:r>
            <a:r>
              <a:rPr sz="2400" dirty="0">
                <a:latin typeface="Calibri"/>
                <a:cs typeface="Calibri"/>
              </a:rPr>
              <a:t>-</a:t>
            </a:r>
            <a:r>
              <a:rPr sz="2400" dirty="0">
                <a:latin typeface="Times New Roman"/>
                <a:cs typeface="Times New Roman"/>
              </a:rPr>
              <a:t> </a:t>
            </a:r>
            <a:r>
              <a:rPr sz="2400" dirty="0">
                <a:latin typeface="Calibri"/>
                <a:cs typeface="Calibri"/>
              </a:rPr>
              <a:t>mod</a:t>
            </a:r>
            <a:r>
              <a:rPr sz="2400" spc="-5" dirty="0">
                <a:latin typeface="Calibri"/>
                <a:cs typeface="Calibri"/>
              </a:rPr>
              <a:t>if</a:t>
            </a:r>
            <a:r>
              <a:rPr sz="2400" dirty="0">
                <a:latin typeface="Calibri"/>
                <a:cs typeface="Calibri"/>
              </a:rPr>
              <a:t>i</a:t>
            </a:r>
            <a:r>
              <a:rPr sz="2400" spc="-15" dirty="0">
                <a:latin typeface="Calibri"/>
                <a:cs typeface="Calibri"/>
              </a:rPr>
              <a:t>ed</a:t>
            </a:r>
            <a:r>
              <a:rPr sz="2400" spc="-75" dirty="0">
                <a:latin typeface="Times New Roman"/>
                <a:cs typeface="Times New Roman"/>
              </a:rPr>
              <a:t> </a:t>
            </a:r>
            <a:r>
              <a:rPr sz="2400" spc="-5" dirty="0">
                <a:latin typeface="Calibri"/>
                <a:cs typeface="Calibri"/>
              </a:rPr>
              <a:t>samp</a:t>
            </a:r>
            <a:r>
              <a:rPr sz="2400" dirty="0">
                <a:latin typeface="Calibri"/>
                <a:cs typeface="Calibri"/>
              </a:rPr>
              <a:t>l</a:t>
            </a:r>
            <a:r>
              <a:rPr sz="2400" spc="-10" dirty="0">
                <a:latin typeface="Calibri"/>
                <a:cs typeface="Calibri"/>
              </a:rPr>
              <a:t>e</a:t>
            </a:r>
            <a:r>
              <a:rPr sz="2400" spc="-15" dirty="0">
                <a:latin typeface="Calibri"/>
                <a:cs typeface="Calibri"/>
              </a:rPr>
              <a:t>s</a:t>
            </a:r>
            <a:r>
              <a:rPr sz="2400" spc="-10" dirty="0">
                <a:latin typeface="Calibri"/>
                <a:cs typeface="Calibri"/>
              </a:rPr>
              <a:t>,</a:t>
            </a:r>
            <a:r>
              <a:rPr sz="2400" spc="-75" dirty="0">
                <a:latin typeface="Times New Roman"/>
                <a:cs typeface="Times New Roman"/>
              </a:rPr>
              <a:t> </a:t>
            </a:r>
            <a:r>
              <a:rPr sz="2400" spc="-20" dirty="0">
                <a:latin typeface="Calibri"/>
                <a:cs typeface="Calibri"/>
              </a:rPr>
              <a:t>de</a:t>
            </a:r>
            <a:r>
              <a:rPr sz="2400" spc="-10" dirty="0">
                <a:latin typeface="Calibri"/>
                <a:cs typeface="Calibri"/>
              </a:rPr>
              <a:t>c</a:t>
            </a:r>
            <a:r>
              <a:rPr sz="2400" spc="-45" dirty="0">
                <a:latin typeface="Calibri"/>
                <a:cs typeface="Calibri"/>
              </a:rPr>
              <a:t>r</a:t>
            </a:r>
            <a:r>
              <a:rPr sz="2400" spc="-15" dirty="0">
                <a:latin typeface="Calibri"/>
                <a:cs typeface="Calibri"/>
              </a:rPr>
              <a:t>ea</a:t>
            </a:r>
            <a:r>
              <a:rPr sz="2400" spc="-5" dirty="0">
                <a:latin typeface="Calibri"/>
                <a:cs typeface="Calibri"/>
              </a:rPr>
              <a:t>s</a:t>
            </a:r>
            <a:r>
              <a:rPr sz="2400" dirty="0">
                <a:latin typeface="Calibri"/>
                <a:cs typeface="Calibri"/>
              </a:rPr>
              <a:t>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0" dirty="0">
                <a:latin typeface="Calibri"/>
                <a:cs typeface="Calibri"/>
              </a:rPr>
              <a:t>e</a:t>
            </a:r>
            <a:r>
              <a:rPr sz="2400" spc="-5" dirty="0">
                <a:latin typeface="Calibri"/>
                <a:cs typeface="Calibri"/>
              </a:rPr>
              <a:t>xposu</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dirty="0">
                <a:latin typeface="Calibri"/>
                <a:cs typeface="Calibri"/>
              </a:rPr>
              <a:t>l</a:t>
            </a:r>
            <a:r>
              <a:rPr sz="2400" spc="-15" dirty="0">
                <a:latin typeface="Calibri"/>
                <a:cs typeface="Calibri"/>
              </a:rPr>
              <a:t>e</a:t>
            </a:r>
            <a:r>
              <a:rPr sz="2400" spc="-50" dirty="0">
                <a:latin typeface="Calibri"/>
                <a:cs typeface="Calibri"/>
              </a:rPr>
              <a:t>v</a:t>
            </a:r>
            <a:r>
              <a:rPr sz="2400" dirty="0">
                <a:latin typeface="Calibri"/>
                <a:cs typeface="Calibri"/>
              </a:rPr>
              <a:t>el</a:t>
            </a:r>
            <a:r>
              <a:rPr sz="2400" spc="-60" dirty="0">
                <a:latin typeface="Times New Roman"/>
                <a:cs typeface="Times New Roman"/>
              </a:rPr>
              <a:t> </a:t>
            </a:r>
            <a:r>
              <a:rPr sz="2400" spc="-15" dirty="0">
                <a:latin typeface="Calibri"/>
                <a:cs typeface="Calibri"/>
              </a:rPr>
              <a:t>8</a:t>
            </a:r>
            <a:r>
              <a:rPr sz="2400" spc="-60" dirty="0">
                <a:latin typeface="Times New Roman"/>
                <a:cs typeface="Times New Roman"/>
              </a:rPr>
              <a:t> </a:t>
            </a:r>
            <a:r>
              <a:rPr sz="2400" spc="-55" dirty="0">
                <a:latin typeface="Calibri"/>
                <a:cs typeface="Calibri"/>
              </a:rPr>
              <a:t>f</a:t>
            </a:r>
            <a:r>
              <a:rPr sz="2400" spc="-5" dirty="0">
                <a:latin typeface="Calibri"/>
                <a:cs typeface="Calibri"/>
              </a:rPr>
              <a:t>o</a:t>
            </a:r>
            <a:r>
              <a:rPr sz="2400" dirty="0">
                <a:latin typeface="Calibri"/>
                <a:cs typeface="Calibri"/>
              </a:rPr>
              <a:t>l</a:t>
            </a:r>
            <a:r>
              <a:rPr sz="2400" spc="-5" dirty="0">
                <a:latin typeface="Calibri"/>
                <a:cs typeface="Calibri"/>
              </a:rPr>
              <a:t>ds</a:t>
            </a:r>
            <a:r>
              <a:rPr sz="2400" spc="-5" dirty="0">
                <a:latin typeface="Times New Roman"/>
                <a:cs typeface="Times New Roman"/>
              </a:rPr>
              <a:t> </a:t>
            </a:r>
            <a:r>
              <a:rPr sz="2400" dirty="0">
                <a:latin typeface="Calibri"/>
                <a:cs typeface="Calibri"/>
              </a:rPr>
              <a:t>i</a:t>
            </a:r>
            <a:r>
              <a:rPr sz="2400" spc="-5" dirty="0">
                <a:latin typeface="Calibri"/>
                <a:cs typeface="Calibri"/>
              </a:rPr>
              <a:t>nc</a:t>
            </a:r>
            <a:r>
              <a:rPr sz="2400" spc="-35" dirty="0">
                <a:latin typeface="Calibri"/>
                <a:cs typeface="Calibri"/>
              </a:rPr>
              <a:t>r</a:t>
            </a:r>
            <a:r>
              <a:rPr sz="2400" dirty="0">
                <a:latin typeface="Calibri"/>
                <a:cs typeface="Calibri"/>
              </a:rPr>
              <a:t>eased</a:t>
            </a:r>
            <a:r>
              <a:rPr sz="2400" spc="-80" dirty="0">
                <a:latin typeface="Times New Roman"/>
                <a:cs typeface="Times New Roman"/>
              </a:rPr>
              <a:t> </a:t>
            </a:r>
            <a:r>
              <a:rPr sz="2400" dirty="0">
                <a:latin typeface="Calibri"/>
                <a:cs typeface="Calibri"/>
              </a:rPr>
              <a:t>the</a:t>
            </a:r>
            <a:r>
              <a:rPr sz="2400" spc="-75" dirty="0">
                <a:latin typeface="Times New Roman"/>
                <a:cs typeface="Times New Roman"/>
              </a:rPr>
              <a:t> </a:t>
            </a:r>
            <a:r>
              <a:rPr sz="2400" dirty="0">
                <a:latin typeface="Calibri"/>
                <a:cs typeface="Calibri"/>
              </a:rPr>
              <a:t>R/G</a:t>
            </a:r>
            <a:r>
              <a:rPr sz="2400" spc="-80" dirty="0">
                <a:latin typeface="Times New Roman"/>
                <a:cs typeface="Times New Roman"/>
              </a:rPr>
              <a:t> </a:t>
            </a:r>
            <a:r>
              <a:rPr sz="2400" dirty="0">
                <a:latin typeface="Calibri"/>
                <a:cs typeface="Calibri"/>
              </a:rPr>
              <a:t>mean</a:t>
            </a:r>
            <a:r>
              <a:rPr sz="2400" spc="-60" dirty="0">
                <a:latin typeface="Times New Roman"/>
                <a:cs typeface="Times New Roman"/>
              </a:rPr>
              <a:t> </a:t>
            </a:r>
            <a:r>
              <a:rPr sz="2400" spc="-55" dirty="0">
                <a:latin typeface="Calibri"/>
                <a:cs typeface="Calibri"/>
              </a:rPr>
              <a:t>r</a:t>
            </a:r>
            <a:r>
              <a:rPr sz="2400" spc="-25" dirty="0">
                <a:latin typeface="Calibri"/>
                <a:cs typeface="Calibri"/>
              </a:rPr>
              <a:t>a</a:t>
            </a:r>
            <a:r>
              <a:rPr sz="2400" dirty="0">
                <a:latin typeface="Calibri"/>
                <a:cs typeface="Calibri"/>
              </a:rPr>
              <a:t>ti</a:t>
            </a:r>
            <a:r>
              <a:rPr sz="2400" spc="-10" dirty="0">
                <a:latin typeface="Calibri"/>
                <a:cs typeface="Calibri"/>
              </a:rPr>
              <a:t>o</a:t>
            </a:r>
            <a:r>
              <a:rPr sz="2400" spc="-5" dirty="0">
                <a:latin typeface="Calibri"/>
                <a:cs typeface="Calibri"/>
              </a:rPr>
              <a:t>s</a:t>
            </a:r>
            <a:r>
              <a:rPr sz="2400" dirty="0">
                <a:latin typeface="Calibri"/>
                <a:cs typeface="Calibri"/>
              </a:rPr>
              <a:t>,</a:t>
            </a:r>
            <a:r>
              <a:rPr sz="2400" spc="-75"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r</a:t>
            </a:r>
            <a:r>
              <a:rPr sz="2400" spc="-65" dirty="0">
                <a:latin typeface="Times New Roman"/>
                <a:cs typeface="Times New Roman"/>
              </a:rPr>
              <a:t> </a:t>
            </a:r>
            <a:r>
              <a:rPr sz="2400" dirty="0">
                <a:latin typeface="Calibri"/>
                <a:cs typeface="Calibri"/>
              </a:rPr>
              <a:t>the</a:t>
            </a:r>
            <a:r>
              <a:rPr sz="2400" spc="-60" dirty="0">
                <a:latin typeface="Times New Roman"/>
                <a:cs typeface="Times New Roman"/>
              </a:rPr>
              <a:t> </a:t>
            </a:r>
            <a:r>
              <a:rPr sz="2400" dirty="0">
                <a:latin typeface="Calibri"/>
                <a:cs typeface="Calibri"/>
              </a:rPr>
              <a:t>measu</a:t>
            </a:r>
            <a:r>
              <a:rPr sz="2400" spc="-40" dirty="0">
                <a:latin typeface="Calibri"/>
                <a:cs typeface="Calibri"/>
              </a:rPr>
              <a:t>r</a:t>
            </a:r>
            <a:r>
              <a:rPr sz="2400" dirty="0">
                <a:latin typeface="Calibri"/>
                <a:cs typeface="Calibri"/>
              </a:rPr>
              <a:t>em</a:t>
            </a:r>
            <a:r>
              <a:rPr sz="2400" spc="5" dirty="0">
                <a:latin typeface="Calibri"/>
                <a:cs typeface="Calibri"/>
              </a:rPr>
              <a:t>e</a:t>
            </a:r>
            <a:r>
              <a:rPr sz="2400" spc="-30" dirty="0">
                <a:latin typeface="Calibri"/>
                <a:cs typeface="Calibri"/>
              </a:rPr>
              <a:t>n</a:t>
            </a:r>
            <a:r>
              <a:rPr sz="2400" dirty="0">
                <a:latin typeface="Calibri"/>
                <a:cs typeface="Calibri"/>
              </a:rPr>
              <a:t>ts</a:t>
            </a:r>
            <a:r>
              <a:rPr sz="2400" dirty="0">
                <a:latin typeface="Times New Roman"/>
                <a:cs typeface="Times New Roman"/>
              </a:rPr>
              <a:t> </a:t>
            </a:r>
            <a:r>
              <a:rPr sz="2400" dirty="0">
                <a:latin typeface="Calibri"/>
                <a:cs typeface="Calibri"/>
              </a:rPr>
              <a:t>i</a:t>
            </a:r>
            <a:r>
              <a:rPr sz="2400" spc="-5" dirty="0">
                <a:latin typeface="Calibri"/>
                <a:cs typeface="Calibri"/>
              </a:rPr>
              <a:t>nc</a:t>
            </a:r>
            <a:r>
              <a:rPr sz="2400" dirty="0">
                <a:latin typeface="Calibri"/>
                <a:cs typeface="Calibri"/>
              </a:rPr>
              <a:t>l</a:t>
            </a:r>
            <a:r>
              <a:rPr sz="2400" spc="-5" dirty="0">
                <a:latin typeface="Calibri"/>
                <a:cs typeface="Calibri"/>
              </a:rPr>
              <a:t>ud</a:t>
            </a:r>
            <a:r>
              <a:rPr sz="2400" dirty="0">
                <a:latin typeface="Calibri"/>
                <a:cs typeface="Calibri"/>
              </a:rPr>
              <a:t>i</a:t>
            </a:r>
            <a:r>
              <a:rPr sz="2400" spc="-5" dirty="0">
                <a:latin typeface="Calibri"/>
                <a:cs typeface="Calibri"/>
              </a:rPr>
              <a:t>n</a:t>
            </a:r>
            <a:r>
              <a:rPr sz="2400" dirty="0">
                <a:latin typeface="Calibri"/>
                <a:cs typeface="Calibri"/>
              </a:rPr>
              <a:t>g</a:t>
            </a:r>
            <a:r>
              <a:rPr sz="2400" spc="-8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5" dirty="0">
                <a:latin typeface="Calibri"/>
                <a:cs typeface="Calibri"/>
              </a:rPr>
              <a:t>u</a:t>
            </a:r>
            <a:r>
              <a:rPr sz="2400" spc="-25" dirty="0">
                <a:latin typeface="Calibri"/>
                <a:cs typeface="Calibri"/>
              </a:rPr>
              <a:t>n</a:t>
            </a:r>
            <a:r>
              <a:rPr sz="2400" dirty="0">
                <a:latin typeface="Calibri"/>
                <a:cs typeface="Calibri"/>
              </a:rPr>
              <a:t>til</a:t>
            </a:r>
            <a:r>
              <a:rPr sz="2400" spc="-6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5" dirty="0">
                <a:latin typeface="Calibri"/>
                <a:cs typeface="Calibri"/>
              </a:rPr>
              <a:t>on</a:t>
            </a:r>
            <a:r>
              <a:rPr sz="2400" dirty="0">
                <a:latin typeface="Calibri"/>
                <a:cs typeface="Calibri"/>
              </a:rPr>
              <a:t>e</a:t>
            </a:r>
            <a:r>
              <a:rPr sz="2400" spc="-55" dirty="0">
                <a:latin typeface="Times New Roman"/>
                <a:cs typeface="Times New Roman"/>
              </a:rPr>
              <a:t> </a:t>
            </a:r>
            <a:r>
              <a:rPr sz="2400" spc="-25" dirty="0">
                <a:latin typeface="Calibri"/>
                <a:cs typeface="Calibri"/>
              </a:rPr>
              <a:t>a</a:t>
            </a:r>
            <a:r>
              <a:rPr sz="2400" spc="-10" dirty="0">
                <a:latin typeface="Calibri"/>
                <a:cs typeface="Calibri"/>
              </a:rPr>
              <a:t>t</a:t>
            </a:r>
            <a:r>
              <a:rPr sz="2400" spc="-75" dirty="0">
                <a:latin typeface="Times New Roman"/>
                <a:cs typeface="Times New Roman"/>
              </a:rPr>
              <a:t> </a:t>
            </a:r>
            <a:r>
              <a:rPr sz="2400" spc="-15" dirty="0">
                <a:latin typeface="Calibri"/>
                <a:cs typeface="Calibri"/>
              </a:rPr>
              <a:t>4</a:t>
            </a:r>
            <a:r>
              <a:rPr sz="2400" spc="-65" dirty="0">
                <a:latin typeface="Times New Roman"/>
                <a:cs typeface="Times New Roman"/>
              </a:rPr>
              <a:t> </a:t>
            </a:r>
            <a:r>
              <a:rPr sz="2400" dirty="0">
                <a:latin typeface="Calibri"/>
                <a:cs typeface="Calibri"/>
              </a:rPr>
              <a:t>h</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dirty="0">
                <a:latin typeface="Calibri"/>
                <a:cs typeface="Calibri"/>
              </a:rPr>
              <a:t>i</a:t>
            </a:r>
            <a:r>
              <a:rPr sz="2400" spc="-5" dirty="0">
                <a:latin typeface="Calibri"/>
                <a:cs typeface="Calibri"/>
              </a:rPr>
              <a:t>n</a:t>
            </a:r>
            <a:r>
              <a:rPr sz="2400" spc="5" dirty="0">
                <a:latin typeface="Calibri"/>
                <a:cs typeface="Calibri"/>
              </a:rPr>
              <a:t>c</a:t>
            </a:r>
            <a:r>
              <a:rPr sz="2400" spc="-5" dirty="0">
                <a:latin typeface="Calibri"/>
                <a:cs typeface="Calibri"/>
              </a:rPr>
              <a:t>ub</a:t>
            </a:r>
            <a:r>
              <a:rPr sz="2400" spc="-25" dirty="0">
                <a:latin typeface="Calibri"/>
                <a:cs typeface="Calibri"/>
              </a:rPr>
              <a:t>a</a:t>
            </a:r>
            <a:r>
              <a:rPr sz="2400" dirty="0">
                <a:latin typeface="Calibri"/>
                <a:cs typeface="Calibri"/>
              </a:rPr>
              <a:t>ti</a:t>
            </a:r>
            <a:r>
              <a:rPr sz="2400" spc="-5" dirty="0">
                <a:latin typeface="Calibri"/>
                <a:cs typeface="Calibri"/>
              </a:rPr>
              <a:t>on.</a:t>
            </a:r>
            <a:endParaRPr sz="2400">
              <a:latin typeface="Calibri"/>
              <a:cs typeface="Calibri"/>
            </a:endParaRPr>
          </a:p>
          <a:p>
            <a:pPr marL="12700" marR="186690">
              <a:lnSpc>
                <a:spcPct val="100800"/>
              </a:lnSpc>
              <a:spcBef>
                <a:spcPts val="1800"/>
              </a:spcBef>
            </a:pPr>
            <a:r>
              <a:rPr sz="2400" spc="-25" dirty="0">
                <a:latin typeface="Arial"/>
                <a:cs typeface="Arial"/>
              </a:rPr>
              <a:t>►</a:t>
            </a:r>
            <a:r>
              <a:rPr sz="2400" spc="-140" dirty="0">
                <a:latin typeface="Arial"/>
                <a:cs typeface="Arial"/>
              </a:rPr>
              <a:t> </a:t>
            </a:r>
            <a:r>
              <a:rPr sz="2400" spc="-5" dirty="0">
                <a:latin typeface="Calibri"/>
                <a:cs typeface="Calibri"/>
              </a:rPr>
              <a:t>Co</a:t>
            </a:r>
            <a:r>
              <a:rPr sz="2400" spc="-40" dirty="0">
                <a:latin typeface="Calibri"/>
                <a:cs typeface="Calibri"/>
              </a:rPr>
              <a:t>n</a:t>
            </a:r>
            <a:r>
              <a:rPr sz="2400" spc="-45" dirty="0">
                <a:latin typeface="Calibri"/>
                <a:cs typeface="Calibri"/>
              </a:rPr>
              <a:t>v</a:t>
            </a:r>
            <a:r>
              <a:rPr sz="2400" spc="-15" dirty="0">
                <a:latin typeface="Calibri"/>
                <a:cs typeface="Calibri"/>
              </a:rPr>
              <a:t>e</a:t>
            </a:r>
            <a:r>
              <a:rPr sz="2400" spc="-40" dirty="0">
                <a:latin typeface="Calibri"/>
                <a:cs typeface="Calibri"/>
              </a:rPr>
              <a:t>r</a:t>
            </a:r>
            <a:r>
              <a:rPr sz="2400" spc="-5" dirty="0">
                <a:latin typeface="Calibri"/>
                <a:cs typeface="Calibri"/>
              </a:rPr>
              <a:t>se</a:t>
            </a:r>
            <a:r>
              <a:rPr sz="2400" dirty="0">
                <a:latin typeface="Calibri"/>
                <a:cs typeface="Calibri"/>
              </a:rPr>
              <a:t>l</a:t>
            </a:r>
            <a:r>
              <a:rPr sz="2400" spc="-175" dirty="0">
                <a:latin typeface="Calibri"/>
                <a:cs typeface="Calibri"/>
              </a:rPr>
              <a:t>y</a:t>
            </a:r>
            <a:r>
              <a:rPr sz="2400" spc="-10" dirty="0">
                <a:latin typeface="Calibri"/>
                <a:cs typeface="Calibri"/>
              </a:rPr>
              <a:t>,</a:t>
            </a:r>
            <a:r>
              <a:rPr sz="2400" spc="-85" dirty="0">
                <a:latin typeface="Times New Roman"/>
                <a:cs typeface="Times New Roman"/>
              </a:rPr>
              <a:t> </a:t>
            </a:r>
            <a:r>
              <a:rPr sz="2400" spc="-20" dirty="0">
                <a:latin typeface="Calibri"/>
                <a:cs typeface="Calibri"/>
              </a:rPr>
              <a:t>de</a:t>
            </a:r>
            <a:r>
              <a:rPr sz="2400" spc="-10" dirty="0">
                <a:latin typeface="Calibri"/>
                <a:cs typeface="Calibri"/>
              </a:rPr>
              <a:t>c</a:t>
            </a:r>
            <a:r>
              <a:rPr sz="2400" spc="-45" dirty="0">
                <a:latin typeface="Calibri"/>
                <a:cs typeface="Calibri"/>
              </a:rPr>
              <a:t>r</a:t>
            </a:r>
            <a:r>
              <a:rPr sz="2400" spc="-15" dirty="0">
                <a:latin typeface="Calibri"/>
                <a:cs typeface="Calibri"/>
              </a:rPr>
              <a:t>ea</a:t>
            </a:r>
            <a:r>
              <a:rPr sz="2400" spc="-5" dirty="0">
                <a:latin typeface="Calibri"/>
                <a:cs typeface="Calibri"/>
              </a:rPr>
              <a:t>s</a:t>
            </a:r>
            <a:r>
              <a:rPr sz="2400" dirty="0">
                <a:latin typeface="Calibri"/>
                <a:cs typeface="Calibri"/>
              </a:rPr>
              <a:t>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0" dirty="0">
                <a:latin typeface="Calibri"/>
                <a:cs typeface="Calibri"/>
              </a:rPr>
              <a:t>e</a:t>
            </a:r>
            <a:r>
              <a:rPr sz="2400" spc="-5" dirty="0">
                <a:latin typeface="Calibri"/>
                <a:cs typeface="Calibri"/>
              </a:rPr>
              <a:t>xposu</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dirty="0">
                <a:latin typeface="Calibri"/>
                <a:cs typeface="Calibri"/>
              </a:rPr>
              <a:t>l</a:t>
            </a:r>
            <a:r>
              <a:rPr sz="2400" spc="-15" dirty="0">
                <a:latin typeface="Calibri"/>
                <a:cs typeface="Calibri"/>
              </a:rPr>
              <a:t>e</a:t>
            </a:r>
            <a:r>
              <a:rPr sz="2400" spc="-50" dirty="0">
                <a:latin typeface="Calibri"/>
                <a:cs typeface="Calibri"/>
              </a:rPr>
              <a:t>v</a:t>
            </a:r>
            <a:r>
              <a:rPr sz="2400" dirty="0">
                <a:latin typeface="Calibri"/>
                <a:cs typeface="Calibri"/>
              </a:rPr>
              <a:t>el</a:t>
            </a:r>
            <a:r>
              <a:rPr sz="2400" spc="-60" dirty="0">
                <a:latin typeface="Times New Roman"/>
                <a:cs typeface="Times New Roman"/>
              </a:rPr>
              <a:t> </a:t>
            </a:r>
            <a:r>
              <a:rPr sz="2400" spc="-15" dirty="0">
                <a:latin typeface="Calibri"/>
                <a:cs typeface="Calibri"/>
              </a:rPr>
              <a:t>8</a:t>
            </a:r>
            <a:r>
              <a:rPr sz="2400" spc="-60" dirty="0">
                <a:latin typeface="Times New Roman"/>
                <a:cs typeface="Times New Roman"/>
              </a:rPr>
              <a:t> </a:t>
            </a:r>
            <a:r>
              <a:rPr sz="2400" spc="-55" dirty="0">
                <a:latin typeface="Calibri"/>
                <a:cs typeface="Calibri"/>
              </a:rPr>
              <a:t>f</a:t>
            </a:r>
            <a:r>
              <a:rPr sz="2400" spc="-5" dirty="0">
                <a:latin typeface="Calibri"/>
                <a:cs typeface="Calibri"/>
              </a:rPr>
              <a:t>o</a:t>
            </a:r>
            <a:r>
              <a:rPr sz="2400" dirty="0">
                <a:latin typeface="Calibri"/>
                <a:cs typeface="Calibri"/>
              </a:rPr>
              <a:t>l</a:t>
            </a:r>
            <a:r>
              <a:rPr sz="2400" spc="-5" dirty="0">
                <a:latin typeface="Calibri"/>
                <a:cs typeface="Calibri"/>
              </a:rPr>
              <a:t>d</a:t>
            </a:r>
            <a:r>
              <a:rPr sz="2400" dirty="0">
                <a:latin typeface="Calibri"/>
                <a:cs typeface="Calibri"/>
              </a:rPr>
              <a:t>s</a:t>
            </a:r>
            <a:r>
              <a:rPr sz="2400" spc="-60" dirty="0">
                <a:latin typeface="Times New Roman"/>
                <a:cs typeface="Times New Roman"/>
              </a:rPr>
              <a:t> </a:t>
            </a:r>
            <a:r>
              <a:rPr sz="2400" dirty="0">
                <a:latin typeface="Calibri"/>
                <a:cs typeface="Calibri"/>
              </a:rPr>
              <a:t>l</a:t>
            </a:r>
            <a:r>
              <a:rPr sz="2400" spc="-15" dirty="0">
                <a:latin typeface="Calibri"/>
                <a:cs typeface="Calibri"/>
              </a:rPr>
              <a:t>ea</a:t>
            </a:r>
            <a:r>
              <a:rPr sz="2400" dirty="0">
                <a:latin typeface="Calibri"/>
                <a:cs typeface="Calibri"/>
              </a:rPr>
              <a:t>d</a:t>
            </a:r>
            <a:r>
              <a:rPr sz="2400" spc="-75" dirty="0">
                <a:latin typeface="Times New Roman"/>
                <a:cs typeface="Times New Roman"/>
              </a:rPr>
              <a:t> </a:t>
            </a:r>
            <a:r>
              <a:rPr sz="2400" spc="-35" dirty="0">
                <a:latin typeface="Calibri"/>
                <a:cs typeface="Calibri"/>
              </a:rPr>
              <a:t>t</a:t>
            </a:r>
            <a:r>
              <a:rPr sz="2400" dirty="0">
                <a:latin typeface="Calibri"/>
                <a:cs typeface="Calibri"/>
              </a:rPr>
              <a:t>o</a:t>
            </a:r>
            <a:r>
              <a:rPr sz="2400" dirty="0">
                <a:latin typeface="Times New Roman"/>
                <a:cs typeface="Times New Roman"/>
              </a:rPr>
              <a:t> </a:t>
            </a:r>
            <a:r>
              <a:rPr sz="2400" spc="-5" dirty="0">
                <a:latin typeface="Calibri"/>
                <a:cs typeface="Calibri"/>
              </a:rPr>
              <a:t>d</a:t>
            </a:r>
            <a:r>
              <a:rPr sz="2400" dirty="0">
                <a:latin typeface="Calibri"/>
                <a:cs typeface="Calibri"/>
              </a:rPr>
              <a:t>imi</a:t>
            </a:r>
            <a:r>
              <a:rPr sz="2400" spc="-5" dirty="0">
                <a:latin typeface="Calibri"/>
                <a:cs typeface="Calibri"/>
              </a:rPr>
              <a:t>n</a:t>
            </a:r>
            <a:r>
              <a:rPr sz="2400" dirty="0">
                <a:latin typeface="Calibri"/>
                <a:cs typeface="Calibri"/>
              </a:rPr>
              <a:t>i</a:t>
            </a:r>
            <a:r>
              <a:rPr sz="2400" spc="-5" dirty="0">
                <a:latin typeface="Calibri"/>
                <a:cs typeface="Calibri"/>
              </a:rPr>
              <a:t>she</a:t>
            </a:r>
            <a:r>
              <a:rPr sz="2400" dirty="0">
                <a:latin typeface="Calibri"/>
                <a:cs typeface="Calibri"/>
              </a:rPr>
              <a:t>d</a:t>
            </a:r>
            <a:r>
              <a:rPr sz="2400" spc="-70" dirty="0">
                <a:latin typeface="Times New Roman"/>
                <a:cs typeface="Times New Roman"/>
              </a:rPr>
              <a:t> </a:t>
            </a:r>
            <a:r>
              <a:rPr sz="2400" dirty="0">
                <a:latin typeface="Calibri"/>
                <a:cs typeface="Calibri"/>
              </a:rPr>
              <a:t>R/G</a:t>
            </a:r>
            <a:r>
              <a:rPr sz="2400" spc="-75" dirty="0">
                <a:latin typeface="Times New Roman"/>
                <a:cs typeface="Times New Roman"/>
              </a:rPr>
              <a:t> </a:t>
            </a:r>
            <a:r>
              <a:rPr sz="2400" spc="-20" dirty="0">
                <a:latin typeface="Calibri"/>
                <a:cs typeface="Calibri"/>
              </a:rPr>
              <a:t>me</a:t>
            </a:r>
            <a:r>
              <a:rPr sz="2400" spc="-10" dirty="0">
                <a:latin typeface="Calibri"/>
                <a:cs typeface="Calibri"/>
              </a:rPr>
              <a:t>a</a:t>
            </a:r>
            <a:r>
              <a:rPr sz="2400" dirty="0">
                <a:latin typeface="Calibri"/>
                <a:cs typeface="Calibri"/>
              </a:rPr>
              <a:t>n</a:t>
            </a:r>
            <a:r>
              <a:rPr sz="2400" spc="-75" dirty="0">
                <a:latin typeface="Times New Roman"/>
                <a:cs typeface="Times New Roman"/>
              </a:rPr>
              <a:t> </a:t>
            </a:r>
            <a:r>
              <a:rPr sz="2400" spc="-55" dirty="0">
                <a:latin typeface="Calibri"/>
                <a:cs typeface="Calibri"/>
              </a:rPr>
              <a:t>r</a:t>
            </a:r>
            <a:r>
              <a:rPr sz="2400" spc="-25" dirty="0">
                <a:latin typeface="Calibri"/>
                <a:cs typeface="Calibri"/>
              </a:rPr>
              <a:t>a</a:t>
            </a:r>
            <a:r>
              <a:rPr sz="2400" dirty="0">
                <a:latin typeface="Calibri"/>
                <a:cs typeface="Calibri"/>
              </a:rPr>
              <a:t>ti</a:t>
            </a:r>
            <a:r>
              <a:rPr sz="2400" spc="-5" dirty="0">
                <a:latin typeface="Calibri"/>
                <a:cs typeface="Calibri"/>
              </a:rPr>
              <a:t>o</a:t>
            </a:r>
            <a:r>
              <a:rPr sz="2400" spc="-10" dirty="0">
                <a:latin typeface="Calibri"/>
                <a:cs typeface="Calibri"/>
              </a:rPr>
              <a:t>s,</a:t>
            </a:r>
            <a:r>
              <a:rPr sz="2400" spc="-75"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40" dirty="0">
                <a:latin typeface="Calibri"/>
                <a:cs typeface="Calibri"/>
              </a:rPr>
              <a:t>c</a:t>
            </a:r>
            <a:r>
              <a:rPr sz="2400" spc="-15" dirty="0">
                <a:latin typeface="Calibri"/>
                <a:cs typeface="Calibri"/>
              </a:rPr>
              <a:t>ase</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25" dirty="0">
                <a:latin typeface="Calibri"/>
                <a:cs typeface="Calibri"/>
              </a:rPr>
              <a:t>1</a:t>
            </a:r>
            <a:r>
              <a:rPr sz="2400" spc="-15" dirty="0">
                <a:latin typeface="Calibri"/>
                <a:cs typeface="Calibri"/>
              </a:rPr>
              <a:t>2</a:t>
            </a:r>
            <a:r>
              <a:rPr sz="2400" spc="-65" dirty="0">
                <a:latin typeface="Times New Roman"/>
                <a:cs typeface="Times New Roman"/>
              </a:rPr>
              <a:t> </a:t>
            </a:r>
            <a:r>
              <a:rPr sz="2400" dirty="0">
                <a:latin typeface="Calibri"/>
                <a:cs typeface="Calibri"/>
              </a:rPr>
              <a:t>h</a:t>
            </a:r>
            <a:r>
              <a:rPr sz="2400" spc="-60" dirty="0">
                <a:latin typeface="Times New Roman"/>
                <a:cs typeface="Times New Roman"/>
              </a:rPr>
              <a:t> </a:t>
            </a:r>
            <a:r>
              <a:rPr sz="2400" dirty="0">
                <a:latin typeface="Calibri"/>
                <a:cs typeface="Calibri"/>
              </a:rPr>
              <a:t>i</a:t>
            </a:r>
            <a:r>
              <a:rPr sz="2400" spc="-5" dirty="0">
                <a:latin typeface="Calibri"/>
                <a:cs typeface="Calibri"/>
              </a:rPr>
              <a:t>ncub</a:t>
            </a:r>
            <a:r>
              <a:rPr sz="2400" spc="-20" dirty="0">
                <a:latin typeface="Calibri"/>
                <a:cs typeface="Calibri"/>
              </a:rPr>
              <a:t>a</a:t>
            </a:r>
            <a:r>
              <a:rPr sz="2400" dirty="0">
                <a:latin typeface="Calibri"/>
                <a:cs typeface="Calibri"/>
              </a:rPr>
              <a:t>ti</a:t>
            </a:r>
            <a:r>
              <a:rPr sz="2400" spc="-5" dirty="0">
                <a:latin typeface="Calibri"/>
                <a:cs typeface="Calibri"/>
              </a:rPr>
              <a:t>on.</a:t>
            </a:r>
            <a:endParaRPr sz="2400">
              <a:latin typeface="Calibri"/>
              <a:cs typeface="Calibri"/>
            </a:endParaRPr>
          </a:p>
          <a:p>
            <a:pPr marL="12700" marR="5080">
              <a:lnSpc>
                <a:spcPct val="100699"/>
              </a:lnSpc>
              <a:spcBef>
                <a:spcPts val="1789"/>
              </a:spcBef>
            </a:pPr>
            <a:r>
              <a:rPr sz="2400" spc="-25" dirty="0">
                <a:latin typeface="Arial"/>
                <a:cs typeface="Arial"/>
              </a:rPr>
              <a:t>►</a:t>
            </a:r>
            <a:r>
              <a:rPr sz="2400" spc="-140" dirty="0">
                <a:latin typeface="Arial"/>
                <a:cs typeface="Arial"/>
              </a:rPr>
              <a:t> </a:t>
            </a:r>
            <a:r>
              <a:rPr sz="2400" spc="-5" dirty="0">
                <a:latin typeface="Calibri"/>
                <a:cs typeface="Calibri"/>
              </a:rPr>
              <a:t>Th</a:t>
            </a:r>
            <a:r>
              <a:rPr sz="2400" dirty="0">
                <a:latin typeface="Calibri"/>
                <a:cs typeface="Calibri"/>
              </a:rPr>
              <a:t>is</a:t>
            </a:r>
            <a:r>
              <a:rPr sz="2400" spc="-60" dirty="0">
                <a:latin typeface="Times New Roman"/>
                <a:cs typeface="Times New Roman"/>
              </a:rPr>
              <a:t> </a:t>
            </a:r>
            <a:r>
              <a:rPr sz="2400" dirty="0">
                <a:latin typeface="Calibri"/>
                <a:cs typeface="Calibri"/>
              </a:rPr>
              <a:t>l</a:t>
            </a:r>
            <a:r>
              <a:rPr sz="2400" spc="-25" dirty="0">
                <a:latin typeface="Calibri"/>
                <a:cs typeface="Calibri"/>
              </a:rPr>
              <a:t>a</a:t>
            </a:r>
            <a:r>
              <a:rPr sz="2400" spc="-50" dirty="0">
                <a:latin typeface="Calibri"/>
                <a:cs typeface="Calibri"/>
              </a:rPr>
              <a:t>t</a:t>
            </a:r>
            <a:r>
              <a:rPr sz="2400" spc="-35" dirty="0">
                <a:latin typeface="Calibri"/>
                <a:cs typeface="Calibri"/>
              </a:rPr>
              <a:t>t</a:t>
            </a:r>
            <a:r>
              <a:rPr sz="2400" spc="-15" dirty="0">
                <a:latin typeface="Calibri"/>
                <a:cs typeface="Calibri"/>
              </a:rPr>
              <a:t>er</a:t>
            </a:r>
            <a:r>
              <a:rPr sz="2400" spc="-80" dirty="0">
                <a:latin typeface="Times New Roman"/>
                <a:cs typeface="Times New Roman"/>
              </a:rPr>
              <a:t> </a:t>
            </a:r>
            <a:r>
              <a:rPr sz="2400" spc="-5" dirty="0">
                <a:latin typeface="Calibri"/>
                <a:cs typeface="Calibri"/>
              </a:rPr>
              <a:t>o</a:t>
            </a:r>
            <a:r>
              <a:rPr sz="2400" spc="-20" dirty="0">
                <a:latin typeface="Calibri"/>
                <a:cs typeface="Calibri"/>
              </a:rPr>
              <a:t>bse</a:t>
            </a:r>
            <a:r>
              <a:rPr sz="2400" spc="15" dirty="0">
                <a:latin typeface="Calibri"/>
                <a:cs typeface="Calibri"/>
              </a:rPr>
              <a:t>r</a:t>
            </a:r>
            <a:r>
              <a:rPr sz="2400" spc="-55" dirty="0">
                <a:latin typeface="Calibri"/>
                <a:cs typeface="Calibri"/>
              </a:rPr>
              <a:t>v</a:t>
            </a:r>
            <a:r>
              <a:rPr sz="2400" spc="-2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30" dirty="0">
                <a:latin typeface="Calibri"/>
                <a:cs typeface="Calibri"/>
              </a:rPr>
              <a:t>c</a:t>
            </a:r>
            <a:r>
              <a:rPr sz="2400" spc="-5" dirty="0">
                <a:latin typeface="Calibri"/>
                <a:cs typeface="Calibri"/>
              </a:rPr>
              <a:t>ou</a:t>
            </a:r>
            <a:r>
              <a:rPr sz="2400" dirty="0">
                <a:latin typeface="Calibri"/>
                <a:cs typeface="Calibri"/>
              </a:rPr>
              <a:t>ld</a:t>
            </a:r>
            <a:r>
              <a:rPr sz="2400" spc="-70" dirty="0">
                <a:latin typeface="Times New Roman"/>
                <a:cs typeface="Times New Roman"/>
              </a:rPr>
              <a:t> </a:t>
            </a:r>
            <a:r>
              <a:rPr sz="2400" spc="-5" dirty="0">
                <a:latin typeface="Calibri"/>
                <a:cs typeface="Calibri"/>
              </a:rPr>
              <a:t>h</a:t>
            </a:r>
            <a:r>
              <a:rPr sz="2400" spc="-35" dirty="0">
                <a:latin typeface="Calibri"/>
                <a:cs typeface="Calibri"/>
              </a:rPr>
              <a:t>a</a:t>
            </a:r>
            <a:r>
              <a:rPr sz="2400" spc="-45" dirty="0">
                <a:latin typeface="Calibri"/>
                <a:cs typeface="Calibri"/>
              </a:rPr>
              <a:t>v</a:t>
            </a:r>
            <a:r>
              <a:rPr sz="2400" spc="-15" dirty="0">
                <a:latin typeface="Calibri"/>
                <a:cs typeface="Calibri"/>
              </a:rPr>
              <a:t>e</a:t>
            </a:r>
            <a:r>
              <a:rPr sz="2400" spc="-60" dirty="0">
                <a:latin typeface="Times New Roman"/>
                <a:cs typeface="Times New Roman"/>
              </a:rPr>
              <a:t> </a:t>
            </a:r>
            <a:r>
              <a:rPr sz="2400" dirty="0">
                <a:latin typeface="Calibri"/>
                <a:cs typeface="Calibri"/>
              </a:rPr>
              <a:t>imp</a:t>
            </a:r>
            <a:r>
              <a:rPr sz="2400" spc="-5" dirty="0">
                <a:latin typeface="Calibri"/>
                <a:cs typeface="Calibri"/>
              </a:rPr>
              <a:t>l</a:t>
            </a:r>
            <a:r>
              <a:rPr sz="2400" dirty="0">
                <a:latin typeface="Calibri"/>
                <a:cs typeface="Calibri"/>
              </a:rPr>
              <a:t>i</a:t>
            </a:r>
            <a:r>
              <a:rPr sz="2400" spc="-30" dirty="0">
                <a:latin typeface="Calibri"/>
                <a:cs typeface="Calibri"/>
              </a:rPr>
              <a:t>c</a:t>
            </a:r>
            <a:r>
              <a:rPr sz="2400" spc="-25" dirty="0">
                <a:latin typeface="Calibri"/>
                <a:cs typeface="Calibri"/>
              </a:rPr>
              <a:t>a</a:t>
            </a:r>
            <a:r>
              <a:rPr sz="2400" dirty="0">
                <a:latin typeface="Calibri"/>
                <a:cs typeface="Calibri"/>
              </a:rPr>
              <a:t>ti</a:t>
            </a:r>
            <a:r>
              <a:rPr sz="2400" spc="-5" dirty="0">
                <a:latin typeface="Calibri"/>
                <a:cs typeface="Calibri"/>
              </a:rPr>
              <a:t>on</a:t>
            </a:r>
            <a:r>
              <a:rPr sz="2400" dirty="0">
                <a:latin typeface="Calibri"/>
                <a:cs typeface="Calibri"/>
              </a:rPr>
              <a:t>s</a:t>
            </a:r>
            <a:r>
              <a:rPr sz="2400" spc="-80" dirty="0">
                <a:latin typeface="Times New Roman"/>
                <a:cs typeface="Times New Roman"/>
              </a:rPr>
              <a:t> </a:t>
            </a:r>
            <a:r>
              <a:rPr sz="2400" dirty="0">
                <a:latin typeface="Calibri"/>
                <a:cs typeface="Calibri"/>
              </a:rPr>
              <a:t>in</a:t>
            </a:r>
            <a:r>
              <a:rPr sz="2400" spc="-75"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5" dirty="0">
                <a:latin typeface="Calibri"/>
                <a:cs typeface="Calibri"/>
              </a:rPr>
              <a:t>-</a:t>
            </a:r>
            <a:r>
              <a:rPr sz="2400" spc="-15" dirty="0">
                <a:latin typeface="Calibri"/>
                <a:cs typeface="Calibri"/>
              </a:rPr>
              <a:t>1</a:t>
            </a:r>
            <a:r>
              <a:rPr sz="2400" spc="-10" dirty="0">
                <a:latin typeface="Times New Roman"/>
                <a:cs typeface="Times New Roman"/>
              </a:rPr>
              <a:t> </a:t>
            </a:r>
            <a:r>
              <a:rPr sz="2400" dirty="0">
                <a:latin typeface="Calibri"/>
                <a:cs typeface="Calibri"/>
              </a:rPr>
              <a:t>i</a:t>
            </a:r>
            <a:r>
              <a:rPr sz="2400" spc="-25" dirty="0">
                <a:latin typeface="Calibri"/>
                <a:cs typeface="Calibri"/>
              </a:rPr>
              <a:t>n</a:t>
            </a:r>
            <a:r>
              <a:rPr sz="2400" spc="-35" dirty="0">
                <a:latin typeface="Calibri"/>
                <a:cs typeface="Calibri"/>
              </a:rPr>
              <a:t>t</a:t>
            </a:r>
            <a:r>
              <a:rPr sz="2400" spc="-15" dirty="0">
                <a:latin typeface="Calibri"/>
                <a:cs typeface="Calibri"/>
              </a:rPr>
              <a:t>e</a:t>
            </a:r>
            <a:r>
              <a:rPr sz="2400" spc="-50" dirty="0">
                <a:latin typeface="Calibri"/>
                <a:cs typeface="Calibri"/>
              </a:rPr>
              <a:t>r</a:t>
            </a:r>
            <a:r>
              <a:rPr sz="2400" spc="-15" dirty="0">
                <a:latin typeface="Calibri"/>
                <a:cs typeface="Calibri"/>
              </a:rPr>
              <a:t>a</a:t>
            </a:r>
            <a:r>
              <a:rPr sz="2400" spc="-10" dirty="0">
                <a:latin typeface="Calibri"/>
                <a:cs typeface="Calibri"/>
              </a:rPr>
              <a:t>c</a:t>
            </a:r>
            <a:r>
              <a:rPr sz="2400" dirty="0">
                <a:latin typeface="Calibri"/>
                <a:cs typeface="Calibri"/>
              </a:rPr>
              <a:t>ti</a:t>
            </a:r>
            <a:r>
              <a:rPr sz="2400" spc="-5" dirty="0">
                <a:latin typeface="Calibri"/>
                <a:cs typeface="Calibri"/>
              </a:rPr>
              <a:t>o</a:t>
            </a:r>
            <a:r>
              <a:rPr sz="2400" dirty="0">
                <a:latin typeface="Calibri"/>
                <a:cs typeface="Calibri"/>
              </a:rPr>
              <a:t>n</a:t>
            </a:r>
            <a:r>
              <a:rPr sz="2400" spc="-105" dirty="0">
                <a:latin typeface="Times New Roman"/>
                <a:cs typeface="Times New Roman"/>
              </a:rPr>
              <a:t> </a:t>
            </a:r>
            <a:r>
              <a:rPr sz="2400" dirty="0">
                <a:latin typeface="Calibri"/>
                <a:cs typeface="Calibri"/>
              </a:rPr>
              <a:t>with</a:t>
            </a:r>
            <a:r>
              <a:rPr sz="2400" spc="-6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es</a:t>
            </a:r>
            <a:r>
              <a:rPr sz="2400" spc="-60" dirty="0">
                <a:latin typeface="Times New Roman"/>
                <a:cs typeface="Times New Roman"/>
              </a:rPr>
              <a:t> </a:t>
            </a:r>
            <a:r>
              <a:rPr sz="2400" dirty="0">
                <a:latin typeface="Calibri"/>
                <a:cs typeface="Calibri"/>
              </a:rPr>
              <a:t>and</a:t>
            </a:r>
            <a:r>
              <a:rPr sz="2400" spc="-60" dirty="0">
                <a:latin typeface="Times New Roman"/>
                <a:cs typeface="Times New Roman"/>
              </a:rPr>
              <a:t> </a:t>
            </a:r>
            <a:r>
              <a:rPr sz="2400" spc="-25" dirty="0">
                <a:latin typeface="Calibri"/>
                <a:cs typeface="Calibri"/>
              </a:rPr>
              <a:t>DN</a:t>
            </a:r>
            <a:r>
              <a:rPr sz="2400" spc="-5" dirty="0">
                <a:latin typeface="Calibri"/>
                <a:cs typeface="Calibri"/>
              </a:rPr>
              <a:t>A</a:t>
            </a:r>
            <a:r>
              <a:rPr sz="2400" spc="-10" dirty="0">
                <a:latin typeface="Calibri"/>
                <a:cs typeface="Calibri"/>
              </a:rPr>
              <a:t>,</a:t>
            </a:r>
            <a:r>
              <a:rPr sz="2400" spc="-60" dirty="0">
                <a:latin typeface="Times New Roman"/>
                <a:cs typeface="Times New Roman"/>
              </a:rPr>
              <a:t> </a:t>
            </a:r>
            <a:r>
              <a:rPr sz="2400" spc="-5" dirty="0">
                <a:latin typeface="Calibri"/>
                <a:cs typeface="Calibri"/>
              </a:rPr>
              <a:t>suc</a:t>
            </a:r>
            <a:r>
              <a:rPr sz="2400" dirty="0">
                <a:latin typeface="Calibri"/>
                <a:cs typeface="Calibri"/>
              </a:rPr>
              <a:t>h</a:t>
            </a:r>
            <a:r>
              <a:rPr sz="2400" spc="-60" dirty="0">
                <a:latin typeface="Times New Roman"/>
                <a:cs typeface="Times New Roman"/>
              </a:rPr>
              <a:t> </a:t>
            </a:r>
            <a:r>
              <a:rPr sz="2400" dirty="0">
                <a:latin typeface="Calibri"/>
                <a:cs typeface="Calibri"/>
              </a:rPr>
              <a:t>as</a:t>
            </a:r>
            <a:r>
              <a:rPr sz="2400" spc="-75" dirty="0">
                <a:latin typeface="Times New Roman"/>
                <a:cs typeface="Times New Roman"/>
              </a:rPr>
              <a:t> </a:t>
            </a:r>
            <a:r>
              <a:rPr sz="2400" spc="-5" dirty="0">
                <a:latin typeface="Calibri"/>
                <a:cs typeface="Calibri"/>
              </a:rPr>
              <a:t>d</a:t>
            </a:r>
            <a:r>
              <a:rPr sz="2400" dirty="0">
                <a:latin typeface="Calibri"/>
                <a:cs typeface="Calibri"/>
              </a:rPr>
              <a:t>i</a:t>
            </a:r>
            <a:r>
              <a:rPr sz="2400" spc="-25" dirty="0">
                <a:latin typeface="Calibri"/>
                <a:cs typeface="Calibri"/>
              </a:rPr>
              <a:t>f</a:t>
            </a:r>
            <a:r>
              <a:rPr sz="2400" spc="-65" dirty="0">
                <a:latin typeface="Calibri"/>
                <a:cs typeface="Calibri"/>
              </a:rPr>
              <a:t>f</a:t>
            </a:r>
            <a:r>
              <a:rPr sz="2400" spc="-15" dirty="0">
                <a:latin typeface="Calibri"/>
                <a:cs typeface="Calibri"/>
              </a:rPr>
              <a:t>e</a:t>
            </a:r>
            <a:r>
              <a:rPr sz="2400" spc="-40" dirty="0">
                <a:latin typeface="Calibri"/>
                <a:cs typeface="Calibri"/>
              </a:rPr>
              <a:t>r</a:t>
            </a:r>
            <a:r>
              <a:rPr sz="2400" spc="-15" dirty="0">
                <a:latin typeface="Calibri"/>
                <a:cs typeface="Calibri"/>
              </a:rPr>
              <a:t>en</a:t>
            </a:r>
            <a:r>
              <a:rPr sz="2400" spc="-10" dirty="0">
                <a:latin typeface="Calibri"/>
                <a:cs typeface="Calibri"/>
              </a:rPr>
              <a:t>c</a:t>
            </a:r>
            <a:r>
              <a:rPr sz="2400" spc="-15" dirty="0">
                <a:latin typeface="Calibri"/>
                <a:cs typeface="Calibri"/>
              </a:rPr>
              <a:t>es</a:t>
            </a:r>
            <a:r>
              <a:rPr sz="2400" spc="-50" dirty="0">
                <a:latin typeface="Times New Roman"/>
                <a:cs typeface="Times New Roman"/>
              </a:rPr>
              <a:t> </a:t>
            </a:r>
            <a:r>
              <a:rPr sz="2400" dirty="0">
                <a:latin typeface="Calibri"/>
                <a:cs typeface="Calibri"/>
              </a:rPr>
              <a:t>in</a:t>
            </a:r>
            <a:r>
              <a:rPr sz="240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40" dirty="0">
                <a:latin typeface="Calibri"/>
                <a:cs typeface="Calibri"/>
              </a:rPr>
              <a:t>r</a:t>
            </a:r>
            <a:r>
              <a:rPr sz="2400" spc="-15" dirty="0">
                <a:latin typeface="Calibri"/>
                <a:cs typeface="Calibri"/>
              </a:rPr>
              <a:t>esc</a:t>
            </a:r>
            <a:r>
              <a:rPr sz="2400" spc="-10" dirty="0">
                <a:latin typeface="Calibri"/>
                <a:cs typeface="Calibri"/>
              </a:rPr>
              <a:t>e</a:t>
            </a:r>
            <a:r>
              <a:rPr sz="2400" spc="-25" dirty="0">
                <a:latin typeface="Calibri"/>
                <a:cs typeface="Calibri"/>
              </a:rPr>
              <a:t>n</a:t>
            </a:r>
            <a:r>
              <a:rPr sz="2400" spc="-10" dirty="0">
                <a:latin typeface="Calibri"/>
                <a:cs typeface="Calibri"/>
              </a:rPr>
              <a:t>t</a:t>
            </a:r>
            <a:r>
              <a:rPr sz="2400" spc="-60" dirty="0">
                <a:latin typeface="Times New Roman"/>
                <a:cs typeface="Times New Roman"/>
              </a:rPr>
              <a:t> </a:t>
            </a:r>
            <a:r>
              <a:rPr sz="2400" spc="-15" dirty="0">
                <a:latin typeface="Calibri"/>
                <a:cs typeface="Calibri"/>
              </a:rPr>
              <a:t>emi</a:t>
            </a:r>
            <a:r>
              <a:rPr sz="2400" spc="-5" dirty="0">
                <a:latin typeface="Calibri"/>
                <a:cs typeface="Calibri"/>
              </a:rPr>
              <a:t>ss</a:t>
            </a:r>
            <a:r>
              <a:rPr sz="2400" dirty="0">
                <a:latin typeface="Calibri"/>
                <a:cs typeface="Calibri"/>
              </a:rPr>
              <a: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65" dirty="0">
                <a:latin typeface="Calibri"/>
                <a:cs typeface="Calibri"/>
              </a:rPr>
              <a:t>g</a:t>
            </a:r>
            <a:r>
              <a:rPr sz="2400" dirty="0">
                <a:latin typeface="Calibri"/>
                <a:cs typeface="Calibri"/>
              </a:rPr>
              <a:t>ai</a:t>
            </a:r>
            <a:r>
              <a:rPr sz="2400" spc="-5" dirty="0">
                <a:latin typeface="Calibri"/>
                <a:cs typeface="Calibri"/>
              </a:rPr>
              <a:t>n</a:t>
            </a:r>
            <a:r>
              <a:rPr sz="2400" dirty="0">
                <a:latin typeface="Calibri"/>
                <a:cs typeface="Calibri"/>
              </a:rPr>
              <a:t>s</a:t>
            </a:r>
            <a:r>
              <a:rPr sz="2400" spc="-60" dirty="0">
                <a:latin typeface="Times New Roman"/>
                <a:cs typeface="Times New Roman"/>
              </a:rPr>
              <a:t> </a:t>
            </a:r>
            <a:r>
              <a:rPr sz="2400" spc="-10" dirty="0">
                <a:latin typeface="Calibri"/>
                <a:cs typeface="Calibri"/>
              </a:rPr>
              <a:t>o</a:t>
            </a:r>
            <a:r>
              <a:rPr sz="2400" dirty="0">
                <a:latin typeface="Calibri"/>
                <a:cs typeface="Calibri"/>
              </a:rPr>
              <a:t>f</a:t>
            </a:r>
            <a:r>
              <a:rPr sz="2400" spc="-55" dirty="0">
                <a:latin typeface="Times New Roman"/>
                <a:cs typeface="Times New Roman"/>
              </a:rPr>
              <a:t> </a:t>
            </a:r>
            <a:r>
              <a:rPr sz="2400" dirty="0">
                <a:latin typeface="Calibri"/>
                <a:cs typeface="Calibri"/>
              </a:rPr>
              <a:t>mol</a:t>
            </a:r>
            <a:r>
              <a:rPr sz="2400" spc="-15" dirty="0">
                <a:latin typeface="Calibri"/>
                <a:cs typeface="Calibri"/>
              </a:rPr>
              <a:t>e</a:t>
            </a:r>
            <a:r>
              <a:rPr sz="2400" spc="-10" dirty="0">
                <a:latin typeface="Calibri"/>
                <a:cs typeface="Calibri"/>
              </a:rPr>
              <a:t>c</a:t>
            </a:r>
            <a:r>
              <a:rPr sz="2400" spc="-5" dirty="0">
                <a:latin typeface="Calibri"/>
                <a:cs typeface="Calibri"/>
              </a:rPr>
              <a:t>u</a:t>
            </a:r>
            <a:r>
              <a:rPr sz="2400" dirty="0">
                <a:latin typeface="Calibri"/>
                <a:cs typeface="Calibri"/>
              </a:rPr>
              <a:t>l</a:t>
            </a:r>
            <a:r>
              <a:rPr sz="2400" spc="-10" dirty="0">
                <a:latin typeface="Calibri"/>
                <a:cs typeface="Calibri"/>
              </a:rPr>
              <a:t>es,</a:t>
            </a:r>
            <a:r>
              <a:rPr sz="2400" spc="-85" dirty="0">
                <a:latin typeface="Times New Roman"/>
                <a:cs typeface="Times New Roman"/>
              </a:rPr>
              <a:t> </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60" dirty="0">
                <a:latin typeface="Calibri"/>
                <a:cs typeface="Calibri"/>
              </a:rPr>
              <a:t>v</a:t>
            </a:r>
            <a:r>
              <a:rPr sz="2400" spc="-15" dirty="0">
                <a:latin typeface="Calibri"/>
                <a:cs typeface="Calibri"/>
              </a:rPr>
              <a:t>a</a:t>
            </a:r>
            <a:r>
              <a:rPr sz="2400" spc="0" dirty="0">
                <a:latin typeface="Calibri"/>
                <a:cs typeface="Calibri"/>
              </a:rPr>
              <a:t>r</a:t>
            </a:r>
            <a:r>
              <a:rPr sz="2400" dirty="0">
                <a:latin typeface="Calibri"/>
                <a:cs typeface="Calibri"/>
              </a:rPr>
              <a:t>yi</a:t>
            </a:r>
            <a:r>
              <a:rPr sz="2400" spc="-5" dirty="0">
                <a:latin typeface="Calibri"/>
                <a:cs typeface="Calibri"/>
              </a:rPr>
              <a:t>ng</a:t>
            </a:r>
            <a:r>
              <a:rPr sz="2400" spc="-5" dirty="0">
                <a:latin typeface="Times New Roman"/>
                <a:cs typeface="Times New Roman"/>
              </a:rPr>
              <a:t> </a:t>
            </a:r>
            <a:r>
              <a:rPr sz="2400" dirty="0">
                <a:latin typeface="Calibri"/>
                <a:cs typeface="Calibri"/>
              </a:rPr>
              <a:t>emi</a:t>
            </a:r>
            <a:r>
              <a:rPr sz="2400" spc="-5" dirty="0">
                <a:latin typeface="Calibri"/>
                <a:cs typeface="Calibri"/>
              </a:rPr>
              <a:t>ss</a:t>
            </a:r>
            <a:r>
              <a:rPr sz="2400" dirty="0">
                <a:latin typeface="Calibri"/>
                <a:cs typeface="Calibri"/>
              </a:rPr>
              <a:t>i</a:t>
            </a:r>
            <a:r>
              <a:rPr sz="2400" spc="-15" dirty="0">
                <a:latin typeface="Calibri"/>
                <a:cs typeface="Calibri"/>
              </a:rPr>
              <a:t>o</a:t>
            </a:r>
            <a:r>
              <a:rPr sz="2400" dirty="0">
                <a:latin typeface="Calibri"/>
                <a:cs typeface="Calibri"/>
              </a:rPr>
              <a:t>n</a:t>
            </a:r>
            <a:r>
              <a:rPr sz="2400" spc="-90" dirty="0">
                <a:latin typeface="Times New Roman"/>
                <a:cs typeface="Times New Roman"/>
              </a:rPr>
              <a:t> </a:t>
            </a:r>
            <a:r>
              <a:rPr sz="2400" spc="-50" dirty="0">
                <a:latin typeface="Calibri"/>
                <a:cs typeface="Calibri"/>
              </a:rPr>
              <a:t>g</a:t>
            </a:r>
            <a:r>
              <a:rPr sz="2400" dirty="0">
                <a:latin typeface="Calibri"/>
                <a:cs typeface="Calibri"/>
              </a:rPr>
              <a:t>ai</a:t>
            </a:r>
            <a:r>
              <a:rPr sz="2400" spc="-5" dirty="0">
                <a:latin typeface="Calibri"/>
                <a:cs typeface="Calibri"/>
              </a:rPr>
              <a:t>n</a:t>
            </a:r>
            <a:r>
              <a:rPr sz="2400" dirty="0">
                <a:latin typeface="Calibri"/>
                <a:cs typeface="Calibri"/>
              </a:rPr>
              <a:t>s</a:t>
            </a:r>
            <a:r>
              <a:rPr sz="2400" spc="-60" dirty="0">
                <a:latin typeface="Times New Roman"/>
                <a:cs typeface="Times New Roman"/>
              </a:rPr>
              <a:t> </a:t>
            </a:r>
            <a:r>
              <a:rPr sz="2400" spc="-15" dirty="0">
                <a:latin typeface="Calibri"/>
                <a:cs typeface="Calibri"/>
              </a:rPr>
              <a:t>o</a:t>
            </a:r>
            <a:r>
              <a:rPr sz="2400" dirty="0">
                <a:latin typeface="Calibri"/>
                <a:cs typeface="Calibri"/>
              </a:rPr>
              <a:t>f</a:t>
            </a:r>
            <a:r>
              <a:rPr sz="2400" spc="-55" dirty="0">
                <a:latin typeface="Times New Roman"/>
                <a:cs typeface="Times New Roman"/>
              </a:rPr>
              <a:t> </a:t>
            </a:r>
            <a:r>
              <a:rPr sz="2400" dirty="0">
                <a:latin typeface="Calibri"/>
                <a:cs typeface="Calibri"/>
              </a:rPr>
              <a:t>the</a:t>
            </a:r>
            <a:r>
              <a:rPr sz="2400" spc="-75" dirty="0">
                <a:latin typeface="Times New Roman"/>
                <a:cs typeface="Times New Roman"/>
              </a:rPr>
              <a:t> </a:t>
            </a:r>
            <a:r>
              <a:rPr sz="2400" spc="-5" dirty="0">
                <a:latin typeface="Calibri"/>
                <a:cs typeface="Calibri"/>
              </a:rPr>
              <a:t>sam</a:t>
            </a:r>
            <a:r>
              <a:rPr sz="2400" dirty="0">
                <a:latin typeface="Calibri"/>
                <a:cs typeface="Calibri"/>
              </a:rPr>
              <a:t>e</a:t>
            </a:r>
            <a:r>
              <a:rPr sz="2400" spc="-55" dirty="0">
                <a:latin typeface="Times New Roman"/>
                <a:cs typeface="Times New Roman"/>
              </a:rPr>
              <a:t> </a:t>
            </a:r>
            <a:r>
              <a:rPr sz="2400" dirty="0">
                <a:latin typeface="Calibri"/>
                <a:cs typeface="Calibri"/>
              </a:rPr>
              <a:t>molecu</a:t>
            </a:r>
            <a:r>
              <a:rPr sz="2400" spc="-5" dirty="0">
                <a:latin typeface="Calibri"/>
                <a:cs typeface="Calibri"/>
              </a:rPr>
              <a:t>l</a:t>
            </a:r>
            <a:r>
              <a:rPr sz="2400" dirty="0">
                <a:latin typeface="Calibri"/>
                <a:cs typeface="Calibri"/>
              </a:rPr>
              <a:t>e</a:t>
            </a:r>
            <a:r>
              <a:rPr sz="2400" spc="-80" dirty="0">
                <a:latin typeface="Times New Roman"/>
                <a:cs typeface="Times New Roman"/>
              </a:rPr>
              <a:t> </a:t>
            </a:r>
            <a:r>
              <a:rPr sz="2400" spc="-25" dirty="0">
                <a:latin typeface="Calibri"/>
                <a:cs typeface="Calibri"/>
              </a:rPr>
              <a:t>a</a:t>
            </a:r>
            <a:r>
              <a:rPr sz="2400" dirty="0">
                <a:latin typeface="Calibri"/>
                <a:cs typeface="Calibri"/>
              </a:rPr>
              <a:t>t</a:t>
            </a:r>
            <a:r>
              <a:rPr sz="2400" spc="-60" dirty="0">
                <a:latin typeface="Times New Roman"/>
                <a:cs typeface="Times New Roman"/>
              </a:rPr>
              <a:t> </a:t>
            </a:r>
            <a:r>
              <a:rPr sz="2400" spc="-5" dirty="0">
                <a:latin typeface="Calibri"/>
                <a:cs typeface="Calibri"/>
              </a:rPr>
              <a:t>d</a:t>
            </a:r>
            <a:r>
              <a:rPr sz="2400" dirty="0">
                <a:latin typeface="Calibri"/>
                <a:cs typeface="Calibri"/>
              </a:rPr>
              <a:t>i</a:t>
            </a:r>
            <a:r>
              <a:rPr sz="2400" spc="-40" dirty="0">
                <a:latin typeface="Calibri"/>
                <a:cs typeface="Calibri"/>
              </a:rPr>
              <a:t>v</a:t>
            </a:r>
            <a:r>
              <a:rPr sz="2400" dirty="0">
                <a:latin typeface="Calibri"/>
                <a:cs typeface="Calibri"/>
              </a:rPr>
              <a:t>e</a:t>
            </a:r>
            <a:r>
              <a:rPr sz="2400" spc="-35" dirty="0">
                <a:latin typeface="Calibri"/>
                <a:cs typeface="Calibri"/>
              </a:rPr>
              <a:t>r</a:t>
            </a:r>
            <a:r>
              <a:rPr sz="2400" spc="-5" dirty="0">
                <a:latin typeface="Calibri"/>
                <a:cs typeface="Calibri"/>
              </a:rPr>
              <a:t>s</a:t>
            </a:r>
            <a:r>
              <a:rPr sz="2400" dirty="0">
                <a:latin typeface="Calibri"/>
                <a:cs typeface="Calibri"/>
              </a:rPr>
              <a:t>e</a:t>
            </a:r>
            <a:r>
              <a:rPr sz="2400" spc="-60" dirty="0">
                <a:latin typeface="Times New Roman"/>
                <a:cs typeface="Times New Roman"/>
              </a:rPr>
              <a:t> </a:t>
            </a:r>
            <a:r>
              <a:rPr sz="2400" spc="-30" dirty="0">
                <a:latin typeface="Calibri"/>
                <a:cs typeface="Calibri"/>
              </a:rPr>
              <a:t>w</a:t>
            </a:r>
            <a:r>
              <a:rPr sz="2400" spc="-35" dirty="0">
                <a:latin typeface="Calibri"/>
                <a:cs typeface="Calibri"/>
              </a:rPr>
              <a:t>a</a:t>
            </a:r>
            <a:r>
              <a:rPr sz="2400" spc="-30" dirty="0">
                <a:latin typeface="Calibri"/>
                <a:cs typeface="Calibri"/>
              </a:rPr>
              <a:t>v</a:t>
            </a:r>
            <a:r>
              <a:rPr sz="2400" dirty="0">
                <a:latin typeface="Calibri"/>
                <a:cs typeface="Calibri"/>
              </a:rPr>
              <a:t>elen</a:t>
            </a:r>
            <a:r>
              <a:rPr sz="2400" spc="-35" dirty="0">
                <a:latin typeface="Calibri"/>
                <a:cs typeface="Calibri"/>
              </a:rPr>
              <a:t>g</a:t>
            </a:r>
            <a:r>
              <a:rPr sz="2400" dirty="0">
                <a:latin typeface="Calibri"/>
                <a:cs typeface="Calibri"/>
              </a:rPr>
              <a:t>ths.</a:t>
            </a:r>
            <a:endParaRPr sz="2400">
              <a:latin typeface="Calibri"/>
              <a:cs typeface="Calibri"/>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60474" y="174416"/>
            <a:ext cx="4928870" cy="457834"/>
          </a:xfrm>
          <a:prstGeom prst="rect">
            <a:avLst/>
          </a:prstGeom>
        </p:spPr>
        <p:txBody>
          <a:bodyPr vert="horz" wrap="square" lIns="0" tIns="0" rIns="0" bIns="0" rtlCol="0">
            <a:spAutoFit/>
          </a:bodyPr>
          <a:lstStyle/>
          <a:p>
            <a:pPr marL="12700">
              <a:lnSpc>
                <a:spcPct val="100000"/>
              </a:lnSpc>
            </a:pPr>
            <a:r>
              <a:rPr sz="3600" dirty="0">
                <a:latin typeface="Times New Roman"/>
                <a:cs typeface="Times New Roman"/>
              </a:rPr>
              <a:t>Pape</a:t>
            </a:r>
            <a:r>
              <a:rPr sz="3600" spc="-80" dirty="0">
                <a:latin typeface="Times New Roman"/>
                <a:cs typeface="Times New Roman"/>
              </a:rPr>
              <a:t>r</a:t>
            </a:r>
            <a:r>
              <a:rPr sz="3600" dirty="0">
                <a:latin typeface="Times New Roman"/>
                <a:cs typeface="Times New Roman"/>
              </a:rPr>
              <a:t>-Based</a:t>
            </a:r>
            <a:r>
              <a:rPr sz="3600" spc="-10" dirty="0">
                <a:latin typeface="Times New Roman"/>
                <a:cs typeface="Times New Roman"/>
              </a:rPr>
              <a:t> </a:t>
            </a:r>
            <a:r>
              <a:rPr sz="3600" dirty="0">
                <a:latin typeface="Times New Roman"/>
                <a:cs typeface="Times New Roman"/>
              </a:rPr>
              <a:t>Microf</a:t>
            </a:r>
            <a:r>
              <a:rPr sz="3600" spc="-15" dirty="0">
                <a:latin typeface="Times New Roman"/>
                <a:cs typeface="Times New Roman"/>
              </a:rPr>
              <a:t>l</a:t>
            </a:r>
            <a:r>
              <a:rPr sz="3600" dirty="0">
                <a:latin typeface="Times New Roman"/>
                <a:cs typeface="Times New Roman"/>
              </a:rPr>
              <a:t>uid</a:t>
            </a:r>
            <a:r>
              <a:rPr sz="3600" spc="-15" dirty="0">
                <a:latin typeface="Times New Roman"/>
                <a:cs typeface="Times New Roman"/>
              </a:rPr>
              <a:t>i</a:t>
            </a:r>
            <a:r>
              <a:rPr sz="3600" dirty="0">
                <a:latin typeface="Times New Roman"/>
                <a:cs typeface="Times New Roman"/>
              </a:rPr>
              <a:t>cs</a:t>
            </a:r>
            <a:endParaRPr sz="3600">
              <a:latin typeface="Times New Roman"/>
              <a:cs typeface="Times New Roman"/>
            </a:endParaRPr>
          </a:p>
        </p:txBody>
      </p:sp>
      <p:sp>
        <p:nvSpPr>
          <p:cNvPr id="3" name="object 3"/>
          <p:cNvSpPr txBox="1"/>
          <p:nvPr/>
        </p:nvSpPr>
        <p:spPr>
          <a:xfrm>
            <a:off x="1374381" y="743789"/>
            <a:ext cx="7629525" cy="5880100"/>
          </a:xfrm>
          <a:prstGeom prst="rect">
            <a:avLst/>
          </a:prstGeom>
        </p:spPr>
        <p:txBody>
          <a:bodyPr vert="horz" wrap="square" lIns="0" tIns="0" rIns="0" bIns="0" rtlCol="0">
            <a:spAutoFit/>
          </a:bodyPr>
          <a:lstStyle/>
          <a:p>
            <a:pPr marL="1988820" indent="-325120">
              <a:lnSpc>
                <a:spcPct val="100000"/>
              </a:lnSpc>
              <a:buFont typeface="Symbol"/>
              <a:buChar char=""/>
              <a:tabLst>
                <a:tab pos="1989455" algn="l"/>
              </a:tabLst>
            </a:pPr>
            <a:r>
              <a:rPr sz="3200" dirty="0">
                <a:latin typeface="Times New Roman"/>
                <a:cs typeface="Times New Roman"/>
              </a:rPr>
              <a:t>Previ</a:t>
            </a:r>
            <a:r>
              <a:rPr sz="3200" spc="5" dirty="0">
                <a:latin typeface="Times New Roman"/>
                <a:cs typeface="Times New Roman"/>
              </a:rPr>
              <a:t>o</a:t>
            </a:r>
            <a:r>
              <a:rPr sz="3200" dirty="0">
                <a:latin typeface="Times New Roman"/>
                <a:cs typeface="Times New Roman"/>
              </a:rPr>
              <a:t>us</a:t>
            </a:r>
            <a:r>
              <a:rPr sz="3200" spc="-25" dirty="0">
                <a:latin typeface="Times New Roman"/>
                <a:cs typeface="Times New Roman"/>
              </a:rPr>
              <a:t> </a:t>
            </a:r>
            <a:r>
              <a:rPr sz="3200" dirty="0">
                <a:latin typeface="Times New Roman"/>
                <a:cs typeface="Times New Roman"/>
              </a:rPr>
              <a:t>Studies</a:t>
            </a:r>
            <a:r>
              <a:rPr sz="3200" spc="-10" dirty="0">
                <a:latin typeface="Times New Roman"/>
                <a:cs typeface="Times New Roman"/>
              </a:rPr>
              <a:t> </a:t>
            </a:r>
            <a:r>
              <a:rPr sz="3200" spc="2090" dirty="0">
                <a:latin typeface="Symbol"/>
                <a:cs typeface="Symbol"/>
              </a:rPr>
              <a:t></a:t>
            </a:r>
            <a:endParaRPr sz="3200">
              <a:latin typeface="Symbol"/>
              <a:cs typeface="Symbol"/>
            </a:endParaRPr>
          </a:p>
          <a:p>
            <a:pPr marL="12700" marR="36830">
              <a:lnSpc>
                <a:spcPct val="100899"/>
              </a:lnSpc>
              <a:spcBef>
                <a:spcPts val="1180"/>
              </a:spcBef>
            </a:pPr>
            <a:r>
              <a:rPr sz="2400" spc="-25" dirty="0">
                <a:latin typeface="Arial"/>
                <a:cs typeface="Arial"/>
              </a:rPr>
              <a:t>►</a:t>
            </a:r>
            <a:r>
              <a:rPr sz="2400" spc="-140" dirty="0">
                <a:latin typeface="Arial"/>
                <a:cs typeface="Arial"/>
              </a:rPr>
              <a:t> </a:t>
            </a:r>
            <a:r>
              <a:rPr sz="2400" spc="-25" dirty="0">
                <a:latin typeface="Calibri"/>
                <a:cs typeface="Calibri"/>
              </a:rPr>
              <a:t>O</a:t>
            </a:r>
            <a:r>
              <a:rPr sz="2400" spc="-55" dirty="0">
                <a:latin typeface="Calibri"/>
                <a:cs typeface="Calibri"/>
              </a:rPr>
              <a:t>y</a:t>
            </a:r>
            <a:r>
              <a:rPr sz="2400" spc="-15" dirty="0">
                <a:latin typeface="Calibri"/>
                <a:cs typeface="Calibri"/>
              </a:rPr>
              <a:t>ama</a:t>
            </a:r>
            <a:r>
              <a:rPr sz="2400" spc="-80" dirty="0">
                <a:latin typeface="Times New Roman"/>
                <a:cs typeface="Times New Roman"/>
              </a:rPr>
              <a:t> </a:t>
            </a:r>
            <a:r>
              <a:rPr sz="2400" spc="-10" dirty="0">
                <a:latin typeface="Calibri"/>
                <a:cs typeface="Calibri"/>
              </a:rPr>
              <a:t>et</a:t>
            </a:r>
            <a:r>
              <a:rPr sz="2400" spc="-65" dirty="0">
                <a:latin typeface="Times New Roman"/>
                <a:cs typeface="Times New Roman"/>
              </a:rPr>
              <a:t> </a:t>
            </a:r>
            <a:r>
              <a:rPr sz="2400" dirty="0">
                <a:latin typeface="Calibri"/>
                <a:cs typeface="Calibri"/>
              </a:rPr>
              <a:t>al.</a:t>
            </a:r>
            <a:r>
              <a:rPr sz="2400" spc="-80" dirty="0">
                <a:latin typeface="Times New Roman"/>
                <a:cs typeface="Times New Roman"/>
              </a:rPr>
              <a:t> </a:t>
            </a:r>
            <a:r>
              <a:rPr sz="2400" spc="-10" dirty="0">
                <a:latin typeface="Calibri"/>
                <a:cs typeface="Calibri"/>
              </a:rPr>
              <a:t>[(2</a:t>
            </a:r>
            <a:r>
              <a:rPr sz="2400" spc="-30" dirty="0">
                <a:latin typeface="Calibri"/>
                <a:cs typeface="Calibri"/>
              </a:rPr>
              <a:t>0</a:t>
            </a:r>
            <a:r>
              <a:rPr sz="2400" spc="-15" dirty="0">
                <a:latin typeface="Calibri"/>
                <a:cs typeface="Calibri"/>
              </a:rPr>
              <a:t>1</a:t>
            </a:r>
            <a:r>
              <a:rPr sz="2400" spc="-25" dirty="0">
                <a:latin typeface="Calibri"/>
                <a:cs typeface="Calibri"/>
              </a:rPr>
              <a:t>2</a:t>
            </a:r>
            <a:r>
              <a:rPr sz="2400" dirty="0">
                <a:latin typeface="Calibri"/>
                <a:cs typeface="Calibri"/>
              </a:rPr>
              <a:t>)</a:t>
            </a:r>
            <a:r>
              <a:rPr sz="2400" spc="-55" dirty="0">
                <a:latin typeface="Times New Roman"/>
                <a:cs typeface="Times New Roman"/>
              </a:rPr>
              <a:t> </a:t>
            </a:r>
            <a:r>
              <a:rPr sz="2400" i="1" spc="-5" dirty="0">
                <a:latin typeface="Calibri"/>
                <a:cs typeface="Calibri"/>
              </a:rPr>
              <a:t>La</a:t>
            </a:r>
            <a:r>
              <a:rPr sz="2400" i="1" dirty="0">
                <a:latin typeface="Calibri"/>
                <a:cs typeface="Calibri"/>
              </a:rPr>
              <a:t>b</a:t>
            </a:r>
            <a:r>
              <a:rPr sz="2400" i="1" spc="-60" dirty="0">
                <a:latin typeface="Times New Roman"/>
                <a:cs typeface="Times New Roman"/>
              </a:rPr>
              <a:t> </a:t>
            </a:r>
            <a:r>
              <a:rPr sz="2400" i="1" spc="5" dirty="0">
                <a:latin typeface="Calibri"/>
                <a:cs typeface="Calibri"/>
              </a:rPr>
              <a:t>C</a:t>
            </a:r>
            <a:r>
              <a:rPr sz="2400" i="1" spc="-5" dirty="0">
                <a:latin typeface="Calibri"/>
                <a:cs typeface="Calibri"/>
              </a:rPr>
              <a:t>h</a:t>
            </a:r>
            <a:r>
              <a:rPr sz="2400" i="1" dirty="0">
                <a:latin typeface="Calibri"/>
                <a:cs typeface="Calibri"/>
              </a:rPr>
              <a:t>ip</a:t>
            </a:r>
            <a:r>
              <a:rPr sz="2400" i="1" spc="-65" dirty="0">
                <a:latin typeface="Times New Roman"/>
                <a:cs typeface="Times New Roman"/>
              </a:rPr>
              <a:t> </a:t>
            </a:r>
            <a:r>
              <a:rPr sz="2400" spc="-15" dirty="0">
                <a:latin typeface="Calibri"/>
                <a:cs typeface="Calibri"/>
              </a:rPr>
              <a:t>1</a:t>
            </a:r>
            <a:r>
              <a:rPr sz="2400" spc="-25" dirty="0">
                <a:latin typeface="Calibri"/>
                <a:cs typeface="Calibri"/>
              </a:rPr>
              <a:t>2</a:t>
            </a:r>
            <a:r>
              <a:rPr sz="2400" spc="-15" dirty="0">
                <a:latin typeface="Calibri"/>
                <a:cs typeface="Calibri"/>
              </a:rPr>
              <a:t>:51</a:t>
            </a:r>
            <a:r>
              <a:rPr sz="2400" spc="-30" dirty="0">
                <a:latin typeface="Calibri"/>
                <a:cs typeface="Calibri"/>
              </a:rPr>
              <a:t>5</a:t>
            </a:r>
            <a:r>
              <a:rPr sz="2400" spc="-10" dirty="0">
                <a:latin typeface="Calibri"/>
                <a:cs typeface="Calibri"/>
              </a:rPr>
              <a:t>5)]</a:t>
            </a:r>
            <a:r>
              <a:rPr sz="2400" spc="-80" dirty="0">
                <a:latin typeface="Times New Roman"/>
                <a:cs typeface="Times New Roman"/>
              </a:rPr>
              <a:t> </a:t>
            </a:r>
            <a:r>
              <a:rPr sz="2400" spc="-5" dirty="0">
                <a:latin typeface="Calibri"/>
                <a:cs typeface="Calibri"/>
              </a:rPr>
              <a:t>p</a:t>
            </a:r>
            <a:r>
              <a:rPr sz="2400" spc="-35" dirty="0">
                <a:latin typeface="Calibri"/>
                <a:cs typeface="Calibri"/>
              </a:rPr>
              <a:t>r</a:t>
            </a:r>
            <a:r>
              <a:rPr sz="2400" spc="-15" dirty="0">
                <a:latin typeface="Calibri"/>
                <a:cs typeface="Calibri"/>
              </a:rPr>
              <a:t>e</a:t>
            </a:r>
            <a:r>
              <a:rPr sz="2400" spc="-30" dirty="0">
                <a:latin typeface="Calibri"/>
                <a:cs typeface="Calibri"/>
              </a:rPr>
              <a:t>v</a:t>
            </a:r>
            <a:r>
              <a:rPr sz="2400" dirty="0">
                <a:latin typeface="Calibri"/>
                <a:cs typeface="Calibri"/>
              </a:rPr>
              <a:t>i</a:t>
            </a:r>
            <a:r>
              <a:rPr sz="2400" spc="-5" dirty="0">
                <a:latin typeface="Calibri"/>
                <a:cs typeface="Calibri"/>
              </a:rPr>
              <a:t>ou</a:t>
            </a:r>
            <a:r>
              <a:rPr sz="2400" spc="-10" dirty="0">
                <a:latin typeface="Calibri"/>
                <a:cs typeface="Calibri"/>
              </a:rPr>
              <a:t>s</a:t>
            </a:r>
            <a:r>
              <a:rPr sz="2400" dirty="0">
                <a:latin typeface="Calibri"/>
                <a:cs typeface="Calibri"/>
              </a:rPr>
              <a:t>l</a:t>
            </a:r>
            <a:r>
              <a:rPr sz="2400" spc="-15" dirty="0">
                <a:latin typeface="Calibri"/>
                <a:cs typeface="Calibri"/>
              </a:rPr>
              <a:t>y</a:t>
            </a:r>
            <a:r>
              <a:rPr sz="2400" spc="-10" dirty="0">
                <a:latin typeface="Times New Roman"/>
                <a:cs typeface="Times New Roman"/>
              </a:rPr>
              <a:t> </a:t>
            </a:r>
            <a:r>
              <a:rPr sz="2400" spc="-45" dirty="0">
                <a:latin typeface="Calibri"/>
                <a:cs typeface="Calibri"/>
              </a:rPr>
              <a:t>r</a:t>
            </a:r>
            <a:r>
              <a:rPr sz="2400" spc="-15" dirty="0">
                <a:latin typeface="Calibri"/>
                <a:cs typeface="Calibri"/>
              </a:rPr>
              <a:t>epor</a:t>
            </a:r>
            <a:r>
              <a:rPr sz="2400" spc="-40" dirty="0">
                <a:latin typeface="Calibri"/>
                <a:cs typeface="Calibri"/>
              </a:rPr>
              <a:t>t</a:t>
            </a:r>
            <a:r>
              <a:rPr sz="2400" spc="-15" dirty="0">
                <a:latin typeface="Calibri"/>
                <a:cs typeface="Calibri"/>
              </a:rPr>
              <a:t>ed</a:t>
            </a:r>
            <a:r>
              <a:rPr sz="2400" spc="-70" dirty="0">
                <a:latin typeface="Times New Roman"/>
                <a:cs typeface="Times New Roman"/>
              </a:rPr>
              <a:t> </a:t>
            </a:r>
            <a:r>
              <a:rPr sz="2400" dirty="0">
                <a:latin typeface="Calibri"/>
                <a:cs typeface="Calibri"/>
              </a:rPr>
              <a:t>el</a:t>
            </a:r>
            <a:r>
              <a:rPr sz="2400" spc="-10" dirty="0">
                <a:latin typeface="Calibri"/>
                <a:cs typeface="Calibri"/>
              </a:rPr>
              <a:t>ect</a:t>
            </a:r>
            <a:r>
              <a:rPr sz="2400" spc="-40" dirty="0">
                <a:latin typeface="Calibri"/>
                <a:cs typeface="Calibri"/>
              </a:rPr>
              <a:t>r</a:t>
            </a:r>
            <a:r>
              <a:rPr sz="2400" spc="-5" dirty="0">
                <a:latin typeface="Calibri"/>
                <a:cs typeface="Calibri"/>
              </a:rPr>
              <a:t>o</a:t>
            </a:r>
            <a:r>
              <a:rPr sz="2400" spc="-15" dirty="0">
                <a:latin typeface="Calibri"/>
                <a:cs typeface="Calibri"/>
              </a:rPr>
              <a:t>o</a:t>
            </a:r>
            <a:r>
              <a:rPr sz="2400" spc="-5" dirty="0">
                <a:latin typeface="Calibri"/>
                <a:cs typeface="Calibri"/>
              </a:rPr>
              <a:t>smot</a:t>
            </a:r>
            <a:r>
              <a:rPr sz="2400" dirty="0">
                <a:latin typeface="Calibri"/>
                <a:cs typeface="Calibri"/>
              </a:rPr>
              <a:t>i</a:t>
            </a:r>
            <a:r>
              <a:rPr sz="2400" spc="-15" dirty="0">
                <a:latin typeface="Calibri"/>
                <a:cs typeface="Calibri"/>
              </a:rPr>
              <a:t>c</a:t>
            </a:r>
            <a:r>
              <a:rPr sz="2400" spc="-100" dirty="0">
                <a:latin typeface="Times New Roman"/>
                <a:cs typeface="Times New Roman"/>
              </a:rPr>
              <a:t> </a:t>
            </a:r>
            <a:r>
              <a:rPr sz="2400" dirty="0">
                <a:latin typeface="Calibri"/>
                <a:cs typeface="Calibri"/>
              </a:rPr>
              <a:t>l</a:t>
            </a:r>
            <a:r>
              <a:rPr sz="2400" spc="-25" dirty="0">
                <a:latin typeface="Calibri"/>
                <a:cs typeface="Calibri"/>
              </a:rPr>
              <a:t>a</a:t>
            </a:r>
            <a:r>
              <a:rPr sz="2400" spc="-35" dirty="0">
                <a:latin typeface="Calibri"/>
                <a:cs typeface="Calibri"/>
              </a:rPr>
              <a:t>t</a:t>
            </a:r>
            <a:r>
              <a:rPr sz="2400" spc="-15" dirty="0">
                <a:latin typeface="Calibri"/>
                <a:cs typeface="Calibri"/>
              </a:rPr>
              <a:t>e</a:t>
            </a:r>
            <a:r>
              <a:rPr sz="2400" spc="-50" dirty="0">
                <a:latin typeface="Calibri"/>
                <a:cs typeface="Calibri"/>
              </a:rPr>
              <a:t>r</a:t>
            </a:r>
            <a:r>
              <a:rPr sz="2400" dirty="0">
                <a:latin typeface="Calibri"/>
                <a:cs typeface="Calibri"/>
              </a:rPr>
              <a:t>al</a:t>
            </a:r>
            <a:r>
              <a:rPr sz="2400" spc="-70" dirty="0">
                <a:latin typeface="Times New Roman"/>
                <a:cs typeface="Times New Roman"/>
              </a:rPr>
              <a:t> </a:t>
            </a:r>
            <a:r>
              <a:rPr sz="2400" spc="-5" dirty="0">
                <a:latin typeface="Calibri"/>
                <a:cs typeface="Calibri"/>
              </a:rPr>
              <a:t>f</a:t>
            </a:r>
            <a:r>
              <a:rPr sz="2400" dirty="0">
                <a:latin typeface="Calibri"/>
                <a:cs typeface="Calibri"/>
              </a:rPr>
              <a:t>l</a:t>
            </a:r>
            <a:r>
              <a:rPr sz="2400" spc="-20" dirty="0">
                <a:latin typeface="Calibri"/>
                <a:cs typeface="Calibri"/>
              </a:rPr>
              <a:t>ow</a:t>
            </a:r>
            <a:r>
              <a:rPr sz="2400" spc="-60" dirty="0">
                <a:latin typeface="Times New Roman"/>
                <a:cs typeface="Times New Roman"/>
              </a:rPr>
              <a:t> </a:t>
            </a:r>
            <a:r>
              <a:rPr sz="2400" dirty="0">
                <a:latin typeface="Calibri"/>
                <a:cs typeface="Calibri"/>
              </a:rPr>
              <a:t>immunoass</a:t>
            </a:r>
            <a:r>
              <a:rPr sz="2400" spc="-60" dirty="0">
                <a:latin typeface="Calibri"/>
                <a:cs typeface="Calibri"/>
              </a:rPr>
              <a:t>a</a:t>
            </a:r>
            <a:r>
              <a:rPr sz="2400" spc="-180" dirty="0">
                <a:latin typeface="Calibri"/>
                <a:cs typeface="Calibri"/>
              </a:rPr>
              <a:t>y</a:t>
            </a:r>
            <a:r>
              <a:rPr sz="2400" spc="-10" dirty="0">
                <a:latin typeface="Calibri"/>
                <a:cs typeface="Calibri"/>
              </a:rPr>
              <a:t>,</a:t>
            </a:r>
            <a:r>
              <a:rPr sz="2400" spc="-85" dirty="0">
                <a:latin typeface="Times New Roman"/>
                <a:cs typeface="Times New Roman"/>
              </a:rPr>
              <a:t> </a:t>
            </a:r>
            <a:r>
              <a:rPr sz="2400" dirty="0">
                <a:latin typeface="Calibri"/>
                <a:cs typeface="Calibri"/>
              </a:rPr>
              <a:t>with</a:t>
            </a:r>
            <a:r>
              <a:rPr sz="2400" spc="-60" dirty="0">
                <a:latin typeface="Times New Roman"/>
                <a:cs typeface="Times New Roman"/>
              </a:rPr>
              <a:t> </a:t>
            </a:r>
            <a:r>
              <a:rPr sz="2400" dirty="0">
                <a:latin typeface="Calibri"/>
                <a:cs typeface="Calibri"/>
              </a:rPr>
              <a:t>glass</a:t>
            </a:r>
            <a:r>
              <a:rPr sz="2400" dirty="0">
                <a:latin typeface="Times New Roman"/>
                <a:cs typeface="Times New Roman"/>
              </a:rPr>
              <a:t> </a:t>
            </a:r>
            <a:r>
              <a:rPr sz="2400" spc="-5" dirty="0">
                <a:latin typeface="Calibri"/>
                <a:cs typeface="Calibri"/>
              </a:rPr>
              <a:t>f</a:t>
            </a:r>
            <a:r>
              <a:rPr sz="2400" dirty="0">
                <a:latin typeface="Calibri"/>
                <a:cs typeface="Calibri"/>
              </a:rPr>
              <a:t>i</a:t>
            </a:r>
            <a:r>
              <a:rPr sz="2400" spc="-5" dirty="0">
                <a:latin typeface="Calibri"/>
                <a:cs typeface="Calibri"/>
              </a:rPr>
              <a:t>be</a:t>
            </a:r>
            <a:r>
              <a:rPr sz="2400" dirty="0">
                <a:latin typeface="Calibri"/>
                <a:cs typeface="Calibri"/>
              </a:rPr>
              <a:t>r</a:t>
            </a:r>
            <a:r>
              <a:rPr sz="2400" spc="-65" dirty="0">
                <a:latin typeface="Times New Roman"/>
                <a:cs typeface="Times New Roman"/>
              </a:rPr>
              <a:t> </a:t>
            </a:r>
            <a:r>
              <a:rPr sz="2400" spc="-5" dirty="0">
                <a:latin typeface="Calibri"/>
                <a:cs typeface="Calibri"/>
              </a:rPr>
              <a:t>she</a:t>
            </a:r>
            <a:r>
              <a:rPr sz="2400" spc="-10" dirty="0">
                <a:latin typeface="Calibri"/>
                <a:cs typeface="Calibri"/>
              </a:rPr>
              <a:t>e</a:t>
            </a:r>
            <a:r>
              <a:rPr sz="2400" dirty="0">
                <a:latin typeface="Calibri"/>
                <a:cs typeface="Calibri"/>
              </a:rPr>
              <a:t>ts.</a:t>
            </a:r>
            <a:endParaRPr sz="2400">
              <a:latin typeface="Calibri"/>
              <a:cs typeface="Calibri"/>
            </a:endParaRPr>
          </a:p>
          <a:p>
            <a:pPr marL="469900" marR="413384">
              <a:lnSpc>
                <a:spcPct val="100699"/>
              </a:lnSpc>
              <a:spcBef>
                <a:spcPts val="1000"/>
              </a:spcBef>
              <a:tabLst>
                <a:tab pos="4469130" algn="l"/>
              </a:tabLst>
            </a:pPr>
            <a:r>
              <a:rPr sz="2400" spc="-25" dirty="0">
                <a:latin typeface="Arial"/>
                <a:cs typeface="Arial"/>
              </a:rPr>
              <a:t>►</a:t>
            </a:r>
            <a:r>
              <a:rPr sz="2400" spc="-140" dirty="0">
                <a:latin typeface="Arial"/>
                <a:cs typeface="Arial"/>
              </a:rPr>
              <a:t> </a:t>
            </a:r>
            <a:r>
              <a:rPr sz="2400" dirty="0">
                <a:latin typeface="Calibri"/>
                <a:cs typeface="Calibri"/>
              </a:rPr>
              <a:t>In</a:t>
            </a:r>
            <a:r>
              <a:rPr sz="2400" spc="-60" dirty="0">
                <a:latin typeface="Times New Roman"/>
                <a:cs typeface="Times New Roman"/>
              </a:rPr>
              <a:t> </a:t>
            </a:r>
            <a:r>
              <a:rPr sz="2400" spc="-50" dirty="0">
                <a:latin typeface="Calibri"/>
                <a:cs typeface="Calibri"/>
              </a:rPr>
              <a:t>r</a:t>
            </a:r>
            <a:r>
              <a:rPr sz="2400" dirty="0">
                <a:latin typeface="Calibri"/>
                <a:cs typeface="Calibri"/>
              </a:rPr>
              <a:t>el</a:t>
            </a:r>
            <a:r>
              <a:rPr sz="2400" spc="-20"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20" dirty="0">
                <a:latin typeface="Calibri"/>
                <a:cs typeface="Calibri"/>
              </a:rPr>
              <a:t>t</a:t>
            </a:r>
            <a:r>
              <a:rPr sz="2400" spc="-5" dirty="0">
                <a:latin typeface="Calibri"/>
                <a:cs typeface="Calibri"/>
              </a:rPr>
              <a:t>h</a:t>
            </a:r>
            <a:r>
              <a:rPr sz="2400" dirty="0">
                <a:latin typeface="Calibri"/>
                <a:cs typeface="Calibri"/>
              </a:rPr>
              <a:t>is</a:t>
            </a:r>
            <a:r>
              <a:rPr sz="2400" spc="-60" dirty="0">
                <a:latin typeface="Times New Roman"/>
                <a:cs typeface="Times New Roman"/>
              </a:rPr>
              <a:t> </a:t>
            </a:r>
            <a:r>
              <a:rPr sz="2400" spc="-50" dirty="0">
                <a:latin typeface="Calibri"/>
                <a:cs typeface="Calibri"/>
              </a:rPr>
              <a:t>w</a:t>
            </a:r>
            <a:r>
              <a:rPr sz="2400" spc="-20" dirty="0">
                <a:latin typeface="Calibri"/>
                <a:cs typeface="Calibri"/>
              </a:rPr>
              <a:t>ork</a:t>
            </a:r>
            <a:r>
              <a:rPr sz="2400" spc="-10" dirty="0">
                <a:latin typeface="Calibri"/>
                <a:cs typeface="Calibri"/>
              </a:rPr>
              <a:t>,</a:t>
            </a:r>
            <a:r>
              <a:rPr sz="2400" spc="-70" dirty="0">
                <a:latin typeface="Times New Roman"/>
                <a:cs typeface="Times New Roman"/>
              </a:rPr>
              <a:t> </a:t>
            </a:r>
            <a:r>
              <a:rPr sz="2400" spc="-15" dirty="0">
                <a:latin typeface="Calibri"/>
                <a:cs typeface="Calibri"/>
              </a:rPr>
              <a:t>th</a:t>
            </a:r>
            <a:r>
              <a:rPr sz="2400" spc="-25" dirty="0">
                <a:latin typeface="Calibri"/>
                <a:cs typeface="Calibri"/>
              </a:rPr>
              <a:t>e</a:t>
            </a:r>
            <a:r>
              <a:rPr sz="2400" spc="-15" dirty="0">
                <a:latin typeface="Calibri"/>
                <a:cs typeface="Calibri"/>
              </a:rPr>
              <a:t>y</a:t>
            </a:r>
            <a:r>
              <a:rPr sz="2400" dirty="0">
                <a:latin typeface="Times New Roman"/>
                <a:cs typeface="Times New Roman"/>
              </a:rPr>
              <a:t>	</a:t>
            </a:r>
            <a:r>
              <a:rPr sz="2400" spc="-40" dirty="0">
                <a:latin typeface="Calibri"/>
                <a:cs typeface="Calibri"/>
              </a:rPr>
              <a:t>c</a:t>
            </a:r>
            <a:r>
              <a:rPr sz="2400" spc="-5" dirty="0">
                <a:latin typeface="Calibri"/>
                <a:cs typeface="Calibri"/>
              </a:rPr>
              <a:t>o</a:t>
            </a:r>
            <a:r>
              <a:rPr sz="2400" spc="-20" dirty="0">
                <a:latin typeface="Calibri"/>
                <a:cs typeface="Calibri"/>
              </a:rPr>
              <a:t>n</a:t>
            </a:r>
            <a:r>
              <a:rPr sz="2400" spc="-5" dirty="0">
                <a:latin typeface="Calibri"/>
                <a:cs typeface="Calibri"/>
              </a:rPr>
              <a:t>f</a:t>
            </a:r>
            <a:r>
              <a:rPr sz="2400" dirty="0">
                <a:latin typeface="Calibri"/>
                <a:cs typeface="Calibri"/>
              </a:rPr>
              <a:t>i</a:t>
            </a:r>
            <a:r>
              <a:rPr sz="2400" spc="-15" dirty="0">
                <a:latin typeface="Calibri"/>
                <a:cs typeface="Calibri"/>
              </a:rPr>
              <a:t>rm</a:t>
            </a:r>
            <a:r>
              <a:rPr sz="2400" spc="-10" dirty="0">
                <a:latin typeface="Calibri"/>
                <a:cs typeface="Calibri"/>
              </a:rPr>
              <a:t>e</a:t>
            </a:r>
            <a:r>
              <a:rPr sz="2400" dirty="0">
                <a:latin typeface="Calibri"/>
                <a:cs typeface="Calibri"/>
              </a:rPr>
              <a:t>d</a:t>
            </a:r>
            <a:r>
              <a:rPr sz="2400" spc="-75"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dirty="0">
                <a:latin typeface="Calibri"/>
                <a:cs typeface="Calibri"/>
              </a:rPr>
              <a:t>li</a:t>
            </a:r>
            <a:r>
              <a:rPr sz="2400" spc="-20" dirty="0">
                <a:latin typeface="Calibri"/>
                <a:cs typeface="Calibri"/>
              </a:rPr>
              <a:t>n</a:t>
            </a:r>
            <a:r>
              <a:rPr sz="2400" spc="-10" dirty="0">
                <a:latin typeface="Calibri"/>
                <a:cs typeface="Calibri"/>
              </a:rPr>
              <a:t>ear</a:t>
            </a:r>
            <a:r>
              <a:rPr sz="2400" spc="-10" dirty="0">
                <a:latin typeface="Times New Roman"/>
                <a:cs typeface="Times New Roman"/>
              </a:rPr>
              <a:t> </a:t>
            </a:r>
            <a:r>
              <a:rPr sz="2400" spc="-45" dirty="0">
                <a:latin typeface="Calibri"/>
                <a:cs typeface="Calibri"/>
              </a:rPr>
              <a:t>r</a:t>
            </a:r>
            <a:r>
              <a:rPr sz="2400" dirty="0">
                <a:latin typeface="Calibri"/>
                <a:cs typeface="Calibri"/>
              </a:rPr>
              <a:t>el</a:t>
            </a:r>
            <a:r>
              <a:rPr sz="2400" spc="-20" dirty="0">
                <a:latin typeface="Calibri"/>
                <a:cs typeface="Calibri"/>
              </a:rPr>
              <a:t>a</a:t>
            </a:r>
            <a:r>
              <a:rPr sz="2400" dirty="0">
                <a:latin typeface="Calibri"/>
                <a:cs typeface="Calibri"/>
              </a:rPr>
              <a:t>ti</a:t>
            </a:r>
            <a:r>
              <a:rPr sz="2400" spc="-5" dirty="0">
                <a:latin typeface="Calibri"/>
                <a:cs typeface="Calibri"/>
              </a:rPr>
              <a:t>onsh</a:t>
            </a:r>
            <a:r>
              <a:rPr sz="2400" dirty="0">
                <a:latin typeface="Calibri"/>
                <a:cs typeface="Calibri"/>
              </a:rPr>
              <a:t>ip</a:t>
            </a:r>
            <a:r>
              <a:rPr sz="2400" spc="-85" dirty="0">
                <a:latin typeface="Times New Roman"/>
                <a:cs typeface="Times New Roman"/>
              </a:rPr>
              <a:t> </a:t>
            </a:r>
            <a:r>
              <a:rPr sz="2400" spc="-20" dirty="0">
                <a:latin typeface="Calibri"/>
                <a:cs typeface="Calibri"/>
              </a:rPr>
              <a:t>b</a:t>
            </a:r>
            <a:r>
              <a:rPr sz="2400" spc="-25" dirty="0">
                <a:latin typeface="Calibri"/>
                <a:cs typeface="Calibri"/>
              </a:rPr>
              <a:t>e</a:t>
            </a:r>
            <a:r>
              <a:rPr sz="2400" spc="-10" dirty="0">
                <a:latin typeface="Calibri"/>
                <a:cs typeface="Calibri"/>
              </a:rPr>
              <a:t>t</a:t>
            </a:r>
            <a:r>
              <a:rPr sz="2400" spc="-45" dirty="0">
                <a:latin typeface="Calibri"/>
                <a:cs typeface="Calibri"/>
              </a:rPr>
              <a:t>w</a:t>
            </a:r>
            <a:r>
              <a:rPr sz="2400" spc="-15" dirty="0">
                <a:latin typeface="Calibri"/>
                <a:cs typeface="Calibri"/>
              </a:rPr>
              <a:t>e</a:t>
            </a:r>
            <a:r>
              <a:rPr sz="2400" spc="-10" dirty="0">
                <a:latin typeface="Calibri"/>
                <a:cs typeface="Calibri"/>
              </a:rPr>
              <a:t>e</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35" dirty="0">
                <a:latin typeface="Calibri"/>
                <a:cs typeface="Calibri"/>
              </a:rPr>
              <a:t>c</a:t>
            </a:r>
            <a:r>
              <a:rPr sz="2400" spc="-5" dirty="0">
                <a:latin typeface="Calibri"/>
                <a:cs typeface="Calibri"/>
              </a:rPr>
              <a:t>once</a:t>
            </a:r>
            <a:r>
              <a:rPr sz="2400" spc="-20" dirty="0">
                <a:latin typeface="Calibri"/>
                <a:cs typeface="Calibri"/>
              </a:rPr>
              <a:t>n</a:t>
            </a:r>
            <a:r>
              <a:rPr sz="2400" spc="-10" dirty="0">
                <a:latin typeface="Calibri"/>
                <a:cs typeface="Calibri"/>
              </a:rPr>
              <a:t>t</a:t>
            </a:r>
            <a:r>
              <a:rPr sz="2400" spc="-55" dirty="0">
                <a:latin typeface="Calibri"/>
                <a:cs typeface="Calibri"/>
              </a:rPr>
              <a:t>r</a:t>
            </a:r>
            <a:r>
              <a:rPr sz="2400" spc="-2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dirty="0">
                <a:latin typeface="Calibri"/>
                <a:cs typeface="Calibri"/>
              </a:rPr>
              <a:t>a</a:t>
            </a:r>
            <a:r>
              <a:rPr sz="2400" spc="-5" dirty="0">
                <a:latin typeface="Calibri"/>
                <a:cs typeface="Calibri"/>
              </a:rPr>
              <a:t>na</a:t>
            </a:r>
            <a:r>
              <a:rPr sz="2400" dirty="0">
                <a:latin typeface="Calibri"/>
                <a:cs typeface="Calibri"/>
              </a:rPr>
              <a:t>ly</a:t>
            </a:r>
            <a:r>
              <a:rPr sz="2400" spc="-35" dirty="0">
                <a:latin typeface="Calibri"/>
                <a:cs typeface="Calibri"/>
              </a:rPr>
              <a:t>t</a:t>
            </a:r>
            <a:r>
              <a:rPr sz="2400" spc="-15" dirty="0">
                <a:latin typeface="Calibri"/>
                <a:cs typeface="Calibri"/>
              </a:rPr>
              <a:t>e</a:t>
            </a:r>
            <a:r>
              <a:rPr sz="2400" spc="-80" dirty="0">
                <a:latin typeface="Times New Roman"/>
                <a:cs typeface="Times New Roman"/>
              </a:rPr>
              <a:t> </a:t>
            </a:r>
            <a:r>
              <a:rPr sz="2400" dirty="0">
                <a:latin typeface="Calibri"/>
                <a:cs typeface="Calibri"/>
              </a:rPr>
              <a:t>and</a:t>
            </a:r>
            <a:r>
              <a:rPr sz="2400" dirty="0">
                <a:latin typeface="Times New Roman"/>
                <a:cs typeface="Times New Roman"/>
              </a:rPr>
              <a:t> </a:t>
            </a:r>
            <a:r>
              <a:rPr sz="2400" dirty="0">
                <a:latin typeface="Calibri"/>
                <a:cs typeface="Calibri"/>
              </a:rPr>
              <a:t>the</a:t>
            </a:r>
            <a:r>
              <a:rPr sz="2400" spc="-75" dirty="0">
                <a:latin typeface="Times New Roman"/>
                <a:cs typeface="Times New Roman"/>
              </a:rPr>
              <a:t> </a:t>
            </a:r>
            <a:r>
              <a:rPr sz="2400" spc="-45" dirty="0">
                <a:latin typeface="Calibri"/>
                <a:cs typeface="Calibri"/>
              </a:rPr>
              <a:t>r</a:t>
            </a:r>
            <a:r>
              <a:rPr sz="2400" dirty="0">
                <a:latin typeface="Calibri"/>
                <a:cs typeface="Calibri"/>
              </a:rPr>
              <a:t>esu</a:t>
            </a:r>
            <a:r>
              <a:rPr sz="2400" spc="-5" dirty="0">
                <a:latin typeface="Calibri"/>
                <a:cs typeface="Calibri"/>
              </a:rPr>
              <a:t>l</a:t>
            </a:r>
            <a:r>
              <a:rPr sz="2400" dirty="0">
                <a:latin typeface="Calibri"/>
                <a:cs typeface="Calibri"/>
              </a:rPr>
              <a:t>ti</a:t>
            </a:r>
            <a:r>
              <a:rPr sz="2400" spc="-5" dirty="0">
                <a:latin typeface="Calibri"/>
                <a:cs typeface="Calibri"/>
              </a:rPr>
              <a:t>n</a:t>
            </a:r>
            <a:r>
              <a:rPr sz="2400" dirty="0">
                <a:latin typeface="Calibri"/>
                <a:cs typeface="Calibri"/>
              </a:rPr>
              <a:t>g</a:t>
            </a:r>
            <a:r>
              <a:rPr sz="2400" spc="-8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a:t>
            </a:r>
            <a:r>
              <a:rPr sz="2400" spc="-15" dirty="0">
                <a:latin typeface="Calibri"/>
                <a:cs typeface="Calibri"/>
              </a:rPr>
              <a:t>o</a:t>
            </a:r>
            <a:r>
              <a:rPr sz="2400" spc="-45" dirty="0">
                <a:latin typeface="Calibri"/>
                <a:cs typeface="Calibri"/>
              </a:rPr>
              <a:t>r</a:t>
            </a:r>
            <a:r>
              <a:rPr sz="2400" dirty="0">
                <a:latin typeface="Calibri"/>
                <a:cs typeface="Calibri"/>
              </a:rPr>
              <a:t>esce</a:t>
            </a:r>
            <a:r>
              <a:rPr sz="2400" spc="-5" dirty="0">
                <a:latin typeface="Calibri"/>
                <a:cs typeface="Calibri"/>
              </a:rPr>
              <a:t>nc</a:t>
            </a:r>
            <a:r>
              <a:rPr sz="2400" dirty="0">
                <a:latin typeface="Calibri"/>
                <a:cs typeface="Calibri"/>
              </a:rPr>
              <a:t>e</a:t>
            </a:r>
            <a:r>
              <a:rPr sz="2400" spc="-55" dirty="0">
                <a:latin typeface="Times New Roman"/>
                <a:cs typeface="Times New Roman"/>
              </a:rPr>
              <a:t> </a:t>
            </a:r>
            <a:r>
              <a:rPr sz="2400" dirty="0">
                <a:latin typeface="Calibri"/>
                <a:cs typeface="Calibri"/>
              </a:rPr>
              <a:t>i</a:t>
            </a:r>
            <a:r>
              <a:rPr sz="2400" spc="-25" dirty="0">
                <a:latin typeface="Calibri"/>
                <a:cs typeface="Calibri"/>
              </a:rPr>
              <a:t>nt</a:t>
            </a:r>
            <a:r>
              <a:rPr sz="2400" dirty="0">
                <a:latin typeface="Calibri"/>
                <a:cs typeface="Calibri"/>
              </a:rPr>
              <a:t>ens</a:t>
            </a:r>
            <a:r>
              <a:rPr sz="2400" spc="-5" dirty="0">
                <a:latin typeface="Calibri"/>
                <a:cs typeface="Calibri"/>
              </a:rPr>
              <a:t>i</a:t>
            </a:r>
            <a:r>
              <a:rPr sz="2400" dirty="0">
                <a:latin typeface="Calibri"/>
                <a:cs typeface="Calibri"/>
              </a:rPr>
              <a:t>ty</a:t>
            </a:r>
            <a:r>
              <a:rPr sz="2400" spc="-75" dirty="0">
                <a:latin typeface="Times New Roman"/>
                <a:cs typeface="Times New Roman"/>
              </a:rPr>
              <a:t> </a:t>
            </a:r>
            <a:r>
              <a:rPr sz="2400" spc="-5" dirty="0">
                <a:latin typeface="Calibri"/>
                <a:cs typeface="Calibri"/>
              </a:rPr>
              <a:t>f</a:t>
            </a:r>
            <a:r>
              <a:rPr sz="2400" spc="-40" dirty="0">
                <a:latin typeface="Calibri"/>
                <a:cs typeface="Calibri"/>
              </a:rPr>
              <a:t>r</a:t>
            </a:r>
            <a:r>
              <a:rPr sz="2400" spc="-5" dirty="0">
                <a:latin typeface="Calibri"/>
                <a:cs typeface="Calibri"/>
              </a:rPr>
              <a:t>o</a:t>
            </a:r>
            <a:r>
              <a:rPr sz="2400" dirty="0">
                <a:latin typeface="Calibri"/>
                <a:cs typeface="Calibri"/>
              </a:rPr>
              <a:t>m</a:t>
            </a:r>
            <a:r>
              <a:rPr sz="2400" spc="-80" dirty="0">
                <a:latin typeface="Times New Roman"/>
                <a:cs typeface="Times New Roman"/>
              </a:rPr>
              <a:t> </a:t>
            </a:r>
            <a:r>
              <a:rPr sz="2400" dirty="0">
                <a:latin typeface="Calibri"/>
                <a:cs typeface="Calibri"/>
              </a:rPr>
              <a:t>the</a:t>
            </a:r>
            <a:r>
              <a:rPr sz="2400" dirty="0">
                <a:latin typeface="Times New Roman"/>
                <a:cs typeface="Times New Roman"/>
              </a:rPr>
              <a:t> </a:t>
            </a:r>
            <a:r>
              <a:rPr sz="2400" dirty="0">
                <a:latin typeface="Calibri"/>
                <a:cs typeface="Calibri"/>
              </a:rPr>
              <a:t>immunoass</a:t>
            </a:r>
            <a:r>
              <a:rPr sz="2400" spc="-55" dirty="0">
                <a:latin typeface="Calibri"/>
                <a:cs typeface="Calibri"/>
              </a:rPr>
              <a:t>a</a:t>
            </a:r>
            <a:r>
              <a:rPr sz="2400" spc="-15" dirty="0">
                <a:latin typeface="Calibri"/>
                <a:cs typeface="Calibri"/>
              </a:rPr>
              <a:t>y</a:t>
            </a:r>
            <a:r>
              <a:rPr sz="2400" spc="-8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dirty="0">
                <a:latin typeface="Calibri"/>
                <a:cs typeface="Calibri"/>
              </a:rPr>
              <a:t>C</a:t>
            </a:r>
            <a:r>
              <a:rPr sz="2400" spc="-5" dirty="0">
                <a:latin typeface="Calibri"/>
                <a:cs typeface="Calibri"/>
              </a:rPr>
              <a:t>-</a:t>
            </a:r>
            <a:r>
              <a:rPr sz="2400" spc="-45" dirty="0">
                <a:latin typeface="Calibri"/>
                <a:cs typeface="Calibri"/>
              </a:rPr>
              <a:t>r</a:t>
            </a:r>
            <a:r>
              <a:rPr sz="2400" spc="-15" dirty="0">
                <a:latin typeface="Calibri"/>
                <a:cs typeface="Calibri"/>
              </a:rPr>
              <a:t>ea</a:t>
            </a:r>
            <a:r>
              <a:rPr sz="2400" dirty="0">
                <a:latin typeface="Calibri"/>
                <a:cs typeface="Calibri"/>
              </a:rPr>
              <a:t>cti</a:t>
            </a:r>
            <a:r>
              <a:rPr sz="2400" spc="-40" dirty="0">
                <a:latin typeface="Calibri"/>
                <a:cs typeface="Calibri"/>
              </a:rPr>
              <a:t>v</a:t>
            </a:r>
            <a:r>
              <a:rPr sz="2400" spc="-15" dirty="0">
                <a:latin typeface="Calibri"/>
                <a:cs typeface="Calibri"/>
              </a:rPr>
              <a:t>e</a:t>
            </a:r>
            <a:r>
              <a:rPr sz="2400" spc="-70"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a:t>
            </a:r>
            <a:r>
              <a:rPr sz="2400" spc="-30" dirty="0">
                <a:latin typeface="Calibri"/>
                <a:cs typeface="Calibri"/>
              </a:rPr>
              <a:t>t</a:t>
            </a:r>
            <a:r>
              <a:rPr sz="2400" dirty="0">
                <a:latin typeface="Calibri"/>
                <a:cs typeface="Calibri"/>
              </a:rPr>
              <a:t>ein</a:t>
            </a:r>
            <a:r>
              <a:rPr sz="2400" spc="-60"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i</a:t>
            </a:r>
            <a:r>
              <a:rPr sz="2400" spc="-5" dirty="0">
                <a:latin typeface="Calibri"/>
                <a:cs typeface="Calibri"/>
              </a:rPr>
              <a:t>nsu</a:t>
            </a:r>
            <a:r>
              <a:rPr sz="2400" dirty="0">
                <a:latin typeface="Calibri"/>
                <a:cs typeface="Calibri"/>
              </a:rPr>
              <a:t>li</a:t>
            </a:r>
            <a:r>
              <a:rPr sz="2400" spc="-5" dirty="0">
                <a:latin typeface="Calibri"/>
                <a:cs typeface="Calibri"/>
              </a:rPr>
              <a:t>n.</a:t>
            </a:r>
            <a:endParaRPr sz="2400">
              <a:latin typeface="Calibri"/>
              <a:cs typeface="Calibri"/>
            </a:endParaRPr>
          </a:p>
          <a:p>
            <a:pPr marL="12700" marR="5080">
              <a:lnSpc>
                <a:spcPct val="100699"/>
              </a:lnSpc>
              <a:spcBef>
                <a:spcPts val="1000"/>
              </a:spcBef>
            </a:pPr>
            <a:r>
              <a:rPr sz="2400" spc="-25" dirty="0">
                <a:latin typeface="Arial"/>
                <a:cs typeface="Arial"/>
              </a:rPr>
              <a:t>►</a:t>
            </a:r>
            <a:r>
              <a:rPr sz="2400" spc="-140" dirty="0">
                <a:latin typeface="Arial"/>
                <a:cs typeface="Arial"/>
              </a:rPr>
              <a:t> </a:t>
            </a:r>
            <a:r>
              <a:rPr sz="2400" spc="-60" dirty="0">
                <a:latin typeface="Calibri"/>
                <a:cs typeface="Calibri"/>
              </a:rPr>
              <a:t>F</a:t>
            </a:r>
            <a:r>
              <a:rPr sz="2400" dirty="0">
                <a:latin typeface="Calibri"/>
                <a:cs typeface="Calibri"/>
              </a:rPr>
              <a:t>ang</a:t>
            </a:r>
            <a:r>
              <a:rPr sz="2400" spc="-75" dirty="0">
                <a:latin typeface="Times New Roman"/>
                <a:cs typeface="Times New Roman"/>
              </a:rPr>
              <a:t> </a:t>
            </a:r>
            <a:r>
              <a:rPr sz="2400" spc="-10" dirty="0">
                <a:latin typeface="Calibri"/>
                <a:cs typeface="Calibri"/>
              </a:rPr>
              <a:t>et</a:t>
            </a:r>
            <a:r>
              <a:rPr sz="2400" spc="-80" dirty="0">
                <a:latin typeface="Times New Roman"/>
                <a:cs typeface="Times New Roman"/>
              </a:rPr>
              <a:t> </a:t>
            </a:r>
            <a:r>
              <a:rPr sz="2400" dirty="0">
                <a:latin typeface="Calibri"/>
                <a:cs typeface="Calibri"/>
              </a:rPr>
              <a:t>al.</a:t>
            </a:r>
            <a:r>
              <a:rPr sz="2400" spc="-80" dirty="0">
                <a:latin typeface="Times New Roman"/>
                <a:cs typeface="Times New Roman"/>
              </a:rPr>
              <a:t> </a:t>
            </a:r>
            <a:r>
              <a:rPr sz="2400" spc="-10" dirty="0">
                <a:latin typeface="Calibri"/>
                <a:cs typeface="Calibri"/>
              </a:rPr>
              <a:t>[(2</a:t>
            </a:r>
            <a:r>
              <a:rPr sz="2400" spc="-30" dirty="0">
                <a:latin typeface="Calibri"/>
                <a:cs typeface="Calibri"/>
              </a:rPr>
              <a:t>0</a:t>
            </a:r>
            <a:r>
              <a:rPr sz="2400" spc="-15" dirty="0">
                <a:latin typeface="Calibri"/>
                <a:cs typeface="Calibri"/>
              </a:rPr>
              <a:t>1</a:t>
            </a:r>
            <a:r>
              <a:rPr sz="2400" spc="-25" dirty="0">
                <a:latin typeface="Calibri"/>
                <a:cs typeface="Calibri"/>
              </a:rPr>
              <a:t>4</a:t>
            </a:r>
            <a:r>
              <a:rPr sz="2400" dirty="0">
                <a:latin typeface="Calibri"/>
                <a:cs typeface="Calibri"/>
              </a:rPr>
              <a:t>)</a:t>
            </a:r>
            <a:r>
              <a:rPr sz="2400" spc="-55" dirty="0">
                <a:latin typeface="Times New Roman"/>
                <a:cs typeface="Times New Roman"/>
              </a:rPr>
              <a:t> </a:t>
            </a:r>
            <a:r>
              <a:rPr sz="2400" i="1" spc="-5" dirty="0">
                <a:latin typeface="Calibri"/>
                <a:cs typeface="Calibri"/>
              </a:rPr>
              <a:t>La</a:t>
            </a:r>
            <a:r>
              <a:rPr sz="2400" i="1" dirty="0">
                <a:latin typeface="Calibri"/>
                <a:cs typeface="Calibri"/>
              </a:rPr>
              <a:t>b</a:t>
            </a:r>
            <a:r>
              <a:rPr sz="2400" i="1" spc="-60" dirty="0">
                <a:latin typeface="Times New Roman"/>
                <a:cs typeface="Times New Roman"/>
              </a:rPr>
              <a:t> </a:t>
            </a:r>
            <a:r>
              <a:rPr sz="2400" i="1" spc="5" dirty="0">
                <a:latin typeface="Calibri"/>
                <a:cs typeface="Calibri"/>
              </a:rPr>
              <a:t>C</a:t>
            </a:r>
            <a:r>
              <a:rPr sz="2400" i="1" spc="-5" dirty="0">
                <a:latin typeface="Calibri"/>
                <a:cs typeface="Calibri"/>
              </a:rPr>
              <a:t>h</a:t>
            </a:r>
            <a:r>
              <a:rPr sz="2400" i="1" dirty="0">
                <a:latin typeface="Calibri"/>
                <a:cs typeface="Calibri"/>
              </a:rPr>
              <a:t>ip</a:t>
            </a:r>
            <a:r>
              <a:rPr sz="2400" i="1" spc="-65" dirty="0">
                <a:latin typeface="Times New Roman"/>
                <a:cs typeface="Times New Roman"/>
              </a:rPr>
              <a:t> </a:t>
            </a:r>
            <a:r>
              <a:rPr sz="2400" spc="-15" dirty="0">
                <a:latin typeface="Calibri"/>
                <a:cs typeface="Calibri"/>
              </a:rPr>
              <a:t>1</a:t>
            </a:r>
            <a:r>
              <a:rPr sz="2400" spc="-25" dirty="0">
                <a:latin typeface="Calibri"/>
                <a:cs typeface="Calibri"/>
              </a:rPr>
              <a:t>4</a:t>
            </a:r>
            <a:r>
              <a:rPr sz="2400" spc="-15" dirty="0">
                <a:latin typeface="Calibri"/>
                <a:cs typeface="Calibri"/>
              </a:rPr>
              <a:t>:91</a:t>
            </a:r>
            <a:r>
              <a:rPr sz="2400" spc="-30" dirty="0">
                <a:latin typeface="Calibri"/>
                <a:cs typeface="Calibri"/>
              </a:rPr>
              <a:t>1</a:t>
            </a:r>
            <a:r>
              <a:rPr sz="2400" spc="-15" dirty="0">
                <a:latin typeface="Calibri"/>
                <a:cs typeface="Calibri"/>
              </a:rPr>
              <a:t>)</a:t>
            </a:r>
            <a:r>
              <a:rPr sz="2400" spc="-10" dirty="0">
                <a:latin typeface="Calibri"/>
                <a:cs typeface="Calibri"/>
              </a:rPr>
              <a:t>]</a:t>
            </a:r>
            <a:r>
              <a:rPr sz="2400" spc="-75" dirty="0">
                <a:latin typeface="Times New Roman"/>
                <a:cs typeface="Times New Roman"/>
              </a:rPr>
              <a:t> </a:t>
            </a:r>
            <a:r>
              <a:rPr sz="2400" spc="-45" dirty="0">
                <a:latin typeface="Calibri"/>
                <a:cs typeface="Calibri"/>
              </a:rPr>
              <a:t>r</a:t>
            </a:r>
            <a:r>
              <a:rPr sz="2400" spc="-15" dirty="0">
                <a:latin typeface="Calibri"/>
                <a:cs typeface="Calibri"/>
              </a:rPr>
              <a:t>epor</a:t>
            </a:r>
            <a:r>
              <a:rPr sz="2400" spc="-40" dirty="0">
                <a:latin typeface="Calibri"/>
                <a:cs typeface="Calibri"/>
              </a:rPr>
              <a:t>t</a:t>
            </a:r>
            <a:r>
              <a:rPr sz="2400" spc="-15" dirty="0">
                <a:latin typeface="Calibri"/>
                <a:cs typeface="Calibri"/>
              </a:rPr>
              <a:t>ed</a:t>
            </a:r>
            <a:r>
              <a:rPr sz="2400" spc="-60" dirty="0">
                <a:latin typeface="Times New Roman"/>
                <a:cs typeface="Times New Roman"/>
              </a:rPr>
              <a:t> </a:t>
            </a:r>
            <a:r>
              <a:rPr sz="2400" spc="-5" dirty="0">
                <a:latin typeface="Calibri"/>
                <a:cs typeface="Calibri"/>
              </a:rPr>
              <a:t>pap</a:t>
            </a:r>
            <a:r>
              <a:rPr sz="2400" spc="5" dirty="0">
                <a:latin typeface="Calibri"/>
                <a:cs typeface="Calibri"/>
              </a:rPr>
              <a:t>e</a:t>
            </a:r>
            <a:r>
              <a:rPr sz="2400" spc="-5" dirty="0">
                <a:latin typeface="Calibri"/>
                <a:cs typeface="Calibri"/>
              </a:rPr>
              <a:t>r-based</a:t>
            </a:r>
            <a:r>
              <a:rPr sz="2400" spc="-5"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of</a:t>
            </a:r>
            <a:r>
              <a:rPr sz="2400" dirty="0">
                <a:latin typeface="Calibri"/>
                <a:cs typeface="Calibri"/>
              </a:rPr>
              <a:t>l</a:t>
            </a:r>
            <a:r>
              <a:rPr sz="2400" spc="-5" dirty="0">
                <a:latin typeface="Calibri"/>
                <a:cs typeface="Calibri"/>
              </a:rPr>
              <a:t>u</a:t>
            </a:r>
            <a:r>
              <a:rPr sz="2400" dirty="0">
                <a:latin typeface="Calibri"/>
                <a:cs typeface="Calibri"/>
              </a:rPr>
              <a:t>i</a:t>
            </a:r>
            <a:r>
              <a:rPr sz="2400" spc="-5" dirty="0">
                <a:latin typeface="Calibri"/>
                <a:cs typeface="Calibri"/>
              </a:rPr>
              <a:t>d</a:t>
            </a:r>
            <a:r>
              <a:rPr sz="2400" dirty="0">
                <a:latin typeface="Calibri"/>
                <a:cs typeface="Calibri"/>
              </a:rPr>
              <a:t>i</a:t>
            </a:r>
            <a:r>
              <a:rPr sz="2400" spc="-10" dirty="0">
                <a:latin typeface="Calibri"/>
                <a:cs typeface="Calibri"/>
              </a:rPr>
              <a:t>cs</a:t>
            </a:r>
            <a:r>
              <a:rPr sz="2400" spc="-100"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5" dirty="0">
                <a:latin typeface="Calibri"/>
                <a:cs typeface="Calibri"/>
              </a:rPr>
              <a:t>h</a:t>
            </a:r>
            <a:r>
              <a:rPr sz="2400" dirty="0">
                <a:latin typeface="Calibri"/>
                <a:cs typeface="Calibri"/>
              </a:rPr>
              <a:t>igh</a:t>
            </a:r>
            <a:r>
              <a:rPr sz="2400" spc="-60" dirty="0">
                <a:latin typeface="Times New Roman"/>
                <a:cs typeface="Times New Roman"/>
              </a:rPr>
              <a:t> </a:t>
            </a:r>
            <a:r>
              <a:rPr sz="2400" spc="-50" dirty="0">
                <a:latin typeface="Calibri"/>
                <a:cs typeface="Calibri"/>
              </a:rPr>
              <a:t>r</a:t>
            </a:r>
            <a:r>
              <a:rPr sz="2400" dirty="0">
                <a:latin typeface="Calibri"/>
                <a:cs typeface="Calibri"/>
              </a:rPr>
              <a:t>eso</a:t>
            </a:r>
            <a:r>
              <a:rPr sz="2400" spc="-5" dirty="0">
                <a:latin typeface="Calibri"/>
                <a:cs typeface="Calibri"/>
              </a:rPr>
              <a:t>lut</a:t>
            </a:r>
            <a:r>
              <a:rPr sz="2400" dirty="0">
                <a:latin typeface="Calibri"/>
                <a:cs typeface="Calibri"/>
              </a:rPr>
              <a:t>i</a:t>
            </a:r>
            <a:r>
              <a:rPr sz="2400" spc="-5" dirty="0">
                <a:latin typeface="Calibri"/>
                <a:cs typeface="Calibri"/>
              </a:rPr>
              <a:t>o</a:t>
            </a:r>
            <a:r>
              <a:rPr sz="2400" dirty="0">
                <a:latin typeface="Calibri"/>
                <a:cs typeface="Calibri"/>
              </a:rPr>
              <a:t>n</a:t>
            </a:r>
            <a:r>
              <a:rPr sz="2400" spc="-70" dirty="0">
                <a:latin typeface="Times New Roman"/>
                <a:cs typeface="Times New Roman"/>
              </a:rPr>
              <a:t> </a:t>
            </a:r>
            <a:r>
              <a:rPr sz="2400" dirty="0">
                <a:latin typeface="Calibri"/>
                <a:cs typeface="Calibri"/>
              </a:rPr>
              <a:t>cut</a:t>
            </a:r>
            <a:r>
              <a:rPr sz="2400" spc="-70"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dirty="0">
                <a:latin typeface="Calibri"/>
                <a:cs typeface="Calibri"/>
              </a:rPr>
              <a:t>a</a:t>
            </a:r>
            <a:r>
              <a:rPr sz="2400" spc="-70" dirty="0">
                <a:latin typeface="Times New Roman"/>
                <a:cs typeface="Times New Roman"/>
              </a:rPr>
              <a:t> </a:t>
            </a:r>
            <a:r>
              <a:rPr sz="2400" dirty="0">
                <a:latin typeface="Calibri"/>
                <a:cs typeface="Calibri"/>
              </a:rPr>
              <a:t>glass</a:t>
            </a:r>
            <a:r>
              <a:rPr sz="2400" spc="-70" dirty="0">
                <a:latin typeface="Times New Roman"/>
                <a:cs typeface="Times New Roman"/>
              </a:rPr>
              <a:t> </a:t>
            </a:r>
            <a:r>
              <a:rPr sz="2400" spc="-5" dirty="0">
                <a:latin typeface="Calibri"/>
                <a:cs typeface="Calibri"/>
              </a:rPr>
              <a:t>f</a:t>
            </a:r>
            <a:r>
              <a:rPr sz="2400" dirty="0">
                <a:latin typeface="Calibri"/>
                <a:cs typeface="Calibri"/>
              </a:rPr>
              <a:t>i</a:t>
            </a:r>
            <a:r>
              <a:rPr sz="2400" spc="-20" dirty="0">
                <a:latin typeface="Calibri"/>
                <a:cs typeface="Calibri"/>
              </a:rPr>
              <a:t>ber</a:t>
            </a:r>
            <a:r>
              <a:rPr sz="2400" spc="-15" dirty="0">
                <a:latin typeface="Times New Roman"/>
                <a:cs typeface="Times New Roman"/>
              </a:rPr>
              <a:t> </a:t>
            </a:r>
            <a:r>
              <a:rPr sz="2400" dirty="0">
                <a:latin typeface="Calibri"/>
                <a:cs typeface="Calibri"/>
              </a:rPr>
              <a:t>memb</a:t>
            </a:r>
            <a:r>
              <a:rPr sz="2400" spc="-45" dirty="0">
                <a:latin typeface="Calibri"/>
                <a:cs typeface="Calibri"/>
              </a:rPr>
              <a:t>r</a:t>
            </a:r>
            <a:r>
              <a:rPr sz="2400" dirty="0">
                <a:latin typeface="Calibri"/>
                <a:cs typeface="Calibri"/>
              </a:rPr>
              <a:t>ane</a:t>
            </a:r>
            <a:r>
              <a:rPr sz="2400" spc="-95" dirty="0">
                <a:latin typeface="Times New Roman"/>
                <a:cs typeface="Times New Roman"/>
              </a:rPr>
              <a:t> </a:t>
            </a:r>
            <a:r>
              <a:rPr sz="2400" spc="-50" dirty="0">
                <a:latin typeface="Calibri"/>
                <a:cs typeface="Calibri"/>
              </a:rPr>
              <a:t>f</a:t>
            </a:r>
            <a:r>
              <a:rPr sz="2400" spc="-5" dirty="0">
                <a:latin typeface="Calibri"/>
                <a:cs typeface="Calibri"/>
              </a:rPr>
              <a:t>o</a:t>
            </a:r>
            <a:r>
              <a:rPr sz="2400" dirty="0">
                <a:latin typeface="Calibri"/>
                <a:cs typeface="Calibri"/>
              </a:rPr>
              <a:t>r</a:t>
            </a:r>
            <a:r>
              <a:rPr sz="2400" spc="-60" dirty="0">
                <a:latin typeface="Times New Roman"/>
                <a:cs typeface="Times New Roman"/>
              </a:rPr>
              <a:t> </a:t>
            </a:r>
            <a:r>
              <a:rPr sz="2400" spc="-5" dirty="0">
                <a:latin typeface="Calibri"/>
                <a:cs typeface="Calibri"/>
              </a:rPr>
              <a:t>b</a:t>
            </a:r>
            <a:r>
              <a:rPr sz="2400" dirty="0">
                <a:latin typeface="Calibri"/>
                <a:cs typeface="Calibri"/>
              </a:rPr>
              <a:t>i</a:t>
            </a:r>
            <a:r>
              <a:rPr sz="2400" spc="-5" dirty="0">
                <a:latin typeface="Calibri"/>
                <a:cs typeface="Calibri"/>
              </a:rPr>
              <a:t>oas</a:t>
            </a:r>
            <a:r>
              <a:rPr sz="2400" spc="-10" dirty="0">
                <a:latin typeface="Calibri"/>
                <a:cs typeface="Calibri"/>
              </a:rPr>
              <a:t>s</a:t>
            </a:r>
            <a:r>
              <a:rPr sz="2400" spc="-50" dirty="0">
                <a:latin typeface="Calibri"/>
                <a:cs typeface="Calibri"/>
              </a:rPr>
              <a:t>a</a:t>
            </a:r>
            <a:r>
              <a:rPr sz="2400" spc="-20" dirty="0">
                <a:latin typeface="Calibri"/>
                <a:cs typeface="Calibri"/>
              </a:rPr>
              <a:t>y</a:t>
            </a:r>
            <a:r>
              <a:rPr sz="2400" spc="-5" dirty="0">
                <a:latin typeface="Calibri"/>
                <a:cs typeface="Calibri"/>
              </a:rPr>
              <a:t>s.</a:t>
            </a:r>
            <a:endParaRPr sz="2400">
              <a:latin typeface="Calibri"/>
              <a:cs typeface="Calibri"/>
            </a:endParaRPr>
          </a:p>
          <a:p>
            <a:pPr marL="469900">
              <a:lnSpc>
                <a:spcPct val="100000"/>
              </a:lnSpc>
              <a:spcBef>
                <a:spcPts val="1020"/>
              </a:spcBef>
            </a:pPr>
            <a:r>
              <a:rPr sz="2400" spc="-25" dirty="0">
                <a:latin typeface="Arial"/>
                <a:cs typeface="Arial"/>
              </a:rPr>
              <a:t>►</a:t>
            </a:r>
            <a:r>
              <a:rPr sz="2400" spc="-140" dirty="0">
                <a:latin typeface="Arial"/>
                <a:cs typeface="Arial"/>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ochann</a:t>
            </a:r>
            <a:r>
              <a:rPr sz="2400" spc="5" dirty="0">
                <a:latin typeface="Calibri"/>
                <a:cs typeface="Calibri"/>
              </a:rPr>
              <a:t>e</a:t>
            </a:r>
            <a:r>
              <a:rPr sz="2400" dirty="0">
                <a:latin typeface="Calibri"/>
                <a:cs typeface="Calibri"/>
              </a:rPr>
              <a:t>ls</a:t>
            </a:r>
            <a:r>
              <a:rPr sz="2400" spc="-90"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oduce</a:t>
            </a:r>
            <a:r>
              <a:rPr sz="2400" dirty="0">
                <a:latin typeface="Calibri"/>
                <a:cs typeface="Calibri"/>
              </a:rPr>
              <a:t>d</a:t>
            </a:r>
            <a:r>
              <a:rPr sz="2400" spc="-55" dirty="0">
                <a:latin typeface="Times New Roman"/>
                <a:cs typeface="Times New Roman"/>
              </a:rPr>
              <a:t> </a:t>
            </a:r>
            <a:r>
              <a:rPr sz="2400" dirty="0">
                <a:latin typeface="Calibri"/>
                <a:cs typeface="Calibri"/>
              </a:rPr>
              <a:t>with</a:t>
            </a:r>
            <a:r>
              <a:rPr sz="2400" spc="-75" dirty="0">
                <a:latin typeface="Times New Roman"/>
                <a:cs typeface="Times New Roman"/>
              </a:rPr>
              <a:t> </a:t>
            </a:r>
            <a:r>
              <a:rPr sz="2400" dirty="0">
                <a:latin typeface="Calibri"/>
                <a:cs typeface="Calibri"/>
              </a:rPr>
              <a:t>a</a:t>
            </a:r>
            <a:r>
              <a:rPr sz="2400" spc="-60" dirty="0">
                <a:latin typeface="Times New Roman"/>
                <a:cs typeface="Times New Roman"/>
              </a:rPr>
              <a:t> </a:t>
            </a:r>
            <a:r>
              <a:rPr sz="2400" spc="-35" dirty="0">
                <a:latin typeface="Calibri"/>
                <a:cs typeface="Calibri"/>
              </a:rPr>
              <a:t>c</a:t>
            </a:r>
            <a:r>
              <a:rPr sz="2400" spc="-5" dirty="0">
                <a:latin typeface="Calibri"/>
                <a:cs typeface="Calibri"/>
              </a:rPr>
              <a:t>ommo</a:t>
            </a:r>
            <a:r>
              <a:rPr sz="2400" dirty="0">
                <a:latin typeface="Calibri"/>
                <a:cs typeface="Calibri"/>
              </a:rPr>
              <a:t>n</a:t>
            </a:r>
            <a:r>
              <a:rPr sz="2400" spc="-75" dirty="0">
                <a:latin typeface="Times New Roman"/>
                <a:cs typeface="Times New Roman"/>
              </a:rPr>
              <a:t> </a:t>
            </a:r>
            <a:r>
              <a:rPr sz="2400" dirty="0">
                <a:latin typeface="Calibri"/>
                <a:cs typeface="Calibri"/>
              </a:rPr>
              <a:t>cu</a:t>
            </a:r>
            <a:r>
              <a:rPr sz="2400" spc="-35" dirty="0">
                <a:latin typeface="Calibri"/>
                <a:cs typeface="Calibri"/>
              </a:rPr>
              <a:t>tt</a:t>
            </a:r>
            <a:r>
              <a:rPr sz="2400" spc="-15" dirty="0">
                <a:latin typeface="Calibri"/>
                <a:cs typeface="Calibri"/>
              </a:rPr>
              <a:t>e</a:t>
            </a:r>
            <a:r>
              <a:rPr sz="2400" spc="-245" dirty="0">
                <a:latin typeface="Calibri"/>
                <a:cs typeface="Calibri"/>
              </a:rPr>
              <a:t>r</a:t>
            </a:r>
            <a:r>
              <a:rPr sz="2400" dirty="0">
                <a:latin typeface="Calibri"/>
                <a:cs typeface="Calibri"/>
              </a:rPr>
              <a:t>.</a:t>
            </a:r>
            <a:endParaRPr sz="2400">
              <a:latin typeface="Calibri"/>
              <a:cs typeface="Calibri"/>
            </a:endParaRPr>
          </a:p>
          <a:p>
            <a:pPr marL="469900">
              <a:lnSpc>
                <a:spcPct val="100000"/>
              </a:lnSpc>
              <a:spcBef>
                <a:spcPts val="1019"/>
              </a:spcBef>
            </a:pPr>
            <a:r>
              <a:rPr sz="2400" spc="-25" dirty="0">
                <a:latin typeface="Arial"/>
                <a:cs typeface="Arial"/>
              </a:rPr>
              <a:t>►</a:t>
            </a:r>
            <a:r>
              <a:rPr sz="2400" spc="-140" dirty="0">
                <a:latin typeface="Arial"/>
                <a:cs typeface="Arial"/>
              </a:rPr>
              <a:t> </a:t>
            </a:r>
            <a:r>
              <a:rPr sz="2400" spc="-40" dirty="0">
                <a:latin typeface="Calibri"/>
                <a:cs typeface="Calibri"/>
              </a:rPr>
              <a:t>B</a:t>
            </a:r>
            <a:r>
              <a:rPr sz="2400" spc="-15" dirty="0">
                <a:latin typeface="Calibri"/>
                <a:cs typeface="Calibri"/>
              </a:rPr>
              <a:t>y</a:t>
            </a:r>
            <a:r>
              <a:rPr sz="2400" spc="-80" dirty="0">
                <a:latin typeface="Times New Roman"/>
                <a:cs typeface="Times New Roman"/>
              </a:rPr>
              <a:t> </a:t>
            </a:r>
            <a:r>
              <a:rPr sz="2400" dirty="0">
                <a:latin typeface="Calibri"/>
                <a:cs typeface="Calibri"/>
              </a:rPr>
              <a:t>this</a:t>
            </a:r>
            <a:r>
              <a:rPr sz="2400" spc="-60" dirty="0">
                <a:latin typeface="Times New Roman"/>
                <a:cs typeface="Times New Roman"/>
              </a:rPr>
              <a:t> </a:t>
            </a:r>
            <a:r>
              <a:rPr sz="2400" spc="-15" dirty="0">
                <a:latin typeface="Calibri"/>
                <a:cs typeface="Calibri"/>
              </a:rPr>
              <a:t>means,</a:t>
            </a:r>
            <a:r>
              <a:rPr sz="2400" spc="-75" dirty="0">
                <a:latin typeface="Times New Roman"/>
                <a:cs typeface="Times New Roman"/>
              </a:rPr>
              <a:t> </a:t>
            </a:r>
            <a:r>
              <a:rPr sz="2400" spc="-15" dirty="0">
                <a:latin typeface="Calibri"/>
                <a:cs typeface="Calibri"/>
              </a:rPr>
              <a:t>th</a:t>
            </a:r>
            <a:r>
              <a:rPr sz="2400" spc="-25" dirty="0">
                <a:latin typeface="Calibri"/>
                <a:cs typeface="Calibri"/>
              </a:rPr>
              <a:t>e</a:t>
            </a:r>
            <a:r>
              <a:rPr sz="2400" spc="-15" dirty="0">
                <a:latin typeface="Calibri"/>
                <a:cs typeface="Calibri"/>
              </a:rPr>
              <a:t>y</a:t>
            </a:r>
            <a:r>
              <a:rPr sz="2400" spc="-60" dirty="0">
                <a:latin typeface="Times New Roman"/>
                <a:cs typeface="Times New Roman"/>
              </a:rPr>
              <a:t> </a:t>
            </a:r>
            <a:r>
              <a:rPr sz="2400" spc="-10" dirty="0">
                <a:latin typeface="Calibri"/>
                <a:cs typeface="Calibri"/>
              </a:rPr>
              <a:t>c</a:t>
            </a:r>
            <a:r>
              <a:rPr sz="2400" spc="-45" dirty="0">
                <a:latin typeface="Calibri"/>
                <a:cs typeface="Calibri"/>
              </a:rPr>
              <a:t>r</a:t>
            </a:r>
            <a:r>
              <a:rPr sz="2400" spc="-15" dirty="0">
                <a:latin typeface="Calibri"/>
                <a:cs typeface="Calibri"/>
              </a:rPr>
              <a:t>e</a:t>
            </a:r>
            <a:r>
              <a:rPr sz="2400" spc="-35" dirty="0">
                <a:latin typeface="Calibri"/>
                <a:cs typeface="Calibri"/>
              </a:rPr>
              <a:t>at</a:t>
            </a:r>
            <a:r>
              <a:rPr sz="2400" spc="-15" dirty="0">
                <a:latin typeface="Calibri"/>
                <a:cs typeface="Calibri"/>
              </a:rPr>
              <a:t>ed</a:t>
            </a:r>
            <a:r>
              <a:rPr sz="2400" spc="-70" dirty="0">
                <a:latin typeface="Times New Roman"/>
                <a:cs typeface="Times New Roman"/>
              </a:rPr>
              <a:t> </a:t>
            </a:r>
            <a:r>
              <a:rPr sz="2400" dirty="0">
                <a:latin typeface="Calibri"/>
                <a:cs typeface="Calibri"/>
              </a:rPr>
              <a:t>a</a:t>
            </a:r>
            <a:r>
              <a:rPr sz="2400" spc="-70" dirty="0">
                <a:latin typeface="Times New Roman"/>
                <a:cs typeface="Times New Roman"/>
              </a:rPr>
              <a:t> </a:t>
            </a:r>
            <a:r>
              <a:rPr sz="2400" spc="-30" dirty="0">
                <a:latin typeface="Calibri"/>
                <a:cs typeface="Calibri"/>
              </a:rPr>
              <a:t>s</a:t>
            </a:r>
            <a:r>
              <a:rPr sz="2400" spc="-35" dirty="0">
                <a:latin typeface="Calibri"/>
                <a:cs typeface="Calibri"/>
              </a:rPr>
              <a:t>t</a:t>
            </a:r>
            <a:r>
              <a:rPr sz="2400" spc="-10" dirty="0">
                <a:latin typeface="Calibri"/>
                <a:cs typeface="Calibri"/>
              </a:rPr>
              <a:t>ar</a:t>
            </a:r>
            <a:r>
              <a:rPr sz="2400" spc="-70"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dirty="0">
                <a:latin typeface="Calibri"/>
                <a:cs typeface="Calibri"/>
              </a:rPr>
              <a:t>o</a:t>
            </a:r>
            <a:r>
              <a:rPr sz="2400" spc="-5" dirty="0">
                <a:latin typeface="Calibri"/>
                <a:cs typeface="Calibri"/>
              </a:rPr>
              <a:t>-</a:t>
            </a:r>
            <a:r>
              <a:rPr sz="2400" spc="-10" dirty="0">
                <a:latin typeface="Calibri"/>
                <a:cs typeface="Calibri"/>
              </a:rPr>
              <a:t>ar</a:t>
            </a:r>
            <a:r>
              <a:rPr sz="2400" spc="-50" dirty="0">
                <a:latin typeface="Calibri"/>
                <a:cs typeface="Calibri"/>
              </a:rPr>
              <a:t>ra</a:t>
            </a:r>
            <a:r>
              <a:rPr sz="2400" spc="-15" dirty="0">
                <a:latin typeface="Calibri"/>
                <a:cs typeface="Calibri"/>
              </a:rPr>
              <a:t>y</a:t>
            </a:r>
            <a:r>
              <a:rPr sz="2400" spc="-95" dirty="0">
                <a:latin typeface="Times New Roman"/>
                <a:cs typeface="Times New Roman"/>
              </a:rPr>
              <a:t> </a:t>
            </a:r>
            <a:r>
              <a:rPr sz="2400" spc="-50" dirty="0">
                <a:latin typeface="Calibri"/>
                <a:cs typeface="Calibri"/>
              </a:rPr>
              <a:t>f</a:t>
            </a:r>
            <a:r>
              <a:rPr sz="2400" spc="-20" dirty="0">
                <a:latin typeface="Calibri"/>
                <a:cs typeface="Calibri"/>
              </a:rPr>
              <a:t>orm</a:t>
            </a:r>
            <a:r>
              <a:rPr sz="2400" spc="-35" dirty="0">
                <a:latin typeface="Calibri"/>
                <a:cs typeface="Calibri"/>
              </a:rPr>
              <a:t>a</a:t>
            </a:r>
            <a:r>
              <a:rPr sz="2400" spc="-10" dirty="0">
                <a:latin typeface="Calibri"/>
                <a:cs typeface="Calibri"/>
              </a:rPr>
              <a:t>t</a:t>
            </a:r>
            <a:endParaRPr sz="2400">
              <a:latin typeface="Calibri"/>
              <a:cs typeface="Calibri"/>
            </a:endParaRPr>
          </a:p>
          <a:p>
            <a:pPr marL="469900">
              <a:lnSpc>
                <a:spcPct val="100000"/>
              </a:lnSpc>
              <a:spcBef>
                <a:spcPts val="25"/>
              </a:spcBef>
            </a:pPr>
            <a:r>
              <a:rPr sz="2400" spc="-5" dirty="0">
                <a:latin typeface="Calibri"/>
                <a:cs typeface="Calibri"/>
              </a:rPr>
              <a:t>o</a:t>
            </a:r>
            <a:r>
              <a:rPr sz="2400" dirty="0">
                <a:latin typeface="Calibri"/>
                <a:cs typeface="Calibri"/>
              </a:rPr>
              <a:t>f</a:t>
            </a:r>
            <a:r>
              <a:rPr sz="2400" spc="-80" dirty="0">
                <a:latin typeface="Times New Roman"/>
                <a:cs typeface="Times New Roman"/>
              </a:rPr>
              <a:t> </a:t>
            </a:r>
            <a:r>
              <a:rPr sz="2400" dirty="0">
                <a:latin typeface="Calibri"/>
                <a:cs typeface="Calibri"/>
              </a:rPr>
              <a:t>mu</a:t>
            </a:r>
            <a:r>
              <a:rPr sz="2400" spc="-5" dirty="0">
                <a:latin typeface="Calibri"/>
                <a:cs typeface="Calibri"/>
              </a:rPr>
              <a:t>l</a:t>
            </a:r>
            <a:r>
              <a:rPr sz="2400" dirty="0">
                <a:latin typeface="Calibri"/>
                <a:cs typeface="Calibri"/>
              </a:rPr>
              <a:t>ti</a:t>
            </a:r>
            <a:r>
              <a:rPr sz="2400" spc="-5" dirty="0">
                <a:latin typeface="Calibri"/>
                <a:cs typeface="Calibri"/>
              </a:rPr>
              <a:t>p</a:t>
            </a:r>
            <a:r>
              <a:rPr sz="2400" dirty="0">
                <a:latin typeface="Calibri"/>
                <a:cs typeface="Calibri"/>
              </a:rPr>
              <a:t>l</a:t>
            </a:r>
            <a:r>
              <a:rPr sz="2400" spc="-35" dirty="0">
                <a:latin typeface="Calibri"/>
                <a:cs typeface="Calibri"/>
              </a:rPr>
              <a:t>e</a:t>
            </a:r>
            <a:r>
              <a:rPr sz="2400" spc="-60" dirty="0">
                <a:latin typeface="Calibri"/>
                <a:cs typeface="Calibri"/>
              </a:rPr>
              <a:t>x</a:t>
            </a:r>
            <a:r>
              <a:rPr sz="2400" dirty="0">
                <a:latin typeface="Calibri"/>
                <a:cs typeface="Calibri"/>
              </a:rPr>
              <a:t>ed</a:t>
            </a:r>
            <a:r>
              <a:rPr sz="2400" spc="-75" dirty="0">
                <a:latin typeface="Times New Roman"/>
                <a:cs typeface="Times New Roman"/>
              </a:rPr>
              <a:t> </a:t>
            </a:r>
            <a:r>
              <a:rPr sz="2400" spc="-5" dirty="0">
                <a:latin typeface="Calibri"/>
                <a:cs typeface="Calibri"/>
              </a:rPr>
              <a:t>ur</a:t>
            </a:r>
            <a:r>
              <a:rPr sz="2400" dirty="0">
                <a:latin typeface="Calibri"/>
                <a:cs typeface="Calibri"/>
              </a:rPr>
              <a:t>i</a:t>
            </a:r>
            <a:r>
              <a:rPr sz="2400" spc="-5" dirty="0">
                <a:latin typeface="Calibri"/>
                <a:cs typeface="Calibri"/>
              </a:rPr>
              <a:t>n</a:t>
            </a:r>
            <a:r>
              <a:rPr sz="2400" dirty="0">
                <a:latin typeface="Calibri"/>
                <a:cs typeface="Calibri"/>
              </a:rPr>
              <a:t>e</a:t>
            </a:r>
            <a:r>
              <a:rPr sz="2400" spc="-70" dirty="0">
                <a:latin typeface="Times New Roman"/>
                <a:cs typeface="Times New Roman"/>
              </a:rPr>
              <a:t> </a:t>
            </a:r>
            <a:r>
              <a:rPr sz="2400" spc="-25" dirty="0">
                <a:latin typeface="Calibri"/>
                <a:cs typeface="Calibri"/>
              </a:rPr>
              <a:t>t</a:t>
            </a:r>
            <a:r>
              <a:rPr sz="2400" dirty="0">
                <a:latin typeface="Calibri"/>
                <a:cs typeface="Calibri"/>
              </a:rPr>
              <a:t>e</a:t>
            </a:r>
            <a:r>
              <a:rPr sz="2400" spc="-25" dirty="0">
                <a:latin typeface="Calibri"/>
                <a:cs typeface="Calibri"/>
              </a:rPr>
              <a:t>s</a:t>
            </a:r>
            <a:r>
              <a:rPr sz="2400" dirty="0">
                <a:latin typeface="Calibri"/>
                <a:cs typeface="Calibri"/>
              </a:rPr>
              <a:t>ts.</a:t>
            </a:r>
            <a:endParaRPr sz="2400">
              <a:latin typeface="Calibri"/>
              <a:cs typeface="Calibri"/>
            </a:endParaRPr>
          </a:p>
        </p:txBody>
      </p:sp>
      <p:sp>
        <p:nvSpPr>
          <p:cNvPr id="4" name="object 4"/>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661659" y="4191000"/>
            <a:ext cx="1805939" cy="1676400"/>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14600" y="4191000"/>
            <a:ext cx="1828800" cy="167640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4648200" y="4748915"/>
            <a:ext cx="762000" cy="457200"/>
          </a:xfrm>
          <a:custGeom>
            <a:avLst/>
            <a:gdLst/>
            <a:ahLst/>
            <a:cxnLst/>
            <a:rect l="l" t="t" r="r" b="b"/>
            <a:pathLst>
              <a:path w="762000" h="457200">
                <a:moveTo>
                  <a:pt x="0" y="114299"/>
                </a:moveTo>
                <a:lnTo>
                  <a:pt x="533399" y="114299"/>
                </a:lnTo>
                <a:lnTo>
                  <a:pt x="533399" y="0"/>
                </a:lnTo>
                <a:lnTo>
                  <a:pt x="761999" y="228599"/>
                </a:lnTo>
                <a:lnTo>
                  <a:pt x="533399" y="457199"/>
                </a:lnTo>
                <a:lnTo>
                  <a:pt x="533399" y="342899"/>
                </a:lnTo>
                <a:lnTo>
                  <a:pt x="0" y="342899"/>
                </a:lnTo>
                <a:lnTo>
                  <a:pt x="0" y="114299"/>
                </a:lnTo>
                <a:close/>
              </a:path>
            </a:pathLst>
          </a:custGeom>
          <a:ln w="25399">
            <a:solidFill>
              <a:srgbClr val="000000"/>
            </a:solidFill>
          </a:ln>
        </p:spPr>
        <p:txBody>
          <a:bodyPr wrap="square" lIns="0" tIns="0" rIns="0" bIns="0" rtlCol="0"/>
          <a:lstStyle/>
          <a:p>
            <a:endParaRPr/>
          </a:p>
        </p:txBody>
      </p:sp>
      <p:sp>
        <p:nvSpPr>
          <p:cNvPr id="7" name="object 7"/>
          <p:cNvSpPr/>
          <p:nvPr/>
        </p:nvSpPr>
        <p:spPr>
          <a:xfrm>
            <a:off x="2530351" y="6123349"/>
            <a:ext cx="1753235" cy="132715"/>
          </a:xfrm>
          <a:custGeom>
            <a:avLst/>
            <a:gdLst/>
            <a:ahLst/>
            <a:cxnLst/>
            <a:rect l="l" t="t" r="r" b="b"/>
            <a:pathLst>
              <a:path w="1753235" h="132714">
                <a:moveTo>
                  <a:pt x="113656" y="0"/>
                </a:moveTo>
                <a:lnTo>
                  <a:pt x="0" y="66327"/>
                </a:lnTo>
                <a:lnTo>
                  <a:pt x="113656" y="132645"/>
                </a:lnTo>
                <a:lnTo>
                  <a:pt x="122419" y="130347"/>
                </a:lnTo>
                <a:lnTo>
                  <a:pt x="130301" y="116704"/>
                </a:lnTo>
                <a:lnTo>
                  <a:pt x="128015" y="107954"/>
                </a:lnTo>
                <a:lnTo>
                  <a:pt x="81220" y="80616"/>
                </a:lnTo>
                <a:lnTo>
                  <a:pt x="28312" y="80616"/>
                </a:lnTo>
                <a:lnTo>
                  <a:pt x="28312" y="52041"/>
                </a:lnTo>
                <a:lnTo>
                  <a:pt x="81179" y="52041"/>
                </a:lnTo>
                <a:lnTo>
                  <a:pt x="128015" y="24679"/>
                </a:lnTo>
                <a:lnTo>
                  <a:pt x="130301" y="15928"/>
                </a:lnTo>
                <a:lnTo>
                  <a:pt x="122419" y="2307"/>
                </a:lnTo>
                <a:lnTo>
                  <a:pt x="113656" y="0"/>
                </a:lnTo>
                <a:close/>
              </a:path>
              <a:path w="1753235" h="132714">
                <a:moveTo>
                  <a:pt x="1696012" y="66316"/>
                </a:moveTo>
                <a:lnTo>
                  <a:pt x="1624590" y="107954"/>
                </a:lnTo>
                <a:lnTo>
                  <a:pt x="1622304" y="116704"/>
                </a:lnTo>
                <a:lnTo>
                  <a:pt x="1626235" y="123526"/>
                </a:lnTo>
                <a:lnTo>
                  <a:pt x="1630289" y="130347"/>
                </a:lnTo>
                <a:lnTo>
                  <a:pt x="1638946" y="132645"/>
                </a:lnTo>
                <a:lnTo>
                  <a:pt x="1728220" y="80616"/>
                </a:lnTo>
                <a:lnTo>
                  <a:pt x="1724290" y="80616"/>
                </a:lnTo>
                <a:lnTo>
                  <a:pt x="1724290" y="78650"/>
                </a:lnTo>
                <a:lnTo>
                  <a:pt x="1717157" y="78650"/>
                </a:lnTo>
                <a:lnTo>
                  <a:pt x="1696012" y="66316"/>
                </a:lnTo>
                <a:close/>
              </a:path>
              <a:path w="1753235" h="132714">
                <a:moveTo>
                  <a:pt x="81179" y="52041"/>
                </a:moveTo>
                <a:lnTo>
                  <a:pt x="28312" y="52041"/>
                </a:lnTo>
                <a:lnTo>
                  <a:pt x="28312" y="80616"/>
                </a:lnTo>
                <a:lnTo>
                  <a:pt x="81220" y="80616"/>
                </a:lnTo>
                <a:lnTo>
                  <a:pt x="77849" y="78650"/>
                </a:lnTo>
                <a:lnTo>
                  <a:pt x="35551" y="78650"/>
                </a:lnTo>
                <a:lnTo>
                  <a:pt x="35551" y="53983"/>
                </a:lnTo>
                <a:lnTo>
                  <a:pt x="77849" y="53983"/>
                </a:lnTo>
                <a:lnTo>
                  <a:pt x="81179" y="52041"/>
                </a:lnTo>
                <a:close/>
              </a:path>
              <a:path w="1753235" h="132714">
                <a:moveTo>
                  <a:pt x="1671538" y="52041"/>
                </a:moveTo>
                <a:lnTo>
                  <a:pt x="81179" y="52041"/>
                </a:lnTo>
                <a:lnTo>
                  <a:pt x="56700" y="66316"/>
                </a:lnTo>
                <a:lnTo>
                  <a:pt x="81220" y="80616"/>
                </a:lnTo>
                <a:lnTo>
                  <a:pt x="1671496" y="80616"/>
                </a:lnTo>
                <a:lnTo>
                  <a:pt x="1696012" y="66316"/>
                </a:lnTo>
                <a:lnTo>
                  <a:pt x="1671538" y="52041"/>
                </a:lnTo>
                <a:close/>
              </a:path>
              <a:path w="1753235" h="132714">
                <a:moveTo>
                  <a:pt x="1728234" y="52041"/>
                </a:moveTo>
                <a:lnTo>
                  <a:pt x="1724290" y="52041"/>
                </a:lnTo>
                <a:lnTo>
                  <a:pt x="1724290" y="80616"/>
                </a:lnTo>
                <a:lnTo>
                  <a:pt x="1728220" y="80616"/>
                </a:lnTo>
                <a:lnTo>
                  <a:pt x="1752727" y="66327"/>
                </a:lnTo>
                <a:lnTo>
                  <a:pt x="1728234" y="52041"/>
                </a:lnTo>
                <a:close/>
              </a:path>
              <a:path w="1753235" h="132714">
                <a:moveTo>
                  <a:pt x="35551" y="53983"/>
                </a:moveTo>
                <a:lnTo>
                  <a:pt x="35551" y="78650"/>
                </a:lnTo>
                <a:lnTo>
                  <a:pt x="56700" y="66316"/>
                </a:lnTo>
                <a:lnTo>
                  <a:pt x="35551" y="53983"/>
                </a:lnTo>
                <a:close/>
              </a:path>
              <a:path w="1753235" h="132714">
                <a:moveTo>
                  <a:pt x="56700" y="66316"/>
                </a:moveTo>
                <a:lnTo>
                  <a:pt x="35551" y="78650"/>
                </a:lnTo>
                <a:lnTo>
                  <a:pt x="77849" y="78650"/>
                </a:lnTo>
                <a:lnTo>
                  <a:pt x="56700" y="66316"/>
                </a:lnTo>
                <a:close/>
              </a:path>
              <a:path w="1753235" h="132714">
                <a:moveTo>
                  <a:pt x="1717157" y="53983"/>
                </a:moveTo>
                <a:lnTo>
                  <a:pt x="1696012" y="66316"/>
                </a:lnTo>
                <a:lnTo>
                  <a:pt x="1717157" y="78650"/>
                </a:lnTo>
                <a:lnTo>
                  <a:pt x="1717157" y="53983"/>
                </a:lnTo>
                <a:close/>
              </a:path>
              <a:path w="1753235" h="132714">
                <a:moveTo>
                  <a:pt x="1724290" y="53983"/>
                </a:moveTo>
                <a:lnTo>
                  <a:pt x="1717157" y="53983"/>
                </a:lnTo>
                <a:lnTo>
                  <a:pt x="1717157" y="78650"/>
                </a:lnTo>
                <a:lnTo>
                  <a:pt x="1724290" y="78650"/>
                </a:lnTo>
                <a:lnTo>
                  <a:pt x="1724290" y="53983"/>
                </a:lnTo>
                <a:close/>
              </a:path>
              <a:path w="1753235" h="132714">
                <a:moveTo>
                  <a:pt x="77849" y="53983"/>
                </a:moveTo>
                <a:lnTo>
                  <a:pt x="35551" y="53983"/>
                </a:lnTo>
                <a:lnTo>
                  <a:pt x="56700" y="66316"/>
                </a:lnTo>
                <a:lnTo>
                  <a:pt x="77849" y="53983"/>
                </a:lnTo>
                <a:close/>
              </a:path>
              <a:path w="1753235" h="132714">
                <a:moveTo>
                  <a:pt x="1638946" y="0"/>
                </a:moveTo>
                <a:lnTo>
                  <a:pt x="1630289" y="2307"/>
                </a:lnTo>
                <a:lnTo>
                  <a:pt x="1626235" y="9107"/>
                </a:lnTo>
                <a:lnTo>
                  <a:pt x="1622304" y="15928"/>
                </a:lnTo>
                <a:lnTo>
                  <a:pt x="1624590" y="24679"/>
                </a:lnTo>
                <a:lnTo>
                  <a:pt x="1696012" y="66316"/>
                </a:lnTo>
                <a:lnTo>
                  <a:pt x="1717157" y="53983"/>
                </a:lnTo>
                <a:lnTo>
                  <a:pt x="1724290" y="53983"/>
                </a:lnTo>
                <a:lnTo>
                  <a:pt x="1724290" y="52041"/>
                </a:lnTo>
                <a:lnTo>
                  <a:pt x="1728234" y="52041"/>
                </a:lnTo>
                <a:lnTo>
                  <a:pt x="1638946" y="0"/>
                </a:lnTo>
                <a:close/>
              </a:path>
            </a:pathLst>
          </a:custGeom>
          <a:solidFill>
            <a:srgbClr val="000000"/>
          </a:solidFill>
        </p:spPr>
        <p:txBody>
          <a:bodyPr wrap="square" lIns="0" tIns="0" rIns="0" bIns="0" rtlCol="0"/>
          <a:lstStyle/>
          <a:p>
            <a:endParaRPr/>
          </a:p>
        </p:txBody>
      </p:sp>
      <p:sp>
        <p:nvSpPr>
          <p:cNvPr id="8" name="object 8"/>
          <p:cNvSpPr/>
          <p:nvPr/>
        </p:nvSpPr>
        <p:spPr>
          <a:xfrm>
            <a:off x="2938272" y="5937503"/>
            <a:ext cx="1100328" cy="46786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503676" y="5207508"/>
            <a:ext cx="1923288" cy="737615"/>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1450582" y="713055"/>
            <a:ext cx="7441565" cy="6034405"/>
          </a:xfrm>
          <a:prstGeom prst="rect">
            <a:avLst/>
          </a:prstGeom>
        </p:spPr>
        <p:txBody>
          <a:bodyPr vert="horz" wrap="square" lIns="0" tIns="0" rIns="0" bIns="0" rtlCol="0">
            <a:spAutoFit/>
          </a:bodyPr>
          <a:lstStyle/>
          <a:p>
            <a:pPr marL="1998980" indent="-324485">
              <a:lnSpc>
                <a:spcPct val="100000"/>
              </a:lnSpc>
              <a:buFont typeface="Symbol"/>
              <a:buChar char=""/>
              <a:tabLst>
                <a:tab pos="1999614" algn="l"/>
              </a:tabLst>
            </a:pPr>
            <a:r>
              <a:rPr sz="3200" dirty="0">
                <a:latin typeface="Times New Roman"/>
                <a:cs typeface="Times New Roman"/>
              </a:rPr>
              <a:t>Curr</a:t>
            </a:r>
            <a:r>
              <a:rPr sz="3200" spc="5" dirty="0">
                <a:latin typeface="Times New Roman"/>
                <a:cs typeface="Times New Roman"/>
              </a:rPr>
              <a:t>e</a:t>
            </a:r>
            <a:r>
              <a:rPr sz="3200" dirty="0">
                <a:latin typeface="Times New Roman"/>
                <a:cs typeface="Times New Roman"/>
              </a:rPr>
              <a:t>nt</a:t>
            </a:r>
            <a:r>
              <a:rPr sz="3200" spc="-210" dirty="0">
                <a:latin typeface="Times New Roman"/>
                <a:cs typeface="Times New Roman"/>
              </a:rPr>
              <a:t> </a:t>
            </a:r>
            <a:r>
              <a:rPr sz="3200" dirty="0">
                <a:latin typeface="Times New Roman"/>
                <a:cs typeface="Times New Roman"/>
              </a:rPr>
              <a:t>Ap</a:t>
            </a:r>
            <a:r>
              <a:rPr sz="3200" spc="10" dirty="0">
                <a:latin typeface="Times New Roman"/>
                <a:cs typeface="Times New Roman"/>
              </a:rPr>
              <a:t>p</a:t>
            </a:r>
            <a:r>
              <a:rPr sz="3200" dirty="0">
                <a:latin typeface="Times New Roman"/>
                <a:cs typeface="Times New Roman"/>
              </a:rPr>
              <a:t>ro</a:t>
            </a:r>
            <a:r>
              <a:rPr sz="3200" spc="5" dirty="0">
                <a:latin typeface="Times New Roman"/>
                <a:cs typeface="Times New Roman"/>
              </a:rPr>
              <a:t>a</a:t>
            </a:r>
            <a:r>
              <a:rPr sz="3200" dirty="0">
                <a:latin typeface="Times New Roman"/>
                <a:cs typeface="Times New Roman"/>
              </a:rPr>
              <a:t>ch</a:t>
            </a:r>
            <a:r>
              <a:rPr sz="3200" spc="-25" dirty="0">
                <a:latin typeface="Times New Roman"/>
                <a:cs typeface="Times New Roman"/>
              </a:rPr>
              <a:t> </a:t>
            </a:r>
            <a:r>
              <a:rPr sz="3200" spc="2090" dirty="0">
                <a:latin typeface="Symbol"/>
                <a:cs typeface="Symbol"/>
              </a:rPr>
              <a:t></a:t>
            </a:r>
            <a:endParaRPr sz="3200">
              <a:latin typeface="Symbol"/>
              <a:cs typeface="Symbol"/>
            </a:endParaRPr>
          </a:p>
          <a:p>
            <a:pPr marL="12700" marR="34290">
              <a:lnSpc>
                <a:spcPct val="104200"/>
              </a:lnSpc>
              <a:spcBef>
                <a:spcPts val="810"/>
              </a:spcBef>
            </a:pPr>
            <a:r>
              <a:rPr sz="2400" spc="-25" dirty="0">
                <a:latin typeface="Arial"/>
                <a:cs typeface="Arial"/>
              </a:rPr>
              <a:t>►</a:t>
            </a:r>
            <a:r>
              <a:rPr sz="2400" spc="-140" dirty="0">
                <a:latin typeface="Arial"/>
                <a:cs typeface="Arial"/>
              </a:rPr>
              <a:t> </a:t>
            </a:r>
            <a:r>
              <a:rPr sz="2400" spc="-10" dirty="0">
                <a:latin typeface="Calibri"/>
                <a:cs typeface="Calibri"/>
              </a:rPr>
              <a:t>It</a:t>
            </a:r>
            <a:r>
              <a:rPr sz="2400" spc="-80" dirty="0">
                <a:latin typeface="Times New Roman"/>
                <a:cs typeface="Times New Roman"/>
              </a:rPr>
              <a:t> </a:t>
            </a:r>
            <a:r>
              <a:rPr sz="2400" dirty="0">
                <a:latin typeface="Calibri"/>
                <a:cs typeface="Calibri"/>
              </a:rPr>
              <a:t>is</a:t>
            </a:r>
            <a:r>
              <a:rPr sz="2400" spc="-60" dirty="0">
                <a:latin typeface="Times New Roman"/>
                <a:cs typeface="Times New Roman"/>
              </a:rPr>
              <a:t> </a:t>
            </a:r>
            <a:r>
              <a:rPr sz="2400" spc="-5" dirty="0">
                <a:latin typeface="Calibri"/>
                <a:cs typeface="Calibri"/>
              </a:rPr>
              <a:t>p</a:t>
            </a:r>
            <a:r>
              <a:rPr sz="2400" spc="-15" dirty="0">
                <a:latin typeface="Calibri"/>
                <a:cs typeface="Calibri"/>
              </a:rPr>
              <a:t>o</a:t>
            </a:r>
            <a:r>
              <a:rPr sz="2400" spc="-5" dirty="0">
                <a:latin typeface="Calibri"/>
                <a:cs typeface="Calibri"/>
              </a:rPr>
              <a:t>ss</a:t>
            </a:r>
            <a:r>
              <a:rPr sz="2400" dirty="0">
                <a:latin typeface="Calibri"/>
                <a:cs typeface="Calibri"/>
              </a:rPr>
              <a:t>i</a:t>
            </a:r>
            <a:r>
              <a:rPr sz="2400" spc="-5" dirty="0">
                <a:latin typeface="Calibri"/>
                <a:cs typeface="Calibri"/>
              </a:rPr>
              <a:t>b</a:t>
            </a:r>
            <a:r>
              <a:rPr sz="2400" dirty="0">
                <a:latin typeface="Calibri"/>
                <a:cs typeface="Calibri"/>
              </a:rPr>
              <a:t>l</a:t>
            </a:r>
            <a:r>
              <a:rPr sz="2400" spc="-15" dirty="0">
                <a:latin typeface="Calibri"/>
                <a:cs typeface="Calibri"/>
              </a:rPr>
              <a:t>e</a:t>
            </a:r>
            <a:r>
              <a:rPr sz="2400" spc="-60" dirty="0">
                <a:latin typeface="Times New Roman"/>
                <a:cs typeface="Times New Roman"/>
              </a:rPr>
              <a:t> </a:t>
            </a:r>
            <a:r>
              <a:rPr sz="2400" spc="-40" dirty="0">
                <a:latin typeface="Calibri"/>
                <a:cs typeface="Calibri"/>
              </a:rPr>
              <a:t>t</a:t>
            </a:r>
            <a:r>
              <a:rPr sz="2400" dirty="0">
                <a:latin typeface="Calibri"/>
                <a:cs typeface="Calibri"/>
              </a:rPr>
              <a:t>o</a:t>
            </a:r>
            <a:r>
              <a:rPr sz="2400" spc="-60" dirty="0">
                <a:latin typeface="Times New Roman"/>
                <a:cs typeface="Times New Roman"/>
              </a:rPr>
              <a:t> </a:t>
            </a:r>
            <a:r>
              <a:rPr sz="2400" spc="-50" dirty="0">
                <a:latin typeface="Calibri"/>
                <a:cs typeface="Calibri"/>
              </a:rPr>
              <a:t>r</a:t>
            </a:r>
            <a:r>
              <a:rPr sz="2400" spc="-15" dirty="0">
                <a:latin typeface="Calibri"/>
                <a:cs typeface="Calibri"/>
              </a:rPr>
              <a:t>ea</a:t>
            </a:r>
            <a:r>
              <a:rPr sz="2400" dirty="0">
                <a:latin typeface="Calibri"/>
                <a:cs typeface="Calibri"/>
              </a:rPr>
              <a:t>li</a:t>
            </a:r>
            <a:r>
              <a:rPr sz="2400" spc="-50" dirty="0">
                <a:latin typeface="Calibri"/>
                <a:cs typeface="Calibri"/>
              </a:rPr>
              <a:t>z</a:t>
            </a:r>
            <a:r>
              <a:rPr sz="2400" spc="-15" dirty="0">
                <a:latin typeface="Calibri"/>
                <a:cs typeface="Calibri"/>
              </a:rPr>
              <a:t>e</a:t>
            </a:r>
            <a:r>
              <a:rPr sz="2400" spc="-70" dirty="0">
                <a:latin typeface="Times New Roman"/>
                <a:cs typeface="Times New Roman"/>
              </a:rPr>
              <a:t> </a:t>
            </a:r>
            <a:r>
              <a:rPr sz="2400" dirty="0">
                <a:latin typeface="Calibri"/>
                <a:cs typeface="Calibri"/>
              </a:rPr>
              <a:t>glass</a:t>
            </a:r>
            <a:r>
              <a:rPr sz="2400" spc="-70"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of</a:t>
            </a:r>
            <a:r>
              <a:rPr sz="2400" dirty="0">
                <a:latin typeface="Calibri"/>
                <a:cs typeface="Calibri"/>
              </a:rPr>
              <a:t>i</a:t>
            </a:r>
            <a:r>
              <a:rPr sz="2400" spc="-20" dirty="0">
                <a:latin typeface="Calibri"/>
                <a:cs typeface="Calibri"/>
              </a:rPr>
              <a:t>be</a:t>
            </a:r>
            <a:r>
              <a:rPr sz="2400" spc="-10" dirty="0">
                <a:latin typeface="Calibri"/>
                <a:cs typeface="Calibri"/>
              </a:rPr>
              <a:t>r</a:t>
            </a:r>
            <a:r>
              <a:rPr sz="2400" spc="-80" dirty="0">
                <a:latin typeface="Times New Roman"/>
                <a:cs typeface="Times New Roman"/>
              </a:rPr>
              <a:t> </a:t>
            </a:r>
            <a:r>
              <a:rPr sz="2400" spc="-5" dirty="0">
                <a:latin typeface="Calibri"/>
                <a:cs typeface="Calibri"/>
              </a:rPr>
              <a:t>f</a:t>
            </a:r>
            <a:r>
              <a:rPr sz="2400" dirty="0">
                <a:latin typeface="Calibri"/>
                <a:cs typeface="Calibri"/>
              </a:rPr>
              <a:t>il</a:t>
            </a:r>
            <a:r>
              <a:rPr sz="2400" spc="-35" dirty="0">
                <a:latin typeface="Calibri"/>
                <a:cs typeface="Calibri"/>
              </a:rPr>
              <a:t>t</a:t>
            </a:r>
            <a:r>
              <a:rPr sz="2400" spc="-15" dirty="0">
                <a:latin typeface="Calibri"/>
                <a:cs typeface="Calibri"/>
              </a:rPr>
              <a:t>er</a:t>
            </a:r>
            <a:r>
              <a:rPr sz="2400" spc="-65" dirty="0">
                <a:latin typeface="Times New Roman"/>
                <a:cs typeface="Times New Roman"/>
              </a:rPr>
              <a:t> </a:t>
            </a:r>
            <a:r>
              <a:rPr sz="2400" spc="-5" dirty="0">
                <a:latin typeface="Calibri"/>
                <a:cs typeface="Calibri"/>
              </a:rPr>
              <a:t>pap</a:t>
            </a:r>
            <a:r>
              <a:rPr sz="2400" spc="5" dirty="0">
                <a:latin typeface="Calibri"/>
                <a:cs typeface="Calibri"/>
              </a:rPr>
              <a:t>e</a:t>
            </a:r>
            <a:r>
              <a:rPr sz="2400" spc="0" dirty="0">
                <a:latin typeface="Calibri"/>
                <a:cs typeface="Calibri"/>
              </a:rPr>
              <a:t>r</a:t>
            </a:r>
            <a:r>
              <a:rPr sz="2400" spc="-5" dirty="0">
                <a:latin typeface="Calibri"/>
                <a:cs typeface="Calibri"/>
              </a:rPr>
              <a:t>-based</a:t>
            </a:r>
            <a:r>
              <a:rPr sz="2400" spc="-5"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of</a:t>
            </a:r>
            <a:r>
              <a:rPr sz="2400" dirty="0">
                <a:latin typeface="Calibri"/>
                <a:cs typeface="Calibri"/>
              </a:rPr>
              <a:t>l</a:t>
            </a:r>
            <a:r>
              <a:rPr sz="2400" spc="-5" dirty="0">
                <a:latin typeface="Calibri"/>
                <a:cs typeface="Calibri"/>
              </a:rPr>
              <a:t>u</a:t>
            </a:r>
            <a:r>
              <a:rPr sz="2400" dirty="0">
                <a:latin typeface="Calibri"/>
                <a:cs typeface="Calibri"/>
              </a:rPr>
              <a:t>i</a:t>
            </a:r>
            <a:r>
              <a:rPr sz="2400" spc="-5" dirty="0">
                <a:latin typeface="Calibri"/>
                <a:cs typeface="Calibri"/>
              </a:rPr>
              <a:t>d</a:t>
            </a:r>
            <a:r>
              <a:rPr sz="2400" dirty="0">
                <a:latin typeface="Calibri"/>
                <a:cs typeface="Calibri"/>
              </a:rPr>
              <a:t>i</a:t>
            </a:r>
            <a:r>
              <a:rPr sz="2400" spc="-10" dirty="0">
                <a:latin typeface="Calibri"/>
                <a:cs typeface="Calibri"/>
              </a:rPr>
              <a:t>cs</a:t>
            </a:r>
            <a:r>
              <a:rPr sz="2400" spc="-100" dirty="0">
                <a:latin typeface="Times New Roman"/>
                <a:cs typeface="Times New Roman"/>
              </a:rPr>
              <a:t> </a:t>
            </a:r>
            <a:r>
              <a:rPr sz="2400" dirty="0">
                <a:latin typeface="Calibri"/>
                <a:cs typeface="Calibri"/>
              </a:rPr>
              <a:t>app</a:t>
            </a:r>
            <a:r>
              <a:rPr sz="2400" spc="-35" dirty="0">
                <a:latin typeface="Calibri"/>
                <a:cs typeface="Calibri"/>
              </a:rPr>
              <a:t>r</a:t>
            </a:r>
            <a:r>
              <a:rPr sz="2400" spc="-5" dirty="0">
                <a:latin typeface="Calibri"/>
                <a:cs typeface="Calibri"/>
              </a:rPr>
              <a:t>oach</a:t>
            </a:r>
            <a:r>
              <a:rPr sz="2400" spc="5" dirty="0">
                <a:latin typeface="Calibri"/>
                <a:cs typeface="Calibri"/>
              </a:rPr>
              <a:t>e</a:t>
            </a:r>
            <a:r>
              <a:rPr sz="2400" spc="-15" dirty="0">
                <a:latin typeface="Calibri"/>
                <a:cs typeface="Calibri"/>
              </a:rPr>
              <a:t>s</a:t>
            </a:r>
            <a:r>
              <a:rPr sz="2400" spc="-10" dirty="0">
                <a:latin typeface="Calibri"/>
                <a:cs typeface="Calibri"/>
              </a:rPr>
              <a:t>,</a:t>
            </a:r>
            <a:r>
              <a:rPr sz="2400" spc="-75" dirty="0">
                <a:latin typeface="Times New Roman"/>
                <a:cs typeface="Times New Roman"/>
              </a:rPr>
              <a:t> </a:t>
            </a:r>
            <a:r>
              <a:rPr sz="2400" spc="-5" dirty="0">
                <a:latin typeface="Calibri"/>
                <a:cs typeface="Calibri"/>
              </a:rPr>
              <a:t>ut</a:t>
            </a:r>
            <a:r>
              <a:rPr sz="2400" dirty="0">
                <a:latin typeface="Calibri"/>
                <a:cs typeface="Calibri"/>
              </a:rPr>
              <a:t>ilizi</a:t>
            </a:r>
            <a:r>
              <a:rPr sz="2400" spc="-5" dirty="0">
                <a:latin typeface="Calibri"/>
                <a:cs typeface="Calibri"/>
              </a:rPr>
              <a:t>n</a:t>
            </a:r>
            <a:r>
              <a:rPr sz="2400" dirty="0">
                <a:latin typeface="Calibri"/>
                <a:cs typeface="Calibri"/>
              </a:rPr>
              <a:t>g</a:t>
            </a:r>
            <a:r>
              <a:rPr sz="2400" spc="-60" dirty="0">
                <a:latin typeface="Times New Roman"/>
                <a:cs typeface="Times New Roman"/>
              </a:rPr>
              <a:t> </a:t>
            </a:r>
            <a:r>
              <a:rPr sz="2400" spc="-5" dirty="0">
                <a:latin typeface="Calibri"/>
                <a:cs typeface="Calibri"/>
              </a:rPr>
              <a:t>b</a:t>
            </a:r>
            <a:r>
              <a:rPr sz="2400" spc="-15" dirty="0">
                <a:latin typeface="Calibri"/>
                <a:cs typeface="Calibri"/>
              </a:rPr>
              <a:t>o</a:t>
            </a:r>
            <a:r>
              <a:rPr sz="2400" dirty="0">
                <a:latin typeface="Calibri"/>
                <a:cs typeface="Calibri"/>
              </a:rPr>
              <a:t>th</a:t>
            </a:r>
            <a:r>
              <a:rPr sz="2400" spc="-60" dirty="0">
                <a:latin typeface="Times New Roman"/>
                <a:cs typeface="Times New Roman"/>
              </a:rPr>
              <a:t> </a:t>
            </a:r>
            <a:r>
              <a:rPr sz="2400" spc="-5" dirty="0">
                <a:latin typeface="Calibri"/>
                <a:cs typeface="Calibri"/>
              </a:rPr>
              <a:t>s</a:t>
            </a:r>
            <a:r>
              <a:rPr sz="2400" dirty="0">
                <a:latin typeface="Calibri"/>
                <a:cs typeface="Calibri"/>
              </a:rPr>
              <a:t>i</a:t>
            </a:r>
            <a:r>
              <a:rPr sz="2400" spc="-5" dirty="0">
                <a:latin typeface="Calibri"/>
                <a:cs typeface="Calibri"/>
              </a:rPr>
              <a:t>de</a:t>
            </a:r>
            <a:r>
              <a:rPr sz="2400" dirty="0">
                <a:latin typeface="Calibri"/>
                <a:cs typeface="Calibri"/>
              </a:rPr>
              <a:t>s</a:t>
            </a:r>
            <a:r>
              <a:rPr sz="2400" spc="-55" dirty="0">
                <a:latin typeface="Times New Roman"/>
                <a:cs typeface="Times New Roman"/>
              </a:rPr>
              <a:t> </a:t>
            </a:r>
            <a:r>
              <a:rPr sz="2400" spc="-1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5" dirty="0">
                <a:latin typeface="Calibri"/>
                <a:cs typeface="Calibri"/>
              </a:rPr>
              <a:t>f</a:t>
            </a:r>
            <a:r>
              <a:rPr sz="2400" dirty="0">
                <a:latin typeface="Calibri"/>
                <a:cs typeface="Calibri"/>
              </a:rPr>
              <a:t>il</a:t>
            </a:r>
            <a:r>
              <a:rPr sz="2400" spc="-35" dirty="0">
                <a:latin typeface="Calibri"/>
                <a:cs typeface="Calibri"/>
              </a:rPr>
              <a:t>t</a:t>
            </a:r>
            <a:r>
              <a:rPr sz="2400" spc="-15" dirty="0">
                <a:latin typeface="Calibri"/>
                <a:cs typeface="Calibri"/>
              </a:rPr>
              <a:t>er</a:t>
            </a:r>
            <a:r>
              <a:rPr sz="2400" spc="-10" dirty="0">
                <a:latin typeface="Times New Roman"/>
                <a:cs typeface="Times New Roman"/>
              </a:rPr>
              <a:t> </a:t>
            </a:r>
            <a:r>
              <a:rPr sz="2400" spc="-5" dirty="0">
                <a:latin typeface="Calibri"/>
                <a:cs typeface="Calibri"/>
              </a:rPr>
              <a:t>pape</a:t>
            </a:r>
            <a:r>
              <a:rPr sz="2400" dirty="0">
                <a:latin typeface="Calibri"/>
                <a:cs typeface="Calibri"/>
              </a:rPr>
              <a:t>r</a:t>
            </a:r>
            <a:r>
              <a:rPr sz="2400" spc="-65" dirty="0">
                <a:latin typeface="Times New Roman"/>
                <a:cs typeface="Times New Roman"/>
              </a:rPr>
              <a:t> </a:t>
            </a:r>
            <a:r>
              <a:rPr sz="2400" spc="-25" dirty="0">
                <a:latin typeface="Calibri"/>
                <a:cs typeface="Calibri"/>
              </a:rPr>
              <a:t>t</a:t>
            </a:r>
            <a:r>
              <a:rPr sz="2400" dirty="0">
                <a:latin typeface="Calibri"/>
                <a:cs typeface="Calibri"/>
              </a:rPr>
              <a:t>o</a:t>
            </a:r>
            <a:r>
              <a:rPr sz="2400" spc="-70" dirty="0">
                <a:latin typeface="Times New Roman"/>
                <a:cs typeface="Times New Roman"/>
              </a:rPr>
              <a:t> </a:t>
            </a:r>
            <a:r>
              <a:rPr sz="2400" spc="-5" dirty="0">
                <a:latin typeface="Calibri"/>
                <a:cs typeface="Calibri"/>
              </a:rPr>
              <a:t>bu</a:t>
            </a:r>
            <a:r>
              <a:rPr sz="2400" dirty="0">
                <a:latin typeface="Calibri"/>
                <a:cs typeface="Calibri"/>
              </a:rPr>
              <a:t>ilt</a:t>
            </a:r>
            <a:r>
              <a:rPr sz="2400" spc="-80" dirty="0">
                <a:latin typeface="Times New Roman"/>
                <a:cs typeface="Times New Roman"/>
              </a:rPr>
              <a:t> </a:t>
            </a:r>
            <a:r>
              <a:rPr sz="2400" dirty="0">
                <a:latin typeface="Calibri"/>
                <a:cs typeface="Calibri"/>
              </a:rPr>
              <a:t>i</a:t>
            </a:r>
            <a:r>
              <a:rPr sz="2400" spc="-30" dirty="0">
                <a:latin typeface="Calibri"/>
                <a:cs typeface="Calibri"/>
              </a:rPr>
              <a:t>n</a:t>
            </a:r>
            <a:r>
              <a:rPr sz="2400" spc="-25" dirty="0">
                <a:latin typeface="Calibri"/>
                <a:cs typeface="Calibri"/>
              </a:rPr>
              <a:t>t</a:t>
            </a:r>
            <a:r>
              <a:rPr sz="2400" dirty="0">
                <a:latin typeface="Calibri"/>
                <a:cs typeface="Calibri"/>
              </a:rPr>
              <a:t>e</a:t>
            </a:r>
            <a:r>
              <a:rPr sz="2400" spc="-35" dirty="0">
                <a:latin typeface="Calibri"/>
                <a:cs typeface="Calibri"/>
              </a:rPr>
              <a:t>r</a:t>
            </a:r>
            <a:r>
              <a:rPr sz="2400" spc="-20" dirty="0">
                <a:latin typeface="Calibri"/>
                <a:cs typeface="Calibri"/>
              </a:rPr>
              <a:t>c</a:t>
            </a:r>
            <a:r>
              <a:rPr sz="2400" spc="-5" dirty="0">
                <a:latin typeface="Calibri"/>
                <a:cs typeface="Calibri"/>
              </a:rPr>
              <a:t>o</a:t>
            </a:r>
            <a:r>
              <a:rPr sz="2400" spc="-10" dirty="0">
                <a:latin typeface="Calibri"/>
                <a:cs typeface="Calibri"/>
              </a:rPr>
              <a:t>n</a:t>
            </a:r>
            <a:r>
              <a:rPr sz="2400" spc="-5" dirty="0">
                <a:latin typeface="Calibri"/>
                <a:cs typeface="Calibri"/>
              </a:rPr>
              <a:t>nec</a:t>
            </a:r>
            <a:r>
              <a:rPr sz="2400" spc="-20" dirty="0">
                <a:latin typeface="Calibri"/>
                <a:cs typeface="Calibri"/>
              </a:rPr>
              <a:t>t</a:t>
            </a:r>
            <a:r>
              <a:rPr sz="2400" dirty="0">
                <a:latin typeface="Calibri"/>
                <a:cs typeface="Calibri"/>
              </a:rPr>
              <a:t>ed</a:t>
            </a:r>
            <a:r>
              <a:rPr sz="2400" spc="-75"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a:t>
            </a:r>
            <a:r>
              <a:rPr sz="2400" dirty="0">
                <a:latin typeface="Calibri"/>
                <a:cs typeface="Calibri"/>
              </a:rPr>
              <a:t>id</a:t>
            </a:r>
            <a:r>
              <a:rPr sz="2400" spc="-70" dirty="0">
                <a:latin typeface="Times New Roman"/>
                <a:cs typeface="Times New Roman"/>
              </a:rPr>
              <a:t> </a:t>
            </a:r>
            <a:r>
              <a:rPr sz="2400" dirty="0">
                <a:latin typeface="Calibri"/>
                <a:cs typeface="Calibri"/>
              </a:rPr>
              <a:t>channe</a:t>
            </a:r>
            <a:r>
              <a:rPr sz="2400" spc="-5" dirty="0">
                <a:latin typeface="Calibri"/>
                <a:cs typeface="Calibri"/>
              </a:rPr>
              <a:t>ls.</a:t>
            </a:r>
            <a:endParaRPr sz="2400">
              <a:latin typeface="Calibri"/>
              <a:cs typeface="Calibri"/>
            </a:endParaRPr>
          </a:p>
          <a:p>
            <a:pPr marL="12700" marR="395605">
              <a:lnSpc>
                <a:spcPct val="104200"/>
              </a:lnSpc>
              <a:spcBef>
                <a:spcPts val="1200"/>
              </a:spcBef>
            </a:pPr>
            <a:r>
              <a:rPr sz="2400" spc="-25" dirty="0">
                <a:latin typeface="Arial"/>
                <a:cs typeface="Arial"/>
              </a:rPr>
              <a:t>►</a:t>
            </a:r>
            <a:r>
              <a:rPr sz="2400" spc="-140" dirty="0">
                <a:latin typeface="Arial"/>
                <a:cs typeface="Arial"/>
              </a:rPr>
              <a:t> </a:t>
            </a:r>
            <a:r>
              <a:rPr sz="2400" spc="-15" dirty="0">
                <a:latin typeface="Calibri"/>
                <a:cs typeface="Calibri"/>
              </a:rPr>
              <a:t>A</a:t>
            </a:r>
            <a:r>
              <a:rPr sz="2400" spc="-10" dirty="0">
                <a:latin typeface="Calibri"/>
                <a:cs typeface="Calibri"/>
              </a:rPr>
              <a:t>c</a:t>
            </a:r>
            <a:r>
              <a:rPr sz="2400" spc="-35" dirty="0">
                <a:latin typeface="Calibri"/>
                <a:cs typeface="Calibri"/>
              </a:rPr>
              <a:t>c</a:t>
            </a:r>
            <a:r>
              <a:rPr sz="2400" spc="-20" dirty="0">
                <a:latin typeface="Calibri"/>
                <a:cs typeface="Calibri"/>
              </a:rPr>
              <a:t>o</a:t>
            </a:r>
            <a:r>
              <a:rPr sz="2400" spc="-50" dirty="0">
                <a:latin typeface="Calibri"/>
                <a:cs typeface="Calibri"/>
              </a:rPr>
              <a:t>r</a:t>
            </a:r>
            <a:r>
              <a:rPr sz="2400" spc="-5" dirty="0">
                <a:latin typeface="Calibri"/>
                <a:cs typeface="Calibri"/>
              </a:rPr>
              <a:t>d</a:t>
            </a:r>
            <a:r>
              <a:rPr sz="2400" dirty="0">
                <a:latin typeface="Calibri"/>
                <a:cs typeface="Calibri"/>
              </a:rPr>
              <a:t>i</a:t>
            </a:r>
            <a:r>
              <a:rPr sz="2400" spc="-5" dirty="0">
                <a:latin typeface="Calibri"/>
                <a:cs typeface="Calibri"/>
              </a:rPr>
              <a:t>ng</a:t>
            </a:r>
            <a:r>
              <a:rPr sz="2400" dirty="0">
                <a:latin typeface="Calibri"/>
                <a:cs typeface="Calibri"/>
              </a:rPr>
              <a:t>l</a:t>
            </a:r>
            <a:r>
              <a:rPr sz="2400" spc="-180" dirty="0">
                <a:latin typeface="Calibri"/>
                <a:cs typeface="Calibri"/>
              </a:rPr>
              <a:t>y</a:t>
            </a:r>
            <a:r>
              <a:rPr sz="2400" spc="-10" dirty="0">
                <a:latin typeface="Calibri"/>
                <a:cs typeface="Calibri"/>
              </a:rPr>
              <a:t>,</a:t>
            </a:r>
            <a:r>
              <a:rPr sz="2400" spc="-85" dirty="0">
                <a:latin typeface="Times New Roman"/>
                <a:cs typeface="Times New Roman"/>
              </a:rPr>
              <a:t> </a:t>
            </a:r>
            <a:r>
              <a:rPr sz="2400" spc="-45" dirty="0">
                <a:latin typeface="Calibri"/>
                <a:cs typeface="Calibri"/>
              </a:rPr>
              <a:t>w</a:t>
            </a:r>
            <a:r>
              <a:rPr sz="2400" spc="-25" dirty="0">
                <a:latin typeface="Calibri"/>
                <a:cs typeface="Calibri"/>
              </a:rPr>
              <a:t>a</a:t>
            </a:r>
            <a:r>
              <a:rPr sz="2400" spc="-35" dirty="0">
                <a:latin typeface="Calibri"/>
                <a:cs typeface="Calibri"/>
              </a:rPr>
              <a:t>t</a:t>
            </a:r>
            <a:r>
              <a:rPr sz="2400" spc="-15" dirty="0">
                <a:latin typeface="Calibri"/>
                <a:cs typeface="Calibri"/>
              </a:rPr>
              <a:t>e</a:t>
            </a:r>
            <a:r>
              <a:rPr sz="2400" dirty="0">
                <a:latin typeface="Calibri"/>
                <a:cs typeface="Calibri"/>
              </a:rPr>
              <a:t>r</a:t>
            </a:r>
            <a:r>
              <a:rPr sz="2400" spc="-5" dirty="0">
                <a:latin typeface="Calibri"/>
                <a:cs typeface="Calibri"/>
              </a:rPr>
              <a:t>-base</a:t>
            </a:r>
            <a:r>
              <a:rPr sz="2400" dirty="0">
                <a:latin typeface="Calibri"/>
                <a:cs typeface="Calibri"/>
              </a:rPr>
              <a:t>d</a:t>
            </a:r>
            <a:r>
              <a:rPr sz="2400" spc="-65" dirty="0">
                <a:latin typeface="Times New Roman"/>
                <a:cs typeface="Times New Roman"/>
              </a:rPr>
              <a:t> </a:t>
            </a:r>
            <a:r>
              <a:rPr sz="2400" spc="-5" dirty="0">
                <a:latin typeface="Calibri"/>
                <a:cs typeface="Calibri"/>
              </a:rPr>
              <a:t>d</a:t>
            </a:r>
            <a:r>
              <a:rPr sz="2400" spc="-20" dirty="0">
                <a:latin typeface="Calibri"/>
                <a:cs typeface="Calibri"/>
              </a:rPr>
              <a:t>y</a:t>
            </a:r>
            <a:r>
              <a:rPr sz="2400" spc="-10" dirty="0">
                <a:latin typeface="Calibri"/>
                <a:cs typeface="Calibri"/>
              </a:rPr>
              <a:t>e,</a:t>
            </a:r>
            <a:r>
              <a:rPr sz="2400" spc="-70" dirty="0">
                <a:latin typeface="Times New Roman"/>
                <a:cs typeface="Times New Roman"/>
              </a:rPr>
              <a:t> </a:t>
            </a:r>
            <a:r>
              <a:rPr sz="2400" dirty="0">
                <a:latin typeface="Calibri"/>
                <a:cs typeface="Calibri"/>
              </a:rPr>
              <a:t>app</a:t>
            </a:r>
            <a:r>
              <a:rPr sz="2400" spc="-5" dirty="0">
                <a:latin typeface="Calibri"/>
                <a:cs typeface="Calibri"/>
              </a:rPr>
              <a:t>l</a:t>
            </a:r>
            <a:r>
              <a:rPr sz="2400" dirty="0">
                <a:latin typeface="Calibri"/>
                <a:cs typeface="Calibri"/>
              </a:rPr>
              <a:t>i</a:t>
            </a:r>
            <a:r>
              <a:rPr sz="2400" spc="-10" dirty="0">
                <a:latin typeface="Calibri"/>
                <a:cs typeface="Calibri"/>
              </a:rPr>
              <a:t>e</a:t>
            </a:r>
            <a:r>
              <a:rPr sz="2400" dirty="0">
                <a:latin typeface="Calibri"/>
                <a:cs typeface="Calibri"/>
              </a:rPr>
              <a:t>d</a:t>
            </a:r>
            <a:r>
              <a:rPr sz="2400" spc="-60" dirty="0">
                <a:latin typeface="Times New Roman"/>
                <a:cs typeface="Times New Roman"/>
              </a:rPr>
              <a:t> </a:t>
            </a:r>
            <a:r>
              <a:rPr sz="2400" spc="-55" dirty="0">
                <a:latin typeface="Calibri"/>
                <a:cs typeface="Calibri"/>
              </a:rPr>
              <a:t>f</a:t>
            </a:r>
            <a:r>
              <a:rPr sz="2400" spc="-20" dirty="0">
                <a:latin typeface="Calibri"/>
                <a:cs typeface="Calibri"/>
              </a:rPr>
              <a:t>orm</a:t>
            </a:r>
            <a:r>
              <a:rPr sz="2400" spc="-55" dirty="0">
                <a:latin typeface="Times New Roman"/>
                <a:cs typeface="Times New Roman"/>
              </a:rPr>
              <a:t> </a:t>
            </a:r>
            <a:r>
              <a:rPr sz="2400" dirty="0">
                <a:latin typeface="Calibri"/>
                <a:cs typeface="Calibri"/>
              </a:rPr>
              <a:t>a</a:t>
            </a:r>
            <a:r>
              <a:rPr sz="2400" spc="-75" dirty="0">
                <a:latin typeface="Times New Roman"/>
                <a:cs typeface="Times New Roman"/>
              </a:rPr>
              <a:t> </a:t>
            </a:r>
            <a:r>
              <a:rPr sz="2400" spc="-20" dirty="0">
                <a:latin typeface="Calibri"/>
                <a:cs typeface="Calibri"/>
              </a:rPr>
              <a:t>ma</a:t>
            </a:r>
            <a:r>
              <a:rPr sz="2400" spc="-10" dirty="0">
                <a:latin typeface="Calibri"/>
                <a:cs typeface="Calibri"/>
              </a:rPr>
              <a:t>c</a:t>
            </a:r>
            <a:r>
              <a:rPr sz="2400" spc="-45" dirty="0">
                <a:latin typeface="Calibri"/>
                <a:cs typeface="Calibri"/>
              </a:rPr>
              <a:t>r</a:t>
            </a:r>
            <a:r>
              <a:rPr sz="2400" dirty="0">
                <a:latin typeface="Calibri"/>
                <a:cs typeface="Calibri"/>
              </a:rPr>
              <a:t>o</a:t>
            </a:r>
            <a:r>
              <a:rPr sz="2400" dirty="0">
                <a:latin typeface="Times New Roman"/>
                <a:cs typeface="Times New Roman"/>
              </a:rPr>
              <a:t> </a:t>
            </a:r>
            <a:r>
              <a:rPr sz="2400" dirty="0">
                <a:latin typeface="Calibri"/>
                <a:cs typeface="Calibri"/>
              </a:rPr>
              <a:t>cha</a:t>
            </a:r>
            <a:r>
              <a:rPr sz="2400" spc="-5" dirty="0">
                <a:latin typeface="Calibri"/>
                <a:cs typeface="Calibri"/>
              </a:rPr>
              <a:t>nne</a:t>
            </a:r>
            <a:r>
              <a:rPr sz="2400" dirty="0">
                <a:latin typeface="Calibri"/>
                <a:cs typeface="Calibri"/>
              </a:rPr>
              <a:t>l</a:t>
            </a:r>
            <a:r>
              <a:rPr sz="2400" spc="-80"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65"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spc="-30" dirty="0">
                <a:latin typeface="Calibri"/>
                <a:cs typeface="Calibri"/>
              </a:rPr>
              <a:t>n</a:t>
            </a:r>
            <a:r>
              <a:rPr sz="2400" spc="-10" dirty="0">
                <a:latin typeface="Calibri"/>
                <a:cs typeface="Calibri"/>
              </a:rPr>
              <a:t>t</a:t>
            </a:r>
            <a:r>
              <a:rPr sz="2400" spc="-60" dirty="0">
                <a:latin typeface="Times New Roman"/>
                <a:cs typeface="Times New Roman"/>
              </a:rPr>
              <a:t> </a:t>
            </a:r>
            <a:r>
              <a:rPr sz="2400" spc="-5" dirty="0">
                <a:latin typeface="Calibri"/>
                <a:cs typeface="Calibri"/>
              </a:rPr>
              <a:t>s</a:t>
            </a:r>
            <a:r>
              <a:rPr sz="2400" dirty="0">
                <a:latin typeface="Calibri"/>
                <a:cs typeface="Calibri"/>
              </a:rPr>
              <a:t>i</a:t>
            </a:r>
            <a:r>
              <a:rPr sz="2400" spc="-20" dirty="0">
                <a:latin typeface="Calibri"/>
                <a:cs typeface="Calibri"/>
              </a:rPr>
              <a:t>d</a:t>
            </a:r>
            <a:r>
              <a:rPr sz="2400" spc="-15" dirty="0">
                <a:latin typeface="Calibri"/>
                <a:cs typeface="Calibri"/>
              </a:rPr>
              <a:t>e</a:t>
            </a:r>
            <a:r>
              <a:rPr sz="2400" spc="-60" dirty="0">
                <a:latin typeface="Times New Roman"/>
                <a:cs typeface="Times New Roman"/>
              </a:rPr>
              <a:t> </a:t>
            </a:r>
            <a:r>
              <a:rPr sz="2400" spc="-10" dirty="0">
                <a:latin typeface="Calibri"/>
                <a:cs typeface="Calibri"/>
              </a:rPr>
              <a:t>o</a:t>
            </a:r>
            <a:r>
              <a:rPr sz="2400" dirty="0">
                <a:latin typeface="Calibri"/>
                <a:cs typeface="Calibri"/>
              </a:rPr>
              <a:t>f</a:t>
            </a:r>
            <a:r>
              <a:rPr sz="2400" spc="-5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dirty="0">
                <a:latin typeface="Calibri"/>
                <a:cs typeface="Calibri"/>
              </a:rPr>
              <a:t>glass</a:t>
            </a:r>
            <a:r>
              <a:rPr sz="2400" spc="-70"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of</a:t>
            </a:r>
            <a:r>
              <a:rPr sz="2400" dirty="0">
                <a:latin typeface="Calibri"/>
                <a:cs typeface="Calibri"/>
              </a:rPr>
              <a:t>i</a:t>
            </a:r>
            <a:r>
              <a:rPr sz="2400" spc="-20" dirty="0">
                <a:latin typeface="Calibri"/>
                <a:cs typeface="Calibri"/>
              </a:rPr>
              <a:t>be</a:t>
            </a:r>
            <a:r>
              <a:rPr sz="2400" spc="-10" dirty="0">
                <a:latin typeface="Calibri"/>
                <a:cs typeface="Calibri"/>
              </a:rPr>
              <a:t>r</a:t>
            </a:r>
            <a:r>
              <a:rPr sz="2400" spc="-80" dirty="0">
                <a:latin typeface="Times New Roman"/>
                <a:cs typeface="Times New Roman"/>
              </a:rPr>
              <a:t> </a:t>
            </a:r>
            <a:r>
              <a:rPr sz="2400" spc="-5" dirty="0">
                <a:latin typeface="Calibri"/>
                <a:cs typeface="Calibri"/>
              </a:rPr>
              <a:t>pap</a:t>
            </a:r>
            <a:r>
              <a:rPr sz="2400" spc="5" dirty="0">
                <a:latin typeface="Calibri"/>
                <a:cs typeface="Calibri"/>
              </a:rPr>
              <a:t>e</a:t>
            </a:r>
            <a:r>
              <a:rPr sz="2400" spc="-215" dirty="0">
                <a:latin typeface="Calibri"/>
                <a:cs typeface="Calibri"/>
              </a:rPr>
              <a:t>r</a:t>
            </a:r>
            <a:r>
              <a:rPr sz="2400" spc="-10" dirty="0">
                <a:latin typeface="Calibri"/>
                <a:cs typeface="Calibri"/>
              </a:rPr>
              <a:t>,</a:t>
            </a:r>
            <a:r>
              <a:rPr sz="2400" spc="-60" dirty="0">
                <a:latin typeface="Times New Roman"/>
                <a:cs typeface="Times New Roman"/>
              </a:rPr>
              <a:t> </a:t>
            </a:r>
            <a:r>
              <a:rPr sz="2400" dirty="0">
                <a:latin typeface="Calibri"/>
                <a:cs typeface="Calibri"/>
              </a:rPr>
              <a:t>is</a:t>
            </a:r>
            <a:r>
              <a:rPr sz="2400" dirty="0">
                <a:latin typeface="Times New Roman"/>
                <a:cs typeface="Times New Roman"/>
              </a:rPr>
              <a:t> </a:t>
            </a:r>
            <a:r>
              <a:rPr sz="2400" dirty="0">
                <a:latin typeface="Calibri"/>
                <a:cs typeface="Calibri"/>
              </a:rPr>
              <a:t>t</a:t>
            </a:r>
            <a:r>
              <a:rPr sz="2400" spc="-50" dirty="0">
                <a:latin typeface="Calibri"/>
                <a:cs typeface="Calibri"/>
              </a:rPr>
              <a:t>r</a:t>
            </a:r>
            <a:r>
              <a:rPr sz="2400" dirty="0">
                <a:latin typeface="Calibri"/>
                <a:cs typeface="Calibri"/>
              </a:rPr>
              <a:t>ansmi</a:t>
            </a:r>
            <a:r>
              <a:rPr sz="2400" spc="-45" dirty="0">
                <a:latin typeface="Calibri"/>
                <a:cs typeface="Calibri"/>
              </a:rPr>
              <a:t>t</a:t>
            </a:r>
            <a:r>
              <a:rPr sz="2400" spc="-25" dirty="0">
                <a:latin typeface="Calibri"/>
                <a:cs typeface="Calibri"/>
              </a:rPr>
              <a:t>t</a:t>
            </a:r>
            <a:r>
              <a:rPr sz="2400" dirty="0">
                <a:latin typeface="Calibri"/>
                <a:cs typeface="Calibri"/>
              </a:rPr>
              <a:t>ed</a:t>
            </a:r>
            <a:r>
              <a:rPr sz="2400" spc="-95" dirty="0">
                <a:latin typeface="Times New Roman"/>
                <a:cs typeface="Times New Roman"/>
              </a:rPr>
              <a:t> </a:t>
            </a:r>
            <a:r>
              <a:rPr sz="2400" spc="-25"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the</a:t>
            </a:r>
            <a:r>
              <a:rPr sz="2400" spc="-75" dirty="0">
                <a:latin typeface="Times New Roman"/>
                <a:cs typeface="Times New Roman"/>
              </a:rPr>
              <a:t> </a:t>
            </a:r>
            <a:r>
              <a:rPr sz="2400" spc="-5" dirty="0">
                <a:latin typeface="Calibri"/>
                <a:cs typeface="Calibri"/>
              </a:rPr>
              <a:t>bac</a:t>
            </a:r>
            <a:r>
              <a:rPr sz="2400" dirty="0">
                <a:latin typeface="Calibri"/>
                <a:cs typeface="Calibri"/>
              </a:rPr>
              <a:t>k</a:t>
            </a:r>
            <a:r>
              <a:rPr sz="2400" spc="-65" dirty="0">
                <a:latin typeface="Times New Roman"/>
                <a:cs typeface="Times New Roman"/>
              </a:rPr>
              <a:t> </a:t>
            </a:r>
            <a:r>
              <a:rPr sz="2400" spc="-5" dirty="0">
                <a:latin typeface="Calibri"/>
                <a:cs typeface="Calibri"/>
              </a:rPr>
              <a:t>s</a:t>
            </a:r>
            <a:r>
              <a:rPr sz="2400" dirty="0">
                <a:latin typeface="Calibri"/>
                <a:cs typeface="Calibri"/>
              </a:rPr>
              <a:t>i</a:t>
            </a:r>
            <a:r>
              <a:rPr sz="2400" spc="-5" dirty="0">
                <a:latin typeface="Calibri"/>
                <a:cs typeface="Calibri"/>
              </a:rPr>
              <a:t>de</a:t>
            </a:r>
            <a:r>
              <a:rPr sz="2400" dirty="0">
                <a:latin typeface="Calibri"/>
                <a:cs typeface="Calibri"/>
              </a:rPr>
              <a:t>,</a:t>
            </a:r>
            <a:r>
              <a:rPr sz="2400" spc="-55" dirty="0">
                <a:latin typeface="Times New Roman"/>
                <a:cs typeface="Times New Roman"/>
              </a:rPr>
              <a:t> </a:t>
            </a:r>
            <a:r>
              <a:rPr sz="2400" spc="-15" dirty="0">
                <a:latin typeface="Calibri"/>
                <a:cs typeface="Calibri"/>
              </a:rPr>
              <a:t>o</a:t>
            </a:r>
            <a:r>
              <a:rPr sz="2400" spc="-5" dirty="0">
                <a:latin typeface="Calibri"/>
                <a:cs typeface="Calibri"/>
              </a:rPr>
              <a:t>n</a:t>
            </a:r>
            <a:r>
              <a:rPr sz="2400" dirty="0">
                <a:latin typeface="Calibri"/>
                <a:cs typeface="Calibri"/>
              </a:rPr>
              <a:t>ly</a:t>
            </a:r>
            <a:r>
              <a:rPr sz="2400" spc="-60" dirty="0">
                <a:latin typeface="Times New Roman"/>
                <a:cs typeface="Times New Roman"/>
              </a:rPr>
              <a:t> </a:t>
            </a:r>
            <a:r>
              <a:rPr sz="2400" spc="-25" dirty="0">
                <a:latin typeface="Calibri"/>
                <a:cs typeface="Calibri"/>
              </a:rPr>
              <a:t>a</a:t>
            </a:r>
            <a:r>
              <a:rPr sz="2400" dirty="0">
                <a:latin typeface="Calibri"/>
                <a:cs typeface="Calibri"/>
              </a:rPr>
              <a:t>t</a:t>
            </a:r>
            <a:r>
              <a:rPr sz="2400" spc="-75" dirty="0">
                <a:latin typeface="Times New Roman"/>
                <a:cs typeface="Times New Roman"/>
              </a:rPr>
              <a:t> </a:t>
            </a:r>
            <a:r>
              <a:rPr sz="2400" dirty="0">
                <a:latin typeface="Calibri"/>
                <a:cs typeface="Calibri"/>
              </a:rPr>
              <a:t>the</a:t>
            </a:r>
            <a:r>
              <a:rPr sz="2400" spc="-60" dirty="0">
                <a:latin typeface="Times New Roman"/>
                <a:cs typeface="Times New Roman"/>
              </a:rPr>
              <a:t> </a:t>
            </a:r>
            <a:r>
              <a:rPr sz="2400" dirty="0">
                <a:latin typeface="Calibri"/>
                <a:cs typeface="Calibri"/>
              </a:rPr>
              <a:t>c</a:t>
            </a:r>
            <a:r>
              <a:rPr sz="2400" spc="-35" dirty="0">
                <a:latin typeface="Calibri"/>
                <a:cs typeface="Calibri"/>
              </a:rPr>
              <a:t>r</a:t>
            </a:r>
            <a:r>
              <a:rPr sz="2400" spc="-5" dirty="0">
                <a:latin typeface="Calibri"/>
                <a:cs typeface="Calibri"/>
              </a:rPr>
              <a:t>o</a:t>
            </a:r>
            <a:r>
              <a:rPr sz="2400" spc="-10" dirty="0">
                <a:latin typeface="Calibri"/>
                <a:cs typeface="Calibri"/>
              </a:rPr>
              <a:t>s</a:t>
            </a:r>
            <a:r>
              <a:rPr sz="2400" spc="5" dirty="0">
                <a:latin typeface="Calibri"/>
                <a:cs typeface="Calibri"/>
              </a:rPr>
              <a:t>s</a:t>
            </a:r>
            <a:r>
              <a:rPr sz="2400" spc="-5" dirty="0">
                <a:latin typeface="Calibri"/>
                <a:cs typeface="Calibri"/>
              </a:rPr>
              <a:t>-sect</a:t>
            </a:r>
            <a:r>
              <a:rPr sz="2400" dirty="0">
                <a:latin typeface="Calibri"/>
                <a:cs typeface="Calibri"/>
              </a:rPr>
              <a: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spc="-5" dirty="0">
                <a:latin typeface="Calibri"/>
                <a:cs typeface="Calibri"/>
              </a:rPr>
              <a:t>of</a:t>
            </a:r>
            <a:r>
              <a:rPr sz="2400" spc="-5" dirty="0">
                <a:latin typeface="Times New Roman"/>
                <a:cs typeface="Times New Roman"/>
              </a:rPr>
              <a:t> </a:t>
            </a:r>
            <a:r>
              <a:rPr sz="2400" dirty="0">
                <a:latin typeface="Calibri"/>
                <a:cs typeface="Calibri"/>
              </a:rPr>
              <a:t>another</a:t>
            </a:r>
            <a:r>
              <a:rPr sz="2400" spc="-70" dirty="0">
                <a:latin typeface="Times New Roman"/>
                <a:cs typeface="Times New Roman"/>
              </a:rPr>
              <a:t> </a:t>
            </a:r>
            <a:r>
              <a:rPr sz="2400" dirty="0">
                <a:latin typeface="Calibri"/>
                <a:cs typeface="Calibri"/>
              </a:rPr>
              <a:t>cha</a:t>
            </a:r>
            <a:r>
              <a:rPr sz="2400" spc="-5" dirty="0">
                <a:latin typeface="Calibri"/>
                <a:cs typeface="Calibri"/>
              </a:rPr>
              <a:t>nne</a:t>
            </a:r>
            <a:r>
              <a:rPr sz="2400" dirty="0">
                <a:latin typeface="Calibri"/>
                <a:cs typeface="Calibri"/>
              </a:rPr>
              <a:t>l</a:t>
            </a:r>
            <a:r>
              <a:rPr sz="2400" spc="-10" dirty="0">
                <a:latin typeface="Calibri"/>
                <a:cs typeface="Calibri"/>
              </a:rPr>
              <a:t>,</a:t>
            </a:r>
            <a:r>
              <a:rPr sz="2400" spc="-70" dirty="0">
                <a:latin typeface="Times New Roman"/>
                <a:cs typeface="Times New Roman"/>
              </a:rPr>
              <a:t> </a:t>
            </a:r>
            <a:r>
              <a:rPr sz="2400" spc="-5" dirty="0">
                <a:latin typeface="Calibri"/>
                <a:cs typeface="Calibri"/>
              </a:rPr>
              <a:t>d</a:t>
            </a:r>
            <a:r>
              <a:rPr sz="2400" dirty="0">
                <a:latin typeface="Calibri"/>
                <a:cs typeface="Calibri"/>
              </a:rPr>
              <a:t>i</a:t>
            </a:r>
            <a:r>
              <a:rPr sz="2400" spc="-15" dirty="0">
                <a:latin typeface="Calibri"/>
                <a:cs typeface="Calibri"/>
              </a:rPr>
              <a:t>a</a:t>
            </a:r>
            <a:r>
              <a:rPr sz="2400" spc="-30" dirty="0">
                <a:latin typeface="Calibri"/>
                <a:cs typeface="Calibri"/>
              </a:rPr>
              <a:t>g</a:t>
            </a:r>
            <a:r>
              <a:rPr sz="2400" spc="-5" dirty="0">
                <a:latin typeface="Calibri"/>
                <a:cs typeface="Calibri"/>
              </a:rPr>
              <a:t>ona</a:t>
            </a:r>
            <a:r>
              <a:rPr sz="2400" dirty="0">
                <a:latin typeface="Calibri"/>
                <a:cs typeface="Calibri"/>
              </a:rPr>
              <a:t>l</a:t>
            </a:r>
            <a:r>
              <a:rPr sz="2400" spc="-7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20" dirty="0">
                <a:latin typeface="Calibri"/>
                <a:cs typeface="Calibri"/>
              </a:rPr>
              <a:t>th</a:t>
            </a:r>
            <a:r>
              <a:rPr sz="2400" spc="-15" dirty="0">
                <a:latin typeface="Calibri"/>
                <a:cs typeface="Calibri"/>
              </a:rPr>
              <a:t>e</a:t>
            </a:r>
            <a:r>
              <a:rPr sz="2400" spc="-60" dirty="0">
                <a:latin typeface="Times New Roman"/>
                <a:cs typeface="Times New Roman"/>
              </a:rPr>
              <a:t> </a:t>
            </a:r>
            <a:r>
              <a:rPr sz="2400" spc="-5" dirty="0">
                <a:latin typeface="Calibri"/>
                <a:cs typeface="Calibri"/>
              </a:rPr>
              <a:t>on</a:t>
            </a:r>
            <a:r>
              <a:rPr sz="2400" dirty="0">
                <a:latin typeface="Calibri"/>
                <a:cs typeface="Calibri"/>
              </a:rPr>
              <a:t>e</a:t>
            </a:r>
            <a:r>
              <a:rPr sz="2400" spc="-55"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15" dirty="0">
                <a:latin typeface="Calibri"/>
                <a:cs typeface="Calibri"/>
              </a:rPr>
              <a:t>f</a:t>
            </a:r>
            <a:r>
              <a:rPr sz="2400" spc="-50" dirty="0">
                <a:latin typeface="Calibri"/>
                <a:cs typeface="Calibri"/>
              </a:rPr>
              <a:t>r</a:t>
            </a:r>
            <a:r>
              <a:rPr sz="2400" spc="-5" dirty="0">
                <a:latin typeface="Calibri"/>
                <a:cs typeface="Calibri"/>
              </a:rPr>
              <a:t>o</a:t>
            </a:r>
            <a:r>
              <a:rPr sz="2400" spc="-30" dirty="0">
                <a:latin typeface="Calibri"/>
                <a:cs typeface="Calibri"/>
              </a:rPr>
              <a:t>n</a:t>
            </a:r>
            <a:r>
              <a:rPr sz="2400" spc="-10" dirty="0">
                <a:latin typeface="Calibri"/>
                <a:cs typeface="Calibri"/>
              </a:rPr>
              <a:t>t:</a:t>
            </a:r>
            <a:endParaRPr sz="2400">
              <a:latin typeface="Calibri"/>
              <a:cs typeface="Calibri"/>
            </a:endParaRPr>
          </a:p>
          <a:p>
            <a:pPr marL="5309235" marR="650875" indent="-332740">
              <a:lnSpc>
                <a:spcPts val="2510"/>
              </a:lnSpc>
              <a:spcBef>
                <a:spcPts val="725"/>
              </a:spcBef>
            </a:pPr>
            <a:r>
              <a:rPr sz="2400" spc="-5" dirty="0">
                <a:latin typeface="Calibri"/>
                <a:cs typeface="Calibri"/>
              </a:rPr>
              <a:t>Ch</a:t>
            </a:r>
            <a:r>
              <a:rPr sz="2400" dirty="0">
                <a:latin typeface="Calibri"/>
                <a:cs typeface="Calibri"/>
              </a:rPr>
              <a:t>a</a:t>
            </a:r>
            <a:r>
              <a:rPr sz="2400" spc="-5" dirty="0">
                <a:latin typeface="Calibri"/>
                <a:cs typeface="Calibri"/>
              </a:rPr>
              <a:t>nne</a:t>
            </a:r>
            <a:r>
              <a:rPr sz="2400" dirty="0">
                <a:latin typeface="Calibri"/>
                <a:cs typeface="Calibri"/>
              </a:rPr>
              <a:t>l</a:t>
            </a:r>
            <a:r>
              <a:rPr sz="2400" spc="-80" dirty="0">
                <a:latin typeface="Times New Roman"/>
                <a:cs typeface="Times New Roman"/>
              </a:rPr>
              <a:t> </a:t>
            </a:r>
            <a:r>
              <a:rPr sz="2400" spc="-25" dirty="0">
                <a:latin typeface="Calibri"/>
                <a:cs typeface="Calibri"/>
              </a:rPr>
              <a:t>a</a:t>
            </a:r>
            <a:r>
              <a:rPr sz="2400" spc="-10" dirty="0">
                <a:latin typeface="Calibri"/>
                <a:cs typeface="Calibri"/>
              </a:rPr>
              <a:t>t</a:t>
            </a:r>
            <a:r>
              <a:rPr sz="2400" spc="-60" dirty="0">
                <a:latin typeface="Times New Roman"/>
                <a:cs typeface="Times New Roman"/>
              </a:rPr>
              <a:t> </a:t>
            </a:r>
            <a:r>
              <a:rPr sz="2400" spc="-15" dirty="0">
                <a:latin typeface="Calibri"/>
                <a:cs typeface="Calibri"/>
              </a:rPr>
              <a:t>the</a:t>
            </a:r>
            <a:r>
              <a:rPr sz="2400" spc="-10" dirty="0">
                <a:latin typeface="Times New Roman"/>
                <a:cs typeface="Times New Roman"/>
              </a:rPr>
              <a:t> </a:t>
            </a:r>
            <a:r>
              <a:rPr sz="2400" spc="-5" dirty="0">
                <a:latin typeface="Calibri"/>
                <a:cs typeface="Calibri"/>
              </a:rPr>
              <a:t>ba</a:t>
            </a:r>
            <a:r>
              <a:rPr sz="2400" spc="5" dirty="0">
                <a:latin typeface="Calibri"/>
                <a:cs typeface="Calibri"/>
              </a:rPr>
              <a:t>c</a:t>
            </a:r>
            <a:r>
              <a:rPr sz="2400" spc="-15" dirty="0">
                <a:latin typeface="Calibri"/>
                <a:cs typeface="Calibri"/>
              </a:rPr>
              <a:t>k</a:t>
            </a:r>
            <a:r>
              <a:rPr sz="2400" spc="-85" dirty="0">
                <a:latin typeface="Times New Roman"/>
                <a:cs typeface="Times New Roman"/>
              </a:rPr>
              <a:t> </a:t>
            </a:r>
            <a:r>
              <a:rPr sz="2400" spc="-5" dirty="0">
                <a:latin typeface="Calibri"/>
                <a:cs typeface="Calibri"/>
              </a:rPr>
              <a:t>s</a:t>
            </a:r>
            <a:r>
              <a:rPr sz="2400" dirty="0">
                <a:latin typeface="Calibri"/>
                <a:cs typeface="Calibri"/>
              </a:rPr>
              <a:t>i</a:t>
            </a:r>
            <a:r>
              <a:rPr sz="2400" spc="-20" dirty="0">
                <a:latin typeface="Calibri"/>
                <a:cs typeface="Calibri"/>
              </a:rPr>
              <a:t>de</a:t>
            </a:r>
            <a:endParaRPr sz="2400">
              <a:latin typeface="Calibri"/>
              <a:cs typeface="Calibri"/>
            </a:endParaRPr>
          </a:p>
          <a:p>
            <a:pPr>
              <a:lnSpc>
                <a:spcPct val="100000"/>
              </a:lnSpc>
              <a:spcBef>
                <a:spcPts val="36"/>
              </a:spcBef>
            </a:pPr>
            <a:endParaRPr sz="3100">
              <a:latin typeface="Times New Roman"/>
              <a:cs typeface="Times New Roman"/>
            </a:endParaRPr>
          </a:p>
          <a:p>
            <a:pPr marL="2146300" marR="3621404">
              <a:lnSpc>
                <a:spcPts val="2510"/>
              </a:lnSpc>
            </a:pPr>
            <a:r>
              <a:rPr sz="2400" spc="-5" dirty="0">
                <a:latin typeface="Calibri"/>
                <a:cs typeface="Calibri"/>
              </a:rPr>
              <a:t>Ch</a:t>
            </a:r>
            <a:r>
              <a:rPr sz="2400" dirty="0">
                <a:latin typeface="Calibri"/>
                <a:cs typeface="Calibri"/>
              </a:rPr>
              <a:t>a</a:t>
            </a:r>
            <a:r>
              <a:rPr sz="2400" spc="-5" dirty="0">
                <a:latin typeface="Calibri"/>
                <a:cs typeface="Calibri"/>
              </a:rPr>
              <a:t>nne</a:t>
            </a:r>
            <a:r>
              <a:rPr sz="2400" dirty="0">
                <a:latin typeface="Calibri"/>
                <a:cs typeface="Calibri"/>
              </a:rPr>
              <a:t>l</a:t>
            </a:r>
            <a:r>
              <a:rPr sz="2400" spc="-80" dirty="0">
                <a:latin typeface="Times New Roman"/>
                <a:cs typeface="Times New Roman"/>
              </a:rPr>
              <a:t> </a:t>
            </a:r>
            <a:r>
              <a:rPr sz="2400" spc="-5" dirty="0">
                <a:latin typeface="Calibri"/>
                <a:cs typeface="Calibri"/>
              </a:rPr>
              <a:t>on</a:t>
            </a:r>
            <a:r>
              <a:rPr sz="2400" spc="-5" dirty="0">
                <a:latin typeface="Times New Roman"/>
                <a:cs typeface="Times New Roman"/>
              </a:rPr>
              <a:t> </a:t>
            </a:r>
            <a:r>
              <a:rPr sz="2400" spc="-15" dirty="0">
                <a:latin typeface="Calibri"/>
                <a:cs typeface="Calibri"/>
              </a:rPr>
              <a:t>the</a:t>
            </a:r>
            <a:r>
              <a:rPr sz="2400" spc="-70"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spc="-30" dirty="0">
                <a:latin typeface="Calibri"/>
                <a:cs typeface="Calibri"/>
              </a:rPr>
              <a:t>n</a:t>
            </a:r>
            <a:r>
              <a:rPr sz="2400" spc="-10" dirty="0">
                <a:latin typeface="Calibri"/>
                <a:cs typeface="Calibri"/>
              </a:rPr>
              <a:t>t</a:t>
            </a:r>
            <a:r>
              <a:rPr sz="2400" spc="-60" dirty="0">
                <a:latin typeface="Times New Roman"/>
                <a:cs typeface="Times New Roman"/>
              </a:rPr>
              <a:t> </a:t>
            </a:r>
            <a:r>
              <a:rPr sz="2400" spc="-5" dirty="0">
                <a:latin typeface="Calibri"/>
                <a:cs typeface="Calibri"/>
              </a:rPr>
              <a:t>s</a:t>
            </a:r>
            <a:r>
              <a:rPr sz="2400" dirty="0">
                <a:latin typeface="Calibri"/>
                <a:cs typeface="Calibri"/>
              </a:rPr>
              <a:t>i</a:t>
            </a:r>
            <a:r>
              <a:rPr sz="2400" spc="-20" dirty="0">
                <a:latin typeface="Calibri"/>
                <a:cs typeface="Calibri"/>
              </a:rPr>
              <a:t>de</a:t>
            </a:r>
            <a:endParaRPr sz="2400">
              <a:latin typeface="Calibri"/>
              <a:cs typeface="Calibri"/>
            </a:endParaRPr>
          </a:p>
          <a:p>
            <a:pPr marL="1625600">
              <a:lnSpc>
                <a:spcPct val="100000"/>
              </a:lnSpc>
              <a:spcBef>
                <a:spcPts val="640"/>
              </a:spcBef>
            </a:pPr>
            <a:r>
              <a:rPr sz="2400" dirty="0">
                <a:latin typeface="Calibri"/>
                <a:cs typeface="Calibri"/>
              </a:rPr>
              <a:t>2</a:t>
            </a:r>
            <a:r>
              <a:rPr sz="2400" spc="-15" dirty="0">
                <a:latin typeface="Calibri"/>
                <a:cs typeface="Calibri"/>
              </a:rPr>
              <a:t>.5</a:t>
            </a:r>
            <a:r>
              <a:rPr sz="2400" spc="-80" dirty="0">
                <a:latin typeface="Times New Roman"/>
                <a:cs typeface="Times New Roman"/>
              </a:rPr>
              <a:t> </a:t>
            </a:r>
            <a:r>
              <a:rPr sz="2400" spc="-15" dirty="0">
                <a:latin typeface="Calibri"/>
                <a:cs typeface="Calibri"/>
              </a:rPr>
              <a:t>cm</a:t>
            </a:r>
            <a:endParaRPr sz="2400">
              <a:latin typeface="Calibri"/>
              <a:cs typeface="Calibri"/>
            </a:endParaRPr>
          </a:p>
          <a:p>
            <a:pPr marL="12700">
              <a:lnSpc>
                <a:spcPct val="100000"/>
              </a:lnSpc>
              <a:spcBef>
                <a:spcPts val="240"/>
              </a:spcBef>
            </a:pPr>
            <a:r>
              <a:rPr sz="2400" dirty="0">
                <a:latin typeface="Arial"/>
                <a:cs typeface="Arial"/>
              </a:rPr>
              <a:t>►</a:t>
            </a:r>
            <a:r>
              <a:rPr sz="2400" spc="-145" dirty="0">
                <a:latin typeface="Arial"/>
                <a:cs typeface="Arial"/>
              </a:rPr>
              <a:t> </a:t>
            </a:r>
            <a:r>
              <a:rPr sz="2400" dirty="0">
                <a:latin typeface="Calibri"/>
                <a:cs typeface="Calibri"/>
              </a:rPr>
              <a:t>MEM</a:t>
            </a:r>
            <a:r>
              <a:rPr sz="2400" spc="-5" dirty="0">
                <a:latin typeface="Calibri"/>
                <a:cs typeface="Calibri"/>
              </a:rPr>
              <a:t>S-base</a:t>
            </a:r>
            <a:r>
              <a:rPr sz="2400" dirty="0">
                <a:latin typeface="Calibri"/>
                <a:cs typeface="Calibri"/>
              </a:rPr>
              <a:t>d</a:t>
            </a:r>
            <a:r>
              <a:rPr sz="2400" spc="-55" dirty="0">
                <a:latin typeface="Times New Roman"/>
                <a:cs typeface="Times New Roman"/>
              </a:rPr>
              <a:t> </a:t>
            </a:r>
            <a:r>
              <a:rPr sz="2400" spc="-25" dirty="0">
                <a:latin typeface="Calibri"/>
                <a:cs typeface="Calibri"/>
              </a:rPr>
              <a:t>c</a:t>
            </a:r>
            <a:r>
              <a:rPr sz="2400" spc="-5" dirty="0">
                <a:latin typeface="Calibri"/>
                <a:cs typeface="Calibri"/>
              </a:rPr>
              <a:t>o</a:t>
            </a:r>
            <a:r>
              <a:rPr sz="2400" spc="-30" dirty="0">
                <a:latin typeface="Calibri"/>
                <a:cs typeface="Calibri"/>
              </a:rPr>
              <a:t>a</a:t>
            </a:r>
            <a:r>
              <a:rPr sz="2400" dirty="0">
                <a:latin typeface="Calibri"/>
                <a:cs typeface="Calibri"/>
              </a:rPr>
              <a:t>ti</a:t>
            </a:r>
            <a:r>
              <a:rPr sz="2400" spc="-5" dirty="0">
                <a:latin typeface="Calibri"/>
                <a:cs typeface="Calibri"/>
              </a:rPr>
              <a:t>n</a:t>
            </a:r>
            <a:r>
              <a:rPr sz="2400" dirty="0">
                <a:latin typeface="Calibri"/>
                <a:cs typeface="Calibri"/>
              </a:rPr>
              <a:t>g</a:t>
            </a:r>
            <a:r>
              <a:rPr sz="2400" spc="-80" dirty="0">
                <a:latin typeface="Times New Roman"/>
                <a:cs typeface="Times New Roman"/>
              </a:rPr>
              <a:t> </a:t>
            </a:r>
            <a:r>
              <a:rPr sz="2400" dirty="0">
                <a:latin typeface="Calibri"/>
                <a:cs typeface="Calibri"/>
              </a:rPr>
              <a:t>is</a:t>
            </a:r>
            <a:r>
              <a:rPr sz="2400" spc="-80" dirty="0">
                <a:latin typeface="Times New Roman"/>
                <a:cs typeface="Times New Roman"/>
              </a:rPr>
              <a:t> </a:t>
            </a:r>
            <a:r>
              <a:rPr sz="2400" dirty="0">
                <a:latin typeface="Calibri"/>
                <a:cs typeface="Calibri"/>
              </a:rPr>
              <a:t>li</a:t>
            </a:r>
            <a:r>
              <a:rPr sz="2400" spc="-75" dirty="0">
                <a:latin typeface="Calibri"/>
                <a:cs typeface="Calibri"/>
              </a:rPr>
              <a:t>k</a:t>
            </a:r>
            <a:r>
              <a:rPr sz="2400" dirty="0">
                <a:latin typeface="Calibri"/>
                <a:cs typeface="Calibri"/>
              </a:rPr>
              <a:t>ely</a:t>
            </a:r>
            <a:r>
              <a:rPr sz="2400" spc="-65" dirty="0">
                <a:latin typeface="Times New Roman"/>
                <a:cs typeface="Times New Roman"/>
              </a:rPr>
              <a:t> </a:t>
            </a:r>
            <a:r>
              <a:rPr sz="2400" spc="-25" dirty="0">
                <a:latin typeface="Calibri"/>
                <a:cs typeface="Calibri"/>
              </a:rPr>
              <a:t>t</a:t>
            </a:r>
            <a:r>
              <a:rPr sz="2400" dirty="0">
                <a:latin typeface="Calibri"/>
                <a:cs typeface="Calibri"/>
              </a:rPr>
              <a:t>o</a:t>
            </a:r>
            <a:r>
              <a:rPr sz="2400" spc="-80" dirty="0">
                <a:latin typeface="Times New Roman"/>
                <a:cs typeface="Times New Roman"/>
              </a:rPr>
              <a:t> </a:t>
            </a:r>
            <a:r>
              <a:rPr sz="2400" spc="-20" dirty="0">
                <a:latin typeface="Calibri"/>
                <a:cs typeface="Calibri"/>
              </a:rPr>
              <a:t>o</a:t>
            </a:r>
            <a:r>
              <a:rPr sz="2400" spc="-30" dirty="0">
                <a:latin typeface="Calibri"/>
                <a:cs typeface="Calibri"/>
              </a:rPr>
              <a:t>v</a:t>
            </a:r>
            <a:r>
              <a:rPr sz="2400" dirty="0">
                <a:latin typeface="Calibri"/>
                <a:cs typeface="Calibri"/>
              </a:rPr>
              <a:t>e</a:t>
            </a:r>
            <a:r>
              <a:rPr sz="2400" spc="-35" dirty="0">
                <a:latin typeface="Calibri"/>
                <a:cs typeface="Calibri"/>
              </a:rPr>
              <a:t>r</a:t>
            </a:r>
            <a:r>
              <a:rPr sz="2400" spc="-20" dirty="0">
                <a:latin typeface="Calibri"/>
                <a:cs typeface="Calibri"/>
              </a:rPr>
              <a:t>c</a:t>
            </a:r>
            <a:r>
              <a:rPr sz="2400" spc="-5" dirty="0">
                <a:latin typeface="Calibri"/>
                <a:cs typeface="Calibri"/>
              </a:rPr>
              <a:t>om</a:t>
            </a:r>
            <a:r>
              <a:rPr sz="2400" dirty="0">
                <a:latin typeface="Calibri"/>
                <a:cs typeface="Calibri"/>
              </a:rPr>
              <a:t>e</a:t>
            </a:r>
            <a:r>
              <a:rPr sz="2400" spc="-55" dirty="0">
                <a:latin typeface="Times New Roman"/>
                <a:cs typeface="Times New Roman"/>
              </a:rPr>
              <a:t> </a:t>
            </a:r>
            <a:r>
              <a:rPr sz="2400" dirty="0">
                <a:latin typeface="Calibri"/>
                <a:cs typeface="Calibri"/>
              </a:rPr>
              <a:t>th</a:t>
            </a:r>
            <a:r>
              <a:rPr sz="2400" spc="-10" dirty="0">
                <a:latin typeface="Calibri"/>
                <a:cs typeface="Calibri"/>
              </a:rPr>
              <a:t>i</a:t>
            </a:r>
            <a:r>
              <a:rPr sz="2400" dirty="0">
                <a:latin typeface="Calibri"/>
                <a:cs typeface="Calibri"/>
              </a:rPr>
              <a:t>s</a:t>
            </a:r>
            <a:r>
              <a:rPr sz="2400" spc="-60" dirty="0">
                <a:latin typeface="Times New Roman"/>
                <a:cs typeface="Times New Roman"/>
              </a:rPr>
              <a:t> </a:t>
            </a:r>
            <a:r>
              <a:rPr sz="2400" dirty="0">
                <a:latin typeface="Calibri"/>
                <a:cs typeface="Calibri"/>
              </a:rPr>
              <a:t>l</a:t>
            </a:r>
            <a:r>
              <a:rPr sz="2400" spc="-10" dirty="0">
                <a:latin typeface="Calibri"/>
                <a:cs typeface="Calibri"/>
              </a:rPr>
              <a:t>i</a:t>
            </a:r>
            <a:r>
              <a:rPr sz="2400" dirty="0">
                <a:latin typeface="Calibri"/>
                <a:cs typeface="Calibri"/>
              </a:rPr>
              <a:t>mi</a:t>
            </a:r>
            <a:r>
              <a:rPr sz="2400" spc="-25" dirty="0">
                <a:latin typeface="Calibri"/>
                <a:cs typeface="Calibri"/>
              </a:rPr>
              <a:t>ta</a:t>
            </a:r>
            <a:r>
              <a:rPr sz="2400" dirty="0">
                <a:latin typeface="Calibri"/>
                <a:cs typeface="Calibri"/>
              </a:rPr>
              <a:t>ti</a:t>
            </a:r>
            <a:r>
              <a:rPr sz="2400" spc="-10" dirty="0">
                <a:latin typeface="Calibri"/>
                <a:cs typeface="Calibri"/>
              </a:rPr>
              <a:t>o</a:t>
            </a:r>
            <a:r>
              <a:rPr sz="2400" spc="-5" dirty="0">
                <a:latin typeface="Calibri"/>
                <a:cs typeface="Calibri"/>
              </a:rPr>
              <a:t>n.</a:t>
            </a:r>
            <a:endParaRPr sz="2400">
              <a:latin typeface="Calibri"/>
              <a:cs typeface="Calibri"/>
            </a:endParaRPr>
          </a:p>
        </p:txBody>
      </p:sp>
      <p:sp>
        <p:nvSpPr>
          <p:cNvPr id="11" name="object 11"/>
          <p:cNvSpPr txBox="1"/>
          <p:nvPr/>
        </p:nvSpPr>
        <p:spPr>
          <a:xfrm>
            <a:off x="2447660" y="174416"/>
            <a:ext cx="4928235" cy="457834"/>
          </a:xfrm>
          <a:prstGeom prst="rect">
            <a:avLst/>
          </a:prstGeom>
        </p:spPr>
        <p:txBody>
          <a:bodyPr vert="horz" wrap="square" lIns="0" tIns="0" rIns="0" bIns="0" rtlCol="0">
            <a:spAutoFit/>
          </a:bodyPr>
          <a:lstStyle/>
          <a:p>
            <a:pPr marL="12700">
              <a:lnSpc>
                <a:spcPct val="100000"/>
              </a:lnSpc>
            </a:pPr>
            <a:r>
              <a:rPr sz="3600" dirty="0">
                <a:latin typeface="Times New Roman"/>
                <a:cs typeface="Times New Roman"/>
              </a:rPr>
              <a:t>Pape</a:t>
            </a:r>
            <a:r>
              <a:rPr sz="3600" spc="-80" dirty="0">
                <a:latin typeface="Times New Roman"/>
                <a:cs typeface="Times New Roman"/>
              </a:rPr>
              <a:t>r</a:t>
            </a:r>
            <a:r>
              <a:rPr sz="3600" dirty="0">
                <a:latin typeface="Times New Roman"/>
                <a:cs typeface="Times New Roman"/>
              </a:rPr>
              <a:t>-Based</a:t>
            </a:r>
            <a:r>
              <a:rPr sz="3600" spc="-10" dirty="0">
                <a:latin typeface="Times New Roman"/>
                <a:cs typeface="Times New Roman"/>
              </a:rPr>
              <a:t> </a:t>
            </a:r>
            <a:r>
              <a:rPr sz="3600" dirty="0">
                <a:latin typeface="Times New Roman"/>
                <a:cs typeface="Times New Roman"/>
              </a:rPr>
              <a:t>Microf</a:t>
            </a:r>
            <a:r>
              <a:rPr sz="3600" spc="-15" dirty="0">
                <a:latin typeface="Times New Roman"/>
                <a:cs typeface="Times New Roman"/>
              </a:rPr>
              <a:t>l</a:t>
            </a:r>
            <a:r>
              <a:rPr sz="3600" dirty="0">
                <a:latin typeface="Times New Roman"/>
                <a:cs typeface="Times New Roman"/>
              </a:rPr>
              <a:t>uid</a:t>
            </a:r>
            <a:r>
              <a:rPr sz="3600" spc="-15" dirty="0">
                <a:latin typeface="Times New Roman"/>
                <a:cs typeface="Times New Roman"/>
              </a:rPr>
              <a:t>i</a:t>
            </a:r>
            <a:r>
              <a:rPr sz="3600" dirty="0">
                <a:latin typeface="Times New Roman"/>
                <a:cs typeface="Times New Roman"/>
              </a:rPr>
              <a:t>cs</a:t>
            </a:r>
            <a:endParaRPr sz="3600">
              <a:latin typeface="Times New Roman"/>
              <a:cs typeface="Times New Roman"/>
            </a:endParaRPr>
          </a:p>
        </p:txBody>
      </p:sp>
      <p:sp>
        <p:nvSpPr>
          <p:cNvPr id="12" name="object 12"/>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
        <p:nvSpPr>
          <p:cNvPr id="13" name="object 13"/>
          <p:cNvSpPr/>
          <p:nvPr/>
        </p:nvSpPr>
        <p:spPr>
          <a:xfrm>
            <a:off x="2466344" y="4085975"/>
            <a:ext cx="1970405" cy="1901825"/>
          </a:xfrm>
          <a:custGeom>
            <a:avLst/>
            <a:gdLst/>
            <a:ahLst/>
            <a:cxnLst/>
            <a:rect l="l" t="t" r="r" b="b"/>
            <a:pathLst>
              <a:path w="1970404" h="1901825">
                <a:moveTo>
                  <a:pt x="12441" y="1862946"/>
                </a:moveTo>
                <a:lnTo>
                  <a:pt x="0" y="1456681"/>
                </a:lnTo>
                <a:lnTo>
                  <a:pt x="18025" y="1475862"/>
                </a:lnTo>
                <a:lnTo>
                  <a:pt x="1570853" y="19168"/>
                </a:lnTo>
                <a:lnTo>
                  <a:pt x="1552962" y="0"/>
                </a:lnTo>
                <a:lnTo>
                  <a:pt x="1957584" y="38349"/>
                </a:lnTo>
                <a:lnTo>
                  <a:pt x="1970019" y="444495"/>
                </a:lnTo>
                <a:lnTo>
                  <a:pt x="1951975" y="425314"/>
                </a:lnTo>
                <a:lnTo>
                  <a:pt x="399025" y="1882139"/>
                </a:lnTo>
                <a:lnTo>
                  <a:pt x="417063" y="1901296"/>
                </a:lnTo>
                <a:lnTo>
                  <a:pt x="12441" y="1862946"/>
                </a:lnTo>
                <a:close/>
              </a:path>
            </a:pathLst>
          </a:custGeom>
          <a:ln w="25399">
            <a:solidFill>
              <a:srgbClr val="000000"/>
            </a:solidFill>
            <a:prstDash val="lgDash"/>
          </a:ln>
        </p:spPr>
        <p:txBody>
          <a:bodyPr wrap="square" lIns="0" tIns="0" rIns="0" bIns="0" rtlCol="0"/>
          <a:lstStyle/>
          <a:p>
            <a:endParaRPr/>
          </a:p>
        </p:txBody>
      </p:sp>
      <p:sp>
        <p:nvSpPr>
          <p:cNvPr id="14" name="object 14"/>
          <p:cNvSpPr/>
          <p:nvPr/>
        </p:nvSpPr>
        <p:spPr>
          <a:xfrm>
            <a:off x="5631423" y="4079879"/>
            <a:ext cx="1844675" cy="1914525"/>
          </a:xfrm>
          <a:custGeom>
            <a:avLst/>
            <a:gdLst/>
            <a:ahLst/>
            <a:cxnLst/>
            <a:rect l="l" t="t" r="r" b="b"/>
            <a:pathLst>
              <a:path w="1844675" h="1914525">
                <a:moveTo>
                  <a:pt x="34808" y="11298"/>
                </a:moveTo>
                <a:lnTo>
                  <a:pt x="403494" y="0"/>
                </a:lnTo>
                <a:lnTo>
                  <a:pt x="386090" y="16382"/>
                </a:lnTo>
                <a:lnTo>
                  <a:pt x="1826788" y="1552145"/>
                </a:lnTo>
                <a:lnTo>
                  <a:pt x="1844192" y="1535847"/>
                </a:lnTo>
                <a:lnTo>
                  <a:pt x="1809384" y="1903070"/>
                </a:lnTo>
                <a:lnTo>
                  <a:pt x="1440576" y="1914357"/>
                </a:lnTo>
                <a:lnTo>
                  <a:pt x="1457980" y="1898035"/>
                </a:lnTo>
                <a:lnTo>
                  <a:pt x="17404" y="362199"/>
                </a:lnTo>
                <a:lnTo>
                  <a:pt x="0" y="378582"/>
                </a:lnTo>
                <a:lnTo>
                  <a:pt x="34808" y="11298"/>
                </a:lnTo>
                <a:close/>
              </a:path>
            </a:pathLst>
          </a:custGeom>
          <a:ln w="25399">
            <a:solidFill>
              <a:srgbClr val="000000"/>
            </a:solidFill>
            <a:prstDash val="lgDash"/>
          </a:ln>
        </p:spPr>
        <p:txBody>
          <a:bodyPr wrap="square" lIns="0" tIns="0" rIns="0" bIns="0" rtlCol="0"/>
          <a:lstStyle/>
          <a:p>
            <a:endParaRPr/>
          </a:p>
        </p:txBody>
      </p:sp>
      <p:sp>
        <p:nvSpPr>
          <p:cNvPr id="15" name="object 15"/>
          <p:cNvSpPr/>
          <p:nvPr/>
        </p:nvSpPr>
        <p:spPr>
          <a:xfrm>
            <a:off x="6323076" y="4113276"/>
            <a:ext cx="2014727" cy="737616"/>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04800"/>
            <a:ext cx="7286625" cy="112395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4294967295"/>
          </p:nvPr>
        </p:nvSpPr>
        <p:spPr>
          <a:xfrm>
            <a:off x="1219200" y="1752599"/>
            <a:ext cx="7324725" cy="43021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Pharma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
        <p:nvSpPr>
          <p:cNvPr id="4" name="object 3"/>
          <p:cNvSpPr/>
          <p:nvPr/>
        </p:nvSpPr>
        <p:spPr>
          <a:xfrm>
            <a:off x="0" y="0"/>
            <a:ext cx="10668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8182" y="1067148"/>
            <a:ext cx="7654925" cy="5565775"/>
          </a:xfrm>
          <a:prstGeom prst="rect">
            <a:avLst/>
          </a:prstGeom>
        </p:spPr>
        <p:txBody>
          <a:bodyPr vert="horz" wrap="square" lIns="0" tIns="0" rIns="0" bIns="0" rtlCol="0">
            <a:spAutoFit/>
          </a:bodyPr>
          <a:lstStyle/>
          <a:p>
            <a:pPr marL="12700" marR="393700">
              <a:lnSpc>
                <a:spcPct val="100800"/>
              </a:lnSpc>
            </a:pPr>
            <a:r>
              <a:rPr sz="2400" dirty="0">
                <a:latin typeface="Times New Roman"/>
                <a:cs typeface="Times New Roman"/>
              </a:rPr>
              <a:t>► Progress</a:t>
            </a:r>
            <a:r>
              <a:rPr sz="2400" spc="-10" dirty="0">
                <a:latin typeface="Times New Roman"/>
                <a:cs typeface="Times New Roman"/>
              </a:rPr>
              <a:t> </a:t>
            </a:r>
            <a:r>
              <a:rPr sz="2400" dirty="0">
                <a:latin typeface="Times New Roman"/>
                <a:cs typeface="Times New Roman"/>
              </a:rPr>
              <a:t>on the </a:t>
            </a:r>
            <a:r>
              <a:rPr sz="2400" spc="-15" dirty="0">
                <a:latin typeface="Times New Roman"/>
                <a:cs typeface="Times New Roman"/>
              </a:rPr>
              <a:t>S</a:t>
            </a:r>
            <a:r>
              <a:rPr sz="2400" dirty="0">
                <a:latin typeface="Times New Roman"/>
                <a:cs typeface="Times New Roman"/>
              </a:rPr>
              <a:t>tudies on</a:t>
            </a:r>
            <a:r>
              <a:rPr sz="2400" spc="-50" dirty="0">
                <a:latin typeface="Times New Roman"/>
                <a:cs typeface="Times New Roman"/>
              </a:rPr>
              <a:t> </a:t>
            </a:r>
            <a:r>
              <a:rPr sz="2400" spc="-150" dirty="0">
                <a:latin typeface="Times New Roman"/>
                <a:cs typeface="Times New Roman"/>
              </a:rPr>
              <a:t>V</a:t>
            </a:r>
            <a:r>
              <a:rPr sz="2400" dirty="0">
                <a:latin typeface="Times New Roman"/>
                <a:cs typeface="Times New Roman"/>
              </a:rPr>
              <a:t>isu</a:t>
            </a:r>
            <a:r>
              <a:rPr sz="2400" spc="5" dirty="0">
                <a:latin typeface="Times New Roman"/>
                <a:cs typeface="Times New Roman"/>
              </a:rPr>
              <a:t>a</a:t>
            </a:r>
            <a:r>
              <a:rPr sz="2400" dirty="0">
                <a:latin typeface="Times New Roman"/>
                <a:cs typeface="Times New Roman"/>
              </a:rPr>
              <a:t>l</a:t>
            </a:r>
            <a:r>
              <a:rPr sz="2400" spc="-10" dirty="0">
                <a:latin typeface="Times New Roman"/>
                <a:cs typeface="Times New Roman"/>
              </a:rPr>
              <a:t> </a:t>
            </a:r>
            <a:r>
              <a:rPr sz="2400" dirty="0">
                <a:latin typeface="Times New Roman"/>
                <a:cs typeface="Times New Roman"/>
              </a:rPr>
              <a:t>Detec</a:t>
            </a:r>
            <a:r>
              <a:rPr sz="2400" spc="-15" dirty="0">
                <a:latin typeface="Times New Roman"/>
                <a:cs typeface="Times New Roman"/>
              </a:rPr>
              <a:t>t</a:t>
            </a:r>
            <a:r>
              <a:rPr sz="2400" dirty="0">
                <a:latin typeface="Times New Roman"/>
                <a:cs typeface="Times New Roman"/>
              </a:rPr>
              <a:t>ion a</a:t>
            </a:r>
            <a:r>
              <a:rPr sz="2400" spc="-15" dirty="0">
                <a:latin typeface="Times New Roman"/>
                <a:cs typeface="Times New Roman"/>
              </a:rPr>
              <a:t>n</a:t>
            </a:r>
            <a:r>
              <a:rPr sz="2400" dirty="0">
                <a:latin typeface="Times New Roman"/>
                <a:cs typeface="Times New Roman"/>
              </a:rPr>
              <a:t>d Surface Modification</a:t>
            </a:r>
            <a:r>
              <a:rPr sz="2400" spc="-95" dirty="0">
                <a:latin typeface="Times New Roman"/>
                <a:cs typeface="Times New Roman"/>
              </a:rPr>
              <a:t> </a:t>
            </a:r>
            <a:r>
              <a:rPr sz="2400" spc="-175" dirty="0">
                <a:latin typeface="Times New Roman"/>
                <a:cs typeface="Times New Roman"/>
              </a:rPr>
              <a:t>T</a:t>
            </a:r>
            <a:r>
              <a:rPr sz="2400" dirty="0">
                <a:latin typeface="Times New Roman"/>
                <a:cs typeface="Times New Roman"/>
              </a:rPr>
              <a:t>es</a:t>
            </a:r>
            <a:r>
              <a:rPr sz="2400" spc="5" dirty="0">
                <a:latin typeface="Times New Roman"/>
                <a:cs typeface="Times New Roman"/>
              </a:rPr>
              <a:t>t</a:t>
            </a:r>
            <a:r>
              <a:rPr sz="2400" dirty="0">
                <a:latin typeface="Times New Roman"/>
                <a:cs typeface="Times New Roman"/>
              </a:rPr>
              <a:t>ing</a:t>
            </a:r>
            <a:r>
              <a:rPr sz="2400" spc="-20" dirty="0">
                <a:latin typeface="Times New Roman"/>
                <a:cs typeface="Times New Roman"/>
              </a:rPr>
              <a:t> </a:t>
            </a:r>
            <a:r>
              <a:rPr sz="2400" dirty="0">
                <a:latin typeface="Times New Roman"/>
                <a:cs typeface="Times New Roman"/>
              </a:rPr>
              <a:t>of Glass Micro</a:t>
            </a:r>
            <a:r>
              <a:rPr sz="2400" spc="-10" dirty="0">
                <a:latin typeface="Times New Roman"/>
                <a:cs typeface="Times New Roman"/>
              </a:rPr>
              <a:t>f</a:t>
            </a:r>
            <a:r>
              <a:rPr sz="2400" dirty="0">
                <a:latin typeface="Times New Roman"/>
                <a:cs typeface="Times New Roman"/>
              </a:rPr>
              <a:t>iber</a:t>
            </a:r>
            <a:r>
              <a:rPr sz="2400" spc="-35" dirty="0">
                <a:latin typeface="Times New Roman"/>
                <a:cs typeface="Times New Roman"/>
              </a:rPr>
              <a:t> </a:t>
            </a:r>
            <a:r>
              <a:rPr sz="2400" dirty="0">
                <a:latin typeface="Times New Roman"/>
                <a:cs typeface="Times New Roman"/>
              </a:rPr>
              <a:t>Filter</a:t>
            </a:r>
            <a:r>
              <a:rPr sz="2400" spc="-35" dirty="0">
                <a:latin typeface="Times New Roman"/>
                <a:cs typeface="Times New Roman"/>
              </a:rPr>
              <a:t> </a:t>
            </a:r>
            <a:r>
              <a:rPr sz="2400" dirty="0">
                <a:latin typeface="Times New Roman"/>
                <a:cs typeface="Times New Roman"/>
              </a:rPr>
              <a:t>Based Biosensor</a:t>
            </a:r>
            <a:r>
              <a:rPr sz="2400" spc="-20" dirty="0">
                <a:latin typeface="Times New Roman"/>
                <a:cs typeface="Times New Roman"/>
              </a:rPr>
              <a:t> </a:t>
            </a:r>
            <a:r>
              <a:rPr sz="2400" dirty="0">
                <a:latin typeface="Times New Roman"/>
                <a:cs typeface="Times New Roman"/>
              </a:rPr>
              <a:t>is presented</a:t>
            </a:r>
            <a:r>
              <a:rPr sz="2400" spc="-25" dirty="0">
                <a:latin typeface="Times New Roman"/>
                <a:cs typeface="Times New Roman"/>
              </a:rPr>
              <a:t> </a:t>
            </a:r>
            <a:r>
              <a:rPr sz="2400" dirty="0">
                <a:latin typeface="Times New Roman"/>
                <a:cs typeface="Times New Roman"/>
              </a:rPr>
              <a:t>th</a:t>
            </a:r>
            <a:r>
              <a:rPr sz="2400" spc="5" dirty="0">
                <a:latin typeface="Times New Roman"/>
                <a:cs typeface="Times New Roman"/>
              </a:rPr>
              <a:t>r</a:t>
            </a:r>
            <a:r>
              <a:rPr sz="2400" dirty="0">
                <a:latin typeface="Times New Roman"/>
                <a:cs typeface="Times New Roman"/>
              </a:rPr>
              <a:t>ough:</a:t>
            </a:r>
            <a:endParaRPr sz="2400">
              <a:latin typeface="Times New Roman"/>
              <a:cs typeface="Times New Roman"/>
            </a:endParaRPr>
          </a:p>
          <a:p>
            <a:pPr marL="12700" marR="80010">
              <a:lnSpc>
                <a:spcPct val="100699"/>
              </a:lnSpc>
              <a:spcBef>
                <a:spcPts val="1195"/>
              </a:spcBef>
              <a:tabLst>
                <a:tab pos="3768090" algn="l"/>
              </a:tabLst>
            </a:pPr>
            <a:r>
              <a:rPr sz="2400" dirty="0">
                <a:latin typeface="Times New Roman"/>
                <a:cs typeface="Times New Roman"/>
              </a:rPr>
              <a:t>1-)</a:t>
            </a:r>
            <a:r>
              <a:rPr sz="2400" spc="-20" dirty="0">
                <a:latin typeface="Times New Roman"/>
                <a:cs typeface="Times New Roman"/>
              </a:rPr>
              <a:t> </a:t>
            </a:r>
            <a:r>
              <a:rPr sz="2400" dirty="0">
                <a:latin typeface="Times New Roman"/>
                <a:cs typeface="Times New Roman"/>
              </a:rPr>
              <a:t>Data of</a:t>
            </a:r>
            <a:r>
              <a:rPr sz="2400" spc="-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previous</a:t>
            </a:r>
            <a:r>
              <a:rPr sz="2400" spc="-20" dirty="0">
                <a:latin typeface="Times New Roman"/>
                <a:cs typeface="Times New Roman"/>
              </a:rPr>
              <a:t> </a:t>
            </a:r>
            <a:r>
              <a:rPr sz="2400" dirty="0">
                <a:latin typeface="Times New Roman"/>
                <a:cs typeface="Times New Roman"/>
              </a:rPr>
              <a:t>work</a:t>
            </a:r>
            <a:r>
              <a:rPr sz="2400" spc="5" dirty="0">
                <a:latin typeface="Times New Roman"/>
                <a:cs typeface="Times New Roman"/>
              </a:rPr>
              <a:t> </a:t>
            </a:r>
            <a:r>
              <a:rPr sz="2400" dirty="0">
                <a:latin typeface="Times New Roman"/>
                <a:cs typeface="Times New Roman"/>
              </a:rPr>
              <a:t>for D</a:t>
            </a:r>
            <a:r>
              <a:rPr sz="2400" spc="-15" dirty="0">
                <a:latin typeface="Times New Roman"/>
                <a:cs typeface="Times New Roman"/>
              </a:rPr>
              <a:t>N</a:t>
            </a:r>
            <a:r>
              <a:rPr sz="2400" dirty="0">
                <a:latin typeface="Times New Roman"/>
                <a:cs typeface="Times New Roman"/>
              </a:rPr>
              <a:t>A</a:t>
            </a:r>
            <a:r>
              <a:rPr sz="2400" spc="-105" dirty="0">
                <a:latin typeface="Times New Roman"/>
                <a:cs typeface="Times New Roman"/>
              </a:rPr>
              <a:t> </a:t>
            </a:r>
            <a:r>
              <a:rPr sz="2400" dirty="0">
                <a:latin typeface="Times New Roman"/>
                <a:cs typeface="Times New Roman"/>
              </a:rPr>
              <a:t>detec</a:t>
            </a:r>
            <a:r>
              <a:rPr sz="2400" spc="5" dirty="0">
                <a:latin typeface="Times New Roman"/>
                <a:cs typeface="Times New Roman"/>
              </a:rPr>
              <a:t>t</a:t>
            </a:r>
            <a:r>
              <a:rPr sz="2400" dirty="0">
                <a:latin typeface="Times New Roman"/>
                <a:cs typeface="Times New Roman"/>
              </a:rPr>
              <a:t>ion</a:t>
            </a:r>
            <a:r>
              <a:rPr sz="2400" spc="-45" dirty="0">
                <a:latin typeface="Times New Roman"/>
                <a:cs typeface="Times New Roman"/>
              </a:rPr>
              <a:t> </a:t>
            </a:r>
            <a:r>
              <a:rPr sz="2400" dirty="0">
                <a:latin typeface="Times New Roman"/>
                <a:cs typeface="Times New Roman"/>
              </a:rPr>
              <a:t>by</a:t>
            </a:r>
            <a:r>
              <a:rPr sz="2400" spc="-100" dirty="0">
                <a:latin typeface="Times New Roman"/>
                <a:cs typeface="Times New Roman"/>
              </a:rPr>
              <a:t> </a:t>
            </a:r>
            <a:r>
              <a:rPr sz="2400" dirty="0">
                <a:latin typeface="Times New Roman"/>
                <a:cs typeface="Times New Roman"/>
              </a:rPr>
              <a:t>Y</a:t>
            </a:r>
            <a:r>
              <a:rPr sz="2400" spc="-10" dirty="0">
                <a:latin typeface="Times New Roman"/>
                <a:cs typeface="Times New Roman"/>
              </a:rPr>
              <a:t>O</a:t>
            </a:r>
            <a:r>
              <a:rPr sz="2400" dirty="0">
                <a:latin typeface="Times New Roman"/>
                <a:cs typeface="Times New Roman"/>
              </a:rPr>
              <a:t>Y</a:t>
            </a:r>
            <a:r>
              <a:rPr sz="2400" spc="20" dirty="0">
                <a:latin typeface="Times New Roman"/>
                <a:cs typeface="Times New Roman"/>
              </a:rPr>
              <a:t>O</a:t>
            </a:r>
            <a:r>
              <a:rPr sz="2400" dirty="0">
                <a:latin typeface="Times New Roman"/>
                <a:cs typeface="Times New Roman"/>
              </a:rPr>
              <a:t>-1 fluorescence</a:t>
            </a:r>
            <a:r>
              <a:rPr sz="2400" spc="-50" dirty="0">
                <a:latin typeface="Times New Roman"/>
                <a:cs typeface="Times New Roman"/>
              </a:rPr>
              <a:t> </a:t>
            </a:r>
            <a:r>
              <a:rPr sz="2400" dirty="0">
                <a:latin typeface="Times New Roman"/>
                <a:cs typeface="Times New Roman"/>
              </a:rPr>
              <a:t>on glass</a:t>
            </a:r>
            <a:r>
              <a:rPr sz="2400" spc="-10" dirty="0">
                <a:latin typeface="Times New Roman"/>
                <a:cs typeface="Times New Roman"/>
              </a:rPr>
              <a:t> </a:t>
            </a:r>
            <a:r>
              <a:rPr sz="2400" spc="-20" dirty="0">
                <a:latin typeface="Times New Roman"/>
                <a:cs typeface="Times New Roman"/>
              </a:rPr>
              <a:t>m</a:t>
            </a:r>
            <a:r>
              <a:rPr sz="2400" dirty="0">
                <a:latin typeface="Times New Roman"/>
                <a:cs typeface="Times New Roman"/>
              </a:rPr>
              <a:t>icrofiber</a:t>
            </a:r>
            <a:r>
              <a:rPr sz="2400" spc="-5" dirty="0">
                <a:latin typeface="Times New Roman"/>
                <a:cs typeface="Times New Roman"/>
              </a:rPr>
              <a:t> </a:t>
            </a:r>
            <a:r>
              <a:rPr sz="2400" dirty="0">
                <a:latin typeface="Times New Roman"/>
                <a:cs typeface="Times New Roman"/>
              </a:rPr>
              <a:t>paper</a:t>
            </a:r>
            <a:r>
              <a:rPr sz="2400" spc="-5" dirty="0">
                <a:latin typeface="Times New Roman"/>
                <a:cs typeface="Times New Roman"/>
              </a:rPr>
              <a:t> </a:t>
            </a:r>
            <a:r>
              <a:rPr sz="2400" spc="10" dirty="0">
                <a:latin typeface="Times New Roman"/>
                <a:cs typeface="Times New Roman"/>
              </a:rPr>
              <a:t>[</a:t>
            </a:r>
            <a:r>
              <a:rPr sz="2400" spc="-320" dirty="0">
                <a:solidFill>
                  <a:srgbClr val="0D0D0D"/>
                </a:solidFill>
                <a:latin typeface="Times New Roman"/>
                <a:cs typeface="Times New Roman"/>
              </a:rPr>
              <a:t>Y</a:t>
            </a:r>
            <a:r>
              <a:rPr sz="2400" dirty="0">
                <a:solidFill>
                  <a:srgbClr val="0D0D0D"/>
                </a:solidFill>
                <a:latin typeface="Times New Roman"/>
                <a:cs typeface="Times New Roman"/>
              </a:rPr>
              <a:t>.</a:t>
            </a:r>
            <a:r>
              <a:rPr sz="2400" spc="-120" dirty="0">
                <a:solidFill>
                  <a:srgbClr val="0D0D0D"/>
                </a:solidFill>
                <a:latin typeface="Times New Roman"/>
                <a:cs typeface="Times New Roman"/>
              </a:rPr>
              <a:t> </a:t>
            </a:r>
            <a:r>
              <a:rPr sz="2400" dirty="0">
                <a:solidFill>
                  <a:srgbClr val="0D0D0D"/>
                </a:solidFill>
                <a:latin typeface="Times New Roman"/>
                <a:cs typeface="Times New Roman"/>
              </a:rPr>
              <a:t>Adiguzel</a:t>
            </a:r>
            <a:r>
              <a:rPr sz="2400" spc="-5" dirty="0">
                <a:solidFill>
                  <a:srgbClr val="0D0D0D"/>
                </a:solidFill>
                <a:latin typeface="Times New Roman"/>
                <a:cs typeface="Times New Roman"/>
              </a:rPr>
              <a:t> </a:t>
            </a:r>
            <a:r>
              <a:rPr sz="2400" dirty="0">
                <a:solidFill>
                  <a:srgbClr val="0D0D0D"/>
                </a:solidFill>
                <a:latin typeface="Times New Roman"/>
                <a:cs typeface="Times New Roman"/>
              </a:rPr>
              <a:t>and</a:t>
            </a:r>
            <a:r>
              <a:rPr sz="2400" spc="-10" dirty="0">
                <a:solidFill>
                  <a:srgbClr val="0D0D0D"/>
                </a:solidFill>
                <a:latin typeface="Times New Roman"/>
                <a:cs typeface="Times New Roman"/>
              </a:rPr>
              <a:t> </a:t>
            </a:r>
            <a:r>
              <a:rPr sz="2400" dirty="0">
                <a:solidFill>
                  <a:srgbClr val="0D0D0D"/>
                </a:solidFill>
                <a:latin typeface="Times New Roman"/>
                <a:cs typeface="Times New Roman"/>
              </a:rPr>
              <a:t>H. Kulah,</a:t>
            </a:r>
            <a:r>
              <a:rPr sz="2400" spc="-15" dirty="0">
                <a:solidFill>
                  <a:srgbClr val="0D0D0D"/>
                </a:solidFill>
                <a:latin typeface="Times New Roman"/>
                <a:cs typeface="Times New Roman"/>
              </a:rPr>
              <a:t> </a:t>
            </a:r>
            <a:r>
              <a:rPr sz="2400" dirty="0">
                <a:solidFill>
                  <a:srgbClr val="0D0D0D"/>
                </a:solidFill>
                <a:latin typeface="Times New Roman"/>
                <a:cs typeface="Times New Roman"/>
              </a:rPr>
              <a:t>(2014) </a:t>
            </a:r>
            <a:r>
              <a:rPr sz="2400" i="1" dirty="0">
                <a:solidFill>
                  <a:srgbClr val="0D0D0D"/>
                </a:solidFill>
                <a:latin typeface="Times New Roman"/>
                <a:cs typeface="Times New Roman"/>
              </a:rPr>
              <a:t>Biosens.</a:t>
            </a:r>
            <a:r>
              <a:rPr sz="2400" i="1" spc="-15" dirty="0">
                <a:solidFill>
                  <a:srgbClr val="0D0D0D"/>
                </a:solidFill>
                <a:latin typeface="Times New Roman"/>
                <a:cs typeface="Times New Roman"/>
              </a:rPr>
              <a:t> </a:t>
            </a:r>
            <a:r>
              <a:rPr sz="2400" i="1" dirty="0">
                <a:solidFill>
                  <a:srgbClr val="0D0D0D"/>
                </a:solidFill>
                <a:latin typeface="Times New Roman"/>
                <a:cs typeface="Times New Roman"/>
              </a:rPr>
              <a:t>Bioe</a:t>
            </a:r>
            <a:r>
              <a:rPr sz="2400" i="1" spc="10" dirty="0">
                <a:solidFill>
                  <a:srgbClr val="0D0D0D"/>
                </a:solidFill>
                <a:latin typeface="Times New Roman"/>
                <a:cs typeface="Times New Roman"/>
              </a:rPr>
              <a:t>l</a:t>
            </a:r>
            <a:r>
              <a:rPr sz="2400" dirty="0">
                <a:solidFill>
                  <a:srgbClr val="0D0D0D"/>
                </a:solidFill>
                <a:latin typeface="Times New Roman"/>
                <a:cs typeface="Times New Roman"/>
              </a:rPr>
              <a:t>.	54:27</a:t>
            </a:r>
            <a:r>
              <a:rPr sz="2400" dirty="0">
                <a:latin typeface="Times New Roman"/>
                <a:cs typeface="Times New Roman"/>
              </a:rPr>
              <a:t>],</a:t>
            </a:r>
            <a:r>
              <a:rPr sz="2400" spc="-20" dirty="0">
                <a:latin typeface="Times New Roman"/>
                <a:cs typeface="Times New Roman"/>
              </a:rPr>
              <a:t> </a:t>
            </a:r>
            <a:r>
              <a:rPr sz="2400" dirty="0">
                <a:latin typeface="Times New Roman"/>
                <a:cs typeface="Times New Roman"/>
              </a:rPr>
              <a:t>which was pr</a:t>
            </a:r>
            <a:r>
              <a:rPr sz="2400" spc="5" dirty="0">
                <a:latin typeface="Times New Roman"/>
                <a:cs typeface="Times New Roman"/>
              </a:rPr>
              <a:t>e</a:t>
            </a:r>
            <a:r>
              <a:rPr sz="2400" dirty="0">
                <a:latin typeface="Times New Roman"/>
                <a:cs typeface="Times New Roman"/>
              </a:rPr>
              <a:t>sen</a:t>
            </a:r>
            <a:r>
              <a:rPr sz="2400" spc="5" dirty="0">
                <a:latin typeface="Times New Roman"/>
                <a:cs typeface="Times New Roman"/>
              </a:rPr>
              <a:t>t</a:t>
            </a:r>
            <a:r>
              <a:rPr sz="2400" dirty="0">
                <a:latin typeface="Times New Roman"/>
                <a:cs typeface="Times New Roman"/>
              </a:rPr>
              <a:t>ed</a:t>
            </a:r>
            <a:r>
              <a:rPr sz="2400" spc="-25" dirty="0">
                <a:latin typeface="Times New Roman"/>
                <a:cs typeface="Times New Roman"/>
              </a:rPr>
              <a:t> </a:t>
            </a:r>
            <a:r>
              <a:rPr sz="2400" dirty="0">
                <a:latin typeface="Times New Roman"/>
                <a:cs typeface="Times New Roman"/>
              </a:rPr>
              <a:t>&amp; discussed</a:t>
            </a:r>
            <a:r>
              <a:rPr sz="2400" spc="-25" dirty="0">
                <a:latin typeface="Times New Roman"/>
                <a:cs typeface="Times New Roman"/>
              </a:rPr>
              <a:t> </a:t>
            </a:r>
            <a:r>
              <a:rPr sz="2400" dirty="0">
                <a:latin typeface="Times New Roman"/>
                <a:cs typeface="Times New Roman"/>
              </a:rPr>
              <a:t>through</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r</a:t>
            </a:r>
            <a:r>
              <a:rPr sz="2400" spc="5" dirty="0">
                <a:latin typeface="Times New Roman"/>
                <a:cs typeface="Times New Roman"/>
              </a:rPr>
              <a:t>e</a:t>
            </a:r>
            <a:r>
              <a:rPr sz="2400" dirty="0">
                <a:latin typeface="Times New Roman"/>
                <a:cs typeface="Times New Roman"/>
              </a:rPr>
              <a:t>-drawn</a:t>
            </a:r>
            <a:r>
              <a:rPr sz="2400" spc="-20" dirty="0">
                <a:latin typeface="Times New Roman"/>
                <a:cs typeface="Times New Roman"/>
              </a:rPr>
              <a:t> </a:t>
            </a:r>
            <a:r>
              <a:rPr sz="2400" dirty="0">
                <a:latin typeface="Times New Roman"/>
                <a:cs typeface="Times New Roman"/>
              </a:rPr>
              <a:t>R</a:t>
            </a:r>
            <a:r>
              <a:rPr sz="2400" spc="-15" dirty="0">
                <a:latin typeface="Times New Roman"/>
                <a:cs typeface="Times New Roman"/>
              </a:rPr>
              <a:t>G</a:t>
            </a:r>
            <a:r>
              <a:rPr sz="2400" dirty="0">
                <a:latin typeface="Times New Roman"/>
                <a:cs typeface="Times New Roman"/>
              </a:rPr>
              <a:t>B</a:t>
            </a:r>
            <a:r>
              <a:rPr sz="2400" spc="15" dirty="0">
                <a:latin typeface="Times New Roman"/>
                <a:cs typeface="Times New Roman"/>
              </a:rPr>
              <a:t> </a:t>
            </a:r>
            <a:r>
              <a:rPr sz="2400" dirty="0">
                <a:latin typeface="Times New Roman"/>
                <a:cs typeface="Times New Roman"/>
              </a:rPr>
              <a:t>profile</a:t>
            </a:r>
            <a:r>
              <a:rPr sz="2400" spc="-25" dirty="0">
                <a:latin typeface="Times New Roman"/>
                <a:cs typeface="Times New Roman"/>
              </a:rPr>
              <a:t> </a:t>
            </a:r>
            <a:r>
              <a:rPr sz="2400" dirty="0">
                <a:latin typeface="Times New Roman"/>
                <a:cs typeface="Times New Roman"/>
              </a:rPr>
              <a:t>plots</a:t>
            </a:r>
            <a:r>
              <a:rPr sz="2400" spc="-20" dirty="0">
                <a:latin typeface="Times New Roman"/>
                <a:cs typeface="Times New Roman"/>
              </a:rPr>
              <a:t> </a:t>
            </a:r>
            <a:r>
              <a:rPr sz="2400" dirty="0">
                <a:latin typeface="Times New Roman"/>
                <a:cs typeface="Times New Roman"/>
              </a:rPr>
              <a:t>of the</a:t>
            </a:r>
            <a:r>
              <a:rPr sz="2400" spc="-10" dirty="0">
                <a:latin typeface="Times New Roman"/>
                <a:cs typeface="Times New Roman"/>
              </a:rPr>
              <a:t> </a:t>
            </a:r>
            <a:r>
              <a:rPr sz="2400" dirty="0">
                <a:latin typeface="Times New Roman"/>
                <a:cs typeface="Times New Roman"/>
              </a:rPr>
              <a:t>data.</a:t>
            </a:r>
            <a:endParaRPr sz="2400">
              <a:latin typeface="Times New Roman"/>
              <a:cs typeface="Times New Roman"/>
            </a:endParaRPr>
          </a:p>
          <a:p>
            <a:pPr marL="12700" marR="5080">
              <a:lnSpc>
                <a:spcPct val="100800"/>
              </a:lnSpc>
              <a:spcBef>
                <a:spcPts val="1200"/>
              </a:spcBef>
              <a:tabLst>
                <a:tab pos="2233295" algn="l"/>
                <a:tab pos="6350000" algn="l"/>
              </a:tabLst>
            </a:pPr>
            <a:r>
              <a:rPr sz="2400" dirty="0">
                <a:latin typeface="Times New Roman"/>
                <a:cs typeface="Times New Roman"/>
              </a:rPr>
              <a:t>2-)</a:t>
            </a:r>
            <a:r>
              <a:rPr sz="2400" spc="-20" dirty="0">
                <a:latin typeface="Times New Roman"/>
                <a:cs typeface="Times New Roman"/>
              </a:rPr>
              <a:t> </a:t>
            </a:r>
            <a:r>
              <a:rPr sz="2400" dirty="0">
                <a:latin typeface="Times New Roman"/>
                <a:cs typeface="Times New Roman"/>
              </a:rPr>
              <a:t>Perfor</a:t>
            </a:r>
            <a:r>
              <a:rPr sz="2400" spc="-20" dirty="0">
                <a:latin typeface="Times New Roman"/>
                <a:cs typeface="Times New Roman"/>
              </a:rPr>
              <a:t>m</a:t>
            </a:r>
            <a:r>
              <a:rPr sz="2400" dirty="0">
                <a:latin typeface="Times New Roman"/>
                <a:cs typeface="Times New Roman"/>
              </a:rPr>
              <a:t>ing</a:t>
            </a:r>
            <a:r>
              <a:rPr sz="2400" spc="10" dirty="0">
                <a:latin typeface="Times New Roman"/>
                <a:cs typeface="Times New Roman"/>
              </a:rPr>
              <a:t> </a:t>
            </a:r>
            <a:r>
              <a:rPr sz="2400" dirty="0">
                <a:latin typeface="Times New Roman"/>
                <a:cs typeface="Times New Roman"/>
              </a:rPr>
              <a:t>further</a:t>
            </a:r>
            <a:r>
              <a:rPr sz="2400" spc="-5" dirty="0">
                <a:latin typeface="Times New Roman"/>
                <a:cs typeface="Times New Roman"/>
              </a:rPr>
              <a:t> </a:t>
            </a:r>
            <a:r>
              <a:rPr sz="2400" dirty="0">
                <a:latin typeface="Times New Roman"/>
                <a:cs typeface="Times New Roman"/>
              </a:rPr>
              <a:t>ana</a:t>
            </a:r>
            <a:r>
              <a:rPr sz="2400" spc="5" dirty="0">
                <a:latin typeface="Times New Roman"/>
                <a:cs typeface="Times New Roman"/>
              </a:rPr>
              <a:t>l</a:t>
            </a:r>
            <a:r>
              <a:rPr sz="2400" dirty="0">
                <a:latin typeface="Times New Roman"/>
                <a:cs typeface="Times New Roman"/>
              </a:rPr>
              <a:t>ysis</a:t>
            </a:r>
            <a:r>
              <a:rPr sz="2400" spc="-30" dirty="0">
                <a:latin typeface="Times New Roman"/>
                <a:cs typeface="Times New Roman"/>
              </a:rPr>
              <a:t> </a:t>
            </a:r>
            <a:r>
              <a:rPr sz="2400" dirty="0">
                <a:latin typeface="Times New Roman"/>
                <a:cs typeface="Times New Roman"/>
              </a:rPr>
              <a:t>of the</a:t>
            </a:r>
            <a:r>
              <a:rPr sz="2400" spc="-10" dirty="0">
                <a:latin typeface="Times New Roman"/>
                <a:cs typeface="Times New Roman"/>
              </a:rPr>
              <a:t> </a:t>
            </a:r>
            <a:r>
              <a:rPr sz="2400" dirty="0">
                <a:latin typeface="Times New Roman"/>
                <a:cs typeface="Times New Roman"/>
              </a:rPr>
              <a:t>data,</a:t>
            </a:r>
            <a:r>
              <a:rPr sz="2400" spc="-25" dirty="0">
                <a:latin typeface="Times New Roman"/>
                <a:cs typeface="Times New Roman"/>
              </a:rPr>
              <a:t> </a:t>
            </a:r>
            <a:r>
              <a:rPr sz="2400" dirty="0">
                <a:latin typeface="Times New Roman"/>
                <a:cs typeface="Times New Roman"/>
              </a:rPr>
              <a:t>by ca</a:t>
            </a:r>
            <a:r>
              <a:rPr sz="2400" spc="5" dirty="0">
                <a:latin typeface="Times New Roman"/>
                <a:cs typeface="Times New Roman"/>
              </a:rPr>
              <a:t>l</a:t>
            </a:r>
            <a:r>
              <a:rPr sz="2400" dirty="0">
                <a:latin typeface="Times New Roman"/>
                <a:cs typeface="Times New Roman"/>
              </a:rPr>
              <a:t>culati</a:t>
            </a:r>
            <a:r>
              <a:rPr sz="2400" spc="-10" dirty="0">
                <a:latin typeface="Times New Roman"/>
                <a:cs typeface="Times New Roman"/>
              </a:rPr>
              <a:t>n</a:t>
            </a:r>
            <a:r>
              <a:rPr sz="2400" dirty="0">
                <a:latin typeface="Times New Roman"/>
                <a:cs typeface="Times New Roman"/>
              </a:rPr>
              <a:t>g</a:t>
            </a:r>
            <a:r>
              <a:rPr sz="2400" spc="-50" dirty="0">
                <a:latin typeface="Times New Roman"/>
                <a:cs typeface="Times New Roman"/>
              </a:rPr>
              <a:t> </a:t>
            </a:r>
            <a:r>
              <a:rPr sz="2400" dirty="0">
                <a:latin typeface="Times New Roman"/>
                <a:cs typeface="Times New Roman"/>
              </a:rPr>
              <a:t>the R/G</a:t>
            </a:r>
            <a:r>
              <a:rPr sz="2400" spc="-20" dirty="0">
                <a:latin typeface="Times New Roman"/>
                <a:cs typeface="Times New Roman"/>
              </a:rPr>
              <a:t> m</a:t>
            </a:r>
            <a:r>
              <a:rPr sz="2400" dirty="0">
                <a:latin typeface="Times New Roman"/>
                <a:cs typeface="Times New Roman"/>
              </a:rPr>
              <a:t>ean</a:t>
            </a:r>
            <a:r>
              <a:rPr sz="2400" spc="10" dirty="0">
                <a:latin typeface="Times New Roman"/>
                <a:cs typeface="Times New Roman"/>
              </a:rPr>
              <a:t> </a:t>
            </a:r>
            <a:r>
              <a:rPr sz="2400" dirty="0">
                <a:latin typeface="Times New Roman"/>
                <a:cs typeface="Times New Roman"/>
              </a:rPr>
              <a:t>rat</a:t>
            </a:r>
            <a:r>
              <a:rPr sz="2400" spc="5" dirty="0">
                <a:latin typeface="Times New Roman"/>
                <a:cs typeface="Times New Roman"/>
              </a:rPr>
              <a:t>i</a:t>
            </a:r>
            <a:r>
              <a:rPr sz="2400" dirty="0">
                <a:latin typeface="Times New Roman"/>
                <a:cs typeface="Times New Roman"/>
              </a:rPr>
              <a:t>os.	R/G </a:t>
            </a:r>
            <a:r>
              <a:rPr sz="2400" spc="-20" dirty="0">
                <a:latin typeface="Times New Roman"/>
                <a:cs typeface="Times New Roman"/>
              </a:rPr>
              <a:t>m</a:t>
            </a:r>
            <a:r>
              <a:rPr sz="2400" dirty="0">
                <a:latin typeface="Times New Roman"/>
                <a:cs typeface="Times New Roman"/>
              </a:rPr>
              <a:t>ean </a:t>
            </a:r>
            <a:r>
              <a:rPr sz="2400" spc="5" dirty="0">
                <a:latin typeface="Times New Roman"/>
                <a:cs typeface="Times New Roman"/>
              </a:rPr>
              <a:t>r</a:t>
            </a:r>
            <a:r>
              <a:rPr sz="2400" dirty="0">
                <a:latin typeface="Times New Roman"/>
                <a:cs typeface="Times New Roman"/>
              </a:rPr>
              <a:t>atios</a:t>
            </a:r>
            <a:r>
              <a:rPr sz="2400" spc="-20" dirty="0">
                <a:latin typeface="Times New Roman"/>
                <a:cs typeface="Times New Roman"/>
              </a:rPr>
              <a:t> </a:t>
            </a:r>
            <a:r>
              <a:rPr sz="2400" dirty="0">
                <a:latin typeface="Times New Roman"/>
                <a:cs typeface="Times New Roman"/>
              </a:rPr>
              <a:t>were</a:t>
            </a:r>
            <a:r>
              <a:rPr sz="2400" spc="-10" dirty="0">
                <a:latin typeface="Times New Roman"/>
                <a:cs typeface="Times New Roman"/>
              </a:rPr>
              <a:t> </a:t>
            </a:r>
            <a:r>
              <a:rPr sz="2400" dirty="0">
                <a:latin typeface="Times New Roman"/>
                <a:cs typeface="Times New Roman"/>
              </a:rPr>
              <a:t>chang</a:t>
            </a:r>
            <a:r>
              <a:rPr sz="2400" spc="5" dirty="0">
                <a:latin typeface="Times New Roman"/>
                <a:cs typeface="Times New Roman"/>
              </a:rPr>
              <a:t>i</a:t>
            </a:r>
            <a:r>
              <a:rPr sz="2400" dirty="0">
                <a:latin typeface="Times New Roman"/>
                <a:cs typeface="Times New Roman"/>
              </a:rPr>
              <a:t>ng,</a:t>
            </a:r>
            <a:r>
              <a:rPr sz="2400" spc="-15" dirty="0">
                <a:latin typeface="Times New Roman"/>
                <a:cs typeface="Times New Roman"/>
              </a:rPr>
              <a:t> </a:t>
            </a:r>
            <a:r>
              <a:rPr sz="2400" dirty="0">
                <a:latin typeface="Times New Roman"/>
                <a:cs typeface="Times New Roman"/>
              </a:rPr>
              <a:t>along</a:t>
            </a:r>
            <a:r>
              <a:rPr sz="2400" spc="-25" dirty="0">
                <a:latin typeface="Times New Roman"/>
                <a:cs typeface="Times New Roman"/>
              </a:rPr>
              <a:t> </a:t>
            </a:r>
            <a:r>
              <a:rPr sz="2400" dirty="0">
                <a:latin typeface="Times New Roman"/>
                <a:cs typeface="Times New Roman"/>
              </a:rPr>
              <a:t>with the</a:t>
            </a:r>
            <a:r>
              <a:rPr sz="2400" spc="-20" dirty="0">
                <a:latin typeface="Times New Roman"/>
                <a:cs typeface="Times New Roman"/>
              </a:rPr>
              <a:t> </a:t>
            </a:r>
            <a:r>
              <a:rPr sz="2400" dirty="0">
                <a:latin typeface="Times New Roman"/>
                <a:cs typeface="Times New Roman"/>
              </a:rPr>
              <a:t>ISO</a:t>
            </a:r>
            <a:r>
              <a:rPr sz="2400" spc="5" dirty="0">
                <a:latin typeface="Times New Roman"/>
                <a:cs typeface="Times New Roman"/>
              </a:rPr>
              <a:t> </a:t>
            </a:r>
            <a:r>
              <a:rPr sz="2400" dirty="0">
                <a:latin typeface="Times New Roman"/>
                <a:cs typeface="Times New Roman"/>
              </a:rPr>
              <a:t>level</a:t>
            </a:r>
            <a:r>
              <a:rPr sz="2400" spc="-35" dirty="0">
                <a:latin typeface="Times New Roman"/>
                <a:cs typeface="Times New Roman"/>
              </a:rPr>
              <a:t> </a:t>
            </a:r>
            <a:r>
              <a:rPr sz="2400" dirty="0">
                <a:latin typeface="Times New Roman"/>
                <a:cs typeface="Times New Roman"/>
              </a:rPr>
              <a:t>that</a:t>
            </a:r>
            <a:r>
              <a:rPr sz="2400" spc="-20" dirty="0">
                <a:latin typeface="Times New Roman"/>
                <a:cs typeface="Times New Roman"/>
              </a:rPr>
              <a:t> </a:t>
            </a:r>
            <a:r>
              <a:rPr sz="2400" dirty="0">
                <a:latin typeface="Times New Roman"/>
                <a:cs typeface="Times New Roman"/>
              </a:rPr>
              <a:t>resul</a:t>
            </a:r>
            <a:r>
              <a:rPr sz="2400" spc="5" dirty="0">
                <a:latin typeface="Times New Roman"/>
                <a:cs typeface="Times New Roman"/>
              </a:rPr>
              <a:t>t</a:t>
            </a:r>
            <a:r>
              <a:rPr sz="2400" dirty="0">
                <a:latin typeface="Times New Roman"/>
                <a:cs typeface="Times New Roman"/>
              </a:rPr>
              <a:t>ed</a:t>
            </a:r>
            <a:r>
              <a:rPr sz="2400" spc="-35" dirty="0">
                <a:latin typeface="Times New Roman"/>
                <a:cs typeface="Times New Roman"/>
              </a:rPr>
              <a:t> </a:t>
            </a:r>
            <a:r>
              <a:rPr sz="2400" dirty="0">
                <a:latin typeface="Times New Roman"/>
                <a:cs typeface="Times New Roman"/>
              </a:rPr>
              <a:t>in 8 folds </a:t>
            </a:r>
            <a:r>
              <a:rPr sz="2400" spc="5" dirty="0">
                <a:latin typeface="Times New Roman"/>
                <a:cs typeface="Times New Roman"/>
              </a:rPr>
              <a:t>l</a:t>
            </a:r>
            <a:r>
              <a:rPr sz="2400" dirty="0">
                <a:latin typeface="Times New Roman"/>
                <a:cs typeface="Times New Roman"/>
              </a:rPr>
              <a:t>ess</a:t>
            </a:r>
            <a:r>
              <a:rPr sz="2400" spc="-10" dirty="0">
                <a:latin typeface="Times New Roman"/>
                <a:cs typeface="Times New Roman"/>
              </a:rPr>
              <a:t> </a:t>
            </a:r>
            <a:r>
              <a:rPr sz="2400" dirty="0">
                <a:latin typeface="Times New Roman"/>
                <a:cs typeface="Times New Roman"/>
              </a:rPr>
              <a:t>exposu</a:t>
            </a:r>
            <a:r>
              <a:rPr sz="2400" spc="5" dirty="0">
                <a:latin typeface="Times New Roman"/>
                <a:cs typeface="Times New Roman"/>
              </a:rPr>
              <a:t>r</a:t>
            </a:r>
            <a:r>
              <a:rPr sz="2400" dirty="0">
                <a:latin typeface="Times New Roman"/>
                <a:cs typeface="Times New Roman"/>
              </a:rPr>
              <a:t>e.	This outco</a:t>
            </a:r>
            <a:r>
              <a:rPr sz="2400" spc="-20" dirty="0">
                <a:latin typeface="Times New Roman"/>
                <a:cs typeface="Times New Roman"/>
              </a:rPr>
              <a:t>m</a:t>
            </a:r>
            <a:r>
              <a:rPr sz="2400" dirty="0">
                <a:latin typeface="Times New Roman"/>
                <a:cs typeface="Times New Roman"/>
              </a:rPr>
              <a:t>e</a:t>
            </a:r>
            <a:r>
              <a:rPr sz="2400" spc="-25" dirty="0">
                <a:latin typeface="Times New Roman"/>
                <a:cs typeface="Times New Roman"/>
              </a:rPr>
              <a:t> </a:t>
            </a:r>
            <a:r>
              <a:rPr sz="2400" dirty="0">
                <a:latin typeface="Times New Roman"/>
                <a:cs typeface="Times New Roman"/>
              </a:rPr>
              <a:t>can have</a:t>
            </a:r>
            <a:r>
              <a:rPr sz="2400" spc="-10" dirty="0">
                <a:latin typeface="Times New Roman"/>
                <a:cs typeface="Times New Roman"/>
              </a:rPr>
              <a:t> </a:t>
            </a:r>
            <a:r>
              <a:rPr sz="2400" dirty="0">
                <a:latin typeface="Times New Roman"/>
                <a:cs typeface="Times New Roman"/>
              </a:rPr>
              <a:t>relevance</a:t>
            </a:r>
            <a:r>
              <a:rPr sz="2400" spc="-4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so</a:t>
            </a:r>
            <a:r>
              <a:rPr sz="2400" spc="-20" dirty="0">
                <a:latin typeface="Times New Roman"/>
                <a:cs typeface="Times New Roman"/>
              </a:rPr>
              <a:t>m</a:t>
            </a:r>
            <a:r>
              <a:rPr sz="2400" dirty="0">
                <a:latin typeface="Times New Roman"/>
                <a:cs typeface="Times New Roman"/>
              </a:rPr>
              <a:t>e</a:t>
            </a:r>
            <a:r>
              <a:rPr sz="2400" spc="10" dirty="0">
                <a:latin typeface="Times New Roman"/>
                <a:cs typeface="Times New Roman"/>
              </a:rPr>
              <a:t> </a:t>
            </a:r>
            <a:r>
              <a:rPr sz="2400" dirty="0">
                <a:latin typeface="Times New Roman"/>
                <a:cs typeface="Times New Roman"/>
              </a:rPr>
              <a:t>physical</a:t>
            </a:r>
            <a:r>
              <a:rPr sz="2400" spc="-20" dirty="0">
                <a:latin typeface="Times New Roman"/>
                <a:cs typeface="Times New Roman"/>
              </a:rPr>
              <a:t> </a:t>
            </a:r>
            <a:r>
              <a:rPr sz="2400" dirty="0">
                <a:latin typeface="Times New Roman"/>
                <a:cs typeface="Times New Roman"/>
              </a:rPr>
              <a:t>pheno</a:t>
            </a:r>
            <a:r>
              <a:rPr sz="2400" spc="-20" dirty="0">
                <a:latin typeface="Times New Roman"/>
                <a:cs typeface="Times New Roman"/>
              </a:rPr>
              <a:t>m</a:t>
            </a:r>
            <a:r>
              <a:rPr sz="2400" dirty="0">
                <a:latin typeface="Times New Roman"/>
                <a:cs typeface="Times New Roman"/>
              </a:rPr>
              <a:t>ena, and </a:t>
            </a:r>
            <a:r>
              <a:rPr sz="2400" spc="-5" dirty="0">
                <a:latin typeface="Times New Roman"/>
                <a:cs typeface="Times New Roman"/>
              </a:rPr>
              <a:t>YOYO</a:t>
            </a:r>
            <a:r>
              <a:rPr sz="2400" dirty="0">
                <a:latin typeface="Times New Roman"/>
                <a:cs typeface="Times New Roman"/>
              </a:rPr>
              <a:t>-1</a:t>
            </a:r>
            <a:r>
              <a:rPr sz="2400" spc="20" dirty="0">
                <a:latin typeface="Times New Roman"/>
                <a:cs typeface="Times New Roman"/>
              </a:rPr>
              <a:t> </a:t>
            </a:r>
            <a:r>
              <a:rPr sz="2400" dirty="0">
                <a:latin typeface="Times New Roman"/>
                <a:cs typeface="Times New Roman"/>
              </a:rPr>
              <a:t>in</a:t>
            </a:r>
            <a:r>
              <a:rPr sz="2400" spc="5" dirty="0">
                <a:latin typeface="Times New Roman"/>
                <a:cs typeface="Times New Roman"/>
              </a:rPr>
              <a:t>t</a:t>
            </a:r>
            <a:r>
              <a:rPr sz="2400" dirty="0">
                <a:latin typeface="Times New Roman"/>
                <a:cs typeface="Times New Roman"/>
              </a:rPr>
              <a:t>erac</a:t>
            </a:r>
            <a:r>
              <a:rPr sz="2400" spc="5" dirty="0">
                <a:latin typeface="Times New Roman"/>
                <a:cs typeface="Times New Roman"/>
              </a:rPr>
              <a:t>t</a:t>
            </a:r>
            <a:r>
              <a:rPr sz="2400" dirty="0">
                <a:latin typeface="Times New Roman"/>
                <a:cs typeface="Times New Roman"/>
              </a:rPr>
              <a:t>i</a:t>
            </a:r>
            <a:r>
              <a:rPr sz="2400" spc="-10" dirty="0">
                <a:latin typeface="Times New Roman"/>
                <a:cs typeface="Times New Roman"/>
              </a:rPr>
              <a:t>o</a:t>
            </a:r>
            <a:r>
              <a:rPr sz="2400" dirty="0">
                <a:latin typeface="Times New Roman"/>
                <a:cs typeface="Times New Roman"/>
              </a:rPr>
              <a:t>n</a:t>
            </a:r>
            <a:r>
              <a:rPr sz="2400" spc="-50" dirty="0">
                <a:latin typeface="Times New Roman"/>
                <a:cs typeface="Times New Roman"/>
              </a:rPr>
              <a:t> </a:t>
            </a:r>
            <a:r>
              <a:rPr sz="2400" dirty="0">
                <a:latin typeface="Times New Roman"/>
                <a:cs typeface="Times New Roman"/>
              </a:rPr>
              <a:t>kinet</a:t>
            </a:r>
            <a:r>
              <a:rPr sz="2400" spc="5" dirty="0">
                <a:latin typeface="Times New Roman"/>
                <a:cs typeface="Times New Roman"/>
              </a:rPr>
              <a:t>i</a:t>
            </a:r>
            <a:r>
              <a:rPr sz="2400" dirty="0">
                <a:latin typeface="Times New Roman"/>
                <a:cs typeface="Times New Roman"/>
              </a:rPr>
              <a:t>cs</a:t>
            </a:r>
            <a:r>
              <a:rPr sz="2400" spc="-35" dirty="0">
                <a:latin typeface="Times New Roman"/>
                <a:cs typeface="Times New Roman"/>
              </a:rPr>
              <a:t> </a:t>
            </a:r>
            <a:r>
              <a:rPr sz="2400" dirty="0">
                <a:latin typeface="Times New Roman"/>
                <a:cs typeface="Times New Roman"/>
              </a:rPr>
              <a:t>with </a:t>
            </a:r>
            <a:r>
              <a:rPr sz="2400" spc="-15" dirty="0">
                <a:latin typeface="Times New Roman"/>
                <a:cs typeface="Times New Roman"/>
              </a:rPr>
              <a:t>D</a:t>
            </a:r>
            <a:r>
              <a:rPr sz="2400" dirty="0">
                <a:latin typeface="Times New Roman"/>
                <a:cs typeface="Times New Roman"/>
              </a:rPr>
              <a:t>N</a:t>
            </a:r>
            <a:r>
              <a:rPr sz="2400" spc="-10" dirty="0">
                <a:latin typeface="Times New Roman"/>
                <a:cs typeface="Times New Roman"/>
              </a:rPr>
              <a:t>A</a:t>
            </a:r>
            <a:r>
              <a:rPr sz="2400" dirty="0">
                <a:latin typeface="Times New Roman"/>
                <a:cs typeface="Times New Roman"/>
              </a:rPr>
              <a:t>.</a:t>
            </a:r>
            <a:endParaRPr sz="2400">
              <a:latin typeface="Times New Roman"/>
              <a:cs typeface="Times New Roman"/>
            </a:endParaRPr>
          </a:p>
          <a:p>
            <a:pPr marL="12700">
              <a:lnSpc>
                <a:spcPct val="100000"/>
              </a:lnSpc>
              <a:spcBef>
                <a:spcPts val="1210"/>
              </a:spcBef>
            </a:pPr>
            <a:r>
              <a:rPr sz="2400" dirty="0">
                <a:latin typeface="Times New Roman"/>
                <a:cs typeface="Times New Roman"/>
              </a:rPr>
              <a:t>3-)</a:t>
            </a:r>
            <a:r>
              <a:rPr sz="2400" spc="-20" dirty="0">
                <a:latin typeface="Times New Roman"/>
                <a:cs typeface="Times New Roman"/>
              </a:rPr>
              <a:t> </a:t>
            </a:r>
            <a:r>
              <a:rPr sz="2400" dirty="0">
                <a:latin typeface="Times New Roman"/>
                <a:cs typeface="Times New Roman"/>
              </a:rPr>
              <a:t>In</a:t>
            </a:r>
            <a:r>
              <a:rPr sz="2400" spc="5" dirty="0">
                <a:latin typeface="Times New Roman"/>
                <a:cs typeface="Times New Roman"/>
              </a:rPr>
              <a:t>i</a:t>
            </a:r>
            <a:r>
              <a:rPr sz="2400" dirty="0">
                <a:latin typeface="Times New Roman"/>
                <a:cs typeface="Times New Roman"/>
              </a:rPr>
              <a:t>t</a:t>
            </a:r>
            <a:r>
              <a:rPr sz="2400" spc="5" dirty="0">
                <a:latin typeface="Times New Roman"/>
                <a:cs typeface="Times New Roman"/>
              </a:rPr>
              <a:t>i</a:t>
            </a:r>
            <a:r>
              <a:rPr sz="2400" dirty="0">
                <a:latin typeface="Times New Roman"/>
                <a:cs typeface="Times New Roman"/>
              </a:rPr>
              <a:t>al</a:t>
            </a:r>
            <a:r>
              <a:rPr sz="2400" spc="-45" dirty="0">
                <a:latin typeface="Times New Roman"/>
                <a:cs typeface="Times New Roman"/>
              </a:rPr>
              <a:t> </a:t>
            </a:r>
            <a:r>
              <a:rPr sz="2400" dirty="0">
                <a:latin typeface="Times New Roman"/>
                <a:cs typeface="Times New Roman"/>
              </a:rPr>
              <a:t>and ear</a:t>
            </a:r>
            <a:r>
              <a:rPr sz="2400" spc="5" dirty="0">
                <a:latin typeface="Times New Roman"/>
                <a:cs typeface="Times New Roman"/>
              </a:rPr>
              <a:t>l</a:t>
            </a:r>
            <a:r>
              <a:rPr sz="2400" dirty="0">
                <a:latin typeface="Times New Roman"/>
                <a:cs typeface="Times New Roman"/>
              </a:rPr>
              <a:t>y</a:t>
            </a:r>
            <a:r>
              <a:rPr sz="2400" spc="-25" dirty="0">
                <a:latin typeface="Times New Roman"/>
                <a:cs typeface="Times New Roman"/>
              </a:rPr>
              <a:t> </a:t>
            </a:r>
            <a:r>
              <a:rPr sz="2400" dirty="0">
                <a:latin typeface="Times New Roman"/>
                <a:cs typeface="Times New Roman"/>
              </a:rPr>
              <a:t>pape</a:t>
            </a:r>
            <a:r>
              <a:rPr sz="2400" spc="-25" dirty="0">
                <a:latin typeface="Times New Roman"/>
                <a:cs typeface="Times New Roman"/>
              </a:rPr>
              <a:t>r</a:t>
            </a:r>
            <a:r>
              <a:rPr sz="2400" dirty="0">
                <a:latin typeface="Times New Roman"/>
                <a:cs typeface="Times New Roman"/>
              </a:rPr>
              <a:t>-based</a:t>
            </a:r>
            <a:r>
              <a:rPr sz="2400" spc="-20" dirty="0">
                <a:latin typeface="Times New Roman"/>
                <a:cs typeface="Times New Roman"/>
              </a:rPr>
              <a:t> m</a:t>
            </a:r>
            <a:r>
              <a:rPr sz="2400" dirty="0">
                <a:latin typeface="Times New Roman"/>
                <a:cs typeface="Times New Roman"/>
              </a:rPr>
              <a:t>icrofluidics</a:t>
            </a:r>
            <a:r>
              <a:rPr sz="2400" spc="-25" dirty="0">
                <a:latin typeface="Times New Roman"/>
                <a:cs typeface="Times New Roman"/>
              </a:rPr>
              <a:t> </a:t>
            </a:r>
            <a:r>
              <a:rPr sz="2400" dirty="0">
                <a:latin typeface="Times New Roman"/>
                <a:cs typeface="Times New Roman"/>
              </a:rPr>
              <a:t>approaches</a:t>
            </a:r>
            <a:r>
              <a:rPr sz="2400" spc="-25" dirty="0">
                <a:latin typeface="Times New Roman"/>
                <a:cs typeface="Times New Roman"/>
              </a:rPr>
              <a:t> </a:t>
            </a:r>
            <a:r>
              <a:rPr sz="2400" dirty="0">
                <a:latin typeface="Times New Roman"/>
                <a:cs typeface="Times New Roman"/>
              </a:rPr>
              <a:t>that</a:t>
            </a:r>
            <a:endParaRPr sz="2400">
              <a:latin typeface="Times New Roman"/>
              <a:cs typeface="Times New Roman"/>
            </a:endParaRPr>
          </a:p>
          <a:p>
            <a:pPr marL="12700">
              <a:lnSpc>
                <a:spcPct val="100000"/>
              </a:lnSpc>
              <a:spcBef>
                <a:spcPts val="25"/>
              </a:spcBef>
            </a:pPr>
            <a:r>
              <a:rPr sz="2400" dirty="0">
                <a:latin typeface="Times New Roman"/>
                <a:cs typeface="Times New Roman"/>
              </a:rPr>
              <a:t>are</a:t>
            </a:r>
            <a:r>
              <a:rPr sz="2400" spc="-20" dirty="0">
                <a:latin typeface="Times New Roman"/>
                <a:cs typeface="Times New Roman"/>
              </a:rPr>
              <a:t> </a:t>
            </a:r>
            <a:r>
              <a:rPr sz="2400" dirty="0">
                <a:latin typeface="Times New Roman"/>
                <a:cs typeface="Times New Roman"/>
              </a:rPr>
              <a:t>uti</a:t>
            </a:r>
            <a:r>
              <a:rPr sz="2400" spc="5" dirty="0">
                <a:latin typeface="Times New Roman"/>
                <a:cs typeface="Times New Roman"/>
              </a:rPr>
              <a:t>l</a:t>
            </a:r>
            <a:r>
              <a:rPr sz="2400" dirty="0">
                <a:latin typeface="Times New Roman"/>
                <a:cs typeface="Times New Roman"/>
              </a:rPr>
              <a:t>izing</a:t>
            </a:r>
            <a:r>
              <a:rPr sz="2400" spc="-55" dirty="0">
                <a:latin typeface="Times New Roman"/>
                <a:cs typeface="Times New Roman"/>
              </a:rPr>
              <a:t> </a:t>
            </a:r>
            <a:r>
              <a:rPr sz="2400" dirty="0">
                <a:latin typeface="Times New Roman"/>
                <a:cs typeface="Times New Roman"/>
              </a:rPr>
              <a:t>glass </a:t>
            </a:r>
            <a:r>
              <a:rPr sz="2400" spc="-30" dirty="0">
                <a:latin typeface="Times New Roman"/>
                <a:cs typeface="Times New Roman"/>
              </a:rPr>
              <a:t>m</a:t>
            </a:r>
            <a:r>
              <a:rPr sz="2400" dirty="0">
                <a:latin typeface="Times New Roman"/>
                <a:cs typeface="Times New Roman"/>
              </a:rPr>
              <a:t>ic</a:t>
            </a:r>
            <a:r>
              <a:rPr sz="2400" spc="5" dirty="0">
                <a:latin typeface="Times New Roman"/>
                <a:cs typeface="Times New Roman"/>
              </a:rPr>
              <a:t>r</a:t>
            </a:r>
            <a:r>
              <a:rPr sz="2400" dirty="0">
                <a:latin typeface="Times New Roman"/>
                <a:cs typeface="Times New Roman"/>
              </a:rPr>
              <a:t>o</a:t>
            </a:r>
            <a:r>
              <a:rPr sz="2400" spc="-10" dirty="0">
                <a:latin typeface="Times New Roman"/>
                <a:cs typeface="Times New Roman"/>
              </a:rPr>
              <a:t>f</a:t>
            </a:r>
            <a:r>
              <a:rPr sz="2400" dirty="0">
                <a:latin typeface="Times New Roman"/>
                <a:cs typeface="Times New Roman"/>
              </a:rPr>
              <a:t>iber</a:t>
            </a:r>
            <a:r>
              <a:rPr sz="2400" spc="-10" dirty="0">
                <a:latin typeface="Times New Roman"/>
                <a:cs typeface="Times New Roman"/>
              </a:rPr>
              <a:t> </a:t>
            </a:r>
            <a:r>
              <a:rPr sz="2400" dirty="0">
                <a:latin typeface="Times New Roman"/>
                <a:cs typeface="Times New Roman"/>
              </a:rPr>
              <a:t>papers </a:t>
            </a:r>
            <a:r>
              <a:rPr sz="2400" spc="-15" dirty="0">
                <a:latin typeface="Times New Roman"/>
                <a:cs typeface="Times New Roman"/>
              </a:rPr>
              <a:t>w</a:t>
            </a:r>
            <a:r>
              <a:rPr sz="2400" dirty="0">
                <a:latin typeface="Times New Roman"/>
                <a:cs typeface="Times New Roman"/>
              </a:rPr>
              <a:t>ere presented.</a:t>
            </a:r>
            <a:endParaRPr sz="24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46968" rIns="0" bIns="0" rtlCol="0">
            <a:spAutoFit/>
          </a:bodyPr>
          <a:lstStyle/>
          <a:p>
            <a:pPr marL="3352800">
              <a:lnSpc>
                <a:spcPct val="100000"/>
              </a:lnSpc>
            </a:pPr>
            <a:r>
              <a:rPr dirty="0"/>
              <a:t>Sum</a:t>
            </a:r>
            <a:r>
              <a:rPr spc="-15" dirty="0"/>
              <a:t>m</a:t>
            </a:r>
            <a:r>
              <a:rPr dirty="0"/>
              <a:t>ary</a:t>
            </a:r>
          </a:p>
        </p:txBody>
      </p:sp>
      <p:sp>
        <p:nvSpPr>
          <p:cNvPr id="4" name="object 4"/>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50595" y="1772342"/>
            <a:ext cx="6893559" cy="4165600"/>
          </a:xfrm>
          <a:prstGeom prst="rect">
            <a:avLst/>
          </a:prstGeom>
        </p:spPr>
        <p:txBody>
          <a:bodyPr vert="horz" wrap="square" lIns="0" tIns="0" rIns="0" bIns="0" rtlCol="0">
            <a:spAutoFit/>
          </a:bodyPr>
          <a:lstStyle/>
          <a:p>
            <a:pPr marL="12700">
              <a:lnSpc>
                <a:spcPct val="100000"/>
              </a:lnSpc>
            </a:pPr>
            <a:r>
              <a:rPr sz="2400" spc="-215" dirty="0">
                <a:latin typeface="Times New Roman"/>
                <a:cs typeface="Times New Roman"/>
              </a:rPr>
              <a:t>W</a:t>
            </a:r>
            <a:r>
              <a:rPr sz="2400" dirty="0">
                <a:latin typeface="Times New Roman"/>
                <a:cs typeface="Times New Roman"/>
              </a:rPr>
              <a:t>e would like</a:t>
            </a:r>
            <a:r>
              <a:rPr sz="2400" spc="-2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thank</a:t>
            </a:r>
            <a:r>
              <a:rPr sz="2400" spc="-1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the:</a:t>
            </a:r>
            <a:endParaRPr sz="2400">
              <a:latin typeface="Times New Roman"/>
              <a:cs typeface="Times New Roman"/>
            </a:endParaRPr>
          </a:p>
          <a:p>
            <a:pPr>
              <a:lnSpc>
                <a:spcPct val="100000"/>
              </a:lnSpc>
              <a:spcBef>
                <a:spcPts val="43"/>
              </a:spcBef>
            </a:pPr>
            <a:endParaRPr sz="2000">
              <a:latin typeface="Times New Roman"/>
              <a:cs typeface="Times New Roman"/>
            </a:endParaRPr>
          </a:p>
          <a:p>
            <a:pPr marL="12700" marR="5080">
              <a:lnSpc>
                <a:spcPct val="100400"/>
              </a:lnSpc>
            </a:pPr>
            <a:r>
              <a:rPr sz="2400" spc="-25" dirty="0">
                <a:latin typeface="Arial"/>
                <a:cs typeface="Arial"/>
              </a:rPr>
              <a:t>►</a:t>
            </a:r>
            <a:r>
              <a:rPr sz="2400" spc="-140" dirty="0">
                <a:latin typeface="Arial"/>
                <a:cs typeface="Arial"/>
              </a:rPr>
              <a:t> </a:t>
            </a:r>
            <a:r>
              <a:rPr sz="2400" dirty="0">
                <a:latin typeface="Times New Roman"/>
                <a:cs typeface="Times New Roman"/>
              </a:rPr>
              <a:t>European</a:t>
            </a:r>
            <a:r>
              <a:rPr sz="2400" spc="-25" dirty="0">
                <a:latin typeface="Times New Roman"/>
                <a:cs typeface="Times New Roman"/>
              </a:rPr>
              <a:t> </a:t>
            </a:r>
            <a:r>
              <a:rPr sz="2400" dirty="0">
                <a:latin typeface="Times New Roman"/>
                <a:cs typeface="Times New Roman"/>
              </a:rPr>
              <a:t>Union 7th Fr</a:t>
            </a:r>
            <a:r>
              <a:rPr sz="2400" spc="5" dirty="0">
                <a:latin typeface="Times New Roman"/>
                <a:cs typeface="Times New Roman"/>
              </a:rPr>
              <a:t>a</a:t>
            </a:r>
            <a:r>
              <a:rPr sz="2400" spc="-20" dirty="0">
                <a:latin typeface="Times New Roman"/>
                <a:cs typeface="Times New Roman"/>
              </a:rPr>
              <a:t>m</a:t>
            </a:r>
            <a:r>
              <a:rPr sz="2400" dirty="0">
                <a:latin typeface="Times New Roman"/>
                <a:cs typeface="Times New Roman"/>
              </a:rPr>
              <a:t>ework Prog</a:t>
            </a:r>
            <a:r>
              <a:rPr sz="2400" spc="5" dirty="0">
                <a:latin typeface="Times New Roman"/>
                <a:cs typeface="Times New Roman"/>
              </a:rPr>
              <a:t>r</a:t>
            </a:r>
            <a:r>
              <a:rPr sz="2400" dirty="0">
                <a:latin typeface="Times New Roman"/>
                <a:cs typeface="Times New Roman"/>
              </a:rPr>
              <a:t>a</a:t>
            </a:r>
            <a:r>
              <a:rPr sz="2400" spc="-20" dirty="0">
                <a:latin typeface="Times New Roman"/>
                <a:cs typeface="Times New Roman"/>
              </a:rPr>
              <a:t>m</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Capacit</a:t>
            </a:r>
            <a:r>
              <a:rPr sz="2400" spc="5" dirty="0">
                <a:latin typeface="Times New Roman"/>
                <a:cs typeface="Times New Roman"/>
              </a:rPr>
              <a:t>i</a:t>
            </a:r>
            <a:r>
              <a:rPr sz="2400" dirty="0">
                <a:latin typeface="Times New Roman"/>
                <a:cs typeface="Times New Roman"/>
              </a:rPr>
              <a:t>es Special</a:t>
            </a:r>
            <a:r>
              <a:rPr sz="2400" spc="-45" dirty="0">
                <a:latin typeface="Times New Roman"/>
                <a:cs typeface="Times New Roman"/>
              </a:rPr>
              <a:t> </a:t>
            </a:r>
            <a:r>
              <a:rPr sz="2400" dirty="0">
                <a:latin typeface="Times New Roman"/>
                <a:cs typeface="Times New Roman"/>
              </a:rPr>
              <a:t>Program</a:t>
            </a:r>
            <a:r>
              <a:rPr sz="2400" spc="5" dirty="0">
                <a:latin typeface="Times New Roman"/>
                <a:cs typeface="Times New Roman"/>
              </a:rPr>
              <a:t> </a:t>
            </a:r>
            <a:r>
              <a:rPr sz="2400" dirty="0">
                <a:latin typeface="Times New Roman"/>
                <a:cs typeface="Times New Roman"/>
              </a:rPr>
              <a:t>- "Research</a:t>
            </a:r>
            <a:r>
              <a:rPr sz="2400" spc="-35" dirty="0">
                <a:latin typeface="Times New Roman"/>
                <a:cs typeface="Times New Roman"/>
              </a:rPr>
              <a:t> </a:t>
            </a:r>
            <a:r>
              <a:rPr sz="2400" dirty="0">
                <a:latin typeface="Times New Roman"/>
                <a:cs typeface="Times New Roman"/>
              </a:rPr>
              <a:t>Poten</a:t>
            </a:r>
            <a:r>
              <a:rPr sz="2400" spc="5" dirty="0">
                <a:latin typeface="Times New Roman"/>
                <a:cs typeface="Times New Roman"/>
              </a:rPr>
              <a:t>t</a:t>
            </a:r>
            <a:r>
              <a:rPr sz="2400" dirty="0">
                <a:latin typeface="Times New Roman"/>
                <a:cs typeface="Times New Roman"/>
              </a:rPr>
              <a:t>ials"</a:t>
            </a:r>
            <a:r>
              <a:rPr sz="2400" spc="-40" dirty="0">
                <a:latin typeface="Times New Roman"/>
                <a:cs typeface="Times New Roman"/>
              </a:rPr>
              <a:t> </a:t>
            </a:r>
            <a:r>
              <a:rPr sz="2400" dirty="0">
                <a:latin typeface="Times New Roman"/>
                <a:cs typeface="Times New Roman"/>
              </a:rPr>
              <a:t>area (RE</a:t>
            </a:r>
            <a:r>
              <a:rPr sz="2400" spc="-10" dirty="0">
                <a:latin typeface="Times New Roman"/>
                <a:cs typeface="Times New Roman"/>
              </a:rPr>
              <a:t>G</a:t>
            </a:r>
            <a:r>
              <a:rPr sz="2400" dirty="0">
                <a:latin typeface="Times New Roman"/>
                <a:cs typeface="Times New Roman"/>
              </a:rPr>
              <a:t>PO</a:t>
            </a:r>
            <a:r>
              <a:rPr sz="2400" spc="-10" dirty="0">
                <a:latin typeface="Times New Roman"/>
                <a:cs typeface="Times New Roman"/>
              </a:rPr>
              <a:t>T</a:t>
            </a:r>
            <a:r>
              <a:rPr sz="2400" dirty="0">
                <a:latin typeface="Times New Roman"/>
                <a:cs typeface="Times New Roman"/>
              </a:rPr>
              <a:t>), by </a:t>
            </a:r>
            <a:r>
              <a:rPr sz="2400" spc="5" dirty="0">
                <a:latin typeface="Times New Roman"/>
                <a:cs typeface="Times New Roman"/>
              </a:rPr>
              <a:t>t</a:t>
            </a:r>
            <a:r>
              <a:rPr sz="2400" dirty="0">
                <a:latin typeface="Times New Roman"/>
                <a:cs typeface="Times New Roman"/>
              </a:rPr>
              <a:t>he</a:t>
            </a:r>
            <a:r>
              <a:rPr sz="2400" spc="-10" dirty="0">
                <a:latin typeface="Times New Roman"/>
                <a:cs typeface="Times New Roman"/>
              </a:rPr>
              <a:t> </a:t>
            </a:r>
            <a:r>
              <a:rPr sz="2400" dirty="0">
                <a:latin typeface="Times New Roman"/>
                <a:cs typeface="Times New Roman"/>
              </a:rPr>
              <a:t>fra</a:t>
            </a:r>
            <a:r>
              <a:rPr sz="2400" spc="-20" dirty="0">
                <a:latin typeface="Times New Roman"/>
                <a:cs typeface="Times New Roman"/>
              </a:rPr>
              <a:t>m</a:t>
            </a:r>
            <a:r>
              <a:rPr sz="2400" dirty="0">
                <a:latin typeface="Times New Roman"/>
                <a:cs typeface="Times New Roman"/>
              </a:rPr>
              <a:t>ework</a:t>
            </a:r>
            <a:r>
              <a:rPr sz="2400" spc="10" dirty="0">
                <a:latin typeface="Times New Roman"/>
                <a:cs typeface="Times New Roman"/>
              </a:rPr>
              <a:t> </a:t>
            </a:r>
            <a:r>
              <a:rPr sz="2400" dirty="0">
                <a:latin typeface="Times New Roman"/>
                <a:cs typeface="Times New Roman"/>
              </a:rPr>
              <a:t>of ca</a:t>
            </a:r>
            <a:r>
              <a:rPr sz="2400" spc="5" dirty="0">
                <a:latin typeface="Times New Roman"/>
                <a:cs typeface="Times New Roman"/>
              </a:rPr>
              <a:t>l</a:t>
            </a:r>
            <a:r>
              <a:rPr sz="2400" dirty="0">
                <a:latin typeface="Times New Roman"/>
                <a:cs typeface="Times New Roman"/>
              </a:rPr>
              <a:t>l:</a:t>
            </a:r>
            <a:r>
              <a:rPr sz="2400" spc="-30" dirty="0">
                <a:latin typeface="Times New Roman"/>
                <a:cs typeface="Times New Roman"/>
              </a:rPr>
              <a:t> </a:t>
            </a:r>
            <a:r>
              <a:rPr sz="2400" dirty="0">
                <a:latin typeface="Times New Roman"/>
                <a:cs typeface="Times New Roman"/>
              </a:rPr>
              <a:t>FP</a:t>
            </a:r>
            <a:r>
              <a:rPr sz="2400" spc="15" dirty="0">
                <a:latin typeface="Times New Roman"/>
                <a:cs typeface="Times New Roman"/>
              </a:rPr>
              <a:t>7</a:t>
            </a:r>
            <a:r>
              <a:rPr sz="2400" dirty="0">
                <a:latin typeface="Times New Roman"/>
                <a:cs typeface="Times New Roman"/>
              </a:rPr>
              <a:t>-RE</a:t>
            </a:r>
            <a:r>
              <a:rPr sz="2400" spc="-15" dirty="0">
                <a:latin typeface="Times New Roman"/>
                <a:cs typeface="Times New Roman"/>
              </a:rPr>
              <a:t>G</a:t>
            </a:r>
            <a:r>
              <a:rPr sz="2400" dirty="0">
                <a:latin typeface="Times New Roman"/>
                <a:cs typeface="Times New Roman"/>
              </a:rPr>
              <a:t>PO</a:t>
            </a:r>
            <a:r>
              <a:rPr sz="2400" spc="-229" dirty="0">
                <a:latin typeface="Times New Roman"/>
                <a:cs typeface="Times New Roman"/>
              </a:rPr>
              <a:t>T</a:t>
            </a:r>
            <a:r>
              <a:rPr sz="2400" dirty="0">
                <a:latin typeface="Times New Roman"/>
                <a:cs typeface="Times New Roman"/>
              </a:rPr>
              <a:t>- </a:t>
            </a:r>
            <a:r>
              <a:rPr sz="2400" spc="-5" dirty="0">
                <a:latin typeface="Times New Roman"/>
                <a:cs typeface="Times New Roman"/>
              </a:rPr>
              <a:t>2009</a:t>
            </a:r>
            <a:r>
              <a:rPr sz="2400" dirty="0">
                <a:latin typeface="Times New Roman"/>
                <a:cs typeface="Times New Roman"/>
              </a:rPr>
              <a:t>-1</a:t>
            </a:r>
            <a:r>
              <a:rPr sz="2400" spc="-15" dirty="0">
                <a:latin typeface="Times New Roman"/>
                <a:cs typeface="Times New Roman"/>
              </a:rPr>
              <a:t> </a:t>
            </a:r>
            <a:r>
              <a:rPr sz="2400" dirty="0">
                <a:latin typeface="Times New Roman"/>
                <a:cs typeface="Times New Roman"/>
              </a:rPr>
              <a:t>"MET</a:t>
            </a:r>
            <a:r>
              <a:rPr sz="2400" spc="-10" dirty="0">
                <a:latin typeface="Times New Roman"/>
                <a:cs typeface="Times New Roman"/>
              </a:rPr>
              <a:t>U</a:t>
            </a:r>
            <a:r>
              <a:rPr sz="2400" dirty="0">
                <a:latin typeface="Times New Roman"/>
                <a:cs typeface="Times New Roman"/>
              </a:rPr>
              <a:t>-MEMS</a:t>
            </a:r>
            <a:r>
              <a:rPr sz="2400" spc="-10" dirty="0">
                <a:latin typeface="Times New Roman"/>
                <a:cs typeface="Times New Roman"/>
              </a:rPr>
              <a:t> </a:t>
            </a:r>
            <a:r>
              <a:rPr sz="2400" dirty="0">
                <a:latin typeface="Times New Roman"/>
                <a:cs typeface="Times New Roman"/>
              </a:rPr>
              <a:t>Research</a:t>
            </a:r>
            <a:r>
              <a:rPr sz="2400" spc="-25" dirty="0">
                <a:latin typeface="Times New Roman"/>
                <a:cs typeface="Times New Roman"/>
              </a:rPr>
              <a:t> </a:t>
            </a:r>
            <a:r>
              <a:rPr sz="2400" dirty="0">
                <a:latin typeface="Times New Roman"/>
                <a:cs typeface="Times New Roman"/>
              </a:rPr>
              <a:t>and</a:t>
            </a:r>
            <a:r>
              <a:rPr sz="2400" spc="-135" dirty="0">
                <a:latin typeface="Times New Roman"/>
                <a:cs typeface="Times New Roman"/>
              </a:rPr>
              <a:t> </a:t>
            </a:r>
            <a:r>
              <a:rPr sz="2400" dirty="0">
                <a:latin typeface="Times New Roman"/>
                <a:cs typeface="Times New Roman"/>
              </a:rPr>
              <a:t>A</a:t>
            </a:r>
            <a:r>
              <a:rPr sz="2400" spc="-10" dirty="0">
                <a:latin typeface="Times New Roman"/>
                <a:cs typeface="Times New Roman"/>
              </a:rPr>
              <a:t>p</a:t>
            </a:r>
            <a:r>
              <a:rPr sz="2400" dirty="0">
                <a:latin typeface="Times New Roman"/>
                <a:cs typeface="Times New Roman"/>
              </a:rPr>
              <a:t>plicat</a:t>
            </a:r>
            <a:r>
              <a:rPr sz="2400" spc="5" dirty="0">
                <a:latin typeface="Times New Roman"/>
                <a:cs typeface="Times New Roman"/>
              </a:rPr>
              <a:t>i</a:t>
            </a:r>
            <a:r>
              <a:rPr sz="2400" dirty="0">
                <a:latin typeface="Times New Roman"/>
                <a:cs typeface="Times New Roman"/>
              </a:rPr>
              <a:t>ons Center</a:t>
            </a:r>
            <a:r>
              <a:rPr sz="2400" spc="-30" dirty="0">
                <a:latin typeface="Times New Roman"/>
                <a:cs typeface="Times New Roman"/>
              </a:rPr>
              <a:t> </a:t>
            </a:r>
            <a:r>
              <a:rPr sz="2400" dirty="0">
                <a:latin typeface="Times New Roman"/>
                <a:cs typeface="Times New Roman"/>
              </a:rPr>
              <a:t>(MET</a:t>
            </a:r>
            <a:r>
              <a:rPr sz="2400" spc="-5" dirty="0">
                <a:latin typeface="Times New Roman"/>
                <a:cs typeface="Times New Roman"/>
              </a:rPr>
              <a:t>U</a:t>
            </a:r>
            <a:r>
              <a:rPr sz="2400" dirty="0">
                <a:latin typeface="Times New Roman"/>
                <a:cs typeface="Times New Roman"/>
              </a:rPr>
              <a:t>-MEMS)“, </a:t>
            </a:r>
            <a:r>
              <a:rPr sz="2400" spc="-10" dirty="0">
                <a:latin typeface="Times New Roman"/>
                <a:cs typeface="Times New Roman"/>
              </a:rPr>
              <a:t>f</a:t>
            </a:r>
            <a:r>
              <a:rPr sz="2400" dirty="0">
                <a:latin typeface="Times New Roman"/>
                <a:cs typeface="Times New Roman"/>
              </a:rPr>
              <a:t>or financial</a:t>
            </a:r>
            <a:r>
              <a:rPr sz="2400" spc="-35" dirty="0">
                <a:latin typeface="Times New Roman"/>
                <a:cs typeface="Times New Roman"/>
              </a:rPr>
              <a:t> </a:t>
            </a:r>
            <a:r>
              <a:rPr sz="2400" dirty="0">
                <a:latin typeface="Times New Roman"/>
                <a:cs typeface="Times New Roman"/>
              </a:rPr>
              <a:t>support.</a:t>
            </a:r>
            <a:endParaRPr sz="2400">
              <a:latin typeface="Times New Roman"/>
              <a:cs typeface="Times New Roman"/>
            </a:endParaRPr>
          </a:p>
          <a:p>
            <a:pPr>
              <a:lnSpc>
                <a:spcPct val="100000"/>
              </a:lnSpc>
              <a:spcBef>
                <a:spcPts val="52"/>
              </a:spcBef>
            </a:pPr>
            <a:endParaRPr sz="2000">
              <a:latin typeface="Times New Roman"/>
              <a:cs typeface="Times New Roman"/>
            </a:endParaRPr>
          </a:p>
          <a:p>
            <a:pPr marL="12700">
              <a:lnSpc>
                <a:spcPct val="100000"/>
              </a:lnSpc>
            </a:pPr>
            <a:r>
              <a:rPr sz="2400" spc="-25" dirty="0">
                <a:latin typeface="Arial"/>
                <a:cs typeface="Arial"/>
              </a:rPr>
              <a:t>►</a:t>
            </a:r>
            <a:r>
              <a:rPr sz="2400" spc="-140" dirty="0">
                <a:latin typeface="Arial"/>
                <a:cs typeface="Arial"/>
              </a:rPr>
              <a:t> </a:t>
            </a:r>
            <a:r>
              <a:rPr sz="2400" dirty="0">
                <a:latin typeface="Times New Roman"/>
                <a:cs typeface="Times New Roman"/>
              </a:rPr>
              <a:t>Istanbul</a:t>
            </a:r>
            <a:r>
              <a:rPr sz="2400" spc="-25" dirty="0">
                <a:latin typeface="Times New Roman"/>
                <a:cs typeface="Times New Roman"/>
              </a:rPr>
              <a:t> </a:t>
            </a:r>
            <a:r>
              <a:rPr sz="2400" dirty="0">
                <a:latin typeface="Times New Roman"/>
                <a:cs typeface="Times New Roman"/>
              </a:rPr>
              <a:t>Ke</a:t>
            </a:r>
            <a:r>
              <a:rPr sz="2400" spc="-25" dirty="0">
                <a:latin typeface="Times New Roman"/>
                <a:cs typeface="Times New Roman"/>
              </a:rPr>
              <a:t>m</a:t>
            </a:r>
            <a:r>
              <a:rPr sz="2400" dirty="0">
                <a:latin typeface="Times New Roman"/>
                <a:cs typeface="Times New Roman"/>
              </a:rPr>
              <a:t>erbu</a:t>
            </a:r>
            <a:r>
              <a:rPr sz="2400" spc="-45" dirty="0">
                <a:latin typeface="Times New Roman"/>
                <a:cs typeface="Times New Roman"/>
              </a:rPr>
              <a:t>r</a:t>
            </a:r>
            <a:r>
              <a:rPr sz="2400" dirty="0">
                <a:latin typeface="Times New Roman"/>
                <a:cs typeface="Times New Roman"/>
              </a:rPr>
              <a:t>gaz</a:t>
            </a:r>
            <a:r>
              <a:rPr sz="2400" spc="5" dirty="0">
                <a:latin typeface="Times New Roman"/>
                <a:cs typeface="Times New Roman"/>
              </a:rPr>
              <a:t> </a:t>
            </a:r>
            <a:r>
              <a:rPr sz="2400" dirty="0">
                <a:latin typeface="Times New Roman"/>
                <a:cs typeface="Times New Roman"/>
              </a:rPr>
              <a:t>Universi</a:t>
            </a:r>
            <a:r>
              <a:rPr sz="2400" spc="5" dirty="0">
                <a:latin typeface="Times New Roman"/>
                <a:cs typeface="Times New Roman"/>
              </a:rPr>
              <a:t>t</a:t>
            </a:r>
            <a:r>
              <a:rPr sz="2400" spc="-160" dirty="0">
                <a:latin typeface="Times New Roman"/>
                <a:cs typeface="Times New Roman"/>
              </a:rPr>
              <a:t>y</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for </a:t>
            </a:r>
            <a:r>
              <a:rPr sz="2400" spc="-10" dirty="0">
                <a:latin typeface="Times New Roman"/>
                <a:cs typeface="Times New Roman"/>
              </a:rPr>
              <a:t>f</a:t>
            </a:r>
            <a:r>
              <a:rPr sz="2400" dirty="0">
                <a:latin typeface="Times New Roman"/>
                <a:cs typeface="Times New Roman"/>
              </a:rPr>
              <a:t>inancial</a:t>
            </a:r>
            <a:endParaRPr sz="2400">
              <a:latin typeface="Times New Roman"/>
              <a:cs typeface="Times New Roman"/>
            </a:endParaRPr>
          </a:p>
          <a:p>
            <a:pPr marL="12700">
              <a:lnSpc>
                <a:spcPct val="100000"/>
              </a:lnSpc>
              <a:spcBef>
                <a:spcPts val="50"/>
              </a:spcBef>
            </a:pPr>
            <a:r>
              <a:rPr sz="2400" dirty="0">
                <a:latin typeface="Times New Roman"/>
                <a:cs typeface="Times New Roman"/>
              </a:rPr>
              <a:t>support.</a:t>
            </a:r>
            <a:endParaRPr sz="2400">
              <a:latin typeface="Times New Roman"/>
              <a:cs typeface="Times New Roman"/>
            </a:endParaRPr>
          </a:p>
          <a:p>
            <a:pPr>
              <a:lnSpc>
                <a:spcPct val="100000"/>
              </a:lnSpc>
              <a:spcBef>
                <a:spcPts val="51"/>
              </a:spcBef>
            </a:pPr>
            <a:endParaRPr sz="2000">
              <a:latin typeface="Times New Roman"/>
              <a:cs typeface="Times New Roman"/>
            </a:endParaRPr>
          </a:p>
          <a:p>
            <a:pPr marL="12700">
              <a:lnSpc>
                <a:spcPct val="100000"/>
              </a:lnSpc>
            </a:pPr>
            <a:r>
              <a:rPr sz="2400" spc="-25" dirty="0">
                <a:latin typeface="Arial"/>
                <a:cs typeface="Arial"/>
              </a:rPr>
              <a:t>►</a:t>
            </a:r>
            <a:r>
              <a:rPr sz="2400" spc="-140" dirty="0">
                <a:latin typeface="Arial"/>
                <a:cs typeface="Arial"/>
              </a:rPr>
              <a:t> </a:t>
            </a:r>
            <a:r>
              <a:rPr sz="2400" dirty="0">
                <a:latin typeface="Times New Roman"/>
                <a:cs typeface="Times New Roman"/>
              </a:rPr>
              <a:t>BioMEMS group of MET</a:t>
            </a:r>
            <a:r>
              <a:rPr sz="2400" spc="-10" dirty="0">
                <a:latin typeface="Times New Roman"/>
                <a:cs typeface="Times New Roman"/>
              </a:rPr>
              <a:t>U</a:t>
            </a:r>
            <a:r>
              <a:rPr sz="2400" dirty="0">
                <a:latin typeface="Times New Roman"/>
                <a:cs typeface="Times New Roman"/>
              </a:rPr>
              <a:t>-MEMS.</a:t>
            </a:r>
            <a:endParaRPr sz="24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439295" rIns="0" bIns="0" rtlCol="0">
            <a:spAutoFit/>
          </a:bodyPr>
          <a:lstStyle/>
          <a:p>
            <a:pPr marL="2554605">
              <a:lnSpc>
                <a:spcPct val="100000"/>
              </a:lnSpc>
            </a:pPr>
            <a:r>
              <a:rPr dirty="0"/>
              <a:t>Ackno</a:t>
            </a:r>
            <a:r>
              <a:rPr spc="5" dirty="0"/>
              <a:t>w</a:t>
            </a:r>
            <a:r>
              <a:rPr dirty="0"/>
              <a:t>ledgm</a:t>
            </a:r>
            <a:r>
              <a:rPr spc="-15" dirty="0"/>
              <a:t>e</a:t>
            </a:r>
            <a:r>
              <a:rPr dirty="0"/>
              <a:t>nts</a:t>
            </a:r>
          </a:p>
        </p:txBody>
      </p:sp>
      <p:sp>
        <p:nvSpPr>
          <p:cNvPr id="4" name="object 4"/>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95400" y="457199"/>
            <a:ext cx="7391400" cy="1114425"/>
          </a:xfrm>
        </p:spPr>
        <p:txBody>
          <a:bodyPr/>
          <a:lstStyle/>
          <a:p>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4294967295"/>
          </p:nvPr>
        </p:nvSpPr>
        <p:spPr>
          <a:xfrm>
            <a:off x="1219200" y="1752600"/>
            <a:ext cx="7424738" cy="396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
        <p:nvSpPr>
          <p:cNvPr id="4" name="object 5"/>
          <p:cNvSpPr/>
          <p:nvPr/>
        </p:nvSpPr>
        <p:spPr>
          <a:xfrm>
            <a:off x="0" y="0"/>
            <a:ext cx="1066800" cy="68579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644524" y="371088"/>
            <a:ext cx="6968490" cy="2129155"/>
          </a:xfrm>
          <a:prstGeom prst="rect">
            <a:avLst/>
          </a:prstGeom>
        </p:spPr>
        <p:txBody>
          <a:bodyPr vert="horz" wrap="square" lIns="0" tIns="0" rIns="0" bIns="0" rtlCol="0">
            <a:spAutoFit/>
          </a:bodyPr>
          <a:lstStyle/>
          <a:p>
            <a:pPr marL="12700" marR="5080" algn="ctr">
              <a:lnSpc>
                <a:spcPct val="100000"/>
              </a:lnSpc>
            </a:pPr>
            <a:r>
              <a:rPr sz="3600" b="1" dirty="0">
                <a:latin typeface="Times New Roman"/>
                <a:cs typeface="Times New Roman"/>
              </a:rPr>
              <a:t>P</a:t>
            </a:r>
            <a:r>
              <a:rPr sz="3600" b="1" spc="-65" dirty="0">
                <a:latin typeface="Times New Roman"/>
                <a:cs typeface="Times New Roman"/>
              </a:rPr>
              <a:t>r</a:t>
            </a:r>
            <a:r>
              <a:rPr sz="3600" b="1" dirty="0">
                <a:latin typeface="Times New Roman"/>
                <a:cs typeface="Times New Roman"/>
              </a:rPr>
              <a:t>og</a:t>
            </a:r>
            <a:r>
              <a:rPr sz="3600" b="1" spc="-65" dirty="0">
                <a:latin typeface="Times New Roman"/>
                <a:cs typeface="Times New Roman"/>
              </a:rPr>
              <a:t>r</a:t>
            </a:r>
            <a:r>
              <a:rPr sz="3600" b="1" dirty="0">
                <a:latin typeface="Times New Roman"/>
                <a:cs typeface="Times New Roman"/>
              </a:rPr>
              <a:t>ess on the</a:t>
            </a:r>
            <a:r>
              <a:rPr sz="3600" b="1" spc="-5" dirty="0">
                <a:latin typeface="Times New Roman"/>
                <a:cs typeface="Times New Roman"/>
              </a:rPr>
              <a:t> </a:t>
            </a:r>
            <a:r>
              <a:rPr sz="3600" b="1" dirty="0">
                <a:latin typeface="Times New Roman"/>
                <a:cs typeface="Times New Roman"/>
              </a:rPr>
              <a:t>Studies on</a:t>
            </a:r>
            <a:r>
              <a:rPr sz="3600" b="1" spc="-80" dirty="0">
                <a:latin typeface="Times New Roman"/>
                <a:cs typeface="Times New Roman"/>
              </a:rPr>
              <a:t> </a:t>
            </a:r>
            <a:r>
              <a:rPr sz="3600" b="1" spc="-130" dirty="0">
                <a:latin typeface="Times New Roman"/>
                <a:cs typeface="Times New Roman"/>
              </a:rPr>
              <a:t>V</a:t>
            </a:r>
            <a:r>
              <a:rPr sz="3600" b="1" dirty="0">
                <a:latin typeface="Times New Roman"/>
                <a:cs typeface="Times New Roman"/>
              </a:rPr>
              <a:t>isual Detection and Surface </a:t>
            </a:r>
            <a:r>
              <a:rPr sz="3600" b="1" spc="-15" dirty="0">
                <a:latin typeface="Times New Roman"/>
                <a:cs typeface="Times New Roman"/>
              </a:rPr>
              <a:t>M</a:t>
            </a:r>
            <a:r>
              <a:rPr sz="3600" b="1" dirty="0">
                <a:latin typeface="Times New Roman"/>
                <a:cs typeface="Times New Roman"/>
              </a:rPr>
              <a:t>odificat</a:t>
            </a:r>
            <a:r>
              <a:rPr sz="3600" b="1" spc="-15" dirty="0">
                <a:latin typeface="Times New Roman"/>
                <a:cs typeface="Times New Roman"/>
              </a:rPr>
              <a:t>i</a:t>
            </a:r>
            <a:r>
              <a:rPr sz="3600" b="1" dirty="0">
                <a:latin typeface="Times New Roman"/>
                <a:cs typeface="Times New Roman"/>
              </a:rPr>
              <a:t>on </a:t>
            </a:r>
            <a:r>
              <a:rPr sz="3600" b="1" spc="-340" dirty="0">
                <a:latin typeface="Times New Roman"/>
                <a:cs typeface="Times New Roman"/>
              </a:rPr>
              <a:t>T</a:t>
            </a:r>
            <a:r>
              <a:rPr sz="3600" b="1" dirty="0">
                <a:latin typeface="Times New Roman"/>
                <a:cs typeface="Times New Roman"/>
              </a:rPr>
              <a:t>esting</a:t>
            </a:r>
            <a:r>
              <a:rPr sz="3600" b="1" spc="-20" dirty="0">
                <a:latin typeface="Times New Roman"/>
                <a:cs typeface="Times New Roman"/>
              </a:rPr>
              <a:t> </a:t>
            </a:r>
            <a:r>
              <a:rPr sz="3600" b="1" dirty="0">
                <a:latin typeface="Times New Roman"/>
                <a:cs typeface="Times New Roman"/>
              </a:rPr>
              <a:t>of G</a:t>
            </a:r>
            <a:r>
              <a:rPr sz="3600" b="1" spc="-15" dirty="0">
                <a:latin typeface="Times New Roman"/>
                <a:cs typeface="Times New Roman"/>
              </a:rPr>
              <a:t>l</a:t>
            </a:r>
            <a:r>
              <a:rPr sz="3600" b="1" dirty="0">
                <a:latin typeface="Times New Roman"/>
                <a:cs typeface="Times New Roman"/>
              </a:rPr>
              <a:t>ass Mic</a:t>
            </a:r>
            <a:r>
              <a:rPr sz="3600" b="1" spc="-75" dirty="0">
                <a:latin typeface="Times New Roman"/>
                <a:cs typeface="Times New Roman"/>
              </a:rPr>
              <a:t>r</a:t>
            </a:r>
            <a:r>
              <a:rPr sz="3600" b="1" dirty="0">
                <a:latin typeface="Times New Roman"/>
                <a:cs typeface="Times New Roman"/>
              </a:rPr>
              <a:t>ofiber</a:t>
            </a:r>
            <a:r>
              <a:rPr sz="3600" b="1" spc="-55" dirty="0">
                <a:latin typeface="Times New Roman"/>
                <a:cs typeface="Times New Roman"/>
              </a:rPr>
              <a:t> </a:t>
            </a:r>
            <a:r>
              <a:rPr sz="3600" b="1" dirty="0">
                <a:latin typeface="Times New Roman"/>
                <a:cs typeface="Times New Roman"/>
              </a:rPr>
              <a:t>Fi</a:t>
            </a:r>
            <a:r>
              <a:rPr sz="3600" b="1" spc="-15" dirty="0">
                <a:latin typeface="Times New Roman"/>
                <a:cs typeface="Times New Roman"/>
              </a:rPr>
              <a:t>l</a:t>
            </a:r>
            <a:r>
              <a:rPr sz="3600" b="1" dirty="0">
                <a:latin typeface="Times New Roman"/>
                <a:cs typeface="Times New Roman"/>
              </a:rPr>
              <a:t>ter Based </a:t>
            </a:r>
            <a:r>
              <a:rPr sz="3600" b="1" spc="-15" dirty="0">
                <a:latin typeface="Times New Roman"/>
                <a:cs typeface="Times New Roman"/>
              </a:rPr>
              <a:t>B</a:t>
            </a:r>
            <a:r>
              <a:rPr sz="3600" b="1" dirty="0">
                <a:latin typeface="Times New Roman"/>
                <a:cs typeface="Times New Roman"/>
              </a:rPr>
              <a:t>iosensor</a:t>
            </a:r>
            <a:endParaRPr sz="3600">
              <a:latin typeface="Times New Roman"/>
              <a:cs typeface="Times New Roman"/>
            </a:endParaRPr>
          </a:p>
        </p:txBody>
      </p:sp>
      <p:sp>
        <p:nvSpPr>
          <p:cNvPr id="5" name="object 5"/>
          <p:cNvSpPr txBox="1"/>
          <p:nvPr/>
        </p:nvSpPr>
        <p:spPr>
          <a:xfrm>
            <a:off x="2664081" y="3135249"/>
            <a:ext cx="4931410" cy="344170"/>
          </a:xfrm>
          <a:prstGeom prst="rect">
            <a:avLst/>
          </a:prstGeom>
        </p:spPr>
        <p:txBody>
          <a:bodyPr vert="horz" wrap="square" lIns="0" tIns="0" rIns="0" bIns="0" rtlCol="0">
            <a:spAutoFit/>
          </a:bodyPr>
          <a:lstStyle/>
          <a:p>
            <a:pPr marL="12700">
              <a:lnSpc>
                <a:spcPct val="100000"/>
              </a:lnSpc>
            </a:pPr>
            <a:r>
              <a:rPr sz="2400" u="heavy" spc="-245" dirty="0">
                <a:latin typeface="Times New Roman"/>
                <a:cs typeface="Times New Roman"/>
              </a:rPr>
              <a:t>Y</a:t>
            </a:r>
            <a:r>
              <a:rPr sz="2400" u="heavy" dirty="0">
                <a:latin typeface="Times New Roman"/>
                <a:cs typeface="Times New Roman"/>
              </a:rPr>
              <a:t>ekbun</a:t>
            </a:r>
            <a:r>
              <a:rPr sz="2400" u="heavy" spc="-140" dirty="0">
                <a:latin typeface="Times New Roman"/>
                <a:cs typeface="Times New Roman"/>
              </a:rPr>
              <a:t> </a:t>
            </a:r>
            <a:r>
              <a:rPr sz="2400" u="heavy" dirty="0">
                <a:latin typeface="Times New Roman"/>
                <a:cs typeface="Times New Roman"/>
              </a:rPr>
              <a:t>A</a:t>
            </a:r>
            <a:r>
              <a:rPr sz="2400" u="heavy" spc="-10" dirty="0">
                <a:latin typeface="Times New Roman"/>
                <a:cs typeface="Times New Roman"/>
              </a:rPr>
              <a:t>D</a:t>
            </a:r>
            <a:r>
              <a:rPr sz="2400" u="heavy" dirty="0">
                <a:latin typeface="Times New Roman"/>
                <a:cs typeface="Times New Roman"/>
              </a:rPr>
              <a:t>IGUZ</a:t>
            </a:r>
            <a:r>
              <a:rPr sz="2400" u="heavy" spc="-10" dirty="0">
                <a:latin typeface="Times New Roman"/>
                <a:cs typeface="Times New Roman"/>
              </a:rPr>
              <a:t>E</a:t>
            </a:r>
            <a:r>
              <a:rPr sz="2400" u="heavy" dirty="0">
                <a:latin typeface="Times New Roman"/>
                <a:cs typeface="Times New Roman"/>
              </a:rPr>
              <a:t>L</a:t>
            </a:r>
            <a:r>
              <a:rPr sz="2400" spc="-22" baseline="24305" dirty="0">
                <a:latin typeface="Times New Roman"/>
                <a:cs typeface="Times New Roman"/>
              </a:rPr>
              <a:t>a</a:t>
            </a:r>
            <a:r>
              <a:rPr sz="2400" dirty="0">
                <a:latin typeface="Times New Roman"/>
                <a:cs typeface="Times New Roman"/>
              </a:rPr>
              <a:t>,</a:t>
            </a:r>
            <a:r>
              <a:rPr sz="2400" spc="35" dirty="0">
                <a:latin typeface="Times New Roman"/>
                <a:cs typeface="Times New Roman"/>
              </a:rPr>
              <a:t> </a:t>
            </a:r>
            <a:r>
              <a:rPr sz="2400" dirty="0">
                <a:latin typeface="Times New Roman"/>
                <a:cs typeface="Times New Roman"/>
              </a:rPr>
              <a:t>Haluk </a:t>
            </a:r>
            <a:r>
              <a:rPr sz="2400" spc="-5" dirty="0">
                <a:latin typeface="Times New Roman"/>
                <a:cs typeface="Times New Roman"/>
              </a:rPr>
              <a:t>K</a:t>
            </a:r>
            <a:r>
              <a:rPr sz="2400" dirty="0">
                <a:latin typeface="Times New Roman"/>
                <a:cs typeface="Times New Roman"/>
              </a:rPr>
              <a:t>UL</a:t>
            </a:r>
            <a:r>
              <a:rPr sz="2400" spc="-15" dirty="0">
                <a:latin typeface="Times New Roman"/>
                <a:cs typeface="Times New Roman"/>
              </a:rPr>
              <a:t>A</a:t>
            </a:r>
            <a:r>
              <a:rPr sz="2400" spc="-5" dirty="0">
                <a:latin typeface="Times New Roman"/>
                <a:cs typeface="Times New Roman"/>
              </a:rPr>
              <a:t>H</a:t>
            </a:r>
            <a:r>
              <a:rPr sz="2400" spc="-15" baseline="24305" dirty="0">
                <a:latin typeface="Times New Roman"/>
                <a:cs typeface="Times New Roman"/>
              </a:rPr>
              <a:t>b,c</a:t>
            </a:r>
            <a:endParaRPr sz="2400" baseline="24305">
              <a:latin typeface="Times New Roman"/>
              <a:cs typeface="Times New Roman"/>
            </a:endParaRPr>
          </a:p>
        </p:txBody>
      </p:sp>
      <p:sp>
        <p:nvSpPr>
          <p:cNvPr id="6" name="object 6"/>
          <p:cNvSpPr txBox="1"/>
          <p:nvPr/>
        </p:nvSpPr>
        <p:spPr>
          <a:xfrm>
            <a:off x="1533272" y="4704456"/>
            <a:ext cx="7190740" cy="1869439"/>
          </a:xfrm>
          <a:prstGeom prst="rect">
            <a:avLst/>
          </a:prstGeom>
        </p:spPr>
        <p:txBody>
          <a:bodyPr vert="horz" wrap="square" lIns="0" tIns="0" rIns="0" bIns="0" rtlCol="0">
            <a:spAutoFit/>
          </a:bodyPr>
          <a:lstStyle/>
          <a:p>
            <a:pPr marL="187325" marR="180340" algn="ctr">
              <a:lnSpc>
                <a:spcPct val="100000"/>
              </a:lnSpc>
            </a:pPr>
            <a:r>
              <a:rPr sz="1575" baseline="26455" dirty="0">
                <a:latin typeface="Times New Roman"/>
                <a:cs typeface="Times New Roman"/>
              </a:rPr>
              <a:t>a</a:t>
            </a:r>
            <a:r>
              <a:rPr sz="1575" spc="187" baseline="26455" dirty="0">
                <a:latin typeface="Times New Roman"/>
                <a:cs typeface="Times New Roman"/>
              </a:rPr>
              <a:t> </a:t>
            </a:r>
            <a:r>
              <a:rPr sz="1600" spc="-10" dirty="0">
                <a:latin typeface="Times New Roman"/>
                <a:cs typeface="Times New Roman"/>
              </a:rPr>
              <a:t>Depar</a:t>
            </a:r>
            <a:r>
              <a:rPr sz="1600" dirty="0">
                <a:latin typeface="Times New Roman"/>
                <a:cs typeface="Times New Roman"/>
              </a:rPr>
              <a:t>t</a:t>
            </a:r>
            <a:r>
              <a:rPr sz="1600" spc="-50" dirty="0">
                <a:latin typeface="Times New Roman"/>
                <a:cs typeface="Times New Roman"/>
              </a:rPr>
              <a:t>m</a:t>
            </a:r>
            <a:r>
              <a:rPr sz="1600" spc="-10" dirty="0">
                <a:latin typeface="Times New Roman"/>
                <a:cs typeface="Times New Roman"/>
              </a:rPr>
              <a:t>ent</a:t>
            </a:r>
            <a:r>
              <a:rPr sz="1600" spc="40" dirty="0">
                <a:latin typeface="Times New Roman"/>
                <a:cs typeface="Times New Roman"/>
              </a:rPr>
              <a:t> </a:t>
            </a:r>
            <a:r>
              <a:rPr sz="1600" spc="-10" dirty="0">
                <a:latin typeface="Times New Roman"/>
                <a:cs typeface="Times New Roman"/>
              </a:rPr>
              <a:t>of</a:t>
            </a:r>
            <a:r>
              <a:rPr sz="1600" spc="5" dirty="0">
                <a:latin typeface="Times New Roman"/>
                <a:cs typeface="Times New Roman"/>
              </a:rPr>
              <a:t> </a:t>
            </a:r>
            <a:r>
              <a:rPr sz="1600" spc="-10" dirty="0">
                <a:latin typeface="Times New Roman"/>
                <a:cs typeface="Times New Roman"/>
              </a:rPr>
              <a:t>Bioph</a:t>
            </a:r>
            <a:r>
              <a:rPr sz="1600" spc="-20" dirty="0">
                <a:latin typeface="Times New Roman"/>
                <a:cs typeface="Times New Roman"/>
              </a:rPr>
              <a:t>y</a:t>
            </a:r>
            <a:r>
              <a:rPr sz="1600" spc="-10" dirty="0">
                <a:latin typeface="Times New Roman"/>
                <a:cs typeface="Times New Roman"/>
              </a:rPr>
              <a:t>sics,</a:t>
            </a:r>
            <a:r>
              <a:rPr sz="1600" spc="15" dirty="0">
                <a:latin typeface="Times New Roman"/>
                <a:cs typeface="Times New Roman"/>
              </a:rPr>
              <a:t> </a:t>
            </a:r>
            <a:r>
              <a:rPr sz="1600" spc="-10" dirty="0">
                <a:latin typeface="Times New Roman"/>
                <a:cs typeface="Times New Roman"/>
              </a:rPr>
              <a:t>School</a:t>
            </a:r>
            <a:r>
              <a:rPr sz="1600" spc="-5" dirty="0">
                <a:latin typeface="Times New Roman"/>
                <a:cs typeface="Times New Roman"/>
              </a:rPr>
              <a:t> </a:t>
            </a:r>
            <a:r>
              <a:rPr sz="1600" spc="-10" dirty="0">
                <a:latin typeface="Times New Roman"/>
                <a:cs typeface="Times New Roman"/>
              </a:rPr>
              <a:t>of</a:t>
            </a:r>
            <a:r>
              <a:rPr sz="1600" spc="5" dirty="0">
                <a:latin typeface="Times New Roman"/>
                <a:cs typeface="Times New Roman"/>
              </a:rPr>
              <a:t> </a:t>
            </a:r>
            <a:r>
              <a:rPr sz="1600" spc="-25" dirty="0">
                <a:latin typeface="Times New Roman"/>
                <a:cs typeface="Times New Roman"/>
              </a:rPr>
              <a:t>M</a:t>
            </a:r>
            <a:r>
              <a:rPr sz="1600" spc="-10" dirty="0">
                <a:latin typeface="Times New Roman"/>
                <a:cs typeface="Times New Roman"/>
              </a:rPr>
              <a:t>edicine,</a:t>
            </a:r>
            <a:r>
              <a:rPr sz="1600" spc="25" dirty="0">
                <a:latin typeface="Times New Roman"/>
                <a:cs typeface="Times New Roman"/>
              </a:rPr>
              <a:t> </a:t>
            </a:r>
            <a:r>
              <a:rPr sz="1600" spc="-10" dirty="0">
                <a:latin typeface="Times New Roman"/>
                <a:cs typeface="Times New Roman"/>
              </a:rPr>
              <a:t>Istanbul</a:t>
            </a:r>
            <a:r>
              <a:rPr sz="1600" spc="50" dirty="0">
                <a:latin typeface="Times New Roman"/>
                <a:cs typeface="Times New Roman"/>
              </a:rPr>
              <a:t> </a:t>
            </a:r>
            <a:r>
              <a:rPr sz="1600" spc="-10" dirty="0">
                <a:latin typeface="Times New Roman"/>
                <a:cs typeface="Times New Roman"/>
              </a:rPr>
              <a:t>Ke</a:t>
            </a:r>
            <a:r>
              <a:rPr sz="1600" spc="-50" dirty="0">
                <a:latin typeface="Times New Roman"/>
                <a:cs typeface="Times New Roman"/>
              </a:rPr>
              <a:t>m</a:t>
            </a:r>
            <a:r>
              <a:rPr sz="1600" spc="-5" dirty="0">
                <a:latin typeface="Times New Roman"/>
                <a:cs typeface="Times New Roman"/>
              </a:rPr>
              <a:t>e</a:t>
            </a:r>
            <a:r>
              <a:rPr sz="1600" spc="-10" dirty="0">
                <a:latin typeface="Times New Roman"/>
                <a:cs typeface="Times New Roman"/>
              </a:rPr>
              <a:t>rb</a:t>
            </a:r>
            <a:r>
              <a:rPr sz="1600" spc="-5" dirty="0">
                <a:latin typeface="Times New Roman"/>
                <a:cs typeface="Times New Roman"/>
              </a:rPr>
              <a:t>u</a:t>
            </a:r>
            <a:r>
              <a:rPr sz="1600" spc="-40" dirty="0">
                <a:latin typeface="Times New Roman"/>
                <a:cs typeface="Times New Roman"/>
              </a:rPr>
              <a:t>r</a:t>
            </a:r>
            <a:r>
              <a:rPr sz="1600" spc="-10" dirty="0">
                <a:latin typeface="Times New Roman"/>
                <a:cs typeface="Times New Roman"/>
              </a:rPr>
              <a:t>gaz</a:t>
            </a:r>
            <a:r>
              <a:rPr sz="1600" spc="45" dirty="0">
                <a:latin typeface="Times New Roman"/>
                <a:cs typeface="Times New Roman"/>
              </a:rPr>
              <a:t> </a:t>
            </a:r>
            <a:r>
              <a:rPr sz="1600" spc="-10" dirty="0">
                <a:latin typeface="Times New Roman"/>
                <a:cs typeface="Times New Roman"/>
              </a:rPr>
              <a:t>Universit</a:t>
            </a:r>
            <a:r>
              <a:rPr sz="1600" spc="-125" dirty="0">
                <a:latin typeface="Times New Roman"/>
                <a:cs typeface="Times New Roman"/>
              </a:rPr>
              <a:t>y</a:t>
            </a:r>
            <a:r>
              <a:rPr sz="1600" spc="-5" dirty="0">
                <a:latin typeface="Times New Roman"/>
                <a:cs typeface="Times New Roman"/>
              </a:rPr>
              <a:t>,</a:t>
            </a:r>
            <a:r>
              <a:rPr sz="1600" spc="-10" dirty="0">
                <a:latin typeface="Times New Roman"/>
                <a:cs typeface="Times New Roman"/>
              </a:rPr>
              <a:t> Mah</a:t>
            </a:r>
            <a:r>
              <a:rPr sz="1600" spc="-45" dirty="0">
                <a:latin typeface="Times New Roman"/>
                <a:cs typeface="Times New Roman"/>
              </a:rPr>
              <a:t>m</a:t>
            </a:r>
            <a:r>
              <a:rPr sz="1600" spc="-10" dirty="0">
                <a:latin typeface="Times New Roman"/>
                <a:cs typeface="Times New Roman"/>
              </a:rPr>
              <a:t>utbey</a:t>
            </a:r>
            <a:r>
              <a:rPr sz="1600" spc="40" dirty="0">
                <a:latin typeface="Times New Roman"/>
                <a:cs typeface="Times New Roman"/>
              </a:rPr>
              <a:t> </a:t>
            </a:r>
            <a:r>
              <a:rPr sz="1600" spc="-10" dirty="0">
                <a:latin typeface="Times New Roman"/>
                <a:cs typeface="Times New Roman"/>
              </a:rPr>
              <a:t>Dil</a:t>
            </a:r>
            <a:r>
              <a:rPr sz="1600" spc="-35" dirty="0">
                <a:latin typeface="Times New Roman"/>
                <a:cs typeface="Times New Roman"/>
              </a:rPr>
              <a:t>m</a:t>
            </a:r>
            <a:r>
              <a:rPr sz="1600" spc="-10" dirty="0">
                <a:latin typeface="Times New Roman"/>
                <a:cs typeface="Times New Roman"/>
              </a:rPr>
              <a:t>enl</a:t>
            </a:r>
            <a:r>
              <a:rPr sz="1600" spc="-5" dirty="0">
                <a:latin typeface="Times New Roman"/>
                <a:cs typeface="Times New Roman"/>
              </a:rPr>
              <a:t>e</a:t>
            </a:r>
            <a:r>
              <a:rPr sz="1600" spc="-10" dirty="0">
                <a:latin typeface="Times New Roman"/>
                <a:cs typeface="Times New Roman"/>
              </a:rPr>
              <a:t>r</a:t>
            </a:r>
            <a:r>
              <a:rPr sz="1600" spc="45" dirty="0">
                <a:latin typeface="Times New Roman"/>
                <a:cs typeface="Times New Roman"/>
              </a:rPr>
              <a:t> </a:t>
            </a:r>
            <a:r>
              <a:rPr sz="1600" spc="-10" dirty="0">
                <a:latin typeface="Times New Roman"/>
                <a:cs typeface="Times New Roman"/>
              </a:rPr>
              <a:t>Ca</a:t>
            </a:r>
            <a:r>
              <a:rPr sz="1600" spc="-5" dirty="0">
                <a:latin typeface="Times New Roman"/>
                <a:cs typeface="Times New Roman"/>
              </a:rPr>
              <a:t>d</a:t>
            </a:r>
            <a:r>
              <a:rPr sz="1600" spc="-10" dirty="0">
                <a:latin typeface="Times New Roman"/>
                <a:cs typeface="Times New Roman"/>
              </a:rPr>
              <a:t>des</a:t>
            </a:r>
            <a:r>
              <a:rPr sz="1600" dirty="0">
                <a:latin typeface="Times New Roman"/>
                <a:cs typeface="Times New Roman"/>
              </a:rPr>
              <a:t>i</a:t>
            </a:r>
            <a:r>
              <a:rPr sz="1600" spc="-5" dirty="0">
                <a:latin typeface="Times New Roman"/>
                <a:cs typeface="Times New Roman"/>
              </a:rPr>
              <a:t>,</a:t>
            </a:r>
            <a:r>
              <a:rPr sz="1600" dirty="0">
                <a:latin typeface="Times New Roman"/>
                <a:cs typeface="Times New Roman"/>
              </a:rPr>
              <a:t> </a:t>
            </a:r>
            <a:r>
              <a:rPr sz="1600" spc="-10" dirty="0">
                <a:latin typeface="Times New Roman"/>
                <a:cs typeface="Times New Roman"/>
              </a:rPr>
              <a:t>No:26, 34217</a:t>
            </a:r>
            <a:r>
              <a:rPr sz="1600" dirty="0">
                <a:latin typeface="Times New Roman"/>
                <a:cs typeface="Times New Roman"/>
              </a:rPr>
              <a:t> </a:t>
            </a:r>
            <a:r>
              <a:rPr sz="1600" spc="-10" dirty="0">
                <a:latin typeface="Times New Roman"/>
                <a:cs typeface="Times New Roman"/>
              </a:rPr>
              <a:t>Ba</a:t>
            </a:r>
            <a:r>
              <a:rPr sz="1600" spc="-5" dirty="0">
                <a:latin typeface="Times New Roman"/>
                <a:cs typeface="Times New Roman"/>
              </a:rPr>
              <a:t>g</a:t>
            </a:r>
            <a:r>
              <a:rPr sz="1600" spc="-10" dirty="0">
                <a:latin typeface="Times New Roman"/>
                <a:cs typeface="Times New Roman"/>
              </a:rPr>
              <a:t>cila</a:t>
            </a:r>
            <a:r>
              <a:rPr sz="1600" spc="-75" dirty="0">
                <a:latin typeface="Times New Roman"/>
                <a:cs typeface="Times New Roman"/>
              </a:rPr>
              <a:t>r</a:t>
            </a:r>
            <a:r>
              <a:rPr sz="1600" spc="-5" dirty="0">
                <a:latin typeface="Times New Roman"/>
                <a:cs typeface="Times New Roman"/>
              </a:rPr>
              <a:t>,</a:t>
            </a:r>
            <a:r>
              <a:rPr sz="1600" spc="15" dirty="0">
                <a:latin typeface="Times New Roman"/>
                <a:cs typeface="Times New Roman"/>
              </a:rPr>
              <a:t> </a:t>
            </a:r>
            <a:r>
              <a:rPr sz="1600" spc="-10" dirty="0">
                <a:latin typeface="Times New Roman"/>
                <a:cs typeface="Times New Roman"/>
              </a:rPr>
              <a:t>Istanbul, </a:t>
            </a:r>
            <a:r>
              <a:rPr sz="1600" spc="-75" dirty="0">
                <a:latin typeface="Times New Roman"/>
                <a:cs typeface="Times New Roman"/>
              </a:rPr>
              <a:t>T</a:t>
            </a:r>
            <a:r>
              <a:rPr sz="1600" spc="-10" dirty="0">
                <a:latin typeface="Times New Roman"/>
                <a:cs typeface="Times New Roman"/>
              </a:rPr>
              <a:t>urkey;</a:t>
            </a:r>
            <a:r>
              <a:rPr sz="1600" spc="15" dirty="0">
                <a:latin typeface="Times New Roman"/>
                <a:cs typeface="Times New Roman"/>
              </a:rPr>
              <a:t> </a:t>
            </a:r>
            <a:r>
              <a:rPr sz="1600" spc="-10" dirty="0">
                <a:latin typeface="Times New Roman"/>
                <a:cs typeface="Times New Roman"/>
              </a:rPr>
              <a:t>e</a:t>
            </a:r>
            <a:r>
              <a:rPr sz="1600" spc="-50" dirty="0">
                <a:latin typeface="Times New Roman"/>
                <a:cs typeface="Times New Roman"/>
              </a:rPr>
              <a:t>m</a:t>
            </a:r>
            <a:r>
              <a:rPr sz="1600" spc="-5" dirty="0">
                <a:latin typeface="Times New Roman"/>
                <a:cs typeface="Times New Roman"/>
              </a:rPr>
              <a:t>ai</a:t>
            </a:r>
            <a:r>
              <a:rPr sz="1600" spc="0" dirty="0">
                <a:latin typeface="Times New Roman"/>
                <a:cs typeface="Times New Roman"/>
              </a:rPr>
              <a:t>l</a:t>
            </a:r>
            <a:r>
              <a:rPr sz="1600" spc="-5" dirty="0">
                <a:latin typeface="Times New Roman"/>
                <a:cs typeface="Times New Roman"/>
              </a:rPr>
              <a:t>: </a:t>
            </a:r>
            <a:r>
              <a:rPr sz="1600" u="sng" spc="-20" dirty="0">
                <a:solidFill>
                  <a:srgbClr val="0000FF"/>
                </a:solidFill>
                <a:latin typeface="Times New Roman"/>
                <a:cs typeface="Times New Roman"/>
                <a:hlinkClick r:id="rId5"/>
              </a:rPr>
              <a:t>y</a:t>
            </a:r>
            <a:r>
              <a:rPr sz="1600" u="sng" spc="-10" dirty="0">
                <a:solidFill>
                  <a:srgbClr val="0000FF"/>
                </a:solidFill>
                <a:latin typeface="Times New Roman"/>
                <a:cs typeface="Times New Roman"/>
                <a:hlinkClick r:id="rId5"/>
              </a:rPr>
              <a:t>ekbun.adi</a:t>
            </a:r>
            <a:r>
              <a:rPr sz="1600" u="sng" spc="-5" dirty="0">
                <a:solidFill>
                  <a:srgbClr val="0000FF"/>
                </a:solidFill>
                <a:latin typeface="Times New Roman"/>
                <a:cs typeface="Times New Roman"/>
                <a:hlinkClick r:id="rId5"/>
              </a:rPr>
              <a:t>g</a:t>
            </a:r>
            <a:r>
              <a:rPr sz="1600" u="sng" spc="-10" dirty="0">
                <a:solidFill>
                  <a:srgbClr val="0000FF"/>
                </a:solidFill>
                <a:latin typeface="Times New Roman"/>
                <a:cs typeface="Times New Roman"/>
                <a:hlinkClick r:id="rId5"/>
              </a:rPr>
              <a:t>uzel</a:t>
            </a:r>
            <a:r>
              <a:rPr sz="1600" u="sng" spc="-25" dirty="0">
                <a:solidFill>
                  <a:srgbClr val="0000FF"/>
                </a:solidFill>
                <a:latin typeface="Times New Roman"/>
                <a:cs typeface="Times New Roman"/>
                <a:hlinkClick r:id="rId5"/>
              </a:rPr>
              <a:t>@</a:t>
            </a:r>
            <a:r>
              <a:rPr sz="1600" u="sng" spc="-10" dirty="0">
                <a:solidFill>
                  <a:srgbClr val="0000FF"/>
                </a:solidFill>
                <a:latin typeface="Times New Roman"/>
                <a:cs typeface="Times New Roman"/>
                <a:hlinkClick r:id="rId5"/>
              </a:rPr>
              <a:t>ke</a:t>
            </a:r>
            <a:r>
              <a:rPr sz="1600" u="sng" spc="-35" dirty="0">
                <a:solidFill>
                  <a:srgbClr val="0000FF"/>
                </a:solidFill>
                <a:latin typeface="Times New Roman"/>
                <a:cs typeface="Times New Roman"/>
                <a:hlinkClick r:id="rId5"/>
              </a:rPr>
              <a:t>m</a:t>
            </a:r>
            <a:r>
              <a:rPr sz="1600" u="sng" spc="-10" dirty="0">
                <a:solidFill>
                  <a:srgbClr val="0000FF"/>
                </a:solidFill>
                <a:latin typeface="Times New Roman"/>
                <a:cs typeface="Times New Roman"/>
                <a:hlinkClick r:id="rId5"/>
              </a:rPr>
              <a:t>erb</a:t>
            </a:r>
            <a:r>
              <a:rPr sz="1600" u="sng" spc="-5" dirty="0">
                <a:solidFill>
                  <a:srgbClr val="0000FF"/>
                </a:solidFill>
                <a:latin typeface="Times New Roman"/>
                <a:cs typeface="Times New Roman"/>
                <a:hlinkClick r:id="rId5"/>
              </a:rPr>
              <a:t>u</a:t>
            </a:r>
            <a:r>
              <a:rPr sz="1600" u="sng" spc="-40" dirty="0">
                <a:solidFill>
                  <a:srgbClr val="0000FF"/>
                </a:solidFill>
                <a:latin typeface="Times New Roman"/>
                <a:cs typeface="Times New Roman"/>
                <a:hlinkClick r:id="rId5"/>
              </a:rPr>
              <a:t>r</a:t>
            </a:r>
            <a:r>
              <a:rPr sz="1600" u="sng" spc="-10" dirty="0">
                <a:solidFill>
                  <a:srgbClr val="0000FF"/>
                </a:solidFill>
                <a:latin typeface="Times New Roman"/>
                <a:cs typeface="Times New Roman"/>
                <a:hlinkClick r:id="rId5"/>
              </a:rPr>
              <a:t>g</a:t>
            </a:r>
            <a:r>
              <a:rPr sz="1600" u="sng" spc="-5" dirty="0">
                <a:solidFill>
                  <a:srgbClr val="0000FF"/>
                </a:solidFill>
                <a:latin typeface="Times New Roman"/>
                <a:cs typeface="Times New Roman"/>
                <a:hlinkClick r:id="rId5"/>
              </a:rPr>
              <a:t>a</a:t>
            </a:r>
            <a:r>
              <a:rPr sz="1600" u="sng" spc="-10" dirty="0">
                <a:solidFill>
                  <a:srgbClr val="0000FF"/>
                </a:solidFill>
                <a:latin typeface="Times New Roman"/>
                <a:cs typeface="Times New Roman"/>
                <a:hlinkClick r:id="rId5"/>
              </a:rPr>
              <a:t>z.ed</a:t>
            </a:r>
            <a:r>
              <a:rPr sz="1600" u="sng" spc="-5" dirty="0">
                <a:solidFill>
                  <a:srgbClr val="0000FF"/>
                </a:solidFill>
                <a:latin typeface="Times New Roman"/>
                <a:cs typeface="Times New Roman"/>
                <a:hlinkClick r:id="rId5"/>
              </a:rPr>
              <a:t>u.</a:t>
            </a:r>
            <a:r>
              <a:rPr sz="1600" u="sng" dirty="0">
                <a:solidFill>
                  <a:srgbClr val="0000FF"/>
                </a:solidFill>
                <a:latin typeface="Times New Roman"/>
                <a:cs typeface="Times New Roman"/>
                <a:hlinkClick r:id="rId5"/>
              </a:rPr>
              <a:t>t</a:t>
            </a:r>
            <a:r>
              <a:rPr sz="1600" u="sng" spc="-10" dirty="0">
                <a:solidFill>
                  <a:srgbClr val="0000FF"/>
                </a:solidFill>
                <a:latin typeface="Times New Roman"/>
                <a:cs typeface="Times New Roman"/>
                <a:hlinkClick r:id="rId5"/>
              </a:rPr>
              <a:t>r</a:t>
            </a:r>
            <a:endParaRPr sz="1600">
              <a:latin typeface="Times New Roman"/>
              <a:cs typeface="Times New Roman"/>
            </a:endParaRPr>
          </a:p>
          <a:p>
            <a:pPr algn="ctr">
              <a:lnSpc>
                <a:spcPct val="100000"/>
              </a:lnSpc>
              <a:spcBef>
                <a:spcPts val="180"/>
              </a:spcBef>
            </a:pPr>
            <a:r>
              <a:rPr sz="1575" spc="7" baseline="26455" dirty="0">
                <a:latin typeface="Times New Roman"/>
                <a:cs typeface="Times New Roman"/>
              </a:rPr>
              <a:t>b</a:t>
            </a:r>
            <a:r>
              <a:rPr sz="1575" spc="187" baseline="26455" dirty="0">
                <a:latin typeface="Times New Roman"/>
                <a:cs typeface="Times New Roman"/>
              </a:rPr>
              <a:t> </a:t>
            </a:r>
            <a:r>
              <a:rPr sz="1600" spc="-20" dirty="0">
                <a:latin typeface="Times New Roman"/>
                <a:cs typeface="Times New Roman"/>
              </a:rPr>
              <a:t>METU-</a:t>
            </a:r>
            <a:r>
              <a:rPr sz="1600" spc="-15" dirty="0">
                <a:latin typeface="Times New Roman"/>
                <a:cs typeface="Times New Roman"/>
              </a:rPr>
              <a:t>M</a:t>
            </a:r>
            <a:r>
              <a:rPr sz="1600" spc="-20" dirty="0">
                <a:latin typeface="Times New Roman"/>
                <a:cs typeface="Times New Roman"/>
              </a:rPr>
              <a:t>E</a:t>
            </a:r>
            <a:r>
              <a:rPr sz="1600" spc="-15" dirty="0">
                <a:latin typeface="Times New Roman"/>
                <a:cs typeface="Times New Roman"/>
              </a:rPr>
              <a:t>MS</a:t>
            </a:r>
            <a:r>
              <a:rPr sz="1600" spc="40" dirty="0">
                <a:latin typeface="Times New Roman"/>
                <a:cs typeface="Times New Roman"/>
              </a:rPr>
              <a:t> </a:t>
            </a:r>
            <a:r>
              <a:rPr sz="1600" spc="-10" dirty="0">
                <a:latin typeface="Times New Roman"/>
                <a:cs typeface="Times New Roman"/>
              </a:rPr>
              <a:t>Resear</a:t>
            </a:r>
            <a:r>
              <a:rPr sz="1600" spc="-15" dirty="0">
                <a:latin typeface="Times New Roman"/>
                <a:cs typeface="Times New Roman"/>
              </a:rPr>
              <a:t>c</a:t>
            </a:r>
            <a:r>
              <a:rPr sz="1600" spc="-10" dirty="0">
                <a:latin typeface="Times New Roman"/>
                <a:cs typeface="Times New Roman"/>
              </a:rPr>
              <a:t>h</a:t>
            </a:r>
            <a:r>
              <a:rPr sz="1600" spc="20" dirty="0">
                <a:latin typeface="Times New Roman"/>
                <a:cs typeface="Times New Roman"/>
              </a:rPr>
              <a:t> </a:t>
            </a:r>
            <a:r>
              <a:rPr sz="1600" spc="-10" dirty="0">
                <a:latin typeface="Times New Roman"/>
                <a:cs typeface="Times New Roman"/>
              </a:rPr>
              <a:t>and</a:t>
            </a:r>
            <a:r>
              <a:rPr sz="1600" spc="-85" dirty="0">
                <a:latin typeface="Times New Roman"/>
                <a:cs typeface="Times New Roman"/>
              </a:rPr>
              <a:t> </a:t>
            </a:r>
            <a:r>
              <a:rPr sz="1600" spc="-10" dirty="0">
                <a:latin typeface="Times New Roman"/>
                <a:cs typeface="Times New Roman"/>
              </a:rPr>
              <a:t>Application</a:t>
            </a:r>
            <a:r>
              <a:rPr sz="1600" spc="10" dirty="0">
                <a:latin typeface="Times New Roman"/>
                <a:cs typeface="Times New Roman"/>
              </a:rPr>
              <a:t> </a:t>
            </a:r>
            <a:r>
              <a:rPr sz="1600" spc="-10" dirty="0">
                <a:latin typeface="Times New Roman"/>
                <a:cs typeface="Times New Roman"/>
              </a:rPr>
              <a:t>Ce</a:t>
            </a:r>
            <a:r>
              <a:rPr sz="1600" spc="-5" dirty="0">
                <a:latin typeface="Times New Roman"/>
                <a:cs typeface="Times New Roman"/>
              </a:rPr>
              <a:t>n</a:t>
            </a:r>
            <a:r>
              <a:rPr sz="1600" spc="-10" dirty="0">
                <a:latin typeface="Times New Roman"/>
                <a:cs typeface="Times New Roman"/>
              </a:rPr>
              <a:t>te</a:t>
            </a:r>
            <a:r>
              <a:rPr sz="1600" spc="-75" dirty="0">
                <a:latin typeface="Times New Roman"/>
                <a:cs typeface="Times New Roman"/>
              </a:rPr>
              <a:t>r</a:t>
            </a:r>
            <a:r>
              <a:rPr sz="1600" spc="-5" dirty="0">
                <a:latin typeface="Times New Roman"/>
                <a:cs typeface="Times New Roman"/>
              </a:rPr>
              <a:t>,</a:t>
            </a:r>
            <a:r>
              <a:rPr sz="1600" spc="15" dirty="0">
                <a:latin typeface="Times New Roman"/>
                <a:cs typeface="Times New Roman"/>
              </a:rPr>
              <a:t> </a:t>
            </a:r>
            <a:r>
              <a:rPr sz="1600" spc="-10" dirty="0">
                <a:latin typeface="Times New Roman"/>
                <a:cs typeface="Times New Roman"/>
              </a:rPr>
              <a:t>Mid</a:t>
            </a:r>
            <a:r>
              <a:rPr sz="1600" spc="-5" dirty="0">
                <a:latin typeface="Times New Roman"/>
                <a:cs typeface="Times New Roman"/>
              </a:rPr>
              <a:t>d</a:t>
            </a:r>
            <a:r>
              <a:rPr sz="1600" spc="-10" dirty="0">
                <a:latin typeface="Times New Roman"/>
                <a:cs typeface="Times New Roman"/>
              </a:rPr>
              <a:t>le</a:t>
            </a:r>
            <a:r>
              <a:rPr sz="1600" spc="15" dirty="0">
                <a:latin typeface="Times New Roman"/>
                <a:cs typeface="Times New Roman"/>
              </a:rPr>
              <a:t> </a:t>
            </a:r>
            <a:r>
              <a:rPr sz="1600" spc="-10" dirty="0">
                <a:latin typeface="Times New Roman"/>
                <a:cs typeface="Times New Roman"/>
              </a:rPr>
              <a:t>East</a:t>
            </a:r>
            <a:r>
              <a:rPr sz="1600" spc="-20" dirty="0">
                <a:latin typeface="Times New Roman"/>
                <a:cs typeface="Times New Roman"/>
              </a:rPr>
              <a:t> </a:t>
            </a:r>
            <a:r>
              <a:rPr sz="1600" spc="-125" dirty="0">
                <a:latin typeface="Times New Roman"/>
                <a:cs typeface="Times New Roman"/>
              </a:rPr>
              <a:t>T</a:t>
            </a:r>
            <a:r>
              <a:rPr sz="1600" spc="-10" dirty="0">
                <a:latin typeface="Times New Roman"/>
                <a:cs typeface="Times New Roman"/>
              </a:rPr>
              <a:t>ech</a:t>
            </a:r>
            <a:r>
              <a:rPr sz="1600" spc="-5" dirty="0">
                <a:latin typeface="Times New Roman"/>
                <a:cs typeface="Times New Roman"/>
              </a:rPr>
              <a:t>n</a:t>
            </a:r>
            <a:r>
              <a:rPr sz="1600" spc="-10" dirty="0">
                <a:latin typeface="Times New Roman"/>
                <a:cs typeface="Times New Roman"/>
              </a:rPr>
              <a:t>ical</a:t>
            </a:r>
            <a:r>
              <a:rPr sz="1600" spc="15" dirty="0">
                <a:latin typeface="Times New Roman"/>
                <a:cs typeface="Times New Roman"/>
              </a:rPr>
              <a:t> </a:t>
            </a:r>
            <a:r>
              <a:rPr sz="1600" spc="-10" dirty="0">
                <a:latin typeface="Times New Roman"/>
                <a:cs typeface="Times New Roman"/>
              </a:rPr>
              <a:t>University</a:t>
            </a:r>
            <a:endParaRPr sz="1600">
              <a:latin typeface="Times New Roman"/>
              <a:cs typeface="Times New Roman"/>
            </a:endParaRPr>
          </a:p>
          <a:p>
            <a:pPr algn="ctr">
              <a:lnSpc>
                <a:spcPct val="100000"/>
              </a:lnSpc>
              <a:spcBef>
                <a:spcPts val="375"/>
              </a:spcBef>
            </a:pPr>
            <a:r>
              <a:rPr sz="1600" spc="-10" dirty="0">
                <a:latin typeface="Times New Roman"/>
                <a:cs typeface="Times New Roman"/>
              </a:rPr>
              <a:t>(</a:t>
            </a:r>
            <a:r>
              <a:rPr sz="1600" spc="-25" dirty="0">
                <a:latin typeface="Times New Roman"/>
                <a:cs typeface="Times New Roman"/>
              </a:rPr>
              <a:t>M</a:t>
            </a:r>
            <a:r>
              <a:rPr sz="1600" spc="-10" dirty="0">
                <a:latin typeface="Times New Roman"/>
                <a:cs typeface="Times New Roman"/>
              </a:rPr>
              <a:t>E</a:t>
            </a:r>
            <a:r>
              <a:rPr sz="1600" spc="-20" dirty="0">
                <a:latin typeface="Times New Roman"/>
                <a:cs typeface="Times New Roman"/>
              </a:rPr>
              <a:t>T</a:t>
            </a:r>
            <a:r>
              <a:rPr sz="1600" spc="-15" dirty="0">
                <a:latin typeface="Times New Roman"/>
                <a:cs typeface="Times New Roman"/>
              </a:rPr>
              <a:t>U</a:t>
            </a:r>
            <a:r>
              <a:rPr sz="1600" spc="-20" dirty="0">
                <a:latin typeface="Times New Roman"/>
                <a:cs typeface="Times New Roman"/>
              </a:rPr>
              <a:t>)</a:t>
            </a:r>
            <a:r>
              <a:rPr sz="1600" spc="-5" dirty="0">
                <a:latin typeface="Times New Roman"/>
                <a:cs typeface="Times New Roman"/>
              </a:rPr>
              <a:t>,</a:t>
            </a:r>
            <a:r>
              <a:rPr sz="1600" spc="-70" dirty="0">
                <a:latin typeface="Times New Roman"/>
                <a:cs typeface="Times New Roman"/>
              </a:rPr>
              <a:t> </a:t>
            </a:r>
            <a:r>
              <a:rPr sz="1600" spc="-10" dirty="0">
                <a:latin typeface="Times New Roman"/>
                <a:cs typeface="Times New Roman"/>
              </a:rPr>
              <a:t>An</a:t>
            </a:r>
            <a:r>
              <a:rPr sz="1600" spc="-5" dirty="0">
                <a:latin typeface="Times New Roman"/>
                <a:cs typeface="Times New Roman"/>
              </a:rPr>
              <a:t>k</a:t>
            </a:r>
            <a:r>
              <a:rPr sz="1600" spc="-10" dirty="0">
                <a:latin typeface="Times New Roman"/>
                <a:cs typeface="Times New Roman"/>
              </a:rPr>
              <a:t>a</a:t>
            </a:r>
            <a:r>
              <a:rPr sz="1600" spc="-20" dirty="0">
                <a:latin typeface="Times New Roman"/>
                <a:cs typeface="Times New Roman"/>
              </a:rPr>
              <a:t>r</a:t>
            </a:r>
            <a:r>
              <a:rPr sz="1600" spc="-10" dirty="0">
                <a:latin typeface="Times New Roman"/>
                <a:cs typeface="Times New Roman"/>
              </a:rPr>
              <a:t>a,</a:t>
            </a:r>
            <a:r>
              <a:rPr sz="1600" spc="-25" dirty="0">
                <a:latin typeface="Times New Roman"/>
                <a:cs typeface="Times New Roman"/>
              </a:rPr>
              <a:t> </a:t>
            </a:r>
            <a:r>
              <a:rPr sz="1600" spc="-75" dirty="0">
                <a:latin typeface="Times New Roman"/>
                <a:cs typeface="Times New Roman"/>
              </a:rPr>
              <a:t>T</a:t>
            </a:r>
            <a:r>
              <a:rPr sz="1600" spc="-10" dirty="0">
                <a:latin typeface="Times New Roman"/>
                <a:cs typeface="Times New Roman"/>
              </a:rPr>
              <a:t>urke</a:t>
            </a:r>
            <a:r>
              <a:rPr sz="1600" spc="-20" dirty="0">
                <a:latin typeface="Times New Roman"/>
                <a:cs typeface="Times New Roman"/>
              </a:rPr>
              <a:t>y</a:t>
            </a:r>
            <a:r>
              <a:rPr sz="1600" spc="-5" dirty="0">
                <a:latin typeface="Times New Roman"/>
                <a:cs typeface="Times New Roman"/>
              </a:rPr>
              <a:t>;</a:t>
            </a:r>
            <a:r>
              <a:rPr sz="1600" spc="15" dirty="0">
                <a:latin typeface="Times New Roman"/>
                <a:cs typeface="Times New Roman"/>
              </a:rPr>
              <a:t> </a:t>
            </a:r>
            <a:r>
              <a:rPr sz="1600" spc="-10" dirty="0">
                <a:latin typeface="Times New Roman"/>
                <a:cs typeface="Times New Roman"/>
              </a:rPr>
              <a:t>e</a:t>
            </a:r>
            <a:r>
              <a:rPr sz="1600" spc="-50" dirty="0">
                <a:latin typeface="Times New Roman"/>
                <a:cs typeface="Times New Roman"/>
              </a:rPr>
              <a:t>m</a:t>
            </a:r>
            <a:r>
              <a:rPr sz="1600" spc="-5" dirty="0">
                <a:latin typeface="Times New Roman"/>
                <a:cs typeface="Times New Roman"/>
              </a:rPr>
              <a:t>ai</a:t>
            </a:r>
            <a:r>
              <a:rPr sz="1600" dirty="0">
                <a:latin typeface="Times New Roman"/>
                <a:cs typeface="Times New Roman"/>
              </a:rPr>
              <a:t>l</a:t>
            </a:r>
            <a:r>
              <a:rPr sz="1600" spc="-5" dirty="0">
                <a:latin typeface="Times New Roman"/>
                <a:cs typeface="Times New Roman"/>
              </a:rPr>
              <a:t>:</a:t>
            </a:r>
            <a:r>
              <a:rPr sz="1600" spc="50" dirty="0">
                <a:latin typeface="Times New Roman"/>
                <a:cs typeface="Times New Roman"/>
              </a:rPr>
              <a:t> </a:t>
            </a:r>
            <a:r>
              <a:rPr sz="1600" u="sng" spc="-10" dirty="0">
                <a:solidFill>
                  <a:srgbClr val="0000FF"/>
                </a:solidFill>
                <a:latin typeface="Times New Roman"/>
                <a:cs typeface="Times New Roman"/>
                <a:hlinkClick r:id="rId6"/>
              </a:rPr>
              <a:t>kulah</a:t>
            </a:r>
            <a:r>
              <a:rPr sz="1600" u="sng" spc="-20" dirty="0">
                <a:solidFill>
                  <a:srgbClr val="0000FF"/>
                </a:solidFill>
                <a:latin typeface="Times New Roman"/>
                <a:cs typeface="Times New Roman"/>
                <a:hlinkClick r:id="rId6"/>
              </a:rPr>
              <a:t>@</a:t>
            </a:r>
            <a:r>
              <a:rPr sz="1600" u="sng" spc="-35" dirty="0">
                <a:solidFill>
                  <a:srgbClr val="0000FF"/>
                </a:solidFill>
                <a:latin typeface="Times New Roman"/>
                <a:cs typeface="Times New Roman"/>
                <a:hlinkClick r:id="rId6"/>
              </a:rPr>
              <a:t>m</a:t>
            </a:r>
            <a:r>
              <a:rPr sz="1600" u="sng" spc="-10" dirty="0">
                <a:solidFill>
                  <a:srgbClr val="0000FF"/>
                </a:solidFill>
                <a:latin typeface="Times New Roman"/>
                <a:cs typeface="Times New Roman"/>
                <a:hlinkClick r:id="rId6"/>
              </a:rPr>
              <a:t>etu.edu</a:t>
            </a:r>
            <a:r>
              <a:rPr sz="1600" u="sng" dirty="0">
                <a:solidFill>
                  <a:srgbClr val="0000FF"/>
                </a:solidFill>
                <a:latin typeface="Times New Roman"/>
                <a:cs typeface="Times New Roman"/>
                <a:hlinkClick r:id="rId6"/>
              </a:rPr>
              <a:t>.</a:t>
            </a:r>
            <a:r>
              <a:rPr sz="1600" u="sng" spc="-5" dirty="0">
                <a:solidFill>
                  <a:srgbClr val="0000FF"/>
                </a:solidFill>
                <a:latin typeface="Times New Roman"/>
                <a:cs typeface="Times New Roman"/>
                <a:hlinkClick r:id="rId6"/>
              </a:rPr>
              <a:t>tr</a:t>
            </a:r>
            <a:endParaRPr sz="1600">
              <a:latin typeface="Times New Roman"/>
              <a:cs typeface="Times New Roman"/>
            </a:endParaRPr>
          </a:p>
          <a:p>
            <a:pPr marL="12700" marR="5080" indent="-4445" algn="ctr">
              <a:lnSpc>
                <a:spcPct val="120000"/>
              </a:lnSpc>
            </a:pPr>
            <a:r>
              <a:rPr sz="1575" baseline="26455" dirty="0">
                <a:latin typeface="Times New Roman"/>
                <a:cs typeface="Times New Roman"/>
              </a:rPr>
              <a:t>c</a:t>
            </a:r>
            <a:r>
              <a:rPr sz="1575" spc="187" baseline="26455" dirty="0">
                <a:latin typeface="Times New Roman"/>
                <a:cs typeface="Times New Roman"/>
              </a:rPr>
              <a:t> </a:t>
            </a:r>
            <a:r>
              <a:rPr sz="1600" spc="-10" dirty="0">
                <a:latin typeface="Times New Roman"/>
                <a:cs typeface="Times New Roman"/>
              </a:rPr>
              <a:t>Elect</a:t>
            </a:r>
            <a:r>
              <a:rPr sz="1600" spc="-20" dirty="0">
                <a:latin typeface="Times New Roman"/>
                <a:cs typeface="Times New Roman"/>
              </a:rPr>
              <a:t>r</a:t>
            </a:r>
            <a:r>
              <a:rPr sz="1600" spc="-10" dirty="0">
                <a:latin typeface="Times New Roman"/>
                <a:cs typeface="Times New Roman"/>
              </a:rPr>
              <a:t>ical</a:t>
            </a:r>
            <a:r>
              <a:rPr sz="1600" spc="50" dirty="0">
                <a:latin typeface="Times New Roman"/>
                <a:cs typeface="Times New Roman"/>
              </a:rPr>
              <a:t> </a:t>
            </a:r>
            <a:r>
              <a:rPr sz="1600" spc="-10" dirty="0">
                <a:latin typeface="Times New Roman"/>
                <a:cs typeface="Times New Roman"/>
              </a:rPr>
              <a:t>and</a:t>
            </a:r>
            <a:r>
              <a:rPr sz="1600" dirty="0">
                <a:latin typeface="Times New Roman"/>
                <a:cs typeface="Times New Roman"/>
              </a:rPr>
              <a:t> </a:t>
            </a:r>
            <a:r>
              <a:rPr sz="1600" spc="-20" dirty="0">
                <a:latin typeface="Times New Roman"/>
                <a:cs typeface="Times New Roman"/>
              </a:rPr>
              <a:t>E</a:t>
            </a:r>
            <a:r>
              <a:rPr sz="1600" spc="-10" dirty="0">
                <a:latin typeface="Times New Roman"/>
                <a:cs typeface="Times New Roman"/>
              </a:rPr>
              <a:t>lectro</a:t>
            </a:r>
            <a:r>
              <a:rPr sz="1600" spc="-5" dirty="0">
                <a:latin typeface="Times New Roman"/>
                <a:cs typeface="Times New Roman"/>
              </a:rPr>
              <a:t>n</a:t>
            </a:r>
            <a:r>
              <a:rPr sz="1600" spc="-10" dirty="0">
                <a:latin typeface="Times New Roman"/>
                <a:cs typeface="Times New Roman"/>
              </a:rPr>
              <a:t>ics</a:t>
            </a:r>
            <a:r>
              <a:rPr sz="1600" spc="30" dirty="0">
                <a:latin typeface="Times New Roman"/>
                <a:cs typeface="Times New Roman"/>
              </a:rPr>
              <a:t> </a:t>
            </a:r>
            <a:r>
              <a:rPr sz="1600" spc="-10" dirty="0">
                <a:latin typeface="Times New Roman"/>
                <a:cs typeface="Times New Roman"/>
              </a:rPr>
              <a:t>En</a:t>
            </a:r>
            <a:r>
              <a:rPr sz="1600" spc="-5" dirty="0">
                <a:latin typeface="Times New Roman"/>
                <a:cs typeface="Times New Roman"/>
              </a:rPr>
              <a:t>g</a:t>
            </a:r>
            <a:r>
              <a:rPr sz="1600" spc="-10" dirty="0">
                <a:latin typeface="Times New Roman"/>
                <a:cs typeface="Times New Roman"/>
              </a:rPr>
              <a:t>ineering</a:t>
            </a:r>
            <a:r>
              <a:rPr sz="1600" spc="20" dirty="0">
                <a:latin typeface="Times New Roman"/>
                <a:cs typeface="Times New Roman"/>
              </a:rPr>
              <a:t> </a:t>
            </a:r>
            <a:r>
              <a:rPr sz="1600" spc="-10" dirty="0">
                <a:latin typeface="Times New Roman"/>
                <a:cs typeface="Times New Roman"/>
              </a:rPr>
              <a:t>Depart</a:t>
            </a:r>
            <a:r>
              <a:rPr sz="1600" spc="-40" dirty="0">
                <a:latin typeface="Times New Roman"/>
                <a:cs typeface="Times New Roman"/>
              </a:rPr>
              <a:t>m</a:t>
            </a:r>
            <a:r>
              <a:rPr sz="1600" spc="-10" dirty="0">
                <a:latin typeface="Times New Roman"/>
                <a:cs typeface="Times New Roman"/>
              </a:rPr>
              <a:t>ent,</a:t>
            </a:r>
            <a:r>
              <a:rPr sz="1600" spc="50" dirty="0">
                <a:latin typeface="Times New Roman"/>
                <a:cs typeface="Times New Roman"/>
              </a:rPr>
              <a:t> </a:t>
            </a:r>
            <a:r>
              <a:rPr sz="1600" spc="-10" dirty="0">
                <a:latin typeface="Times New Roman"/>
                <a:cs typeface="Times New Roman"/>
              </a:rPr>
              <a:t>Mid</a:t>
            </a:r>
            <a:r>
              <a:rPr sz="1600" spc="-5" dirty="0">
                <a:latin typeface="Times New Roman"/>
                <a:cs typeface="Times New Roman"/>
              </a:rPr>
              <a:t>d</a:t>
            </a:r>
            <a:r>
              <a:rPr sz="1600" spc="-10" dirty="0">
                <a:latin typeface="Times New Roman"/>
                <a:cs typeface="Times New Roman"/>
              </a:rPr>
              <a:t>le</a:t>
            </a:r>
            <a:r>
              <a:rPr sz="1600" spc="5" dirty="0">
                <a:latin typeface="Times New Roman"/>
                <a:cs typeface="Times New Roman"/>
              </a:rPr>
              <a:t> </a:t>
            </a:r>
            <a:r>
              <a:rPr sz="1600" spc="-10" dirty="0">
                <a:latin typeface="Times New Roman"/>
                <a:cs typeface="Times New Roman"/>
              </a:rPr>
              <a:t>East</a:t>
            </a:r>
            <a:r>
              <a:rPr sz="1600" spc="-5" dirty="0">
                <a:latin typeface="Times New Roman"/>
                <a:cs typeface="Times New Roman"/>
              </a:rPr>
              <a:t> </a:t>
            </a:r>
            <a:r>
              <a:rPr sz="1600" spc="-125" dirty="0">
                <a:latin typeface="Times New Roman"/>
                <a:cs typeface="Times New Roman"/>
              </a:rPr>
              <a:t>T</a:t>
            </a:r>
            <a:r>
              <a:rPr sz="1600" spc="-10" dirty="0">
                <a:latin typeface="Times New Roman"/>
                <a:cs typeface="Times New Roman"/>
              </a:rPr>
              <a:t>ech</a:t>
            </a:r>
            <a:r>
              <a:rPr sz="1600" spc="-5" dirty="0">
                <a:latin typeface="Times New Roman"/>
                <a:cs typeface="Times New Roman"/>
              </a:rPr>
              <a:t>n</a:t>
            </a:r>
            <a:r>
              <a:rPr sz="1600" spc="-10" dirty="0">
                <a:latin typeface="Times New Roman"/>
                <a:cs typeface="Times New Roman"/>
              </a:rPr>
              <a:t>ical</a:t>
            </a:r>
            <a:r>
              <a:rPr sz="1600" spc="15" dirty="0">
                <a:latin typeface="Times New Roman"/>
                <a:cs typeface="Times New Roman"/>
              </a:rPr>
              <a:t> </a:t>
            </a:r>
            <a:r>
              <a:rPr sz="1600" spc="-10" dirty="0">
                <a:latin typeface="Times New Roman"/>
                <a:cs typeface="Times New Roman"/>
              </a:rPr>
              <a:t>University</a:t>
            </a:r>
            <a:r>
              <a:rPr sz="1600" spc="-5" dirty="0">
                <a:latin typeface="Times New Roman"/>
                <a:cs typeface="Times New Roman"/>
              </a:rPr>
              <a:t> (</a:t>
            </a:r>
            <a:r>
              <a:rPr sz="1600" spc="-25" dirty="0">
                <a:latin typeface="Times New Roman"/>
                <a:cs typeface="Times New Roman"/>
              </a:rPr>
              <a:t>M</a:t>
            </a:r>
            <a:r>
              <a:rPr sz="1600" spc="-10" dirty="0">
                <a:latin typeface="Times New Roman"/>
                <a:cs typeface="Times New Roman"/>
              </a:rPr>
              <a:t>E</a:t>
            </a:r>
            <a:r>
              <a:rPr sz="1600" spc="-20" dirty="0">
                <a:latin typeface="Times New Roman"/>
                <a:cs typeface="Times New Roman"/>
              </a:rPr>
              <a:t>T</a:t>
            </a:r>
            <a:r>
              <a:rPr sz="1600" spc="-10" dirty="0">
                <a:latin typeface="Times New Roman"/>
                <a:cs typeface="Times New Roman"/>
              </a:rPr>
              <a:t>U),</a:t>
            </a:r>
            <a:r>
              <a:rPr sz="1600" spc="10" dirty="0">
                <a:latin typeface="Times New Roman"/>
                <a:cs typeface="Times New Roman"/>
              </a:rPr>
              <a:t> </a:t>
            </a:r>
            <a:r>
              <a:rPr sz="1600" spc="-10" dirty="0">
                <a:latin typeface="Times New Roman"/>
                <a:cs typeface="Times New Roman"/>
              </a:rPr>
              <a:t>Universiteler</a:t>
            </a:r>
            <a:r>
              <a:rPr sz="1600" spc="55" dirty="0">
                <a:latin typeface="Times New Roman"/>
                <a:cs typeface="Times New Roman"/>
              </a:rPr>
              <a:t> </a:t>
            </a:r>
            <a:r>
              <a:rPr sz="1600" spc="-10" dirty="0">
                <a:latin typeface="Times New Roman"/>
                <a:cs typeface="Times New Roman"/>
              </a:rPr>
              <a:t>Mah.</a:t>
            </a:r>
            <a:r>
              <a:rPr sz="1600" spc="-5" dirty="0">
                <a:latin typeface="Times New Roman"/>
                <a:cs typeface="Times New Roman"/>
              </a:rPr>
              <a:t>,</a:t>
            </a:r>
            <a:r>
              <a:rPr sz="1600" spc="5" dirty="0">
                <a:latin typeface="Times New Roman"/>
                <a:cs typeface="Times New Roman"/>
              </a:rPr>
              <a:t> </a:t>
            </a:r>
            <a:r>
              <a:rPr sz="1600" spc="-10" dirty="0">
                <a:latin typeface="Times New Roman"/>
                <a:cs typeface="Times New Roman"/>
              </a:rPr>
              <a:t>Du</a:t>
            </a:r>
            <a:r>
              <a:rPr sz="1600" spc="-50" dirty="0">
                <a:latin typeface="Times New Roman"/>
                <a:cs typeface="Times New Roman"/>
              </a:rPr>
              <a:t>m</a:t>
            </a:r>
            <a:r>
              <a:rPr sz="1600" spc="-10" dirty="0">
                <a:latin typeface="Times New Roman"/>
                <a:cs typeface="Times New Roman"/>
              </a:rPr>
              <a:t>lupinar</a:t>
            </a:r>
            <a:r>
              <a:rPr sz="1600" spc="60" dirty="0">
                <a:latin typeface="Times New Roman"/>
                <a:cs typeface="Times New Roman"/>
              </a:rPr>
              <a:t> </a:t>
            </a:r>
            <a:r>
              <a:rPr sz="1600" spc="-15" dirty="0">
                <a:latin typeface="Times New Roman"/>
                <a:cs typeface="Times New Roman"/>
              </a:rPr>
              <a:t>B</a:t>
            </a:r>
            <a:r>
              <a:rPr sz="1600" spc="-5" dirty="0">
                <a:latin typeface="Times New Roman"/>
                <a:cs typeface="Times New Roman"/>
              </a:rPr>
              <a:t>ul</a:t>
            </a:r>
            <a:r>
              <a:rPr sz="1600" spc="-114" dirty="0">
                <a:latin typeface="Times New Roman"/>
                <a:cs typeface="Times New Roman"/>
              </a:rPr>
              <a:t>v</a:t>
            </a:r>
            <a:r>
              <a:rPr sz="1600" spc="-5" dirty="0">
                <a:latin typeface="Times New Roman"/>
                <a:cs typeface="Times New Roman"/>
              </a:rPr>
              <a:t>.</a:t>
            </a:r>
            <a:r>
              <a:rPr sz="1600" spc="-10" dirty="0">
                <a:latin typeface="Times New Roman"/>
                <a:cs typeface="Times New Roman"/>
              </a:rPr>
              <a:t> No:</a:t>
            </a:r>
            <a:r>
              <a:rPr sz="1600" spc="-5" dirty="0">
                <a:latin typeface="Times New Roman"/>
                <a:cs typeface="Times New Roman"/>
              </a:rPr>
              <a:t> </a:t>
            </a:r>
            <a:r>
              <a:rPr sz="1600" spc="-10" dirty="0">
                <a:latin typeface="Times New Roman"/>
                <a:cs typeface="Times New Roman"/>
              </a:rPr>
              <a:t>1,</a:t>
            </a:r>
            <a:r>
              <a:rPr sz="1600" spc="5" dirty="0">
                <a:latin typeface="Times New Roman"/>
                <a:cs typeface="Times New Roman"/>
              </a:rPr>
              <a:t> </a:t>
            </a:r>
            <a:r>
              <a:rPr sz="1600" spc="-10" dirty="0">
                <a:latin typeface="Times New Roman"/>
                <a:cs typeface="Times New Roman"/>
              </a:rPr>
              <a:t>06800</a:t>
            </a:r>
            <a:r>
              <a:rPr sz="1600" spc="-15" dirty="0">
                <a:latin typeface="Times New Roman"/>
                <a:cs typeface="Times New Roman"/>
              </a:rPr>
              <a:t> </a:t>
            </a:r>
            <a:r>
              <a:rPr sz="1600" spc="-10" dirty="0">
                <a:latin typeface="Times New Roman"/>
                <a:cs typeface="Times New Roman"/>
              </a:rPr>
              <a:t>Ca</a:t>
            </a:r>
            <a:r>
              <a:rPr sz="1600" spc="-5" dirty="0">
                <a:latin typeface="Times New Roman"/>
                <a:cs typeface="Times New Roman"/>
              </a:rPr>
              <a:t>n</a:t>
            </a:r>
            <a:r>
              <a:rPr sz="1600" spc="-10" dirty="0">
                <a:latin typeface="Times New Roman"/>
                <a:cs typeface="Times New Roman"/>
              </a:rPr>
              <a:t>ka</a:t>
            </a:r>
            <a:r>
              <a:rPr sz="1600" spc="-20" dirty="0">
                <a:latin typeface="Times New Roman"/>
                <a:cs typeface="Times New Roman"/>
              </a:rPr>
              <a:t>y</a:t>
            </a:r>
            <a:r>
              <a:rPr sz="1600" spc="-10" dirty="0">
                <a:latin typeface="Times New Roman"/>
                <a:cs typeface="Times New Roman"/>
              </a:rPr>
              <a:t>a,</a:t>
            </a:r>
            <a:r>
              <a:rPr sz="1600" spc="-80" dirty="0">
                <a:latin typeface="Times New Roman"/>
                <a:cs typeface="Times New Roman"/>
              </a:rPr>
              <a:t> </a:t>
            </a:r>
            <a:r>
              <a:rPr sz="1600" spc="-10" dirty="0">
                <a:latin typeface="Times New Roman"/>
                <a:cs typeface="Times New Roman"/>
              </a:rPr>
              <a:t>Ankara,</a:t>
            </a:r>
            <a:r>
              <a:rPr sz="1600" spc="-25" dirty="0">
                <a:latin typeface="Times New Roman"/>
                <a:cs typeface="Times New Roman"/>
              </a:rPr>
              <a:t> </a:t>
            </a:r>
            <a:r>
              <a:rPr sz="1600" spc="-75" dirty="0">
                <a:latin typeface="Times New Roman"/>
                <a:cs typeface="Times New Roman"/>
              </a:rPr>
              <a:t>T</a:t>
            </a:r>
            <a:r>
              <a:rPr sz="1600" spc="-10" dirty="0">
                <a:latin typeface="Times New Roman"/>
                <a:cs typeface="Times New Roman"/>
              </a:rPr>
              <a:t>urkey</a:t>
            </a:r>
            <a:endParaRPr sz="1600">
              <a:latin typeface="Times New Roman"/>
              <a:cs typeface="Times New Roman"/>
            </a:endParaRPr>
          </a:p>
        </p:txBody>
      </p:sp>
      <p:sp>
        <p:nvSpPr>
          <p:cNvPr id="7" name="object 7"/>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3396" rIns="0" bIns="0" rtlCol="0">
            <a:spAutoFit/>
          </a:bodyPr>
          <a:lstStyle/>
          <a:p>
            <a:pPr marL="1733550">
              <a:lnSpc>
                <a:spcPct val="100000"/>
              </a:lnSpc>
            </a:pPr>
            <a:r>
              <a:rPr dirty="0"/>
              <a:t>Summary of Prev</a:t>
            </a:r>
            <a:r>
              <a:rPr spc="-15" dirty="0"/>
              <a:t>i</a:t>
            </a:r>
            <a:r>
              <a:rPr dirty="0"/>
              <a:t>ous</a:t>
            </a:r>
            <a:r>
              <a:rPr spc="-65" dirty="0"/>
              <a:t> </a:t>
            </a:r>
            <a:r>
              <a:rPr spc="-295" dirty="0"/>
              <a:t>W</a:t>
            </a:r>
            <a:r>
              <a:rPr dirty="0"/>
              <a:t>ork</a:t>
            </a:r>
          </a:p>
        </p:txBody>
      </p:sp>
      <p:sp>
        <p:nvSpPr>
          <p:cNvPr id="3" name="object 3"/>
          <p:cNvSpPr txBox="1"/>
          <p:nvPr/>
        </p:nvSpPr>
        <p:spPr>
          <a:xfrm>
            <a:off x="1374395" y="1276122"/>
            <a:ext cx="7406640" cy="5429885"/>
          </a:xfrm>
          <a:prstGeom prst="rect">
            <a:avLst/>
          </a:prstGeom>
        </p:spPr>
        <p:txBody>
          <a:bodyPr vert="horz" wrap="square" lIns="0" tIns="0" rIns="0" bIns="0" rtlCol="0">
            <a:spAutoFit/>
          </a:bodyPr>
          <a:lstStyle/>
          <a:p>
            <a:pPr marL="12700" marR="179705">
              <a:lnSpc>
                <a:spcPct val="100899"/>
              </a:lnSpc>
              <a:tabLst>
                <a:tab pos="5099050" algn="l"/>
              </a:tabLst>
            </a:pPr>
            <a:r>
              <a:rPr sz="2400" spc="-25" dirty="0">
                <a:latin typeface="Arial"/>
                <a:cs typeface="Arial"/>
              </a:rPr>
              <a:t>►</a:t>
            </a:r>
            <a:r>
              <a:rPr sz="2400" spc="-140" dirty="0">
                <a:latin typeface="Arial"/>
                <a:cs typeface="Arial"/>
              </a:rPr>
              <a:t> </a:t>
            </a:r>
            <a:r>
              <a:rPr sz="2400" spc="-5" dirty="0">
                <a:latin typeface="Calibri"/>
                <a:cs typeface="Calibri"/>
              </a:rPr>
              <a:t>Sur</a:t>
            </a:r>
            <a:r>
              <a:rPr sz="2400" spc="-45"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7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25" dirty="0">
                <a:latin typeface="Calibri"/>
                <a:cs typeface="Calibri"/>
              </a:rPr>
              <a:t>g</a:t>
            </a:r>
            <a:r>
              <a:rPr sz="2400" dirty="0">
                <a:latin typeface="Calibri"/>
                <a:cs typeface="Calibri"/>
              </a:rPr>
              <a:t>lass</a:t>
            </a:r>
            <a:r>
              <a:rPr sz="2400" spc="-60" dirty="0">
                <a:latin typeface="Times New Roman"/>
                <a:cs typeface="Times New Roman"/>
              </a:rPr>
              <a:t> </a:t>
            </a:r>
            <a:r>
              <a:rPr sz="2400" dirty="0">
                <a:latin typeface="Calibri"/>
                <a:cs typeface="Calibri"/>
              </a:rPr>
              <a:t>mi</a:t>
            </a:r>
            <a:r>
              <a:rPr sz="2400" spc="-15" dirty="0">
                <a:latin typeface="Calibri"/>
                <a:cs typeface="Calibri"/>
              </a:rPr>
              <a:t>c</a:t>
            </a:r>
            <a:r>
              <a:rPr sz="2400" spc="-45" dirty="0">
                <a:latin typeface="Calibri"/>
                <a:cs typeface="Calibri"/>
              </a:rPr>
              <a:t>r</a:t>
            </a:r>
            <a:r>
              <a:rPr sz="2400" spc="-5" dirty="0">
                <a:latin typeface="Calibri"/>
                <a:cs typeface="Calibri"/>
              </a:rPr>
              <a:t>of</a:t>
            </a:r>
            <a:r>
              <a:rPr sz="2400" dirty="0">
                <a:latin typeface="Calibri"/>
                <a:cs typeface="Calibri"/>
              </a:rPr>
              <a:t>i</a:t>
            </a:r>
            <a:r>
              <a:rPr sz="2400" spc="-20" dirty="0">
                <a:latin typeface="Calibri"/>
                <a:cs typeface="Calibri"/>
              </a:rPr>
              <a:t>be</a:t>
            </a:r>
            <a:r>
              <a:rPr sz="2400" spc="-10" dirty="0">
                <a:latin typeface="Calibri"/>
                <a:cs typeface="Calibri"/>
              </a:rPr>
              <a:t>r</a:t>
            </a:r>
            <a:r>
              <a:rPr sz="2400" spc="-80" dirty="0">
                <a:latin typeface="Times New Roman"/>
                <a:cs typeface="Times New Roman"/>
              </a:rPr>
              <a:t> </a:t>
            </a:r>
            <a:r>
              <a:rPr sz="2400" spc="-5" dirty="0">
                <a:latin typeface="Calibri"/>
                <a:cs typeface="Calibri"/>
              </a:rPr>
              <a:t>pap</a:t>
            </a:r>
            <a:r>
              <a:rPr sz="2400" spc="5" dirty="0">
                <a:latin typeface="Calibri"/>
                <a:cs typeface="Calibri"/>
              </a:rPr>
              <a:t>e</a:t>
            </a:r>
            <a:r>
              <a:rPr sz="2400" spc="-10" dirty="0">
                <a:latin typeface="Calibri"/>
                <a:cs typeface="Calibri"/>
              </a:rPr>
              <a:t>r</a:t>
            </a:r>
            <a:r>
              <a:rPr sz="2400" spc="-60" dirty="0">
                <a:latin typeface="Times New Roman"/>
                <a:cs typeface="Times New Roman"/>
              </a:rPr>
              <a:t> </a:t>
            </a:r>
            <a:r>
              <a:rPr sz="2400" spc="-45" dirty="0">
                <a:latin typeface="Calibri"/>
                <a:cs typeface="Calibri"/>
              </a:rPr>
              <a:t>w</a:t>
            </a:r>
            <a:r>
              <a:rPr sz="2400" dirty="0">
                <a:latin typeface="Calibri"/>
                <a:cs typeface="Calibri"/>
              </a:rPr>
              <a:t>as</a:t>
            </a:r>
            <a:r>
              <a:rPr sz="2400" spc="-75" dirty="0">
                <a:latin typeface="Times New Roman"/>
                <a:cs typeface="Times New Roman"/>
              </a:rPr>
              <a:t> </a:t>
            </a:r>
            <a:r>
              <a:rPr sz="2400" dirty="0">
                <a:latin typeface="Calibri"/>
                <a:cs typeface="Calibri"/>
              </a:rPr>
              <a:t>mod</a:t>
            </a:r>
            <a:r>
              <a:rPr sz="2400" spc="-5" dirty="0">
                <a:latin typeface="Calibri"/>
                <a:cs typeface="Calibri"/>
              </a:rPr>
              <a:t>if</a:t>
            </a:r>
            <a:r>
              <a:rPr sz="2400" dirty="0">
                <a:latin typeface="Calibri"/>
                <a:cs typeface="Calibri"/>
              </a:rPr>
              <a:t>i</a:t>
            </a:r>
            <a:r>
              <a:rPr sz="2400" spc="-15" dirty="0">
                <a:latin typeface="Calibri"/>
                <a:cs typeface="Calibri"/>
              </a:rPr>
              <a:t>ed</a:t>
            </a:r>
            <a:r>
              <a:rPr sz="2400" spc="-60"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5" dirty="0">
                <a:latin typeface="Calibri"/>
                <a:cs typeface="Calibri"/>
              </a:rPr>
              <a:t>3</a:t>
            </a:r>
            <a:r>
              <a:rPr sz="2400" dirty="0">
                <a:latin typeface="Calibri"/>
                <a:cs typeface="Calibri"/>
              </a:rPr>
              <a:t>-</a:t>
            </a:r>
            <a:r>
              <a:rPr sz="2400" dirty="0">
                <a:latin typeface="Times New Roman"/>
                <a:cs typeface="Times New Roman"/>
              </a:rPr>
              <a:t> </a:t>
            </a:r>
            <a:r>
              <a:rPr sz="2400" dirty="0">
                <a:latin typeface="Calibri"/>
                <a:cs typeface="Calibri"/>
              </a:rPr>
              <a:t>ami</a:t>
            </a:r>
            <a:r>
              <a:rPr sz="2400" spc="-5" dirty="0">
                <a:latin typeface="Calibri"/>
                <a:cs typeface="Calibri"/>
              </a:rPr>
              <a:t>nop</a:t>
            </a:r>
            <a:r>
              <a:rPr sz="2400" spc="-35" dirty="0">
                <a:latin typeface="Calibri"/>
                <a:cs typeface="Calibri"/>
              </a:rPr>
              <a:t>r</a:t>
            </a:r>
            <a:r>
              <a:rPr sz="2400" spc="-5" dirty="0">
                <a:latin typeface="Calibri"/>
                <a:cs typeface="Calibri"/>
              </a:rPr>
              <a:t>o</a:t>
            </a:r>
            <a:r>
              <a:rPr sz="2400" spc="-20" dirty="0">
                <a:latin typeface="Calibri"/>
                <a:cs typeface="Calibri"/>
              </a:rPr>
              <a:t>p</a:t>
            </a:r>
            <a:r>
              <a:rPr sz="2400" dirty="0">
                <a:latin typeface="Calibri"/>
                <a:cs typeface="Calibri"/>
              </a:rPr>
              <a:t>yl</a:t>
            </a:r>
            <a:r>
              <a:rPr sz="2400" spc="-10" dirty="0">
                <a:latin typeface="Calibri"/>
                <a:cs typeface="Calibri"/>
              </a:rPr>
              <a:t>t</a:t>
            </a:r>
            <a:r>
              <a:rPr sz="2400" spc="-5" dirty="0">
                <a:latin typeface="Calibri"/>
                <a:cs typeface="Calibri"/>
              </a:rPr>
              <a:t>r</a:t>
            </a:r>
            <a:r>
              <a:rPr sz="2400" dirty="0">
                <a:latin typeface="Calibri"/>
                <a:cs typeface="Calibri"/>
              </a:rPr>
              <a:t>ieth</a:t>
            </a:r>
            <a:r>
              <a:rPr sz="2400" spc="-65" dirty="0">
                <a:latin typeface="Calibri"/>
                <a:cs typeface="Calibri"/>
              </a:rPr>
              <a:t>o</a:t>
            </a:r>
            <a:r>
              <a:rPr sz="2400" spc="-20" dirty="0">
                <a:latin typeface="Calibri"/>
                <a:cs typeface="Calibri"/>
              </a:rPr>
              <a:t>x</a:t>
            </a:r>
            <a:r>
              <a:rPr sz="2400" spc="-30" dirty="0">
                <a:latin typeface="Calibri"/>
                <a:cs typeface="Calibri"/>
              </a:rPr>
              <a:t>y</a:t>
            </a:r>
            <a:r>
              <a:rPr sz="2400" spc="-5" dirty="0">
                <a:latin typeface="Calibri"/>
                <a:cs typeface="Calibri"/>
              </a:rPr>
              <a:t>s</a:t>
            </a:r>
            <a:r>
              <a:rPr sz="2400" dirty="0">
                <a:latin typeface="Calibri"/>
                <a:cs typeface="Calibri"/>
              </a:rPr>
              <a:t>il</a:t>
            </a:r>
            <a:r>
              <a:rPr sz="2400" spc="-15" dirty="0">
                <a:latin typeface="Calibri"/>
                <a:cs typeface="Calibri"/>
              </a:rPr>
              <a:t>ane</a:t>
            </a:r>
            <a:r>
              <a:rPr sz="2400" spc="-105" dirty="0">
                <a:latin typeface="Times New Roman"/>
                <a:cs typeface="Times New Roman"/>
              </a:rPr>
              <a:t> </a:t>
            </a:r>
            <a:r>
              <a:rPr sz="2400" spc="-15" dirty="0">
                <a:latin typeface="Calibri"/>
                <a:cs typeface="Calibri"/>
              </a:rPr>
              <a:t>(</a:t>
            </a:r>
            <a:r>
              <a:rPr sz="2400" spc="-10" dirty="0">
                <a:latin typeface="Calibri"/>
                <a:cs typeface="Calibri"/>
              </a:rPr>
              <a:t>A</a:t>
            </a:r>
            <a:r>
              <a:rPr sz="2400" spc="-35" dirty="0">
                <a:latin typeface="Calibri"/>
                <a:cs typeface="Calibri"/>
              </a:rPr>
              <a:t>P</a:t>
            </a:r>
            <a:r>
              <a:rPr sz="2400" spc="-5" dirty="0">
                <a:latin typeface="Calibri"/>
                <a:cs typeface="Calibri"/>
              </a:rPr>
              <a:t>T</a:t>
            </a:r>
            <a:r>
              <a:rPr sz="2400" spc="-25" dirty="0">
                <a:latin typeface="Calibri"/>
                <a:cs typeface="Calibri"/>
              </a:rPr>
              <a:t>E</a:t>
            </a:r>
            <a:r>
              <a:rPr sz="2400" spc="-5" dirty="0">
                <a:latin typeface="Calibri"/>
                <a:cs typeface="Calibri"/>
              </a:rPr>
              <a:t>S</a:t>
            </a:r>
            <a:r>
              <a:rPr sz="2400" dirty="0">
                <a:latin typeface="Calibri"/>
                <a:cs typeface="Calibri"/>
              </a:rPr>
              <a:t>)</a:t>
            </a:r>
            <a:r>
              <a:rPr sz="2400" spc="-70" dirty="0">
                <a:latin typeface="Times New Roman"/>
                <a:cs typeface="Times New Roman"/>
              </a:rPr>
              <a:t> </a:t>
            </a:r>
            <a:r>
              <a:rPr sz="2400" dirty="0">
                <a:latin typeface="Calibri"/>
                <a:cs typeface="Calibri"/>
              </a:rPr>
              <a:t>and</a:t>
            </a:r>
            <a:r>
              <a:rPr sz="2400" dirty="0">
                <a:latin typeface="Times New Roman"/>
                <a:cs typeface="Times New Roman"/>
              </a:rPr>
              <a:t>	</a:t>
            </a:r>
            <a:r>
              <a:rPr sz="2400" spc="-50"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su</a:t>
            </a:r>
            <a:r>
              <a:rPr sz="2400" spc="15" dirty="0">
                <a:latin typeface="Calibri"/>
                <a:cs typeface="Calibri"/>
              </a:rPr>
              <a:t>g</a:t>
            </a:r>
            <a:r>
              <a:rPr sz="2400" spc="-45" dirty="0">
                <a:latin typeface="Calibri"/>
                <a:cs typeface="Calibri"/>
              </a:rPr>
              <a:t>g</a:t>
            </a:r>
            <a:r>
              <a:rPr sz="2400" spc="-15" dirty="0">
                <a:latin typeface="Calibri"/>
                <a:cs typeface="Calibri"/>
              </a:rPr>
              <a:t>e</a:t>
            </a:r>
            <a:r>
              <a:rPr sz="2400" spc="-35" dirty="0">
                <a:latin typeface="Calibri"/>
                <a:cs typeface="Calibri"/>
              </a:rPr>
              <a:t>st</a:t>
            </a:r>
            <a:r>
              <a:rPr sz="2400" spc="-15" dirty="0">
                <a:latin typeface="Calibri"/>
                <a:cs typeface="Calibri"/>
              </a:rPr>
              <a:t>ed</a:t>
            </a:r>
            <a:r>
              <a:rPr sz="2400" spc="-60" dirty="0">
                <a:latin typeface="Times New Roman"/>
                <a:cs typeface="Times New Roman"/>
              </a:rPr>
              <a:t> </a:t>
            </a:r>
            <a:r>
              <a:rPr sz="2400" spc="-35" dirty="0">
                <a:latin typeface="Calibri"/>
                <a:cs typeface="Calibri"/>
              </a:rPr>
              <a:t>t</a:t>
            </a:r>
            <a:r>
              <a:rPr sz="2400" dirty="0">
                <a:latin typeface="Calibri"/>
                <a:cs typeface="Calibri"/>
              </a:rPr>
              <a:t>o</a:t>
            </a:r>
            <a:r>
              <a:rPr sz="2400" dirty="0">
                <a:latin typeface="Times New Roman"/>
                <a:cs typeface="Times New Roman"/>
              </a:rPr>
              <a:t> </a:t>
            </a:r>
            <a:r>
              <a:rPr sz="2400" spc="-20" dirty="0">
                <a:latin typeface="Calibri"/>
                <a:cs typeface="Calibri"/>
              </a:rPr>
              <a:t>b</a:t>
            </a:r>
            <a:r>
              <a:rPr sz="2400" spc="-15" dirty="0">
                <a:latin typeface="Calibri"/>
                <a:cs typeface="Calibri"/>
              </a:rPr>
              <a:t>e</a:t>
            </a:r>
            <a:r>
              <a:rPr sz="2400" spc="-70" dirty="0">
                <a:latin typeface="Times New Roman"/>
                <a:cs typeface="Times New Roman"/>
              </a:rPr>
              <a:t> </a:t>
            </a:r>
            <a:r>
              <a:rPr sz="2400" spc="-5" dirty="0">
                <a:latin typeface="Calibri"/>
                <a:cs typeface="Calibri"/>
              </a:rPr>
              <a:t>use</a:t>
            </a:r>
            <a:r>
              <a:rPr sz="2400" dirty="0">
                <a:latin typeface="Calibri"/>
                <a:cs typeface="Calibri"/>
              </a:rPr>
              <a:t>d</a:t>
            </a:r>
            <a:r>
              <a:rPr sz="2400" spc="-55" dirty="0">
                <a:latin typeface="Times New Roman"/>
                <a:cs typeface="Times New Roman"/>
              </a:rPr>
              <a:t> </a:t>
            </a:r>
            <a:r>
              <a:rPr sz="2400" dirty="0">
                <a:latin typeface="Calibri"/>
                <a:cs typeface="Calibri"/>
              </a:rPr>
              <a:t>as</a:t>
            </a:r>
            <a:r>
              <a:rPr sz="2400" spc="-60" dirty="0">
                <a:latin typeface="Times New Roman"/>
                <a:cs typeface="Times New Roman"/>
              </a:rPr>
              <a:t> </a:t>
            </a:r>
            <a:r>
              <a:rPr sz="2400" dirty="0">
                <a:latin typeface="Calibri"/>
                <a:cs typeface="Calibri"/>
              </a:rPr>
              <a:t>a</a:t>
            </a:r>
            <a:r>
              <a:rPr sz="2400" spc="-60" dirty="0">
                <a:latin typeface="Times New Roman"/>
                <a:cs typeface="Times New Roman"/>
              </a:rPr>
              <a:t> </a:t>
            </a:r>
            <a:r>
              <a:rPr sz="2400" spc="-5" dirty="0">
                <a:latin typeface="Calibri"/>
                <a:cs typeface="Calibri"/>
              </a:rPr>
              <a:t>b</a:t>
            </a:r>
            <a:r>
              <a:rPr sz="2400" dirty="0">
                <a:latin typeface="Calibri"/>
                <a:cs typeface="Calibri"/>
              </a:rPr>
              <a:t>i</a:t>
            </a:r>
            <a:r>
              <a:rPr sz="2400" spc="-10" dirty="0">
                <a:latin typeface="Calibri"/>
                <a:cs typeface="Calibri"/>
              </a:rPr>
              <a:t>o</a:t>
            </a:r>
            <a:r>
              <a:rPr sz="2400" spc="-5" dirty="0">
                <a:latin typeface="Calibri"/>
                <a:cs typeface="Calibri"/>
              </a:rPr>
              <a:t>senso</a:t>
            </a:r>
            <a:r>
              <a:rPr sz="2400" dirty="0">
                <a:latin typeface="Calibri"/>
                <a:cs typeface="Calibri"/>
              </a:rPr>
              <a:t>r</a:t>
            </a:r>
            <a:r>
              <a:rPr sz="2400" spc="-60" dirty="0">
                <a:latin typeface="Times New Roman"/>
                <a:cs typeface="Times New Roman"/>
              </a:rPr>
              <a:t> </a:t>
            </a:r>
            <a:r>
              <a:rPr sz="2400" dirty="0">
                <a:latin typeface="Calibri"/>
                <a:cs typeface="Calibri"/>
              </a:rPr>
              <a:t>in</a:t>
            </a:r>
            <a:r>
              <a:rPr sz="2400" spc="-70" dirty="0">
                <a:latin typeface="Times New Roman"/>
                <a:cs typeface="Times New Roman"/>
              </a:rPr>
              <a:t> </a:t>
            </a:r>
            <a:r>
              <a:rPr sz="2400" dirty="0">
                <a:latin typeface="Calibri"/>
                <a:cs typeface="Calibri"/>
              </a:rPr>
              <a:t>this</a:t>
            </a:r>
            <a:r>
              <a:rPr sz="2400" spc="-60" dirty="0">
                <a:latin typeface="Times New Roman"/>
                <a:cs typeface="Times New Roman"/>
              </a:rPr>
              <a:t> </a:t>
            </a:r>
            <a:r>
              <a:rPr sz="2400" spc="-10" dirty="0">
                <a:latin typeface="Calibri"/>
                <a:cs typeface="Calibri"/>
              </a:rPr>
              <a:t>s</a:t>
            </a:r>
            <a:r>
              <a:rPr sz="2400" spc="-5" dirty="0">
                <a:latin typeface="Calibri"/>
                <a:cs typeface="Calibri"/>
              </a:rPr>
              <a:t>ur</a:t>
            </a:r>
            <a:r>
              <a:rPr sz="2400" spc="-45" dirty="0">
                <a:latin typeface="Calibri"/>
                <a:cs typeface="Calibri"/>
              </a:rPr>
              <a:t>f</a:t>
            </a:r>
            <a:r>
              <a:rPr sz="2400" spc="-15" dirty="0">
                <a:latin typeface="Calibri"/>
                <a:cs typeface="Calibri"/>
              </a:rPr>
              <a:t>a</a:t>
            </a:r>
            <a:r>
              <a:rPr sz="2400" spc="-10" dirty="0">
                <a:latin typeface="Calibri"/>
                <a:cs typeface="Calibri"/>
              </a:rPr>
              <a:t>c</a:t>
            </a:r>
            <a:r>
              <a:rPr sz="2400" spc="-5" dirty="0">
                <a:latin typeface="Calibri"/>
                <a:cs typeface="Calibri"/>
              </a:rPr>
              <a:t>e-</a:t>
            </a:r>
            <a:r>
              <a:rPr sz="2400" dirty="0">
                <a:latin typeface="Calibri"/>
                <a:cs typeface="Calibri"/>
              </a:rPr>
              <a:t>mod</a:t>
            </a:r>
            <a:r>
              <a:rPr sz="2400" spc="-5" dirty="0">
                <a:latin typeface="Calibri"/>
                <a:cs typeface="Calibri"/>
              </a:rPr>
              <a:t>if</a:t>
            </a:r>
            <a:r>
              <a:rPr sz="2400" dirty="0">
                <a:latin typeface="Calibri"/>
                <a:cs typeface="Calibri"/>
              </a:rPr>
              <a:t>i</a:t>
            </a:r>
            <a:r>
              <a:rPr sz="2400" spc="-15" dirty="0">
                <a:latin typeface="Calibri"/>
                <a:cs typeface="Calibri"/>
              </a:rPr>
              <a:t>ed</a:t>
            </a:r>
            <a:r>
              <a:rPr sz="2400" spc="-60" dirty="0">
                <a:latin typeface="Times New Roman"/>
                <a:cs typeface="Times New Roman"/>
              </a:rPr>
              <a:t> </a:t>
            </a:r>
            <a:r>
              <a:rPr sz="2400" spc="-50" dirty="0">
                <a:latin typeface="Calibri"/>
                <a:cs typeface="Calibri"/>
              </a:rPr>
              <a:t>f</a:t>
            </a:r>
            <a:r>
              <a:rPr sz="2400" spc="-5" dirty="0">
                <a:latin typeface="Calibri"/>
                <a:cs typeface="Calibri"/>
              </a:rPr>
              <a:t>orm.</a:t>
            </a:r>
            <a:endParaRPr sz="2400">
              <a:latin typeface="Calibri"/>
              <a:cs typeface="Calibri"/>
            </a:endParaRPr>
          </a:p>
          <a:p>
            <a:pPr marL="12700" marR="149225">
              <a:lnSpc>
                <a:spcPct val="100699"/>
              </a:lnSpc>
              <a:spcBef>
                <a:spcPts val="1789"/>
              </a:spcBef>
            </a:pPr>
            <a:r>
              <a:rPr sz="2400" spc="-25" dirty="0">
                <a:latin typeface="Arial"/>
                <a:cs typeface="Arial"/>
              </a:rPr>
              <a:t>►</a:t>
            </a:r>
            <a:r>
              <a:rPr sz="2400" spc="-140" dirty="0">
                <a:latin typeface="Arial"/>
                <a:cs typeface="Arial"/>
              </a:rPr>
              <a:t> </a:t>
            </a:r>
            <a:r>
              <a:rPr sz="2400" spc="-15" dirty="0">
                <a:latin typeface="Calibri"/>
                <a:cs typeface="Calibri"/>
              </a:rPr>
              <a:t>As</a:t>
            </a:r>
            <a:r>
              <a:rPr sz="2400" spc="-75" dirty="0">
                <a:latin typeface="Times New Roman"/>
                <a:cs typeface="Times New Roman"/>
              </a:rPr>
              <a:t> </a:t>
            </a:r>
            <a:r>
              <a:rPr sz="2400" dirty="0">
                <a:latin typeface="Calibri"/>
                <a:cs typeface="Calibri"/>
              </a:rPr>
              <a:t>an</a:t>
            </a:r>
            <a:r>
              <a:rPr sz="2400" spc="-60" dirty="0">
                <a:latin typeface="Times New Roman"/>
                <a:cs typeface="Times New Roman"/>
              </a:rPr>
              <a:t> </a:t>
            </a:r>
            <a:r>
              <a:rPr sz="2400" dirty="0">
                <a:latin typeface="Calibri"/>
                <a:cs typeface="Calibri"/>
              </a:rPr>
              <a:t>app</a:t>
            </a:r>
            <a:r>
              <a:rPr sz="2400" spc="-5" dirty="0">
                <a:latin typeface="Calibri"/>
                <a:cs typeface="Calibri"/>
              </a:rPr>
              <a:t>l</a:t>
            </a:r>
            <a:r>
              <a:rPr sz="2400" dirty="0">
                <a:latin typeface="Calibri"/>
                <a:cs typeface="Calibri"/>
              </a:rPr>
              <a:t>i</a:t>
            </a:r>
            <a:r>
              <a:rPr sz="2400" spc="-35" dirty="0">
                <a:latin typeface="Calibri"/>
                <a:cs typeface="Calibri"/>
              </a:rPr>
              <a:t>c</a:t>
            </a:r>
            <a:r>
              <a:rPr sz="2400" spc="-25" dirty="0">
                <a:latin typeface="Calibri"/>
                <a:cs typeface="Calibri"/>
              </a:rPr>
              <a:t>a</a:t>
            </a:r>
            <a:r>
              <a:rPr sz="2400" dirty="0">
                <a:latin typeface="Calibri"/>
                <a:cs typeface="Calibri"/>
              </a:rPr>
              <a:t>ti</a:t>
            </a:r>
            <a:r>
              <a:rPr sz="2400" spc="-5" dirty="0">
                <a:latin typeface="Calibri"/>
                <a:cs typeface="Calibri"/>
              </a:rPr>
              <a:t>on</a:t>
            </a:r>
            <a:r>
              <a:rPr sz="2400" dirty="0">
                <a:latin typeface="Calibri"/>
                <a:cs typeface="Calibri"/>
              </a:rPr>
              <a:t>,</a:t>
            </a:r>
            <a:r>
              <a:rPr sz="2400" spc="-75" dirty="0">
                <a:latin typeface="Times New Roman"/>
                <a:cs typeface="Times New Roman"/>
              </a:rPr>
              <a:t> </a:t>
            </a:r>
            <a:r>
              <a:rPr sz="2400" dirty="0">
                <a:latin typeface="Calibri"/>
                <a:cs typeface="Calibri"/>
              </a:rPr>
              <a:t>vi</a:t>
            </a:r>
            <a:r>
              <a:rPr sz="2400" spc="-10" dirty="0">
                <a:latin typeface="Calibri"/>
                <a:cs typeface="Calibri"/>
              </a:rPr>
              <a:t>s</a:t>
            </a:r>
            <a:r>
              <a:rPr sz="2400" spc="-5" dirty="0">
                <a:latin typeface="Calibri"/>
                <a:cs typeface="Calibri"/>
              </a:rPr>
              <a:t>ua</a:t>
            </a:r>
            <a:r>
              <a:rPr sz="2400" dirty="0">
                <a:latin typeface="Calibri"/>
                <a:cs typeface="Calibri"/>
              </a:rPr>
              <a:t>l</a:t>
            </a:r>
            <a:r>
              <a:rPr sz="2400" spc="-50" dirty="0">
                <a:latin typeface="Times New Roman"/>
                <a:cs typeface="Times New Roman"/>
              </a:rPr>
              <a:t> </a:t>
            </a:r>
            <a:r>
              <a:rPr sz="2400" spc="-20" dirty="0">
                <a:latin typeface="Calibri"/>
                <a:cs typeface="Calibri"/>
              </a:rPr>
              <a:t>d</a:t>
            </a:r>
            <a:r>
              <a:rPr sz="2400" spc="-25" dirty="0">
                <a:latin typeface="Calibri"/>
                <a:cs typeface="Calibri"/>
              </a:rPr>
              <a:t>e</a:t>
            </a:r>
            <a:r>
              <a:rPr sz="2400" spc="-35" dirty="0">
                <a:latin typeface="Calibri"/>
                <a:cs typeface="Calibri"/>
              </a:rPr>
              <a:t>t</a:t>
            </a:r>
            <a:r>
              <a:rPr sz="2400" spc="-15" dirty="0">
                <a:latin typeface="Calibri"/>
                <a:cs typeface="Calibri"/>
              </a:rPr>
              <a:t>e</a:t>
            </a:r>
            <a:r>
              <a:rPr sz="2400" spc="-10" dirty="0">
                <a:latin typeface="Calibri"/>
                <a:cs typeface="Calibri"/>
              </a:rPr>
              <a:t>c</a:t>
            </a:r>
            <a:r>
              <a:rPr sz="2400" dirty="0">
                <a:latin typeface="Calibri"/>
                <a:cs typeface="Calibri"/>
              </a:rPr>
              <a:t>ti</a:t>
            </a:r>
            <a:r>
              <a:rPr sz="2400" spc="-5" dirty="0">
                <a:latin typeface="Calibri"/>
                <a:cs typeface="Calibri"/>
              </a:rPr>
              <a:t>o</a:t>
            </a:r>
            <a:r>
              <a:rPr sz="2400" dirty="0">
                <a:latin typeface="Calibri"/>
                <a:cs typeface="Calibri"/>
              </a:rPr>
              <a:t>n</a:t>
            </a:r>
            <a:r>
              <a:rPr sz="2400" spc="-9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the</a:t>
            </a:r>
            <a:r>
              <a:rPr sz="2400" spc="-65"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0" dirty="0">
                <a:latin typeface="Calibri"/>
                <a:cs typeface="Calibri"/>
              </a:rPr>
              <a:t>e</a:t>
            </a:r>
            <a:r>
              <a:rPr sz="2400" dirty="0">
                <a:latin typeface="Calibri"/>
                <a:cs typeface="Calibri"/>
              </a:rPr>
              <a:t>-</a:t>
            </a:r>
            <a:r>
              <a:rPr sz="2400" dirty="0">
                <a:latin typeface="Times New Roman"/>
                <a:cs typeface="Times New Roman"/>
              </a:rPr>
              <a:t> </a:t>
            </a:r>
            <a:r>
              <a:rPr sz="2400" dirty="0">
                <a:latin typeface="Calibri"/>
                <a:cs typeface="Calibri"/>
              </a:rPr>
              <a:t>immob</a:t>
            </a:r>
            <a:r>
              <a:rPr sz="2400" spc="-5" dirty="0">
                <a:latin typeface="Calibri"/>
                <a:cs typeface="Calibri"/>
              </a:rPr>
              <a:t>i</a:t>
            </a:r>
            <a:r>
              <a:rPr sz="2400" dirty="0">
                <a:latin typeface="Calibri"/>
                <a:cs typeface="Calibri"/>
              </a:rPr>
              <a:t>li</a:t>
            </a:r>
            <a:r>
              <a:rPr sz="2400" spc="-50" dirty="0">
                <a:latin typeface="Calibri"/>
                <a:cs typeface="Calibri"/>
              </a:rPr>
              <a:t>z</a:t>
            </a:r>
            <a:r>
              <a:rPr sz="2400" spc="-15" dirty="0">
                <a:latin typeface="Calibri"/>
                <a:cs typeface="Calibri"/>
              </a:rPr>
              <a:t>ed</a:t>
            </a:r>
            <a:r>
              <a:rPr sz="2400" spc="-95" dirty="0">
                <a:latin typeface="Times New Roman"/>
                <a:cs typeface="Times New Roman"/>
              </a:rPr>
              <a:t> </a:t>
            </a:r>
            <a:r>
              <a:rPr sz="2400" spc="-35" dirty="0">
                <a:latin typeface="Calibri"/>
                <a:cs typeface="Calibri"/>
              </a:rPr>
              <a:t>y</a:t>
            </a:r>
            <a:r>
              <a:rPr sz="2400" spc="-15" dirty="0">
                <a:latin typeface="Calibri"/>
                <a:cs typeface="Calibri"/>
              </a:rPr>
              <a:t>ea</a:t>
            </a:r>
            <a:r>
              <a:rPr sz="2400" spc="-30" dirty="0">
                <a:latin typeface="Calibri"/>
                <a:cs typeface="Calibri"/>
              </a:rPr>
              <a:t>s</a:t>
            </a:r>
            <a:r>
              <a:rPr sz="2400" spc="-10" dirty="0">
                <a:latin typeface="Calibri"/>
                <a:cs typeface="Calibri"/>
              </a:rPr>
              <a:t>t</a:t>
            </a:r>
            <a:r>
              <a:rPr sz="2400" spc="-75" dirty="0">
                <a:latin typeface="Times New Roman"/>
                <a:cs typeface="Times New Roman"/>
              </a:rPr>
              <a:t> </a:t>
            </a:r>
            <a:r>
              <a:rPr sz="2400" spc="-15" dirty="0">
                <a:latin typeface="Calibri"/>
                <a:cs typeface="Calibri"/>
              </a:rPr>
              <a:t>c</a:t>
            </a:r>
            <a:r>
              <a:rPr sz="2400" spc="-10" dirty="0">
                <a:latin typeface="Calibri"/>
                <a:cs typeface="Calibri"/>
              </a:rPr>
              <a:t>e</a:t>
            </a:r>
            <a:r>
              <a:rPr sz="2400" dirty="0">
                <a:latin typeface="Calibri"/>
                <a:cs typeface="Calibri"/>
              </a:rPr>
              <a:t>lls</a:t>
            </a:r>
            <a:r>
              <a:rPr sz="2400" spc="-90" dirty="0">
                <a:latin typeface="Times New Roman"/>
                <a:cs typeface="Times New Roman"/>
              </a:rPr>
              <a:t> </a:t>
            </a:r>
            <a:r>
              <a:rPr sz="2400" spc="-45" dirty="0">
                <a:latin typeface="Calibri"/>
                <a:cs typeface="Calibri"/>
              </a:rPr>
              <a:t>w</a:t>
            </a:r>
            <a:r>
              <a:rPr sz="2400" dirty="0">
                <a:latin typeface="Calibri"/>
                <a:cs typeface="Calibri"/>
              </a:rPr>
              <a:t>as</a:t>
            </a:r>
            <a:r>
              <a:rPr sz="2400" spc="-60" dirty="0">
                <a:latin typeface="Times New Roman"/>
                <a:cs typeface="Times New Roman"/>
              </a:rPr>
              <a:t> </a:t>
            </a:r>
            <a:r>
              <a:rPr sz="2400" dirty="0">
                <a:latin typeface="Calibri"/>
                <a:cs typeface="Calibri"/>
              </a:rPr>
              <a:t>achi</a:t>
            </a:r>
            <a:r>
              <a:rPr sz="2400" spc="-15" dirty="0">
                <a:latin typeface="Calibri"/>
                <a:cs typeface="Calibri"/>
              </a:rPr>
              <a:t>e</a:t>
            </a:r>
            <a:r>
              <a:rPr sz="2400" spc="-50" dirty="0">
                <a:latin typeface="Calibri"/>
                <a:cs typeface="Calibri"/>
              </a:rPr>
              <a:t>v</a:t>
            </a:r>
            <a:r>
              <a:rPr sz="2400" spc="-15" dirty="0">
                <a:latin typeface="Calibri"/>
                <a:cs typeface="Calibri"/>
              </a:rPr>
              <a:t>ed</a:t>
            </a:r>
            <a:r>
              <a:rPr sz="2400" spc="-60" dirty="0">
                <a:latin typeface="Times New Roman"/>
                <a:cs typeface="Times New Roman"/>
              </a:rPr>
              <a:t> </a:t>
            </a:r>
            <a:r>
              <a:rPr sz="2400" spc="-15" dirty="0">
                <a:latin typeface="Calibri"/>
                <a:cs typeface="Calibri"/>
              </a:rPr>
              <a:t>by</a:t>
            </a:r>
            <a:r>
              <a:rPr sz="2400" spc="-70" dirty="0">
                <a:latin typeface="Times New Roman"/>
                <a:cs typeface="Times New Roman"/>
              </a:rPr>
              <a:t> </a:t>
            </a:r>
            <a:r>
              <a:rPr sz="2400" spc="-20" dirty="0">
                <a:latin typeface="Calibri"/>
                <a:cs typeface="Calibri"/>
              </a:rPr>
              <a:t>G</a:t>
            </a:r>
            <a:r>
              <a:rPr sz="2400" spc="-60" dirty="0">
                <a:latin typeface="Calibri"/>
                <a:cs typeface="Calibri"/>
              </a:rPr>
              <a:t>r</a:t>
            </a:r>
            <a:r>
              <a:rPr sz="2400" spc="-20" dirty="0">
                <a:latin typeface="Calibri"/>
                <a:cs typeface="Calibri"/>
              </a:rPr>
              <a:t>am</a:t>
            </a:r>
            <a:r>
              <a:rPr sz="2400" spc="-70" dirty="0">
                <a:latin typeface="Times New Roman"/>
                <a:cs typeface="Times New Roman"/>
              </a:rPr>
              <a:t> </a:t>
            </a:r>
            <a:r>
              <a:rPr sz="2400" spc="-30" dirty="0">
                <a:latin typeface="Calibri"/>
                <a:cs typeface="Calibri"/>
              </a:rPr>
              <a:t>s</a:t>
            </a:r>
            <a:r>
              <a:rPr sz="2400" spc="-35" dirty="0">
                <a:latin typeface="Calibri"/>
                <a:cs typeface="Calibri"/>
              </a:rPr>
              <a:t>t</a:t>
            </a:r>
            <a:r>
              <a:rPr sz="2400" dirty="0">
                <a:latin typeface="Calibri"/>
                <a:cs typeface="Calibri"/>
              </a:rPr>
              <a:t>ai</a:t>
            </a:r>
            <a:r>
              <a:rPr sz="2400" spc="-5" dirty="0">
                <a:latin typeface="Calibri"/>
                <a:cs typeface="Calibri"/>
              </a:rPr>
              <a:t>n</a:t>
            </a:r>
            <a:r>
              <a:rPr sz="2400" dirty="0">
                <a:latin typeface="Calibri"/>
                <a:cs typeface="Calibri"/>
              </a:rPr>
              <a:t>i</a:t>
            </a:r>
            <a:r>
              <a:rPr sz="2400" spc="-5" dirty="0">
                <a:latin typeface="Calibri"/>
                <a:cs typeface="Calibri"/>
              </a:rPr>
              <a:t>n</a:t>
            </a:r>
            <a:r>
              <a:rPr sz="2400" dirty="0">
                <a:latin typeface="Calibri"/>
                <a:cs typeface="Calibri"/>
              </a:rPr>
              <a:t>g</a:t>
            </a:r>
            <a:r>
              <a:rPr sz="2400" spc="-75" dirty="0">
                <a:latin typeface="Times New Roman"/>
                <a:cs typeface="Times New Roman"/>
              </a:rPr>
              <a:t> </a:t>
            </a:r>
            <a:r>
              <a:rPr sz="2400" dirty="0">
                <a:latin typeface="Calibri"/>
                <a:cs typeface="Calibri"/>
              </a:rPr>
              <a:t>and</a:t>
            </a:r>
            <a:r>
              <a:rPr sz="2400" dirty="0">
                <a:latin typeface="Times New Roman"/>
                <a:cs typeface="Times New Roman"/>
              </a:rPr>
              <a:t> </a:t>
            </a:r>
            <a:r>
              <a:rPr sz="2400" spc="-5" dirty="0">
                <a:latin typeface="Calibri"/>
                <a:cs typeface="Calibri"/>
              </a:rPr>
              <a:t>sh</a:t>
            </a:r>
            <a:r>
              <a:rPr sz="2400" spc="-25" dirty="0">
                <a:latin typeface="Calibri"/>
                <a:cs typeface="Calibri"/>
              </a:rPr>
              <a:t>o</a:t>
            </a:r>
            <a:r>
              <a:rPr sz="2400" dirty="0">
                <a:latin typeface="Calibri"/>
                <a:cs typeface="Calibri"/>
              </a:rPr>
              <a:t>wn</a:t>
            </a:r>
            <a:r>
              <a:rPr sz="2400" spc="-75" dirty="0">
                <a:latin typeface="Times New Roman"/>
                <a:cs typeface="Times New Roman"/>
              </a:rPr>
              <a:t> </a:t>
            </a:r>
            <a:r>
              <a:rPr sz="2400" spc="-35" dirty="0">
                <a:latin typeface="Calibri"/>
                <a:cs typeface="Calibri"/>
              </a:rPr>
              <a:t>t</a:t>
            </a:r>
            <a:r>
              <a:rPr sz="2400" dirty="0">
                <a:latin typeface="Calibri"/>
                <a:cs typeface="Calibri"/>
              </a:rPr>
              <a:t>o</a:t>
            </a:r>
            <a:r>
              <a:rPr sz="2400" spc="-60" dirty="0">
                <a:latin typeface="Times New Roman"/>
                <a:cs typeface="Times New Roman"/>
              </a:rPr>
              <a:t> </a:t>
            </a:r>
            <a:r>
              <a:rPr sz="2400" spc="-20" dirty="0">
                <a:latin typeface="Calibri"/>
                <a:cs typeface="Calibri"/>
              </a:rPr>
              <a:t>b</a:t>
            </a:r>
            <a:r>
              <a:rPr sz="2400" spc="-15" dirty="0">
                <a:latin typeface="Calibri"/>
                <a:cs typeface="Calibri"/>
              </a:rPr>
              <a:t>e</a:t>
            </a:r>
            <a:r>
              <a:rPr sz="2400" spc="-60" dirty="0">
                <a:latin typeface="Times New Roman"/>
                <a:cs typeface="Times New Roman"/>
              </a:rPr>
              <a:t> </a:t>
            </a:r>
            <a:r>
              <a:rPr sz="2400" dirty="0">
                <a:latin typeface="Calibri"/>
                <a:cs typeface="Calibri"/>
              </a:rPr>
              <a:t>i</a:t>
            </a:r>
            <a:r>
              <a:rPr sz="2400" spc="-20" dirty="0">
                <a:latin typeface="Calibri"/>
                <a:cs typeface="Calibri"/>
              </a:rPr>
              <a:t>nc</a:t>
            </a:r>
            <a:r>
              <a:rPr sz="2400" spc="-45" dirty="0">
                <a:latin typeface="Calibri"/>
                <a:cs typeface="Calibri"/>
              </a:rPr>
              <a:t>r</a:t>
            </a:r>
            <a:r>
              <a:rPr sz="2400" spc="-15" dirty="0">
                <a:latin typeface="Calibri"/>
                <a:cs typeface="Calibri"/>
              </a:rPr>
              <a:t>ea</a:t>
            </a:r>
            <a:r>
              <a:rPr sz="2400" spc="-5" dirty="0">
                <a:latin typeface="Calibri"/>
                <a:cs typeface="Calibri"/>
              </a:rPr>
              <a:t>s</a:t>
            </a:r>
            <a:r>
              <a:rPr sz="2400" dirty="0">
                <a:latin typeface="Calibri"/>
                <a:cs typeface="Calibri"/>
              </a:rPr>
              <a:t>i</a:t>
            </a:r>
            <a:r>
              <a:rPr sz="2400" spc="-5" dirty="0">
                <a:latin typeface="Calibri"/>
                <a:cs typeface="Calibri"/>
              </a:rPr>
              <a:t>n</a:t>
            </a:r>
            <a:r>
              <a:rPr sz="2400" dirty="0">
                <a:latin typeface="Calibri"/>
                <a:cs typeface="Calibri"/>
              </a:rPr>
              <a:t>g</a:t>
            </a:r>
            <a:r>
              <a:rPr sz="2400" spc="-80" dirty="0">
                <a:latin typeface="Times New Roman"/>
                <a:cs typeface="Times New Roman"/>
              </a:rPr>
              <a:t> </a:t>
            </a:r>
            <a:r>
              <a:rPr sz="2400" spc="-15" dirty="0">
                <a:latin typeface="Calibri"/>
                <a:cs typeface="Calibri"/>
              </a:rPr>
              <a:t>by</a:t>
            </a:r>
            <a:r>
              <a:rPr sz="2400" spc="-60" dirty="0">
                <a:latin typeface="Times New Roman"/>
                <a:cs typeface="Times New Roman"/>
              </a:rPr>
              <a:t> </a:t>
            </a:r>
            <a:r>
              <a:rPr sz="2400" dirty="0">
                <a:latin typeface="Calibri"/>
                <a:cs typeface="Calibri"/>
              </a:rPr>
              <a:t>mod</a:t>
            </a:r>
            <a:r>
              <a:rPr sz="2400" spc="-5" dirty="0">
                <a:latin typeface="Calibri"/>
                <a:cs typeface="Calibri"/>
              </a:rPr>
              <a:t>if</a:t>
            </a:r>
            <a:r>
              <a:rPr sz="2400" dirty="0">
                <a:latin typeface="Calibri"/>
                <a:cs typeface="Calibri"/>
              </a:rPr>
              <a:t>i</a:t>
            </a:r>
            <a:r>
              <a:rPr sz="2400" spc="-35" dirty="0">
                <a:latin typeface="Calibri"/>
                <a:cs typeface="Calibri"/>
              </a:rPr>
              <a:t>c</a:t>
            </a:r>
            <a:r>
              <a:rPr sz="2400" spc="-2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15" dirty="0">
                <a:latin typeface="Calibri"/>
                <a:cs typeface="Calibri"/>
              </a:rPr>
              <a:t>A</a:t>
            </a:r>
            <a:r>
              <a:rPr sz="2400" spc="-30" dirty="0">
                <a:latin typeface="Calibri"/>
                <a:cs typeface="Calibri"/>
              </a:rPr>
              <a:t>P</a:t>
            </a:r>
            <a:r>
              <a:rPr sz="2400" spc="-5" dirty="0">
                <a:latin typeface="Calibri"/>
                <a:cs typeface="Calibri"/>
              </a:rPr>
              <a:t>T</a:t>
            </a:r>
            <a:r>
              <a:rPr sz="2400" spc="-25" dirty="0">
                <a:latin typeface="Calibri"/>
                <a:cs typeface="Calibri"/>
              </a:rPr>
              <a:t>E</a:t>
            </a:r>
            <a:r>
              <a:rPr sz="2400" spc="-5" dirty="0">
                <a:latin typeface="Calibri"/>
                <a:cs typeface="Calibri"/>
              </a:rPr>
              <a:t>S</a:t>
            </a:r>
            <a:r>
              <a:rPr sz="2400" dirty="0">
                <a:latin typeface="Calibri"/>
                <a:cs typeface="Calibri"/>
              </a:rPr>
              <a:t>.</a:t>
            </a:r>
            <a:r>
              <a:rPr sz="2400" spc="-55" dirty="0">
                <a:latin typeface="Times New Roman"/>
                <a:cs typeface="Times New Roman"/>
              </a:rPr>
              <a:t> </a:t>
            </a:r>
            <a:r>
              <a:rPr sz="2400" spc="15" dirty="0">
                <a:latin typeface="Calibri"/>
                <a:cs typeface="Calibri"/>
              </a:rPr>
              <a:t>(</a:t>
            </a:r>
            <a:r>
              <a:rPr sz="2000" i="1" dirty="0">
                <a:latin typeface="Calibri"/>
                <a:cs typeface="Calibri"/>
              </a:rPr>
              <a:t>Th</a:t>
            </a:r>
            <a:r>
              <a:rPr sz="2000" i="1" spc="-5" dirty="0">
                <a:latin typeface="Calibri"/>
                <a:cs typeface="Calibri"/>
              </a:rPr>
              <a:t>i</a:t>
            </a:r>
            <a:r>
              <a:rPr sz="2000" i="1" dirty="0">
                <a:latin typeface="Calibri"/>
                <a:cs typeface="Calibri"/>
              </a:rPr>
              <a:t>s’ll </a:t>
            </a:r>
            <a:r>
              <a:rPr sz="2000" i="1" spc="-5" dirty="0">
                <a:latin typeface="Calibri"/>
                <a:cs typeface="Calibri"/>
              </a:rPr>
              <a:t>no</a:t>
            </a:r>
            <a:r>
              <a:rPr sz="2000" i="1" dirty="0">
                <a:latin typeface="Calibri"/>
                <a:cs typeface="Calibri"/>
              </a:rPr>
              <a:t>t</a:t>
            </a:r>
            <a:r>
              <a:rPr sz="2000" i="1" spc="-65" dirty="0">
                <a:latin typeface="Times New Roman"/>
                <a:cs typeface="Times New Roman"/>
              </a:rPr>
              <a:t> </a:t>
            </a:r>
            <a:r>
              <a:rPr sz="2000" i="1" spc="-5" dirty="0">
                <a:latin typeface="Calibri"/>
                <a:cs typeface="Calibri"/>
              </a:rPr>
              <a:t>b</a:t>
            </a:r>
            <a:r>
              <a:rPr sz="2000" i="1" dirty="0">
                <a:latin typeface="Calibri"/>
                <a:cs typeface="Calibri"/>
              </a:rPr>
              <a:t>e</a:t>
            </a:r>
            <a:r>
              <a:rPr sz="2000" i="1" spc="-65" dirty="0">
                <a:latin typeface="Times New Roman"/>
                <a:cs typeface="Times New Roman"/>
              </a:rPr>
              <a:t> </a:t>
            </a:r>
            <a:r>
              <a:rPr sz="2000" i="1" spc="-5" dirty="0">
                <a:latin typeface="Calibri"/>
                <a:cs typeface="Calibri"/>
              </a:rPr>
              <a:t>prese</a:t>
            </a:r>
            <a:r>
              <a:rPr sz="2000" i="1" spc="-15" dirty="0">
                <a:latin typeface="Calibri"/>
                <a:cs typeface="Calibri"/>
              </a:rPr>
              <a:t>n</a:t>
            </a:r>
            <a:r>
              <a:rPr sz="2000" i="1" spc="-25" dirty="0">
                <a:latin typeface="Calibri"/>
                <a:cs typeface="Calibri"/>
              </a:rPr>
              <a:t>t</a:t>
            </a:r>
            <a:r>
              <a:rPr sz="2000" i="1" dirty="0">
                <a:latin typeface="Calibri"/>
                <a:cs typeface="Calibri"/>
              </a:rPr>
              <a:t>ed</a:t>
            </a:r>
            <a:r>
              <a:rPr sz="2000" i="1" spc="-90" dirty="0">
                <a:latin typeface="Times New Roman"/>
                <a:cs typeface="Times New Roman"/>
              </a:rPr>
              <a:t> </a:t>
            </a:r>
            <a:r>
              <a:rPr sz="2000" i="1" spc="-5" dirty="0">
                <a:latin typeface="Calibri"/>
                <a:cs typeface="Calibri"/>
              </a:rPr>
              <a:t>her</a:t>
            </a:r>
            <a:r>
              <a:rPr sz="2000" i="1" spc="5" dirty="0">
                <a:latin typeface="Calibri"/>
                <a:cs typeface="Calibri"/>
              </a:rPr>
              <a:t>e</a:t>
            </a:r>
            <a:r>
              <a:rPr sz="2000" spc="-5" dirty="0">
                <a:latin typeface="Calibri"/>
                <a:cs typeface="Calibri"/>
              </a:rPr>
              <a:t>.</a:t>
            </a:r>
            <a:r>
              <a:rPr sz="2400" dirty="0">
                <a:latin typeface="Calibri"/>
                <a:cs typeface="Calibri"/>
              </a:rPr>
              <a:t>)</a:t>
            </a:r>
            <a:endParaRPr sz="2400">
              <a:latin typeface="Calibri"/>
              <a:cs typeface="Calibri"/>
            </a:endParaRPr>
          </a:p>
          <a:p>
            <a:pPr marL="12700" marR="130175" algn="just">
              <a:lnSpc>
                <a:spcPct val="100600"/>
              </a:lnSpc>
              <a:spcBef>
                <a:spcPts val="1805"/>
              </a:spcBef>
            </a:pPr>
            <a:r>
              <a:rPr sz="2400" dirty="0">
                <a:latin typeface="Arial"/>
                <a:cs typeface="Arial"/>
              </a:rPr>
              <a:t>►</a:t>
            </a:r>
            <a:r>
              <a:rPr sz="2400" spc="-145" dirty="0">
                <a:latin typeface="Arial"/>
                <a:cs typeface="Arial"/>
              </a:rPr>
              <a:t> </a:t>
            </a:r>
            <a:r>
              <a:rPr sz="2400" spc="-5" dirty="0">
                <a:latin typeface="Calibri"/>
                <a:cs typeface="Calibri"/>
              </a:rPr>
              <a:t>DN</a:t>
            </a:r>
            <a:r>
              <a:rPr sz="2400" dirty="0">
                <a:latin typeface="Calibri"/>
                <a:cs typeface="Calibri"/>
              </a:rPr>
              <a:t>A</a:t>
            </a:r>
            <a:r>
              <a:rPr sz="2400" spc="-75" dirty="0">
                <a:latin typeface="Times New Roman"/>
                <a:cs typeface="Times New Roman"/>
              </a:rPr>
              <a:t> </a:t>
            </a:r>
            <a:r>
              <a:rPr sz="2400" spc="-5" dirty="0">
                <a:latin typeface="Calibri"/>
                <a:cs typeface="Calibri"/>
              </a:rPr>
              <a:t>d</a:t>
            </a:r>
            <a:r>
              <a:rPr sz="2400" spc="-10" dirty="0">
                <a:latin typeface="Calibri"/>
                <a:cs typeface="Calibri"/>
              </a:rPr>
              <a:t>e</a:t>
            </a:r>
            <a:r>
              <a:rPr sz="2400" spc="-25" dirty="0">
                <a:latin typeface="Calibri"/>
                <a:cs typeface="Calibri"/>
              </a:rPr>
              <a:t>t</a:t>
            </a:r>
            <a:r>
              <a:rPr sz="2400" dirty="0">
                <a:latin typeface="Calibri"/>
                <a:cs typeface="Calibri"/>
              </a:rPr>
              <a:t>e</a:t>
            </a:r>
            <a:r>
              <a:rPr sz="2400" spc="5" dirty="0">
                <a:latin typeface="Calibri"/>
                <a:cs typeface="Calibri"/>
              </a:rPr>
              <a:t>c</a:t>
            </a:r>
            <a:r>
              <a:rPr sz="2400" dirty="0">
                <a:latin typeface="Calibri"/>
                <a:cs typeface="Calibri"/>
              </a:rPr>
              <a:t>ti</a:t>
            </a:r>
            <a:r>
              <a:rPr sz="2400" spc="-10" dirty="0">
                <a:latin typeface="Calibri"/>
                <a:cs typeface="Calibri"/>
              </a:rPr>
              <a:t>o</a:t>
            </a:r>
            <a:r>
              <a:rPr sz="2400" dirty="0">
                <a:latin typeface="Calibri"/>
                <a:cs typeface="Calibri"/>
              </a:rPr>
              <a:t>n</a:t>
            </a:r>
            <a:r>
              <a:rPr sz="2400" spc="-75" dirty="0">
                <a:latin typeface="Times New Roman"/>
                <a:cs typeface="Times New Roman"/>
              </a:rPr>
              <a:t> </a:t>
            </a:r>
            <a:r>
              <a:rPr sz="2400" spc="-30"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per</a:t>
            </a:r>
            <a:r>
              <a:rPr sz="2400" spc="-45" dirty="0">
                <a:latin typeface="Calibri"/>
                <a:cs typeface="Calibri"/>
              </a:rPr>
              <a:t>f</a:t>
            </a:r>
            <a:r>
              <a:rPr sz="2400" spc="-5" dirty="0">
                <a:latin typeface="Calibri"/>
                <a:cs typeface="Calibri"/>
              </a:rPr>
              <a:t>orme</a:t>
            </a:r>
            <a:r>
              <a:rPr sz="2400" dirty="0">
                <a:latin typeface="Calibri"/>
                <a:cs typeface="Calibri"/>
              </a:rPr>
              <a:t>d</a:t>
            </a:r>
            <a:r>
              <a:rPr sz="2400" spc="-50" dirty="0">
                <a:latin typeface="Times New Roman"/>
                <a:cs typeface="Times New Roman"/>
              </a:rPr>
              <a:t> </a:t>
            </a:r>
            <a:r>
              <a:rPr sz="2400" spc="-20" dirty="0">
                <a:latin typeface="Calibri"/>
                <a:cs typeface="Calibri"/>
              </a:rPr>
              <a:t>b</a:t>
            </a:r>
            <a:r>
              <a:rPr sz="2400" dirty="0">
                <a:latin typeface="Calibri"/>
                <a:cs typeface="Calibri"/>
              </a:rPr>
              <a:t>y</a:t>
            </a:r>
            <a:r>
              <a:rPr sz="2400" spc="-70" dirty="0">
                <a:latin typeface="Times New Roman"/>
                <a:cs typeface="Times New Roman"/>
              </a:rPr>
              <a:t> </a:t>
            </a:r>
            <a:r>
              <a:rPr sz="2400" spc="-5" dirty="0">
                <a:latin typeface="Calibri"/>
                <a:cs typeface="Calibri"/>
              </a:rPr>
              <a:t>us</a:t>
            </a:r>
            <a:r>
              <a:rPr sz="2400" dirty="0">
                <a:latin typeface="Calibri"/>
                <a:cs typeface="Calibri"/>
              </a:rPr>
              <a:t>i</a:t>
            </a:r>
            <a:r>
              <a:rPr sz="2400" spc="-5" dirty="0">
                <a:latin typeface="Calibri"/>
                <a:cs typeface="Calibri"/>
              </a:rPr>
              <a:t>n</a:t>
            </a:r>
            <a:r>
              <a:rPr sz="2400" dirty="0">
                <a:latin typeface="Calibri"/>
                <a:cs typeface="Calibri"/>
              </a:rPr>
              <a:t>g</a:t>
            </a:r>
            <a:r>
              <a:rPr sz="2400" spc="-70" dirty="0">
                <a:latin typeface="Times New Roman"/>
                <a:cs typeface="Times New Roman"/>
              </a:rPr>
              <a:t> </a:t>
            </a:r>
            <a:r>
              <a:rPr sz="2400" spc="-5" dirty="0">
                <a:latin typeface="Calibri"/>
                <a:cs typeface="Calibri"/>
              </a:rPr>
              <a:t>unm</a:t>
            </a:r>
            <a:r>
              <a:rPr sz="2400" spc="-15" dirty="0">
                <a:latin typeface="Calibri"/>
                <a:cs typeface="Calibri"/>
              </a:rPr>
              <a:t>o</a:t>
            </a:r>
            <a:r>
              <a:rPr sz="2400" spc="-5" dirty="0">
                <a:latin typeface="Calibri"/>
                <a:cs typeface="Calibri"/>
              </a:rPr>
              <a:t>d</a:t>
            </a:r>
            <a:r>
              <a:rPr sz="2400" dirty="0">
                <a:latin typeface="Calibri"/>
                <a:cs typeface="Calibri"/>
              </a:rPr>
              <a:t>i</a:t>
            </a:r>
            <a:r>
              <a:rPr sz="2400" spc="-5" dirty="0">
                <a:latin typeface="Calibri"/>
                <a:cs typeface="Calibri"/>
              </a:rPr>
              <a:t>f</a:t>
            </a:r>
            <a:r>
              <a:rPr sz="2400" dirty="0">
                <a:latin typeface="Calibri"/>
                <a:cs typeface="Calibri"/>
              </a:rPr>
              <a:t>ied</a:t>
            </a:r>
            <a:r>
              <a:rPr sz="2400" spc="-55" dirty="0">
                <a:latin typeface="Times New Roman"/>
                <a:cs typeface="Times New Roman"/>
              </a:rPr>
              <a:t> </a:t>
            </a:r>
            <a:r>
              <a:rPr sz="2400" dirty="0">
                <a:latin typeface="Calibri"/>
                <a:cs typeface="Calibri"/>
              </a:rPr>
              <a:t>and</a:t>
            </a:r>
            <a:r>
              <a:rPr sz="2400" dirty="0">
                <a:latin typeface="Times New Roman"/>
                <a:cs typeface="Times New Roman"/>
              </a:rPr>
              <a:t> </a:t>
            </a:r>
            <a:r>
              <a:rPr sz="2400" spc="-15" dirty="0">
                <a:latin typeface="Calibri"/>
                <a:cs typeface="Calibri"/>
              </a:rPr>
              <a:t>A</a:t>
            </a:r>
            <a:r>
              <a:rPr sz="2400" spc="-30" dirty="0">
                <a:latin typeface="Calibri"/>
                <a:cs typeface="Calibri"/>
              </a:rPr>
              <a:t>P</a:t>
            </a:r>
            <a:r>
              <a:rPr sz="2400" spc="-5" dirty="0">
                <a:latin typeface="Calibri"/>
                <a:cs typeface="Calibri"/>
              </a:rPr>
              <a:t>T</a:t>
            </a:r>
            <a:r>
              <a:rPr sz="2400" spc="-25" dirty="0">
                <a:latin typeface="Calibri"/>
                <a:cs typeface="Calibri"/>
              </a:rPr>
              <a:t>E</a:t>
            </a:r>
            <a:r>
              <a:rPr sz="2400" dirty="0">
                <a:latin typeface="Calibri"/>
                <a:cs typeface="Calibri"/>
              </a:rPr>
              <a:t>S</a:t>
            </a:r>
            <a:r>
              <a:rPr sz="2400" spc="-5" dirty="0">
                <a:latin typeface="Calibri"/>
                <a:cs typeface="Calibri"/>
              </a:rPr>
              <a:t>-</a:t>
            </a:r>
            <a:r>
              <a:rPr sz="2400" dirty="0">
                <a:latin typeface="Calibri"/>
                <a:cs typeface="Calibri"/>
              </a:rPr>
              <a:t>mod</a:t>
            </a:r>
            <a:r>
              <a:rPr sz="2400" spc="-5" dirty="0">
                <a:latin typeface="Calibri"/>
                <a:cs typeface="Calibri"/>
              </a:rPr>
              <a:t>if</a:t>
            </a:r>
            <a:r>
              <a:rPr sz="2400" dirty="0">
                <a:latin typeface="Calibri"/>
                <a:cs typeface="Calibri"/>
              </a:rPr>
              <a:t>i</a:t>
            </a:r>
            <a:r>
              <a:rPr sz="2400" spc="-15" dirty="0">
                <a:latin typeface="Calibri"/>
                <a:cs typeface="Calibri"/>
              </a:rPr>
              <a:t>ed</a:t>
            </a:r>
            <a:r>
              <a:rPr sz="2400" spc="-60"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70" dirty="0">
                <a:latin typeface="Times New Roman"/>
                <a:cs typeface="Times New Roman"/>
              </a:rPr>
              <a:t> </a:t>
            </a:r>
            <a:r>
              <a:rPr sz="2400" dirty="0">
                <a:latin typeface="Calibri"/>
                <a:cs typeface="Calibri"/>
              </a:rPr>
              <a:t>as</a:t>
            </a:r>
            <a:r>
              <a:rPr sz="2400" spc="-60" dirty="0">
                <a:latin typeface="Times New Roman"/>
                <a:cs typeface="Times New Roman"/>
              </a:rPr>
              <a:t> </a:t>
            </a:r>
            <a:r>
              <a:rPr sz="2400" spc="-50" dirty="0">
                <a:latin typeface="Calibri"/>
                <a:cs typeface="Calibri"/>
              </a:rPr>
              <a:t>w</a:t>
            </a:r>
            <a:r>
              <a:rPr sz="2400" dirty="0">
                <a:latin typeface="Calibri"/>
                <a:cs typeface="Calibri"/>
              </a:rPr>
              <a:t>ell</a:t>
            </a:r>
            <a:r>
              <a:rPr sz="2400" spc="-60" dirty="0">
                <a:latin typeface="Times New Roman"/>
                <a:cs typeface="Times New Roman"/>
              </a:rPr>
              <a:t> </a:t>
            </a:r>
            <a:r>
              <a:rPr sz="2400" dirty="0">
                <a:latin typeface="Calibri"/>
                <a:cs typeface="Calibri"/>
              </a:rPr>
              <a:t>and</a:t>
            </a:r>
            <a:r>
              <a:rPr sz="2400" spc="-60" dirty="0">
                <a:latin typeface="Times New Roman"/>
                <a:cs typeface="Times New Roman"/>
              </a:rPr>
              <a:t> </a:t>
            </a:r>
            <a:r>
              <a:rPr sz="2400" dirty="0">
                <a:latin typeface="Calibri"/>
                <a:cs typeface="Calibri"/>
              </a:rPr>
              <a:t>vi</a:t>
            </a:r>
            <a:r>
              <a:rPr sz="2400" spc="-5" dirty="0">
                <a:latin typeface="Calibri"/>
                <a:cs typeface="Calibri"/>
              </a:rPr>
              <a:t>sua</a:t>
            </a:r>
            <a:r>
              <a:rPr sz="2400" dirty="0">
                <a:latin typeface="Calibri"/>
                <a:cs typeface="Calibri"/>
              </a:rPr>
              <a:t>li</a:t>
            </a:r>
            <a:r>
              <a:rPr sz="2400" spc="-55" dirty="0">
                <a:latin typeface="Calibri"/>
                <a:cs typeface="Calibri"/>
              </a:rPr>
              <a:t>z</a:t>
            </a:r>
            <a:r>
              <a:rPr sz="2400" spc="-15" dirty="0">
                <a:latin typeface="Calibri"/>
                <a:cs typeface="Calibri"/>
              </a:rPr>
              <a:t>ed</a:t>
            </a:r>
            <a:r>
              <a:rPr sz="2400" spc="-60"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5" dirty="0">
                <a:latin typeface="Calibri"/>
                <a:cs typeface="Calibri"/>
              </a:rPr>
              <a:t>-</a:t>
            </a:r>
            <a:r>
              <a:rPr sz="2400" spc="-15" dirty="0">
                <a:latin typeface="Calibri"/>
                <a:cs typeface="Calibri"/>
              </a:rPr>
              <a:t>1</a:t>
            </a:r>
            <a:r>
              <a:rPr sz="2400" spc="-10" dirty="0">
                <a:latin typeface="Times New Roman"/>
                <a:cs typeface="Times New Roman"/>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40" dirty="0">
                <a:latin typeface="Calibri"/>
                <a:cs typeface="Calibri"/>
              </a:rPr>
              <a:t>r</a:t>
            </a:r>
            <a:r>
              <a:rPr sz="2400" spc="-15" dirty="0">
                <a:latin typeface="Calibri"/>
                <a:cs typeface="Calibri"/>
              </a:rPr>
              <a:t>esc</a:t>
            </a:r>
            <a:r>
              <a:rPr sz="2400" spc="-10" dirty="0">
                <a:latin typeface="Calibri"/>
                <a:cs typeface="Calibri"/>
              </a:rPr>
              <a:t>e</a:t>
            </a:r>
            <a:r>
              <a:rPr sz="2400" spc="-20" dirty="0">
                <a:latin typeface="Calibri"/>
                <a:cs typeface="Calibri"/>
              </a:rPr>
              <a:t>nc</a:t>
            </a:r>
            <a:r>
              <a:rPr sz="2400" spc="-15" dirty="0">
                <a:latin typeface="Calibri"/>
                <a:cs typeface="Calibri"/>
              </a:rPr>
              <a:t>e</a:t>
            </a:r>
            <a:r>
              <a:rPr sz="2400" spc="-65" dirty="0">
                <a:latin typeface="Times New Roman"/>
                <a:cs typeface="Times New Roman"/>
              </a:rPr>
              <a:t> </a:t>
            </a:r>
            <a:r>
              <a:rPr sz="2400" spc="-5" dirty="0">
                <a:latin typeface="Calibri"/>
                <a:cs typeface="Calibri"/>
              </a:rPr>
              <a:t>upo</a:t>
            </a:r>
            <a:r>
              <a:rPr sz="2400" dirty="0">
                <a:latin typeface="Calibri"/>
                <a:cs typeface="Calibri"/>
              </a:rPr>
              <a:t>n</a:t>
            </a:r>
            <a:r>
              <a:rPr sz="2400" spc="-60" dirty="0">
                <a:latin typeface="Times New Roman"/>
                <a:cs typeface="Times New Roman"/>
              </a:rPr>
              <a:t> </a:t>
            </a:r>
            <a:r>
              <a:rPr sz="2400" spc="-30" dirty="0">
                <a:latin typeface="Calibri"/>
                <a:cs typeface="Calibri"/>
              </a:rPr>
              <a:t>2</a:t>
            </a:r>
            <a:r>
              <a:rPr sz="2400" spc="-15" dirty="0">
                <a:latin typeface="Calibri"/>
                <a:cs typeface="Calibri"/>
              </a:rPr>
              <a:t>00</a:t>
            </a:r>
            <a:r>
              <a:rPr sz="2400" spc="-70" dirty="0">
                <a:latin typeface="Times New Roman"/>
                <a:cs typeface="Times New Roman"/>
              </a:rPr>
              <a:t> </a:t>
            </a:r>
            <a:r>
              <a:rPr sz="2400" spc="-5" dirty="0">
                <a:latin typeface="Calibri"/>
                <a:cs typeface="Calibri"/>
              </a:rPr>
              <a:t>n</a:t>
            </a:r>
            <a:r>
              <a:rPr sz="2400" dirty="0">
                <a:latin typeface="Calibri"/>
                <a:cs typeface="Calibri"/>
              </a:rPr>
              <a:t>M</a:t>
            </a:r>
            <a:r>
              <a:rPr sz="2400" spc="-60" dirty="0">
                <a:latin typeface="Times New Roman"/>
                <a:cs typeface="Times New Roman"/>
              </a:rPr>
              <a:t> </a:t>
            </a:r>
            <a:r>
              <a:rPr sz="2400" spc="-5" dirty="0">
                <a:latin typeface="Calibri"/>
                <a:cs typeface="Calibri"/>
              </a:rPr>
              <a:t>d</a:t>
            </a:r>
            <a:r>
              <a:rPr sz="2400" spc="-15" dirty="0">
                <a:latin typeface="Calibri"/>
                <a:cs typeface="Calibri"/>
              </a:rPr>
              <a:t>o</a:t>
            </a:r>
            <a:r>
              <a:rPr sz="2400" spc="-5" dirty="0">
                <a:latin typeface="Calibri"/>
                <a:cs typeface="Calibri"/>
              </a:rPr>
              <a:t>ub</a:t>
            </a:r>
            <a:r>
              <a:rPr sz="2400" dirty="0">
                <a:latin typeface="Calibri"/>
                <a:cs typeface="Calibri"/>
              </a:rPr>
              <a:t>l</a:t>
            </a:r>
            <a:r>
              <a:rPr sz="2400" spc="-15" dirty="0">
                <a:latin typeface="Calibri"/>
                <a:cs typeface="Calibri"/>
              </a:rPr>
              <a:t>e</a:t>
            </a:r>
            <a:r>
              <a:rPr sz="2400" spc="-45" dirty="0">
                <a:latin typeface="Times New Roman"/>
                <a:cs typeface="Times New Roman"/>
              </a:rPr>
              <a:t> </a:t>
            </a:r>
            <a:r>
              <a:rPr sz="2400" spc="-30" dirty="0">
                <a:latin typeface="Calibri"/>
                <a:cs typeface="Calibri"/>
              </a:rPr>
              <a:t>s</a:t>
            </a:r>
            <a:r>
              <a:rPr sz="2400" spc="-10" dirty="0">
                <a:latin typeface="Calibri"/>
                <a:cs typeface="Calibri"/>
              </a:rPr>
              <a:t>t</a:t>
            </a:r>
            <a:r>
              <a:rPr sz="2400" spc="-55" dirty="0">
                <a:latin typeface="Calibri"/>
                <a:cs typeface="Calibri"/>
              </a:rPr>
              <a:t>r</a:t>
            </a:r>
            <a:r>
              <a:rPr sz="2400" dirty="0">
                <a:latin typeface="Calibri"/>
                <a:cs typeface="Calibri"/>
              </a:rPr>
              <a:t>anded</a:t>
            </a:r>
            <a:r>
              <a:rPr sz="2400" spc="-75" dirty="0">
                <a:latin typeface="Times New Roman"/>
                <a:cs typeface="Times New Roman"/>
              </a:rPr>
              <a:t> </a:t>
            </a:r>
            <a:r>
              <a:rPr sz="2400" spc="-25" dirty="0">
                <a:latin typeface="Calibri"/>
                <a:cs typeface="Calibri"/>
              </a:rPr>
              <a:t>DN</a:t>
            </a:r>
            <a:r>
              <a:rPr sz="2400" spc="-15" dirty="0">
                <a:latin typeface="Calibri"/>
                <a:cs typeface="Calibri"/>
              </a:rPr>
              <a:t>A</a:t>
            </a:r>
            <a:r>
              <a:rPr sz="2400" spc="-55" dirty="0">
                <a:latin typeface="Times New Roman"/>
                <a:cs typeface="Times New Roman"/>
              </a:rPr>
              <a:t> </a:t>
            </a:r>
            <a:r>
              <a:rPr sz="2400" spc="-5" dirty="0">
                <a:latin typeface="Calibri"/>
                <a:cs typeface="Calibri"/>
              </a:rPr>
              <a:t>b</a:t>
            </a:r>
            <a:r>
              <a:rPr sz="2400" dirty="0">
                <a:latin typeface="Calibri"/>
                <a:cs typeface="Calibri"/>
              </a:rPr>
              <a:t>i</a:t>
            </a:r>
            <a:r>
              <a:rPr sz="2400" spc="-5" dirty="0">
                <a:latin typeface="Calibri"/>
                <a:cs typeface="Calibri"/>
              </a:rPr>
              <a:t>nd</a:t>
            </a:r>
            <a:r>
              <a:rPr sz="2400" dirty="0">
                <a:latin typeface="Calibri"/>
                <a:cs typeface="Calibri"/>
              </a:rPr>
              <a:t>i</a:t>
            </a:r>
            <a:r>
              <a:rPr sz="2400" spc="-5" dirty="0">
                <a:latin typeface="Calibri"/>
                <a:cs typeface="Calibri"/>
              </a:rPr>
              <a:t>ng.</a:t>
            </a:r>
            <a:endParaRPr sz="2400">
              <a:latin typeface="Calibri"/>
              <a:cs typeface="Calibri"/>
            </a:endParaRPr>
          </a:p>
          <a:p>
            <a:pPr marL="12700" marR="5080" algn="just">
              <a:lnSpc>
                <a:spcPct val="100600"/>
              </a:lnSpc>
              <a:spcBef>
                <a:spcPts val="1810"/>
              </a:spcBef>
            </a:pPr>
            <a:r>
              <a:rPr sz="2400" dirty="0">
                <a:latin typeface="Arial"/>
                <a:cs typeface="Arial"/>
              </a:rPr>
              <a:t>►</a:t>
            </a:r>
            <a:r>
              <a:rPr sz="2400" spc="-145" dirty="0">
                <a:latin typeface="Arial"/>
                <a:cs typeface="Arial"/>
              </a:rPr>
              <a:t> </a:t>
            </a:r>
            <a:r>
              <a:rPr sz="2400" spc="-5" dirty="0">
                <a:latin typeface="Calibri"/>
                <a:cs typeface="Calibri"/>
              </a:rPr>
              <a:t>Sur</a:t>
            </a:r>
            <a:r>
              <a:rPr sz="2400" spc="-50" dirty="0">
                <a:latin typeface="Calibri"/>
                <a:cs typeface="Calibri"/>
              </a:rPr>
              <a:t>f</a:t>
            </a:r>
            <a:r>
              <a:rPr sz="2400" dirty="0">
                <a:latin typeface="Calibri"/>
                <a:cs typeface="Calibri"/>
              </a:rPr>
              <a:t>ace</a:t>
            </a:r>
            <a:r>
              <a:rPr sz="2400" spc="-65" dirty="0">
                <a:latin typeface="Times New Roman"/>
                <a:cs typeface="Times New Roman"/>
              </a:rPr>
              <a:t> </a:t>
            </a:r>
            <a:r>
              <a:rPr sz="2400" dirty="0">
                <a:latin typeface="Calibri"/>
                <a:cs typeface="Calibri"/>
              </a:rPr>
              <a:t>ads</a:t>
            </a:r>
            <a:r>
              <a:rPr sz="2400" spc="-15" dirty="0">
                <a:latin typeface="Calibri"/>
                <a:cs typeface="Calibri"/>
              </a:rPr>
              <a:t>o</a:t>
            </a:r>
            <a:r>
              <a:rPr sz="2400" dirty="0">
                <a:latin typeface="Calibri"/>
                <a:cs typeface="Calibri"/>
              </a:rPr>
              <a:t>r</a:t>
            </a:r>
            <a:r>
              <a:rPr sz="2400" spc="-15" dirty="0">
                <a:latin typeface="Calibri"/>
                <a:cs typeface="Calibri"/>
              </a:rPr>
              <a:t>p</a:t>
            </a:r>
            <a:r>
              <a:rPr sz="2400" dirty="0">
                <a:latin typeface="Calibri"/>
                <a:cs typeface="Calibri"/>
              </a:rPr>
              <a:t>ti</a:t>
            </a:r>
            <a:r>
              <a:rPr sz="2400" spc="-10" dirty="0">
                <a:latin typeface="Calibri"/>
                <a:cs typeface="Calibri"/>
              </a:rPr>
              <a:t>o</a:t>
            </a:r>
            <a:r>
              <a:rPr sz="2400" dirty="0">
                <a:latin typeface="Calibri"/>
                <a:cs typeface="Calibri"/>
              </a:rPr>
              <a:t>n</a:t>
            </a:r>
            <a:r>
              <a:rPr sz="2400" spc="-60" dirty="0">
                <a:latin typeface="Times New Roman"/>
                <a:cs typeface="Times New Roman"/>
              </a:rPr>
              <a:t> </a:t>
            </a:r>
            <a:r>
              <a:rPr sz="2400" spc="-30" dirty="0">
                <a:latin typeface="Calibri"/>
                <a:cs typeface="Calibri"/>
              </a:rPr>
              <a:t>t</a:t>
            </a:r>
            <a:r>
              <a:rPr sz="2400" dirty="0">
                <a:latin typeface="Calibri"/>
                <a:cs typeface="Calibri"/>
              </a:rPr>
              <a:t>enden</a:t>
            </a:r>
            <a:r>
              <a:rPr sz="2400" spc="-5" dirty="0">
                <a:latin typeface="Calibri"/>
                <a:cs typeface="Calibri"/>
              </a:rPr>
              <a:t>c</a:t>
            </a:r>
            <a:r>
              <a:rPr sz="2400" dirty="0">
                <a:latin typeface="Calibri"/>
                <a:cs typeface="Calibri"/>
              </a:rPr>
              <a:t>y</a:t>
            </a:r>
            <a:r>
              <a:rPr sz="2400" spc="-70"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80" dirty="0">
                <a:latin typeface="Calibri"/>
                <a:cs typeface="Calibri"/>
              </a:rPr>
              <a:t>Y</a:t>
            </a:r>
            <a:r>
              <a:rPr sz="2400" spc="-70" dirty="0">
                <a:latin typeface="Calibri"/>
                <a:cs typeface="Calibri"/>
              </a:rPr>
              <a:t>O</a:t>
            </a:r>
            <a:r>
              <a:rPr sz="2400" spc="-80" dirty="0">
                <a:latin typeface="Calibri"/>
                <a:cs typeface="Calibri"/>
              </a:rPr>
              <a:t>Y</a:t>
            </a:r>
            <a:r>
              <a:rPr sz="2400" dirty="0">
                <a:latin typeface="Calibri"/>
                <a:cs typeface="Calibri"/>
              </a:rPr>
              <a:t>O</a:t>
            </a:r>
            <a:r>
              <a:rPr sz="2400" spc="-5" dirty="0">
                <a:latin typeface="Calibri"/>
                <a:cs typeface="Calibri"/>
              </a:rPr>
              <a:t>-</a:t>
            </a:r>
            <a:r>
              <a:rPr sz="2400" dirty="0">
                <a:latin typeface="Calibri"/>
                <a:cs typeface="Calibri"/>
              </a:rPr>
              <a:t>1</a:t>
            </a:r>
            <a:r>
              <a:rPr sz="2400" spc="-60" dirty="0">
                <a:latin typeface="Times New Roman"/>
                <a:cs typeface="Times New Roman"/>
              </a:rPr>
              <a:t> </a:t>
            </a:r>
            <a:r>
              <a:rPr sz="2400" spc="-25"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o</a:t>
            </a:r>
            <a:r>
              <a:rPr sz="2400" spc="-35" dirty="0">
                <a:latin typeface="Calibri"/>
                <a:cs typeface="Calibri"/>
              </a:rPr>
              <a:t>f</a:t>
            </a:r>
            <a:r>
              <a:rPr sz="2400" spc="-65" dirty="0">
                <a:latin typeface="Calibri"/>
                <a:cs typeface="Calibri"/>
              </a:rPr>
              <a:t>f</a:t>
            </a:r>
            <a:r>
              <a:rPr sz="2400" dirty="0">
                <a:latin typeface="Calibri"/>
                <a:cs typeface="Calibri"/>
              </a:rPr>
              <a:t>e</a:t>
            </a:r>
            <a:r>
              <a:rPr sz="2400" spc="-35" dirty="0">
                <a:latin typeface="Calibri"/>
                <a:cs typeface="Calibri"/>
              </a:rPr>
              <a:t>r</a:t>
            </a:r>
            <a:r>
              <a:rPr sz="2400" dirty="0">
                <a:latin typeface="Calibri"/>
                <a:cs typeface="Calibri"/>
              </a:rPr>
              <a:t>ed</a:t>
            </a:r>
            <a:r>
              <a:rPr sz="2400" spc="-50" dirty="0">
                <a:latin typeface="Times New Roman"/>
                <a:cs typeface="Times New Roman"/>
              </a:rPr>
              <a:t> </a:t>
            </a:r>
            <a:r>
              <a:rPr sz="2400" dirty="0">
                <a:latin typeface="Calibri"/>
                <a:cs typeface="Calibri"/>
              </a:rPr>
              <a:t>as</a:t>
            </a:r>
            <a:r>
              <a:rPr sz="2400" spc="-60" dirty="0">
                <a:latin typeface="Times New Roman"/>
                <a:cs typeface="Times New Roman"/>
              </a:rPr>
              <a:t> </a:t>
            </a:r>
            <a:r>
              <a:rPr sz="2400" dirty="0">
                <a:latin typeface="Calibri"/>
                <a:cs typeface="Calibri"/>
              </a:rPr>
              <a:t>a</a:t>
            </a:r>
            <a:r>
              <a:rPr sz="2400" dirty="0">
                <a:latin typeface="Times New Roman"/>
                <a:cs typeface="Times New Roman"/>
              </a:rPr>
              <a:t> </a:t>
            </a:r>
            <a:r>
              <a:rPr sz="2400" spc="-35" dirty="0">
                <a:latin typeface="Calibri"/>
                <a:cs typeface="Calibri"/>
              </a:rPr>
              <a:t>t</a:t>
            </a:r>
            <a:r>
              <a:rPr sz="2400" spc="-15" dirty="0">
                <a:latin typeface="Calibri"/>
                <a:cs typeface="Calibri"/>
              </a:rPr>
              <a:t>e</a:t>
            </a:r>
            <a:r>
              <a:rPr sz="2400" spc="-35" dirty="0">
                <a:latin typeface="Calibri"/>
                <a:cs typeface="Calibri"/>
              </a:rPr>
              <a:t>s</a:t>
            </a:r>
            <a:r>
              <a:rPr sz="2400" dirty="0">
                <a:latin typeface="Calibri"/>
                <a:cs typeface="Calibri"/>
              </a:rPr>
              <a:t>ti</a:t>
            </a:r>
            <a:r>
              <a:rPr sz="2400" spc="-5" dirty="0">
                <a:latin typeface="Calibri"/>
                <a:cs typeface="Calibri"/>
              </a:rPr>
              <a:t>n</a:t>
            </a:r>
            <a:r>
              <a:rPr sz="2400" dirty="0">
                <a:latin typeface="Calibri"/>
                <a:cs typeface="Calibri"/>
              </a:rPr>
              <a:t>g</a:t>
            </a:r>
            <a:r>
              <a:rPr sz="2400" spc="-85" dirty="0">
                <a:latin typeface="Times New Roman"/>
                <a:cs typeface="Times New Roman"/>
              </a:rPr>
              <a:t> </a:t>
            </a:r>
            <a:r>
              <a:rPr sz="2400" dirty="0">
                <a:latin typeface="Calibri"/>
                <a:cs typeface="Calibri"/>
              </a:rPr>
              <a:t>meth</a:t>
            </a:r>
            <a:r>
              <a:rPr sz="2400" spc="-15" dirty="0">
                <a:latin typeface="Calibri"/>
                <a:cs typeface="Calibri"/>
              </a:rPr>
              <a:t>o</a:t>
            </a:r>
            <a:r>
              <a:rPr sz="2400" dirty="0">
                <a:latin typeface="Calibri"/>
                <a:cs typeface="Calibri"/>
              </a:rPr>
              <a:t>d</a:t>
            </a:r>
            <a:r>
              <a:rPr sz="2400" spc="-7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5" dirty="0">
                <a:latin typeface="Calibri"/>
                <a:cs typeface="Calibri"/>
              </a:rPr>
              <a:t>p</a:t>
            </a:r>
            <a:r>
              <a:rPr sz="2400" spc="-40" dirty="0">
                <a:latin typeface="Calibri"/>
                <a:cs typeface="Calibri"/>
              </a:rPr>
              <a:t>r</a:t>
            </a:r>
            <a:r>
              <a:rPr sz="2400" spc="-20" dirty="0">
                <a:latin typeface="Calibri"/>
                <a:cs typeface="Calibri"/>
              </a:rPr>
              <a:t>ope</a:t>
            </a:r>
            <a:r>
              <a:rPr sz="2400" spc="-10" dirty="0">
                <a:latin typeface="Calibri"/>
                <a:cs typeface="Calibri"/>
              </a:rPr>
              <a:t>r</a:t>
            </a:r>
            <a:r>
              <a:rPr sz="2400" spc="-55"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spc="-15" dirty="0">
                <a:latin typeface="Calibri"/>
                <a:cs typeface="Calibri"/>
              </a:rPr>
              <a:t>e</a:t>
            </a:r>
            <a:r>
              <a:rPr sz="2400" spc="-60" dirty="0">
                <a:latin typeface="Times New Roman"/>
                <a:cs typeface="Times New Roman"/>
              </a:rPr>
              <a:t> </a:t>
            </a:r>
            <a:r>
              <a:rPr sz="2400" spc="-35" dirty="0">
                <a:latin typeface="Calibri"/>
                <a:cs typeface="Calibri"/>
              </a:rPr>
              <a:t>c</a:t>
            </a:r>
            <a:r>
              <a:rPr sz="2400" spc="-20" dirty="0">
                <a:latin typeface="Calibri"/>
                <a:cs typeface="Calibri"/>
              </a:rPr>
              <a:t>o</a:t>
            </a:r>
            <a:r>
              <a:rPr sz="2400" spc="-45" dirty="0">
                <a:latin typeface="Calibri"/>
                <a:cs typeface="Calibri"/>
              </a:rPr>
              <a:t>v</a:t>
            </a:r>
            <a:r>
              <a:rPr sz="2400" spc="-15" dirty="0">
                <a:latin typeface="Calibri"/>
                <a:cs typeface="Calibri"/>
              </a:rPr>
              <a:t>e</a:t>
            </a:r>
            <a:r>
              <a:rPr sz="2400" spc="-50" dirty="0">
                <a:latin typeface="Calibri"/>
                <a:cs typeface="Calibri"/>
              </a:rPr>
              <a:t>r</a:t>
            </a:r>
            <a:r>
              <a:rPr sz="2400" spc="-15" dirty="0">
                <a:latin typeface="Calibri"/>
                <a:cs typeface="Calibri"/>
              </a:rPr>
              <a:t>a</a:t>
            </a:r>
            <a:r>
              <a:rPr sz="2400" spc="-40" dirty="0">
                <a:latin typeface="Calibri"/>
                <a:cs typeface="Calibri"/>
              </a:rPr>
              <a:t>g</a:t>
            </a:r>
            <a:r>
              <a:rPr sz="2400" spc="-10" dirty="0">
                <a:latin typeface="Calibri"/>
                <a:cs typeface="Calibri"/>
              </a:rPr>
              <a:t>e,</a:t>
            </a:r>
            <a:r>
              <a:rPr sz="2400" spc="-60" dirty="0">
                <a:latin typeface="Times New Roman"/>
                <a:cs typeface="Times New Roman"/>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spc="-10" dirty="0">
                <a:latin typeface="Calibri"/>
                <a:cs typeface="Calibri"/>
              </a:rPr>
              <a:t>s</a:t>
            </a:r>
            <a:r>
              <a:rPr sz="2400" dirty="0">
                <a:latin typeface="Calibri"/>
                <a:cs typeface="Calibri"/>
              </a:rPr>
              <a:t>enso</a:t>
            </a:r>
            <a:r>
              <a:rPr sz="2400" spc="-45" dirty="0">
                <a:latin typeface="Calibri"/>
                <a:cs typeface="Calibri"/>
              </a:rPr>
              <a:t>r</a:t>
            </a:r>
            <a:r>
              <a:rPr sz="2400" dirty="0">
                <a:latin typeface="Calibri"/>
                <a:cs typeface="Calibri"/>
              </a:rPr>
              <a:t>s</a:t>
            </a:r>
            <a:r>
              <a:rPr sz="2400" spc="-60" dirty="0">
                <a:latin typeface="Times New Roman"/>
                <a:cs typeface="Times New Roman"/>
              </a:rPr>
              <a:t> </a:t>
            </a:r>
            <a:r>
              <a:rPr sz="2400" dirty="0">
                <a:latin typeface="Calibri"/>
                <a:cs typeface="Calibri"/>
              </a:rPr>
              <a:t>with</a:t>
            </a:r>
            <a:r>
              <a:rPr sz="2400" dirty="0">
                <a:latin typeface="Times New Roman"/>
                <a:cs typeface="Times New Roman"/>
              </a:rPr>
              <a:t> </a:t>
            </a:r>
            <a:r>
              <a:rPr sz="2400" dirty="0">
                <a:latin typeface="Calibri"/>
                <a:cs typeface="Calibri"/>
              </a:rPr>
              <a:t>glas</a:t>
            </a:r>
            <a:r>
              <a:rPr sz="2400" spc="-10" dirty="0">
                <a:latin typeface="Calibri"/>
                <a:cs typeface="Calibri"/>
              </a:rPr>
              <a:t>s</a:t>
            </a:r>
            <a:r>
              <a:rPr sz="2400" spc="-5" dirty="0">
                <a:latin typeface="Calibri"/>
                <a:cs typeface="Calibri"/>
              </a:rPr>
              <a:t>-base</a:t>
            </a:r>
            <a:r>
              <a:rPr sz="2400" dirty="0">
                <a:latin typeface="Calibri"/>
                <a:cs typeface="Calibri"/>
              </a:rPr>
              <a:t>d</a:t>
            </a:r>
            <a:r>
              <a:rPr sz="2400" spc="-65" dirty="0">
                <a:latin typeface="Times New Roman"/>
                <a:cs typeface="Times New Roman"/>
              </a:rPr>
              <a:t> </a:t>
            </a:r>
            <a:r>
              <a:rPr sz="2400" spc="-15" dirty="0">
                <a:latin typeface="Calibri"/>
                <a:cs typeface="Calibri"/>
              </a:rPr>
              <a:t>a</a:t>
            </a:r>
            <a:r>
              <a:rPr sz="2400" spc="-10" dirty="0">
                <a:latin typeface="Calibri"/>
                <a:cs typeface="Calibri"/>
              </a:rPr>
              <a:t>c</a:t>
            </a:r>
            <a:r>
              <a:rPr sz="2400" dirty="0">
                <a:latin typeface="Calibri"/>
                <a:cs typeface="Calibri"/>
              </a:rPr>
              <a:t>ti</a:t>
            </a:r>
            <a:r>
              <a:rPr sz="2400" spc="-45" dirty="0">
                <a:latin typeface="Calibri"/>
                <a:cs typeface="Calibri"/>
              </a:rPr>
              <a:t>v</a:t>
            </a:r>
            <a:r>
              <a:rPr sz="2400" spc="-15" dirty="0">
                <a:latin typeface="Calibri"/>
                <a:cs typeface="Calibri"/>
              </a:rPr>
              <a:t>e</a:t>
            </a:r>
            <a:r>
              <a:rPr sz="2400" spc="-70" dirty="0">
                <a:latin typeface="Times New Roman"/>
                <a:cs typeface="Times New Roman"/>
              </a:rPr>
              <a:t> </a:t>
            </a:r>
            <a:r>
              <a:rPr sz="2400" spc="-5" dirty="0">
                <a:latin typeface="Calibri"/>
                <a:cs typeface="Calibri"/>
              </a:rPr>
              <a:t>sur</a:t>
            </a:r>
            <a:r>
              <a:rPr sz="2400" spc="-50" dirty="0">
                <a:latin typeface="Calibri"/>
                <a:cs typeface="Calibri"/>
              </a:rPr>
              <a:t>f</a:t>
            </a:r>
            <a:r>
              <a:rPr sz="2400" spc="-15" dirty="0">
                <a:latin typeface="Calibri"/>
                <a:cs typeface="Calibri"/>
              </a:rPr>
              <a:t>a</a:t>
            </a:r>
            <a:r>
              <a:rPr sz="2400" spc="-10" dirty="0">
                <a:latin typeface="Calibri"/>
                <a:cs typeface="Calibri"/>
              </a:rPr>
              <a:t>c</a:t>
            </a:r>
            <a:r>
              <a:rPr sz="2400" dirty="0">
                <a:latin typeface="Calibri"/>
                <a:cs typeface="Calibri"/>
              </a:rPr>
              <a:t>es.</a:t>
            </a:r>
            <a:endParaRPr sz="2400">
              <a:latin typeface="Calibri"/>
              <a:cs typeface="Calibri"/>
            </a:endParaRPr>
          </a:p>
        </p:txBody>
      </p:sp>
      <p:sp>
        <p:nvSpPr>
          <p:cNvPr id="4" name="object 4"/>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3396" rIns="0" bIns="0" rtlCol="0">
            <a:spAutoFit/>
          </a:bodyPr>
          <a:lstStyle/>
          <a:p>
            <a:pPr marL="2334260">
              <a:lnSpc>
                <a:spcPct val="100000"/>
              </a:lnSpc>
            </a:pPr>
            <a:r>
              <a:rPr dirty="0"/>
              <a:t>Materi</a:t>
            </a:r>
            <a:r>
              <a:rPr spc="-15" dirty="0"/>
              <a:t>a</a:t>
            </a:r>
            <a:r>
              <a:rPr dirty="0"/>
              <a:t>ls &amp; Methods</a:t>
            </a:r>
          </a:p>
        </p:txBody>
      </p:sp>
      <p:sp>
        <p:nvSpPr>
          <p:cNvPr id="3" name="object 3"/>
          <p:cNvSpPr txBox="1"/>
          <p:nvPr/>
        </p:nvSpPr>
        <p:spPr>
          <a:xfrm>
            <a:off x="1374395" y="1276122"/>
            <a:ext cx="7028815" cy="5062855"/>
          </a:xfrm>
          <a:prstGeom prst="rect">
            <a:avLst/>
          </a:prstGeom>
        </p:spPr>
        <p:txBody>
          <a:bodyPr vert="horz" wrap="square" lIns="0" tIns="0" rIns="0" bIns="0" rtlCol="0">
            <a:spAutoFit/>
          </a:bodyPr>
          <a:lstStyle/>
          <a:p>
            <a:pPr marL="12700" marR="55880">
              <a:lnSpc>
                <a:spcPct val="100899"/>
              </a:lnSpc>
              <a:tabLst>
                <a:tab pos="2996565" algn="l"/>
              </a:tabLst>
            </a:pPr>
            <a:r>
              <a:rPr sz="2400" spc="-25" dirty="0">
                <a:latin typeface="Arial"/>
                <a:cs typeface="Arial"/>
              </a:rPr>
              <a:t>►</a:t>
            </a:r>
            <a:r>
              <a:rPr sz="2400" spc="-140" dirty="0">
                <a:latin typeface="Arial"/>
                <a:cs typeface="Arial"/>
              </a:rPr>
              <a:t> </a:t>
            </a:r>
            <a:r>
              <a:rPr sz="2400" spc="-5" dirty="0">
                <a:latin typeface="Calibri"/>
                <a:cs typeface="Calibri"/>
              </a:rPr>
              <a:t>F</a:t>
            </a:r>
            <a:r>
              <a:rPr sz="2400" dirty="0">
                <a:latin typeface="Calibri"/>
                <a:cs typeface="Calibri"/>
              </a:rPr>
              <a:t>l</a:t>
            </a:r>
            <a:r>
              <a:rPr sz="2400" spc="-5" dirty="0">
                <a:latin typeface="Calibri"/>
                <a:cs typeface="Calibri"/>
              </a:rPr>
              <a:t>uo</a:t>
            </a:r>
            <a:r>
              <a:rPr sz="2400" spc="-35" dirty="0">
                <a:latin typeface="Calibri"/>
                <a:cs typeface="Calibri"/>
              </a:rPr>
              <a:t>r</a:t>
            </a:r>
            <a:r>
              <a:rPr sz="2400" spc="-15" dirty="0">
                <a:latin typeface="Calibri"/>
                <a:cs typeface="Calibri"/>
              </a:rPr>
              <a:t>esc</a:t>
            </a:r>
            <a:r>
              <a:rPr sz="2400" spc="-10" dirty="0">
                <a:latin typeface="Calibri"/>
                <a:cs typeface="Calibri"/>
              </a:rPr>
              <a:t>e</a:t>
            </a:r>
            <a:r>
              <a:rPr sz="2400" spc="-25" dirty="0">
                <a:latin typeface="Calibri"/>
                <a:cs typeface="Calibri"/>
              </a:rPr>
              <a:t>n</a:t>
            </a:r>
            <a:r>
              <a:rPr sz="2400" spc="-10" dirty="0">
                <a:latin typeface="Calibri"/>
                <a:cs typeface="Calibri"/>
              </a:rPr>
              <a:t>t</a:t>
            </a:r>
            <a:r>
              <a:rPr sz="2400" spc="-75" dirty="0">
                <a:latin typeface="Times New Roman"/>
                <a:cs typeface="Times New Roman"/>
              </a:rPr>
              <a:t> </a:t>
            </a:r>
            <a:r>
              <a:rPr sz="2400" dirty="0">
                <a:latin typeface="Calibri"/>
                <a:cs typeface="Calibri"/>
              </a:rPr>
              <a:t>mi</a:t>
            </a:r>
            <a:r>
              <a:rPr sz="2400" spc="-15" dirty="0">
                <a:latin typeface="Calibri"/>
                <a:cs typeface="Calibri"/>
              </a:rPr>
              <a:t>c</a:t>
            </a:r>
            <a:r>
              <a:rPr sz="2400" spc="-40" dirty="0">
                <a:latin typeface="Calibri"/>
                <a:cs typeface="Calibri"/>
              </a:rPr>
              <a:t>r</a:t>
            </a:r>
            <a:r>
              <a:rPr sz="2400" spc="-5" dirty="0">
                <a:latin typeface="Calibri"/>
                <a:cs typeface="Calibri"/>
              </a:rPr>
              <a:t>os</a:t>
            </a:r>
            <a:r>
              <a:rPr sz="2400" spc="-30" dirty="0">
                <a:latin typeface="Calibri"/>
                <a:cs typeface="Calibri"/>
              </a:rPr>
              <a:t>c</a:t>
            </a:r>
            <a:r>
              <a:rPr sz="2400" spc="-5" dirty="0">
                <a:latin typeface="Calibri"/>
                <a:cs typeface="Calibri"/>
              </a:rPr>
              <a:t>op</a:t>
            </a:r>
            <a:r>
              <a:rPr sz="2400" dirty="0">
                <a:latin typeface="Calibri"/>
                <a:cs typeface="Calibri"/>
              </a:rPr>
              <a:t>e</a:t>
            </a:r>
            <a:r>
              <a:rPr sz="2400" spc="-70" dirty="0">
                <a:latin typeface="Times New Roman"/>
                <a:cs typeface="Times New Roman"/>
              </a:rPr>
              <a:t> </a:t>
            </a:r>
            <a:r>
              <a:rPr sz="2400" dirty="0">
                <a:latin typeface="Calibri"/>
                <a:cs typeface="Calibri"/>
              </a:rPr>
              <a:t>i</a:t>
            </a:r>
            <a:r>
              <a:rPr sz="2400" spc="-20" dirty="0">
                <a:latin typeface="Calibri"/>
                <a:cs typeface="Calibri"/>
              </a:rPr>
              <a:t>ma</a:t>
            </a:r>
            <a:r>
              <a:rPr sz="2400" spc="-40" dirty="0">
                <a:latin typeface="Calibri"/>
                <a:cs typeface="Calibri"/>
              </a:rPr>
              <a:t>g</a:t>
            </a:r>
            <a:r>
              <a:rPr sz="2400" spc="-15" dirty="0">
                <a:latin typeface="Calibri"/>
                <a:cs typeface="Calibri"/>
              </a:rPr>
              <a:t>es</a:t>
            </a:r>
            <a:r>
              <a:rPr sz="2400" spc="-75"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70" dirty="0">
                <a:latin typeface="Times New Roman"/>
                <a:cs typeface="Times New Roman"/>
              </a:rPr>
              <a:t> </a:t>
            </a:r>
            <a:r>
              <a:rPr sz="2400" spc="-35" dirty="0">
                <a:latin typeface="Calibri"/>
                <a:cs typeface="Calibri"/>
              </a:rPr>
              <a:t>c</a:t>
            </a:r>
            <a:r>
              <a:rPr sz="2400" dirty="0">
                <a:latin typeface="Calibri"/>
                <a:cs typeface="Calibri"/>
              </a:rPr>
              <a:t>a</a:t>
            </a:r>
            <a:r>
              <a:rPr sz="2400" spc="-15" dirty="0">
                <a:latin typeface="Calibri"/>
                <a:cs typeface="Calibri"/>
              </a:rPr>
              <a:t>ptu</a:t>
            </a:r>
            <a:r>
              <a:rPr sz="2400" spc="-45" dirty="0">
                <a:latin typeface="Calibri"/>
                <a:cs typeface="Calibri"/>
              </a:rPr>
              <a:t>r</a:t>
            </a:r>
            <a:r>
              <a:rPr sz="2400" spc="-15" dirty="0">
                <a:latin typeface="Calibri"/>
                <a:cs typeface="Calibri"/>
              </a:rPr>
              <a:t>ed</a:t>
            </a:r>
            <a:r>
              <a:rPr sz="2400" spc="-60" dirty="0">
                <a:latin typeface="Times New Roman"/>
                <a:cs typeface="Times New Roman"/>
              </a:rPr>
              <a:t> </a:t>
            </a:r>
            <a:r>
              <a:rPr sz="2400" spc="-20" dirty="0">
                <a:latin typeface="Calibri"/>
                <a:cs typeface="Calibri"/>
              </a:rPr>
              <a:t>a</a:t>
            </a:r>
            <a:r>
              <a:rPr sz="2400" spc="-10" dirty="0">
                <a:latin typeface="Calibri"/>
                <a:cs typeface="Calibri"/>
              </a:rPr>
              <a:t>t</a:t>
            </a:r>
            <a:r>
              <a:rPr sz="2400" spc="-60" dirty="0">
                <a:latin typeface="Times New Roman"/>
                <a:cs typeface="Times New Roman"/>
              </a:rPr>
              <a:t> </a:t>
            </a:r>
            <a:r>
              <a:rPr sz="2400" spc="-25" dirty="0">
                <a:latin typeface="Calibri"/>
                <a:cs typeface="Calibri"/>
              </a:rPr>
              <a:t>2</a:t>
            </a:r>
            <a:r>
              <a:rPr sz="2400" spc="-15" dirty="0">
                <a:latin typeface="Calibri"/>
                <a:cs typeface="Calibri"/>
              </a:rPr>
              <a:t>00</a:t>
            </a:r>
            <a:r>
              <a:rPr sz="2400" spc="-10" dirty="0">
                <a:latin typeface="Times New Roman"/>
                <a:cs typeface="Times New Roman"/>
              </a:rPr>
              <a:t> </a:t>
            </a:r>
            <a:r>
              <a:rPr sz="2400" dirty="0">
                <a:latin typeface="Calibri"/>
                <a:cs typeface="Calibri"/>
              </a:rPr>
              <a:t>IS</a:t>
            </a:r>
            <a:r>
              <a:rPr sz="2400" spc="-70" dirty="0">
                <a:latin typeface="Calibri"/>
                <a:cs typeface="Calibri"/>
              </a:rPr>
              <a:t>O</a:t>
            </a:r>
            <a:r>
              <a:rPr sz="2400" spc="-10" dirty="0">
                <a:latin typeface="Calibri"/>
                <a:cs typeface="Calibri"/>
              </a:rPr>
              <a:t>,</a:t>
            </a:r>
            <a:r>
              <a:rPr sz="2400" spc="-75" dirty="0">
                <a:latin typeface="Times New Roman"/>
                <a:cs typeface="Times New Roman"/>
              </a:rPr>
              <a:t> </a:t>
            </a:r>
            <a:r>
              <a:rPr sz="2400" dirty="0">
                <a:latin typeface="Calibri"/>
                <a:cs typeface="Calibri"/>
              </a:rPr>
              <a:t>with</a:t>
            </a:r>
            <a:r>
              <a:rPr sz="2400" spc="-75"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15" dirty="0">
                <a:latin typeface="Calibri"/>
                <a:cs typeface="Calibri"/>
              </a:rPr>
              <a:t>GFP</a:t>
            </a:r>
            <a:r>
              <a:rPr sz="2400" spc="-60" dirty="0">
                <a:latin typeface="Times New Roman"/>
                <a:cs typeface="Times New Roman"/>
              </a:rPr>
              <a:t> </a:t>
            </a:r>
            <a:r>
              <a:rPr sz="2400" spc="-5" dirty="0">
                <a:latin typeface="Calibri"/>
                <a:cs typeface="Calibri"/>
              </a:rPr>
              <a:t>f</a:t>
            </a:r>
            <a:r>
              <a:rPr sz="2400" dirty="0">
                <a:latin typeface="Calibri"/>
                <a:cs typeface="Calibri"/>
              </a:rPr>
              <a:t>il</a:t>
            </a:r>
            <a:r>
              <a:rPr sz="2400" spc="-40" dirty="0">
                <a:latin typeface="Calibri"/>
                <a:cs typeface="Calibri"/>
              </a:rPr>
              <a:t>t</a:t>
            </a:r>
            <a:r>
              <a:rPr sz="2400" spc="-15" dirty="0">
                <a:latin typeface="Calibri"/>
                <a:cs typeface="Calibri"/>
              </a:rPr>
              <a:t>e</a:t>
            </a:r>
            <a:r>
              <a:rPr sz="2400" spc="-245" dirty="0">
                <a:latin typeface="Calibri"/>
                <a:cs typeface="Calibri"/>
              </a:rPr>
              <a:t>r</a:t>
            </a:r>
            <a:r>
              <a:rPr sz="2400" dirty="0">
                <a:latin typeface="Calibri"/>
                <a:cs typeface="Calibri"/>
              </a:rPr>
              <a:t>.</a:t>
            </a:r>
            <a:r>
              <a:rPr sz="2400" dirty="0">
                <a:latin typeface="Times New Roman"/>
                <a:cs typeface="Times New Roman"/>
              </a:rPr>
              <a:t>	</a:t>
            </a:r>
            <a:r>
              <a:rPr sz="2400" dirty="0">
                <a:latin typeface="Calibri"/>
                <a:cs typeface="Calibri"/>
              </a:rPr>
              <a:t>Brig</a:t>
            </a:r>
            <a:r>
              <a:rPr sz="2400" spc="-25" dirty="0">
                <a:latin typeface="Calibri"/>
                <a:cs typeface="Calibri"/>
              </a:rPr>
              <a:t>h</a:t>
            </a:r>
            <a:r>
              <a:rPr sz="2400" dirty="0">
                <a:latin typeface="Calibri"/>
                <a:cs typeface="Calibri"/>
              </a:rPr>
              <a:t>tness</a:t>
            </a:r>
            <a:r>
              <a:rPr sz="2400" spc="-85" dirty="0">
                <a:latin typeface="Times New Roman"/>
                <a:cs typeface="Times New Roman"/>
              </a:rPr>
              <a:t> </a:t>
            </a:r>
            <a:r>
              <a:rPr sz="2400" spc="-5" dirty="0">
                <a:latin typeface="Calibri"/>
                <a:cs typeface="Calibri"/>
              </a:rPr>
              <a:t>o</a:t>
            </a:r>
            <a:r>
              <a:rPr sz="2400" dirty="0">
                <a:latin typeface="Calibri"/>
                <a:cs typeface="Calibri"/>
              </a:rPr>
              <a:t>f</a:t>
            </a:r>
            <a:r>
              <a:rPr sz="2400" spc="-60" dirty="0">
                <a:latin typeface="Times New Roman"/>
                <a:cs typeface="Times New Roman"/>
              </a:rPr>
              <a:t> </a:t>
            </a:r>
            <a:r>
              <a:rPr sz="2400" spc="-15" dirty="0">
                <a:latin typeface="Calibri"/>
                <a:cs typeface="Calibri"/>
              </a:rPr>
              <a:t>the</a:t>
            </a:r>
            <a:r>
              <a:rPr sz="2400" spc="-55" dirty="0">
                <a:latin typeface="Times New Roman"/>
                <a:cs typeface="Times New Roman"/>
              </a:rPr>
              <a:t> </a:t>
            </a:r>
            <a:r>
              <a:rPr sz="2400" dirty="0">
                <a:latin typeface="Calibri"/>
                <a:cs typeface="Calibri"/>
              </a:rPr>
              <a:t>i</a:t>
            </a:r>
            <a:r>
              <a:rPr sz="2400" spc="-20" dirty="0">
                <a:latin typeface="Calibri"/>
                <a:cs typeface="Calibri"/>
              </a:rPr>
              <a:t>ma</a:t>
            </a:r>
            <a:r>
              <a:rPr sz="2400" spc="-40" dirty="0">
                <a:latin typeface="Calibri"/>
                <a:cs typeface="Calibri"/>
              </a:rPr>
              <a:t>g</a:t>
            </a:r>
            <a:r>
              <a:rPr sz="2400" spc="-15" dirty="0">
                <a:latin typeface="Calibri"/>
                <a:cs typeface="Calibri"/>
              </a:rPr>
              <a:t>es</a:t>
            </a:r>
            <a:r>
              <a:rPr sz="2400" spc="-75" dirty="0">
                <a:latin typeface="Times New Roman"/>
                <a:cs typeface="Times New Roman"/>
              </a:rPr>
              <a:t> </a:t>
            </a:r>
            <a:r>
              <a:rPr sz="2400" spc="-45" dirty="0">
                <a:latin typeface="Calibri"/>
                <a:cs typeface="Calibri"/>
              </a:rPr>
              <a:t>w</a:t>
            </a:r>
            <a:r>
              <a:rPr sz="2400" dirty="0">
                <a:latin typeface="Calibri"/>
                <a:cs typeface="Calibri"/>
              </a:rPr>
              <a:t>as</a:t>
            </a:r>
            <a:r>
              <a:rPr sz="2400" dirty="0">
                <a:latin typeface="Times New Roman"/>
                <a:cs typeface="Times New Roman"/>
              </a:rPr>
              <a:t> </a:t>
            </a:r>
            <a:r>
              <a:rPr sz="2400" dirty="0">
                <a:latin typeface="Calibri"/>
                <a:cs typeface="Calibri"/>
              </a:rPr>
              <a:t>i</a:t>
            </a:r>
            <a:r>
              <a:rPr sz="2400" spc="-20" dirty="0">
                <a:latin typeface="Calibri"/>
                <a:cs typeface="Calibri"/>
              </a:rPr>
              <a:t>nc</a:t>
            </a:r>
            <a:r>
              <a:rPr sz="2400" spc="-40" dirty="0">
                <a:latin typeface="Calibri"/>
                <a:cs typeface="Calibri"/>
              </a:rPr>
              <a:t>r</a:t>
            </a:r>
            <a:r>
              <a:rPr sz="2400" spc="-15" dirty="0">
                <a:latin typeface="Calibri"/>
                <a:cs typeface="Calibri"/>
              </a:rPr>
              <a:t>ea</a:t>
            </a:r>
            <a:r>
              <a:rPr sz="2400" spc="-5" dirty="0">
                <a:latin typeface="Calibri"/>
                <a:cs typeface="Calibri"/>
              </a:rPr>
              <a:t>se</a:t>
            </a:r>
            <a:r>
              <a:rPr sz="2400" dirty="0">
                <a:latin typeface="Calibri"/>
                <a:cs typeface="Calibri"/>
              </a:rPr>
              <a:t>d</a:t>
            </a:r>
            <a:r>
              <a:rPr sz="2400" spc="-70" dirty="0">
                <a:latin typeface="Times New Roman"/>
                <a:cs typeface="Times New Roman"/>
              </a:rPr>
              <a:t> </a:t>
            </a:r>
            <a:r>
              <a:rPr sz="2400" spc="-15" dirty="0">
                <a:latin typeface="Calibri"/>
                <a:cs typeface="Calibri"/>
              </a:rPr>
              <a:t>64</a:t>
            </a:r>
            <a:r>
              <a:rPr sz="2400" spc="-85" dirty="0">
                <a:latin typeface="Times New Roman"/>
                <a:cs typeface="Times New Roman"/>
              </a:rPr>
              <a:t> </a:t>
            </a:r>
            <a:r>
              <a:rPr sz="2400" spc="-15" dirty="0">
                <a:latin typeface="Calibri"/>
                <a:cs typeface="Calibri"/>
              </a:rPr>
              <a:t>%,</a:t>
            </a:r>
            <a:r>
              <a:rPr sz="2400" spc="-60" dirty="0">
                <a:latin typeface="Times New Roman"/>
                <a:cs typeface="Times New Roman"/>
              </a:rPr>
              <a:t> </a:t>
            </a:r>
            <a:r>
              <a:rPr sz="2400" spc="-55" dirty="0">
                <a:latin typeface="Calibri"/>
                <a:cs typeface="Calibri"/>
              </a:rPr>
              <a:t>f</a:t>
            </a:r>
            <a:r>
              <a:rPr sz="2400" spc="-20" dirty="0">
                <a:latin typeface="Calibri"/>
                <a:cs typeface="Calibri"/>
              </a:rPr>
              <a:t>o</a:t>
            </a:r>
            <a:r>
              <a:rPr sz="2400" spc="-10" dirty="0">
                <a:latin typeface="Calibri"/>
                <a:cs typeface="Calibri"/>
              </a:rPr>
              <a:t>r</a:t>
            </a:r>
            <a:r>
              <a:rPr sz="2400" spc="-60" dirty="0">
                <a:latin typeface="Times New Roman"/>
                <a:cs typeface="Times New Roman"/>
              </a:rPr>
              <a:t> </a:t>
            </a:r>
            <a:r>
              <a:rPr sz="2400" dirty="0">
                <a:latin typeface="Calibri"/>
                <a:cs typeface="Calibri"/>
              </a:rPr>
              <a:t>clari</a:t>
            </a:r>
            <a:r>
              <a:rPr sz="2400" spc="-10" dirty="0">
                <a:latin typeface="Calibri"/>
                <a:cs typeface="Calibri"/>
              </a:rPr>
              <a:t>t</a:t>
            </a:r>
            <a:r>
              <a:rPr sz="2400" spc="-165" dirty="0">
                <a:latin typeface="Calibri"/>
                <a:cs typeface="Calibri"/>
              </a:rPr>
              <a:t>y</a:t>
            </a:r>
            <a:r>
              <a:rPr sz="2400" dirty="0">
                <a:latin typeface="Calibri"/>
                <a:cs typeface="Calibri"/>
              </a:rPr>
              <a:t>.</a:t>
            </a:r>
            <a:endParaRPr sz="2400">
              <a:latin typeface="Calibri"/>
              <a:cs typeface="Calibri"/>
            </a:endParaRPr>
          </a:p>
          <a:p>
            <a:pPr marL="12700" marR="846455">
              <a:lnSpc>
                <a:spcPct val="100899"/>
              </a:lnSpc>
              <a:spcBef>
                <a:spcPts val="1785"/>
              </a:spcBef>
            </a:pPr>
            <a:r>
              <a:rPr sz="2400" spc="-25" dirty="0">
                <a:latin typeface="Arial"/>
                <a:cs typeface="Arial"/>
              </a:rPr>
              <a:t>►</a:t>
            </a:r>
            <a:r>
              <a:rPr sz="2400" spc="-140" dirty="0">
                <a:latin typeface="Arial"/>
                <a:cs typeface="Arial"/>
              </a:rPr>
              <a:t> </a:t>
            </a:r>
            <a:r>
              <a:rPr sz="2400" dirty="0">
                <a:latin typeface="Calibri"/>
                <a:cs typeface="Calibri"/>
              </a:rPr>
              <a:t>I</a:t>
            </a:r>
            <a:r>
              <a:rPr sz="2400" spc="-45" dirty="0">
                <a:latin typeface="Calibri"/>
                <a:cs typeface="Calibri"/>
              </a:rPr>
              <a:t>n</a:t>
            </a:r>
            <a:r>
              <a:rPr sz="2400" spc="-55" dirty="0">
                <a:latin typeface="Calibri"/>
                <a:cs typeface="Calibri"/>
              </a:rPr>
              <a:t>v</a:t>
            </a:r>
            <a:r>
              <a:rPr sz="2400" dirty="0">
                <a:latin typeface="Calibri"/>
                <a:cs typeface="Calibri"/>
              </a:rPr>
              <a:t>alid</a:t>
            </a:r>
            <a:r>
              <a:rPr sz="2400" spc="-60" dirty="0">
                <a:latin typeface="Times New Roman"/>
                <a:cs typeface="Times New Roman"/>
              </a:rPr>
              <a:t> </a:t>
            </a:r>
            <a:r>
              <a:rPr sz="2400" spc="-45" dirty="0">
                <a:latin typeface="Calibri"/>
                <a:cs typeface="Calibri"/>
              </a:rPr>
              <a:t>r</a:t>
            </a:r>
            <a:r>
              <a:rPr sz="2400" spc="-10" dirty="0">
                <a:latin typeface="Calibri"/>
                <a:cs typeface="Calibri"/>
              </a:rPr>
              <a:t>egi</a:t>
            </a:r>
            <a:r>
              <a:rPr sz="2400" spc="-5" dirty="0">
                <a:latin typeface="Calibri"/>
                <a:cs typeface="Calibri"/>
              </a:rPr>
              <a:t>on</a:t>
            </a:r>
            <a:r>
              <a:rPr sz="2400" dirty="0">
                <a:latin typeface="Calibri"/>
                <a:cs typeface="Calibri"/>
              </a:rPr>
              <a:t>s</a:t>
            </a:r>
            <a:r>
              <a:rPr sz="2400" spc="-65"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45" dirty="0">
                <a:latin typeface="Calibri"/>
                <a:cs typeface="Calibri"/>
              </a:rPr>
              <a:t>r</a:t>
            </a:r>
            <a:r>
              <a:rPr sz="2400" spc="-15" dirty="0">
                <a:latin typeface="Calibri"/>
                <a:cs typeface="Calibri"/>
              </a:rPr>
              <a:t>em</a:t>
            </a:r>
            <a:r>
              <a:rPr sz="2400" spc="-20" dirty="0">
                <a:latin typeface="Calibri"/>
                <a:cs typeface="Calibri"/>
              </a:rPr>
              <a:t>o</a:t>
            </a:r>
            <a:r>
              <a:rPr sz="2400" spc="-45" dirty="0">
                <a:latin typeface="Calibri"/>
                <a:cs typeface="Calibri"/>
              </a:rPr>
              <a:t>v</a:t>
            </a:r>
            <a:r>
              <a:rPr sz="2400" spc="-15" dirty="0">
                <a:latin typeface="Calibri"/>
                <a:cs typeface="Calibri"/>
              </a:rPr>
              <a:t>ed</a:t>
            </a:r>
            <a:r>
              <a:rPr sz="2400" spc="-60" dirty="0">
                <a:latin typeface="Times New Roman"/>
                <a:cs typeface="Times New Roman"/>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dirty="0">
                <a:latin typeface="Calibri"/>
                <a:cs typeface="Calibri"/>
              </a:rPr>
              <a:t>m</a:t>
            </a:r>
            <a:r>
              <a:rPr sz="2400" spc="-60" dirty="0">
                <a:latin typeface="Times New Roman"/>
                <a:cs typeface="Times New Roman"/>
              </a:rPr>
              <a:t> </a:t>
            </a:r>
            <a:r>
              <a:rPr sz="2400" spc="-15" dirty="0">
                <a:latin typeface="Calibri"/>
                <a:cs typeface="Calibri"/>
              </a:rPr>
              <a:t>the</a:t>
            </a:r>
            <a:r>
              <a:rPr sz="2400" spc="-75" dirty="0">
                <a:latin typeface="Times New Roman"/>
                <a:cs typeface="Times New Roman"/>
              </a:rPr>
              <a:t> </a:t>
            </a:r>
            <a:r>
              <a:rPr sz="2400" spc="-5" dirty="0">
                <a:latin typeface="Calibri"/>
                <a:cs typeface="Calibri"/>
              </a:rPr>
              <a:t>or</a:t>
            </a:r>
            <a:r>
              <a:rPr sz="2400" dirty="0">
                <a:latin typeface="Calibri"/>
                <a:cs typeface="Calibri"/>
              </a:rPr>
              <a:t>igi</a:t>
            </a:r>
            <a:r>
              <a:rPr sz="2400" spc="-5" dirty="0">
                <a:latin typeface="Calibri"/>
                <a:cs typeface="Calibri"/>
              </a:rPr>
              <a:t>nal</a:t>
            </a:r>
            <a:r>
              <a:rPr sz="2400" spc="-5" dirty="0">
                <a:latin typeface="Times New Roman"/>
                <a:cs typeface="Times New Roman"/>
              </a:rPr>
              <a:t> </a:t>
            </a:r>
            <a:r>
              <a:rPr sz="2400" dirty="0">
                <a:latin typeface="Calibri"/>
                <a:cs typeface="Calibri"/>
              </a:rPr>
              <a:t>i</a:t>
            </a:r>
            <a:r>
              <a:rPr sz="2400" spc="-20" dirty="0">
                <a:latin typeface="Calibri"/>
                <a:cs typeface="Calibri"/>
              </a:rPr>
              <a:t>ma</a:t>
            </a:r>
            <a:r>
              <a:rPr sz="2400" spc="-40" dirty="0">
                <a:latin typeface="Calibri"/>
                <a:cs typeface="Calibri"/>
              </a:rPr>
              <a:t>g</a:t>
            </a:r>
            <a:r>
              <a:rPr sz="2400" dirty="0">
                <a:latin typeface="Calibri"/>
                <a:cs typeface="Calibri"/>
              </a:rPr>
              <a:t>es.</a:t>
            </a:r>
            <a:endParaRPr sz="2400">
              <a:latin typeface="Calibri"/>
              <a:cs typeface="Calibri"/>
            </a:endParaRPr>
          </a:p>
          <a:p>
            <a:pPr marL="12700" marR="5080">
              <a:lnSpc>
                <a:spcPct val="100699"/>
              </a:lnSpc>
              <a:spcBef>
                <a:spcPts val="1800"/>
              </a:spcBef>
              <a:tabLst>
                <a:tab pos="5650230" algn="l"/>
              </a:tabLst>
            </a:pPr>
            <a:r>
              <a:rPr sz="2400" spc="-25" dirty="0">
                <a:latin typeface="Arial"/>
                <a:cs typeface="Arial"/>
              </a:rPr>
              <a:t>►</a:t>
            </a:r>
            <a:r>
              <a:rPr sz="2400" spc="-140" dirty="0">
                <a:latin typeface="Arial"/>
                <a:cs typeface="Arial"/>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0" dirty="0">
                <a:latin typeface="Times New Roman"/>
                <a:cs typeface="Times New Roman"/>
              </a:rPr>
              <a:t> </a:t>
            </a:r>
            <a:r>
              <a:rPr sz="2400" spc="-30" dirty="0">
                <a:latin typeface="Calibri"/>
                <a:cs typeface="Calibri"/>
              </a:rPr>
              <a:t>c</a:t>
            </a:r>
            <a:r>
              <a:rPr sz="2400" spc="-5" dirty="0">
                <a:latin typeface="Calibri"/>
                <a:cs typeface="Calibri"/>
              </a:rPr>
              <a:t>once</a:t>
            </a:r>
            <a:r>
              <a:rPr sz="2400" spc="-20" dirty="0">
                <a:latin typeface="Calibri"/>
                <a:cs typeface="Calibri"/>
              </a:rPr>
              <a:t>n</a:t>
            </a:r>
            <a:r>
              <a:rPr sz="2400" spc="-10" dirty="0">
                <a:latin typeface="Calibri"/>
                <a:cs typeface="Calibri"/>
              </a:rPr>
              <a:t>t</a:t>
            </a:r>
            <a:r>
              <a:rPr sz="2400" spc="-55" dirty="0">
                <a:latin typeface="Calibri"/>
                <a:cs typeface="Calibri"/>
              </a:rPr>
              <a:t>r</a:t>
            </a:r>
            <a:r>
              <a:rPr sz="2400" spc="-25" dirty="0">
                <a:latin typeface="Calibri"/>
                <a:cs typeface="Calibri"/>
              </a:rPr>
              <a:t>a</a:t>
            </a:r>
            <a:r>
              <a:rPr sz="2400" dirty="0">
                <a:latin typeface="Calibri"/>
                <a:cs typeface="Calibri"/>
              </a:rPr>
              <a:t>ti</a:t>
            </a:r>
            <a:r>
              <a:rPr sz="2400" spc="-5" dirty="0">
                <a:latin typeface="Calibri"/>
                <a:cs typeface="Calibri"/>
              </a:rPr>
              <a:t>o</a:t>
            </a:r>
            <a:r>
              <a:rPr sz="2400" dirty="0">
                <a:latin typeface="Calibri"/>
                <a:cs typeface="Calibri"/>
              </a:rPr>
              <a:t>n</a:t>
            </a:r>
            <a:r>
              <a:rPr sz="2400" spc="-80" dirty="0">
                <a:latin typeface="Times New Roman"/>
                <a:cs typeface="Times New Roman"/>
              </a:rPr>
              <a:t> </a:t>
            </a:r>
            <a:r>
              <a:rPr sz="2400" dirty="0">
                <a:latin typeface="Calibri"/>
                <a:cs typeface="Calibri"/>
              </a:rPr>
              <a:t>in</a:t>
            </a:r>
            <a:r>
              <a:rPr sz="2400" spc="-6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35" dirty="0">
                <a:latin typeface="Calibri"/>
                <a:cs typeface="Calibri"/>
              </a:rPr>
              <a:t>c</a:t>
            </a:r>
            <a:r>
              <a:rPr sz="2400" spc="-5" dirty="0">
                <a:latin typeface="Calibri"/>
                <a:cs typeface="Calibri"/>
              </a:rPr>
              <a:t>o</a:t>
            </a:r>
            <a:r>
              <a:rPr sz="2400" spc="-30" dirty="0">
                <a:latin typeface="Calibri"/>
                <a:cs typeface="Calibri"/>
              </a:rPr>
              <a:t>n</a:t>
            </a:r>
            <a:r>
              <a:rPr sz="2400" spc="-10" dirty="0">
                <a:latin typeface="Calibri"/>
                <a:cs typeface="Calibri"/>
              </a:rPr>
              <a:t>t</a:t>
            </a:r>
            <a:r>
              <a:rPr sz="2400" spc="-45" dirty="0">
                <a:latin typeface="Calibri"/>
                <a:cs typeface="Calibri"/>
              </a:rPr>
              <a:t>r</a:t>
            </a:r>
            <a:r>
              <a:rPr sz="2400" spc="-5" dirty="0">
                <a:latin typeface="Calibri"/>
                <a:cs typeface="Calibri"/>
              </a:rPr>
              <a:t>o</a:t>
            </a:r>
            <a:r>
              <a:rPr sz="2400" dirty="0">
                <a:latin typeface="Calibri"/>
                <a:cs typeface="Calibri"/>
              </a:rPr>
              <a:t>ls</a:t>
            </a:r>
            <a:r>
              <a:rPr sz="2400" spc="-80" dirty="0">
                <a:latin typeface="Times New Roman"/>
                <a:cs typeface="Times New Roman"/>
              </a:rPr>
              <a:t> </a:t>
            </a:r>
            <a:r>
              <a:rPr sz="2400" spc="-45"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15" dirty="0">
                <a:latin typeface="Calibri"/>
                <a:cs typeface="Calibri"/>
              </a:rPr>
              <a:t>3</a:t>
            </a:r>
            <a:r>
              <a:rPr sz="2400" spc="-60" dirty="0">
                <a:latin typeface="Times New Roman"/>
                <a:cs typeface="Times New Roman"/>
              </a:rPr>
              <a:t> </a:t>
            </a:r>
            <a:r>
              <a:rPr sz="2400" spc="-55" dirty="0">
                <a:latin typeface="Calibri"/>
                <a:cs typeface="Calibri"/>
              </a:rPr>
              <a:t>f</a:t>
            </a:r>
            <a:r>
              <a:rPr sz="2400" spc="-5" dirty="0">
                <a:latin typeface="Calibri"/>
                <a:cs typeface="Calibri"/>
              </a:rPr>
              <a:t>o</a:t>
            </a:r>
            <a:r>
              <a:rPr sz="2400" dirty="0">
                <a:latin typeface="Calibri"/>
                <a:cs typeface="Calibri"/>
              </a:rPr>
              <a:t>l</a:t>
            </a:r>
            <a:r>
              <a:rPr sz="2400" spc="-5" dirty="0">
                <a:latin typeface="Calibri"/>
                <a:cs typeface="Calibri"/>
              </a:rPr>
              <a:t>ds</a:t>
            </a:r>
            <a:r>
              <a:rPr sz="2400" spc="-5" dirty="0">
                <a:latin typeface="Times New Roman"/>
                <a:cs typeface="Times New Roman"/>
              </a:rPr>
              <a:t> </a:t>
            </a:r>
            <a:r>
              <a:rPr sz="2400" spc="-20" dirty="0">
                <a:latin typeface="Calibri"/>
                <a:cs typeface="Calibri"/>
              </a:rPr>
              <a:t>mo</a:t>
            </a:r>
            <a:r>
              <a:rPr sz="2400" spc="-50" dirty="0">
                <a:latin typeface="Calibri"/>
                <a:cs typeface="Calibri"/>
              </a:rPr>
              <a:t>r</a:t>
            </a:r>
            <a:r>
              <a:rPr sz="2400" spc="-10" dirty="0">
                <a:latin typeface="Calibri"/>
                <a:cs typeface="Calibri"/>
              </a:rPr>
              <a:t>e,</a:t>
            </a:r>
            <a:r>
              <a:rPr sz="2400" spc="-70" dirty="0">
                <a:latin typeface="Times New Roman"/>
                <a:cs typeface="Times New Roman"/>
              </a:rPr>
              <a:t> </a:t>
            </a:r>
            <a:r>
              <a:rPr sz="2400" dirty="0">
                <a:latin typeface="Calibri"/>
                <a:cs typeface="Calibri"/>
              </a:rPr>
              <a:t>as</a:t>
            </a:r>
            <a:r>
              <a:rPr sz="2400" spc="-75" dirty="0">
                <a:latin typeface="Times New Roman"/>
                <a:cs typeface="Times New Roman"/>
              </a:rPr>
              <a:t> </a:t>
            </a:r>
            <a:r>
              <a:rPr sz="2400" dirty="0">
                <a:latin typeface="Calibri"/>
                <a:cs typeface="Calibri"/>
              </a:rPr>
              <a:t>a</a:t>
            </a:r>
            <a:r>
              <a:rPr sz="2400" spc="-60" dirty="0">
                <a:latin typeface="Times New Roman"/>
                <a:cs typeface="Times New Roman"/>
              </a:rPr>
              <a:t> </a:t>
            </a:r>
            <a:r>
              <a:rPr sz="2400" spc="-45" dirty="0">
                <a:latin typeface="Calibri"/>
                <a:cs typeface="Calibri"/>
              </a:rPr>
              <a:t>r</a:t>
            </a:r>
            <a:r>
              <a:rPr sz="2400" dirty="0">
                <a:latin typeface="Calibri"/>
                <a:cs typeface="Calibri"/>
              </a:rPr>
              <a:t>esu</a:t>
            </a:r>
            <a:r>
              <a:rPr sz="2400" spc="-5" dirty="0">
                <a:latin typeface="Calibri"/>
                <a:cs typeface="Calibri"/>
              </a:rPr>
              <a:t>l</a:t>
            </a:r>
            <a:r>
              <a:rPr sz="2400" spc="-10" dirty="0">
                <a:latin typeface="Calibri"/>
                <a:cs typeface="Calibri"/>
              </a:rPr>
              <a:t>t</a:t>
            </a:r>
            <a:r>
              <a:rPr sz="2400" spc="-60" dirty="0">
                <a:latin typeface="Times New Roman"/>
                <a:cs typeface="Times New Roman"/>
              </a:rPr>
              <a:t> </a:t>
            </a:r>
            <a:r>
              <a:rPr sz="2400" spc="-5" dirty="0">
                <a:latin typeface="Calibri"/>
                <a:cs typeface="Calibri"/>
              </a:rPr>
              <a:t>o</a:t>
            </a:r>
            <a:r>
              <a:rPr sz="2400" dirty="0">
                <a:latin typeface="Calibri"/>
                <a:cs typeface="Calibri"/>
              </a:rPr>
              <a:t>f</a:t>
            </a:r>
            <a:r>
              <a:rPr sz="2400" spc="-65" dirty="0">
                <a:latin typeface="Times New Roman"/>
                <a:cs typeface="Times New Roman"/>
              </a:rPr>
              <a:t> </a:t>
            </a:r>
            <a:r>
              <a:rPr sz="2400" spc="-50" dirty="0">
                <a:latin typeface="Calibri"/>
                <a:cs typeface="Calibri"/>
              </a:rPr>
              <a:t>e</a:t>
            </a:r>
            <a:r>
              <a:rPr sz="2400" spc="-5" dirty="0">
                <a:latin typeface="Calibri"/>
                <a:cs typeface="Calibri"/>
              </a:rPr>
              <a:t>xp</a:t>
            </a:r>
            <a:r>
              <a:rPr sz="2400" spc="5" dirty="0">
                <a:latin typeface="Calibri"/>
                <a:cs typeface="Calibri"/>
              </a:rPr>
              <a:t>e</a:t>
            </a:r>
            <a:r>
              <a:rPr sz="2400" dirty="0">
                <a:latin typeface="Calibri"/>
                <a:cs typeface="Calibri"/>
              </a:rPr>
              <a:t>ri</a:t>
            </a:r>
            <a:r>
              <a:rPr sz="2400" spc="-20" dirty="0">
                <a:latin typeface="Calibri"/>
                <a:cs typeface="Calibri"/>
              </a:rPr>
              <a:t>m</a:t>
            </a:r>
            <a:r>
              <a:rPr sz="2400" spc="-10" dirty="0">
                <a:latin typeface="Calibri"/>
                <a:cs typeface="Calibri"/>
              </a:rPr>
              <a:t>e</a:t>
            </a:r>
            <a:r>
              <a:rPr sz="2400" spc="-25" dirty="0">
                <a:latin typeface="Calibri"/>
                <a:cs typeface="Calibri"/>
              </a:rPr>
              <a:t>n</a:t>
            </a:r>
            <a:r>
              <a:rPr sz="2400" spc="-35" dirty="0">
                <a:latin typeface="Calibri"/>
                <a:cs typeface="Calibri"/>
              </a:rPr>
              <a:t>t</a:t>
            </a:r>
            <a:r>
              <a:rPr sz="2400" dirty="0">
                <a:latin typeface="Calibri"/>
                <a:cs typeface="Calibri"/>
              </a:rPr>
              <a:t>al</a:t>
            </a:r>
            <a:r>
              <a:rPr sz="2400" spc="-85"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ocedu</a:t>
            </a:r>
            <a:r>
              <a:rPr sz="2400" spc="-25" dirty="0">
                <a:latin typeface="Calibri"/>
                <a:cs typeface="Calibri"/>
              </a:rPr>
              <a:t>r</a:t>
            </a:r>
            <a:r>
              <a:rPr sz="2400" dirty="0">
                <a:latin typeface="Calibri"/>
                <a:cs typeface="Calibri"/>
              </a:rPr>
              <a:t>e.</a:t>
            </a:r>
            <a:r>
              <a:rPr sz="2400" dirty="0">
                <a:latin typeface="Times New Roman"/>
                <a:cs typeface="Times New Roman"/>
              </a:rPr>
              <a:t>	</a:t>
            </a:r>
            <a:r>
              <a:rPr sz="2400" dirty="0">
                <a:latin typeface="Calibri"/>
                <a:cs typeface="Calibri"/>
              </a:rPr>
              <a:t>Brig</a:t>
            </a:r>
            <a:r>
              <a:rPr sz="2400" spc="-25" dirty="0">
                <a:latin typeface="Calibri"/>
                <a:cs typeface="Calibri"/>
              </a:rPr>
              <a:t>h</a:t>
            </a:r>
            <a:r>
              <a:rPr sz="2400" dirty="0">
                <a:latin typeface="Calibri"/>
                <a:cs typeface="Calibri"/>
              </a:rPr>
              <a:t>tness</a:t>
            </a:r>
            <a:r>
              <a:rPr sz="2400" dirty="0">
                <a:latin typeface="Times New Roman"/>
                <a:cs typeface="Times New Roman"/>
              </a:rPr>
              <a:t> </a:t>
            </a:r>
            <a:r>
              <a:rPr sz="2400" spc="-5" dirty="0">
                <a:latin typeface="Calibri"/>
                <a:cs typeface="Calibri"/>
              </a:rPr>
              <a:t>o</a:t>
            </a:r>
            <a:r>
              <a:rPr sz="2400" dirty="0">
                <a:latin typeface="Calibri"/>
                <a:cs typeface="Calibri"/>
              </a:rPr>
              <a:t>f</a:t>
            </a:r>
            <a:r>
              <a:rPr sz="2400" spc="-80" dirty="0">
                <a:latin typeface="Times New Roman"/>
                <a:cs typeface="Times New Roman"/>
              </a:rPr>
              <a:t> </a:t>
            </a:r>
            <a:r>
              <a:rPr sz="2400" dirty="0">
                <a:latin typeface="Calibri"/>
                <a:cs typeface="Calibri"/>
              </a:rPr>
              <a:t>the</a:t>
            </a:r>
            <a:r>
              <a:rPr sz="2400" spc="-60" dirty="0">
                <a:latin typeface="Times New Roman"/>
                <a:cs typeface="Times New Roman"/>
              </a:rPr>
              <a:t> </a:t>
            </a:r>
            <a:r>
              <a:rPr sz="2400" spc="-50" dirty="0">
                <a:latin typeface="Calibri"/>
                <a:cs typeface="Calibri"/>
              </a:rPr>
              <a:t>r</a:t>
            </a:r>
            <a:r>
              <a:rPr sz="2400" dirty="0">
                <a:latin typeface="Calibri"/>
                <a:cs typeface="Calibri"/>
              </a:rPr>
              <a:t>ele</a:t>
            </a:r>
            <a:r>
              <a:rPr sz="2400" spc="-50" dirty="0">
                <a:latin typeface="Calibri"/>
                <a:cs typeface="Calibri"/>
              </a:rPr>
              <a:t>v</a:t>
            </a:r>
            <a:r>
              <a:rPr sz="2400" dirty="0">
                <a:latin typeface="Calibri"/>
                <a:cs typeface="Calibri"/>
              </a:rPr>
              <a:t>a</a:t>
            </a:r>
            <a:r>
              <a:rPr sz="2400" spc="-25" dirty="0">
                <a:latin typeface="Calibri"/>
                <a:cs typeface="Calibri"/>
              </a:rPr>
              <a:t>n</a:t>
            </a:r>
            <a:r>
              <a:rPr sz="2400" dirty="0">
                <a:latin typeface="Calibri"/>
                <a:cs typeface="Calibri"/>
              </a:rPr>
              <a:t>t</a:t>
            </a:r>
            <a:r>
              <a:rPr sz="2400" spc="-55" dirty="0">
                <a:latin typeface="Times New Roman"/>
                <a:cs typeface="Times New Roman"/>
              </a:rPr>
              <a:t> </a:t>
            </a:r>
            <a:r>
              <a:rPr sz="2400" dirty="0">
                <a:latin typeface="Calibri"/>
                <a:cs typeface="Calibri"/>
              </a:rPr>
              <a:t>ima</a:t>
            </a:r>
            <a:r>
              <a:rPr sz="2400" spc="-30" dirty="0">
                <a:latin typeface="Calibri"/>
                <a:cs typeface="Calibri"/>
              </a:rPr>
              <a:t>g</a:t>
            </a:r>
            <a:r>
              <a:rPr sz="2400" dirty="0">
                <a:latin typeface="Calibri"/>
                <a:cs typeface="Calibri"/>
              </a:rPr>
              <a:t>es</a:t>
            </a:r>
            <a:r>
              <a:rPr sz="2400" spc="-75" dirty="0">
                <a:latin typeface="Times New Roman"/>
                <a:cs typeface="Times New Roman"/>
              </a:rPr>
              <a:t> </a:t>
            </a:r>
            <a:r>
              <a:rPr sz="2400" spc="-30" dirty="0">
                <a:latin typeface="Calibri"/>
                <a:cs typeface="Calibri"/>
              </a:rPr>
              <a:t>w</a:t>
            </a:r>
            <a:r>
              <a:rPr sz="2400" dirty="0">
                <a:latin typeface="Calibri"/>
                <a:cs typeface="Calibri"/>
              </a:rPr>
              <a:t>e</a:t>
            </a:r>
            <a:r>
              <a:rPr sz="2400" spc="-35" dirty="0">
                <a:latin typeface="Calibri"/>
                <a:cs typeface="Calibri"/>
              </a:rPr>
              <a:t>r</a:t>
            </a:r>
            <a:r>
              <a:rPr sz="2400" dirty="0">
                <a:latin typeface="Calibri"/>
                <a:cs typeface="Calibri"/>
              </a:rPr>
              <a:t>e</a:t>
            </a:r>
            <a:r>
              <a:rPr sz="2400" spc="-70" dirty="0">
                <a:latin typeface="Times New Roman"/>
                <a:cs typeface="Times New Roman"/>
              </a:rPr>
              <a:t> </a:t>
            </a:r>
            <a:r>
              <a:rPr sz="2400" spc="-45" dirty="0">
                <a:latin typeface="Calibri"/>
                <a:cs typeface="Calibri"/>
              </a:rPr>
              <a:t>r</a:t>
            </a:r>
            <a:r>
              <a:rPr sz="2400" dirty="0">
                <a:latin typeface="Calibri"/>
                <a:cs typeface="Calibri"/>
              </a:rPr>
              <a:t>educed</a:t>
            </a:r>
            <a:r>
              <a:rPr sz="2400" spc="-60" dirty="0">
                <a:latin typeface="Times New Roman"/>
                <a:cs typeface="Times New Roman"/>
              </a:rPr>
              <a:t> </a:t>
            </a:r>
            <a:r>
              <a:rPr sz="2400" spc="-10" dirty="0">
                <a:latin typeface="Calibri"/>
                <a:cs typeface="Calibri"/>
              </a:rPr>
              <a:t>6</a:t>
            </a:r>
            <a:r>
              <a:rPr sz="2400" dirty="0">
                <a:latin typeface="Calibri"/>
                <a:cs typeface="Calibri"/>
              </a:rPr>
              <a:t>6</a:t>
            </a:r>
            <a:r>
              <a:rPr sz="2400" spc="-70" dirty="0">
                <a:latin typeface="Times New Roman"/>
                <a:cs typeface="Times New Roman"/>
              </a:rPr>
              <a:t> </a:t>
            </a:r>
            <a:r>
              <a:rPr sz="2400" dirty="0">
                <a:latin typeface="Calibri"/>
                <a:cs typeface="Calibri"/>
              </a:rPr>
              <a:t>%,</a:t>
            </a:r>
            <a:r>
              <a:rPr sz="2400" spc="-60" dirty="0">
                <a:latin typeface="Times New Roman"/>
                <a:cs typeface="Times New Roman"/>
              </a:rPr>
              <a:t> </a:t>
            </a:r>
            <a:r>
              <a:rPr sz="2400" spc="-35" dirty="0">
                <a:latin typeface="Calibri"/>
                <a:cs typeface="Calibri"/>
              </a:rPr>
              <a:t>t</a:t>
            </a:r>
            <a:r>
              <a:rPr sz="2400" dirty="0">
                <a:latin typeface="Calibri"/>
                <a:cs typeface="Calibri"/>
              </a:rPr>
              <a:t>o</a:t>
            </a:r>
            <a:r>
              <a:rPr sz="2400" spc="-70" dirty="0">
                <a:latin typeface="Times New Roman"/>
                <a:cs typeface="Times New Roman"/>
              </a:rPr>
              <a:t> </a:t>
            </a:r>
            <a:r>
              <a:rPr sz="2400" dirty="0">
                <a:latin typeface="Calibri"/>
                <a:cs typeface="Calibri"/>
              </a:rPr>
              <a:t>equ</a:t>
            </a:r>
            <a:r>
              <a:rPr sz="2400" spc="-5" dirty="0">
                <a:latin typeface="Calibri"/>
                <a:cs typeface="Calibri"/>
              </a:rPr>
              <a:t>i</a:t>
            </a:r>
            <a:r>
              <a:rPr sz="2400" dirty="0">
                <a:latin typeface="Calibri"/>
                <a:cs typeface="Calibri"/>
              </a:rPr>
              <a:t>li</a:t>
            </a:r>
            <a:r>
              <a:rPr sz="2400" spc="-5" dirty="0">
                <a:latin typeface="Calibri"/>
                <a:cs typeface="Calibri"/>
              </a:rPr>
              <a:t>b</a:t>
            </a:r>
            <a:r>
              <a:rPr sz="2400" spc="-50" dirty="0">
                <a:latin typeface="Calibri"/>
                <a:cs typeface="Calibri"/>
              </a:rPr>
              <a:t>r</a:t>
            </a:r>
            <a:r>
              <a:rPr sz="2400" spc="-25" dirty="0">
                <a:latin typeface="Calibri"/>
                <a:cs typeface="Calibri"/>
              </a:rPr>
              <a:t>at</a:t>
            </a:r>
            <a:r>
              <a:rPr sz="2400" dirty="0">
                <a:latin typeface="Calibri"/>
                <a:cs typeface="Calibri"/>
              </a:rPr>
              <a:t>e</a:t>
            </a:r>
            <a:r>
              <a:rPr sz="2400" dirty="0">
                <a:latin typeface="Times New Roman"/>
                <a:cs typeface="Times New Roman"/>
              </a:rPr>
              <a:t> </a:t>
            </a:r>
            <a:r>
              <a:rPr sz="2400" spc="-80" dirty="0">
                <a:latin typeface="Calibri"/>
                <a:cs typeface="Calibri"/>
              </a:rPr>
              <a:t>Y</a:t>
            </a:r>
            <a:r>
              <a:rPr sz="2400" spc="-65" dirty="0">
                <a:latin typeface="Calibri"/>
                <a:cs typeface="Calibri"/>
              </a:rPr>
              <a:t>O</a:t>
            </a:r>
            <a:r>
              <a:rPr sz="2400" spc="-80" dirty="0">
                <a:latin typeface="Calibri"/>
                <a:cs typeface="Calibri"/>
              </a:rPr>
              <a:t>Y</a:t>
            </a:r>
            <a:r>
              <a:rPr sz="2400" spc="-5" dirty="0">
                <a:latin typeface="Calibri"/>
                <a:cs typeface="Calibri"/>
              </a:rPr>
              <a:t>O-</a:t>
            </a:r>
            <a:r>
              <a:rPr sz="2400" spc="-15" dirty="0">
                <a:latin typeface="Calibri"/>
                <a:cs typeface="Calibri"/>
              </a:rPr>
              <a:t>1</a:t>
            </a:r>
            <a:r>
              <a:rPr sz="2400" spc="-65" dirty="0">
                <a:latin typeface="Times New Roman"/>
                <a:cs typeface="Times New Roman"/>
              </a:rPr>
              <a:t> </a:t>
            </a:r>
            <a:r>
              <a:rPr sz="2400" dirty="0">
                <a:latin typeface="Calibri"/>
                <a:cs typeface="Calibri"/>
              </a:rPr>
              <a:t>i</a:t>
            </a:r>
            <a:r>
              <a:rPr sz="2400" spc="-25" dirty="0">
                <a:latin typeface="Calibri"/>
                <a:cs typeface="Calibri"/>
              </a:rPr>
              <a:t>n</a:t>
            </a:r>
            <a:r>
              <a:rPr sz="2400" spc="-35" dirty="0">
                <a:latin typeface="Calibri"/>
                <a:cs typeface="Calibri"/>
              </a:rPr>
              <a:t>t</a:t>
            </a:r>
            <a:r>
              <a:rPr sz="2400" dirty="0">
                <a:latin typeface="Calibri"/>
                <a:cs typeface="Calibri"/>
              </a:rPr>
              <a:t>ens</a:t>
            </a:r>
            <a:r>
              <a:rPr sz="2400" spc="-5" dirty="0">
                <a:latin typeface="Calibri"/>
                <a:cs typeface="Calibri"/>
              </a:rPr>
              <a:t>i</a:t>
            </a:r>
            <a:r>
              <a:rPr sz="2400" dirty="0">
                <a:latin typeface="Calibri"/>
                <a:cs typeface="Calibri"/>
              </a:rPr>
              <a:t>ti</a:t>
            </a:r>
            <a:r>
              <a:rPr sz="2400" spc="-10" dirty="0">
                <a:latin typeface="Calibri"/>
                <a:cs typeface="Calibri"/>
              </a:rPr>
              <a:t>e</a:t>
            </a:r>
            <a:r>
              <a:rPr sz="2400" spc="-5" dirty="0">
                <a:latin typeface="Calibri"/>
                <a:cs typeface="Calibri"/>
              </a:rPr>
              <a:t>s.</a:t>
            </a:r>
            <a:endParaRPr sz="2400">
              <a:latin typeface="Calibri"/>
              <a:cs typeface="Calibri"/>
            </a:endParaRPr>
          </a:p>
          <a:p>
            <a:pPr marL="12700" marR="86995">
              <a:lnSpc>
                <a:spcPct val="100899"/>
              </a:lnSpc>
              <a:spcBef>
                <a:spcPts val="1785"/>
              </a:spcBef>
            </a:pPr>
            <a:r>
              <a:rPr sz="2400" spc="-25" dirty="0">
                <a:latin typeface="Arial"/>
                <a:cs typeface="Arial"/>
              </a:rPr>
              <a:t>►</a:t>
            </a:r>
            <a:r>
              <a:rPr sz="2400" spc="-140" dirty="0">
                <a:latin typeface="Arial"/>
                <a:cs typeface="Arial"/>
              </a:rPr>
              <a:t> </a:t>
            </a:r>
            <a:r>
              <a:rPr sz="2400" spc="-35" dirty="0">
                <a:latin typeface="Calibri"/>
                <a:cs typeface="Calibri"/>
              </a:rPr>
              <a:t>R</a:t>
            </a:r>
            <a:r>
              <a:rPr sz="2400" spc="-15" dirty="0">
                <a:latin typeface="Calibri"/>
                <a:cs typeface="Calibri"/>
              </a:rPr>
              <a:t>GB</a:t>
            </a:r>
            <a:r>
              <a:rPr sz="2400" spc="-85" dirty="0">
                <a:latin typeface="Times New Roman"/>
                <a:cs typeface="Times New Roman"/>
              </a:rPr>
              <a:t> </a:t>
            </a:r>
            <a:r>
              <a:rPr sz="2400" spc="-5" dirty="0">
                <a:latin typeface="Calibri"/>
                <a:cs typeface="Calibri"/>
              </a:rPr>
              <a:t>p</a:t>
            </a:r>
            <a:r>
              <a:rPr sz="2400" spc="-35" dirty="0">
                <a:latin typeface="Calibri"/>
                <a:cs typeface="Calibri"/>
              </a:rPr>
              <a:t>r</a:t>
            </a:r>
            <a:r>
              <a:rPr sz="2400" spc="-5" dirty="0">
                <a:latin typeface="Calibri"/>
                <a:cs typeface="Calibri"/>
              </a:rPr>
              <a:t>of</a:t>
            </a:r>
            <a:r>
              <a:rPr sz="2400" dirty="0">
                <a:latin typeface="Calibri"/>
                <a:cs typeface="Calibri"/>
              </a:rPr>
              <a:t>il</a:t>
            </a:r>
            <a:r>
              <a:rPr sz="2400" spc="-15" dirty="0">
                <a:latin typeface="Calibri"/>
                <a:cs typeface="Calibri"/>
              </a:rPr>
              <a:t>es</a:t>
            </a:r>
            <a:r>
              <a:rPr sz="2400" spc="-60" dirty="0">
                <a:latin typeface="Times New Roman"/>
                <a:cs typeface="Times New Roman"/>
              </a:rPr>
              <a:t> </a:t>
            </a:r>
            <a:r>
              <a:rPr sz="2400" spc="-50" dirty="0">
                <a:latin typeface="Calibri"/>
                <a:cs typeface="Calibri"/>
              </a:rPr>
              <a:t>w</a:t>
            </a:r>
            <a:r>
              <a:rPr sz="2400" spc="-15" dirty="0">
                <a:latin typeface="Calibri"/>
                <a:cs typeface="Calibri"/>
              </a:rPr>
              <a:t>e</a:t>
            </a:r>
            <a:r>
              <a:rPr sz="2400" spc="-40" dirty="0">
                <a:latin typeface="Calibri"/>
                <a:cs typeface="Calibri"/>
              </a:rPr>
              <a:t>r</a:t>
            </a:r>
            <a:r>
              <a:rPr sz="2400" spc="-15" dirty="0">
                <a:latin typeface="Calibri"/>
                <a:cs typeface="Calibri"/>
              </a:rPr>
              <a:t>e</a:t>
            </a:r>
            <a:r>
              <a:rPr sz="2400" spc="-60" dirty="0">
                <a:latin typeface="Times New Roman"/>
                <a:cs typeface="Times New Roman"/>
              </a:rPr>
              <a:t> </a:t>
            </a:r>
            <a:r>
              <a:rPr sz="2400" spc="-5" dirty="0">
                <a:latin typeface="Calibri"/>
                <a:cs typeface="Calibri"/>
              </a:rPr>
              <a:t>p</a:t>
            </a:r>
            <a:r>
              <a:rPr sz="2400" dirty="0">
                <a:latin typeface="Calibri"/>
                <a:cs typeface="Calibri"/>
              </a:rPr>
              <a:t>l</a:t>
            </a:r>
            <a:r>
              <a:rPr sz="2400" spc="-5" dirty="0">
                <a:latin typeface="Calibri"/>
                <a:cs typeface="Calibri"/>
              </a:rPr>
              <a:t>o</a:t>
            </a:r>
            <a:r>
              <a:rPr sz="2400" spc="-40" dirty="0">
                <a:latin typeface="Calibri"/>
                <a:cs typeface="Calibri"/>
              </a:rPr>
              <a:t>t</a:t>
            </a:r>
            <a:r>
              <a:rPr sz="2400" spc="-35" dirty="0">
                <a:latin typeface="Calibri"/>
                <a:cs typeface="Calibri"/>
              </a:rPr>
              <a:t>t</a:t>
            </a:r>
            <a:r>
              <a:rPr sz="2400" spc="-15" dirty="0">
                <a:latin typeface="Calibri"/>
                <a:cs typeface="Calibri"/>
              </a:rPr>
              <a:t>ed</a:t>
            </a:r>
            <a:r>
              <a:rPr sz="2400" spc="-60" dirty="0">
                <a:latin typeface="Times New Roman"/>
                <a:cs typeface="Times New Roman"/>
              </a:rPr>
              <a:t> </a:t>
            </a:r>
            <a:r>
              <a:rPr sz="2400" spc="-5" dirty="0">
                <a:latin typeface="Calibri"/>
                <a:cs typeface="Calibri"/>
              </a:rPr>
              <a:t>o</a:t>
            </a:r>
            <a:r>
              <a:rPr sz="2400" dirty="0">
                <a:latin typeface="Calibri"/>
                <a:cs typeface="Calibri"/>
              </a:rPr>
              <a:t>n</a:t>
            </a:r>
            <a:r>
              <a:rPr sz="2400" spc="-60" dirty="0">
                <a:latin typeface="Times New Roman"/>
                <a:cs typeface="Times New Roman"/>
              </a:rPr>
              <a:t> </a:t>
            </a:r>
            <a:r>
              <a:rPr sz="2400" dirty="0">
                <a:latin typeface="Calibri"/>
                <a:cs typeface="Calibri"/>
              </a:rPr>
              <a:t>a</a:t>
            </a:r>
            <a:r>
              <a:rPr sz="2400" spc="-60" dirty="0">
                <a:latin typeface="Times New Roman"/>
                <a:cs typeface="Times New Roman"/>
              </a:rPr>
              <a:t> </a:t>
            </a:r>
            <a:r>
              <a:rPr sz="2400" spc="-5" dirty="0">
                <a:latin typeface="Calibri"/>
                <a:cs typeface="Calibri"/>
              </a:rPr>
              <a:t>descend</a:t>
            </a:r>
            <a:r>
              <a:rPr sz="2400" spc="5" dirty="0">
                <a:latin typeface="Calibri"/>
                <a:cs typeface="Calibri"/>
              </a:rPr>
              <a:t>i</a:t>
            </a:r>
            <a:r>
              <a:rPr sz="2400" spc="-5" dirty="0">
                <a:latin typeface="Calibri"/>
                <a:cs typeface="Calibri"/>
              </a:rPr>
              <a:t>n</a:t>
            </a:r>
            <a:r>
              <a:rPr sz="2400" dirty="0">
                <a:latin typeface="Calibri"/>
                <a:cs typeface="Calibri"/>
              </a:rPr>
              <a:t>g</a:t>
            </a:r>
            <a:r>
              <a:rPr sz="2400" spc="-70" dirty="0">
                <a:latin typeface="Times New Roman"/>
                <a:cs typeface="Times New Roman"/>
              </a:rPr>
              <a:t> </a:t>
            </a:r>
            <a:r>
              <a:rPr sz="2400" spc="-5" dirty="0">
                <a:latin typeface="Calibri"/>
                <a:cs typeface="Calibri"/>
              </a:rPr>
              <a:t>d</a:t>
            </a:r>
            <a:r>
              <a:rPr sz="2400" dirty="0">
                <a:latin typeface="Calibri"/>
                <a:cs typeface="Calibri"/>
              </a:rPr>
              <a:t>i</a:t>
            </a:r>
            <a:r>
              <a:rPr sz="2400" spc="-15" dirty="0">
                <a:latin typeface="Calibri"/>
                <a:cs typeface="Calibri"/>
              </a:rPr>
              <a:t>a</a:t>
            </a:r>
            <a:r>
              <a:rPr sz="2400" spc="-30" dirty="0">
                <a:latin typeface="Calibri"/>
                <a:cs typeface="Calibri"/>
              </a:rPr>
              <a:t>g</a:t>
            </a:r>
            <a:r>
              <a:rPr sz="2400" spc="-5" dirty="0">
                <a:latin typeface="Calibri"/>
                <a:cs typeface="Calibri"/>
              </a:rPr>
              <a:t>onal</a:t>
            </a:r>
            <a:r>
              <a:rPr sz="2400" spc="-5" dirty="0">
                <a:latin typeface="Times New Roman"/>
                <a:cs typeface="Times New Roman"/>
              </a:rPr>
              <a:t> </a:t>
            </a:r>
            <a:r>
              <a:rPr sz="2400" dirty="0">
                <a:latin typeface="Calibri"/>
                <a:cs typeface="Calibri"/>
              </a:rPr>
              <a:t>li</a:t>
            </a:r>
            <a:r>
              <a:rPr sz="2400" spc="-5" dirty="0">
                <a:latin typeface="Calibri"/>
                <a:cs typeface="Calibri"/>
              </a:rPr>
              <a:t>n</a:t>
            </a:r>
            <a:r>
              <a:rPr sz="2400" dirty="0">
                <a:latin typeface="Calibri"/>
                <a:cs typeface="Calibri"/>
              </a:rPr>
              <a:t>e</a:t>
            </a:r>
            <a:r>
              <a:rPr sz="2400" spc="-70" dirty="0">
                <a:latin typeface="Times New Roman"/>
                <a:cs typeface="Times New Roman"/>
              </a:rPr>
              <a:t> </a:t>
            </a:r>
            <a:r>
              <a:rPr sz="2400" dirty="0">
                <a:latin typeface="Calibri"/>
                <a:cs typeface="Calibri"/>
              </a:rPr>
              <a:t>th</a:t>
            </a:r>
            <a:r>
              <a:rPr sz="2400" spc="-30" dirty="0">
                <a:latin typeface="Calibri"/>
                <a:cs typeface="Calibri"/>
              </a:rPr>
              <a:t>a</a:t>
            </a:r>
            <a:r>
              <a:rPr sz="2400" dirty="0">
                <a:latin typeface="Calibri"/>
                <a:cs typeface="Calibri"/>
              </a:rPr>
              <a:t>t</a:t>
            </a:r>
            <a:r>
              <a:rPr sz="2400" spc="-75" dirty="0">
                <a:latin typeface="Times New Roman"/>
                <a:cs typeface="Times New Roman"/>
              </a:rPr>
              <a:t> </a:t>
            </a:r>
            <a:r>
              <a:rPr sz="2400" spc="-30" dirty="0">
                <a:latin typeface="Calibri"/>
                <a:cs typeface="Calibri"/>
              </a:rPr>
              <a:t>w</a:t>
            </a:r>
            <a:r>
              <a:rPr sz="2400" dirty="0">
                <a:latin typeface="Calibri"/>
                <a:cs typeface="Calibri"/>
              </a:rPr>
              <a:t>as</a:t>
            </a:r>
            <a:r>
              <a:rPr sz="2400" spc="-75" dirty="0">
                <a:latin typeface="Times New Roman"/>
                <a:cs typeface="Times New Roman"/>
              </a:rPr>
              <a:t> </a:t>
            </a:r>
            <a:r>
              <a:rPr sz="2400" spc="-5" dirty="0">
                <a:latin typeface="Calibri"/>
                <a:cs typeface="Calibri"/>
              </a:rPr>
              <a:t>d</a:t>
            </a:r>
            <a:r>
              <a:rPr sz="2400" spc="-50" dirty="0">
                <a:latin typeface="Calibri"/>
                <a:cs typeface="Calibri"/>
              </a:rPr>
              <a:t>r</a:t>
            </a:r>
            <a:r>
              <a:rPr sz="2400" spc="-10" dirty="0">
                <a:latin typeface="Calibri"/>
                <a:cs typeface="Calibri"/>
              </a:rPr>
              <a:t>a</a:t>
            </a:r>
            <a:r>
              <a:rPr sz="2400" dirty="0">
                <a:latin typeface="Calibri"/>
                <a:cs typeface="Calibri"/>
              </a:rPr>
              <a:t>wn</a:t>
            </a:r>
            <a:r>
              <a:rPr sz="2400" spc="-80" dirty="0">
                <a:latin typeface="Times New Roman"/>
                <a:cs typeface="Times New Roman"/>
              </a:rPr>
              <a:t> </a:t>
            </a:r>
            <a:r>
              <a:rPr sz="2400" spc="-5" dirty="0">
                <a:latin typeface="Calibri"/>
                <a:cs typeface="Calibri"/>
              </a:rPr>
              <a:t>o</a:t>
            </a:r>
            <a:r>
              <a:rPr sz="2400" dirty="0">
                <a:latin typeface="Calibri"/>
                <a:cs typeface="Calibri"/>
              </a:rPr>
              <a:t>n</a:t>
            </a:r>
            <a:r>
              <a:rPr sz="2400" spc="-70" dirty="0">
                <a:latin typeface="Times New Roman"/>
                <a:cs typeface="Times New Roman"/>
              </a:rPr>
              <a:t> </a:t>
            </a:r>
            <a:r>
              <a:rPr sz="2400" dirty="0">
                <a:latin typeface="Calibri"/>
                <a:cs typeface="Calibri"/>
              </a:rPr>
              <a:t>the</a:t>
            </a:r>
            <a:r>
              <a:rPr sz="2400" spc="-60" dirty="0">
                <a:latin typeface="Times New Roman"/>
                <a:cs typeface="Times New Roman"/>
              </a:rPr>
              <a:t> </a:t>
            </a:r>
            <a:r>
              <a:rPr sz="2400" dirty="0">
                <a:latin typeface="Calibri"/>
                <a:cs typeface="Calibri"/>
              </a:rPr>
              <a:t>ima</a:t>
            </a:r>
            <a:r>
              <a:rPr sz="2400" spc="-35" dirty="0">
                <a:latin typeface="Calibri"/>
                <a:cs typeface="Calibri"/>
              </a:rPr>
              <a:t>g</a:t>
            </a:r>
            <a:r>
              <a:rPr sz="2400" dirty="0">
                <a:latin typeface="Calibri"/>
                <a:cs typeface="Calibri"/>
              </a:rPr>
              <a:t>es,</a:t>
            </a:r>
            <a:r>
              <a:rPr sz="2400" spc="-75" dirty="0">
                <a:latin typeface="Times New Roman"/>
                <a:cs typeface="Times New Roman"/>
              </a:rPr>
              <a:t> </a:t>
            </a:r>
            <a:r>
              <a:rPr sz="2400" dirty="0">
                <a:latin typeface="Calibri"/>
                <a:cs typeface="Calibri"/>
              </a:rPr>
              <a:t>with</a:t>
            </a:r>
            <a:r>
              <a:rPr sz="2400" spc="-80" dirty="0">
                <a:latin typeface="Times New Roman"/>
                <a:cs typeface="Times New Roman"/>
              </a:rPr>
              <a:t> </a:t>
            </a:r>
            <a:r>
              <a:rPr sz="2400" dirty="0">
                <a:latin typeface="Calibri"/>
                <a:cs typeface="Calibri"/>
              </a:rPr>
              <a:t>the</a:t>
            </a:r>
            <a:r>
              <a:rPr sz="2400" spc="-55" dirty="0">
                <a:latin typeface="Times New Roman"/>
                <a:cs typeface="Times New Roman"/>
              </a:rPr>
              <a:t> </a:t>
            </a:r>
            <a:r>
              <a:rPr sz="2400" spc="-5" dirty="0">
                <a:latin typeface="Calibri"/>
                <a:cs typeface="Calibri"/>
              </a:rPr>
              <a:t>p</a:t>
            </a:r>
            <a:r>
              <a:rPr sz="2400" dirty="0">
                <a:latin typeface="Calibri"/>
                <a:cs typeface="Calibri"/>
              </a:rPr>
              <a:t>l</a:t>
            </a:r>
            <a:r>
              <a:rPr sz="2400" spc="-5" dirty="0">
                <a:latin typeface="Calibri"/>
                <a:cs typeface="Calibri"/>
              </a:rPr>
              <a:t>ug</a:t>
            </a:r>
            <a:r>
              <a:rPr sz="2400" dirty="0">
                <a:latin typeface="Calibri"/>
                <a:cs typeface="Calibri"/>
              </a:rPr>
              <a:t>in</a:t>
            </a:r>
            <a:r>
              <a:rPr sz="2400" spc="-70" dirty="0">
                <a:latin typeface="Times New Roman"/>
                <a:cs typeface="Times New Roman"/>
              </a:rPr>
              <a:t> </a:t>
            </a:r>
            <a:r>
              <a:rPr sz="2400" spc="-25" dirty="0">
                <a:latin typeface="Calibri"/>
                <a:cs typeface="Calibri"/>
              </a:rPr>
              <a:t>t</a:t>
            </a:r>
            <a:r>
              <a:rPr sz="2400" spc="-5" dirty="0">
                <a:latin typeface="Calibri"/>
                <a:cs typeface="Calibri"/>
              </a:rPr>
              <a:t>o</a:t>
            </a:r>
            <a:r>
              <a:rPr sz="2400" spc="-15" dirty="0">
                <a:latin typeface="Calibri"/>
                <a:cs typeface="Calibri"/>
              </a:rPr>
              <a:t>o</a:t>
            </a:r>
            <a:r>
              <a:rPr sz="2400" dirty="0">
                <a:latin typeface="Calibri"/>
                <a:cs typeface="Calibri"/>
              </a:rPr>
              <a:t>ls</a:t>
            </a:r>
            <a:r>
              <a:rPr sz="2400" dirty="0">
                <a:latin typeface="Times New Roman"/>
                <a:cs typeface="Times New Roman"/>
              </a:rPr>
              <a:t> </a:t>
            </a:r>
            <a:r>
              <a:rPr sz="2400" spc="-5" dirty="0">
                <a:latin typeface="Calibri"/>
                <a:cs typeface="Calibri"/>
              </a:rPr>
              <a:t>o</a:t>
            </a:r>
            <a:r>
              <a:rPr sz="2400" dirty="0">
                <a:latin typeface="Calibri"/>
                <a:cs typeface="Calibri"/>
              </a:rPr>
              <a:t>f</a:t>
            </a:r>
            <a:r>
              <a:rPr sz="2400" spc="-80" dirty="0">
                <a:latin typeface="Times New Roman"/>
                <a:cs typeface="Times New Roman"/>
              </a:rPr>
              <a:t> </a:t>
            </a:r>
            <a:r>
              <a:rPr sz="2400" spc="-15" dirty="0">
                <a:latin typeface="Calibri"/>
                <a:cs typeface="Calibri"/>
              </a:rPr>
              <a:t>the</a:t>
            </a:r>
            <a:r>
              <a:rPr sz="2400" spc="-60" dirty="0">
                <a:latin typeface="Times New Roman"/>
                <a:cs typeface="Times New Roman"/>
              </a:rPr>
              <a:t> </a:t>
            </a:r>
            <a:r>
              <a:rPr sz="2400" spc="-15" dirty="0">
                <a:latin typeface="Calibri"/>
                <a:cs typeface="Calibri"/>
              </a:rPr>
              <a:t>Ima</a:t>
            </a:r>
            <a:r>
              <a:rPr sz="2400" spc="-45" dirty="0">
                <a:latin typeface="Calibri"/>
                <a:cs typeface="Calibri"/>
              </a:rPr>
              <a:t>g</a:t>
            </a:r>
            <a:r>
              <a:rPr sz="2400" spc="-10" dirty="0">
                <a:latin typeface="Calibri"/>
                <a:cs typeface="Calibri"/>
              </a:rPr>
              <a:t>eJ</a:t>
            </a:r>
            <a:r>
              <a:rPr sz="2400" spc="-65" dirty="0">
                <a:latin typeface="Times New Roman"/>
                <a:cs typeface="Times New Roman"/>
              </a:rPr>
              <a:t> </a:t>
            </a:r>
            <a:r>
              <a:rPr sz="2400" dirty="0">
                <a:latin typeface="Calibri"/>
                <a:cs typeface="Calibri"/>
              </a:rPr>
              <a:t>1</a:t>
            </a:r>
            <a:r>
              <a:rPr sz="2400" spc="-15" dirty="0">
                <a:latin typeface="Calibri"/>
                <a:cs typeface="Calibri"/>
              </a:rPr>
              <a:t>.4</a:t>
            </a:r>
            <a:r>
              <a:rPr sz="2400" spc="-25" dirty="0">
                <a:latin typeface="Calibri"/>
                <a:cs typeface="Calibri"/>
              </a:rPr>
              <a:t>7</a:t>
            </a:r>
            <a:r>
              <a:rPr sz="2400" spc="-215" dirty="0">
                <a:latin typeface="Calibri"/>
                <a:cs typeface="Calibri"/>
              </a:rPr>
              <a:t>v</a:t>
            </a:r>
            <a:r>
              <a:rPr sz="2400" dirty="0">
                <a:latin typeface="Calibri"/>
                <a:cs typeface="Calibri"/>
              </a:rPr>
              <a:t>.</a:t>
            </a:r>
            <a:endParaRPr sz="2400">
              <a:latin typeface="Calibri"/>
              <a:cs typeface="Calibri"/>
            </a:endParaRPr>
          </a:p>
        </p:txBody>
      </p:sp>
      <p:sp>
        <p:nvSpPr>
          <p:cNvPr id="4" name="object 4"/>
          <p:cNvSpPr txBox="1"/>
          <p:nvPr/>
        </p:nvSpPr>
        <p:spPr>
          <a:xfrm>
            <a:off x="5069844" y="6679920"/>
            <a:ext cx="4072254" cy="221615"/>
          </a:xfrm>
          <a:prstGeom prst="rect">
            <a:avLst/>
          </a:prstGeom>
        </p:spPr>
        <p:txBody>
          <a:bodyPr vert="horz" wrap="square" lIns="0" tIns="0" rIns="0" bIns="0" rtlCol="0">
            <a:spAutoFit/>
          </a:bodyPr>
          <a:lstStyle/>
          <a:p>
            <a:pPr marL="12700">
              <a:lnSpc>
                <a:spcPct val="100000"/>
              </a:lnSpc>
            </a:pP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9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1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2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5" dirty="0">
                <a:solidFill>
                  <a:srgbClr val="0D0D0D"/>
                </a:solidFill>
                <a:latin typeface="Times New Roman"/>
                <a:cs typeface="Times New Roman"/>
              </a:rPr>
              <a:t>h</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4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5" dirty="0">
                <a:solidFill>
                  <a:srgbClr val="0D0D0D"/>
                </a:solidFill>
                <a:latin typeface="Times New Roman"/>
                <a:cs typeface="Times New Roman"/>
              </a:rPr>
              <a:t>l</a:t>
            </a:r>
            <a:r>
              <a:rPr sz="1400" dirty="0">
                <a:solidFill>
                  <a:srgbClr val="0D0D0D"/>
                </a:solidFill>
                <a:latin typeface="Times New Roman"/>
                <a:cs typeface="Times New Roman"/>
              </a:rPr>
              <a:t>. </a:t>
            </a:r>
            <a:r>
              <a:rPr sz="1400" spc="-2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5" name="object 5"/>
          <p:cNvSpPr/>
          <p:nvPr/>
        </p:nvSpPr>
        <p:spPr>
          <a:xfrm>
            <a:off x="0" y="0"/>
            <a:ext cx="1459992" cy="68579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1066800" cy="685799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40291" y="692481"/>
            <a:ext cx="7021830" cy="1196975"/>
          </a:xfrm>
          <a:prstGeom prst="rect">
            <a:avLst/>
          </a:prstGeom>
        </p:spPr>
        <p:txBody>
          <a:bodyPr vert="horz" wrap="square" lIns="0" tIns="0" rIns="0" bIns="0" rtlCol="0">
            <a:spAutoFit/>
          </a:bodyPr>
          <a:lstStyle/>
          <a:p>
            <a:pPr marL="565150" indent="-325120">
              <a:lnSpc>
                <a:spcPct val="100000"/>
              </a:lnSpc>
              <a:buFont typeface="Symbol"/>
              <a:buChar char=""/>
              <a:tabLst>
                <a:tab pos="565785" algn="l"/>
              </a:tabLst>
            </a:pPr>
            <a:r>
              <a:rPr sz="3200" dirty="0">
                <a:latin typeface="Times New Roman"/>
                <a:cs typeface="Times New Roman"/>
              </a:rPr>
              <a:t>APTES</a:t>
            </a:r>
            <a:r>
              <a:rPr sz="3200" spc="-35" dirty="0">
                <a:latin typeface="Times New Roman"/>
                <a:cs typeface="Times New Roman"/>
              </a:rPr>
              <a:t> </a:t>
            </a:r>
            <a:r>
              <a:rPr sz="3200" dirty="0">
                <a:latin typeface="Times New Roman"/>
                <a:cs typeface="Times New Roman"/>
              </a:rPr>
              <a:t>Modific</a:t>
            </a:r>
            <a:r>
              <a:rPr sz="3200" spc="5" dirty="0">
                <a:latin typeface="Times New Roman"/>
                <a:cs typeface="Times New Roman"/>
              </a:rPr>
              <a:t>a</a:t>
            </a:r>
            <a:r>
              <a:rPr sz="3200" dirty="0">
                <a:latin typeface="Times New Roman"/>
                <a:cs typeface="Times New Roman"/>
              </a:rPr>
              <a:t>tion</a:t>
            </a:r>
            <a:r>
              <a:rPr sz="3200" spc="-40" dirty="0">
                <a:latin typeface="Times New Roman"/>
                <a:cs typeface="Times New Roman"/>
              </a:rPr>
              <a:t> </a:t>
            </a:r>
            <a:r>
              <a:rPr sz="3200" dirty="0">
                <a:latin typeface="Times New Roman"/>
                <a:cs typeface="Times New Roman"/>
              </a:rPr>
              <a:t>of the</a:t>
            </a:r>
            <a:r>
              <a:rPr sz="3200" spc="-15" dirty="0">
                <a:latin typeface="Times New Roman"/>
                <a:cs typeface="Times New Roman"/>
              </a:rPr>
              <a:t> </a:t>
            </a:r>
            <a:r>
              <a:rPr sz="3200" dirty="0">
                <a:latin typeface="Times New Roman"/>
                <a:cs typeface="Times New Roman"/>
              </a:rPr>
              <a:t>Surfa</a:t>
            </a:r>
            <a:r>
              <a:rPr sz="3200" spc="5" dirty="0">
                <a:latin typeface="Times New Roman"/>
                <a:cs typeface="Times New Roman"/>
              </a:rPr>
              <a:t>c</a:t>
            </a:r>
            <a:r>
              <a:rPr sz="3200" dirty="0">
                <a:latin typeface="Times New Roman"/>
                <a:cs typeface="Times New Roman"/>
              </a:rPr>
              <a:t>e </a:t>
            </a:r>
            <a:r>
              <a:rPr sz="3200" spc="2090" dirty="0">
                <a:latin typeface="Symbol"/>
                <a:cs typeface="Symbol"/>
              </a:rPr>
              <a:t></a:t>
            </a:r>
            <a:endParaRPr sz="3200">
              <a:latin typeface="Symbol"/>
              <a:cs typeface="Symbol"/>
            </a:endParaRPr>
          </a:p>
          <a:p>
            <a:pPr marL="12700" marR="5080">
              <a:lnSpc>
                <a:spcPct val="100000"/>
              </a:lnSpc>
              <a:spcBef>
                <a:spcPts val="1070"/>
              </a:spcBef>
            </a:pPr>
            <a:r>
              <a:rPr sz="2000" dirty="0">
                <a:latin typeface="Times New Roman"/>
                <a:cs typeface="Times New Roman"/>
              </a:rPr>
              <a:t>Scan</a:t>
            </a:r>
            <a:r>
              <a:rPr sz="2000" spc="5" dirty="0">
                <a:latin typeface="Times New Roman"/>
                <a:cs typeface="Times New Roman"/>
              </a:rPr>
              <a:t>n</a:t>
            </a:r>
            <a:r>
              <a:rPr sz="2000" dirty="0">
                <a:latin typeface="Times New Roman"/>
                <a:cs typeface="Times New Roman"/>
              </a:rPr>
              <a:t>ing</a:t>
            </a:r>
            <a:r>
              <a:rPr sz="2000" spc="-55" dirty="0">
                <a:latin typeface="Times New Roman"/>
                <a:cs typeface="Times New Roman"/>
              </a:rPr>
              <a:t> </a:t>
            </a:r>
            <a:r>
              <a:rPr sz="2000" dirty="0">
                <a:latin typeface="Times New Roman"/>
                <a:cs typeface="Times New Roman"/>
              </a:rPr>
              <a:t>e</a:t>
            </a:r>
            <a:r>
              <a:rPr sz="2000" spc="-10" dirty="0">
                <a:latin typeface="Times New Roman"/>
                <a:cs typeface="Times New Roman"/>
              </a:rPr>
              <a:t>l</a:t>
            </a:r>
            <a:r>
              <a:rPr sz="2000" dirty="0">
                <a:latin typeface="Times New Roman"/>
                <a:cs typeface="Times New Roman"/>
              </a:rPr>
              <a:t>ec</a:t>
            </a:r>
            <a:r>
              <a:rPr sz="2000" spc="-10" dirty="0">
                <a:latin typeface="Times New Roman"/>
                <a:cs typeface="Times New Roman"/>
              </a:rPr>
              <a:t>t</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n</a:t>
            </a:r>
            <a:r>
              <a:rPr sz="2000" spc="-15" dirty="0">
                <a:latin typeface="Times New Roman"/>
                <a:cs typeface="Times New Roman"/>
              </a:rPr>
              <a:t> </a:t>
            </a:r>
            <a:r>
              <a:rPr sz="2000" spc="-25" dirty="0">
                <a:latin typeface="Times New Roman"/>
                <a:cs typeface="Times New Roman"/>
              </a:rPr>
              <a:t>m</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sco</a:t>
            </a:r>
            <a:r>
              <a:rPr sz="2000" spc="5" dirty="0">
                <a:latin typeface="Times New Roman"/>
                <a:cs typeface="Times New Roman"/>
              </a:rPr>
              <a:t>p</a:t>
            </a:r>
            <a:r>
              <a:rPr sz="2000" dirty="0">
                <a:latin typeface="Times New Roman"/>
                <a:cs typeface="Times New Roman"/>
              </a:rPr>
              <a:t>ic</a:t>
            </a:r>
            <a:r>
              <a:rPr sz="2000" spc="-40" dirty="0">
                <a:latin typeface="Times New Roman"/>
                <a:cs typeface="Times New Roman"/>
              </a:rPr>
              <a:t> </a:t>
            </a:r>
            <a:r>
              <a:rPr sz="2000" dirty="0">
                <a:latin typeface="Times New Roman"/>
                <a:cs typeface="Times New Roman"/>
              </a:rPr>
              <a:t>(SEM)</a:t>
            </a:r>
            <a:r>
              <a:rPr sz="2000" spc="-25" dirty="0">
                <a:latin typeface="Times New Roman"/>
                <a:cs typeface="Times New Roman"/>
              </a:rPr>
              <a:t> </a:t>
            </a:r>
            <a:r>
              <a:rPr sz="2000" dirty="0">
                <a:latin typeface="Times New Roman"/>
                <a:cs typeface="Times New Roman"/>
              </a:rPr>
              <a:t>cha</a:t>
            </a:r>
            <a:r>
              <a:rPr sz="2000" spc="5" dirty="0">
                <a:latin typeface="Times New Roman"/>
                <a:cs typeface="Times New Roman"/>
              </a:rPr>
              <a:t>r</a:t>
            </a:r>
            <a:r>
              <a:rPr sz="2000" dirty="0">
                <a:latin typeface="Times New Roman"/>
                <a:cs typeface="Times New Roman"/>
              </a:rPr>
              <a:t>ac</a:t>
            </a:r>
            <a:r>
              <a:rPr sz="2000" spc="-10" dirty="0">
                <a:latin typeface="Times New Roman"/>
                <a:cs typeface="Times New Roman"/>
              </a:rPr>
              <a:t>t</a:t>
            </a:r>
            <a:r>
              <a:rPr sz="2000" dirty="0">
                <a:latin typeface="Times New Roman"/>
                <a:cs typeface="Times New Roman"/>
              </a:rPr>
              <a:t>eriza</a:t>
            </a:r>
            <a:r>
              <a:rPr sz="2000" spc="-10" dirty="0">
                <a:latin typeface="Times New Roman"/>
                <a:cs typeface="Times New Roman"/>
              </a:rPr>
              <a:t>t</a:t>
            </a:r>
            <a:r>
              <a:rPr sz="2000" dirty="0">
                <a:latin typeface="Times New Roman"/>
                <a:cs typeface="Times New Roman"/>
              </a:rPr>
              <a:t>ion</a:t>
            </a:r>
            <a:r>
              <a:rPr sz="2000" spc="-50"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Q</a:t>
            </a:r>
            <a:r>
              <a:rPr sz="2000" spc="5" dirty="0">
                <a:latin typeface="Times New Roman"/>
                <a:cs typeface="Times New Roman"/>
              </a:rPr>
              <a:t>U</a:t>
            </a:r>
            <a:r>
              <a:rPr sz="2000" dirty="0">
                <a:latin typeface="Times New Roman"/>
                <a:cs typeface="Times New Roman"/>
              </a:rPr>
              <a:t>A</a:t>
            </a:r>
            <a:r>
              <a:rPr sz="2000" spc="5" dirty="0">
                <a:latin typeface="Times New Roman"/>
                <a:cs typeface="Times New Roman"/>
              </a:rPr>
              <a:t>N</a:t>
            </a:r>
            <a:r>
              <a:rPr sz="2000" spc="-160" dirty="0">
                <a:latin typeface="Times New Roman"/>
                <a:cs typeface="Times New Roman"/>
              </a:rPr>
              <a:t>T</a:t>
            </a:r>
            <a:r>
              <a:rPr sz="2000" dirty="0">
                <a:latin typeface="Times New Roman"/>
                <a:cs typeface="Times New Roman"/>
              </a:rPr>
              <a:t>A 4</a:t>
            </a:r>
            <a:r>
              <a:rPr sz="2000" spc="10" dirty="0">
                <a:latin typeface="Times New Roman"/>
                <a:cs typeface="Times New Roman"/>
              </a:rPr>
              <a:t>0</a:t>
            </a:r>
            <a:r>
              <a:rPr sz="2000" dirty="0">
                <a:latin typeface="Times New Roman"/>
                <a:cs typeface="Times New Roman"/>
              </a:rPr>
              <a:t>0F</a:t>
            </a:r>
            <a:r>
              <a:rPr sz="2000" spc="-40" dirty="0">
                <a:latin typeface="Times New Roman"/>
                <a:cs typeface="Times New Roman"/>
              </a:rPr>
              <a:t> </a:t>
            </a:r>
            <a:r>
              <a:rPr sz="2000" dirty="0">
                <a:latin typeface="Times New Roman"/>
                <a:cs typeface="Times New Roman"/>
              </a:rPr>
              <a:t>Fie</a:t>
            </a:r>
            <a:r>
              <a:rPr sz="2000" spc="-10" dirty="0">
                <a:latin typeface="Times New Roman"/>
                <a:cs typeface="Times New Roman"/>
              </a:rPr>
              <a:t>l</a:t>
            </a:r>
            <a:r>
              <a:rPr sz="2000" dirty="0">
                <a:latin typeface="Times New Roman"/>
                <a:cs typeface="Times New Roman"/>
              </a:rPr>
              <a:t>d E</a:t>
            </a:r>
            <a:r>
              <a:rPr sz="2000" spc="-30" dirty="0">
                <a:latin typeface="Times New Roman"/>
                <a:cs typeface="Times New Roman"/>
              </a:rPr>
              <a:t>m</a:t>
            </a:r>
            <a:r>
              <a:rPr sz="2000" dirty="0">
                <a:latin typeface="Times New Roman"/>
                <a:cs typeface="Times New Roman"/>
              </a:rPr>
              <a:t>iss</a:t>
            </a:r>
            <a:r>
              <a:rPr sz="2000" spc="-10" dirty="0">
                <a:latin typeface="Times New Roman"/>
                <a:cs typeface="Times New Roman"/>
              </a:rPr>
              <a:t>i</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SEM 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M</a:t>
            </a:r>
            <a:r>
              <a:rPr sz="2000" spc="-10" dirty="0">
                <a:latin typeface="Times New Roman"/>
                <a:cs typeface="Times New Roman"/>
              </a:rPr>
              <a:t>i</a:t>
            </a:r>
            <a:r>
              <a:rPr sz="2000" dirty="0">
                <a:latin typeface="Times New Roman"/>
                <a:cs typeface="Times New Roman"/>
              </a:rPr>
              <a:t>d</a:t>
            </a:r>
            <a:r>
              <a:rPr sz="2000" spc="10" dirty="0">
                <a:latin typeface="Times New Roman"/>
                <a:cs typeface="Times New Roman"/>
              </a:rPr>
              <a:t>d</a:t>
            </a:r>
            <a:r>
              <a:rPr sz="2000" dirty="0">
                <a:latin typeface="Times New Roman"/>
                <a:cs typeface="Times New Roman"/>
              </a:rPr>
              <a:t>le</a:t>
            </a:r>
            <a:r>
              <a:rPr sz="2000" spc="-40" dirty="0">
                <a:latin typeface="Times New Roman"/>
                <a:cs typeface="Times New Roman"/>
              </a:rPr>
              <a:t> </a:t>
            </a:r>
            <a:r>
              <a:rPr sz="2000" dirty="0">
                <a:latin typeface="Times New Roman"/>
                <a:cs typeface="Times New Roman"/>
              </a:rPr>
              <a:t>East</a:t>
            </a:r>
            <a:r>
              <a:rPr sz="2000" spc="-40" dirty="0">
                <a:latin typeface="Times New Roman"/>
                <a:cs typeface="Times New Roman"/>
              </a:rPr>
              <a:t> </a:t>
            </a:r>
            <a:r>
              <a:rPr sz="2000" spc="-145" dirty="0">
                <a:latin typeface="Times New Roman"/>
                <a:cs typeface="Times New Roman"/>
              </a:rPr>
              <a:t>T</a:t>
            </a:r>
            <a:r>
              <a:rPr sz="2000" dirty="0">
                <a:latin typeface="Times New Roman"/>
                <a:cs typeface="Times New Roman"/>
              </a:rPr>
              <a:t>ech</a:t>
            </a:r>
            <a:r>
              <a:rPr sz="2000" spc="5" dirty="0">
                <a:latin typeface="Times New Roman"/>
                <a:cs typeface="Times New Roman"/>
              </a:rPr>
              <a:t>n</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al</a:t>
            </a:r>
            <a:r>
              <a:rPr sz="2000" spc="-30" dirty="0">
                <a:latin typeface="Times New Roman"/>
                <a:cs typeface="Times New Roman"/>
              </a:rPr>
              <a:t> </a:t>
            </a:r>
            <a:r>
              <a:rPr sz="2000" dirty="0">
                <a:latin typeface="Times New Roman"/>
                <a:cs typeface="Times New Roman"/>
              </a:rPr>
              <a:t>U</a:t>
            </a:r>
            <a:r>
              <a:rPr sz="2000" spc="10" dirty="0">
                <a:latin typeface="Times New Roman"/>
                <a:cs typeface="Times New Roman"/>
              </a:rPr>
              <a:t>n</a:t>
            </a:r>
            <a:r>
              <a:rPr sz="2000" dirty="0">
                <a:latin typeface="Times New Roman"/>
                <a:cs typeface="Times New Roman"/>
              </a:rPr>
              <a:t>iversit</a:t>
            </a:r>
            <a:r>
              <a:rPr sz="2000" spc="-145" dirty="0">
                <a:latin typeface="Times New Roman"/>
                <a:cs typeface="Times New Roman"/>
              </a:rPr>
              <a:t>y</a:t>
            </a:r>
            <a:r>
              <a:rPr sz="2000" dirty="0">
                <a:latin typeface="Times New Roman"/>
                <a:cs typeface="Times New Roman"/>
              </a:rPr>
              <a:t>,</a:t>
            </a:r>
            <a:endParaRPr sz="2000">
              <a:latin typeface="Times New Roman"/>
              <a:cs typeface="Times New Roman"/>
            </a:endParaRPr>
          </a:p>
        </p:txBody>
      </p:sp>
      <p:sp>
        <p:nvSpPr>
          <p:cNvPr id="3" name="object 3"/>
          <p:cNvSpPr/>
          <p:nvPr/>
        </p:nvSpPr>
        <p:spPr>
          <a:xfrm>
            <a:off x="943456" y="1983485"/>
            <a:ext cx="3943106" cy="19789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72293" y="1981200"/>
            <a:ext cx="3943106" cy="19697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43456" y="4038548"/>
            <a:ext cx="3943106" cy="197891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972293" y="4038548"/>
            <a:ext cx="3943106" cy="197891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805928" y="5626608"/>
            <a:ext cx="626364" cy="37338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795259" y="3579876"/>
            <a:ext cx="757427" cy="371856"/>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738371" y="3579876"/>
            <a:ext cx="757427" cy="37185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738371" y="5649467"/>
            <a:ext cx="841248" cy="371856"/>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050036" y="3651503"/>
            <a:ext cx="2197607" cy="37338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4927091" y="3656076"/>
            <a:ext cx="2380488" cy="37185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912875" y="5701284"/>
            <a:ext cx="2478024" cy="37185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4927091" y="5705855"/>
            <a:ext cx="2478023" cy="371856"/>
          </a:xfrm>
          <a:prstGeom prst="rect">
            <a:avLst/>
          </a:prstGeom>
          <a:blipFill>
            <a:blip r:embed="rId12" cstate="print"/>
            <a:stretch>
              <a:fillRect/>
            </a:stretch>
          </a:blipFill>
        </p:spPr>
        <p:txBody>
          <a:bodyPr wrap="square" lIns="0" tIns="0" rIns="0" bIns="0" rtlCol="0"/>
          <a:lstStyle/>
          <a:p>
            <a:endParaRPr/>
          </a:p>
        </p:txBody>
      </p:sp>
      <p:sp>
        <p:nvSpPr>
          <p:cNvPr id="15" name="object 15"/>
          <p:cNvSpPr txBox="1"/>
          <p:nvPr/>
        </p:nvSpPr>
        <p:spPr>
          <a:xfrm>
            <a:off x="1440291" y="6062711"/>
            <a:ext cx="6795770" cy="682625"/>
          </a:xfrm>
          <a:prstGeom prst="rect">
            <a:avLst/>
          </a:prstGeom>
        </p:spPr>
        <p:txBody>
          <a:bodyPr vert="horz" wrap="square" lIns="0" tIns="0" rIns="0" bIns="0" rtlCol="0">
            <a:spAutoFit/>
          </a:bodyPr>
          <a:lstStyle/>
          <a:p>
            <a:pPr marL="12700" marR="5080">
              <a:lnSpc>
                <a:spcPct val="100000"/>
              </a:lnSpc>
            </a:pPr>
            <a:r>
              <a:rPr sz="2000" dirty="0">
                <a:latin typeface="Times New Roman"/>
                <a:cs typeface="Times New Roman"/>
              </a:rPr>
              <a:t>SEM</a:t>
            </a:r>
            <a:r>
              <a:rPr sz="2000" spc="-25" dirty="0">
                <a:latin typeface="Times New Roman"/>
                <a:cs typeface="Times New Roman"/>
              </a:rPr>
              <a:t> </a:t>
            </a: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ages </a:t>
            </a:r>
            <a:r>
              <a:rPr sz="2000" spc="10" dirty="0">
                <a:latin typeface="Times New Roman"/>
                <a:cs typeface="Times New Roman"/>
              </a:rPr>
              <a:t>o</a:t>
            </a:r>
            <a:r>
              <a:rPr sz="2000" dirty="0">
                <a:latin typeface="Times New Roman"/>
                <a:cs typeface="Times New Roman"/>
              </a:rPr>
              <a:t>f</a:t>
            </a:r>
            <a:r>
              <a:rPr sz="2000" spc="-15" dirty="0">
                <a:latin typeface="Times New Roman"/>
                <a:cs typeface="Times New Roman"/>
              </a:rPr>
              <a:t> </a:t>
            </a:r>
            <a:r>
              <a:rPr sz="2000" dirty="0">
                <a:latin typeface="Times New Roman"/>
                <a:cs typeface="Times New Roman"/>
              </a:rPr>
              <a:t>u</a:t>
            </a:r>
            <a:r>
              <a:rPr sz="2000" spc="10" dirty="0">
                <a:latin typeface="Times New Roman"/>
                <a:cs typeface="Times New Roman"/>
              </a:rPr>
              <a:t>n</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ifi</a:t>
            </a:r>
            <a:r>
              <a:rPr sz="2000" spc="-10" dirty="0">
                <a:latin typeface="Times New Roman"/>
                <a:cs typeface="Times New Roman"/>
              </a:rPr>
              <a:t>e</a:t>
            </a:r>
            <a:r>
              <a:rPr sz="2000" dirty="0">
                <a:latin typeface="Times New Roman"/>
                <a:cs typeface="Times New Roman"/>
              </a:rPr>
              <a:t>d</a:t>
            </a:r>
            <a:r>
              <a:rPr sz="2000" spc="-40" dirty="0">
                <a:latin typeface="Times New Roman"/>
                <a:cs typeface="Times New Roman"/>
              </a:rPr>
              <a:t> </a:t>
            </a:r>
            <a:r>
              <a:rPr sz="2000" dirty="0">
                <a:latin typeface="Times New Roman"/>
                <a:cs typeface="Times New Roman"/>
              </a:rPr>
              <a:t>and</a:t>
            </a:r>
            <a:r>
              <a:rPr sz="2000" spc="-110" dirty="0">
                <a:latin typeface="Times New Roman"/>
                <a:cs typeface="Times New Roman"/>
              </a:rPr>
              <a:t> </a:t>
            </a:r>
            <a:r>
              <a:rPr sz="2000" dirty="0">
                <a:latin typeface="Times New Roman"/>
                <a:cs typeface="Times New Roman"/>
              </a:rPr>
              <a:t>A</a:t>
            </a:r>
            <a:r>
              <a:rPr sz="2000" spc="-360" dirty="0">
                <a:latin typeface="Times New Roman"/>
                <a:cs typeface="Times New Roman"/>
              </a:rPr>
              <a:t>P</a:t>
            </a:r>
            <a:r>
              <a:rPr sz="2700" spc="-509" baseline="27777" dirty="0">
                <a:solidFill>
                  <a:srgbClr val="FFFFFF"/>
                </a:solidFill>
                <a:latin typeface="Times New Roman"/>
                <a:cs typeface="Times New Roman"/>
              </a:rPr>
              <a:t>s</a:t>
            </a:r>
            <a:r>
              <a:rPr sz="2000" spc="-885" dirty="0">
                <a:latin typeface="Times New Roman"/>
                <a:cs typeface="Times New Roman"/>
              </a:rPr>
              <a:t>T</a:t>
            </a:r>
            <a:r>
              <a:rPr sz="2700" spc="-30" baseline="27777" dirty="0">
                <a:solidFill>
                  <a:srgbClr val="FFFFFF"/>
                </a:solidFill>
                <a:latin typeface="Times New Roman"/>
                <a:cs typeface="Times New Roman"/>
              </a:rPr>
              <a:t>u</a:t>
            </a:r>
            <a:r>
              <a:rPr sz="2000" spc="-1210" dirty="0">
                <a:latin typeface="Times New Roman"/>
                <a:cs typeface="Times New Roman"/>
              </a:rPr>
              <a:t>E</a:t>
            </a:r>
            <a:r>
              <a:rPr sz="2700" baseline="27777" dirty="0">
                <a:solidFill>
                  <a:srgbClr val="FFFFFF"/>
                </a:solidFill>
                <a:latin typeface="Times New Roman"/>
                <a:cs typeface="Times New Roman"/>
              </a:rPr>
              <a:t>rf</a:t>
            </a:r>
            <a:r>
              <a:rPr sz="2700" spc="-1185" baseline="27777" dirty="0">
                <a:solidFill>
                  <a:srgbClr val="FFFFFF"/>
                </a:solidFill>
                <a:latin typeface="Times New Roman"/>
                <a:cs typeface="Times New Roman"/>
              </a:rPr>
              <a:t>a</a:t>
            </a:r>
            <a:r>
              <a:rPr sz="2000" spc="-330" dirty="0">
                <a:latin typeface="Times New Roman"/>
                <a:cs typeface="Times New Roman"/>
              </a:rPr>
              <a:t>S</a:t>
            </a:r>
            <a:r>
              <a:rPr sz="2700" spc="-690" baseline="27777" dirty="0">
                <a:solidFill>
                  <a:srgbClr val="FFFFFF"/>
                </a:solidFill>
                <a:latin typeface="Times New Roman"/>
                <a:cs typeface="Times New Roman"/>
              </a:rPr>
              <a:t>c</a:t>
            </a:r>
            <a:r>
              <a:rPr sz="2000" dirty="0">
                <a:latin typeface="Times New Roman"/>
                <a:cs typeface="Times New Roman"/>
              </a:rPr>
              <a:t>-</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ifi</a:t>
            </a:r>
            <a:r>
              <a:rPr sz="2000" spc="-10" dirty="0">
                <a:latin typeface="Times New Roman"/>
                <a:cs typeface="Times New Roman"/>
              </a:rPr>
              <a:t>e</a:t>
            </a:r>
            <a:r>
              <a:rPr sz="2000" dirty="0">
                <a:latin typeface="Times New Roman"/>
                <a:cs typeface="Times New Roman"/>
              </a:rPr>
              <a:t>d</a:t>
            </a:r>
            <a:r>
              <a:rPr sz="2000" spc="-40" dirty="0">
                <a:latin typeface="Times New Roman"/>
                <a:cs typeface="Times New Roman"/>
              </a:rPr>
              <a:t> </a:t>
            </a:r>
            <a:r>
              <a:rPr sz="2000" dirty="0">
                <a:latin typeface="Times New Roman"/>
                <a:cs typeface="Times New Roman"/>
              </a:rPr>
              <a:t>glass</a:t>
            </a:r>
            <a:r>
              <a:rPr sz="2000" spc="-20" dirty="0">
                <a:latin typeface="Times New Roman"/>
                <a:cs typeface="Times New Roman"/>
              </a:rPr>
              <a:t> </a:t>
            </a:r>
            <a:r>
              <a:rPr sz="2000" spc="-25" dirty="0">
                <a:latin typeface="Times New Roman"/>
                <a:cs typeface="Times New Roman"/>
              </a:rPr>
              <a:t>m</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fiber pa</a:t>
            </a:r>
            <a:r>
              <a:rPr sz="2000" spc="5" dirty="0">
                <a:latin typeface="Times New Roman"/>
                <a:cs typeface="Times New Roman"/>
              </a:rPr>
              <a:t>p</a:t>
            </a:r>
            <a:r>
              <a:rPr sz="2000" dirty="0">
                <a:latin typeface="Times New Roman"/>
                <a:cs typeface="Times New Roman"/>
              </a:rPr>
              <a:t>er</a:t>
            </a:r>
            <a:r>
              <a:rPr sz="2000" spc="-45" dirty="0">
                <a:latin typeface="Times New Roman"/>
                <a:cs typeface="Times New Roman"/>
              </a:rPr>
              <a:t> </a:t>
            </a:r>
            <a:r>
              <a:rPr sz="2000" dirty="0">
                <a:latin typeface="Times New Roman"/>
                <a:cs typeface="Times New Roman"/>
              </a:rPr>
              <a:t>sur</a:t>
            </a:r>
            <a:r>
              <a:rPr sz="2000" spc="5" dirty="0">
                <a:latin typeface="Times New Roman"/>
                <a:cs typeface="Times New Roman"/>
              </a:rPr>
              <a:t>f</a:t>
            </a:r>
            <a:r>
              <a:rPr sz="2000" dirty="0">
                <a:latin typeface="Times New Roman"/>
                <a:cs typeface="Times New Roman"/>
              </a:rPr>
              <a:t>aces. </a:t>
            </a:r>
            <a:r>
              <a:rPr sz="2000" spc="-35" dirty="0">
                <a:latin typeface="Times New Roman"/>
                <a:cs typeface="Times New Roman"/>
              </a:rPr>
              <a:t> </a:t>
            </a:r>
            <a:r>
              <a:rPr sz="2000" dirty="0">
                <a:latin typeface="Times New Roman"/>
                <a:cs typeface="Times New Roman"/>
              </a:rPr>
              <a:t>Sa</a:t>
            </a:r>
            <a:r>
              <a:rPr sz="2000" spc="-20" dirty="0">
                <a:latin typeface="Times New Roman"/>
                <a:cs typeface="Times New Roman"/>
              </a:rPr>
              <a:t>m</a:t>
            </a:r>
            <a:r>
              <a:rPr sz="2000" dirty="0">
                <a:latin typeface="Times New Roman"/>
                <a:cs typeface="Times New Roman"/>
              </a:rPr>
              <a:t>ples</a:t>
            </a:r>
            <a:r>
              <a:rPr sz="2000" spc="-25" dirty="0">
                <a:latin typeface="Times New Roman"/>
                <a:cs typeface="Times New Roman"/>
              </a:rPr>
              <a:t> </a:t>
            </a:r>
            <a:r>
              <a:rPr sz="2000" dirty="0">
                <a:latin typeface="Times New Roman"/>
                <a:cs typeface="Times New Roman"/>
              </a:rPr>
              <a:t>we</a:t>
            </a:r>
            <a:r>
              <a:rPr sz="2000" spc="5" dirty="0">
                <a:latin typeface="Times New Roman"/>
                <a:cs typeface="Times New Roman"/>
              </a:rPr>
              <a:t>r</a:t>
            </a:r>
            <a:r>
              <a:rPr sz="2000" dirty="0">
                <a:latin typeface="Times New Roman"/>
                <a:cs typeface="Times New Roman"/>
              </a:rPr>
              <a:t>e</a:t>
            </a:r>
            <a:r>
              <a:rPr sz="2000" spc="-10" dirty="0">
                <a:latin typeface="Times New Roman"/>
                <a:cs typeface="Times New Roman"/>
              </a:rPr>
              <a:t> </a:t>
            </a:r>
            <a:r>
              <a:rPr sz="2000" dirty="0">
                <a:latin typeface="Times New Roman"/>
                <a:cs typeface="Times New Roman"/>
              </a:rPr>
              <a:t>coated</a:t>
            </a:r>
            <a:r>
              <a:rPr sz="2000" spc="-20"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g</a:t>
            </a:r>
            <a:r>
              <a:rPr sz="2000" spc="10" dirty="0">
                <a:latin typeface="Times New Roman"/>
                <a:cs typeface="Times New Roman"/>
              </a:rPr>
              <a:t>o</a:t>
            </a:r>
            <a:r>
              <a:rPr sz="2000" dirty="0">
                <a:latin typeface="Times New Roman"/>
                <a:cs typeface="Times New Roman"/>
              </a:rPr>
              <a:t>l</a:t>
            </a:r>
            <a:r>
              <a:rPr sz="2000" spc="15" dirty="0">
                <a:latin typeface="Times New Roman"/>
                <a:cs typeface="Times New Roman"/>
              </a:rPr>
              <a:t>d</a:t>
            </a:r>
            <a:r>
              <a:rPr sz="2000" dirty="0">
                <a:latin typeface="Times New Roman"/>
                <a:cs typeface="Times New Roman"/>
              </a:rPr>
              <a:t>-pall</a:t>
            </a:r>
            <a:r>
              <a:rPr sz="2000" spc="-10" dirty="0">
                <a:latin typeface="Times New Roman"/>
                <a:cs typeface="Times New Roman"/>
              </a:rPr>
              <a:t>a</a:t>
            </a:r>
            <a:r>
              <a:rPr sz="2000" dirty="0">
                <a:latin typeface="Times New Roman"/>
                <a:cs typeface="Times New Roman"/>
              </a:rPr>
              <a:t>d</a:t>
            </a:r>
            <a:r>
              <a:rPr sz="2000" spc="-15" dirty="0">
                <a:latin typeface="Times New Roman"/>
                <a:cs typeface="Times New Roman"/>
              </a:rPr>
              <a:t>i</a:t>
            </a:r>
            <a:r>
              <a:rPr sz="2000" dirty="0">
                <a:latin typeface="Times New Roman"/>
                <a:cs typeface="Times New Roman"/>
              </a:rPr>
              <a:t>u</a:t>
            </a:r>
            <a:r>
              <a:rPr sz="2000" spc="-30" dirty="0">
                <a:latin typeface="Times New Roman"/>
                <a:cs typeface="Times New Roman"/>
              </a:rPr>
              <a:t>m</a:t>
            </a:r>
            <a:r>
              <a:rPr sz="2000" dirty="0">
                <a:latin typeface="Times New Roman"/>
                <a:cs typeface="Times New Roman"/>
              </a:rPr>
              <a:t>.</a:t>
            </a:r>
            <a:endParaRPr sz="2000">
              <a:latin typeface="Times New Roman"/>
              <a:cs typeface="Times New Roman"/>
            </a:endParaRPr>
          </a:p>
        </p:txBody>
      </p:sp>
      <p:sp>
        <p:nvSpPr>
          <p:cNvPr id="16" name="object 16"/>
          <p:cNvSpPr txBox="1"/>
          <p:nvPr/>
        </p:nvSpPr>
        <p:spPr>
          <a:xfrm>
            <a:off x="943456" y="1926865"/>
            <a:ext cx="3943350" cy="2035810"/>
          </a:xfrm>
          <a:prstGeom prst="rect">
            <a:avLst/>
          </a:prstGeom>
        </p:spPr>
        <p:txBody>
          <a:bodyPr vert="horz" wrap="square" lIns="0" tIns="0" rIns="0" bIns="0" rtlCol="0">
            <a:spAutoFit/>
          </a:bodyPr>
          <a:lstStyle/>
          <a:p>
            <a:pPr marL="509270">
              <a:lnSpc>
                <a:spcPct val="100000"/>
              </a:lnSpc>
            </a:pPr>
            <a:r>
              <a:rPr sz="2000" dirty="0">
                <a:latin typeface="Times New Roman"/>
                <a:cs typeface="Times New Roman"/>
              </a:rPr>
              <a:t>C</a:t>
            </a:r>
            <a:r>
              <a:rPr sz="2000" spc="-10" dirty="0">
                <a:latin typeface="Times New Roman"/>
                <a:cs typeface="Times New Roman"/>
              </a:rPr>
              <a:t>e</a:t>
            </a:r>
            <a:r>
              <a:rPr sz="2000" dirty="0">
                <a:latin typeface="Times New Roman"/>
                <a:cs typeface="Times New Roman"/>
              </a:rPr>
              <a:t>ntral</a:t>
            </a:r>
            <a:r>
              <a:rPr sz="2000" spc="-35" dirty="0">
                <a:latin typeface="Times New Roman"/>
                <a:cs typeface="Times New Roman"/>
              </a:rPr>
              <a:t> </a:t>
            </a:r>
            <a:r>
              <a:rPr sz="2000" dirty="0">
                <a:latin typeface="Times New Roman"/>
                <a:cs typeface="Times New Roman"/>
              </a:rPr>
              <a:t>Lab:</a:t>
            </a:r>
            <a:endParaRPr sz="2000">
              <a:latin typeface="Times New Roman"/>
              <a:cs typeface="Times New Roman"/>
            </a:endParaRPr>
          </a:p>
        </p:txBody>
      </p:sp>
      <p:sp>
        <p:nvSpPr>
          <p:cNvPr id="17" name="object 17"/>
          <p:cNvSpPr txBox="1"/>
          <p:nvPr/>
        </p:nvSpPr>
        <p:spPr>
          <a:xfrm>
            <a:off x="7886833" y="5710370"/>
            <a:ext cx="139700" cy="25400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Times New Roman"/>
                <a:cs typeface="Times New Roman"/>
              </a:rPr>
              <a:t>2</a:t>
            </a:r>
            <a:endParaRPr sz="1800">
              <a:latin typeface="Times New Roman"/>
              <a:cs typeface="Times New Roman"/>
            </a:endParaRPr>
          </a:p>
        </p:txBody>
      </p:sp>
      <p:sp>
        <p:nvSpPr>
          <p:cNvPr id="18" name="object 18"/>
          <p:cNvSpPr txBox="1"/>
          <p:nvPr/>
        </p:nvSpPr>
        <p:spPr>
          <a:xfrm>
            <a:off x="7876419" y="3662691"/>
            <a:ext cx="334010" cy="518159"/>
          </a:xfrm>
          <a:prstGeom prst="rect">
            <a:avLst/>
          </a:prstGeom>
        </p:spPr>
        <p:txBody>
          <a:bodyPr vert="horz" wrap="square" lIns="0" tIns="0" rIns="0" bIns="0" rtlCol="0">
            <a:spAutoFit/>
          </a:bodyPr>
          <a:lstStyle/>
          <a:p>
            <a:pPr marL="12700">
              <a:lnSpc>
                <a:spcPct val="100000"/>
              </a:lnSpc>
            </a:pPr>
            <a:r>
              <a:rPr sz="1800" dirty="0">
                <a:solidFill>
                  <a:srgbClr val="FFFFFF"/>
                </a:solidFill>
                <a:latin typeface="Times New Roman"/>
                <a:cs typeface="Times New Roman"/>
              </a:rPr>
              <a:t>40</a:t>
            </a:r>
            <a:endParaRPr sz="1800">
              <a:latin typeface="Times New Roman"/>
              <a:cs typeface="Times New Roman"/>
            </a:endParaRPr>
          </a:p>
          <a:p>
            <a:pPr marL="12700">
              <a:lnSpc>
                <a:spcPct val="100000"/>
              </a:lnSpc>
            </a:pPr>
            <a:r>
              <a:rPr sz="1800" spc="-5" dirty="0">
                <a:solidFill>
                  <a:srgbClr val="FFFFFF"/>
                </a:solidFill>
                <a:latin typeface="Times New Roman"/>
                <a:cs typeface="Times New Roman"/>
              </a:rPr>
              <a:t>µm</a:t>
            </a:r>
            <a:endParaRPr sz="1800">
              <a:latin typeface="Times New Roman"/>
              <a:cs typeface="Times New Roman"/>
            </a:endParaRPr>
          </a:p>
        </p:txBody>
      </p:sp>
      <p:sp>
        <p:nvSpPr>
          <p:cNvPr id="19" name="object 19"/>
          <p:cNvSpPr txBox="1"/>
          <p:nvPr/>
        </p:nvSpPr>
        <p:spPr>
          <a:xfrm>
            <a:off x="3818639" y="3662691"/>
            <a:ext cx="334010" cy="518159"/>
          </a:xfrm>
          <a:prstGeom prst="rect">
            <a:avLst/>
          </a:prstGeom>
        </p:spPr>
        <p:txBody>
          <a:bodyPr vert="horz" wrap="square" lIns="0" tIns="0" rIns="0" bIns="0" rtlCol="0">
            <a:spAutoFit/>
          </a:bodyPr>
          <a:lstStyle/>
          <a:p>
            <a:pPr marL="12700">
              <a:lnSpc>
                <a:spcPct val="100000"/>
              </a:lnSpc>
            </a:pPr>
            <a:r>
              <a:rPr sz="1800" dirty="0">
                <a:solidFill>
                  <a:srgbClr val="FFFFFF"/>
                </a:solidFill>
                <a:latin typeface="Times New Roman"/>
                <a:cs typeface="Times New Roman"/>
              </a:rPr>
              <a:t>40</a:t>
            </a:r>
            <a:endParaRPr sz="1800">
              <a:latin typeface="Times New Roman"/>
              <a:cs typeface="Times New Roman"/>
            </a:endParaRPr>
          </a:p>
          <a:p>
            <a:pPr marL="12700">
              <a:lnSpc>
                <a:spcPct val="100000"/>
              </a:lnSpc>
            </a:pPr>
            <a:r>
              <a:rPr sz="1800" spc="-5" dirty="0">
                <a:solidFill>
                  <a:srgbClr val="FFFFFF"/>
                </a:solidFill>
                <a:latin typeface="Times New Roman"/>
                <a:cs typeface="Times New Roman"/>
              </a:rPr>
              <a:t>µm</a:t>
            </a:r>
            <a:endParaRPr sz="1800">
              <a:latin typeface="Times New Roman"/>
              <a:cs typeface="Times New Roman"/>
            </a:endParaRPr>
          </a:p>
        </p:txBody>
      </p:sp>
      <p:sp>
        <p:nvSpPr>
          <p:cNvPr id="20" name="object 20"/>
          <p:cNvSpPr txBox="1"/>
          <p:nvPr/>
        </p:nvSpPr>
        <p:spPr>
          <a:xfrm>
            <a:off x="3818639" y="5721649"/>
            <a:ext cx="676275" cy="25400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Times New Roman"/>
                <a:cs typeface="Times New Roman"/>
              </a:rPr>
              <a:t>0.5</a:t>
            </a:r>
            <a:r>
              <a:rPr sz="1800" spc="-20" dirty="0">
                <a:solidFill>
                  <a:srgbClr val="FFFFFF"/>
                </a:solidFill>
                <a:latin typeface="Times New Roman"/>
                <a:cs typeface="Times New Roman"/>
              </a:rPr>
              <a:t> </a:t>
            </a:r>
            <a:r>
              <a:rPr sz="1800" dirty="0">
                <a:solidFill>
                  <a:srgbClr val="FFFFFF"/>
                </a:solidFill>
                <a:latin typeface="Times New Roman"/>
                <a:cs typeface="Times New Roman"/>
              </a:rPr>
              <a:t>µm</a:t>
            </a:r>
            <a:endParaRPr sz="1800">
              <a:latin typeface="Times New Roman"/>
              <a:cs typeface="Times New Roman"/>
            </a:endParaRPr>
          </a:p>
        </p:txBody>
      </p:sp>
      <p:sp>
        <p:nvSpPr>
          <p:cNvPr id="21" name="object 21"/>
          <p:cNvSpPr txBox="1"/>
          <p:nvPr/>
        </p:nvSpPr>
        <p:spPr>
          <a:xfrm>
            <a:off x="1320166" y="3734700"/>
            <a:ext cx="1845945" cy="25400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Times New Roman"/>
                <a:cs typeface="Times New Roman"/>
              </a:rPr>
              <a:t>Un</a:t>
            </a:r>
            <a:r>
              <a:rPr sz="1800" spc="-15" dirty="0">
                <a:solidFill>
                  <a:srgbClr val="FFFFFF"/>
                </a:solidFill>
                <a:latin typeface="Times New Roman"/>
                <a:cs typeface="Times New Roman"/>
              </a:rPr>
              <a:t>m</a:t>
            </a:r>
            <a:r>
              <a:rPr sz="1800" dirty="0">
                <a:solidFill>
                  <a:srgbClr val="FFFFFF"/>
                </a:solidFill>
                <a:latin typeface="Times New Roman"/>
                <a:cs typeface="Times New Roman"/>
              </a:rPr>
              <a:t>odif</a:t>
            </a:r>
            <a:r>
              <a:rPr sz="1800" spc="5" dirty="0">
                <a:solidFill>
                  <a:srgbClr val="FFFFFF"/>
                </a:solidFill>
                <a:latin typeface="Times New Roman"/>
                <a:cs typeface="Times New Roman"/>
              </a:rPr>
              <a:t>i</a:t>
            </a:r>
            <a:r>
              <a:rPr sz="1800" dirty="0">
                <a:solidFill>
                  <a:srgbClr val="FFFFFF"/>
                </a:solidFill>
                <a:latin typeface="Times New Roman"/>
                <a:cs typeface="Times New Roman"/>
              </a:rPr>
              <a:t>ed</a:t>
            </a:r>
            <a:r>
              <a:rPr sz="1800" spc="-15" dirty="0">
                <a:solidFill>
                  <a:srgbClr val="FFFFFF"/>
                </a:solidFill>
                <a:latin typeface="Times New Roman"/>
                <a:cs typeface="Times New Roman"/>
              </a:rPr>
              <a:t> </a:t>
            </a:r>
            <a:r>
              <a:rPr sz="1800" dirty="0">
                <a:solidFill>
                  <a:srgbClr val="FFFFFF"/>
                </a:solidFill>
                <a:latin typeface="Times New Roman"/>
                <a:cs typeface="Times New Roman"/>
              </a:rPr>
              <a:t>surfa</a:t>
            </a:r>
            <a:r>
              <a:rPr sz="1800" spc="5" dirty="0">
                <a:solidFill>
                  <a:srgbClr val="FFFFFF"/>
                </a:solidFill>
                <a:latin typeface="Times New Roman"/>
                <a:cs typeface="Times New Roman"/>
              </a:rPr>
              <a:t>c</a:t>
            </a:r>
            <a:r>
              <a:rPr sz="1800" dirty="0">
                <a:solidFill>
                  <a:srgbClr val="FFFFFF"/>
                </a:solidFill>
                <a:latin typeface="Times New Roman"/>
                <a:cs typeface="Times New Roman"/>
              </a:rPr>
              <a:t>e</a:t>
            </a:r>
            <a:endParaRPr sz="1800">
              <a:latin typeface="Times New Roman"/>
              <a:cs typeface="Times New Roman"/>
            </a:endParaRPr>
          </a:p>
        </p:txBody>
      </p:sp>
      <p:sp>
        <p:nvSpPr>
          <p:cNvPr id="22" name="object 22"/>
          <p:cNvSpPr txBox="1"/>
          <p:nvPr/>
        </p:nvSpPr>
        <p:spPr>
          <a:xfrm>
            <a:off x="5306064" y="3738891"/>
            <a:ext cx="1625600" cy="528320"/>
          </a:xfrm>
          <a:prstGeom prst="rect">
            <a:avLst/>
          </a:prstGeom>
        </p:spPr>
        <p:txBody>
          <a:bodyPr vert="horz" wrap="square" lIns="0" tIns="0" rIns="0" bIns="0" rtlCol="0">
            <a:spAutoFit/>
          </a:bodyPr>
          <a:lstStyle/>
          <a:p>
            <a:pPr marL="481965" marR="5080" indent="-469900">
              <a:lnSpc>
                <a:spcPct val="100000"/>
              </a:lnSpc>
            </a:pPr>
            <a:r>
              <a:rPr sz="1800" dirty="0">
                <a:solidFill>
                  <a:srgbClr val="FFFFFF"/>
                </a:solidFill>
                <a:latin typeface="Times New Roman"/>
                <a:cs typeface="Times New Roman"/>
              </a:rPr>
              <a:t>APT</a:t>
            </a:r>
            <a:r>
              <a:rPr sz="1800" spc="5" dirty="0">
                <a:solidFill>
                  <a:srgbClr val="FFFFFF"/>
                </a:solidFill>
                <a:latin typeface="Times New Roman"/>
                <a:cs typeface="Times New Roman"/>
              </a:rPr>
              <a:t>E</a:t>
            </a:r>
            <a:r>
              <a:rPr sz="1800" spc="-15" dirty="0">
                <a:solidFill>
                  <a:srgbClr val="FFFFFF"/>
                </a:solidFill>
                <a:latin typeface="Times New Roman"/>
                <a:cs typeface="Times New Roman"/>
              </a:rPr>
              <a:t>S</a:t>
            </a:r>
            <a:r>
              <a:rPr sz="1800" dirty="0">
                <a:solidFill>
                  <a:srgbClr val="FFFFFF"/>
                </a:solidFill>
                <a:latin typeface="Times New Roman"/>
                <a:cs typeface="Times New Roman"/>
              </a:rPr>
              <a:t>-</a:t>
            </a:r>
            <a:r>
              <a:rPr sz="1800" spc="-10" dirty="0">
                <a:solidFill>
                  <a:srgbClr val="FFFFFF"/>
                </a:solidFill>
                <a:latin typeface="Times New Roman"/>
                <a:cs typeface="Times New Roman"/>
              </a:rPr>
              <a:t>m</a:t>
            </a:r>
            <a:r>
              <a:rPr sz="1800" dirty="0">
                <a:solidFill>
                  <a:srgbClr val="FFFFFF"/>
                </a:solidFill>
                <a:latin typeface="Times New Roman"/>
                <a:cs typeface="Times New Roman"/>
              </a:rPr>
              <a:t>odif</a:t>
            </a:r>
            <a:r>
              <a:rPr sz="1800" spc="5" dirty="0">
                <a:solidFill>
                  <a:srgbClr val="FFFFFF"/>
                </a:solidFill>
                <a:latin typeface="Times New Roman"/>
                <a:cs typeface="Times New Roman"/>
              </a:rPr>
              <a:t>i</a:t>
            </a:r>
            <a:r>
              <a:rPr sz="1800" dirty="0">
                <a:solidFill>
                  <a:srgbClr val="FFFFFF"/>
                </a:solidFill>
                <a:latin typeface="Times New Roman"/>
                <a:cs typeface="Times New Roman"/>
              </a:rPr>
              <a:t>ed surfa</a:t>
            </a:r>
            <a:r>
              <a:rPr sz="1800" spc="5" dirty="0">
                <a:solidFill>
                  <a:srgbClr val="FFFFFF"/>
                </a:solidFill>
                <a:latin typeface="Times New Roman"/>
                <a:cs typeface="Times New Roman"/>
              </a:rPr>
              <a:t>c</a:t>
            </a:r>
            <a:r>
              <a:rPr sz="1800" dirty="0">
                <a:solidFill>
                  <a:srgbClr val="FFFFFF"/>
                </a:solidFill>
                <a:latin typeface="Times New Roman"/>
                <a:cs typeface="Times New Roman"/>
              </a:rPr>
              <a:t>e</a:t>
            </a:r>
            <a:endParaRPr sz="1800">
              <a:latin typeface="Times New Roman"/>
              <a:cs typeface="Times New Roman"/>
            </a:endParaRPr>
          </a:p>
        </p:txBody>
      </p:sp>
      <p:sp>
        <p:nvSpPr>
          <p:cNvPr id="23" name="object 23"/>
          <p:cNvSpPr txBox="1"/>
          <p:nvPr/>
        </p:nvSpPr>
        <p:spPr>
          <a:xfrm>
            <a:off x="1276855" y="5784129"/>
            <a:ext cx="5398770" cy="258445"/>
          </a:xfrm>
          <a:prstGeom prst="rect">
            <a:avLst/>
          </a:prstGeom>
        </p:spPr>
        <p:txBody>
          <a:bodyPr vert="horz" wrap="square" lIns="0" tIns="0" rIns="0" bIns="0" rtlCol="0">
            <a:spAutoFit/>
          </a:bodyPr>
          <a:lstStyle/>
          <a:p>
            <a:pPr marL="12700">
              <a:lnSpc>
                <a:spcPct val="100000"/>
              </a:lnSpc>
              <a:tabLst>
                <a:tab pos="3785870" algn="l"/>
              </a:tabLst>
            </a:pPr>
            <a:r>
              <a:rPr sz="2700" baseline="1543" dirty="0">
                <a:solidFill>
                  <a:srgbClr val="FFFFFF"/>
                </a:solidFill>
                <a:latin typeface="Times New Roman"/>
                <a:cs typeface="Times New Roman"/>
              </a:rPr>
              <a:t>Un</a:t>
            </a:r>
            <a:r>
              <a:rPr sz="2700" spc="-22" baseline="1543" dirty="0">
                <a:solidFill>
                  <a:srgbClr val="FFFFFF"/>
                </a:solidFill>
                <a:latin typeface="Times New Roman"/>
                <a:cs typeface="Times New Roman"/>
              </a:rPr>
              <a:t>m</a:t>
            </a:r>
            <a:r>
              <a:rPr sz="2700" baseline="1543" dirty="0">
                <a:solidFill>
                  <a:srgbClr val="FFFFFF"/>
                </a:solidFill>
                <a:latin typeface="Times New Roman"/>
                <a:cs typeface="Times New Roman"/>
              </a:rPr>
              <a:t>odif</a:t>
            </a:r>
            <a:r>
              <a:rPr sz="2700" spc="7" baseline="1543" dirty="0">
                <a:solidFill>
                  <a:srgbClr val="FFFFFF"/>
                </a:solidFill>
                <a:latin typeface="Times New Roman"/>
                <a:cs typeface="Times New Roman"/>
              </a:rPr>
              <a:t>i</a:t>
            </a:r>
            <a:r>
              <a:rPr sz="2700" baseline="1543" dirty="0">
                <a:solidFill>
                  <a:srgbClr val="FFFFFF"/>
                </a:solidFill>
                <a:latin typeface="Times New Roman"/>
                <a:cs typeface="Times New Roman"/>
              </a:rPr>
              <a:t>ed</a:t>
            </a:r>
            <a:r>
              <a:rPr sz="2700" spc="7" baseline="1543" dirty="0">
                <a:solidFill>
                  <a:srgbClr val="FFFFFF"/>
                </a:solidFill>
                <a:latin typeface="Times New Roman"/>
                <a:cs typeface="Times New Roman"/>
              </a:rPr>
              <a:t> </a:t>
            </a:r>
            <a:r>
              <a:rPr sz="2700" baseline="1543" dirty="0">
                <a:solidFill>
                  <a:srgbClr val="FFFFFF"/>
                </a:solidFill>
                <a:latin typeface="Times New Roman"/>
                <a:cs typeface="Times New Roman"/>
              </a:rPr>
              <a:t>surfa</a:t>
            </a:r>
            <a:r>
              <a:rPr sz="2700" spc="7" baseline="1543" dirty="0">
                <a:solidFill>
                  <a:srgbClr val="FFFFFF"/>
                </a:solidFill>
                <a:latin typeface="Times New Roman"/>
                <a:cs typeface="Times New Roman"/>
              </a:rPr>
              <a:t>c</a:t>
            </a:r>
            <a:r>
              <a:rPr sz="2700" baseline="1543" dirty="0">
                <a:solidFill>
                  <a:srgbClr val="FFFFFF"/>
                </a:solidFill>
                <a:latin typeface="Times New Roman"/>
                <a:cs typeface="Times New Roman"/>
              </a:rPr>
              <a:t>e	</a:t>
            </a:r>
            <a:r>
              <a:rPr sz="1800" dirty="0">
                <a:solidFill>
                  <a:srgbClr val="FFFFFF"/>
                </a:solidFill>
                <a:latin typeface="Times New Roman"/>
                <a:cs typeface="Times New Roman"/>
              </a:rPr>
              <a:t>A</a:t>
            </a:r>
            <a:r>
              <a:rPr sz="1800" spc="-10" dirty="0">
                <a:solidFill>
                  <a:srgbClr val="FFFFFF"/>
                </a:solidFill>
                <a:latin typeface="Times New Roman"/>
                <a:cs typeface="Times New Roman"/>
              </a:rPr>
              <a:t>P</a:t>
            </a:r>
            <a:r>
              <a:rPr sz="1800" dirty="0">
                <a:solidFill>
                  <a:srgbClr val="FFFFFF"/>
                </a:solidFill>
                <a:latin typeface="Times New Roman"/>
                <a:cs typeface="Times New Roman"/>
              </a:rPr>
              <a:t>T</a:t>
            </a:r>
            <a:r>
              <a:rPr sz="1800" spc="5" dirty="0">
                <a:solidFill>
                  <a:srgbClr val="FFFFFF"/>
                </a:solidFill>
                <a:latin typeface="Times New Roman"/>
                <a:cs typeface="Times New Roman"/>
              </a:rPr>
              <a:t>E</a:t>
            </a:r>
            <a:r>
              <a:rPr sz="1800" spc="-5" dirty="0">
                <a:solidFill>
                  <a:srgbClr val="FFFFFF"/>
                </a:solidFill>
                <a:latin typeface="Times New Roman"/>
                <a:cs typeface="Times New Roman"/>
              </a:rPr>
              <a:t>S</a:t>
            </a:r>
            <a:r>
              <a:rPr sz="1800" dirty="0">
                <a:solidFill>
                  <a:srgbClr val="FFFFFF"/>
                </a:solidFill>
                <a:latin typeface="Times New Roman"/>
                <a:cs typeface="Times New Roman"/>
              </a:rPr>
              <a:t>-</a:t>
            </a:r>
            <a:r>
              <a:rPr sz="1800" spc="-10" dirty="0">
                <a:solidFill>
                  <a:srgbClr val="FFFFFF"/>
                </a:solidFill>
                <a:latin typeface="Times New Roman"/>
                <a:cs typeface="Times New Roman"/>
              </a:rPr>
              <a:t>m</a:t>
            </a:r>
            <a:r>
              <a:rPr sz="1800" dirty="0">
                <a:solidFill>
                  <a:srgbClr val="FFFFFF"/>
                </a:solidFill>
                <a:latin typeface="Times New Roman"/>
                <a:cs typeface="Times New Roman"/>
              </a:rPr>
              <a:t>odif</a:t>
            </a:r>
            <a:r>
              <a:rPr sz="1800" spc="5" dirty="0">
                <a:solidFill>
                  <a:srgbClr val="FFFFFF"/>
                </a:solidFill>
                <a:latin typeface="Times New Roman"/>
                <a:cs typeface="Times New Roman"/>
              </a:rPr>
              <a:t>i</a:t>
            </a:r>
            <a:r>
              <a:rPr sz="1800" dirty="0">
                <a:solidFill>
                  <a:srgbClr val="FFFFFF"/>
                </a:solidFill>
                <a:latin typeface="Times New Roman"/>
                <a:cs typeface="Times New Roman"/>
              </a:rPr>
              <a:t>ed</a:t>
            </a:r>
            <a:endParaRPr sz="1800">
              <a:latin typeface="Times New Roman"/>
              <a:cs typeface="Times New Roman"/>
            </a:endParaRPr>
          </a:p>
        </p:txBody>
      </p:sp>
      <p:sp>
        <p:nvSpPr>
          <p:cNvPr id="24" name="object 24"/>
          <p:cNvSpPr txBox="1"/>
          <p:nvPr/>
        </p:nvSpPr>
        <p:spPr>
          <a:xfrm>
            <a:off x="4242565" y="130855"/>
            <a:ext cx="1370965" cy="483234"/>
          </a:xfrm>
          <a:prstGeom prst="rect">
            <a:avLst/>
          </a:prstGeom>
        </p:spPr>
        <p:txBody>
          <a:bodyPr vert="horz" wrap="square" lIns="0" tIns="0" rIns="0" bIns="0" rtlCol="0">
            <a:spAutoFit/>
          </a:bodyPr>
          <a:lstStyle/>
          <a:p>
            <a:pPr marL="12700">
              <a:lnSpc>
                <a:spcPct val="100000"/>
              </a:lnSpc>
            </a:pPr>
            <a:r>
              <a:rPr sz="3600" dirty="0">
                <a:latin typeface="Times New Roman"/>
                <a:cs typeface="Times New Roman"/>
              </a:rPr>
              <a:t>Resul</a:t>
            </a:r>
            <a:r>
              <a:rPr sz="3600" spc="-15" dirty="0">
                <a:latin typeface="Times New Roman"/>
                <a:cs typeface="Times New Roman"/>
              </a:rPr>
              <a:t>t</a:t>
            </a:r>
            <a:r>
              <a:rPr sz="3600" dirty="0">
                <a:latin typeface="Times New Roman"/>
                <a:cs typeface="Times New Roman"/>
              </a:rPr>
              <a:t>s</a:t>
            </a:r>
            <a:endParaRPr sz="3600">
              <a:latin typeface="Times New Roman"/>
              <a:cs typeface="Times New Roman"/>
            </a:endParaRPr>
          </a:p>
        </p:txBody>
      </p:sp>
      <p:sp>
        <p:nvSpPr>
          <p:cNvPr id="25" name="object 25"/>
          <p:cNvSpPr/>
          <p:nvPr/>
        </p:nvSpPr>
        <p:spPr>
          <a:xfrm>
            <a:off x="0" y="0"/>
            <a:ext cx="1459992" cy="6857999"/>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0" y="0"/>
            <a:ext cx="1066800" cy="6857998"/>
          </a:xfrm>
          <a:prstGeom prst="rect">
            <a:avLst/>
          </a:prstGeom>
          <a:blipFill>
            <a:blip r:embed="rId14" cstate="print"/>
            <a:stretch>
              <a:fillRect/>
            </a:stretch>
          </a:blipFill>
        </p:spPr>
        <p:txBody>
          <a:bodyPr wrap="square" lIns="0" tIns="0" rIns="0" bIns="0" rtlCol="0"/>
          <a:lstStyle/>
          <a:p>
            <a:endParaRPr/>
          </a:p>
        </p:txBody>
      </p:sp>
      <p:sp>
        <p:nvSpPr>
          <p:cNvPr id="27" name="object 27"/>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6800" y="152410"/>
            <a:ext cx="7836164" cy="650238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285113" y="761759"/>
            <a:ext cx="7782702" cy="45744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8917058" y="781741"/>
            <a:ext cx="177800" cy="330200"/>
          </a:xfrm>
          <a:prstGeom prst="rect">
            <a:avLst/>
          </a:prstGeom>
        </p:spPr>
        <p:txBody>
          <a:bodyPr vert="horz" wrap="square" lIns="0" tIns="0" rIns="0" bIns="0" rtlCol="0">
            <a:spAutoFit/>
          </a:bodyPr>
          <a:lstStyle/>
          <a:p>
            <a:pPr marL="12700">
              <a:lnSpc>
                <a:spcPct val="100000"/>
              </a:lnSpc>
            </a:pPr>
            <a:r>
              <a:rPr sz="2400" dirty="0">
                <a:latin typeface="Times New Roman"/>
                <a:cs typeface="Times New Roman"/>
              </a:rPr>
              <a:t>*</a:t>
            </a:r>
            <a:endParaRPr sz="2400">
              <a:latin typeface="Times New Roman"/>
              <a:cs typeface="Times New Roman"/>
            </a:endParaRPr>
          </a:p>
        </p:txBody>
      </p:sp>
      <p:sp>
        <p:nvSpPr>
          <p:cNvPr id="5" name="object 5"/>
          <p:cNvSpPr/>
          <p:nvPr/>
        </p:nvSpPr>
        <p:spPr>
          <a:xfrm>
            <a:off x="1568196" y="4494276"/>
            <a:ext cx="7043928" cy="108051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648715" y="4592379"/>
            <a:ext cx="6829425" cy="940435"/>
          </a:xfrm>
          <a:prstGeom prst="rect">
            <a:avLst/>
          </a:prstGeom>
        </p:spPr>
        <p:txBody>
          <a:bodyPr vert="horz" wrap="square" lIns="0" tIns="0" rIns="0" bIns="0" rtlCol="0">
            <a:spAutoFit/>
          </a:bodyPr>
          <a:lstStyle/>
          <a:p>
            <a:pPr marL="12700" marR="5080">
              <a:lnSpc>
                <a:spcPct val="100299"/>
              </a:lnSpc>
            </a:pPr>
            <a:r>
              <a:rPr sz="2400" dirty="0">
                <a:latin typeface="Times New Roman"/>
                <a:cs typeface="Times New Roman"/>
              </a:rPr>
              <a:t>*</a:t>
            </a:r>
            <a:r>
              <a:rPr sz="2400" spc="-110" dirty="0">
                <a:latin typeface="Times New Roman"/>
                <a:cs typeface="Times New Roman"/>
              </a:rPr>
              <a:t> </a:t>
            </a:r>
            <a:r>
              <a:rPr sz="2000" dirty="0">
                <a:latin typeface="Times New Roman"/>
                <a:cs typeface="Times New Roman"/>
              </a:rPr>
              <a:t>“Di</a:t>
            </a:r>
            <a:r>
              <a:rPr sz="2000" spc="-35" dirty="0">
                <a:latin typeface="Times New Roman"/>
                <a:cs typeface="Times New Roman"/>
              </a:rPr>
              <a:t>f</a:t>
            </a:r>
            <a:r>
              <a:rPr sz="2000" dirty="0">
                <a:latin typeface="Times New Roman"/>
                <a:cs typeface="Times New Roman"/>
              </a:rPr>
              <a:t>fe</a:t>
            </a:r>
            <a:r>
              <a:rPr sz="2000" spc="5" dirty="0">
                <a:latin typeface="Times New Roman"/>
                <a:cs typeface="Times New Roman"/>
              </a:rPr>
              <a:t>r</a:t>
            </a:r>
            <a:r>
              <a:rPr sz="2000" dirty="0">
                <a:latin typeface="Times New Roman"/>
                <a:cs typeface="Times New Roman"/>
              </a:rPr>
              <a:t>ent</a:t>
            </a:r>
            <a:r>
              <a:rPr sz="2000" spc="-50" dirty="0">
                <a:latin typeface="Times New Roman"/>
                <a:cs typeface="Times New Roman"/>
              </a:rPr>
              <a:t> </a:t>
            </a:r>
            <a:r>
              <a:rPr sz="2000" dirty="0">
                <a:latin typeface="Times New Roman"/>
                <a:cs typeface="Times New Roman"/>
              </a:rPr>
              <a:t>trea</a:t>
            </a:r>
            <a:r>
              <a:rPr sz="2000" spc="-10" dirty="0">
                <a:latin typeface="Times New Roman"/>
                <a:cs typeface="Times New Roman"/>
              </a:rPr>
              <a:t>t</a:t>
            </a:r>
            <a:r>
              <a:rPr sz="2000" spc="-25" dirty="0">
                <a:latin typeface="Times New Roman"/>
                <a:cs typeface="Times New Roman"/>
              </a:rPr>
              <a:t>m</a:t>
            </a:r>
            <a:r>
              <a:rPr sz="2000" dirty="0">
                <a:latin typeface="Times New Roman"/>
                <a:cs typeface="Times New Roman"/>
              </a:rPr>
              <a:t>ent”</a:t>
            </a:r>
            <a:r>
              <a:rPr sz="2000" spc="-25" dirty="0">
                <a:latin typeface="Times New Roman"/>
                <a:cs typeface="Times New Roman"/>
              </a:rPr>
              <a:t> </a:t>
            </a:r>
            <a:r>
              <a:rPr sz="2000" dirty="0">
                <a:latin typeface="Times New Roman"/>
                <a:cs typeface="Times New Roman"/>
              </a:rPr>
              <a:t>st</a:t>
            </a:r>
            <a:r>
              <a:rPr sz="2000" spc="-10" dirty="0">
                <a:latin typeface="Times New Roman"/>
                <a:cs typeface="Times New Roman"/>
              </a:rPr>
              <a:t>a</a:t>
            </a:r>
            <a:r>
              <a:rPr sz="2000" dirty="0">
                <a:latin typeface="Times New Roman"/>
                <a:cs typeface="Times New Roman"/>
              </a:rPr>
              <a:t>n</a:t>
            </a:r>
            <a:r>
              <a:rPr sz="2000" spc="10" dirty="0">
                <a:latin typeface="Times New Roman"/>
                <a:cs typeface="Times New Roman"/>
              </a:rPr>
              <a:t>d</a:t>
            </a:r>
            <a:r>
              <a:rPr sz="2000" dirty="0">
                <a:latin typeface="Times New Roman"/>
                <a:cs typeface="Times New Roman"/>
              </a:rPr>
              <a:t>s</a:t>
            </a:r>
            <a:r>
              <a:rPr sz="2000" spc="-2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35" dirty="0">
                <a:latin typeface="Times New Roman"/>
                <a:cs typeface="Times New Roman"/>
              </a:rPr>
              <a:t> </a:t>
            </a:r>
            <a:r>
              <a:rPr sz="2000" dirty="0">
                <a:latin typeface="Times New Roman"/>
                <a:cs typeface="Times New Roman"/>
              </a:rPr>
              <a:t>Presence</a:t>
            </a:r>
            <a:r>
              <a:rPr sz="2000" spc="-35"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dirty="0">
                <a:latin typeface="Times New Roman"/>
                <a:cs typeface="Times New Roman"/>
              </a:rPr>
              <a:t>abse</a:t>
            </a:r>
            <a:r>
              <a:rPr sz="2000" spc="5" dirty="0">
                <a:latin typeface="Times New Roman"/>
                <a:cs typeface="Times New Roman"/>
              </a:rPr>
              <a:t>n</a:t>
            </a:r>
            <a:r>
              <a:rPr sz="2000" dirty="0">
                <a:latin typeface="Times New Roman"/>
                <a:cs typeface="Times New Roman"/>
              </a:rPr>
              <a:t>ce</a:t>
            </a:r>
            <a:r>
              <a:rPr sz="2000" spc="-25" dirty="0">
                <a:latin typeface="Times New Roman"/>
                <a:cs typeface="Times New Roman"/>
              </a:rPr>
              <a:t> </a:t>
            </a:r>
            <a:r>
              <a:rPr sz="2000" dirty="0">
                <a:latin typeface="Times New Roman"/>
                <a:cs typeface="Times New Roman"/>
              </a:rPr>
              <a:t>of</a:t>
            </a:r>
            <a:r>
              <a:rPr sz="2000" spc="-120" dirty="0">
                <a:latin typeface="Times New Roman"/>
                <a:cs typeface="Times New Roman"/>
              </a:rPr>
              <a:t> </a:t>
            </a:r>
            <a:r>
              <a:rPr sz="2000" dirty="0">
                <a:latin typeface="Times New Roman"/>
                <a:cs typeface="Times New Roman"/>
              </a:rPr>
              <a:t>APTE</a:t>
            </a:r>
            <a:r>
              <a:rPr sz="2000" spc="30" dirty="0">
                <a:latin typeface="Times New Roman"/>
                <a:cs typeface="Times New Roman"/>
              </a:rPr>
              <a:t>S</a:t>
            </a:r>
            <a:r>
              <a:rPr sz="2000" dirty="0">
                <a:latin typeface="Times New Roman"/>
                <a:cs typeface="Times New Roman"/>
              </a:rPr>
              <a:t>- </a:t>
            </a:r>
            <a:r>
              <a:rPr sz="2000" spc="-25" dirty="0">
                <a:latin typeface="Times New Roman"/>
                <a:cs typeface="Times New Roman"/>
              </a:rPr>
              <a:t>m</a:t>
            </a:r>
            <a:r>
              <a:rPr sz="2000" dirty="0">
                <a:latin typeface="Times New Roman"/>
                <a:cs typeface="Times New Roman"/>
              </a:rPr>
              <a:t>o</a:t>
            </a:r>
            <a:r>
              <a:rPr sz="2000" spc="5" dirty="0">
                <a:latin typeface="Times New Roman"/>
                <a:cs typeface="Times New Roman"/>
              </a:rPr>
              <a:t>d</a:t>
            </a:r>
            <a:r>
              <a:rPr sz="2000" dirty="0">
                <a:latin typeface="Times New Roman"/>
                <a:cs typeface="Times New Roman"/>
              </a:rPr>
              <a:t>if</a:t>
            </a:r>
            <a:r>
              <a:rPr sz="2000" spc="-10" dirty="0">
                <a:latin typeface="Times New Roman"/>
                <a:cs typeface="Times New Roman"/>
              </a:rPr>
              <a:t>i</a:t>
            </a:r>
            <a:r>
              <a:rPr sz="2000" dirty="0">
                <a:latin typeface="Times New Roman"/>
                <a:cs typeface="Times New Roman"/>
              </a:rPr>
              <a:t>ca</a:t>
            </a:r>
            <a:r>
              <a:rPr sz="2000" spc="-15" dirty="0">
                <a:latin typeface="Times New Roman"/>
                <a:cs typeface="Times New Roman"/>
              </a:rPr>
              <a:t>t</a:t>
            </a:r>
            <a:r>
              <a:rPr sz="2000" dirty="0">
                <a:latin typeface="Times New Roman"/>
                <a:cs typeface="Times New Roman"/>
              </a:rPr>
              <a:t>ion;</a:t>
            </a:r>
            <a:r>
              <a:rPr sz="2000" spc="-60" dirty="0">
                <a:latin typeface="Times New Roman"/>
                <a:cs typeface="Times New Roman"/>
              </a:rPr>
              <a:t> </a:t>
            </a:r>
            <a:r>
              <a:rPr sz="2000" dirty="0">
                <a:latin typeface="Times New Roman"/>
                <a:cs typeface="Times New Roman"/>
              </a:rPr>
              <a:t>or</a:t>
            </a:r>
            <a:r>
              <a:rPr sz="2000" spc="-5" dirty="0">
                <a:latin typeface="Times New Roman"/>
                <a:cs typeface="Times New Roman"/>
              </a:rPr>
              <a:t> </a:t>
            </a:r>
            <a:r>
              <a:rPr sz="2000" dirty="0">
                <a:latin typeface="Times New Roman"/>
                <a:cs typeface="Times New Roman"/>
              </a:rPr>
              <a:t>appl</a:t>
            </a:r>
            <a:r>
              <a:rPr sz="2000" spc="-15" dirty="0">
                <a:latin typeface="Times New Roman"/>
                <a:cs typeface="Times New Roman"/>
              </a:rPr>
              <a:t>i</a:t>
            </a:r>
            <a:r>
              <a:rPr sz="2000" dirty="0">
                <a:latin typeface="Times New Roman"/>
                <a:cs typeface="Times New Roman"/>
              </a:rPr>
              <a:t>ca</a:t>
            </a:r>
            <a:r>
              <a:rPr sz="2000" spc="-15" dirty="0">
                <a:latin typeface="Times New Roman"/>
                <a:cs typeface="Times New Roman"/>
              </a:rPr>
              <a:t>t</a:t>
            </a:r>
            <a:r>
              <a:rPr sz="2000" dirty="0">
                <a:latin typeface="Times New Roman"/>
                <a:cs typeface="Times New Roman"/>
              </a:rPr>
              <a:t>ion</a:t>
            </a:r>
            <a:r>
              <a:rPr sz="2000" spc="-45" dirty="0">
                <a:latin typeface="Times New Roman"/>
                <a:cs typeface="Times New Roman"/>
              </a:rPr>
              <a:t> </a:t>
            </a:r>
            <a:r>
              <a:rPr sz="2000" dirty="0">
                <a:latin typeface="Times New Roman"/>
                <a:cs typeface="Times New Roman"/>
              </a:rPr>
              <a:t>of</a:t>
            </a:r>
            <a:r>
              <a:rPr sz="2000" spc="-90" dirty="0">
                <a:latin typeface="Times New Roman"/>
                <a:cs typeface="Times New Roman"/>
              </a:rPr>
              <a:t> </a:t>
            </a:r>
            <a:r>
              <a:rPr sz="2000" dirty="0">
                <a:latin typeface="Times New Roman"/>
                <a:cs typeface="Times New Roman"/>
              </a:rPr>
              <a:t>YOY</a:t>
            </a:r>
            <a:r>
              <a:rPr sz="2000" spc="25" dirty="0">
                <a:latin typeface="Times New Roman"/>
                <a:cs typeface="Times New Roman"/>
              </a:rPr>
              <a:t>O</a:t>
            </a:r>
            <a:r>
              <a:rPr sz="2000" dirty="0">
                <a:latin typeface="Times New Roman"/>
                <a:cs typeface="Times New Roman"/>
              </a:rPr>
              <a:t>-1</a:t>
            </a:r>
            <a:r>
              <a:rPr sz="2000" spc="-30"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e</a:t>
            </a:r>
            <a:r>
              <a:rPr sz="2000" spc="-10" dirty="0">
                <a:latin typeface="Times New Roman"/>
                <a:cs typeface="Times New Roman"/>
              </a:rPr>
              <a:t>l</a:t>
            </a: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inary</a:t>
            </a:r>
            <a:r>
              <a:rPr sz="2000" spc="-3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DNA;</a:t>
            </a:r>
            <a:r>
              <a:rPr sz="2000" spc="-15" dirty="0">
                <a:latin typeface="Times New Roman"/>
                <a:cs typeface="Times New Roman"/>
              </a:rPr>
              <a:t> </a:t>
            </a:r>
            <a:r>
              <a:rPr sz="2000" dirty="0">
                <a:latin typeface="Times New Roman"/>
                <a:cs typeface="Times New Roman"/>
              </a:rPr>
              <a:t>or cha</a:t>
            </a:r>
            <a:r>
              <a:rPr sz="2000" spc="5" dirty="0">
                <a:latin typeface="Times New Roman"/>
                <a:cs typeface="Times New Roman"/>
              </a:rPr>
              <a:t>n</a:t>
            </a:r>
            <a:r>
              <a:rPr sz="2000" dirty="0">
                <a:latin typeface="Times New Roman"/>
                <a:cs typeface="Times New Roman"/>
              </a:rPr>
              <a:t>ging</a:t>
            </a:r>
            <a:r>
              <a:rPr sz="2000" spc="-50" dirty="0">
                <a:latin typeface="Times New Roman"/>
                <a:cs typeface="Times New Roman"/>
              </a:rPr>
              <a:t> </a:t>
            </a:r>
            <a:r>
              <a:rPr sz="2000" dirty="0">
                <a:latin typeface="Times New Roman"/>
                <a:cs typeface="Times New Roman"/>
              </a:rPr>
              <a:t>incu</a:t>
            </a:r>
            <a:r>
              <a:rPr sz="2000" spc="10" dirty="0">
                <a:latin typeface="Times New Roman"/>
                <a:cs typeface="Times New Roman"/>
              </a:rPr>
              <a:t>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a:t>
            </a:r>
            <a:r>
              <a:rPr sz="2000" spc="-40" dirty="0">
                <a:latin typeface="Times New Roman"/>
                <a:cs typeface="Times New Roman"/>
              </a:rPr>
              <a:t> </a:t>
            </a:r>
            <a:r>
              <a:rPr sz="2000" dirty="0">
                <a:latin typeface="Times New Roman"/>
                <a:cs typeface="Times New Roman"/>
              </a:rPr>
              <a:t>d</a:t>
            </a:r>
            <a:r>
              <a:rPr sz="2000" spc="10" dirty="0">
                <a:latin typeface="Times New Roman"/>
                <a:cs typeface="Times New Roman"/>
              </a:rPr>
              <a:t>u</a:t>
            </a:r>
            <a:r>
              <a:rPr sz="2000" dirty="0">
                <a:latin typeface="Times New Roman"/>
                <a:cs typeface="Times New Roman"/>
              </a:rPr>
              <a:t>rat</a:t>
            </a:r>
            <a:r>
              <a:rPr sz="2000" spc="-10" dirty="0">
                <a:latin typeface="Times New Roman"/>
                <a:cs typeface="Times New Roman"/>
              </a:rPr>
              <a:t>i</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s</a:t>
            </a:r>
            <a:r>
              <a:rPr sz="2000" spc="-55" dirty="0">
                <a:latin typeface="Times New Roman"/>
                <a:cs typeface="Times New Roman"/>
              </a:rPr>
              <a:t> </a:t>
            </a:r>
            <a:r>
              <a:rPr sz="2000" dirty="0">
                <a:latin typeface="Times New Roman"/>
                <a:cs typeface="Times New Roman"/>
              </a:rPr>
              <a:t>after</a:t>
            </a:r>
            <a:r>
              <a:rPr sz="2000" spc="-20" dirty="0">
                <a:latin typeface="Times New Roman"/>
                <a:cs typeface="Times New Roman"/>
              </a:rPr>
              <a:t> </a:t>
            </a:r>
            <a:r>
              <a:rPr sz="2000" dirty="0">
                <a:latin typeface="Times New Roman"/>
                <a:cs typeface="Times New Roman"/>
              </a:rPr>
              <a:t>was</a:t>
            </a:r>
            <a:r>
              <a:rPr sz="2000" spc="5" dirty="0">
                <a:latin typeface="Times New Roman"/>
                <a:cs typeface="Times New Roman"/>
              </a:rPr>
              <a:t>h</a:t>
            </a:r>
            <a:r>
              <a:rPr sz="2000" dirty="0">
                <a:latin typeface="Times New Roman"/>
                <a:cs typeface="Times New Roman"/>
              </a:rPr>
              <a:t>ing,</a:t>
            </a:r>
            <a:r>
              <a:rPr sz="2000" spc="-3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l</a:t>
            </a:r>
            <a:r>
              <a:rPr sz="2000" spc="-10" dirty="0">
                <a:latin typeface="Times New Roman"/>
                <a:cs typeface="Times New Roman"/>
              </a:rPr>
              <a:t>l</a:t>
            </a:r>
            <a:r>
              <a:rPr sz="2000" dirty="0">
                <a:latin typeface="Times New Roman"/>
                <a:cs typeface="Times New Roman"/>
              </a:rPr>
              <a:t>o</a:t>
            </a:r>
            <a:r>
              <a:rPr sz="2000" spc="10" dirty="0">
                <a:latin typeface="Times New Roman"/>
                <a:cs typeface="Times New Roman"/>
              </a:rPr>
              <a:t>w</a:t>
            </a:r>
            <a:r>
              <a:rPr sz="2000" dirty="0">
                <a:latin typeface="Times New Roman"/>
                <a:cs typeface="Times New Roman"/>
              </a:rPr>
              <a:t>ing</a:t>
            </a:r>
            <a:r>
              <a:rPr sz="2000" spc="-55" dirty="0">
                <a:latin typeface="Times New Roman"/>
                <a:cs typeface="Times New Roman"/>
              </a:rPr>
              <a:t> </a:t>
            </a:r>
            <a:r>
              <a:rPr sz="2000" dirty="0">
                <a:latin typeface="Times New Roman"/>
                <a:cs typeface="Times New Roman"/>
              </a:rPr>
              <a:t>trea</a:t>
            </a:r>
            <a:r>
              <a:rPr sz="2000" spc="-10" dirty="0">
                <a:latin typeface="Times New Roman"/>
                <a:cs typeface="Times New Roman"/>
              </a:rPr>
              <a:t>t</a:t>
            </a:r>
            <a:r>
              <a:rPr sz="2000" spc="-25" dirty="0">
                <a:latin typeface="Times New Roman"/>
                <a:cs typeface="Times New Roman"/>
              </a:rPr>
              <a:t>m</a:t>
            </a:r>
            <a:r>
              <a:rPr sz="2000" dirty="0">
                <a:latin typeface="Times New Roman"/>
                <a:cs typeface="Times New Roman"/>
              </a:rPr>
              <a:t>ents.</a:t>
            </a:r>
            <a:endParaRPr sz="2000">
              <a:latin typeface="Times New Roman"/>
              <a:cs typeface="Times New Roman"/>
            </a:endParaRPr>
          </a:p>
        </p:txBody>
      </p:sp>
      <p:sp>
        <p:nvSpPr>
          <p:cNvPr id="7" name="object 7"/>
          <p:cNvSpPr/>
          <p:nvPr/>
        </p:nvSpPr>
        <p:spPr>
          <a:xfrm>
            <a:off x="4189476" y="89915"/>
            <a:ext cx="1603248" cy="64922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0" rIns="0" bIns="0" rtlCol="0">
            <a:spAutoFit/>
          </a:bodyPr>
          <a:lstStyle/>
          <a:p>
            <a:pPr marL="3668395">
              <a:lnSpc>
                <a:spcPct val="100000"/>
              </a:lnSpc>
            </a:pPr>
            <a:r>
              <a:rPr dirty="0"/>
              <a:t>Results</a:t>
            </a:r>
          </a:p>
        </p:txBody>
      </p:sp>
      <p:sp>
        <p:nvSpPr>
          <p:cNvPr id="9" name="object 9"/>
          <p:cNvSpPr txBox="1"/>
          <p:nvPr/>
        </p:nvSpPr>
        <p:spPr>
          <a:xfrm>
            <a:off x="1282955" y="6681856"/>
            <a:ext cx="7552055" cy="203835"/>
          </a:xfrm>
          <a:prstGeom prst="rect">
            <a:avLst/>
          </a:prstGeom>
        </p:spPr>
        <p:txBody>
          <a:bodyPr vert="horz" wrap="square" lIns="0" tIns="0" rIns="0" bIns="0" rtlCol="0">
            <a:spAutoFit/>
          </a:bodyPr>
          <a:lstStyle/>
          <a:p>
            <a:pPr marL="12700">
              <a:lnSpc>
                <a:spcPct val="100000"/>
              </a:lnSpc>
            </a:pPr>
            <a:r>
              <a:rPr sz="1400" dirty="0">
                <a:solidFill>
                  <a:srgbClr val="0D0D0D"/>
                </a:solidFill>
                <a:latin typeface="Times New Roman"/>
                <a:cs typeface="Times New Roman"/>
              </a:rPr>
              <a:t>Bac</a:t>
            </a:r>
            <a:r>
              <a:rPr sz="1400" spc="5" dirty="0">
                <a:solidFill>
                  <a:srgbClr val="0D0D0D"/>
                </a:solidFill>
                <a:latin typeface="Times New Roman"/>
                <a:cs typeface="Times New Roman"/>
              </a:rPr>
              <a:t>k</a:t>
            </a:r>
            <a:r>
              <a:rPr sz="1400" dirty="0">
                <a:solidFill>
                  <a:srgbClr val="0D0D0D"/>
                </a:solidFill>
                <a:latin typeface="Times New Roman"/>
                <a:cs typeface="Times New Roman"/>
              </a:rPr>
              <a:t>gr</a:t>
            </a:r>
            <a:r>
              <a:rPr sz="1400" spc="5" dirty="0">
                <a:solidFill>
                  <a:srgbClr val="0D0D0D"/>
                </a:solidFill>
                <a:latin typeface="Times New Roman"/>
                <a:cs typeface="Times New Roman"/>
              </a:rPr>
              <a:t>o</a:t>
            </a:r>
            <a:r>
              <a:rPr sz="1400" dirty="0">
                <a:solidFill>
                  <a:srgbClr val="0D0D0D"/>
                </a:solidFill>
                <a:latin typeface="Times New Roman"/>
                <a:cs typeface="Times New Roman"/>
              </a:rPr>
              <a:t>u</a:t>
            </a:r>
            <a:r>
              <a:rPr sz="1400" spc="-10" dirty="0">
                <a:solidFill>
                  <a:srgbClr val="0D0D0D"/>
                </a:solidFill>
                <a:latin typeface="Times New Roman"/>
                <a:cs typeface="Times New Roman"/>
              </a:rPr>
              <a:t>n</a:t>
            </a:r>
            <a:r>
              <a:rPr sz="1400" dirty="0">
                <a:solidFill>
                  <a:srgbClr val="0D0D0D"/>
                </a:solidFill>
                <a:latin typeface="Times New Roman"/>
                <a:cs typeface="Times New Roman"/>
              </a:rPr>
              <a:t>d</a:t>
            </a:r>
            <a:r>
              <a:rPr sz="1400" spc="-50" dirty="0">
                <a:solidFill>
                  <a:srgbClr val="0D0D0D"/>
                </a:solidFill>
                <a:latin typeface="Times New Roman"/>
                <a:cs typeface="Times New Roman"/>
              </a:rPr>
              <a:t> </a:t>
            </a:r>
            <a:r>
              <a:rPr sz="1400" dirty="0">
                <a:solidFill>
                  <a:srgbClr val="0D0D0D"/>
                </a:solidFill>
                <a:latin typeface="Times New Roman"/>
                <a:cs typeface="Times New Roman"/>
              </a:rPr>
              <a:t>I</a:t>
            </a:r>
            <a:r>
              <a:rPr sz="1400" spc="-25" dirty="0">
                <a:solidFill>
                  <a:srgbClr val="0D0D0D"/>
                </a:solidFill>
                <a:latin typeface="Times New Roman"/>
                <a:cs typeface="Times New Roman"/>
              </a:rPr>
              <a:t>m</a:t>
            </a:r>
            <a:r>
              <a:rPr sz="1400" dirty="0">
                <a:solidFill>
                  <a:srgbClr val="0D0D0D"/>
                </a:solidFill>
                <a:latin typeface="Times New Roman"/>
                <a:cs typeface="Times New Roman"/>
              </a:rPr>
              <a:t>a</a:t>
            </a:r>
            <a:r>
              <a:rPr sz="1400" spc="5" dirty="0">
                <a:solidFill>
                  <a:srgbClr val="0D0D0D"/>
                </a:solidFill>
                <a:latin typeface="Times New Roman"/>
                <a:cs typeface="Times New Roman"/>
              </a:rPr>
              <a:t>g</a:t>
            </a:r>
            <a:r>
              <a:rPr sz="1400" dirty="0">
                <a:solidFill>
                  <a:srgbClr val="0D0D0D"/>
                </a:solidFill>
                <a:latin typeface="Times New Roman"/>
                <a:cs typeface="Times New Roman"/>
              </a:rPr>
              <a:t>e:</a:t>
            </a:r>
            <a:r>
              <a:rPr sz="1400" spc="5" dirty="0">
                <a:solidFill>
                  <a:srgbClr val="0D0D0D"/>
                </a:solidFill>
                <a:latin typeface="Times New Roman"/>
                <a:cs typeface="Times New Roman"/>
              </a:rPr>
              <a:t> </a:t>
            </a:r>
            <a:r>
              <a:rPr sz="1400" spc="-10" dirty="0">
                <a:solidFill>
                  <a:srgbClr val="0D0D0D"/>
                </a:solidFill>
                <a:latin typeface="Times New Roman"/>
                <a:cs typeface="Times New Roman"/>
              </a:rPr>
              <a:t>E</a:t>
            </a:r>
            <a:r>
              <a:rPr sz="1400" dirty="0">
                <a:solidFill>
                  <a:srgbClr val="0D0D0D"/>
                </a:solidFill>
                <a:latin typeface="Times New Roman"/>
                <a:cs typeface="Times New Roman"/>
              </a:rPr>
              <a:t>xe</a:t>
            </a:r>
            <a:r>
              <a:rPr sz="1400" spc="-25" dirty="0">
                <a:solidFill>
                  <a:srgbClr val="0D0D0D"/>
                </a:solidFill>
                <a:latin typeface="Times New Roman"/>
                <a:cs typeface="Times New Roman"/>
              </a:rPr>
              <a:t>m</a:t>
            </a:r>
            <a:r>
              <a:rPr sz="1400" dirty="0">
                <a:solidFill>
                  <a:srgbClr val="0D0D0D"/>
                </a:solidFill>
                <a:latin typeface="Times New Roman"/>
                <a:cs typeface="Times New Roman"/>
              </a:rPr>
              <a:t>plary</a:t>
            </a:r>
            <a:r>
              <a:rPr sz="1400" spc="-10" dirty="0">
                <a:solidFill>
                  <a:srgbClr val="0D0D0D"/>
                </a:solidFill>
                <a:latin typeface="Times New Roman"/>
                <a:cs typeface="Times New Roman"/>
              </a:rPr>
              <a:t> </a:t>
            </a:r>
            <a:r>
              <a:rPr sz="1400" dirty="0">
                <a:solidFill>
                  <a:srgbClr val="0D0D0D"/>
                </a:solidFill>
                <a:latin typeface="Times New Roman"/>
                <a:cs typeface="Times New Roman"/>
              </a:rPr>
              <a:t>i</a:t>
            </a:r>
            <a:r>
              <a:rPr sz="1400" spc="-25" dirty="0">
                <a:solidFill>
                  <a:srgbClr val="0D0D0D"/>
                </a:solidFill>
                <a:latin typeface="Times New Roman"/>
                <a:cs typeface="Times New Roman"/>
              </a:rPr>
              <a:t>m</a:t>
            </a:r>
            <a:r>
              <a:rPr sz="1400" dirty="0">
                <a:solidFill>
                  <a:srgbClr val="0D0D0D"/>
                </a:solidFill>
                <a:latin typeface="Times New Roman"/>
                <a:cs typeface="Times New Roman"/>
              </a:rPr>
              <a:t>a</a:t>
            </a:r>
            <a:r>
              <a:rPr sz="1400" spc="5" dirty="0">
                <a:solidFill>
                  <a:srgbClr val="0D0D0D"/>
                </a:solidFill>
                <a:latin typeface="Times New Roman"/>
                <a:cs typeface="Times New Roman"/>
              </a:rPr>
              <a:t>g</a:t>
            </a:r>
            <a:r>
              <a:rPr sz="1400" dirty="0">
                <a:solidFill>
                  <a:srgbClr val="0D0D0D"/>
                </a:solidFill>
                <a:latin typeface="Times New Roman"/>
                <a:cs typeface="Times New Roman"/>
              </a:rPr>
              <a:t>e for</a:t>
            </a:r>
            <a:r>
              <a:rPr sz="1400" spc="-60" dirty="0">
                <a:solidFill>
                  <a:srgbClr val="0D0D0D"/>
                </a:solidFill>
                <a:latin typeface="Times New Roman"/>
                <a:cs typeface="Times New Roman"/>
              </a:rPr>
              <a:t> </a:t>
            </a:r>
            <a:r>
              <a:rPr sz="1400" spc="-10" dirty="0">
                <a:solidFill>
                  <a:srgbClr val="0D0D0D"/>
                </a:solidFill>
                <a:latin typeface="Times New Roman"/>
                <a:cs typeface="Times New Roman"/>
              </a:rPr>
              <a:t>YOY</a:t>
            </a:r>
            <a:r>
              <a:rPr sz="1400" spc="15" dirty="0">
                <a:solidFill>
                  <a:srgbClr val="0D0D0D"/>
                </a:solidFill>
                <a:latin typeface="Times New Roman"/>
                <a:cs typeface="Times New Roman"/>
              </a:rPr>
              <a:t>O</a:t>
            </a:r>
            <a:r>
              <a:rPr sz="1400" dirty="0">
                <a:solidFill>
                  <a:srgbClr val="0D0D0D"/>
                </a:solidFill>
                <a:latin typeface="Times New Roman"/>
                <a:cs typeface="Times New Roman"/>
              </a:rPr>
              <a:t>-1</a:t>
            </a:r>
            <a:r>
              <a:rPr sz="1400" spc="5" dirty="0">
                <a:solidFill>
                  <a:srgbClr val="0D0D0D"/>
                </a:solidFill>
                <a:latin typeface="Times New Roman"/>
                <a:cs typeface="Times New Roman"/>
              </a:rPr>
              <a:t> </a:t>
            </a:r>
            <a:r>
              <a:rPr sz="1400" dirty="0">
                <a:solidFill>
                  <a:srgbClr val="0D0D0D"/>
                </a:solidFill>
                <a:latin typeface="Times New Roman"/>
                <a:cs typeface="Times New Roman"/>
              </a:rPr>
              <a:t>i</a:t>
            </a:r>
            <a:r>
              <a:rPr sz="1400" spc="5" dirty="0">
                <a:solidFill>
                  <a:srgbClr val="0D0D0D"/>
                </a:solidFill>
                <a:latin typeface="Times New Roman"/>
                <a:cs typeface="Times New Roman"/>
              </a:rPr>
              <a:t>n</a:t>
            </a:r>
            <a:r>
              <a:rPr sz="1400" dirty="0">
                <a:solidFill>
                  <a:srgbClr val="0D0D0D"/>
                </a:solidFill>
                <a:latin typeface="Times New Roman"/>
                <a:cs typeface="Times New Roman"/>
              </a:rPr>
              <a:t>terac</a:t>
            </a:r>
            <a:r>
              <a:rPr sz="1400" spc="5" dirty="0">
                <a:solidFill>
                  <a:srgbClr val="0D0D0D"/>
                </a:solidFill>
                <a:latin typeface="Times New Roman"/>
                <a:cs typeface="Times New Roman"/>
              </a:rPr>
              <a:t>t</a:t>
            </a:r>
            <a:r>
              <a:rPr sz="1400" dirty="0">
                <a:solidFill>
                  <a:srgbClr val="0D0D0D"/>
                </a:solidFill>
                <a:latin typeface="Times New Roman"/>
                <a:cs typeface="Times New Roman"/>
              </a:rPr>
              <a:t>ion</a:t>
            </a:r>
            <a:r>
              <a:rPr sz="1400" spc="-60" dirty="0">
                <a:solidFill>
                  <a:srgbClr val="0D0D0D"/>
                </a:solidFill>
                <a:latin typeface="Times New Roman"/>
                <a:cs typeface="Times New Roman"/>
              </a:rPr>
              <a:t> </a:t>
            </a:r>
            <a:r>
              <a:rPr sz="1400" spc="-10" dirty="0">
                <a:solidFill>
                  <a:srgbClr val="0D0D0D"/>
                </a:solidFill>
                <a:latin typeface="Times New Roman"/>
                <a:cs typeface="Times New Roman"/>
              </a:rPr>
              <a:t>w</a:t>
            </a:r>
            <a:r>
              <a:rPr sz="1400" dirty="0">
                <a:solidFill>
                  <a:srgbClr val="0D0D0D"/>
                </a:solidFill>
                <a:latin typeface="Times New Roman"/>
                <a:cs typeface="Times New Roman"/>
              </a:rPr>
              <a:t>ith</a:t>
            </a:r>
            <a:r>
              <a:rPr sz="1400" spc="-15" dirty="0">
                <a:solidFill>
                  <a:srgbClr val="0D0D0D"/>
                </a:solidFill>
                <a:latin typeface="Times New Roman"/>
                <a:cs typeface="Times New Roman"/>
              </a:rPr>
              <a:t> </a:t>
            </a:r>
            <a:r>
              <a:rPr sz="1400" spc="-10" dirty="0">
                <a:solidFill>
                  <a:srgbClr val="0D0D0D"/>
                </a:solidFill>
                <a:latin typeface="Times New Roman"/>
                <a:cs typeface="Times New Roman"/>
              </a:rPr>
              <a:t>DN</a:t>
            </a:r>
            <a:r>
              <a:rPr sz="1400" dirty="0">
                <a:solidFill>
                  <a:srgbClr val="0D0D0D"/>
                </a:solidFill>
                <a:latin typeface="Times New Roman"/>
                <a:cs typeface="Times New Roman"/>
              </a:rPr>
              <a:t>A</a:t>
            </a:r>
            <a:r>
              <a:rPr sz="1400" spc="-70" dirty="0">
                <a:solidFill>
                  <a:srgbClr val="0D0D0D"/>
                </a:solidFill>
                <a:latin typeface="Times New Roman"/>
                <a:cs typeface="Times New Roman"/>
              </a:rPr>
              <a:t> </a:t>
            </a:r>
            <a:r>
              <a:rPr sz="1400" dirty="0">
                <a:solidFill>
                  <a:srgbClr val="0D0D0D"/>
                </a:solidFill>
                <a:latin typeface="Times New Roman"/>
                <a:cs typeface="Times New Roman"/>
              </a:rPr>
              <a:t>on</a:t>
            </a:r>
            <a:r>
              <a:rPr sz="1400" spc="-25" dirty="0">
                <a:solidFill>
                  <a:srgbClr val="0D0D0D"/>
                </a:solidFill>
                <a:latin typeface="Times New Roman"/>
                <a:cs typeface="Times New Roman"/>
              </a:rPr>
              <a:t> </a:t>
            </a:r>
            <a:r>
              <a:rPr sz="1400" dirty="0">
                <a:solidFill>
                  <a:srgbClr val="0D0D0D"/>
                </a:solidFill>
                <a:latin typeface="Times New Roman"/>
                <a:cs typeface="Times New Roman"/>
              </a:rPr>
              <a:t>gla</a:t>
            </a:r>
            <a:r>
              <a:rPr sz="1400" spc="5" dirty="0">
                <a:solidFill>
                  <a:srgbClr val="0D0D0D"/>
                </a:solidFill>
                <a:latin typeface="Times New Roman"/>
                <a:cs typeface="Times New Roman"/>
              </a:rPr>
              <a:t>s</a:t>
            </a:r>
            <a:r>
              <a:rPr sz="1400" dirty="0">
                <a:solidFill>
                  <a:srgbClr val="0D0D0D"/>
                </a:solidFill>
                <a:latin typeface="Times New Roman"/>
                <a:cs typeface="Times New Roman"/>
              </a:rPr>
              <a:t>s</a:t>
            </a:r>
            <a:r>
              <a:rPr sz="1400" spc="-15" dirty="0">
                <a:solidFill>
                  <a:srgbClr val="0D0D0D"/>
                </a:solidFill>
                <a:latin typeface="Times New Roman"/>
                <a:cs typeface="Times New Roman"/>
              </a:rPr>
              <a:t> </a:t>
            </a:r>
            <a:r>
              <a:rPr sz="1400" spc="-25" dirty="0">
                <a:solidFill>
                  <a:srgbClr val="0D0D0D"/>
                </a:solidFill>
                <a:latin typeface="Times New Roman"/>
                <a:cs typeface="Times New Roman"/>
              </a:rPr>
              <a:t>m</a:t>
            </a:r>
            <a:r>
              <a:rPr sz="1400" dirty="0">
                <a:solidFill>
                  <a:srgbClr val="0D0D0D"/>
                </a:solidFill>
                <a:latin typeface="Times New Roman"/>
                <a:cs typeface="Times New Roman"/>
              </a:rPr>
              <a:t>icr</a:t>
            </a:r>
            <a:r>
              <a:rPr sz="1400" spc="5" dirty="0">
                <a:solidFill>
                  <a:srgbClr val="0D0D0D"/>
                </a:solidFill>
                <a:latin typeface="Times New Roman"/>
                <a:cs typeface="Times New Roman"/>
              </a:rPr>
              <a:t>o</a:t>
            </a:r>
            <a:r>
              <a:rPr sz="1400" dirty="0">
                <a:solidFill>
                  <a:srgbClr val="0D0D0D"/>
                </a:solidFill>
                <a:latin typeface="Times New Roman"/>
                <a:cs typeface="Times New Roman"/>
              </a:rPr>
              <a:t>fiber</a:t>
            </a:r>
            <a:r>
              <a:rPr sz="1400" spc="-25" dirty="0">
                <a:solidFill>
                  <a:srgbClr val="0D0D0D"/>
                </a:solidFill>
                <a:latin typeface="Times New Roman"/>
                <a:cs typeface="Times New Roman"/>
              </a:rPr>
              <a:t> </a:t>
            </a:r>
            <a:r>
              <a:rPr sz="1400" dirty="0">
                <a:solidFill>
                  <a:srgbClr val="0D0D0D"/>
                </a:solidFill>
                <a:latin typeface="Times New Roman"/>
                <a:cs typeface="Times New Roman"/>
              </a:rPr>
              <a:t>filter</a:t>
            </a:r>
            <a:r>
              <a:rPr sz="1400" spc="-40" dirty="0">
                <a:solidFill>
                  <a:srgbClr val="0D0D0D"/>
                </a:solidFill>
                <a:latin typeface="Times New Roman"/>
                <a:cs typeface="Times New Roman"/>
              </a:rPr>
              <a:t> </a:t>
            </a:r>
            <a:r>
              <a:rPr sz="1400" dirty="0">
                <a:solidFill>
                  <a:srgbClr val="0D0D0D"/>
                </a:solidFill>
                <a:latin typeface="Times New Roman"/>
                <a:cs typeface="Times New Roman"/>
              </a:rPr>
              <a:t>pa</a:t>
            </a:r>
            <a:r>
              <a:rPr sz="1400" spc="5" dirty="0">
                <a:solidFill>
                  <a:srgbClr val="0D0D0D"/>
                </a:solidFill>
                <a:latin typeface="Times New Roman"/>
                <a:cs typeface="Times New Roman"/>
              </a:rPr>
              <a:t>p</a:t>
            </a:r>
            <a:r>
              <a:rPr sz="1400" dirty="0">
                <a:solidFill>
                  <a:srgbClr val="0D0D0D"/>
                </a:solidFill>
                <a:latin typeface="Times New Roman"/>
                <a:cs typeface="Times New Roman"/>
              </a:rPr>
              <a:t>e</a:t>
            </a:r>
            <a:r>
              <a:rPr sz="1400" spc="-75" dirty="0">
                <a:solidFill>
                  <a:srgbClr val="0D0D0D"/>
                </a:solidFill>
                <a:latin typeface="Times New Roman"/>
                <a:cs typeface="Times New Roman"/>
              </a:rPr>
              <a:t>r</a:t>
            </a:r>
            <a:r>
              <a:rPr sz="1400" dirty="0">
                <a:solidFill>
                  <a:srgbClr val="0D0D0D"/>
                </a:solidFill>
                <a:latin typeface="Times New Roman"/>
                <a:cs typeface="Times New Roman"/>
              </a:rPr>
              <a:t>.</a:t>
            </a:r>
            <a:endParaRPr sz="1400">
              <a:latin typeface="Times New Roman"/>
              <a:cs typeface="Times New Roman"/>
            </a:endParaRPr>
          </a:p>
        </p:txBody>
      </p:sp>
      <p:sp>
        <p:nvSpPr>
          <p:cNvPr id="10" name="object 10"/>
          <p:cNvSpPr/>
          <p:nvPr/>
        </p:nvSpPr>
        <p:spPr>
          <a:xfrm>
            <a:off x="0" y="0"/>
            <a:ext cx="1459992" cy="685799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0" y="0"/>
            <a:ext cx="1066800" cy="6857998"/>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8277" y="222142"/>
            <a:ext cx="5593080" cy="1169670"/>
          </a:xfrm>
          <a:prstGeom prst="rect">
            <a:avLst/>
          </a:prstGeom>
        </p:spPr>
        <p:txBody>
          <a:bodyPr vert="horz" wrap="square" lIns="0" tIns="0" rIns="0" bIns="0" rtlCol="0">
            <a:spAutoFit/>
          </a:bodyPr>
          <a:lstStyle/>
          <a:p>
            <a:pPr marL="12700" marR="5080">
              <a:lnSpc>
                <a:spcPct val="100000"/>
              </a:lnSpc>
            </a:pPr>
            <a:r>
              <a:rPr sz="2000" dirty="0">
                <a:latin typeface="Times New Roman"/>
                <a:cs typeface="Times New Roman"/>
              </a:rPr>
              <a:t>RGB</a:t>
            </a:r>
            <a:r>
              <a:rPr sz="2000" spc="-15"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o</a:t>
            </a:r>
            <a:r>
              <a:rPr sz="2000" spc="5" dirty="0">
                <a:latin typeface="Times New Roman"/>
                <a:cs typeface="Times New Roman"/>
              </a:rPr>
              <a:t>f</a:t>
            </a:r>
            <a:r>
              <a:rPr sz="2000" dirty="0">
                <a:latin typeface="Times New Roman"/>
                <a:cs typeface="Times New Roman"/>
              </a:rPr>
              <a:t>i</a:t>
            </a:r>
            <a:r>
              <a:rPr sz="2000" spc="-10" dirty="0">
                <a:latin typeface="Times New Roman"/>
                <a:cs typeface="Times New Roman"/>
              </a:rPr>
              <a:t>l</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plots</a:t>
            </a:r>
            <a:r>
              <a:rPr sz="2000" spc="-40" dirty="0">
                <a:latin typeface="Times New Roman"/>
                <a:cs typeface="Times New Roman"/>
              </a:rPr>
              <a:t> </a:t>
            </a:r>
            <a:r>
              <a:rPr sz="2000" dirty="0">
                <a:latin typeface="Times New Roman"/>
                <a:cs typeface="Times New Roman"/>
              </a:rPr>
              <a:t>of flu</a:t>
            </a:r>
            <a:r>
              <a:rPr sz="2000" spc="10" dirty="0">
                <a:latin typeface="Times New Roman"/>
                <a:cs typeface="Times New Roman"/>
              </a:rPr>
              <a:t>o</a:t>
            </a:r>
            <a:r>
              <a:rPr sz="2000" dirty="0">
                <a:latin typeface="Times New Roman"/>
                <a:cs typeface="Times New Roman"/>
              </a:rPr>
              <a:t>resce</a:t>
            </a:r>
            <a:r>
              <a:rPr sz="2000" spc="-10" dirty="0">
                <a:latin typeface="Times New Roman"/>
                <a:cs typeface="Times New Roman"/>
              </a:rPr>
              <a:t>n</a:t>
            </a:r>
            <a:r>
              <a:rPr sz="2000" dirty="0">
                <a:latin typeface="Times New Roman"/>
                <a:cs typeface="Times New Roman"/>
              </a:rPr>
              <a:t>t</a:t>
            </a:r>
            <a:r>
              <a:rPr sz="2000" spc="-50" dirty="0">
                <a:latin typeface="Times New Roman"/>
                <a:cs typeface="Times New Roman"/>
              </a:rPr>
              <a:t> </a:t>
            </a:r>
            <a:r>
              <a:rPr sz="2000" spc="-25" dirty="0">
                <a:latin typeface="Times New Roman"/>
                <a:cs typeface="Times New Roman"/>
              </a:rPr>
              <a:t>m</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sco</a:t>
            </a:r>
            <a:r>
              <a:rPr sz="2000" spc="5" dirty="0">
                <a:latin typeface="Times New Roman"/>
                <a:cs typeface="Times New Roman"/>
              </a:rPr>
              <a:t>p</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i</a:t>
            </a:r>
            <a:r>
              <a:rPr sz="2000" spc="-30" dirty="0">
                <a:latin typeface="Times New Roman"/>
                <a:cs typeface="Times New Roman"/>
              </a:rPr>
              <a:t>m</a:t>
            </a:r>
            <a:r>
              <a:rPr sz="2000" dirty="0">
                <a:latin typeface="Times New Roman"/>
                <a:cs typeface="Times New Roman"/>
              </a:rPr>
              <a:t>ages </a:t>
            </a:r>
            <a:r>
              <a:rPr sz="2000" spc="10" dirty="0">
                <a:latin typeface="Times New Roman"/>
                <a:cs typeface="Times New Roman"/>
              </a:rPr>
              <a:t>o</a:t>
            </a:r>
            <a:r>
              <a:rPr sz="2000" dirty="0">
                <a:latin typeface="Times New Roman"/>
                <a:cs typeface="Times New Roman"/>
              </a:rPr>
              <a:t>f APTES-</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ifi</a:t>
            </a:r>
            <a:r>
              <a:rPr sz="2000" spc="-10" dirty="0">
                <a:latin typeface="Times New Roman"/>
                <a:cs typeface="Times New Roman"/>
              </a:rPr>
              <a:t>e</a:t>
            </a:r>
            <a:r>
              <a:rPr sz="2000" dirty="0">
                <a:latin typeface="Times New Roman"/>
                <a:cs typeface="Times New Roman"/>
              </a:rPr>
              <a:t>d</a:t>
            </a:r>
            <a:r>
              <a:rPr sz="2000" spc="-50" dirty="0">
                <a:latin typeface="Times New Roman"/>
                <a:cs typeface="Times New Roman"/>
              </a:rPr>
              <a:t> </a:t>
            </a:r>
            <a:r>
              <a:rPr sz="2000" dirty="0">
                <a:latin typeface="Times New Roman"/>
                <a:cs typeface="Times New Roman"/>
              </a:rPr>
              <a:t>sa</a:t>
            </a:r>
            <a:r>
              <a:rPr sz="2000" spc="-25" dirty="0">
                <a:latin typeface="Times New Roman"/>
                <a:cs typeface="Times New Roman"/>
              </a:rPr>
              <a:t>m</a:t>
            </a:r>
            <a:r>
              <a:rPr sz="2000" dirty="0">
                <a:latin typeface="Times New Roman"/>
                <a:cs typeface="Times New Roman"/>
              </a:rPr>
              <a:t>ples</a:t>
            </a:r>
            <a:r>
              <a:rPr sz="2000" spc="-10" dirty="0">
                <a:latin typeface="Times New Roman"/>
                <a:cs typeface="Times New Roman"/>
              </a:rPr>
              <a:t> </a:t>
            </a:r>
            <a:r>
              <a:rPr sz="2000" dirty="0">
                <a:latin typeface="Times New Roman"/>
                <a:cs typeface="Times New Roman"/>
              </a:rPr>
              <a:t>that</a:t>
            </a:r>
            <a:r>
              <a:rPr sz="2000" spc="-15" dirty="0">
                <a:latin typeface="Times New Roman"/>
                <a:cs typeface="Times New Roman"/>
              </a:rPr>
              <a:t> </a:t>
            </a:r>
            <a:r>
              <a:rPr sz="2000" dirty="0">
                <a:latin typeface="Times New Roman"/>
                <a:cs typeface="Times New Roman"/>
              </a:rPr>
              <a:t>we</a:t>
            </a:r>
            <a:r>
              <a:rPr sz="2000" spc="5" dirty="0">
                <a:latin typeface="Times New Roman"/>
                <a:cs typeface="Times New Roman"/>
              </a:rPr>
              <a:t>r</a:t>
            </a:r>
            <a:r>
              <a:rPr sz="2000" dirty="0">
                <a:latin typeface="Times New Roman"/>
                <a:cs typeface="Times New Roman"/>
              </a:rPr>
              <a:t>e</a:t>
            </a:r>
            <a:r>
              <a:rPr sz="2000" spc="-10" dirty="0">
                <a:latin typeface="Times New Roman"/>
                <a:cs typeface="Times New Roman"/>
              </a:rPr>
              <a:t> </a:t>
            </a:r>
            <a:r>
              <a:rPr sz="2000" dirty="0">
                <a:latin typeface="Times New Roman"/>
                <a:cs typeface="Times New Roman"/>
              </a:rPr>
              <a:t>trea</a:t>
            </a:r>
            <a:r>
              <a:rPr sz="2000" spc="-10" dirty="0">
                <a:latin typeface="Times New Roman"/>
                <a:cs typeface="Times New Roman"/>
              </a:rPr>
              <a:t>t</a:t>
            </a:r>
            <a:r>
              <a:rPr sz="2000" dirty="0">
                <a:latin typeface="Times New Roman"/>
                <a:cs typeface="Times New Roman"/>
              </a:rPr>
              <a:t>ed</a:t>
            </a:r>
            <a:r>
              <a:rPr sz="2000" spc="-30" dirty="0">
                <a:latin typeface="Times New Roman"/>
                <a:cs typeface="Times New Roman"/>
              </a:rPr>
              <a:t> </a:t>
            </a:r>
            <a:r>
              <a:rPr sz="2000" dirty="0">
                <a:latin typeface="Times New Roman"/>
                <a:cs typeface="Times New Roman"/>
              </a:rPr>
              <a:t>with </a:t>
            </a:r>
            <a:r>
              <a:rPr sz="2000" spc="5" dirty="0">
                <a:latin typeface="Times New Roman"/>
                <a:cs typeface="Times New Roman"/>
              </a:rPr>
              <a:t>YOYO</a:t>
            </a:r>
            <a:r>
              <a:rPr sz="2000" dirty="0">
                <a:latin typeface="Times New Roman"/>
                <a:cs typeface="Times New Roman"/>
              </a:rPr>
              <a:t>-1</a:t>
            </a:r>
            <a:r>
              <a:rPr sz="2000" spc="-30" dirty="0">
                <a:latin typeface="Times New Roman"/>
                <a:cs typeface="Times New Roman"/>
              </a:rPr>
              <a:t> </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l</a:t>
            </a:r>
            <a:r>
              <a:rPr sz="2000" spc="-145" dirty="0">
                <a:latin typeface="Times New Roman"/>
                <a:cs typeface="Times New Roman"/>
              </a:rPr>
              <a:t>y</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or</a:t>
            </a:r>
            <a:r>
              <a:rPr sz="2000" spc="-85" dirty="0">
                <a:latin typeface="Times New Roman"/>
                <a:cs typeface="Times New Roman"/>
              </a:rPr>
              <a:t> </a:t>
            </a:r>
            <a:r>
              <a:rPr sz="2000" dirty="0">
                <a:latin typeface="Times New Roman"/>
                <a:cs typeface="Times New Roman"/>
              </a:rPr>
              <a:t>Y</a:t>
            </a:r>
            <a:r>
              <a:rPr sz="2000" spc="5" dirty="0">
                <a:latin typeface="Times New Roman"/>
                <a:cs typeface="Times New Roman"/>
              </a:rPr>
              <a:t>O</a:t>
            </a:r>
            <a:r>
              <a:rPr sz="2000" dirty="0">
                <a:latin typeface="Times New Roman"/>
                <a:cs typeface="Times New Roman"/>
              </a:rPr>
              <a:t>Y</a:t>
            </a:r>
            <a:r>
              <a:rPr sz="2000" spc="15" dirty="0">
                <a:latin typeface="Times New Roman"/>
                <a:cs typeface="Times New Roman"/>
              </a:rPr>
              <a:t>O</a:t>
            </a:r>
            <a:r>
              <a:rPr sz="2000" dirty="0">
                <a:latin typeface="Times New Roman"/>
                <a:cs typeface="Times New Roman"/>
              </a:rPr>
              <a:t>-1</a:t>
            </a:r>
            <a:r>
              <a:rPr sz="2000" spc="-30" dirty="0">
                <a:latin typeface="Times New Roman"/>
                <a:cs typeface="Times New Roman"/>
              </a:rPr>
              <a:t> </a:t>
            </a:r>
            <a:r>
              <a:rPr sz="2000" dirty="0">
                <a:latin typeface="Times New Roman"/>
                <a:cs typeface="Times New Roman"/>
              </a:rPr>
              <a:t>and D</a:t>
            </a:r>
            <a:r>
              <a:rPr sz="2000" spc="5" dirty="0">
                <a:latin typeface="Times New Roman"/>
                <a:cs typeface="Times New Roman"/>
              </a:rPr>
              <a:t>N</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given o</a:t>
            </a:r>
            <a:r>
              <a:rPr sz="2000" spc="5" dirty="0">
                <a:latin typeface="Times New Roman"/>
                <a:cs typeface="Times New Roman"/>
              </a:rPr>
              <a:t>r</a:t>
            </a:r>
            <a:r>
              <a:rPr sz="2000" dirty="0">
                <a:latin typeface="Times New Roman"/>
                <a:cs typeface="Times New Roman"/>
              </a:rPr>
              <a:t>de</a:t>
            </a:r>
            <a:r>
              <a:rPr sz="2000" spc="-75" dirty="0">
                <a:latin typeface="Times New Roman"/>
                <a:cs typeface="Times New Roman"/>
              </a:rPr>
              <a:t>r</a:t>
            </a:r>
            <a:r>
              <a:rPr sz="2000" dirty="0">
                <a:latin typeface="Times New Roman"/>
                <a:cs typeface="Times New Roman"/>
              </a:rPr>
              <a:t>,</a:t>
            </a:r>
            <a:r>
              <a:rPr sz="2000" spc="-45"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l</a:t>
            </a:r>
            <a:r>
              <a:rPr sz="2000" spc="-10" dirty="0">
                <a:latin typeface="Times New Roman"/>
                <a:cs typeface="Times New Roman"/>
              </a:rPr>
              <a:t>l</a:t>
            </a:r>
            <a:r>
              <a:rPr sz="2000" dirty="0">
                <a:latin typeface="Times New Roman"/>
                <a:cs typeface="Times New Roman"/>
              </a:rPr>
              <a:t>o</a:t>
            </a:r>
            <a:r>
              <a:rPr sz="2000" spc="10" dirty="0">
                <a:latin typeface="Times New Roman"/>
                <a:cs typeface="Times New Roman"/>
              </a:rPr>
              <a:t>w</a:t>
            </a:r>
            <a:r>
              <a:rPr sz="2000" dirty="0">
                <a:latin typeface="Times New Roman"/>
                <a:cs typeface="Times New Roman"/>
              </a:rPr>
              <a:t>ed</a:t>
            </a:r>
            <a:r>
              <a:rPr sz="2000" spc="-40"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was</a:t>
            </a:r>
            <a:r>
              <a:rPr sz="2000" spc="5" dirty="0">
                <a:latin typeface="Times New Roman"/>
                <a:cs typeface="Times New Roman"/>
              </a:rPr>
              <a:t>h</a:t>
            </a:r>
            <a:r>
              <a:rPr sz="2000" dirty="0">
                <a:latin typeface="Times New Roman"/>
                <a:cs typeface="Times New Roman"/>
              </a:rPr>
              <a:t>ing</a:t>
            </a:r>
            <a:r>
              <a:rPr sz="2000" spc="-30" dirty="0">
                <a:latin typeface="Times New Roman"/>
                <a:cs typeface="Times New Roman"/>
              </a:rPr>
              <a:t> </a:t>
            </a:r>
            <a:r>
              <a:rPr sz="2000" dirty="0">
                <a:latin typeface="Times New Roman"/>
                <a:cs typeface="Times New Roman"/>
              </a:rPr>
              <a:t>and incu</a:t>
            </a:r>
            <a:r>
              <a:rPr sz="2000" spc="10" dirty="0">
                <a:latin typeface="Times New Roman"/>
                <a:cs typeface="Times New Roman"/>
              </a:rPr>
              <a:t>b</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a:t>
            </a:r>
            <a:r>
              <a:rPr sz="2000" spc="20" dirty="0">
                <a:latin typeface="Times New Roman"/>
                <a:cs typeface="Times New Roman"/>
              </a:rPr>
              <a:t>n</a:t>
            </a:r>
            <a:r>
              <a:rPr sz="2000" dirty="0">
                <a:latin typeface="Times New Roman"/>
                <a:cs typeface="Times New Roman"/>
              </a:rPr>
              <a:t>.</a:t>
            </a:r>
            <a:endParaRPr sz="2000">
              <a:latin typeface="Times New Roman"/>
              <a:cs typeface="Times New Roman"/>
            </a:endParaRPr>
          </a:p>
        </p:txBody>
      </p:sp>
      <p:sp>
        <p:nvSpPr>
          <p:cNvPr id="3" name="object 3"/>
          <p:cNvSpPr txBox="1"/>
          <p:nvPr/>
        </p:nvSpPr>
        <p:spPr>
          <a:xfrm>
            <a:off x="1997711" y="6679920"/>
            <a:ext cx="7143750" cy="221615"/>
          </a:xfrm>
          <a:prstGeom prst="rect">
            <a:avLst/>
          </a:prstGeom>
        </p:spPr>
        <p:txBody>
          <a:bodyPr vert="horz" wrap="square" lIns="0" tIns="0" rIns="0" bIns="0" rtlCol="0">
            <a:spAutoFit/>
          </a:bodyPr>
          <a:lstStyle/>
          <a:p>
            <a:pPr marL="12700">
              <a:lnSpc>
                <a:spcPct val="100000"/>
              </a:lnSpc>
            </a:pPr>
            <a:r>
              <a:rPr sz="1400" dirty="0">
                <a:solidFill>
                  <a:srgbClr val="0D0D0D"/>
                </a:solidFill>
                <a:latin typeface="Times New Roman"/>
                <a:cs typeface="Times New Roman"/>
              </a:rPr>
              <a:t>R</a:t>
            </a:r>
            <a:r>
              <a:rPr sz="1400" spc="-10" dirty="0">
                <a:solidFill>
                  <a:srgbClr val="0D0D0D"/>
                </a:solidFill>
                <a:latin typeface="Times New Roman"/>
                <a:cs typeface="Times New Roman"/>
              </a:rPr>
              <a:t>G</a:t>
            </a:r>
            <a:r>
              <a:rPr sz="1400" dirty="0">
                <a:solidFill>
                  <a:srgbClr val="0D0D0D"/>
                </a:solidFill>
                <a:latin typeface="Times New Roman"/>
                <a:cs typeface="Times New Roman"/>
              </a:rPr>
              <a:t>B pr</a:t>
            </a:r>
            <a:r>
              <a:rPr sz="1400" spc="5" dirty="0">
                <a:solidFill>
                  <a:srgbClr val="0D0D0D"/>
                </a:solidFill>
                <a:latin typeface="Times New Roman"/>
                <a:cs typeface="Times New Roman"/>
              </a:rPr>
              <a:t>o</a:t>
            </a:r>
            <a:r>
              <a:rPr sz="1400" dirty="0">
                <a:solidFill>
                  <a:srgbClr val="0D0D0D"/>
                </a:solidFill>
                <a:latin typeface="Times New Roman"/>
                <a:cs typeface="Times New Roman"/>
              </a:rPr>
              <a:t>file</a:t>
            </a:r>
            <a:r>
              <a:rPr sz="1400" spc="-50" dirty="0">
                <a:solidFill>
                  <a:srgbClr val="0D0D0D"/>
                </a:solidFill>
                <a:latin typeface="Times New Roman"/>
                <a:cs typeface="Times New Roman"/>
              </a:rPr>
              <a:t> </a:t>
            </a:r>
            <a:r>
              <a:rPr sz="1400" dirty="0">
                <a:solidFill>
                  <a:srgbClr val="0D0D0D"/>
                </a:solidFill>
                <a:latin typeface="Times New Roman"/>
                <a:cs typeface="Times New Roman"/>
              </a:rPr>
              <a:t>plots</a:t>
            </a:r>
            <a:r>
              <a:rPr sz="1400" spc="-10" dirty="0">
                <a:solidFill>
                  <a:srgbClr val="0D0D0D"/>
                </a:solidFill>
                <a:latin typeface="Times New Roman"/>
                <a:cs typeface="Times New Roman"/>
              </a:rPr>
              <a:t> </a:t>
            </a:r>
            <a:r>
              <a:rPr sz="1400" dirty="0">
                <a:solidFill>
                  <a:srgbClr val="0D0D0D"/>
                </a:solidFill>
                <a:latin typeface="Times New Roman"/>
                <a:cs typeface="Times New Roman"/>
              </a:rPr>
              <a:t>of</a:t>
            </a:r>
            <a:r>
              <a:rPr sz="1400" spc="-15" dirty="0">
                <a:solidFill>
                  <a:srgbClr val="0D0D0D"/>
                </a:solidFill>
                <a:latin typeface="Times New Roman"/>
                <a:cs typeface="Times New Roman"/>
              </a:rPr>
              <a:t> </a:t>
            </a:r>
            <a:r>
              <a:rPr sz="1400" dirty="0">
                <a:solidFill>
                  <a:srgbClr val="0D0D0D"/>
                </a:solidFill>
                <a:latin typeface="Times New Roman"/>
                <a:cs typeface="Times New Roman"/>
              </a:rPr>
              <a:t>the</a:t>
            </a:r>
            <a:r>
              <a:rPr sz="1400" spc="-15" dirty="0">
                <a:solidFill>
                  <a:srgbClr val="0D0D0D"/>
                </a:solidFill>
                <a:latin typeface="Times New Roman"/>
                <a:cs typeface="Times New Roman"/>
              </a:rPr>
              <a:t> </a:t>
            </a:r>
            <a:r>
              <a:rPr sz="1400" dirty="0">
                <a:solidFill>
                  <a:srgbClr val="0D0D0D"/>
                </a:solidFill>
                <a:latin typeface="Times New Roman"/>
                <a:cs typeface="Times New Roman"/>
              </a:rPr>
              <a:t>dat</a:t>
            </a:r>
            <a:r>
              <a:rPr sz="1400" spc="5" dirty="0">
                <a:solidFill>
                  <a:srgbClr val="0D0D0D"/>
                </a:solidFill>
                <a:latin typeface="Times New Roman"/>
                <a:cs typeface="Times New Roman"/>
              </a:rPr>
              <a:t>a</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publis</a:t>
            </a:r>
            <a:r>
              <a:rPr sz="1400" spc="-10" dirty="0">
                <a:solidFill>
                  <a:srgbClr val="0D0D0D"/>
                </a:solidFill>
                <a:latin typeface="Times New Roman"/>
                <a:cs typeface="Times New Roman"/>
              </a:rPr>
              <a:t>h</a:t>
            </a:r>
            <a:r>
              <a:rPr sz="1400" dirty="0">
                <a:solidFill>
                  <a:srgbClr val="0D0D0D"/>
                </a:solidFill>
                <a:latin typeface="Times New Roman"/>
                <a:cs typeface="Times New Roman"/>
              </a:rPr>
              <a:t>ed</a:t>
            </a:r>
            <a:r>
              <a:rPr sz="1400" spc="-45" dirty="0">
                <a:solidFill>
                  <a:srgbClr val="0D0D0D"/>
                </a:solidFill>
                <a:latin typeface="Times New Roman"/>
                <a:cs typeface="Times New Roman"/>
              </a:rPr>
              <a:t> </a:t>
            </a:r>
            <a:r>
              <a:rPr sz="1400" dirty="0">
                <a:solidFill>
                  <a:srgbClr val="0D0D0D"/>
                </a:solidFill>
                <a:latin typeface="Times New Roman"/>
                <a:cs typeface="Times New Roman"/>
              </a:rPr>
              <a:t>in</a:t>
            </a:r>
            <a:r>
              <a:rPr sz="1400" spc="-55" dirty="0">
                <a:solidFill>
                  <a:srgbClr val="0D0D0D"/>
                </a:solidFill>
                <a:latin typeface="Times New Roman"/>
                <a:cs typeface="Times New Roman"/>
              </a:rPr>
              <a:t> </a:t>
            </a: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7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2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1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5" dirty="0">
                <a:solidFill>
                  <a:srgbClr val="0D0D0D"/>
                </a:solidFill>
                <a:latin typeface="Times New Roman"/>
                <a:cs typeface="Times New Roman"/>
              </a:rPr>
              <a:t>h</a:t>
            </a:r>
            <a:r>
              <a:rPr sz="1400" dirty="0">
                <a:solidFill>
                  <a:srgbClr val="0D0D0D"/>
                </a:solidFill>
                <a:latin typeface="Times New Roman"/>
                <a:cs typeface="Times New Roman"/>
              </a:rPr>
              <a:t>,</a:t>
            </a:r>
            <a:r>
              <a:rPr sz="1400" spc="-3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5"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10" dirty="0">
                <a:solidFill>
                  <a:srgbClr val="0D0D0D"/>
                </a:solidFill>
                <a:latin typeface="Times New Roman"/>
                <a:cs typeface="Times New Roman"/>
              </a:rPr>
              <a:t>l</a:t>
            </a:r>
            <a:r>
              <a:rPr sz="1400" dirty="0">
                <a:solidFill>
                  <a:srgbClr val="0D0D0D"/>
                </a:solidFill>
                <a:latin typeface="Times New Roman"/>
                <a:cs typeface="Times New Roman"/>
              </a:rPr>
              <a:t>. </a:t>
            </a:r>
            <a:r>
              <a:rPr sz="1400" spc="-3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4" name="object 4"/>
          <p:cNvSpPr/>
          <p:nvPr/>
        </p:nvSpPr>
        <p:spPr>
          <a:xfrm>
            <a:off x="1582164" y="2038350"/>
            <a:ext cx="7351379" cy="20002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82164" y="4476750"/>
            <a:ext cx="7351379" cy="20002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990850" y="1809750"/>
            <a:ext cx="1036320" cy="1524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488429" y="1809750"/>
            <a:ext cx="1295400" cy="2286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545329" y="1524000"/>
            <a:ext cx="1360170" cy="2286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602229" y="4267200"/>
            <a:ext cx="1878330" cy="1524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294120" y="4267200"/>
            <a:ext cx="1831719" cy="228600"/>
          </a:xfrm>
          <a:prstGeom prst="rect">
            <a:avLst/>
          </a:prstGeom>
          <a:blipFill>
            <a:blip r:embed="rId9" cstate="print"/>
            <a:stretch>
              <a:fillRect/>
            </a:stretch>
          </a:blipFill>
        </p:spPr>
        <p:txBody>
          <a:bodyPr wrap="square" lIns="0" tIns="0" rIns="0" bIns="0" rtlCol="0"/>
          <a:lstStyle/>
          <a:p>
            <a:endParaRPr/>
          </a:p>
        </p:txBody>
      </p:sp>
      <p:sp>
        <p:nvSpPr>
          <p:cNvPr id="11" name="object 11"/>
          <p:cNvSpPr txBox="1"/>
          <p:nvPr/>
        </p:nvSpPr>
        <p:spPr>
          <a:xfrm>
            <a:off x="1450595" y="206457"/>
            <a:ext cx="109855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(Figu</a:t>
            </a:r>
            <a:r>
              <a:rPr sz="2000" b="1" spc="-40" dirty="0">
                <a:latin typeface="Times New Roman"/>
                <a:cs typeface="Times New Roman"/>
              </a:rPr>
              <a:t>r</a:t>
            </a:r>
            <a:r>
              <a:rPr sz="2000" b="1" dirty="0">
                <a:latin typeface="Times New Roman"/>
                <a:cs typeface="Times New Roman"/>
              </a:rPr>
              <a:t>e</a:t>
            </a:r>
            <a:r>
              <a:rPr sz="2000" b="1" spc="-35" dirty="0">
                <a:latin typeface="Times New Roman"/>
                <a:cs typeface="Times New Roman"/>
              </a:rPr>
              <a:t> </a:t>
            </a:r>
            <a:r>
              <a:rPr sz="2000" b="1" dirty="0">
                <a:latin typeface="Times New Roman"/>
                <a:cs typeface="Times New Roman"/>
              </a:rPr>
              <a:t>1)</a:t>
            </a:r>
            <a:endParaRPr sz="2000">
              <a:latin typeface="Times New Roman"/>
              <a:cs typeface="Times New Roman"/>
            </a:endParaRPr>
          </a:p>
        </p:txBody>
      </p:sp>
      <p:sp>
        <p:nvSpPr>
          <p:cNvPr id="12" name="object 12"/>
          <p:cNvSpPr/>
          <p:nvPr/>
        </p:nvSpPr>
        <p:spPr>
          <a:xfrm>
            <a:off x="0" y="0"/>
            <a:ext cx="1459992" cy="685799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0" y="0"/>
            <a:ext cx="1066800" cy="6857998"/>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p:nvPr/>
        </p:nvSpPr>
        <p:spPr>
          <a:xfrm>
            <a:off x="7429886" y="2287"/>
            <a:ext cx="1665605" cy="152400"/>
          </a:xfrm>
          <a:prstGeom prst="rect">
            <a:avLst/>
          </a:prstGeom>
        </p:spPr>
        <p:txBody>
          <a:bodyPr vert="horz" wrap="square" lIns="0" tIns="0" rIns="0" bIns="0" rtlCol="0">
            <a:spAutoFit/>
          </a:bodyPr>
          <a:lstStyle/>
          <a:p>
            <a:pPr marL="12700">
              <a:lnSpc>
                <a:spcPts val="137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2215" y="2957574"/>
            <a:ext cx="5970513" cy="150012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982215" y="4900674"/>
            <a:ext cx="5970513" cy="150012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126242" y="2785993"/>
            <a:ext cx="841665" cy="114300"/>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5966825" y="2785993"/>
            <a:ext cx="1052081" cy="17145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4388754" y="2514600"/>
            <a:ext cx="1104683" cy="171450"/>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2810636" y="4743450"/>
            <a:ext cx="1525524" cy="114300"/>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5809122" y="4743450"/>
            <a:ext cx="1487676" cy="171450"/>
          </a:xfrm>
          <a:prstGeom prst="rect">
            <a:avLst/>
          </a:prstGeom>
          <a:blipFill>
            <a:blip r:embed="rId9" cstate="print"/>
            <a:stretch>
              <a:fillRect/>
            </a:stretch>
          </a:blip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10366" rIns="0" bIns="0" rtlCol="0">
            <a:spAutoFit/>
          </a:bodyPr>
          <a:lstStyle/>
          <a:p>
            <a:pPr marL="1971675">
              <a:lnSpc>
                <a:spcPct val="100000"/>
              </a:lnSpc>
            </a:pPr>
            <a:r>
              <a:rPr dirty="0"/>
              <a:t>Interpret</a:t>
            </a:r>
            <a:r>
              <a:rPr spc="-15" dirty="0"/>
              <a:t>a</a:t>
            </a:r>
            <a:r>
              <a:rPr dirty="0"/>
              <a:t>tion of</a:t>
            </a:r>
            <a:r>
              <a:rPr spc="5" dirty="0"/>
              <a:t> </a:t>
            </a:r>
            <a:r>
              <a:rPr dirty="0"/>
              <a:t>Figure</a:t>
            </a:r>
            <a:r>
              <a:rPr spc="10" dirty="0"/>
              <a:t> </a:t>
            </a:r>
            <a:r>
              <a:rPr dirty="0"/>
              <a:t>1</a:t>
            </a:r>
          </a:p>
        </p:txBody>
      </p:sp>
      <p:sp>
        <p:nvSpPr>
          <p:cNvPr id="10" name="object 10"/>
          <p:cNvSpPr txBox="1">
            <a:spLocks noGrp="1"/>
          </p:cNvSpPr>
          <p:nvPr>
            <p:ph type="body" idx="1"/>
          </p:nvPr>
        </p:nvSpPr>
        <p:spPr>
          <a:prstGeom prst="rect">
            <a:avLst/>
          </a:prstGeom>
        </p:spPr>
        <p:txBody>
          <a:bodyPr vert="horz" wrap="square" lIns="0" tIns="0" rIns="0" bIns="0" rtlCol="0">
            <a:spAutoFit/>
          </a:bodyPr>
          <a:lstStyle/>
          <a:p>
            <a:pPr marL="580390" marR="5080">
              <a:lnSpc>
                <a:spcPct val="100699"/>
              </a:lnSpc>
            </a:pPr>
            <a:r>
              <a:rPr spc="-25" dirty="0">
                <a:latin typeface="Arial"/>
                <a:cs typeface="Arial"/>
              </a:rPr>
              <a:t>►</a:t>
            </a:r>
            <a:r>
              <a:rPr spc="-140" dirty="0">
                <a:latin typeface="Arial"/>
                <a:cs typeface="Arial"/>
              </a:rPr>
              <a:t> </a:t>
            </a:r>
            <a:r>
              <a:rPr spc="-80" dirty="0"/>
              <a:t>Y</a:t>
            </a:r>
            <a:r>
              <a:rPr spc="-65" dirty="0"/>
              <a:t>O</a:t>
            </a:r>
            <a:r>
              <a:rPr spc="-80" dirty="0"/>
              <a:t>Y</a:t>
            </a:r>
            <a:r>
              <a:rPr spc="-5" dirty="0"/>
              <a:t>O-</a:t>
            </a:r>
            <a:r>
              <a:rPr spc="-15" dirty="0"/>
              <a:t>1</a:t>
            </a:r>
            <a:r>
              <a:rPr spc="-60" dirty="0">
                <a:latin typeface="Times New Roman"/>
                <a:cs typeface="Times New Roman"/>
              </a:rPr>
              <a:t> </a:t>
            </a:r>
            <a:r>
              <a:rPr dirty="0"/>
              <a:t>l</a:t>
            </a:r>
            <a:r>
              <a:rPr spc="-10" dirty="0"/>
              <a:t>e</a:t>
            </a:r>
            <a:r>
              <a:rPr dirty="0"/>
              <a:t>ads</a:t>
            </a:r>
            <a:r>
              <a:rPr spc="-60" dirty="0">
                <a:latin typeface="Times New Roman"/>
                <a:cs typeface="Times New Roman"/>
              </a:rPr>
              <a:t> </a:t>
            </a:r>
            <a:r>
              <a:rPr spc="-40" dirty="0"/>
              <a:t>t</a:t>
            </a:r>
            <a:r>
              <a:rPr dirty="0"/>
              <a:t>o</a:t>
            </a:r>
            <a:r>
              <a:rPr spc="-60" dirty="0">
                <a:latin typeface="Times New Roman"/>
                <a:cs typeface="Times New Roman"/>
              </a:rPr>
              <a:t> </a:t>
            </a:r>
            <a:r>
              <a:rPr dirty="0"/>
              <a:t>a</a:t>
            </a:r>
            <a:r>
              <a:rPr spc="-80" dirty="0">
                <a:latin typeface="Times New Roman"/>
                <a:cs typeface="Times New Roman"/>
              </a:rPr>
              <a:t> </a:t>
            </a:r>
            <a:r>
              <a:rPr dirty="0"/>
              <a:t>cha</a:t>
            </a:r>
            <a:r>
              <a:rPr spc="-55" dirty="0"/>
              <a:t>r</a:t>
            </a:r>
            <a:r>
              <a:rPr spc="-15" dirty="0"/>
              <a:t>a</a:t>
            </a:r>
            <a:r>
              <a:rPr spc="-10" dirty="0"/>
              <a:t>c</a:t>
            </a:r>
            <a:r>
              <a:rPr spc="-35" dirty="0"/>
              <a:t>t</a:t>
            </a:r>
            <a:r>
              <a:rPr spc="-10" dirty="0"/>
              <a:t>eri</a:t>
            </a:r>
            <a:r>
              <a:rPr spc="-20" dirty="0"/>
              <a:t>s</a:t>
            </a:r>
            <a:r>
              <a:rPr dirty="0"/>
              <a:t>ti</a:t>
            </a:r>
            <a:r>
              <a:rPr spc="-15" dirty="0"/>
              <a:t>c</a:t>
            </a:r>
            <a:r>
              <a:rPr spc="-105" dirty="0">
                <a:latin typeface="Times New Roman"/>
                <a:cs typeface="Times New Roman"/>
              </a:rPr>
              <a:t> </a:t>
            </a:r>
            <a:r>
              <a:rPr spc="-15" dirty="0"/>
              <a:t>g</a:t>
            </a:r>
            <a:r>
              <a:rPr spc="-50" dirty="0"/>
              <a:t>r</a:t>
            </a:r>
            <a:r>
              <a:rPr spc="-15" dirty="0"/>
              <a:t>e</a:t>
            </a:r>
            <a:r>
              <a:rPr spc="-10" dirty="0"/>
              <a:t>e</a:t>
            </a:r>
            <a:r>
              <a:rPr dirty="0"/>
              <a:t>n</a:t>
            </a:r>
            <a:r>
              <a:rPr spc="-60" dirty="0">
                <a:latin typeface="Times New Roman"/>
                <a:cs typeface="Times New Roman"/>
              </a:rPr>
              <a:t> </a:t>
            </a:r>
            <a:r>
              <a:rPr spc="-5" dirty="0"/>
              <a:t>f</a:t>
            </a:r>
            <a:r>
              <a:rPr dirty="0"/>
              <a:t>l</a:t>
            </a:r>
            <a:r>
              <a:rPr spc="-5" dirty="0"/>
              <a:t>u</a:t>
            </a:r>
            <a:r>
              <a:rPr spc="-10" dirty="0"/>
              <a:t>o</a:t>
            </a:r>
            <a:r>
              <a:rPr spc="-45" dirty="0"/>
              <a:t>r</a:t>
            </a:r>
            <a:r>
              <a:rPr spc="-15" dirty="0"/>
              <a:t>esc</a:t>
            </a:r>
            <a:r>
              <a:rPr spc="-10" dirty="0"/>
              <a:t>e</a:t>
            </a:r>
            <a:r>
              <a:rPr spc="-20" dirty="0"/>
              <a:t>nc</a:t>
            </a:r>
            <a:r>
              <a:rPr spc="-10" dirty="0"/>
              <a:t>e,</a:t>
            </a:r>
            <a:r>
              <a:rPr spc="-10" dirty="0">
                <a:latin typeface="Times New Roman"/>
                <a:cs typeface="Times New Roman"/>
              </a:rPr>
              <a:t> </a:t>
            </a:r>
            <a:r>
              <a:rPr dirty="0"/>
              <a:t>when</a:t>
            </a:r>
            <a:r>
              <a:rPr spc="-70" dirty="0">
                <a:latin typeface="Times New Roman"/>
                <a:cs typeface="Times New Roman"/>
              </a:rPr>
              <a:t> </a:t>
            </a:r>
            <a:r>
              <a:rPr dirty="0"/>
              <a:t>i</a:t>
            </a:r>
            <a:r>
              <a:rPr spc="-25" dirty="0"/>
              <a:t>n</a:t>
            </a:r>
            <a:r>
              <a:rPr spc="-35" dirty="0"/>
              <a:t>t</a:t>
            </a:r>
            <a:r>
              <a:rPr spc="-15" dirty="0"/>
              <a:t>e</a:t>
            </a:r>
            <a:r>
              <a:rPr spc="-40" dirty="0"/>
              <a:t>r</a:t>
            </a:r>
            <a:r>
              <a:rPr spc="-35" dirty="0"/>
              <a:t>c</a:t>
            </a:r>
            <a:r>
              <a:rPr dirty="0"/>
              <a:t>al</a:t>
            </a:r>
            <a:r>
              <a:rPr spc="-20" dirty="0"/>
              <a:t>a</a:t>
            </a:r>
            <a:r>
              <a:rPr spc="-35" dirty="0"/>
              <a:t>t</a:t>
            </a:r>
            <a:r>
              <a:rPr spc="-15" dirty="0"/>
              <a:t>ed</a:t>
            </a:r>
            <a:r>
              <a:rPr spc="-85" dirty="0">
                <a:latin typeface="Times New Roman"/>
                <a:cs typeface="Times New Roman"/>
              </a:rPr>
              <a:t> </a:t>
            </a:r>
            <a:r>
              <a:rPr dirty="0"/>
              <a:t>i</a:t>
            </a:r>
            <a:r>
              <a:rPr spc="-25" dirty="0"/>
              <a:t>n</a:t>
            </a:r>
            <a:r>
              <a:rPr spc="-35" dirty="0"/>
              <a:t>t</a:t>
            </a:r>
            <a:r>
              <a:rPr dirty="0"/>
              <a:t>o</a:t>
            </a:r>
            <a:r>
              <a:rPr spc="-60" dirty="0">
                <a:latin typeface="Times New Roman"/>
                <a:cs typeface="Times New Roman"/>
              </a:rPr>
              <a:t> </a:t>
            </a:r>
            <a:r>
              <a:rPr spc="-20" dirty="0"/>
              <a:t>th</a:t>
            </a:r>
            <a:r>
              <a:rPr spc="-15" dirty="0"/>
              <a:t>e</a:t>
            </a:r>
            <a:r>
              <a:rPr spc="-60" dirty="0">
                <a:latin typeface="Times New Roman"/>
                <a:cs typeface="Times New Roman"/>
              </a:rPr>
              <a:t> </a:t>
            </a:r>
            <a:r>
              <a:rPr spc="-5" dirty="0"/>
              <a:t>doub</a:t>
            </a:r>
            <a:r>
              <a:rPr dirty="0"/>
              <a:t>l</a:t>
            </a:r>
            <a:r>
              <a:rPr spc="-10" dirty="0"/>
              <a:t>e</a:t>
            </a:r>
            <a:r>
              <a:rPr spc="-5" dirty="0"/>
              <a:t>-</a:t>
            </a:r>
            <a:r>
              <a:rPr spc="-30" dirty="0"/>
              <a:t>s</a:t>
            </a:r>
            <a:r>
              <a:rPr spc="-10" dirty="0"/>
              <a:t>t</a:t>
            </a:r>
            <a:r>
              <a:rPr spc="-55" dirty="0"/>
              <a:t>r</a:t>
            </a:r>
            <a:r>
              <a:rPr dirty="0"/>
              <a:t>anded</a:t>
            </a:r>
            <a:r>
              <a:rPr spc="-60" dirty="0">
                <a:latin typeface="Times New Roman"/>
                <a:cs typeface="Times New Roman"/>
              </a:rPr>
              <a:t> </a:t>
            </a:r>
            <a:r>
              <a:rPr spc="-25" dirty="0"/>
              <a:t>DN</a:t>
            </a:r>
            <a:r>
              <a:rPr spc="-10" dirty="0"/>
              <a:t>A,</a:t>
            </a:r>
            <a:r>
              <a:rPr spc="-60" dirty="0">
                <a:latin typeface="Times New Roman"/>
                <a:cs typeface="Times New Roman"/>
              </a:rPr>
              <a:t> </a:t>
            </a:r>
            <a:r>
              <a:rPr dirty="0"/>
              <a:t>as</a:t>
            </a:r>
            <a:r>
              <a:rPr spc="-60" dirty="0">
                <a:latin typeface="Times New Roman"/>
                <a:cs typeface="Times New Roman"/>
              </a:rPr>
              <a:t> </a:t>
            </a:r>
            <a:r>
              <a:rPr spc="-40" dirty="0"/>
              <a:t>c</a:t>
            </a:r>
            <a:r>
              <a:rPr dirty="0"/>
              <a:t>an</a:t>
            </a:r>
            <a:r>
              <a:rPr dirty="0">
                <a:latin typeface="Times New Roman"/>
                <a:cs typeface="Times New Roman"/>
              </a:rPr>
              <a:t> </a:t>
            </a:r>
            <a:r>
              <a:rPr spc="-20" dirty="0"/>
              <a:t>b</a:t>
            </a:r>
            <a:r>
              <a:rPr spc="-15" dirty="0"/>
              <a:t>e</a:t>
            </a:r>
            <a:r>
              <a:rPr spc="-70" dirty="0">
                <a:latin typeface="Times New Roman"/>
                <a:cs typeface="Times New Roman"/>
              </a:rPr>
              <a:t> </a:t>
            </a:r>
            <a:r>
              <a:rPr spc="-20" dirty="0"/>
              <a:t>se</a:t>
            </a:r>
            <a:r>
              <a:rPr spc="-10" dirty="0"/>
              <a:t>e</a:t>
            </a:r>
            <a:r>
              <a:rPr dirty="0"/>
              <a:t>n</a:t>
            </a:r>
            <a:r>
              <a:rPr spc="-60" dirty="0">
                <a:latin typeface="Times New Roman"/>
                <a:cs typeface="Times New Roman"/>
              </a:rPr>
              <a:t> </a:t>
            </a:r>
            <a:r>
              <a:rPr spc="-15" dirty="0"/>
              <a:t>th</a:t>
            </a:r>
            <a:r>
              <a:rPr spc="-50" dirty="0"/>
              <a:t>r</a:t>
            </a:r>
            <a:r>
              <a:rPr spc="-5" dirty="0"/>
              <a:t>oug</a:t>
            </a:r>
            <a:r>
              <a:rPr dirty="0"/>
              <a:t>h</a:t>
            </a:r>
            <a:r>
              <a:rPr spc="-65" dirty="0">
                <a:latin typeface="Times New Roman"/>
                <a:cs typeface="Times New Roman"/>
              </a:rPr>
              <a:t> </a:t>
            </a:r>
            <a:r>
              <a:rPr spc="-15" dirty="0"/>
              <a:t>the</a:t>
            </a:r>
            <a:r>
              <a:rPr spc="-70" dirty="0">
                <a:latin typeface="Times New Roman"/>
                <a:cs typeface="Times New Roman"/>
              </a:rPr>
              <a:t> </a:t>
            </a:r>
            <a:r>
              <a:rPr spc="-15" dirty="0"/>
              <a:t>g</a:t>
            </a:r>
            <a:r>
              <a:rPr spc="-50" dirty="0"/>
              <a:t>r</a:t>
            </a:r>
            <a:r>
              <a:rPr spc="-15" dirty="0"/>
              <a:t>e</a:t>
            </a:r>
            <a:r>
              <a:rPr spc="-10" dirty="0"/>
              <a:t>e</a:t>
            </a:r>
            <a:r>
              <a:rPr dirty="0"/>
              <a:t>n</a:t>
            </a:r>
            <a:r>
              <a:rPr spc="-60" dirty="0">
                <a:latin typeface="Times New Roman"/>
                <a:cs typeface="Times New Roman"/>
              </a:rPr>
              <a:t> </a:t>
            </a:r>
            <a:r>
              <a:rPr dirty="0"/>
              <a:t>channel</a:t>
            </a:r>
            <a:r>
              <a:rPr spc="-60" dirty="0">
                <a:latin typeface="Times New Roman"/>
                <a:cs typeface="Times New Roman"/>
              </a:rPr>
              <a:t> </a:t>
            </a:r>
            <a:r>
              <a:rPr spc="-60" dirty="0"/>
              <a:t>v</a:t>
            </a:r>
            <a:r>
              <a:rPr dirty="0"/>
              <a:t>al</a:t>
            </a:r>
            <a:r>
              <a:rPr spc="-20" dirty="0"/>
              <a:t>u</a:t>
            </a:r>
            <a:r>
              <a:rPr spc="-10" dirty="0"/>
              <a:t>e</a:t>
            </a:r>
            <a:r>
              <a:rPr dirty="0"/>
              <a:t>s</a:t>
            </a:r>
            <a:r>
              <a:rPr spc="-60" dirty="0">
                <a:latin typeface="Times New Roman"/>
                <a:cs typeface="Times New Roman"/>
              </a:rPr>
              <a:t> </a:t>
            </a:r>
            <a:r>
              <a:rPr dirty="0"/>
              <a:t>in</a:t>
            </a:r>
            <a:r>
              <a:rPr spc="-60" dirty="0">
                <a:latin typeface="Times New Roman"/>
                <a:cs typeface="Times New Roman"/>
              </a:rPr>
              <a:t> </a:t>
            </a:r>
            <a:r>
              <a:rPr spc="-5" dirty="0"/>
              <a:t>(a)</a:t>
            </a:r>
            <a:r>
              <a:rPr spc="-5" dirty="0">
                <a:latin typeface="Times New Roman"/>
                <a:cs typeface="Times New Roman"/>
              </a:rPr>
              <a:t> </a:t>
            </a:r>
            <a:r>
              <a:rPr spc="-35" dirty="0"/>
              <a:t>c</a:t>
            </a:r>
            <a:r>
              <a:rPr spc="-5" dirty="0"/>
              <a:t>ompa</a:t>
            </a:r>
            <a:r>
              <a:rPr spc="-35" dirty="0"/>
              <a:t>r</a:t>
            </a:r>
            <a:r>
              <a:rPr spc="-15" dirty="0"/>
              <a:t>ed</a:t>
            </a:r>
            <a:r>
              <a:rPr spc="-85" dirty="0">
                <a:latin typeface="Times New Roman"/>
                <a:cs typeface="Times New Roman"/>
              </a:rPr>
              <a:t> </a:t>
            </a:r>
            <a:r>
              <a:rPr spc="-35" dirty="0"/>
              <a:t>t</a:t>
            </a:r>
            <a:r>
              <a:rPr dirty="0"/>
              <a:t>o</a:t>
            </a:r>
            <a:r>
              <a:rPr spc="-60" dirty="0">
                <a:latin typeface="Times New Roman"/>
                <a:cs typeface="Times New Roman"/>
              </a:rPr>
              <a:t> </a:t>
            </a:r>
            <a:r>
              <a:rPr spc="-20" dirty="0"/>
              <a:t>th</a:t>
            </a:r>
            <a:r>
              <a:rPr spc="-15" dirty="0"/>
              <a:t>e</a:t>
            </a:r>
            <a:r>
              <a:rPr spc="-60" dirty="0">
                <a:latin typeface="Times New Roman"/>
                <a:cs typeface="Times New Roman"/>
              </a:rPr>
              <a:t> </a:t>
            </a:r>
            <a:r>
              <a:rPr spc="-45" dirty="0"/>
              <a:t>r</a:t>
            </a:r>
            <a:r>
              <a:rPr spc="-15" dirty="0"/>
              <a:t>e</a:t>
            </a:r>
            <a:r>
              <a:rPr spc="-35" dirty="0"/>
              <a:t>s</a:t>
            </a:r>
            <a:r>
              <a:rPr dirty="0"/>
              <a:t>t.</a:t>
            </a:r>
          </a:p>
        </p:txBody>
      </p:sp>
      <p:sp>
        <p:nvSpPr>
          <p:cNvPr id="11" name="object 11"/>
          <p:cNvSpPr txBox="1"/>
          <p:nvPr/>
        </p:nvSpPr>
        <p:spPr>
          <a:xfrm>
            <a:off x="1999616" y="6679920"/>
            <a:ext cx="7143115" cy="221615"/>
          </a:xfrm>
          <a:prstGeom prst="rect">
            <a:avLst/>
          </a:prstGeom>
        </p:spPr>
        <p:txBody>
          <a:bodyPr vert="horz" wrap="square" lIns="0" tIns="0" rIns="0" bIns="0" rtlCol="0">
            <a:spAutoFit/>
          </a:bodyPr>
          <a:lstStyle/>
          <a:p>
            <a:pPr marL="12700">
              <a:lnSpc>
                <a:spcPct val="100000"/>
              </a:lnSpc>
            </a:pPr>
            <a:r>
              <a:rPr sz="1400" dirty="0">
                <a:solidFill>
                  <a:srgbClr val="0D0D0D"/>
                </a:solidFill>
                <a:latin typeface="Times New Roman"/>
                <a:cs typeface="Times New Roman"/>
              </a:rPr>
              <a:t>R</a:t>
            </a:r>
            <a:r>
              <a:rPr sz="1400" spc="-10" dirty="0">
                <a:solidFill>
                  <a:srgbClr val="0D0D0D"/>
                </a:solidFill>
                <a:latin typeface="Times New Roman"/>
                <a:cs typeface="Times New Roman"/>
              </a:rPr>
              <a:t>G</a:t>
            </a:r>
            <a:r>
              <a:rPr sz="1400" dirty="0">
                <a:solidFill>
                  <a:srgbClr val="0D0D0D"/>
                </a:solidFill>
                <a:latin typeface="Times New Roman"/>
                <a:cs typeface="Times New Roman"/>
              </a:rPr>
              <a:t>B pr</a:t>
            </a:r>
            <a:r>
              <a:rPr sz="1400" spc="5" dirty="0">
                <a:solidFill>
                  <a:srgbClr val="0D0D0D"/>
                </a:solidFill>
                <a:latin typeface="Times New Roman"/>
                <a:cs typeface="Times New Roman"/>
              </a:rPr>
              <a:t>o</a:t>
            </a:r>
            <a:r>
              <a:rPr sz="1400" dirty="0">
                <a:solidFill>
                  <a:srgbClr val="0D0D0D"/>
                </a:solidFill>
                <a:latin typeface="Times New Roman"/>
                <a:cs typeface="Times New Roman"/>
              </a:rPr>
              <a:t>file</a:t>
            </a:r>
            <a:r>
              <a:rPr sz="1400" spc="-50" dirty="0">
                <a:solidFill>
                  <a:srgbClr val="0D0D0D"/>
                </a:solidFill>
                <a:latin typeface="Times New Roman"/>
                <a:cs typeface="Times New Roman"/>
              </a:rPr>
              <a:t> </a:t>
            </a:r>
            <a:r>
              <a:rPr sz="1400" dirty="0">
                <a:solidFill>
                  <a:srgbClr val="0D0D0D"/>
                </a:solidFill>
                <a:latin typeface="Times New Roman"/>
                <a:cs typeface="Times New Roman"/>
              </a:rPr>
              <a:t>plots</a:t>
            </a:r>
            <a:r>
              <a:rPr sz="1400" spc="-10" dirty="0">
                <a:solidFill>
                  <a:srgbClr val="0D0D0D"/>
                </a:solidFill>
                <a:latin typeface="Times New Roman"/>
                <a:cs typeface="Times New Roman"/>
              </a:rPr>
              <a:t> </a:t>
            </a:r>
            <a:r>
              <a:rPr sz="1400" dirty="0">
                <a:solidFill>
                  <a:srgbClr val="0D0D0D"/>
                </a:solidFill>
                <a:latin typeface="Times New Roman"/>
                <a:cs typeface="Times New Roman"/>
              </a:rPr>
              <a:t>of</a:t>
            </a:r>
            <a:r>
              <a:rPr sz="1400" spc="-15" dirty="0">
                <a:solidFill>
                  <a:srgbClr val="0D0D0D"/>
                </a:solidFill>
                <a:latin typeface="Times New Roman"/>
                <a:cs typeface="Times New Roman"/>
              </a:rPr>
              <a:t> </a:t>
            </a:r>
            <a:r>
              <a:rPr sz="1400" dirty="0">
                <a:solidFill>
                  <a:srgbClr val="0D0D0D"/>
                </a:solidFill>
                <a:latin typeface="Times New Roman"/>
                <a:cs typeface="Times New Roman"/>
              </a:rPr>
              <a:t>the</a:t>
            </a:r>
            <a:r>
              <a:rPr sz="1400" spc="-15" dirty="0">
                <a:solidFill>
                  <a:srgbClr val="0D0D0D"/>
                </a:solidFill>
                <a:latin typeface="Times New Roman"/>
                <a:cs typeface="Times New Roman"/>
              </a:rPr>
              <a:t> </a:t>
            </a:r>
            <a:r>
              <a:rPr sz="1400" dirty="0">
                <a:solidFill>
                  <a:srgbClr val="0D0D0D"/>
                </a:solidFill>
                <a:latin typeface="Times New Roman"/>
                <a:cs typeface="Times New Roman"/>
              </a:rPr>
              <a:t>dat</a:t>
            </a:r>
            <a:r>
              <a:rPr sz="1400" spc="10" dirty="0">
                <a:solidFill>
                  <a:srgbClr val="0D0D0D"/>
                </a:solidFill>
                <a:latin typeface="Times New Roman"/>
                <a:cs typeface="Times New Roman"/>
              </a:rPr>
              <a:t>a</a:t>
            </a:r>
            <a:r>
              <a:rPr sz="1400" dirty="0">
                <a:solidFill>
                  <a:srgbClr val="0D0D0D"/>
                </a:solidFill>
                <a:latin typeface="Times New Roman"/>
                <a:cs typeface="Times New Roman"/>
              </a:rPr>
              <a:t>,</a:t>
            </a:r>
            <a:r>
              <a:rPr sz="1400" spc="-20" dirty="0">
                <a:solidFill>
                  <a:srgbClr val="0D0D0D"/>
                </a:solidFill>
                <a:latin typeface="Times New Roman"/>
                <a:cs typeface="Times New Roman"/>
              </a:rPr>
              <a:t> </a:t>
            </a:r>
            <a:r>
              <a:rPr sz="1400" dirty="0">
                <a:solidFill>
                  <a:srgbClr val="0D0D0D"/>
                </a:solidFill>
                <a:latin typeface="Times New Roman"/>
                <a:cs typeface="Times New Roman"/>
              </a:rPr>
              <a:t>publis</a:t>
            </a:r>
            <a:r>
              <a:rPr sz="1400" spc="-10" dirty="0">
                <a:solidFill>
                  <a:srgbClr val="0D0D0D"/>
                </a:solidFill>
                <a:latin typeface="Times New Roman"/>
                <a:cs typeface="Times New Roman"/>
              </a:rPr>
              <a:t>h</a:t>
            </a:r>
            <a:r>
              <a:rPr sz="1400" dirty="0">
                <a:solidFill>
                  <a:srgbClr val="0D0D0D"/>
                </a:solidFill>
                <a:latin typeface="Times New Roman"/>
                <a:cs typeface="Times New Roman"/>
              </a:rPr>
              <a:t>ed</a:t>
            </a:r>
            <a:r>
              <a:rPr sz="1400" spc="-45" dirty="0">
                <a:solidFill>
                  <a:srgbClr val="0D0D0D"/>
                </a:solidFill>
                <a:latin typeface="Times New Roman"/>
                <a:cs typeface="Times New Roman"/>
              </a:rPr>
              <a:t> </a:t>
            </a:r>
            <a:r>
              <a:rPr sz="1400" dirty="0">
                <a:solidFill>
                  <a:srgbClr val="0D0D0D"/>
                </a:solidFill>
                <a:latin typeface="Times New Roman"/>
                <a:cs typeface="Times New Roman"/>
              </a:rPr>
              <a:t>in</a:t>
            </a:r>
            <a:r>
              <a:rPr sz="1400" spc="-60" dirty="0">
                <a:solidFill>
                  <a:srgbClr val="0D0D0D"/>
                </a:solidFill>
                <a:latin typeface="Times New Roman"/>
                <a:cs typeface="Times New Roman"/>
              </a:rPr>
              <a:t> </a:t>
            </a:r>
            <a:r>
              <a:rPr sz="1400" spc="-190" dirty="0">
                <a:solidFill>
                  <a:srgbClr val="0D0D0D"/>
                </a:solidFill>
                <a:latin typeface="Times New Roman"/>
                <a:cs typeface="Times New Roman"/>
              </a:rPr>
              <a:t>Y</a:t>
            </a:r>
            <a:r>
              <a:rPr sz="1400" dirty="0">
                <a:solidFill>
                  <a:srgbClr val="0D0D0D"/>
                </a:solidFill>
                <a:latin typeface="Times New Roman"/>
                <a:cs typeface="Times New Roman"/>
              </a:rPr>
              <a:t>.</a:t>
            </a:r>
            <a:r>
              <a:rPr sz="1400" spc="-70" dirty="0">
                <a:solidFill>
                  <a:srgbClr val="0D0D0D"/>
                </a:solidFill>
                <a:latin typeface="Times New Roman"/>
                <a:cs typeface="Times New Roman"/>
              </a:rPr>
              <a:t> </a:t>
            </a:r>
            <a:r>
              <a:rPr sz="1400" spc="-10" dirty="0">
                <a:solidFill>
                  <a:srgbClr val="0D0D0D"/>
                </a:solidFill>
                <a:latin typeface="Times New Roman"/>
                <a:cs typeface="Times New Roman"/>
              </a:rPr>
              <a:t>A</a:t>
            </a:r>
            <a:r>
              <a:rPr sz="1400" dirty="0">
                <a:solidFill>
                  <a:srgbClr val="0D0D0D"/>
                </a:solidFill>
                <a:latin typeface="Times New Roman"/>
                <a:cs typeface="Times New Roman"/>
              </a:rPr>
              <a:t>diguzel</a:t>
            </a:r>
            <a:r>
              <a:rPr sz="1400" spc="-25" dirty="0">
                <a:solidFill>
                  <a:srgbClr val="0D0D0D"/>
                </a:solidFill>
                <a:latin typeface="Times New Roman"/>
                <a:cs typeface="Times New Roman"/>
              </a:rPr>
              <a:t> </a:t>
            </a:r>
            <a:r>
              <a:rPr sz="1400" dirty="0">
                <a:solidFill>
                  <a:srgbClr val="0D0D0D"/>
                </a:solidFill>
                <a:latin typeface="Times New Roman"/>
                <a:cs typeface="Times New Roman"/>
              </a:rPr>
              <a:t>a</a:t>
            </a:r>
            <a:r>
              <a:rPr sz="1400" spc="5" dirty="0">
                <a:solidFill>
                  <a:srgbClr val="0D0D0D"/>
                </a:solidFill>
                <a:latin typeface="Times New Roman"/>
                <a:cs typeface="Times New Roman"/>
              </a:rPr>
              <a:t>n</a:t>
            </a:r>
            <a:r>
              <a:rPr sz="1400" dirty="0">
                <a:solidFill>
                  <a:srgbClr val="0D0D0D"/>
                </a:solidFill>
                <a:latin typeface="Times New Roman"/>
                <a:cs typeface="Times New Roman"/>
              </a:rPr>
              <a:t>d</a:t>
            </a:r>
            <a:r>
              <a:rPr sz="1400" spc="-15" dirty="0">
                <a:solidFill>
                  <a:srgbClr val="0D0D0D"/>
                </a:solidFill>
                <a:latin typeface="Times New Roman"/>
                <a:cs typeface="Times New Roman"/>
              </a:rPr>
              <a:t> </a:t>
            </a:r>
            <a:r>
              <a:rPr sz="1400" spc="-10" dirty="0">
                <a:solidFill>
                  <a:srgbClr val="0D0D0D"/>
                </a:solidFill>
                <a:latin typeface="Times New Roman"/>
                <a:cs typeface="Times New Roman"/>
              </a:rPr>
              <a:t>H</a:t>
            </a:r>
            <a:r>
              <a:rPr sz="1400" dirty="0">
                <a:solidFill>
                  <a:srgbClr val="0D0D0D"/>
                </a:solidFill>
                <a:latin typeface="Times New Roman"/>
                <a:cs typeface="Times New Roman"/>
              </a:rPr>
              <a:t>.</a:t>
            </a:r>
            <a:r>
              <a:rPr sz="1400" spc="10" dirty="0">
                <a:solidFill>
                  <a:srgbClr val="0D0D0D"/>
                </a:solidFill>
                <a:latin typeface="Times New Roman"/>
                <a:cs typeface="Times New Roman"/>
              </a:rPr>
              <a:t> </a:t>
            </a:r>
            <a:r>
              <a:rPr sz="1400" spc="-10" dirty="0">
                <a:solidFill>
                  <a:srgbClr val="0D0D0D"/>
                </a:solidFill>
                <a:latin typeface="Times New Roman"/>
                <a:cs typeface="Times New Roman"/>
              </a:rPr>
              <a:t>K</a:t>
            </a:r>
            <a:r>
              <a:rPr sz="1400" dirty="0">
                <a:solidFill>
                  <a:srgbClr val="0D0D0D"/>
                </a:solidFill>
                <a:latin typeface="Times New Roman"/>
                <a:cs typeface="Times New Roman"/>
              </a:rPr>
              <a:t>ula</a:t>
            </a:r>
            <a:r>
              <a:rPr sz="1400" spc="5" dirty="0">
                <a:solidFill>
                  <a:srgbClr val="0D0D0D"/>
                </a:solidFill>
                <a:latin typeface="Times New Roman"/>
                <a:cs typeface="Times New Roman"/>
              </a:rPr>
              <a:t>h</a:t>
            </a:r>
            <a:r>
              <a:rPr sz="1400" dirty="0">
                <a:solidFill>
                  <a:srgbClr val="0D0D0D"/>
                </a:solidFill>
                <a:latin typeface="Times New Roman"/>
                <a:cs typeface="Times New Roman"/>
              </a:rPr>
              <a:t>,</a:t>
            </a:r>
            <a:r>
              <a:rPr sz="1400" spc="-30" dirty="0">
                <a:solidFill>
                  <a:srgbClr val="0D0D0D"/>
                </a:solidFill>
                <a:latin typeface="Times New Roman"/>
                <a:cs typeface="Times New Roman"/>
              </a:rPr>
              <a:t> </a:t>
            </a:r>
            <a:r>
              <a:rPr sz="1400" dirty="0">
                <a:solidFill>
                  <a:srgbClr val="0D0D0D"/>
                </a:solidFill>
                <a:latin typeface="Times New Roman"/>
                <a:cs typeface="Times New Roman"/>
              </a:rPr>
              <a:t>(</a:t>
            </a:r>
            <a:r>
              <a:rPr sz="1400" spc="5" dirty="0">
                <a:solidFill>
                  <a:srgbClr val="0D0D0D"/>
                </a:solidFill>
                <a:latin typeface="Times New Roman"/>
                <a:cs typeface="Times New Roman"/>
              </a:rPr>
              <a:t>2</a:t>
            </a:r>
            <a:r>
              <a:rPr sz="1400" dirty="0">
                <a:solidFill>
                  <a:srgbClr val="0D0D0D"/>
                </a:solidFill>
                <a:latin typeface="Times New Roman"/>
                <a:cs typeface="Times New Roman"/>
              </a:rPr>
              <a:t>014)</a:t>
            </a:r>
            <a:r>
              <a:rPr sz="1400"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iose</a:t>
            </a:r>
            <a:r>
              <a:rPr sz="1400" i="1" spc="5" dirty="0">
                <a:solidFill>
                  <a:srgbClr val="0D0D0D"/>
                </a:solidFill>
                <a:latin typeface="Times New Roman"/>
                <a:cs typeface="Times New Roman"/>
              </a:rPr>
              <a:t>n</a:t>
            </a:r>
            <a:r>
              <a:rPr sz="1400" i="1" spc="10" dirty="0">
                <a:solidFill>
                  <a:srgbClr val="0D0D0D"/>
                </a:solidFill>
                <a:latin typeface="Times New Roman"/>
                <a:cs typeface="Times New Roman"/>
              </a:rPr>
              <a:t>s</a:t>
            </a:r>
            <a:r>
              <a:rPr sz="1400" i="1" dirty="0">
                <a:solidFill>
                  <a:srgbClr val="0D0D0D"/>
                </a:solidFill>
                <a:latin typeface="Times New Roman"/>
                <a:cs typeface="Times New Roman"/>
              </a:rPr>
              <a:t>.</a:t>
            </a:r>
            <a:r>
              <a:rPr sz="1400" i="1" spc="-30" dirty="0">
                <a:solidFill>
                  <a:srgbClr val="0D0D0D"/>
                </a:solidFill>
                <a:latin typeface="Times New Roman"/>
                <a:cs typeface="Times New Roman"/>
              </a:rPr>
              <a:t> </a:t>
            </a:r>
            <a:r>
              <a:rPr sz="1400" i="1" spc="-10" dirty="0">
                <a:solidFill>
                  <a:srgbClr val="0D0D0D"/>
                </a:solidFill>
                <a:latin typeface="Times New Roman"/>
                <a:cs typeface="Times New Roman"/>
              </a:rPr>
              <a:t>B</a:t>
            </a:r>
            <a:r>
              <a:rPr sz="1400" i="1" dirty="0">
                <a:solidFill>
                  <a:srgbClr val="0D0D0D"/>
                </a:solidFill>
                <a:latin typeface="Times New Roman"/>
                <a:cs typeface="Times New Roman"/>
              </a:rPr>
              <a:t>ioe</a:t>
            </a:r>
            <a:r>
              <a:rPr sz="1400" i="1" spc="5" dirty="0">
                <a:solidFill>
                  <a:srgbClr val="0D0D0D"/>
                </a:solidFill>
                <a:latin typeface="Times New Roman"/>
                <a:cs typeface="Times New Roman"/>
              </a:rPr>
              <a:t>l</a:t>
            </a:r>
            <a:r>
              <a:rPr sz="1400" dirty="0">
                <a:solidFill>
                  <a:srgbClr val="0D0D0D"/>
                </a:solidFill>
                <a:latin typeface="Times New Roman"/>
                <a:cs typeface="Times New Roman"/>
              </a:rPr>
              <a:t>. </a:t>
            </a:r>
            <a:r>
              <a:rPr sz="1400" spc="-30" dirty="0">
                <a:solidFill>
                  <a:srgbClr val="0D0D0D"/>
                </a:solidFill>
                <a:latin typeface="Times New Roman"/>
                <a:cs typeface="Times New Roman"/>
              </a:rPr>
              <a:t> </a:t>
            </a:r>
            <a:r>
              <a:rPr sz="1400" dirty="0">
                <a:solidFill>
                  <a:srgbClr val="0D0D0D"/>
                </a:solidFill>
                <a:latin typeface="Times New Roman"/>
                <a:cs typeface="Times New Roman"/>
              </a:rPr>
              <a:t>5</a:t>
            </a:r>
            <a:r>
              <a:rPr sz="1400" spc="5" dirty="0">
                <a:solidFill>
                  <a:srgbClr val="0D0D0D"/>
                </a:solidFill>
                <a:latin typeface="Times New Roman"/>
                <a:cs typeface="Times New Roman"/>
              </a:rPr>
              <a:t>4</a:t>
            </a:r>
            <a:r>
              <a:rPr sz="1400" dirty="0">
                <a:solidFill>
                  <a:srgbClr val="0D0D0D"/>
                </a:solidFill>
                <a:latin typeface="Times New Roman"/>
                <a:cs typeface="Times New Roman"/>
              </a:rPr>
              <a:t>:27.</a:t>
            </a:r>
            <a:endParaRPr sz="1400">
              <a:latin typeface="Times New Roman"/>
              <a:cs typeface="Times New Roman"/>
            </a:endParaRPr>
          </a:p>
        </p:txBody>
      </p:sp>
      <p:sp>
        <p:nvSpPr>
          <p:cNvPr id="12" name="object 12"/>
          <p:cNvSpPr/>
          <p:nvPr/>
        </p:nvSpPr>
        <p:spPr>
          <a:xfrm>
            <a:off x="0" y="0"/>
            <a:ext cx="1459992" cy="685799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0" y="0"/>
            <a:ext cx="1066800" cy="6857998"/>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p:nvPr/>
        </p:nvSpPr>
        <p:spPr>
          <a:xfrm>
            <a:off x="7429886" y="0"/>
            <a:ext cx="1665605" cy="177800"/>
          </a:xfrm>
          <a:prstGeom prst="rect">
            <a:avLst/>
          </a:prstGeom>
        </p:spPr>
        <p:txBody>
          <a:bodyPr vert="horz" wrap="square" lIns="0" tIns="0" rIns="0" bIns="0" rtlCol="0">
            <a:spAutoFit/>
          </a:bodyPr>
          <a:lstStyle/>
          <a:p>
            <a:pPr marL="12700">
              <a:lnSpc>
                <a:spcPct val="100000"/>
              </a:lnSpc>
            </a:pPr>
            <a:r>
              <a:rPr sz="1200" i="1" spc="-95" dirty="0">
                <a:solidFill>
                  <a:srgbClr val="0D0D0D"/>
                </a:solidFill>
                <a:latin typeface="Times New Roman"/>
                <a:cs typeface="Times New Roman"/>
              </a:rPr>
              <a:t>Y</a:t>
            </a:r>
            <a:r>
              <a:rPr sz="1200" i="1" dirty="0">
                <a:solidFill>
                  <a:srgbClr val="0D0D0D"/>
                </a:solidFill>
                <a:latin typeface="Times New Roman"/>
                <a:cs typeface="Times New Roman"/>
              </a:rPr>
              <a:t>.</a:t>
            </a:r>
            <a:r>
              <a:rPr sz="1200" i="1" spc="-60" dirty="0">
                <a:solidFill>
                  <a:srgbClr val="0D0D0D"/>
                </a:solidFill>
                <a:latin typeface="Times New Roman"/>
                <a:cs typeface="Times New Roman"/>
              </a:rPr>
              <a:t> </a:t>
            </a:r>
            <a:r>
              <a:rPr sz="1200" i="1" dirty="0">
                <a:solidFill>
                  <a:srgbClr val="0D0D0D"/>
                </a:solidFill>
                <a:latin typeface="Times New Roman"/>
                <a:cs typeface="Times New Roman"/>
              </a:rPr>
              <a:t>AD</a:t>
            </a:r>
            <a:r>
              <a:rPr sz="1200" i="1" spc="-10" dirty="0">
                <a:solidFill>
                  <a:srgbClr val="0D0D0D"/>
                </a:solidFill>
                <a:latin typeface="Times New Roman"/>
                <a:cs typeface="Times New Roman"/>
              </a:rPr>
              <a:t>I</a:t>
            </a:r>
            <a:r>
              <a:rPr sz="1200" i="1" dirty="0">
                <a:solidFill>
                  <a:srgbClr val="0D0D0D"/>
                </a:solidFill>
                <a:latin typeface="Times New Roman"/>
                <a:cs typeface="Times New Roman"/>
              </a:rPr>
              <a:t>G</a:t>
            </a:r>
            <a:r>
              <a:rPr sz="1200" i="1" spc="-5" dirty="0">
                <a:solidFill>
                  <a:srgbClr val="0D0D0D"/>
                </a:solidFill>
                <a:latin typeface="Times New Roman"/>
                <a:cs typeface="Times New Roman"/>
              </a:rPr>
              <a:t>U</a:t>
            </a:r>
            <a:r>
              <a:rPr sz="1200" i="1" dirty="0">
                <a:solidFill>
                  <a:srgbClr val="0D0D0D"/>
                </a:solidFill>
                <a:latin typeface="Times New Roman"/>
                <a:cs typeface="Times New Roman"/>
              </a:rPr>
              <a:t>ZE</a:t>
            </a:r>
            <a:r>
              <a:rPr sz="1200" i="1" spc="5" dirty="0">
                <a:solidFill>
                  <a:srgbClr val="0D0D0D"/>
                </a:solidFill>
                <a:latin typeface="Times New Roman"/>
                <a:cs typeface="Times New Roman"/>
              </a:rPr>
              <a:t>L</a:t>
            </a:r>
            <a:r>
              <a:rPr sz="1200" i="1" dirty="0">
                <a:solidFill>
                  <a:srgbClr val="0D0D0D"/>
                </a:solidFill>
                <a:latin typeface="Times New Roman"/>
                <a:cs typeface="Times New Roman"/>
              </a:rPr>
              <a:t>, 12.08.2014</a:t>
            </a:r>
            <a:endParaRPr sz="12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1350</Words>
  <Application>Microsoft Office PowerPoint</Application>
  <PresentationFormat>On-screen Show (4:3)</PresentationFormat>
  <Paragraphs>208</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About OMICS Group</vt:lpstr>
      <vt:lpstr>About OMICS Group Conferences</vt:lpstr>
      <vt:lpstr>Slide 3</vt:lpstr>
      <vt:lpstr>Summary of Previous Work</vt:lpstr>
      <vt:lpstr>Materials &amp; Methods</vt:lpstr>
      <vt:lpstr>Slide 6</vt:lpstr>
      <vt:lpstr>Results</vt:lpstr>
      <vt:lpstr>Slide 8</vt:lpstr>
      <vt:lpstr>Interpretation of Figure 1</vt:lpstr>
      <vt:lpstr>RGB profile plots of fluorescent microscope images of unmodified samples that were treated with YOYO-1 only, or YOYO-1 and DNA, in the given order, followed by washing and incubation.</vt:lpstr>
      <vt:lpstr>Interpretation of Figure 2</vt:lpstr>
      <vt:lpstr>Slide 12</vt:lpstr>
      <vt:lpstr>Conclusions of the Previous Work</vt:lpstr>
      <vt:lpstr>Slide 14</vt:lpstr>
      <vt:lpstr>Slide 15</vt:lpstr>
      <vt:lpstr>Slide 16</vt:lpstr>
      <vt:lpstr>Discussion for Further Analysis</vt:lpstr>
      <vt:lpstr>Slide 18</vt:lpstr>
      <vt:lpstr>Slide 19</vt:lpstr>
      <vt:lpstr>Summary</vt:lpstr>
      <vt:lpstr>Acknowledgments</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Dipti</cp:lastModifiedBy>
  <cp:revision>6</cp:revision>
  <dcterms:created xsi:type="dcterms:W3CDTF">2014-09-24T10:35:48Z</dcterms:created>
  <dcterms:modified xsi:type="dcterms:W3CDTF">2014-09-26T12:06:16Z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2014-09-24T00:00:00Z</vt:filetime>
  </property>
  <property fmtid="{D5CDD505-2E9C-101B-9397-08002B2CF9AE}" pid="3" name="LastSaved">
    <vt:filetime>2014-09-24T00:00:00Z</vt:filetime>
  </property>
</Properties>
</file>