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9.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11.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3.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5.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17.xml" ContentType="application/vnd.openxmlformats-officedocument.drawingml.diagramData+xml"/>
  <Override PartName="/ppt/diagrams/data30.xml" ContentType="application/vnd.openxmlformats-officedocument.drawingml.diagramData+xml"/>
  <Override PartName="/ppt/diagrams/data6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ata8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ata10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ata12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307" r:id="rId3"/>
    <p:sldId id="308" r:id="rId4"/>
    <p:sldId id="296" r:id="rId5"/>
    <p:sldId id="257" r:id="rId6"/>
    <p:sldId id="258" r:id="rId7"/>
    <p:sldId id="301" r:id="rId8"/>
    <p:sldId id="300" r:id="rId9"/>
    <p:sldId id="259" r:id="rId10"/>
    <p:sldId id="260" r:id="rId11"/>
    <p:sldId id="263" r:id="rId12"/>
    <p:sldId id="264" r:id="rId13"/>
    <p:sldId id="266" r:id="rId14"/>
    <p:sldId id="265" r:id="rId15"/>
    <p:sldId id="267" r:id="rId16"/>
    <p:sldId id="272" r:id="rId17"/>
    <p:sldId id="274" r:id="rId18"/>
    <p:sldId id="303" r:id="rId19"/>
    <p:sldId id="302" r:id="rId20"/>
    <p:sldId id="276" r:id="rId21"/>
    <p:sldId id="277" r:id="rId22"/>
    <p:sldId id="304" r:id="rId23"/>
    <p:sldId id="279" r:id="rId24"/>
    <p:sldId id="306" r:id="rId25"/>
    <p:sldId id="283" r:id="rId26"/>
    <p:sldId id="284" r:id="rId27"/>
    <p:sldId id="285" r:id="rId28"/>
    <p:sldId id="305" r:id="rId29"/>
    <p:sldId id="291" r:id="rId30"/>
    <p:sldId id="288" r:id="rId31"/>
    <p:sldId id="297" r:id="rId32"/>
    <p:sldId id="298" r:id="rId33"/>
    <p:sldId id="299"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15" autoAdjust="0"/>
  </p:normalViewPr>
  <p:slideViewPr>
    <p:cSldViewPr>
      <p:cViewPr varScale="1">
        <p:scale>
          <a:sx n="63" d="100"/>
          <a:sy n="63" d="100"/>
        </p:scale>
        <p:origin x="-1596"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0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image" Target="../media/image210.png"/></Relationships>
</file>

<file path=ppt/diagrams/_rels/data12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0.png"/><Relationship Id="rId1" Type="http://schemas.openxmlformats.org/officeDocument/2006/relationships/image" Target="../media/image260.png"/></Relationships>
</file>

<file path=ppt/diagrams/_rels/data1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image" Target="../media/image460.png"/></Relationships>
</file>

<file path=ppt/diagrams/_rels/data3.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image" Target="../media/image261.png"/></Relationships>
</file>

<file path=ppt/diagrams/_rels/data3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image" Target="../media/image210.png"/></Relationships>
</file>

<file path=ppt/diagrams/_rels/data5.xml.rels><?xml version="1.0" encoding="UTF-8" standalone="yes"?>
<Relationships xmlns="http://schemas.openxmlformats.org/package/2006/relationships"><Relationship Id="rId1" Type="http://schemas.openxmlformats.org/officeDocument/2006/relationships/image" Target="../media/image281.png"/></Relationships>
</file>

<file path=ppt/diagrams/_rels/data6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image" Target="../media/image210.png"/></Relationships>
</file>

<file path=ppt/diagrams/_rels/data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image" Target="../media/image310.png"/></Relationships>
</file>

<file path=ppt/diagrams/_rels/data8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image" Target="../media/image2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F16C8-47D2-4E43-B5B4-66156868EDD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B6D5E6BC-F76B-4855-9888-26B85B0703FE}">
      <dgm:prSet phldrT="[Texto]" custT="1"/>
      <dgm:spPr>
        <a:solidFill>
          <a:schemeClr val="accent1">
            <a:lumMod val="50000"/>
          </a:schemeClr>
        </a:solidFill>
      </dgm:spPr>
      <dgm:t>
        <a:bodyPr/>
        <a:lstStyle/>
        <a:p>
          <a:r>
            <a:rPr lang="en-GB" sz="1800" dirty="0" smtClean="0">
              <a:latin typeface="LM Roman 12" panose="00000500000000000000" pitchFamily="50" charset="0"/>
            </a:rPr>
            <a:t>Development</a:t>
          </a:r>
          <a:endParaRPr lang="en-GB" sz="1800" dirty="0">
            <a:latin typeface="LM Roman 12" panose="00000500000000000000" pitchFamily="50" charset="0"/>
          </a:endParaRPr>
        </a:p>
      </dgm:t>
    </dgm:pt>
    <dgm:pt modelId="{09F626A5-97DD-45CA-AB00-68BE971D2719}" type="parTrans" cxnId="{AB50C490-D055-4200-A828-7E47F2B792A0}">
      <dgm:prSet/>
      <dgm:spPr/>
      <dgm:t>
        <a:bodyPr/>
        <a:lstStyle/>
        <a:p>
          <a:endParaRPr lang="en-GB"/>
        </a:p>
      </dgm:t>
    </dgm:pt>
    <dgm:pt modelId="{A1A8145F-F9B7-47D8-8861-7C0751ED4244}" type="sibTrans" cxnId="{AB50C490-D055-4200-A828-7E47F2B792A0}">
      <dgm:prSet/>
      <dgm:spPr/>
      <dgm:t>
        <a:bodyPr/>
        <a:lstStyle/>
        <a:p>
          <a:endParaRPr lang="en-GB"/>
        </a:p>
      </dgm:t>
    </dgm:pt>
    <dgm:pt modelId="{D07F966D-91E9-4E34-BC7A-3F25A0023B81}">
      <dgm:prSet phldrT="[Texto]" custT="1"/>
      <dgm:spPr>
        <a:solidFill>
          <a:schemeClr val="accent1">
            <a:lumMod val="50000"/>
          </a:schemeClr>
        </a:solidFill>
      </dgm:spPr>
      <dgm:t>
        <a:bodyPr/>
        <a:lstStyle/>
        <a:p>
          <a:r>
            <a:rPr lang="en-GB" sz="1500" dirty="0" smtClean="0">
              <a:latin typeface="LM Roman 12" panose="00000500000000000000" pitchFamily="50" charset="0"/>
            </a:rPr>
            <a:t>Fluid field mesh</a:t>
          </a:r>
          <a:endParaRPr lang="en-GB" sz="1500" dirty="0">
            <a:latin typeface="LM Roman 12" panose="00000500000000000000" pitchFamily="50" charset="0"/>
          </a:endParaRPr>
        </a:p>
      </dgm:t>
    </dgm:pt>
    <dgm:pt modelId="{38BE5E30-5FF3-4540-9AE4-EAC7016D6F63}" type="parTrans" cxnId="{05FFEAC3-BC4C-42D8-B1F2-699AAA51DF0A}">
      <dgm:prSet/>
      <dgm:spPr/>
      <dgm:t>
        <a:bodyPr/>
        <a:lstStyle/>
        <a:p>
          <a:endParaRPr lang="en-GB"/>
        </a:p>
      </dgm:t>
    </dgm:pt>
    <dgm:pt modelId="{71B4040D-186B-4075-B37C-B656E24DA51E}" type="sibTrans" cxnId="{05FFEAC3-BC4C-42D8-B1F2-699AAA51DF0A}">
      <dgm:prSet/>
      <dgm:spPr/>
      <dgm:t>
        <a:bodyPr/>
        <a:lstStyle/>
        <a:p>
          <a:endParaRPr lang="en-GB"/>
        </a:p>
      </dgm:t>
    </dgm:pt>
    <dgm:pt modelId="{95AC3DAE-AE1B-456E-83F6-5FC5448B81A8}">
      <dgm:prSet phldrT="[Texto]" custT="1"/>
      <dgm:spPr>
        <a:solidFill>
          <a:schemeClr val="accent1">
            <a:lumMod val="50000"/>
          </a:schemeClr>
        </a:solidFill>
      </dgm:spPr>
      <dgm:t>
        <a:bodyPr/>
        <a:lstStyle/>
        <a:p>
          <a:r>
            <a:rPr lang="en-GB" sz="1500" dirty="0" smtClean="0">
              <a:latin typeface="LM Roman 12" panose="00000500000000000000" pitchFamily="50" charset="0"/>
            </a:rPr>
            <a:t>Define parameters</a:t>
          </a:r>
          <a:endParaRPr lang="en-GB" sz="1500" dirty="0">
            <a:latin typeface="LM Roman 12" panose="00000500000000000000" pitchFamily="50" charset="0"/>
          </a:endParaRPr>
        </a:p>
      </dgm:t>
    </dgm:pt>
    <dgm:pt modelId="{F0B9EE2B-C51B-46D3-8F8D-07E3BE9336CE}" type="parTrans" cxnId="{687D18C2-C8FC-4DF4-8DC4-52676C4B5A1E}">
      <dgm:prSet/>
      <dgm:spPr/>
      <dgm:t>
        <a:bodyPr/>
        <a:lstStyle/>
        <a:p>
          <a:endParaRPr lang="en-GB"/>
        </a:p>
      </dgm:t>
    </dgm:pt>
    <dgm:pt modelId="{4EC762B7-D5CC-4699-995D-18B2D8E86136}" type="sibTrans" cxnId="{687D18C2-C8FC-4DF4-8DC4-52676C4B5A1E}">
      <dgm:prSet/>
      <dgm:spPr/>
      <dgm:t>
        <a:bodyPr/>
        <a:lstStyle/>
        <a:p>
          <a:endParaRPr lang="en-GB"/>
        </a:p>
      </dgm:t>
    </dgm:pt>
    <dgm:pt modelId="{B89AF7D1-1299-41EB-8034-81E202BE7BF9}">
      <dgm:prSet phldrT="[Texto]" custT="1"/>
      <dgm:spPr>
        <a:solidFill>
          <a:schemeClr val="accent1">
            <a:lumMod val="50000"/>
          </a:schemeClr>
        </a:solidFill>
      </dgm:spPr>
      <dgm:t>
        <a:bodyPr/>
        <a:lstStyle/>
        <a:p>
          <a:r>
            <a:rPr lang="en-GB" sz="1500" dirty="0" smtClean="0">
              <a:latin typeface="LM Roman 12" panose="00000500000000000000" pitchFamily="50" charset="0"/>
            </a:rPr>
            <a:t>Evaluate results</a:t>
          </a:r>
          <a:endParaRPr lang="en-GB" sz="1500" dirty="0">
            <a:latin typeface="LM Roman 12" panose="00000500000000000000" pitchFamily="50" charset="0"/>
          </a:endParaRPr>
        </a:p>
      </dgm:t>
    </dgm:pt>
    <dgm:pt modelId="{422A0DB9-BF02-45DA-8E59-CB8DFDB21E4E}" type="parTrans" cxnId="{7A914F15-E7A8-45B4-A94B-0158931BDB41}">
      <dgm:prSet/>
      <dgm:spPr/>
      <dgm:t>
        <a:bodyPr/>
        <a:lstStyle/>
        <a:p>
          <a:endParaRPr lang="en-GB"/>
        </a:p>
      </dgm:t>
    </dgm:pt>
    <dgm:pt modelId="{6A448F6E-2161-4438-AEE2-FD0950A4287F}" type="sibTrans" cxnId="{7A914F15-E7A8-45B4-A94B-0158931BDB41}">
      <dgm:prSet/>
      <dgm:spPr/>
      <dgm:t>
        <a:bodyPr/>
        <a:lstStyle/>
        <a:p>
          <a:endParaRPr lang="en-GB"/>
        </a:p>
      </dgm:t>
    </dgm:pt>
    <dgm:pt modelId="{99B5CFE4-5746-4A9A-977B-78B326924142}" type="pres">
      <dgm:prSet presAssocID="{C32F16C8-47D2-4E43-B5B4-66156868EDD5}" presName="Name0" presStyleCnt="0">
        <dgm:presLayoutVars>
          <dgm:chPref val="1"/>
          <dgm:dir/>
          <dgm:animOne val="branch"/>
          <dgm:animLvl val="lvl"/>
          <dgm:resizeHandles val="exact"/>
        </dgm:presLayoutVars>
      </dgm:prSet>
      <dgm:spPr/>
      <dgm:t>
        <a:bodyPr/>
        <a:lstStyle/>
        <a:p>
          <a:endParaRPr lang="en-GB"/>
        </a:p>
      </dgm:t>
    </dgm:pt>
    <dgm:pt modelId="{4AEEE2E9-6C1D-4CE1-8880-397F3AC47C22}" type="pres">
      <dgm:prSet presAssocID="{B6D5E6BC-F76B-4855-9888-26B85B0703FE}" presName="root1" presStyleCnt="0"/>
      <dgm:spPr/>
    </dgm:pt>
    <dgm:pt modelId="{E2DAA371-0C54-4A31-BB55-2D808ABA1997}" type="pres">
      <dgm:prSet presAssocID="{B6D5E6BC-F76B-4855-9888-26B85B0703FE}" presName="LevelOneTextNode" presStyleLbl="node0" presStyleIdx="0" presStyleCnt="1" custAng="5400000" custScaleX="72460" custScaleY="42646" custLinFactNeighborX="-94316" custLinFactNeighborY="-959">
        <dgm:presLayoutVars>
          <dgm:chPref val="3"/>
        </dgm:presLayoutVars>
      </dgm:prSet>
      <dgm:spPr/>
      <dgm:t>
        <a:bodyPr/>
        <a:lstStyle/>
        <a:p>
          <a:endParaRPr lang="en-GB"/>
        </a:p>
      </dgm:t>
    </dgm:pt>
    <dgm:pt modelId="{23B18055-774A-4D9E-A91E-EC230FD9140F}" type="pres">
      <dgm:prSet presAssocID="{B6D5E6BC-F76B-4855-9888-26B85B0703FE}" presName="level2hierChild" presStyleCnt="0"/>
      <dgm:spPr/>
    </dgm:pt>
    <dgm:pt modelId="{0024C0B8-4DB3-4BC6-8A78-C907AB62ADE0}" type="pres">
      <dgm:prSet presAssocID="{38BE5E30-5FF3-4540-9AE4-EAC7016D6F63}" presName="conn2-1" presStyleLbl="parChTrans1D2" presStyleIdx="0" presStyleCnt="3"/>
      <dgm:spPr/>
      <dgm:t>
        <a:bodyPr/>
        <a:lstStyle/>
        <a:p>
          <a:endParaRPr lang="en-GB"/>
        </a:p>
      </dgm:t>
    </dgm:pt>
    <dgm:pt modelId="{487F4774-B42D-4CD5-A7B0-D64534BEB634}" type="pres">
      <dgm:prSet presAssocID="{38BE5E30-5FF3-4540-9AE4-EAC7016D6F63}" presName="connTx" presStyleLbl="parChTrans1D2" presStyleIdx="0" presStyleCnt="3"/>
      <dgm:spPr/>
      <dgm:t>
        <a:bodyPr/>
        <a:lstStyle/>
        <a:p>
          <a:endParaRPr lang="en-GB"/>
        </a:p>
      </dgm:t>
    </dgm:pt>
    <dgm:pt modelId="{ACA65C96-9B0B-41E3-BB79-56DAFC014297}" type="pres">
      <dgm:prSet presAssocID="{D07F966D-91E9-4E34-BC7A-3F25A0023B81}" presName="root2" presStyleCnt="0"/>
      <dgm:spPr/>
    </dgm:pt>
    <dgm:pt modelId="{8B8227E7-90E3-4A90-84AD-071BB7EEEE89}" type="pres">
      <dgm:prSet presAssocID="{D07F966D-91E9-4E34-BC7A-3F25A0023B81}" presName="LevelTwoTextNode" presStyleLbl="node2" presStyleIdx="0" presStyleCnt="3" custScaleX="78818" custScaleY="67122">
        <dgm:presLayoutVars>
          <dgm:chPref val="3"/>
        </dgm:presLayoutVars>
      </dgm:prSet>
      <dgm:spPr/>
      <dgm:t>
        <a:bodyPr/>
        <a:lstStyle/>
        <a:p>
          <a:endParaRPr lang="en-GB"/>
        </a:p>
      </dgm:t>
    </dgm:pt>
    <dgm:pt modelId="{86FFB72D-F6F0-499E-88EC-457DEB71846E}" type="pres">
      <dgm:prSet presAssocID="{D07F966D-91E9-4E34-BC7A-3F25A0023B81}" presName="level3hierChild" presStyleCnt="0"/>
      <dgm:spPr/>
    </dgm:pt>
    <dgm:pt modelId="{34E6D40B-0CAA-474B-99FF-69C456D290F7}" type="pres">
      <dgm:prSet presAssocID="{F0B9EE2B-C51B-46D3-8F8D-07E3BE9336CE}" presName="conn2-1" presStyleLbl="parChTrans1D2" presStyleIdx="1" presStyleCnt="3"/>
      <dgm:spPr/>
      <dgm:t>
        <a:bodyPr/>
        <a:lstStyle/>
        <a:p>
          <a:endParaRPr lang="en-GB"/>
        </a:p>
      </dgm:t>
    </dgm:pt>
    <dgm:pt modelId="{CA872973-F3D6-4995-B0C4-1DC5758D98B7}" type="pres">
      <dgm:prSet presAssocID="{F0B9EE2B-C51B-46D3-8F8D-07E3BE9336CE}" presName="connTx" presStyleLbl="parChTrans1D2" presStyleIdx="1" presStyleCnt="3"/>
      <dgm:spPr/>
      <dgm:t>
        <a:bodyPr/>
        <a:lstStyle/>
        <a:p>
          <a:endParaRPr lang="en-GB"/>
        </a:p>
      </dgm:t>
    </dgm:pt>
    <dgm:pt modelId="{3282DFD9-74DC-4F91-96A9-3A9450BA152A}" type="pres">
      <dgm:prSet presAssocID="{95AC3DAE-AE1B-456E-83F6-5FC5448B81A8}" presName="root2" presStyleCnt="0"/>
      <dgm:spPr/>
    </dgm:pt>
    <dgm:pt modelId="{73C46DDB-A0ED-4790-9274-B0762841A757}" type="pres">
      <dgm:prSet presAssocID="{95AC3DAE-AE1B-456E-83F6-5FC5448B81A8}" presName="LevelTwoTextNode" presStyleLbl="node2" presStyleIdx="1" presStyleCnt="3" custScaleX="78839" custScaleY="66841">
        <dgm:presLayoutVars>
          <dgm:chPref val="3"/>
        </dgm:presLayoutVars>
      </dgm:prSet>
      <dgm:spPr/>
      <dgm:t>
        <a:bodyPr/>
        <a:lstStyle/>
        <a:p>
          <a:endParaRPr lang="en-GB"/>
        </a:p>
      </dgm:t>
    </dgm:pt>
    <dgm:pt modelId="{B4875391-0DD6-42C4-B7F3-62526394E6C9}" type="pres">
      <dgm:prSet presAssocID="{95AC3DAE-AE1B-456E-83F6-5FC5448B81A8}" presName="level3hierChild" presStyleCnt="0"/>
      <dgm:spPr/>
    </dgm:pt>
    <dgm:pt modelId="{C7CE3D63-BC95-4EE7-A261-29D11DB9A6C6}" type="pres">
      <dgm:prSet presAssocID="{422A0DB9-BF02-45DA-8E59-CB8DFDB21E4E}" presName="conn2-1" presStyleLbl="parChTrans1D2" presStyleIdx="2" presStyleCnt="3"/>
      <dgm:spPr/>
      <dgm:t>
        <a:bodyPr/>
        <a:lstStyle/>
        <a:p>
          <a:endParaRPr lang="en-GB"/>
        </a:p>
      </dgm:t>
    </dgm:pt>
    <dgm:pt modelId="{49A0CBED-F81B-4680-B223-0493CD53A978}" type="pres">
      <dgm:prSet presAssocID="{422A0DB9-BF02-45DA-8E59-CB8DFDB21E4E}" presName="connTx" presStyleLbl="parChTrans1D2" presStyleIdx="2" presStyleCnt="3"/>
      <dgm:spPr/>
      <dgm:t>
        <a:bodyPr/>
        <a:lstStyle/>
        <a:p>
          <a:endParaRPr lang="en-GB"/>
        </a:p>
      </dgm:t>
    </dgm:pt>
    <dgm:pt modelId="{EB1526F1-2DE9-41F7-A453-2C9A1BFD7742}" type="pres">
      <dgm:prSet presAssocID="{B89AF7D1-1299-41EB-8034-81E202BE7BF9}" presName="root2" presStyleCnt="0"/>
      <dgm:spPr/>
    </dgm:pt>
    <dgm:pt modelId="{8CF6A8A6-F489-40B8-862C-9D21B8392E55}" type="pres">
      <dgm:prSet presAssocID="{B89AF7D1-1299-41EB-8034-81E202BE7BF9}" presName="LevelTwoTextNode" presStyleLbl="node2" presStyleIdx="2" presStyleCnt="3" custScaleX="78818" custScaleY="67122">
        <dgm:presLayoutVars>
          <dgm:chPref val="3"/>
        </dgm:presLayoutVars>
      </dgm:prSet>
      <dgm:spPr/>
      <dgm:t>
        <a:bodyPr/>
        <a:lstStyle/>
        <a:p>
          <a:endParaRPr lang="en-GB"/>
        </a:p>
      </dgm:t>
    </dgm:pt>
    <dgm:pt modelId="{711C2B63-6028-4980-A985-19B1A40E805A}" type="pres">
      <dgm:prSet presAssocID="{B89AF7D1-1299-41EB-8034-81E202BE7BF9}" presName="level3hierChild" presStyleCnt="0"/>
      <dgm:spPr/>
    </dgm:pt>
  </dgm:ptLst>
  <dgm:cxnLst>
    <dgm:cxn modelId="{8B1D4167-00F3-44DA-8F74-AE1A2DBE9832}" type="presOf" srcId="{F0B9EE2B-C51B-46D3-8F8D-07E3BE9336CE}" destId="{34E6D40B-0CAA-474B-99FF-69C456D290F7}" srcOrd="0" destOrd="0" presId="urn:microsoft.com/office/officeart/2008/layout/HorizontalMultiLevelHierarchy"/>
    <dgm:cxn modelId="{602CCD43-ABE2-4A24-8821-2987C992C6B4}" type="presOf" srcId="{422A0DB9-BF02-45DA-8E59-CB8DFDB21E4E}" destId="{C7CE3D63-BC95-4EE7-A261-29D11DB9A6C6}" srcOrd="0" destOrd="0" presId="urn:microsoft.com/office/officeart/2008/layout/HorizontalMultiLevelHierarchy"/>
    <dgm:cxn modelId="{EC475240-B116-4BCC-965E-F1BA47B9CE6F}" type="presOf" srcId="{B89AF7D1-1299-41EB-8034-81E202BE7BF9}" destId="{8CF6A8A6-F489-40B8-862C-9D21B8392E55}" srcOrd="0" destOrd="0" presId="urn:microsoft.com/office/officeart/2008/layout/HorizontalMultiLevelHierarchy"/>
    <dgm:cxn modelId="{6099473A-0C2A-4A06-8A3F-4CD66A31A8ED}" type="presOf" srcId="{95AC3DAE-AE1B-456E-83F6-5FC5448B81A8}" destId="{73C46DDB-A0ED-4790-9274-B0762841A757}" srcOrd="0" destOrd="0" presId="urn:microsoft.com/office/officeart/2008/layout/HorizontalMultiLevelHierarchy"/>
    <dgm:cxn modelId="{AE50F9D5-A991-4C3A-BD15-7B9E74B2E5DA}" type="presOf" srcId="{B6D5E6BC-F76B-4855-9888-26B85B0703FE}" destId="{E2DAA371-0C54-4A31-BB55-2D808ABA1997}" srcOrd="0" destOrd="0" presId="urn:microsoft.com/office/officeart/2008/layout/HorizontalMultiLevelHierarchy"/>
    <dgm:cxn modelId="{05FFEAC3-BC4C-42D8-B1F2-699AAA51DF0A}" srcId="{B6D5E6BC-F76B-4855-9888-26B85B0703FE}" destId="{D07F966D-91E9-4E34-BC7A-3F25A0023B81}" srcOrd="0" destOrd="0" parTransId="{38BE5E30-5FF3-4540-9AE4-EAC7016D6F63}" sibTransId="{71B4040D-186B-4075-B37C-B656E24DA51E}"/>
    <dgm:cxn modelId="{4C724CC8-54BA-4C46-9BC3-6394405759F0}" type="presOf" srcId="{38BE5E30-5FF3-4540-9AE4-EAC7016D6F63}" destId="{487F4774-B42D-4CD5-A7B0-D64534BEB634}" srcOrd="1" destOrd="0" presId="urn:microsoft.com/office/officeart/2008/layout/HorizontalMultiLevelHierarchy"/>
    <dgm:cxn modelId="{7A914F15-E7A8-45B4-A94B-0158931BDB41}" srcId="{B6D5E6BC-F76B-4855-9888-26B85B0703FE}" destId="{B89AF7D1-1299-41EB-8034-81E202BE7BF9}" srcOrd="2" destOrd="0" parTransId="{422A0DB9-BF02-45DA-8E59-CB8DFDB21E4E}" sibTransId="{6A448F6E-2161-4438-AEE2-FD0950A4287F}"/>
    <dgm:cxn modelId="{687D18C2-C8FC-4DF4-8DC4-52676C4B5A1E}" srcId="{B6D5E6BC-F76B-4855-9888-26B85B0703FE}" destId="{95AC3DAE-AE1B-456E-83F6-5FC5448B81A8}" srcOrd="1" destOrd="0" parTransId="{F0B9EE2B-C51B-46D3-8F8D-07E3BE9336CE}" sibTransId="{4EC762B7-D5CC-4699-995D-18B2D8E86136}"/>
    <dgm:cxn modelId="{A187FCCE-5BE1-439B-BF31-DD5CF3CA863F}" type="presOf" srcId="{38BE5E30-5FF3-4540-9AE4-EAC7016D6F63}" destId="{0024C0B8-4DB3-4BC6-8A78-C907AB62ADE0}" srcOrd="0" destOrd="0" presId="urn:microsoft.com/office/officeart/2008/layout/HorizontalMultiLevelHierarchy"/>
    <dgm:cxn modelId="{7F3B8CBF-8711-492D-BB66-CC357B6A1FD5}" type="presOf" srcId="{D07F966D-91E9-4E34-BC7A-3F25A0023B81}" destId="{8B8227E7-90E3-4A90-84AD-071BB7EEEE89}" srcOrd="0" destOrd="0" presId="urn:microsoft.com/office/officeart/2008/layout/HorizontalMultiLevelHierarchy"/>
    <dgm:cxn modelId="{57D6EEDF-1FAD-4835-A917-50F03D852DDB}" type="presOf" srcId="{F0B9EE2B-C51B-46D3-8F8D-07E3BE9336CE}" destId="{CA872973-F3D6-4995-B0C4-1DC5758D98B7}" srcOrd="1" destOrd="0" presId="urn:microsoft.com/office/officeart/2008/layout/HorizontalMultiLevelHierarchy"/>
    <dgm:cxn modelId="{AB50C490-D055-4200-A828-7E47F2B792A0}" srcId="{C32F16C8-47D2-4E43-B5B4-66156868EDD5}" destId="{B6D5E6BC-F76B-4855-9888-26B85B0703FE}" srcOrd="0" destOrd="0" parTransId="{09F626A5-97DD-45CA-AB00-68BE971D2719}" sibTransId="{A1A8145F-F9B7-47D8-8861-7C0751ED4244}"/>
    <dgm:cxn modelId="{BAD16B56-FF61-43D9-9368-128AA7D901B7}" type="presOf" srcId="{C32F16C8-47D2-4E43-B5B4-66156868EDD5}" destId="{99B5CFE4-5746-4A9A-977B-78B326924142}" srcOrd="0" destOrd="0" presId="urn:microsoft.com/office/officeart/2008/layout/HorizontalMultiLevelHierarchy"/>
    <dgm:cxn modelId="{B36CCB99-DCF9-463D-95BF-2227E88CF6A1}" type="presOf" srcId="{422A0DB9-BF02-45DA-8E59-CB8DFDB21E4E}" destId="{49A0CBED-F81B-4680-B223-0493CD53A978}" srcOrd="1" destOrd="0" presId="urn:microsoft.com/office/officeart/2008/layout/HorizontalMultiLevelHierarchy"/>
    <dgm:cxn modelId="{21E01426-2761-40D8-9718-418FF7D14833}" type="presParOf" srcId="{99B5CFE4-5746-4A9A-977B-78B326924142}" destId="{4AEEE2E9-6C1D-4CE1-8880-397F3AC47C22}" srcOrd="0" destOrd="0" presId="urn:microsoft.com/office/officeart/2008/layout/HorizontalMultiLevelHierarchy"/>
    <dgm:cxn modelId="{F55C0448-702F-4328-8224-C65F5ACD6879}" type="presParOf" srcId="{4AEEE2E9-6C1D-4CE1-8880-397F3AC47C22}" destId="{E2DAA371-0C54-4A31-BB55-2D808ABA1997}" srcOrd="0" destOrd="0" presId="urn:microsoft.com/office/officeart/2008/layout/HorizontalMultiLevelHierarchy"/>
    <dgm:cxn modelId="{54F49E9A-1527-4FF7-9AE9-A406226A7D95}" type="presParOf" srcId="{4AEEE2E9-6C1D-4CE1-8880-397F3AC47C22}" destId="{23B18055-774A-4D9E-A91E-EC230FD9140F}" srcOrd="1" destOrd="0" presId="urn:microsoft.com/office/officeart/2008/layout/HorizontalMultiLevelHierarchy"/>
    <dgm:cxn modelId="{EF95C27E-CCD1-472B-B81D-62776C27A7F1}" type="presParOf" srcId="{23B18055-774A-4D9E-A91E-EC230FD9140F}" destId="{0024C0B8-4DB3-4BC6-8A78-C907AB62ADE0}" srcOrd="0" destOrd="0" presId="urn:microsoft.com/office/officeart/2008/layout/HorizontalMultiLevelHierarchy"/>
    <dgm:cxn modelId="{563A4D4D-BF9C-4D2A-BE04-C3E9980E5712}" type="presParOf" srcId="{0024C0B8-4DB3-4BC6-8A78-C907AB62ADE0}" destId="{487F4774-B42D-4CD5-A7B0-D64534BEB634}" srcOrd="0" destOrd="0" presId="urn:microsoft.com/office/officeart/2008/layout/HorizontalMultiLevelHierarchy"/>
    <dgm:cxn modelId="{DDFAEFD5-9692-455D-A448-96AB8218F5FF}" type="presParOf" srcId="{23B18055-774A-4D9E-A91E-EC230FD9140F}" destId="{ACA65C96-9B0B-41E3-BB79-56DAFC014297}" srcOrd="1" destOrd="0" presId="urn:microsoft.com/office/officeart/2008/layout/HorizontalMultiLevelHierarchy"/>
    <dgm:cxn modelId="{089BF4FF-272B-443D-B75F-18C75820844B}" type="presParOf" srcId="{ACA65C96-9B0B-41E3-BB79-56DAFC014297}" destId="{8B8227E7-90E3-4A90-84AD-071BB7EEEE89}" srcOrd="0" destOrd="0" presId="urn:microsoft.com/office/officeart/2008/layout/HorizontalMultiLevelHierarchy"/>
    <dgm:cxn modelId="{C4CC4031-EA2D-4A93-8296-1448C4725D38}" type="presParOf" srcId="{ACA65C96-9B0B-41E3-BB79-56DAFC014297}" destId="{86FFB72D-F6F0-499E-88EC-457DEB71846E}" srcOrd="1" destOrd="0" presId="urn:microsoft.com/office/officeart/2008/layout/HorizontalMultiLevelHierarchy"/>
    <dgm:cxn modelId="{D2C1AF1F-6575-4451-85B2-3582937E1AFC}" type="presParOf" srcId="{23B18055-774A-4D9E-A91E-EC230FD9140F}" destId="{34E6D40B-0CAA-474B-99FF-69C456D290F7}" srcOrd="2" destOrd="0" presId="urn:microsoft.com/office/officeart/2008/layout/HorizontalMultiLevelHierarchy"/>
    <dgm:cxn modelId="{4408D722-E2FC-4AD8-A219-1CC032C4F4C3}" type="presParOf" srcId="{34E6D40B-0CAA-474B-99FF-69C456D290F7}" destId="{CA872973-F3D6-4995-B0C4-1DC5758D98B7}" srcOrd="0" destOrd="0" presId="urn:microsoft.com/office/officeart/2008/layout/HorizontalMultiLevelHierarchy"/>
    <dgm:cxn modelId="{AD11399A-B47D-4B36-9483-D26A216C3A4A}" type="presParOf" srcId="{23B18055-774A-4D9E-A91E-EC230FD9140F}" destId="{3282DFD9-74DC-4F91-96A9-3A9450BA152A}" srcOrd="3" destOrd="0" presId="urn:microsoft.com/office/officeart/2008/layout/HorizontalMultiLevelHierarchy"/>
    <dgm:cxn modelId="{317F9844-446D-4118-8457-852A7F535DD4}" type="presParOf" srcId="{3282DFD9-74DC-4F91-96A9-3A9450BA152A}" destId="{73C46DDB-A0ED-4790-9274-B0762841A757}" srcOrd="0" destOrd="0" presId="urn:microsoft.com/office/officeart/2008/layout/HorizontalMultiLevelHierarchy"/>
    <dgm:cxn modelId="{72AEC21D-2EDE-4713-9358-13300ADE0622}" type="presParOf" srcId="{3282DFD9-74DC-4F91-96A9-3A9450BA152A}" destId="{B4875391-0DD6-42C4-B7F3-62526394E6C9}" srcOrd="1" destOrd="0" presId="urn:microsoft.com/office/officeart/2008/layout/HorizontalMultiLevelHierarchy"/>
    <dgm:cxn modelId="{C496A25E-A573-40AD-9FF3-4F7D796DCFF8}" type="presParOf" srcId="{23B18055-774A-4D9E-A91E-EC230FD9140F}" destId="{C7CE3D63-BC95-4EE7-A261-29D11DB9A6C6}" srcOrd="4" destOrd="0" presId="urn:microsoft.com/office/officeart/2008/layout/HorizontalMultiLevelHierarchy"/>
    <dgm:cxn modelId="{D459972C-584C-4CA7-951A-C8B0F37E8F8E}" type="presParOf" srcId="{C7CE3D63-BC95-4EE7-A261-29D11DB9A6C6}" destId="{49A0CBED-F81B-4680-B223-0493CD53A978}" srcOrd="0" destOrd="0" presId="urn:microsoft.com/office/officeart/2008/layout/HorizontalMultiLevelHierarchy"/>
    <dgm:cxn modelId="{FC9595B0-1163-442C-9853-7B587ED5119C}" type="presParOf" srcId="{23B18055-774A-4D9E-A91E-EC230FD9140F}" destId="{EB1526F1-2DE9-41F7-A453-2C9A1BFD7742}" srcOrd="5" destOrd="0" presId="urn:microsoft.com/office/officeart/2008/layout/HorizontalMultiLevelHierarchy"/>
    <dgm:cxn modelId="{F8F6B0E5-D22E-4FBF-8F3F-09A210B9BBFC}" type="presParOf" srcId="{EB1526F1-2DE9-41F7-A453-2C9A1BFD7742}" destId="{8CF6A8A6-F489-40B8-862C-9D21B8392E55}" srcOrd="0" destOrd="0" presId="urn:microsoft.com/office/officeart/2008/layout/HorizontalMultiLevelHierarchy"/>
    <dgm:cxn modelId="{ECBEE9BC-CDD9-46DF-AC22-E2013387DA30}" type="presParOf" srcId="{EB1526F1-2DE9-41F7-A453-2C9A1BFD7742}" destId="{711C2B63-6028-4980-A985-19B1A40E805A}" srcOrd="1" destOrd="0" presId="urn:microsoft.com/office/officeart/2008/layout/HorizontalMultiLevelHierarchy"/>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mc:AlternateContent xmlns:mc="http://schemas.openxmlformats.org/markup-compatibility/2006" xmlns:a14="http://schemas.microsoft.com/office/drawing/2010/main">
      <mc:Choice Requires="a14">
        <dgm:pt modelId="{60261915-1D14-42E5-81EC-4CE50394E43A}">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sSub>
                      <m:sSubPr>
                        <m:ctrlPr>
                          <a:rPr lang="es-ES" b="0" i="1" smtClean="0">
                            <a:solidFill>
                              <a:schemeClr val="bg1"/>
                            </a:solidFill>
                            <a:latin typeface="Cambria Math"/>
                          </a:rPr>
                        </m:ctrlPr>
                      </m:sSubPr>
                      <m:e>
                        <m:r>
                          <a:rPr lang="es-ES" b="0" i="1" smtClean="0">
                            <a:solidFill>
                              <a:schemeClr val="bg1"/>
                            </a:solidFill>
                            <a:latin typeface="Cambria Math" panose="02040503050406030204" pitchFamily="18" charset="0"/>
                          </a:rPr>
                          <m:t>𝑀</m:t>
                        </m:r>
                      </m:e>
                      <m:sub>
                        <m:r>
                          <a:rPr lang="es-ES" b="0" i="1" smtClean="0">
                            <a:solidFill>
                              <a:schemeClr val="bg1"/>
                            </a:solidFill>
                            <a:latin typeface="Cambria Math" panose="02040503050406030204" pitchFamily="18" charset="0"/>
                            <a:ea typeface="Cambria Math" panose="02040503050406030204" pitchFamily="18" charset="0"/>
                          </a:rPr>
                          <m:t>∞</m:t>
                        </m:r>
                      </m:sub>
                    </m:sSub>
                    <m:r>
                      <a:rPr lang="es-ES" b="0" i="1" smtClean="0">
                        <a:solidFill>
                          <a:schemeClr val="bg1"/>
                        </a:solidFill>
                        <a:latin typeface="Cambria Math" panose="02040503050406030204" pitchFamily="18" charset="0"/>
                        <a:ea typeface="Cambria Math" panose="02040503050406030204" pitchFamily="18" charset="0"/>
                      </a:rPr>
                      <m:t>=0,13</m:t>
                    </m:r>
                  </m:oMath>
                </m:oMathPara>
              </a14:m>
              <a:endParaRPr lang="en-GB" dirty="0">
                <a:solidFill>
                  <a:schemeClr val="bg1"/>
                </a:solidFill>
                <a:latin typeface="LM Roman 12" panose="00000500000000000000" pitchFamily="50" charset="0"/>
              </a:endParaRPr>
            </a:p>
          </dgm:t>
        </dgm:pt>
      </mc:Choice>
      <mc:Fallback xmlns="">
        <dgm:pt modelId="{60261915-1D14-42E5-81EC-4CE50394E43A}">
          <dgm:prSet phldrT="[Texto]"/>
          <dgm:spPr>
            <a:solidFill>
              <a:schemeClr val="accent1">
                <a:lumMod val="50000"/>
              </a:schemeClr>
            </a:solidFill>
          </dgm:spPr>
          <dgm:t>
            <a:bodyPr/>
            <a:lstStyle/>
            <a:p>
              <a:pPr>
                <a:lnSpc>
                  <a:spcPct val="100000"/>
                </a:lnSpc>
              </a:pPr>
              <a:r>
                <a:rPr lang="es-ES" b="0" i="0" smtClean="0">
                  <a:solidFill>
                    <a:schemeClr val="bg1"/>
                  </a:solidFill>
                  <a:latin typeface="Cambria Math" panose="02040503050406030204" pitchFamily="18" charset="0"/>
                </a:rPr>
                <a:t>𝑀_</a:t>
              </a:r>
              <a:r>
                <a:rPr lang="es-ES" b="0" i="0" smtClean="0">
                  <a:solidFill>
                    <a:schemeClr val="bg1"/>
                  </a:solidFill>
                  <a:latin typeface="Cambria Math" panose="02040503050406030204" pitchFamily="18" charset="0"/>
                  <a:ea typeface="Cambria Math" panose="02040503050406030204" pitchFamily="18" charset="0"/>
                </a:rPr>
                <a:t>∞=0,13</a:t>
              </a:r>
              <a:endParaRPr lang="en-GB" dirty="0">
                <a:solidFill>
                  <a:schemeClr val="bg1"/>
                </a:solidFill>
                <a:latin typeface="LM Roman 12" panose="00000500000000000000" pitchFamily="50" charset="0"/>
              </a:endParaRPr>
            </a:p>
          </dgm:t>
        </dgm:pt>
      </mc:Fallback>
    </mc:AlternateConten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mc:AlternateContent xmlns:mc="http://schemas.openxmlformats.org/markup-compatibility/2006" xmlns:a14="http://schemas.microsoft.com/office/drawing/2010/main">
      <mc:Choice Requires="a14">
        <dgm:pt modelId="{58319411-6729-400D-A273-99CC5800ED56}">
          <dgm:prSet phldrT="[Texto]"/>
          <dgm:spPr>
            <a:solidFill>
              <a:schemeClr val="accent1">
                <a:lumMod val="50000"/>
              </a:schemeClr>
            </a:solidFill>
          </dgm:spPr>
          <dgm:t>
            <a:bodyPr/>
            <a:lstStyle/>
            <a:p>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𝑅𝑒</m:t>
                    </m:r>
                    <m:r>
                      <a:rPr lang="es-ES" b="0" i="1" smtClean="0">
                        <a:solidFill>
                          <a:schemeClr val="bg1"/>
                        </a:solidFill>
                        <a:latin typeface="Cambria Math" panose="02040503050406030204" pitchFamily="18" charset="0"/>
                      </a:rPr>
                      <m:t>=3·</m:t>
                    </m:r>
                    <m:sSup>
                      <m:sSupPr>
                        <m:ctrlPr>
                          <a:rPr lang="es-ES" b="0" i="1" smtClean="0">
                            <a:solidFill>
                              <a:schemeClr val="bg1"/>
                            </a:solidFill>
                            <a:latin typeface="Cambria Math"/>
                          </a:rPr>
                        </m:ctrlPr>
                      </m:sSupPr>
                      <m:e>
                        <m:r>
                          <a:rPr lang="es-ES" b="0" i="1" smtClean="0">
                            <a:solidFill>
                              <a:schemeClr val="bg1"/>
                            </a:solidFill>
                            <a:latin typeface="Cambria Math" panose="02040503050406030204" pitchFamily="18" charset="0"/>
                          </a:rPr>
                          <m:t>10</m:t>
                        </m:r>
                      </m:e>
                      <m:sup>
                        <m:r>
                          <a:rPr lang="es-ES" b="0" i="1" smtClean="0">
                            <a:solidFill>
                              <a:schemeClr val="bg1"/>
                            </a:solidFill>
                            <a:latin typeface="Cambria Math" panose="02040503050406030204" pitchFamily="18" charset="0"/>
                          </a:rPr>
                          <m:t>6</m:t>
                        </m:r>
                      </m:sup>
                    </m:sSup>
                  </m:oMath>
                </m:oMathPara>
              </a14:m>
              <a:endParaRPr lang="en-GB" dirty="0">
                <a:solidFill>
                  <a:schemeClr val="bg1"/>
                </a:solidFill>
                <a:latin typeface="LM Roman 12" panose="00000500000000000000" pitchFamily="50" charset="0"/>
              </a:endParaRPr>
            </a:p>
          </dgm:t>
        </dgm:pt>
      </mc:Choice>
      <mc:Fallback xmlns="">
        <dgm:pt modelId="{58319411-6729-400D-A273-99CC5800ED56}">
          <dgm:prSet phldrT="[Texto]"/>
          <dgm:spPr>
            <a:solidFill>
              <a:schemeClr val="accent1">
                <a:lumMod val="50000"/>
              </a:schemeClr>
            </a:solidFill>
          </dgm:spPr>
          <dgm:t>
            <a:bodyPr/>
            <a:lstStyle/>
            <a:p>
              <a:r>
                <a:rPr lang="es-ES" b="0" i="0" smtClean="0">
                  <a:solidFill>
                    <a:schemeClr val="bg1"/>
                  </a:solidFill>
                  <a:latin typeface="Cambria Math" panose="02040503050406030204" pitchFamily="18" charset="0"/>
                </a:rPr>
                <a:t>𝑅𝑒=3·〖10〗^6</a:t>
              </a:r>
              <a:endParaRPr lang="en-GB" dirty="0">
                <a:solidFill>
                  <a:schemeClr val="bg1"/>
                </a:solidFill>
                <a:latin typeface="LM Roman 12" panose="00000500000000000000" pitchFamily="50" charset="0"/>
              </a:endParaRPr>
            </a:p>
          </dgm:t>
        </dgm:pt>
      </mc:Fallback>
    </mc:AlternateConten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2"/>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t>
        <a:bodyPr/>
        <a:lstStyle/>
        <a:p>
          <a:endParaRPr lang="en-GB"/>
        </a:p>
      </dgm:t>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t>
        <a:bodyPr/>
        <a:lstStyle/>
        <a:p>
          <a:endParaRPr lang="en-GB"/>
        </a:p>
      </dgm:t>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t>
        <a:bodyPr/>
        <a:lstStyle/>
        <a:p>
          <a:endParaRPr lang="en-GB"/>
        </a:p>
      </dgm:t>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2"/>
      <dgm:spPr/>
      <dgm:t>
        <a:bodyPr/>
        <a:lstStyle/>
        <a:p>
          <a:endParaRPr lang="en-GB"/>
        </a:p>
      </dgm:t>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t>
        <a:bodyPr/>
        <a:lstStyle/>
        <a:p>
          <a:endParaRPr lang="en-GB"/>
        </a:p>
      </dgm:t>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t>
        <a:bodyPr/>
        <a:lstStyle/>
        <a:p>
          <a:endParaRPr lang="en-GB"/>
        </a:p>
      </dgm:t>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t>
        <a:bodyPr/>
        <a:lstStyle/>
        <a:p>
          <a:endParaRPr lang="en-GB"/>
        </a:p>
      </dgm:t>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t>
        <a:bodyPr/>
        <a:lstStyle/>
        <a:p>
          <a:endParaRPr lang="en-GB"/>
        </a:p>
      </dgm:t>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DB5FB1FF-3A4D-434F-9BF4-008807855D99}" type="presOf" srcId="{06CB2327-FE9E-4679-80A3-A6BE850FEC97}" destId="{C5DA30F3-99D5-4C52-B79C-DF8C99B03B39}" srcOrd="0"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041B9F6B-F934-4300-A61D-4B9C62AC9CA2}" srcId="{06CB2327-FE9E-4679-80A3-A6BE850FEC97}" destId="{AC6BF256-2F4F-4D6D-B75A-F92E2F4088F3}" srcOrd="1" destOrd="0" parTransId="{99F283C5-919D-45CA-B16A-052AA5BA0220}" sibTransId="{53EE5AF4-BF85-4303-89F3-5427423BCE7E}"/>
    <dgm:cxn modelId="{072A132F-092E-4A9E-9426-AEEDF14010D1}" type="presOf" srcId="{60261915-1D14-42E5-81EC-4CE50394E43A}" destId="{032947F6-AAD0-430A-AF42-FB0515C8F18E}" srcOrd="1" destOrd="0" presId="urn:microsoft.com/office/officeart/2009/3/layout/HorizontalOrganizationChart"/>
    <dgm:cxn modelId="{FAF31F7B-FCA4-4D7A-AEE8-16913645E17A}" type="presOf" srcId="{46643697-6CB4-4EF6-9E07-88DA5B7F6C92}" destId="{4804C53E-4905-4D4D-B004-A819BC7943C0}" srcOrd="0" destOrd="0" presId="urn:microsoft.com/office/officeart/2009/3/layout/HorizontalOrganizationChart"/>
    <dgm:cxn modelId="{17D7E6D8-3E4C-4F4B-B89A-6D087DADF8E0}" type="presOf" srcId="{60261915-1D14-42E5-81EC-4CE50394E43A}" destId="{AD48F8FA-8839-4FDA-968E-095B6A595B82}" srcOrd="0" destOrd="0" presId="urn:microsoft.com/office/officeart/2009/3/layout/HorizontalOrganizationChart"/>
    <dgm:cxn modelId="{F1A72AA4-3A7D-4F22-8560-0CCDBD1716EE}" type="presOf" srcId="{E6CAAC16-28E1-4D06-B6C8-51A11439D2C2}" destId="{60054938-6819-4A30-8C84-ACD374AE147F}" srcOrd="0" destOrd="0" presId="urn:microsoft.com/office/officeart/2009/3/layout/HorizontalOrganizationChart"/>
    <dgm:cxn modelId="{6FE1415E-117D-48A4-92C6-C5FA3A8C9EB0}" type="presOf" srcId="{CCF92E10-7D60-46DC-A78A-D3C26DB07D43}" destId="{D8065459-26FB-4D4A-B184-FD01772988BD}" srcOrd="0" destOrd="0" presId="urn:microsoft.com/office/officeart/2009/3/layout/HorizontalOrganizationChart"/>
    <dgm:cxn modelId="{4A7A04E1-3646-4241-B582-CDC39D1DD424}" type="presOf" srcId="{818F3243-F5F6-4ADA-805F-0A0A18FEFB01}" destId="{2DBEFF05-7A8D-4827-ADC9-84EDD3FBFCC5}" srcOrd="0" destOrd="0" presId="urn:microsoft.com/office/officeart/2009/3/layout/HorizontalOrganizationChart"/>
    <dgm:cxn modelId="{ACC89CF2-9F24-43B5-BCF7-1FEB403CB5E9}" type="presOf" srcId="{8BB5A25A-140E-48CF-A80F-13FDB4889A4C}" destId="{2179C6ED-F1FB-4564-BC08-85B05A6D37BD}"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B7190F10-0D45-4162-9DF9-43AC2CEF35B3}" type="presOf" srcId="{58319411-6729-400D-A273-99CC5800ED56}" destId="{EDFD26D7-660D-420C-B965-7913FC195C93}" srcOrd="0" destOrd="0" presId="urn:microsoft.com/office/officeart/2009/3/layout/HorizontalOrganizationChart"/>
    <dgm:cxn modelId="{D1135209-C43E-406D-A80C-C373A84E9315}" type="presOf" srcId="{8BB5A25A-140E-48CF-A80F-13FDB4889A4C}" destId="{F9FB31AB-06B4-4FD5-B99F-BA43197C147F}" srcOrd="1" destOrd="0" presId="urn:microsoft.com/office/officeart/2009/3/layout/HorizontalOrganizationChart"/>
    <dgm:cxn modelId="{2C45E994-D19D-469B-9F62-E6F47B54AAAE}" type="presOf" srcId="{99F283C5-919D-45CA-B16A-052AA5BA0220}" destId="{DA17C4E0-23D0-4A2F-8DEE-FCDA6EB8A3B0}" srcOrd="0" destOrd="0" presId="urn:microsoft.com/office/officeart/2009/3/layout/HorizontalOrganizationChart"/>
    <dgm:cxn modelId="{FFE7B9C1-FEA2-4BAD-A9F8-AA36C8BB041A}" type="presOf" srcId="{7AD02814-816D-4D80-B721-5F2EC6231B10}" destId="{4E09D5D6-07ED-4B7A-AC12-0C6D09B6B2C7}" srcOrd="1" destOrd="0" presId="urn:microsoft.com/office/officeart/2009/3/layout/HorizontalOrganizationChart"/>
    <dgm:cxn modelId="{4053AD6C-3A90-4915-8CE7-021C46D95D49}" type="presOf" srcId="{AC6BF256-2F4F-4D6D-B75A-F92E2F4088F3}" destId="{45D8C32A-BE26-40F9-96A1-42A565A1CA66}" srcOrd="0" destOrd="0" presId="urn:microsoft.com/office/officeart/2009/3/layout/HorizontalOrganizationChart"/>
    <dgm:cxn modelId="{B4E061B2-2745-4A1E-852E-CF426D3D39E8}" type="presOf" srcId="{58319411-6729-400D-A273-99CC5800ED56}" destId="{A6B5529B-F787-4BF3-A11A-D6C573FFB4EE}" srcOrd="1"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70727EBA-B345-404A-8A54-ADEB2CB3C810}" type="presOf" srcId="{7AD02814-816D-4D80-B721-5F2EC6231B10}" destId="{35C3BE66-4355-4EA8-8C38-0BB6584E3203}" srcOrd="0" destOrd="0" presId="urn:microsoft.com/office/officeart/2009/3/layout/HorizontalOrganizationChart"/>
    <dgm:cxn modelId="{41EC73E1-C84A-4B01-A6DE-0D8CCAD2662F}" type="presOf" srcId="{484E1213-7A9B-460C-A042-686FED4643D1}" destId="{6DA9D8A7-8EB8-4808-8834-E8A96278FED1}" srcOrd="0" destOrd="0" presId="urn:microsoft.com/office/officeart/2009/3/layout/HorizontalOrganizationChart"/>
    <dgm:cxn modelId="{3D3D0DC8-50CD-4B90-8A19-B1CFD26AA515}" srcId="{58319411-6729-400D-A273-99CC5800ED56}" destId="{8BB5A25A-140E-48CF-A80F-13FDB4889A4C}" srcOrd="0" destOrd="0" parTransId="{E6CAAC16-28E1-4D06-B6C8-51A11439D2C2}" sibTransId="{E0D0F6C6-1D34-4D6B-A381-0597E6A99416}"/>
    <dgm:cxn modelId="{0D2E2E6B-7573-4DB4-8A33-F086781512C1}" srcId="{AC6BF256-2F4F-4D6D-B75A-F92E2F4088F3}" destId="{58319411-6729-400D-A273-99CC5800ED56}" srcOrd="0" destOrd="0" parTransId="{CCF92E10-7D60-46DC-A78A-D3C26DB07D43}" sibTransId="{D1B4ABD6-B381-408B-AF30-E722BD10C8F1}"/>
    <dgm:cxn modelId="{81F23B6A-FE1D-4FB5-A741-358551BC248C}" type="presOf" srcId="{3C296D70-4570-4DE0-ADD7-DE3B975E0317}" destId="{1F2DA453-33AD-4F97-B177-307855DDAE45}" srcOrd="0" destOrd="0" presId="urn:microsoft.com/office/officeart/2009/3/layout/HorizontalOrganizationChart"/>
    <dgm:cxn modelId="{0AD4363C-1062-44C5-A913-C4CD88B4C604}" type="presOf" srcId="{06CB2327-FE9E-4679-80A3-A6BE850FEC97}" destId="{F3830958-7B71-4049-85FA-AB3626C46F1C}" srcOrd="1" destOrd="0" presId="urn:microsoft.com/office/officeart/2009/3/layout/HorizontalOrganizationChart"/>
    <dgm:cxn modelId="{88C05D11-0D02-4DCD-9736-711F339585B7}" type="presOf" srcId="{46643697-6CB4-4EF6-9E07-88DA5B7F6C92}" destId="{7F247400-54B0-4D2D-A58A-9A1E71D326E1}" srcOrd="1" destOrd="0" presId="urn:microsoft.com/office/officeart/2009/3/layout/HorizontalOrganizationChart"/>
    <dgm:cxn modelId="{A79037B4-EE0A-47E4-8524-DDDD787C3E5F}" type="presOf" srcId="{AC6BF256-2F4F-4D6D-B75A-F92E2F4088F3}" destId="{AB62EEC9-65CA-4631-9717-4CF86D73CC2D}" srcOrd="1" destOrd="0" presId="urn:microsoft.com/office/officeart/2009/3/layout/HorizontalOrganizationChart"/>
    <dgm:cxn modelId="{FEA33962-6678-480D-8BF5-063982400CCD}" type="presOf" srcId="{7A4EC943-FCC3-4CA0-AEBB-5825138E44A5}" destId="{9D85E518-45EC-4057-9B9E-87572B864873}"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52C3C738-7E9A-4FDF-9766-51D1C7A97213}" type="presParOf" srcId="{9D85E518-45EC-4057-9B9E-87572B864873}" destId="{C2DE4FFA-C7D7-4ABC-94FE-B1E93AD6F9E8}" srcOrd="0" destOrd="0" presId="urn:microsoft.com/office/officeart/2009/3/layout/HorizontalOrganizationChart"/>
    <dgm:cxn modelId="{C1DED4AA-CAE7-4540-B6CC-217BAD91F832}" type="presParOf" srcId="{C2DE4FFA-C7D7-4ABC-94FE-B1E93AD6F9E8}" destId="{0A9BD027-74F9-43F9-B47E-6AF8CB8BBB14}" srcOrd="0" destOrd="0" presId="urn:microsoft.com/office/officeart/2009/3/layout/HorizontalOrganizationChart"/>
    <dgm:cxn modelId="{A9ED1481-E617-48EC-8813-F799974A894D}" type="presParOf" srcId="{0A9BD027-74F9-43F9-B47E-6AF8CB8BBB14}" destId="{C5DA30F3-99D5-4C52-B79C-DF8C99B03B39}" srcOrd="0" destOrd="0" presId="urn:microsoft.com/office/officeart/2009/3/layout/HorizontalOrganizationChart"/>
    <dgm:cxn modelId="{51877687-F988-49C0-818E-664A84CA5020}" type="presParOf" srcId="{0A9BD027-74F9-43F9-B47E-6AF8CB8BBB14}" destId="{F3830958-7B71-4049-85FA-AB3626C46F1C}" srcOrd="1" destOrd="0" presId="urn:microsoft.com/office/officeart/2009/3/layout/HorizontalOrganizationChart"/>
    <dgm:cxn modelId="{035E1C22-1A29-41CA-96DE-7E59A11594CB}" type="presParOf" srcId="{C2DE4FFA-C7D7-4ABC-94FE-B1E93AD6F9E8}" destId="{F98207F3-0AA0-4DD0-9A95-ACCE3A6E21DB}" srcOrd="1" destOrd="0" presId="urn:microsoft.com/office/officeart/2009/3/layout/HorizontalOrganizationChart"/>
    <dgm:cxn modelId="{680FE48F-9B37-4A3D-B053-960171C3BC36}" type="presParOf" srcId="{F98207F3-0AA0-4DD0-9A95-ACCE3A6E21DB}" destId="{1F2DA453-33AD-4F97-B177-307855DDAE45}" srcOrd="0" destOrd="0" presId="urn:microsoft.com/office/officeart/2009/3/layout/HorizontalOrganizationChart"/>
    <dgm:cxn modelId="{40ECE617-800F-44D9-8451-B849C803570E}" type="presParOf" srcId="{F98207F3-0AA0-4DD0-9A95-ACCE3A6E21DB}" destId="{009DCE88-B9FA-4AFD-BEBE-67BDF3980107}" srcOrd="1" destOrd="0" presId="urn:microsoft.com/office/officeart/2009/3/layout/HorizontalOrganizationChart"/>
    <dgm:cxn modelId="{32B6F9FF-4B89-411F-9E7C-9CF2AD44A28A}" type="presParOf" srcId="{009DCE88-B9FA-4AFD-BEBE-67BDF3980107}" destId="{DD8C12CE-9247-4F9F-B87B-A729EB016319}" srcOrd="0" destOrd="0" presId="urn:microsoft.com/office/officeart/2009/3/layout/HorizontalOrganizationChart"/>
    <dgm:cxn modelId="{E2D1787C-9BB4-4D7F-8DCD-B8997BCA921D}" type="presParOf" srcId="{DD8C12CE-9247-4F9F-B87B-A729EB016319}" destId="{4804C53E-4905-4D4D-B004-A819BC7943C0}" srcOrd="0" destOrd="0" presId="urn:microsoft.com/office/officeart/2009/3/layout/HorizontalOrganizationChart"/>
    <dgm:cxn modelId="{0DDA3794-DFDA-41AA-8C45-A05672D01077}" type="presParOf" srcId="{DD8C12CE-9247-4F9F-B87B-A729EB016319}" destId="{7F247400-54B0-4D2D-A58A-9A1E71D326E1}" srcOrd="1" destOrd="0" presId="urn:microsoft.com/office/officeart/2009/3/layout/HorizontalOrganizationChart"/>
    <dgm:cxn modelId="{1AA328B6-5A6D-4551-B77D-497BF986ABEC}" type="presParOf" srcId="{009DCE88-B9FA-4AFD-BEBE-67BDF3980107}" destId="{99AC577E-7603-4208-BE78-E6A35569F4D6}" srcOrd="1" destOrd="0" presId="urn:microsoft.com/office/officeart/2009/3/layout/HorizontalOrganizationChart"/>
    <dgm:cxn modelId="{998FE743-9693-41EB-AB27-60DA8CC2D8E5}" type="presParOf" srcId="{99AC577E-7603-4208-BE78-E6A35569F4D6}" destId="{2DBEFF05-7A8D-4827-ADC9-84EDD3FBFCC5}" srcOrd="0" destOrd="0" presId="urn:microsoft.com/office/officeart/2009/3/layout/HorizontalOrganizationChart"/>
    <dgm:cxn modelId="{46B8064A-4320-48F1-9D2C-66DF38B3782C}" type="presParOf" srcId="{99AC577E-7603-4208-BE78-E6A35569F4D6}" destId="{BCE74D90-1F6D-4690-A21A-23DF8FFCD6FF}" srcOrd="1" destOrd="0" presId="urn:microsoft.com/office/officeart/2009/3/layout/HorizontalOrganizationChart"/>
    <dgm:cxn modelId="{D450E872-4807-4074-BC24-405727F9D646}" type="presParOf" srcId="{BCE74D90-1F6D-4690-A21A-23DF8FFCD6FF}" destId="{028C6773-0C07-4907-85C5-A1A5AD2978B1}" srcOrd="0" destOrd="0" presId="urn:microsoft.com/office/officeart/2009/3/layout/HorizontalOrganizationChart"/>
    <dgm:cxn modelId="{DF644014-4E0D-4C87-BB00-AB901FE0BFA5}" type="presParOf" srcId="{028C6773-0C07-4907-85C5-A1A5AD2978B1}" destId="{AD48F8FA-8839-4FDA-968E-095B6A595B82}" srcOrd="0" destOrd="0" presId="urn:microsoft.com/office/officeart/2009/3/layout/HorizontalOrganizationChart"/>
    <dgm:cxn modelId="{74A61D5A-886C-4F34-BDF7-D1C47C10A1C4}" type="presParOf" srcId="{028C6773-0C07-4907-85C5-A1A5AD2978B1}" destId="{032947F6-AAD0-430A-AF42-FB0515C8F18E}" srcOrd="1" destOrd="0" presId="urn:microsoft.com/office/officeart/2009/3/layout/HorizontalOrganizationChart"/>
    <dgm:cxn modelId="{94639327-CF19-4BBE-8A61-EC170D0B79CF}" type="presParOf" srcId="{BCE74D90-1F6D-4690-A21A-23DF8FFCD6FF}" destId="{5C4EF0FE-03CC-496D-9599-8BA0DC74C849}" srcOrd="1" destOrd="0" presId="urn:microsoft.com/office/officeart/2009/3/layout/HorizontalOrganizationChart"/>
    <dgm:cxn modelId="{7CEF786B-D905-4074-967A-4B5DABD2C31E}" type="presParOf" srcId="{5C4EF0FE-03CC-496D-9599-8BA0DC74C849}" destId="{6DA9D8A7-8EB8-4808-8834-E8A96278FED1}" srcOrd="0" destOrd="0" presId="urn:microsoft.com/office/officeart/2009/3/layout/HorizontalOrganizationChart"/>
    <dgm:cxn modelId="{87899E9A-F0D3-46BD-B4AA-4E1DE8225516}" type="presParOf" srcId="{5C4EF0FE-03CC-496D-9599-8BA0DC74C849}" destId="{D38B0451-CF8F-49D7-87D2-F5D58317CF5E}" srcOrd="1" destOrd="0" presId="urn:microsoft.com/office/officeart/2009/3/layout/HorizontalOrganizationChart"/>
    <dgm:cxn modelId="{0AED1551-0D8C-4D41-9382-24C71928B1EC}" type="presParOf" srcId="{D38B0451-CF8F-49D7-87D2-F5D58317CF5E}" destId="{3A918B15-F380-4B80-9865-BAF17F4D0FE3}" srcOrd="0" destOrd="0" presId="urn:microsoft.com/office/officeart/2009/3/layout/HorizontalOrganizationChart"/>
    <dgm:cxn modelId="{14287D30-79FA-40F0-B00A-336D045559C3}" type="presParOf" srcId="{3A918B15-F380-4B80-9865-BAF17F4D0FE3}" destId="{35C3BE66-4355-4EA8-8C38-0BB6584E3203}" srcOrd="0" destOrd="0" presId="urn:microsoft.com/office/officeart/2009/3/layout/HorizontalOrganizationChart"/>
    <dgm:cxn modelId="{71A63BA9-1545-485A-B723-59574958DC7B}" type="presParOf" srcId="{3A918B15-F380-4B80-9865-BAF17F4D0FE3}" destId="{4E09D5D6-07ED-4B7A-AC12-0C6D09B6B2C7}" srcOrd="1" destOrd="0" presId="urn:microsoft.com/office/officeart/2009/3/layout/HorizontalOrganizationChart"/>
    <dgm:cxn modelId="{E2FE55EC-A1BD-440A-9863-00E473A1D107}" type="presParOf" srcId="{D38B0451-CF8F-49D7-87D2-F5D58317CF5E}" destId="{898E2FA2-AF19-487B-B6E6-91A7147E4E78}" srcOrd="1" destOrd="0" presId="urn:microsoft.com/office/officeart/2009/3/layout/HorizontalOrganizationChart"/>
    <dgm:cxn modelId="{289871A3-F046-4A47-91F1-F15C580F6B58}" type="presParOf" srcId="{D38B0451-CF8F-49D7-87D2-F5D58317CF5E}" destId="{C6671B16-9988-42E3-BB01-F746A37BBCDD}" srcOrd="2" destOrd="0" presId="urn:microsoft.com/office/officeart/2009/3/layout/HorizontalOrganizationChart"/>
    <dgm:cxn modelId="{EF30BF52-45E2-4149-B5B9-CFA308D3D203}" type="presParOf" srcId="{BCE74D90-1F6D-4690-A21A-23DF8FFCD6FF}" destId="{2519C043-4C5D-4671-B5C4-CB1EC599C91C}" srcOrd="2" destOrd="0" presId="urn:microsoft.com/office/officeart/2009/3/layout/HorizontalOrganizationChart"/>
    <dgm:cxn modelId="{55B5B03B-1575-425A-BF26-A1FB9E4A61B3}" type="presParOf" srcId="{009DCE88-B9FA-4AFD-BEBE-67BDF3980107}" destId="{7BB78DE8-5483-43C9-940F-F4ABD1485CA1}" srcOrd="2" destOrd="0" presId="urn:microsoft.com/office/officeart/2009/3/layout/HorizontalOrganizationChart"/>
    <dgm:cxn modelId="{8B9D0E6F-28BD-4360-B02F-98C907E80170}" type="presParOf" srcId="{F98207F3-0AA0-4DD0-9A95-ACCE3A6E21DB}" destId="{DA17C4E0-23D0-4A2F-8DEE-FCDA6EB8A3B0}" srcOrd="2" destOrd="0" presId="urn:microsoft.com/office/officeart/2009/3/layout/HorizontalOrganizationChart"/>
    <dgm:cxn modelId="{0D7E2959-68D8-480E-ABA6-5D17C78F0363}" type="presParOf" srcId="{F98207F3-0AA0-4DD0-9A95-ACCE3A6E21DB}" destId="{8C954A80-AA6F-4489-B98C-8FA8658A80CC}" srcOrd="3" destOrd="0" presId="urn:microsoft.com/office/officeart/2009/3/layout/HorizontalOrganizationChart"/>
    <dgm:cxn modelId="{13E56DD5-C182-4B94-83CA-FCB486B091D2}" type="presParOf" srcId="{8C954A80-AA6F-4489-B98C-8FA8658A80CC}" destId="{96DEA06B-2BF5-4EDB-B5E9-8A1A8B598B6A}" srcOrd="0" destOrd="0" presId="urn:microsoft.com/office/officeart/2009/3/layout/HorizontalOrganizationChart"/>
    <dgm:cxn modelId="{9C79A6F6-7640-44A5-913F-95EE71230148}" type="presParOf" srcId="{96DEA06B-2BF5-4EDB-B5E9-8A1A8B598B6A}" destId="{45D8C32A-BE26-40F9-96A1-42A565A1CA66}" srcOrd="0" destOrd="0" presId="urn:microsoft.com/office/officeart/2009/3/layout/HorizontalOrganizationChart"/>
    <dgm:cxn modelId="{18E1B713-9D49-4E75-BBD7-5574D27F206C}" type="presParOf" srcId="{96DEA06B-2BF5-4EDB-B5E9-8A1A8B598B6A}" destId="{AB62EEC9-65CA-4631-9717-4CF86D73CC2D}" srcOrd="1" destOrd="0" presId="urn:microsoft.com/office/officeart/2009/3/layout/HorizontalOrganizationChart"/>
    <dgm:cxn modelId="{C96512B8-0562-49C5-B024-A6EFBB190ADC}" type="presParOf" srcId="{8C954A80-AA6F-4489-B98C-8FA8658A80CC}" destId="{2782318B-13EC-4AE7-A5D9-5F405227E62B}" srcOrd="1" destOrd="0" presId="urn:microsoft.com/office/officeart/2009/3/layout/HorizontalOrganizationChart"/>
    <dgm:cxn modelId="{0FDF27EE-C5D7-44A8-ACC3-2A502BF0362D}" type="presParOf" srcId="{2782318B-13EC-4AE7-A5D9-5F405227E62B}" destId="{D8065459-26FB-4D4A-B184-FD01772988BD}" srcOrd="0" destOrd="0" presId="urn:microsoft.com/office/officeart/2009/3/layout/HorizontalOrganizationChart"/>
    <dgm:cxn modelId="{6AD83C18-CA8D-4083-ACD6-0C0D85B473CC}" type="presParOf" srcId="{2782318B-13EC-4AE7-A5D9-5F405227E62B}" destId="{ACAF08B7-231E-4B7D-8E1E-3A6CD3C4ECB1}" srcOrd="1" destOrd="0" presId="urn:microsoft.com/office/officeart/2009/3/layout/HorizontalOrganizationChart"/>
    <dgm:cxn modelId="{345AB8BC-2C0A-4167-AA94-1653DF614A7A}" type="presParOf" srcId="{ACAF08B7-231E-4B7D-8E1E-3A6CD3C4ECB1}" destId="{483B32DC-C9E4-440A-9AF5-971CF279158A}" srcOrd="0" destOrd="0" presId="urn:microsoft.com/office/officeart/2009/3/layout/HorizontalOrganizationChart"/>
    <dgm:cxn modelId="{F02D1F9E-FC2C-4964-86B0-72BD5FF4135C}" type="presParOf" srcId="{483B32DC-C9E4-440A-9AF5-971CF279158A}" destId="{EDFD26D7-660D-420C-B965-7913FC195C93}" srcOrd="0" destOrd="0" presId="urn:microsoft.com/office/officeart/2009/3/layout/HorizontalOrganizationChart"/>
    <dgm:cxn modelId="{1E4466A0-5067-4DB0-8357-11E5E0967170}" type="presParOf" srcId="{483B32DC-C9E4-440A-9AF5-971CF279158A}" destId="{A6B5529B-F787-4BF3-A11A-D6C573FFB4EE}" srcOrd="1" destOrd="0" presId="urn:microsoft.com/office/officeart/2009/3/layout/HorizontalOrganizationChart"/>
    <dgm:cxn modelId="{79BF1EAC-D1C1-4FE2-841E-19D648D34D67}" type="presParOf" srcId="{ACAF08B7-231E-4B7D-8E1E-3A6CD3C4ECB1}" destId="{E986F351-3CBD-4374-B733-AD973D961088}" srcOrd="1" destOrd="0" presId="urn:microsoft.com/office/officeart/2009/3/layout/HorizontalOrganizationChart"/>
    <dgm:cxn modelId="{E02B02CD-F41E-4765-B330-4A14E71526FE}" type="presParOf" srcId="{E986F351-3CBD-4374-B733-AD973D961088}" destId="{60054938-6819-4A30-8C84-ACD374AE147F}" srcOrd="0" destOrd="0" presId="urn:microsoft.com/office/officeart/2009/3/layout/HorizontalOrganizationChart"/>
    <dgm:cxn modelId="{6DCA60B9-0113-4456-821C-0C8E987CC1C6}" type="presParOf" srcId="{E986F351-3CBD-4374-B733-AD973D961088}" destId="{A46D0A5E-E29A-4B12-8F19-7335EBC966EC}" srcOrd="1" destOrd="0" presId="urn:microsoft.com/office/officeart/2009/3/layout/HorizontalOrganizationChart"/>
    <dgm:cxn modelId="{2FF59D05-589E-4EBE-BF8B-267FFD3EB359}" type="presParOf" srcId="{A46D0A5E-E29A-4B12-8F19-7335EBC966EC}" destId="{EE0B0B76-9C80-4232-8345-DFE2F0523ABB}" srcOrd="0" destOrd="0" presId="urn:microsoft.com/office/officeart/2009/3/layout/HorizontalOrganizationChart"/>
    <dgm:cxn modelId="{0621F566-B712-4E65-BE16-A5D5EA5F3D52}" type="presParOf" srcId="{EE0B0B76-9C80-4232-8345-DFE2F0523ABB}" destId="{2179C6ED-F1FB-4564-BC08-85B05A6D37BD}" srcOrd="0" destOrd="0" presId="urn:microsoft.com/office/officeart/2009/3/layout/HorizontalOrganizationChart"/>
    <dgm:cxn modelId="{081459B6-0A5F-48D3-BB45-9B9948F64C7F}" type="presParOf" srcId="{EE0B0B76-9C80-4232-8345-DFE2F0523ABB}" destId="{F9FB31AB-06B4-4FD5-B99F-BA43197C147F}" srcOrd="1" destOrd="0" presId="urn:microsoft.com/office/officeart/2009/3/layout/HorizontalOrganizationChart"/>
    <dgm:cxn modelId="{A9554B7D-9055-4A17-BD99-3321BD1ECBCC}" type="presParOf" srcId="{A46D0A5E-E29A-4B12-8F19-7335EBC966EC}" destId="{9B757E4D-FA2E-4515-9F12-1B961900D83A}" srcOrd="1" destOrd="0" presId="urn:microsoft.com/office/officeart/2009/3/layout/HorizontalOrganizationChart"/>
    <dgm:cxn modelId="{8384F2B4-E097-440A-9B8F-24A27FEFD460}" type="presParOf" srcId="{A46D0A5E-E29A-4B12-8F19-7335EBC966EC}" destId="{A0EB5FDB-3CCE-4B27-BC31-C282DEB857F7}" srcOrd="2" destOrd="0" presId="urn:microsoft.com/office/officeart/2009/3/layout/HorizontalOrganizationChart"/>
    <dgm:cxn modelId="{CD5D4E1F-FEB4-440A-A811-998EA0EAD10B}" type="presParOf" srcId="{ACAF08B7-231E-4B7D-8E1E-3A6CD3C4ECB1}" destId="{563053C5-E6B5-4267-A696-A0F71F7F3FE7}" srcOrd="2" destOrd="0" presId="urn:microsoft.com/office/officeart/2009/3/layout/HorizontalOrganizationChart"/>
    <dgm:cxn modelId="{30D07C27-4309-4C7F-9610-6AD5C07C497C}" type="presParOf" srcId="{8C954A80-AA6F-4489-B98C-8FA8658A80CC}" destId="{8382D50E-92D5-4C11-926B-C59D79CEF39A}" srcOrd="2" destOrd="0" presId="urn:microsoft.com/office/officeart/2009/3/layout/HorizontalOrganizationChart"/>
    <dgm:cxn modelId="{65D4B262-2079-4024-95D1-3029319BC67A}"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60261915-1D14-42E5-81EC-4CE50394E43A}">
      <dgm:prSet phldrT="[Texto]"/>
      <dgm:spPr>
        <a:blipFill rotWithShape="0">
          <a:blip xmlns:r="http://schemas.openxmlformats.org/officeDocument/2006/relationships" r:embed="rId1"/>
          <a:stretch>
            <a:fillRect/>
          </a:stretch>
        </a:blipFill>
      </dgm:spPr>
      <dgm:t>
        <a:bodyPr/>
        <a:lstStyle/>
        <a:p>
          <a:r>
            <a:rPr lang="en-GB">
              <a:noFill/>
            </a:rPr>
            <a:t> </a:t>
          </a:r>
        </a:p>
      </dgm:t>
    </dgm:p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58319411-6729-400D-A273-99CC5800ED56}">
      <dgm:prSet phldrT="[Texto]"/>
      <dgm:spPr>
        <a:blipFill rotWithShape="0">
          <a:blip xmlns:r="http://schemas.openxmlformats.org/officeDocument/2006/relationships" r:embed="rId2"/>
          <a:stretch>
            <a:fillRect/>
          </a:stretch>
        </a:blipFill>
      </dgm:spPr>
      <dgm:t>
        <a:bodyPr/>
        <a:lstStyle/>
        <a:p>
          <a:r>
            <a:rPr lang="en-GB">
              <a:noFill/>
            </a:rPr>
            <a:t> </a:t>
          </a:r>
        </a:p>
      </dgm:t>
    </dgm:p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pt>
    <dgm:pt modelId="{F3830958-7B71-4049-85FA-AB3626C46F1C}" type="pres">
      <dgm:prSet presAssocID="{06CB2327-FE9E-4679-80A3-A6BE850FEC97}" presName="rootConnector1" presStyleLbl="node1" presStyleIdx="0" presStyleCnt="0"/>
      <dgm:spPr/>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pt>
    <dgm:pt modelId="{7F247400-54B0-4D2D-A58A-9A1E71D326E1}" type="pres">
      <dgm:prSet presAssocID="{46643697-6CB4-4EF6-9E07-88DA5B7F6C92}" presName="rootConnector" presStyleLbl="node2" presStyleIdx="0" presStyleCnt="2"/>
      <dgm:spPr/>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pt>
    <dgm:pt modelId="{AB62EEC9-65CA-4631-9717-4CF86D73CC2D}" type="pres">
      <dgm:prSet presAssocID="{AC6BF256-2F4F-4D6D-B75A-F92E2F4088F3}" presName="rootConnector" presStyleLbl="node2" presStyleIdx="1" presStyleCnt="2"/>
      <dgm:spPr/>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F74A0AA6-F383-4965-8669-A542B31B8653}" type="presOf" srcId="{AC6BF256-2F4F-4D6D-B75A-F92E2F4088F3}" destId="{45D8C32A-BE26-40F9-96A1-42A565A1CA66}" srcOrd="0" destOrd="0" presId="urn:microsoft.com/office/officeart/2009/3/layout/HorizontalOrganizationChart"/>
    <dgm:cxn modelId="{48FC17CE-406D-4396-B048-D2A1A310CE80}" type="presOf" srcId="{818F3243-F5F6-4ADA-805F-0A0A18FEFB01}" destId="{2DBEFF05-7A8D-4827-ADC9-84EDD3FBFCC5}" srcOrd="0" destOrd="0" presId="urn:microsoft.com/office/officeart/2009/3/layout/HorizontalOrganizationChart"/>
    <dgm:cxn modelId="{41989A6D-EF0C-43AE-AF17-76B275919D4F}" type="presOf" srcId="{CCF92E10-7D60-46DC-A78A-D3C26DB07D43}" destId="{D8065459-26FB-4D4A-B184-FD01772988BD}" srcOrd="0"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041B9F6B-F934-4300-A61D-4B9C62AC9CA2}" srcId="{06CB2327-FE9E-4679-80A3-A6BE850FEC97}" destId="{AC6BF256-2F4F-4D6D-B75A-F92E2F4088F3}" srcOrd="1" destOrd="0" parTransId="{99F283C5-919D-45CA-B16A-052AA5BA0220}" sibTransId="{53EE5AF4-BF85-4303-89F3-5427423BCE7E}"/>
    <dgm:cxn modelId="{852212CB-CFBD-476A-BF69-3D14ED7E79BA}" type="presOf" srcId="{8BB5A25A-140E-48CF-A80F-13FDB4889A4C}" destId="{F9FB31AB-06B4-4FD5-B99F-BA43197C147F}" srcOrd="1" destOrd="0" presId="urn:microsoft.com/office/officeart/2009/3/layout/HorizontalOrganizationChart"/>
    <dgm:cxn modelId="{EC321B22-F6A4-42D6-B41F-6664504F501A}" type="presOf" srcId="{06CB2327-FE9E-4679-80A3-A6BE850FEC97}" destId="{C5DA30F3-99D5-4C52-B79C-DF8C99B03B39}" srcOrd="0" destOrd="0" presId="urn:microsoft.com/office/officeart/2009/3/layout/HorizontalOrganizationChart"/>
    <dgm:cxn modelId="{673CDD6F-7EC4-466C-BA4A-3FD50EDE5C56}" type="presOf" srcId="{46643697-6CB4-4EF6-9E07-88DA5B7F6C92}" destId="{4804C53E-4905-4D4D-B004-A819BC7943C0}" srcOrd="0" destOrd="0" presId="urn:microsoft.com/office/officeart/2009/3/layout/HorizontalOrganizationChart"/>
    <dgm:cxn modelId="{3B99DBBB-17A0-4BF5-92CF-9C3E57A9070E}" type="presOf" srcId="{46643697-6CB4-4EF6-9E07-88DA5B7F6C92}" destId="{7F247400-54B0-4D2D-A58A-9A1E71D326E1}" srcOrd="1" destOrd="0" presId="urn:microsoft.com/office/officeart/2009/3/layout/HorizontalOrganizationChart"/>
    <dgm:cxn modelId="{0E0E46FB-F516-443B-8AE5-04559DD173BB}" type="presOf" srcId="{484E1213-7A9B-460C-A042-686FED4643D1}" destId="{6DA9D8A7-8EB8-4808-8834-E8A96278FED1}" srcOrd="0" destOrd="0" presId="urn:microsoft.com/office/officeart/2009/3/layout/HorizontalOrganizationChart"/>
    <dgm:cxn modelId="{D3A4658C-8341-4AA2-B488-55B15FEF07FB}" type="presOf" srcId="{99F283C5-919D-45CA-B16A-052AA5BA0220}" destId="{DA17C4E0-23D0-4A2F-8DEE-FCDA6EB8A3B0}" srcOrd="0" destOrd="0" presId="urn:microsoft.com/office/officeart/2009/3/layout/HorizontalOrganizationChart"/>
    <dgm:cxn modelId="{E820D70A-C444-430A-88E0-013C3E5D7F8A}" type="presOf" srcId="{60261915-1D14-42E5-81EC-4CE50394E43A}" destId="{AD48F8FA-8839-4FDA-968E-095B6A595B82}"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6CE6B444-C7D2-43EB-B954-6079AD5FD572}" type="presOf" srcId="{3C296D70-4570-4DE0-ADD7-DE3B975E0317}" destId="{1F2DA453-33AD-4F97-B177-307855DDAE45}" srcOrd="0" destOrd="0" presId="urn:microsoft.com/office/officeart/2009/3/layout/HorizontalOrganizationChart"/>
    <dgm:cxn modelId="{4CCF496F-7433-48EF-8669-0428F103A38B}" type="presOf" srcId="{06CB2327-FE9E-4679-80A3-A6BE850FEC97}" destId="{F3830958-7B71-4049-85FA-AB3626C46F1C}" srcOrd="1" destOrd="0" presId="urn:microsoft.com/office/officeart/2009/3/layout/HorizontalOrganizationChart"/>
    <dgm:cxn modelId="{E8C5B454-A81D-46CA-8E22-E111CB30450A}" type="presOf" srcId="{7AD02814-816D-4D80-B721-5F2EC6231B10}" destId="{4E09D5D6-07ED-4B7A-AC12-0C6D09B6B2C7}" srcOrd="1" destOrd="0" presId="urn:microsoft.com/office/officeart/2009/3/layout/HorizontalOrganizationChart"/>
    <dgm:cxn modelId="{8732342B-AE59-459B-A71D-612E5583F990}" type="presOf" srcId="{7A4EC943-FCC3-4CA0-AEBB-5825138E44A5}" destId="{9D85E518-45EC-4057-9B9E-87572B864873}"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EE7D3D08-44DD-45AE-8918-F224D95D50A5}" type="presOf" srcId="{E6CAAC16-28E1-4D06-B6C8-51A11439D2C2}" destId="{60054938-6819-4A30-8C84-ACD374AE147F}" srcOrd="0" destOrd="0" presId="urn:microsoft.com/office/officeart/2009/3/layout/HorizontalOrganizationChart"/>
    <dgm:cxn modelId="{3D3D0DC8-50CD-4B90-8A19-B1CFD26AA515}" srcId="{58319411-6729-400D-A273-99CC5800ED56}" destId="{8BB5A25A-140E-48CF-A80F-13FDB4889A4C}" srcOrd="0" destOrd="0" parTransId="{E6CAAC16-28E1-4D06-B6C8-51A11439D2C2}" sibTransId="{E0D0F6C6-1D34-4D6B-A381-0597E6A99416}"/>
    <dgm:cxn modelId="{0D2E2E6B-7573-4DB4-8A33-F086781512C1}" srcId="{AC6BF256-2F4F-4D6D-B75A-F92E2F4088F3}" destId="{58319411-6729-400D-A273-99CC5800ED56}" srcOrd="0" destOrd="0" parTransId="{CCF92E10-7D60-46DC-A78A-D3C26DB07D43}" sibTransId="{D1B4ABD6-B381-408B-AF30-E722BD10C8F1}"/>
    <dgm:cxn modelId="{1D7CAB9C-5F46-4365-84A6-FC74A08E06A4}" type="presOf" srcId="{58319411-6729-400D-A273-99CC5800ED56}" destId="{EDFD26D7-660D-420C-B965-7913FC195C93}" srcOrd="0" destOrd="0" presId="urn:microsoft.com/office/officeart/2009/3/layout/HorizontalOrganizationChart"/>
    <dgm:cxn modelId="{A6507C69-F1F9-4DD6-AFDC-93D7D56B8FF6}" type="presOf" srcId="{60261915-1D14-42E5-81EC-4CE50394E43A}" destId="{032947F6-AAD0-430A-AF42-FB0515C8F18E}" srcOrd="1" destOrd="0" presId="urn:microsoft.com/office/officeart/2009/3/layout/HorizontalOrganizationChart"/>
    <dgm:cxn modelId="{3B7EFAED-E714-4C94-BD30-09089863BE09}" type="presOf" srcId="{AC6BF256-2F4F-4D6D-B75A-F92E2F4088F3}" destId="{AB62EEC9-65CA-4631-9717-4CF86D73CC2D}" srcOrd="1" destOrd="0" presId="urn:microsoft.com/office/officeart/2009/3/layout/HorizontalOrganizationChart"/>
    <dgm:cxn modelId="{4A9A8170-69E2-495B-8FF7-7D4FFBB94772}" type="presOf" srcId="{58319411-6729-400D-A273-99CC5800ED56}" destId="{A6B5529B-F787-4BF3-A11A-D6C573FFB4EE}" srcOrd="1"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BF5DF5DE-59EE-4C7B-B8E7-31132C84F663}" type="presOf" srcId="{8BB5A25A-140E-48CF-A80F-13FDB4889A4C}" destId="{2179C6ED-F1FB-4564-BC08-85B05A6D37BD}" srcOrd="0" destOrd="0" presId="urn:microsoft.com/office/officeart/2009/3/layout/HorizontalOrganizationChart"/>
    <dgm:cxn modelId="{64D061B7-8BF6-416B-9254-E0E3642008D8}" type="presOf" srcId="{7AD02814-816D-4D80-B721-5F2EC6231B10}" destId="{35C3BE66-4355-4EA8-8C38-0BB6584E3203}" srcOrd="0" destOrd="0" presId="urn:microsoft.com/office/officeart/2009/3/layout/HorizontalOrganizationChart"/>
    <dgm:cxn modelId="{D709A15C-B88A-4D22-865C-512733FC4461}" type="presParOf" srcId="{9D85E518-45EC-4057-9B9E-87572B864873}" destId="{C2DE4FFA-C7D7-4ABC-94FE-B1E93AD6F9E8}" srcOrd="0" destOrd="0" presId="urn:microsoft.com/office/officeart/2009/3/layout/HorizontalOrganizationChart"/>
    <dgm:cxn modelId="{5E32D452-10DF-4EB5-85D5-01C152C8CC90}" type="presParOf" srcId="{C2DE4FFA-C7D7-4ABC-94FE-B1E93AD6F9E8}" destId="{0A9BD027-74F9-43F9-B47E-6AF8CB8BBB14}" srcOrd="0" destOrd="0" presId="urn:microsoft.com/office/officeart/2009/3/layout/HorizontalOrganizationChart"/>
    <dgm:cxn modelId="{D47ED0E4-1B76-4CDE-ADE9-0DABFB3E0CED}" type="presParOf" srcId="{0A9BD027-74F9-43F9-B47E-6AF8CB8BBB14}" destId="{C5DA30F3-99D5-4C52-B79C-DF8C99B03B39}" srcOrd="0" destOrd="0" presId="urn:microsoft.com/office/officeart/2009/3/layout/HorizontalOrganizationChart"/>
    <dgm:cxn modelId="{EF2A22BF-4585-45EB-9184-E8C2810835E2}" type="presParOf" srcId="{0A9BD027-74F9-43F9-B47E-6AF8CB8BBB14}" destId="{F3830958-7B71-4049-85FA-AB3626C46F1C}" srcOrd="1" destOrd="0" presId="urn:microsoft.com/office/officeart/2009/3/layout/HorizontalOrganizationChart"/>
    <dgm:cxn modelId="{6466D514-7B63-4D0C-9BC6-635D49F3D746}" type="presParOf" srcId="{C2DE4FFA-C7D7-4ABC-94FE-B1E93AD6F9E8}" destId="{F98207F3-0AA0-4DD0-9A95-ACCE3A6E21DB}" srcOrd="1" destOrd="0" presId="urn:microsoft.com/office/officeart/2009/3/layout/HorizontalOrganizationChart"/>
    <dgm:cxn modelId="{33854912-F27A-4613-9475-AF106AF56297}" type="presParOf" srcId="{F98207F3-0AA0-4DD0-9A95-ACCE3A6E21DB}" destId="{1F2DA453-33AD-4F97-B177-307855DDAE45}" srcOrd="0" destOrd="0" presId="urn:microsoft.com/office/officeart/2009/3/layout/HorizontalOrganizationChart"/>
    <dgm:cxn modelId="{74EC397D-306E-4B2E-A065-07A41DFD989C}" type="presParOf" srcId="{F98207F3-0AA0-4DD0-9A95-ACCE3A6E21DB}" destId="{009DCE88-B9FA-4AFD-BEBE-67BDF3980107}" srcOrd="1" destOrd="0" presId="urn:microsoft.com/office/officeart/2009/3/layout/HorizontalOrganizationChart"/>
    <dgm:cxn modelId="{097EE7DB-9525-47EE-9B64-D6F0E1E75AC6}" type="presParOf" srcId="{009DCE88-B9FA-4AFD-BEBE-67BDF3980107}" destId="{DD8C12CE-9247-4F9F-B87B-A729EB016319}" srcOrd="0" destOrd="0" presId="urn:microsoft.com/office/officeart/2009/3/layout/HorizontalOrganizationChart"/>
    <dgm:cxn modelId="{6228FFAB-3D95-4F73-843B-A2C474DCDB13}" type="presParOf" srcId="{DD8C12CE-9247-4F9F-B87B-A729EB016319}" destId="{4804C53E-4905-4D4D-B004-A819BC7943C0}" srcOrd="0" destOrd="0" presId="urn:microsoft.com/office/officeart/2009/3/layout/HorizontalOrganizationChart"/>
    <dgm:cxn modelId="{2C17A8C2-283B-4CFA-BD2C-C6957660E28B}" type="presParOf" srcId="{DD8C12CE-9247-4F9F-B87B-A729EB016319}" destId="{7F247400-54B0-4D2D-A58A-9A1E71D326E1}" srcOrd="1" destOrd="0" presId="urn:microsoft.com/office/officeart/2009/3/layout/HorizontalOrganizationChart"/>
    <dgm:cxn modelId="{9404A6AE-855A-4D33-8E59-59DA36874593}" type="presParOf" srcId="{009DCE88-B9FA-4AFD-BEBE-67BDF3980107}" destId="{99AC577E-7603-4208-BE78-E6A35569F4D6}" srcOrd="1" destOrd="0" presId="urn:microsoft.com/office/officeart/2009/3/layout/HorizontalOrganizationChart"/>
    <dgm:cxn modelId="{5AA97CF2-4BE3-4D27-920E-B61A5E199ECC}" type="presParOf" srcId="{99AC577E-7603-4208-BE78-E6A35569F4D6}" destId="{2DBEFF05-7A8D-4827-ADC9-84EDD3FBFCC5}" srcOrd="0" destOrd="0" presId="urn:microsoft.com/office/officeart/2009/3/layout/HorizontalOrganizationChart"/>
    <dgm:cxn modelId="{0EEAD5B5-5EE7-4C68-8281-722D5348814C}" type="presParOf" srcId="{99AC577E-7603-4208-BE78-E6A35569F4D6}" destId="{BCE74D90-1F6D-4690-A21A-23DF8FFCD6FF}" srcOrd="1" destOrd="0" presId="urn:microsoft.com/office/officeart/2009/3/layout/HorizontalOrganizationChart"/>
    <dgm:cxn modelId="{00A98824-FC88-469B-A55B-088DD2372F30}" type="presParOf" srcId="{BCE74D90-1F6D-4690-A21A-23DF8FFCD6FF}" destId="{028C6773-0C07-4907-85C5-A1A5AD2978B1}" srcOrd="0" destOrd="0" presId="urn:microsoft.com/office/officeart/2009/3/layout/HorizontalOrganizationChart"/>
    <dgm:cxn modelId="{033DD2E4-666E-4193-8203-1AF5B4262DFE}" type="presParOf" srcId="{028C6773-0C07-4907-85C5-A1A5AD2978B1}" destId="{AD48F8FA-8839-4FDA-968E-095B6A595B82}" srcOrd="0" destOrd="0" presId="urn:microsoft.com/office/officeart/2009/3/layout/HorizontalOrganizationChart"/>
    <dgm:cxn modelId="{346DCBEE-00C7-4C78-A441-DC393E17712C}" type="presParOf" srcId="{028C6773-0C07-4907-85C5-A1A5AD2978B1}" destId="{032947F6-AAD0-430A-AF42-FB0515C8F18E}" srcOrd="1" destOrd="0" presId="urn:microsoft.com/office/officeart/2009/3/layout/HorizontalOrganizationChart"/>
    <dgm:cxn modelId="{2E683206-FF7B-4414-BD18-265E38696E4E}" type="presParOf" srcId="{BCE74D90-1F6D-4690-A21A-23DF8FFCD6FF}" destId="{5C4EF0FE-03CC-496D-9599-8BA0DC74C849}" srcOrd="1" destOrd="0" presId="urn:microsoft.com/office/officeart/2009/3/layout/HorizontalOrganizationChart"/>
    <dgm:cxn modelId="{DD353071-E99D-45E0-B53C-F00B849A4541}" type="presParOf" srcId="{5C4EF0FE-03CC-496D-9599-8BA0DC74C849}" destId="{6DA9D8A7-8EB8-4808-8834-E8A96278FED1}" srcOrd="0" destOrd="0" presId="urn:microsoft.com/office/officeart/2009/3/layout/HorizontalOrganizationChart"/>
    <dgm:cxn modelId="{F67DAA02-C8C5-49C8-9235-853E39B99CD1}" type="presParOf" srcId="{5C4EF0FE-03CC-496D-9599-8BA0DC74C849}" destId="{D38B0451-CF8F-49D7-87D2-F5D58317CF5E}" srcOrd="1" destOrd="0" presId="urn:microsoft.com/office/officeart/2009/3/layout/HorizontalOrganizationChart"/>
    <dgm:cxn modelId="{94F84563-A3AD-4A24-83B3-FB81924B5F72}" type="presParOf" srcId="{D38B0451-CF8F-49D7-87D2-F5D58317CF5E}" destId="{3A918B15-F380-4B80-9865-BAF17F4D0FE3}" srcOrd="0" destOrd="0" presId="urn:microsoft.com/office/officeart/2009/3/layout/HorizontalOrganizationChart"/>
    <dgm:cxn modelId="{5734EE53-8206-4D57-921C-1949E3E2B5EC}" type="presParOf" srcId="{3A918B15-F380-4B80-9865-BAF17F4D0FE3}" destId="{35C3BE66-4355-4EA8-8C38-0BB6584E3203}" srcOrd="0" destOrd="0" presId="urn:microsoft.com/office/officeart/2009/3/layout/HorizontalOrganizationChart"/>
    <dgm:cxn modelId="{9AEE617F-F26E-48FE-B439-91FAA32C7D08}" type="presParOf" srcId="{3A918B15-F380-4B80-9865-BAF17F4D0FE3}" destId="{4E09D5D6-07ED-4B7A-AC12-0C6D09B6B2C7}" srcOrd="1" destOrd="0" presId="urn:microsoft.com/office/officeart/2009/3/layout/HorizontalOrganizationChart"/>
    <dgm:cxn modelId="{0A22972B-84F1-4F60-85B4-339A962E420A}" type="presParOf" srcId="{D38B0451-CF8F-49D7-87D2-F5D58317CF5E}" destId="{898E2FA2-AF19-487B-B6E6-91A7147E4E78}" srcOrd="1" destOrd="0" presId="urn:microsoft.com/office/officeart/2009/3/layout/HorizontalOrganizationChart"/>
    <dgm:cxn modelId="{8DAA6DAB-2AA4-4959-AF55-06EAB4495172}" type="presParOf" srcId="{D38B0451-CF8F-49D7-87D2-F5D58317CF5E}" destId="{C6671B16-9988-42E3-BB01-F746A37BBCDD}" srcOrd="2" destOrd="0" presId="urn:microsoft.com/office/officeart/2009/3/layout/HorizontalOrganizationChart"/>
    <dgm:cxn modelId="{24917AFB-F6EF-4CB8-941A-AF90B7BC42B4}" type="presParOf" srcId="{BCE74D90-1F6D-4690-A21A-23DF8FFCD6FF}" destId="{2519C043-4C5D-4671-B5C4-CB1EC599C91C}" srcOrd="2" destOrd="0" presId="urn:microsoft.com/office/officeart/2009/3/layout/HorizontalOrganizationChart"/>
    <dgm:cxn modelId="{9FAD35D1-3956-40D2-A5FA-1F6024EA02EB}" type="presParOf" srcId="{009DCE88-B9FA-4AFD-BEBE-67BDF3980107}" destId="{7BB78DE8-5483-43C9-940F-F4ABD1485CA1}" srcOrd="2" destOrd="0" presId="urn:microsoft.com/office/officeart/2009/3/layout/HorizontalOrganizationChart"/>
    <dgm:cxn modelId="{76CD1203-1E37-4742-807B-D5E7C6C12D56}" type="presParOf" srcId="{F98207F3-0AA0-4DD0-9A95-ACCE3A6E21DB}" destId="{DA17C4E0-23D0-4A2F-8DEE-FCDA6EB8A3B0}" srcOrd="2" destOrd="0" presId="urn:microsoft.com/office/officeart/2009/3/layout/HorizontalOrganizationChart"/>
    <dgm:cxn modelId="{4FCC9E68-0529-4B46-995C-D6BD626898F6}" type="presParOf" srcId="{F98207F3-0AA0-4DD0-9A95-ACCE3A6E21DB}" destId="{8C954A80-AA6F-4489-B98C-8FA8658A80CC}" srcOrd="3" destOrd="0" presId="urn:microsoft.com/office/officeart/2009/3/layout/HorizontalOrganizationChart"/>
    <dgm:cxn modelId="{48496910-E9E9-43BC-AD73-B5EFFB40B122}" type="presParOf" srcId="{8C954A80-AA6F-4489-B98C-8FA8658A80CC}" destId="{96DEA06B-2BF5-4EDB-B5E9-8A1A8B598B6A}" srcOrd="0" destOrd="0" presId="urn:microsoft.com/office/officeart/2009/3/layout/HorizontalOrganizationChart"/>
    <dgm:cxn modelId="{296DAF1F-6ED8-415A-998D-ACCE98163C6A}" type="presParOf" srcId="{96DEA06B-2BF5-4EDB-B5E9-8A1A8B598B6A}" destId="{45D8C32A-BE26-40F9-96A1-42A565A1CA66}" srcOrd="0" destOrd="0" presId="urn:microsoft.com/office/officeart/2009/3/layout/HorizontalOrganizationChart"/>
    <dgm:cxn modelId="{01CB5214-DCC5-4CFA-995E-28B969359BC4}" type="presParOf" srcId="{96DEA06B-2BF5-4EDB-B5E9-8A1A8B598B6A}" destId="{AB62EEC9-65CA-4631-9717-4CF86D73CC2D}" srcOrd="1" destOrd="0" presId="urn:microsoft.com/office/officeart/2009/3/layout/HorizontalOrganizationChart"/>
    <dgm:cxn modelId="{CE54C518-FC4C-4AB6-B537-FF5E3EADA447}" type="presParOf" srcId="{8C954A80-AA6F-4489-B98C-8FA8658A80CC}" destId="{2782318B-13EC-4AE7-A5D9-5F405227E62B}" srcOrd="1" destOrd="0" presId="urn:microsoft.com/office/officeart/2009/3/layout/HorizontalOrganizationChart"/>
    <dgm:cxn modelId="{8369538E-82C1-4DBF-8320-AB0189D2CF72}" type="presParOf" srcId="{2782318B-13EC-4AE7-A5D9-5F405227E62B}" destId="{D8065459-26FB-4D4A-B184-FD01772988BD}" srcOrd="0" destOrd="0" presId="urn:microsoft.com/office/officeart/2009/3/layout/HorizontalOrganizationChart"/>
    <dgm:cxn modelId="{809B0DEB-5070-4928-A63E-076EDDC4A0A8}" type="presParOf" srcId="{2782318B-13EC-4AE7-A5D9-5F405227E62B}" destId="{ACAF08B7-231E-4B7D-8E1E-3A6CD3C4ECB1}" srcOrd="1" destOrd="0" presId="urn:microsoft.com/office/officeart/2009/3/layout/HorizontalOrganizationChart"/>
    <dgm:cxn modelId="{E99E96F9-C895-4A3C-AD5F-ABAE5CF2F26F}" type="presParOf" srcId="{ACAF08B7-231E-4B7D-8E1E-3A6CD3C4ECB1}" destId="{483B32DC-C9E4-440A-9AF5-971CF279158A}" srcOrd="0" destOrd="0" presId="urn:microsoft.com/office/officeart/2009/3/layout/HorizontalOrganizationChart"/>
    <dgm:cxn modelId="{DCE2E297-9515-4844-A2BF-FD8B012785E2}" type="presParOf" srcId="{483B32DC-C9E4-440A-9AF5-971CF279158A}" destId="{EDFD26D7-660D-420C-B965-7913FC195C93}" srcOrd="0" destOrd="0" presId="urn:microsoft.com/office/officeart/2009/3/layout/HorizontalOrganizationChart"/>
    <dgm:cxn modelId="{5CD8092D-0E19-4CBA-9B37-7AD5320068C9}" type="presParOf" srcId="{483B32DC-C9E4-440A-9AF5-971CF279158A}" destId="{A6B5529B-F787-4BF3-A11A-D6C573FFB4EE}" srcOrd="1" destOrd="0" presId="urn:microsoft.com/office/officeart/2009/3/layout/HorizontalOrganizationChart"/>
    <dgm:cxn modelId="{2B8ED354-10E9-40BF-8C08-84899A79AADA}" type="presParOf" srcId="{ACAF08B7-231E-4B7D-8E1E-3A6CD3C4ECB1}" destId="{E986F351-3CBD-4374-B733-AD973D961088}" srcOrd="1" destOrd="0" presId="urn:microsoft.com/office/officeart/2009/3/layout/HorizontalOrganizationChart"/>
    <dgm:cxn modelId="{007C8921-DB45-4BBD-A986-C527C620D3BB}" type="presParOf" srcId="{E986F351-3CBD-4374-B733-AD973D961088}" destId="{60054938-6819-4A30-8C84-ACD374AE147F}" srcOrd="0" destOrd="0" presId="urn:microsoft.com/office/officeart/2009/3/layout/HorizontalOrganizationChart"/>
    <dgm:cxn modelId="{601D5D4A-E246-4754-BDB6-50A375704010}" type="presParOf" srcId="{E986F351-3CBD-4374-B733-AD973D961088}" destId="{A46D0A5E-E29A-4B12-8F19-7335EBC966EC}" srcOrd="1" destOrd="0" presId="urn:microsoft.com/office/officeart/2009/3/layout/HorizontalOrganizationChart"/>
    <dgm:cxn modelId="{688995B8-AE0F-475C-9EFA-4B589142CBBE}" type="presParOf" srcId="{A46D0A5E-E29A-4B12-8F19-7335EBC966EC}" destId="{EE0B0B76-9C80-4232-8345-DFE2F0523ABB}" srcOrd="0" destOrd="0" presId="urn:microsoft.com/office/officeart/2009/3/layout/HorizontalOrganizationChart"/>
    <dgm:cxn modelId="{0CCB410A-1FA9-4D7B-A301-66280794DE12}" type="presParOf" srcId="{EE0B0B76-9C80-4232-8345-DFE2F0523ABB}" destId="{2179C6ED-F1FB-4564-BC08-85B05A6D37BD}" srcOrd="0" destOrd="0" presId="urn:microsoft.com/office/officeart/2009/3/layout/HorizontalOrganizationChart"/>
    <dgm:cxn modelId="{1E76C489-6A95-4DB9-B26E-42F3E8FC4611}" type="presParOf" srcId="{EE0B0B76-9C80-4232-8345-DFE2F0523ABB}" destId="{F9FB31AB-06B4-4FD5-B99F-BA43197C147F}" srcOrd="1" destOrd="0" presId="urn:microsoft.com/office/officeart/2009/3/layout/HorizontalOrganizationChart"/>
    <dgm:cxn modelId="{C5EADEE1-591D-4A8B-8BF9-5A69CE23A999}" type="presParOf" srcId="{A46D0A5E-E29A-4B12-8F19-7335EBC966EC}" destId="{9B757E4D-FA2E-4515-9F12-1B961900D83A}" srcOrd="1" destOrd="0" presId="urn:microsoft.com/office/officeart/2009/3/layout/HorizontalOrganizationChart"/>
    <dgm:cxn modelId="{B3553C5C-B1BA-4840-B4A8-D41E5AB8D2C1}" type="presParOf" srcId="{A46D0A5E-E29A-4B12-8F19-7335EBC966EC}" destId="{A0EB5FDB-3CCE-4B27-BC31-C282DEB857F7}" srcOrd="2" destOrd="0" presId="urn:microsoft.com/office/officeart/2009/3/layout/HorizontalOrganizationChart"/>
    <dgm:cxn modelId="{C32AEC9F-75B0-4F08-AE15-50E5F6C6688C}" type="presParOf" srcId="{ACAF08B7-231E-4B7D-8E1E-3A6CD3C4ECB1}" destId="{563053C5-E6B5-4267-A696-A0F71F7F3FE7}" srcOrd="2" destOrd="0" presId="urn:microsoft.com/office/officeart/2009/3/layout/HorizontalOrganizationChart"/>
    <dgm:cxn modelId="{5F1064F7-A6CD-4D4A-BBF5-E3643841DF81}" type="presParOf" srcId="{8C954A80-AA6F-4489-B98C-8FA8658A80CC}" destId="{8382D50E-92D5-4C11-926B-C59D79CEF39A}" srcOrd="2" destOrd="0" presId="urn:microsoft.com/office/officeart/2009/3/layout/HorizontalOrganizationChart"/>
    <dgm:cxn modelId="{E449E5B9-490E-41E5-8114-184B77718557}"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custT="1"/>
      <dgm:spPr>
        <a:solidFill>
          <a:schemeClr val="accent1">
            <a:lumMod val="50000"/>
          </a:schemeClr>
        </a:solidFill>
        <a:scene3d>
          <a:camera prst="orthographicFront"/>
          <a:lightRig rig="flat" dir="t"/>
        </a:scene3d>
      </dgm:spPr>
      <dgm:t>
        <a:bodyPr/>
        <a:lstStyle/>
        <a:p>
          <a:r>
            <a:rPr lang="en-GB" sz="1500" dirty="0" smtClean="0">
              <a:solidFill>
                <a:schemeClr val="bg1"/>
              </a:solidFill>
              <a:latin typeface="LM Roman 12" panose="00000500000000000000" pitchFamily="50" charset="0"/>
            </a:rPr>
            <a:t>Solver</a:t>
          </a:r>
          <a:endParaRPr lang="en-GB" sz="1500"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custT="1"/>
      <dgm:spPr>
        <a:solidFill>
          <a:schemeClr val="accent1">
            <a:lumMod val="50000"/>
          </a:schemeClr>
        </a:solidFill>
        <a:scene3d>
          <a:camera prst="orthographicFront"/>
          <a:lightRig rig="flat" dir="t"/>
        </a:scene3d>
      </dgm:spPr>
      <dgm:t>
        <a:bodyPr/>
        <a:lstStyle/>
        <a:p>
          <a:r>
            <a:rPr lang="en-GB" sz="1500" dirty="0" smtClean="0">
              <a:solidFill>
                <a:schemeClr val="bg1"/>
              </a:solidFill>
              <a:latin typeface="LM Roman 12" panose="00000500000000000000" pitchFamily="50" charset="0"/>
            </a:rPr>
            <a:t>RANS</a:t>
          </a:r>
          <a:endParaRPr lang="en-GB" sz="1500"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custT="1"/>
      <dgm:spPr>
        <a:solidFill>
          <a:schemeClr val="accent1">
            <a:lumMod val="50000"/>
          </a:schemeClr>
        </a:solidFill>
        <a:scene3d>
          <a:camera prst="orthographicFront"/>
          <a:lightRig rig="flat" dir="t"/>
        </a:scene3d>
      </dgm:spPr>
      <dgm:t>
        <a:bodyPr/>
        <a:lstStyle/>
        <a:p>
          <a:r>
            <a:rPr lang="en-GB" sz="1500" dirty="0" smtClean="0">
              <a:solidFill>
                <a:schemeClr val="bg1"/>
              </a:solidFill>
              <a:latin typeface="LM Roman 12" panose="00000500000000000000" pitchFamily="50" charset="0"/>
            </a:rPr>
            <a:t>LES</a:t>
          </a:r>
          <a:endParaRPr lang="en-GB" sz="1500"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99684FB2-125E-4295-ABDF-723EA63424AC}">
      <dgm:prSet phldrT="[Texto]" custT="1"/>
      <dgm:spPr>
        <a:solidFill>
          <a:schemeClr val="accent1">
            <a:lumMod val="50000"/>
          </a:schemeClr>
        </a:solidFill>
        <a:scene3d>
          <a:camera prst="orthographicFront"/>
          <a:lightRig rig="flat" dir="t"/>
        </a:scene3d>
      </dgm:spPr>
      <dgm:t>
        <a:bodyPr/>
        <a:lstStyle/>
        <a:p>
          <a:r>
            <a:rPr lang="en-GB" sz="1500" dirty="0" smtClean="0">
              <a:solidFill>
                <a:schemeClr val="bg1"/>
              </a:solidFill>
              <a:latin typeface="LM Roman 12" panose="00000500000000000000" pitchFamily="50" charset="0"/>
            </a:rPr>
            <a:t>DNS</a:t>
          </a:r>
          <a:endParaRPr lang="en-GB" sz="1500" dirty="0">
            <a:solidFill>
              <a:schemeClr val="bg1"/>
            </a:solidFill>
            <a:latin typeface="LM Roman 12" panose="00000500000000000000" pitchFamily="50" charset="0"/>
          </a:endParaRPr>
        </a:p>
      </dgm:t>
    </dgm:pt>
    <dgm:pt modelId="{F76BCE16-0B77-4840-AD4E-81D996055DFE}" type="parTrans" cxnId="{86151960-13C0-4D08-895E-7858E14CBCDD}">
      <dgm:prSet/>
      <dgm:spPr/>
      <dgm:t>
        <a:bodyPr/>
        <a:lstStyle/>
        <a:p>
          <a:endParaRPr lang="en-GB"/>
        </a:p>
      </dgm:t>
    </dgm:pt>
    <dgm:pt modelId="{28C04C1C-DB39-4F78-84D6-AC012E5A4547}" type="sibTrans" cxnId="{86151960-13C0-4D08-895E-7858E14CBCDD}">
      <dgm:prSet/>
      <dgm:spPr/>
      <dgm:t>
        <a:bodyPr/>
        <a:lstStyle/>
        <a:p>
          <a:endParaRPr lang="en-GB"/>
        </a:p>
      </dgm:t>
    </dgm:pt>
    <dgm:pt modelId="{36DE412A-60E7-464C-BF82-09A18373F97E}">
      <dgm:prSet phldrT="[Texto]"/>
      <dgm:spPr>
        <a:noFill/>
        <a:ln>
          <a:noFill/>
        </a:ln>
        <a:scene3d>
          <a:camera prst="orthographicFront"/>
          <a:lightRig rig="flat" dir="t"/>
        </a:scene3d>
      </dgm:spPr>
      <dgm:t>
        <a:bodyPr/>
        <a:lstStyle/>
        <a:p>
          <a:pPr>
            <a:lnSpc>
              <a:spcPct val="100000"/>
            </a:lnSpc>
          </a:pPr>
          <a:endParaRPr lang="en-GB" dirty="0">
            <a:solidFill>
              <a:schemeClr val="bg1"/>
            </a:solidFill>
            <a:latin typeface="LM Roman 12" panose="00000500000000000000" pitchFamily="50" charset="0"/>
          </a:endParaRPr>
        </a:p>
      </dgm:t>
    </dgm:pt>
    <dgm:pt modelId="{9B3678F0-F911-48F4-97F8-C56ED5AEB8B9}" type="sibTrans" cxnId="{4D3CF1DC-6CD4-4D8C-A548-408BA64A4C83}">
      <dgm:prSet/>
      <dgm:spPr/>
      <dgm:t>
        <a:bodyPr/>
        <a:lstStyle/>
        <a:p>
          <a:endParaRPr lang="en-GB"/>
        </a:p>
      </dgm:t>
    </dgm:pt>
    <dgm:pt modelId="{BAA57714-47C5-4BCC-9750-4454688BA48F}" type="parTrans" cxnId="{4D3CF1DC-6CD4-4D8C-A548-408BA64A4C83}">
      <dgm:prSet/>
      <dgm:spPr>
        <a:ln>
          <a:noFill/>
        </a:ln>
      </dgm:spPr>
      <dgm:t>
        <a:bodyPr/>
        <a:lstStyle/>
        <a:p>
          <a:endParaRPr lang="en-GB"/>
        </a:p>
      </dgm:t>
    </dgm:pt>
    <dgm:pt modelId="{6561C9EB-269D-403D-BAFE-0EA95949B964}">
      <dgm:prSet phldrT="[Texto]"/>
      <dgm:spPr>
        <a:noFill/>
        <a:ln>
          <a:noFill/>
        </a:ln>
        <a:scene3d>
          <a:camera prst="orthographicFront"/>
          <a:lightRig rig="flat" dir="t"/>
        </a:scene3d>
      </dgm:spPr>
      <dgm:t>
        <a:bodyPr/>
        <a:lstStyle/>
        <a:p>
          <a:pPr>
            <a:lnSpc>
              <a:spcPct val="100000"/>
            </a:lnSpc>
          </a:pPr>
          <a:endParaRPr lang="en-GB" dirty="0">
            <a:solidFill>
              <a:schemeClr val="bg1"/>
            </a:solidFill>
            <a:latin typeface="LM Roman 12" panose="00000500000000000000" pitchFamily="50" charset="0"/>
          </a:endParaRPr>
        </a:p>
      </dgm:t>
    </dgm:pt>
    <dgm:pt modelId="{41B6CDC1-92A1-4B39-901C-A3EC7790BF44}" type="sibTrans" cxnId="{03F30569-5D89-41EE-B96A-34BD2FE3D9DC}">
      <dgm:prSet/>
      <dgm:spPr/>
      <dgm:t>
        <a:bodyPr/>
        <a:lstStyle/>
        <a:p>
          <a:endParaRPr lang="en-GB"/>
        </a:p>
      </dgm:t>
    </dgm:pt>
    <dgm:pt modelId="{02960C3B-A70F-44A8-A1A7-56283DFF3BE4}" type="parTrans" cxnId="{03F30569-5D89-41EE-B96A-34BD2FE3D9DC}">
      <dgm:prSet/>
      <dgm:spPr>
        <a:ln>
          <a:noFill/>
        </a:ln>
      </dgm:spPr>
      <dgm:t>
        <a:bodyPr/>
        <a:lstStyle/>
        <a:p>
          <a:endParaRPr lang="en-GB"/>
        </a:p>
      </dgm:t>
    </dgm:pt>
    <dgm:pt modelId="{60261915-1D14-42E5-81EC-4CE50394E43A}">
      <dgm:prSet phldrT="[Texto]"/>
      <dgm:spPr>
        <a:noFill/>
        <a:ln>
          <a:noFill/>
        </a:ln>
        <a:scene3d>
          <a:camera prst="orthographicFront"/>
          <a:lightRig rig="flat" dir="t"/>
        </a:scene3d>
      </dgm:spPr>
      <dgm:t>
        <a:bodyPr/>
        <a:lstStyle/>
        <a:p>
          <a:pPr>
            <a:lnSpc>
              <a:spcPct val="100000"/>
            </a:lnSpc>
          </a:pPr>
          <a:endParaRPr lang="en-GB" dirty="0">
            <a:solidFill>
              <a:schemeClr val="bg1"/>
            </a:solidFill>
            <a:latin typeface="LM Roman 12" panose="00000500000000000000" pitchFamily="50" charset="0"/>
          </a:endParaRPr>
        </a:p>
      </dgm:t>
    </dgm:pt>
    <dgm:pt modelId="{B5ECB4DE-8347-4E66-8D70-5007B7D9F32A}" type="sibTrans" cxnId="{7C2BD7E7-5303-4E54-A7D1-764C453F318A}">
      <dgm:prSet/>
      <dgm:spPr/>
      <dgm:t>
        <a:bodyPr/>
        <a:lstStyle/>
        <a:p>
          <a:endParaRPr lang="en-GB"/>
        </a:p>
      </dgm:t>
    </dgm:pt>
    <dgm:pt modelId="{818F3243-F5F6-4ADA-805F-0A0A18FEFB01}" type="parTrans" cxnId="{7C2BD7E7-5303-4E54-A7D1-764C453F318A}">
      <dgm:prSet/>
      <dgm:spPr>
        <a:ln>
          <a:noFill/>
        </a:ln>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3"/>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3">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3"/>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3"/>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3">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3"/>
      <dgm:spPr/>
      <dgm:t>
        <a:bodyPr/>
        <a:lstStyle/>
        <a:p>
          <a:endParaRPr lang="en-GB"/>
        </a:p>
      </dgm:t>
    </dgm:pt>
    <dgm:pt modelId="{5C4EF0FE-03CC-496D-9599-8BA0DC74C849}" type="pres">
      <dgm:prSet presAssocID="{60261915-1D14-42E5-81EC-4CE50394E43A}" presName="hierChild4" presStyleCnt="0"/>
      <dgm:spPr/>
    </dgm:pt>
    <dgm:pt modelId="{2519C043-4C5D-4671-B5C4-CB1EC599C91C}" type="pres">
      <dgm:prSet presAssocID="{60261915-1D14-42E5-81EC-4CE50394E43A}" presName="hierChild5" presStyleCnt="0"/>
      <dgm:spPr/>
    </dgm:pt>
    <dgm:pt modelId="{92EFDD73-7B8B-4A01-B086-BE4978CC478E}" type="pres">
      <dgm:prSet presAssocID="{02960C3B-A70F-44A8-A1A7-56283DFF3BE4}" presName="Name64" presStyleLbl="parChTrans1D3" presStyleIdx="1" presStyleCnt="3"/>
      <dgm:spPr/>
      <dgm:t>
        <a:bodyPr/>
        <a:lstStyle/>
        <a:p>
          <a:endParaRPr lang="en-GB"/>
        </a:p>
      </dgm:t>
    </dgm:pt>
    <dgm:pt modelId="{A280DDA0-BA3A-4999-B5DE-FFE10BC7625C}" type="pres">
      <dgm:prSet presAssocID="{6561C9EB-269D-403D-BAFE-0EA95949B964}" presName="hierRoot2" presStyleCnt="0">
        <dgm:presLayoutVars>
          <dgm:hierBranch val="init"/>
        </dgm:presLayoutVars>
      </dgm:prSet>
      <dgm:spPr/>
    </dgm:pt>
    <dgm:pt modelId="{707B97A0-7D1F-47E1-8E4B-B8362228C650}" type="pres">
      <dgm:prSet presAssocID="{6561C9EB-269D-403D-BAFE-0EA95949B964}" presName="rootComposite" presStyleCnt="0"/>
      <dgm:spPr/>
    </dgm:pt>
    <dgm:pt modelId="{D32D8EF5-CF71-440B-AE70-B67F01546676}" type="pres">
      <dgm:prSet presAssocID="{6561C9EB-269D-403D-BAFE-0EA95949B964}" presName="rootText" presStyleLbl="node3" presStyleIdx="1" presStyleCnt="3">
        <dgm:presLayoutVars>
          <dgm:chPref val="3"/>
        </dgm:presLayoutVars>
      </dgm:prSet>
      <dgm:spPr/>
      <dgm:t>
        <a:bodyPr/>
        <a:lstStyle/>
        <a:p>
          <a:endParaRPr lang="en-GB"/>
        </a:p>
      </dgm:t>
    </dgm:pt>
    <dgm:pt modelId="{D467BCC0-B304-41DF-9139-C1304BE0FA4B}" type="pres">
      <dgm:prSet presAssocID="{6561C9EB-269D-403D-BAFE-0EA95949B964}" presName="rootConnector" presStyleLbl="node3" presStyleIdx="1" presStyleCnt="3"/>
      <dgm:spPr/>
      <dgm:t>
        <a:bodyPr/>
        <a:lstStyle/>
        <a:p>
          <a:endParaRPr lang="en-GB"/>
        </a:p>
      </dgm:t>
    </dgm:pt>
    <dgm:pt modelId="{E7DFD740-5B28-42F2-AA3B-BDEC5A3935F7}" type="pres">
      <dgm:prSet presAssocID="{6561C9EB-269D-403D-BAFE-0EA95949B964}" presName="hierChild4" presStyleCnt="0"/>
      <dgm:spPr/>
    </dgm:pt>
    <dgm:pt modelId="{22EC767D-9604-450F-8951-31CB1B981237}" type="pres">
      <dgm:prSet presAssocID="{6561C9EB-269D-403D-BAFE-0EA95949B964}" presName="hierChild5" presStyleCnt="0"/>
      <dgm:spPr/>
    </dgm:pt>
    <dgm:pt modelId="{CC16536F-8001-413C-80DD-A6A30CEF795F}" type="pres">
      <dgm:prSet presAssocID="{BAA57714-47C5-4BCC-9750-4454688BA48F}" presName="Name64" presStyleLbl="parChTrans1D3" presStyleIdx="2" presStyleCnt="3"/>
      <dgm:spPr/>
      <dgm:t>
        <a:bodyPr/>
        <a:lstStyle/>
        <a:p>
          <a:endParaRPr lang="en-GB"/>
        </a:p>
      </dgm:t>
    </dgm:pt>
    <dgm:pt modelId="{CD965A34-926D-41DF-B89B-F1AEC3040F64}" type="pres">
      <dgm:prSet presAssocID="{36DE412A-60E7-464C-BF82-09A18373F97E}" presName="hierRoot2" presStyleCnt="0">
        <dgm:presLayoutVars>
          <dgm:hierBranch val="init"/>
        </dgm:presLayoutVars>
      </dgm:prSet>
      <dgm:spPr/>
    </dgm:pt>
    <dgm:pt modelId="{FBEB2A32-3B44-4216-B039-17B7CB9F8627}" type="pres">
      <dgm:prSet presAssocID="{36DE412A-60E7-464C-BF82-09A18373F97E}" presName="rootComposite" presStyleCnt="0"/>
      <dgm:spPr/>
    </dgm:pt>
    <dgm:pt modelId="{690C8F46-5CA4-4350-9C7A-8E5B2FCDFF53}" type="pres">
      <dgm:prSet presAssocID="{36DE412A-60E7-464C-BF82-09A18373F97E}" presName="rootText" presStyleLbl="node3" presStyleIdx="2" presStyleCnt="3">
        <dgm:presLayoutVars>
          <dgm:chPref val="3"/>
        </dgm:presLayoutVars>
      </dgm:prSet>
      <dgm:spPr/>
      <dgm:t>
        <a:bodyPr/>
        <a:lstStyle/>
        <a:p>
          <a:endParaRPr lang="en-GB"/>
        </a:p>
      </dgm:t>
    </dgm:pt>
    <dgm:pt modelId="{3A5BEF59-6ECA-440D-8695-3C968078E486}" type="pres">
      <dgm:prSet presAssocID="{36DE412A-60E7-464C-BF82-09A18373F97E}" presName="rootConnector" presStyleLbl="node3" presStyleIdx="2" presStyleCnt="3"/>
      <dgm:spPr/>
      <dgm:t>
        <a:bodyPr/>
        <a:lstStyle/>
        <a:p>
          <a:endParaRPr lang="en-GB"/>
        </a:p>
      </dgm:t>
    </dgm:pt>
    <dgm:pt modelId="{356CF738-BBE8-4B25-97D8-BF9418F01DAF}" type="pres">
      <dgm:prSet presAssocID="{36DE412A-60E7-464C-BF82-09A18373F97E}" presName="hierChild4" presStyleCnt="0"/>
      <dgm:spPr/>
    </dgm:pt>
    <dgm:pt modelId="{04EDFCDE-AA66-4F3D-82CC-17FA7D1C55E9}" type="pres">
      <dgm:prSet presAssocID="{36DE412A-60E7-464C-BF82-09A18373F97E}"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3"/>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3">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3"/>
      <dgm:spPr/>
      <dgm:t>
        <a:bodyPr/>
        <a:lstStyle/>
        <a:p>
          <a:endParaRPr lang="en-GB"/>
        </a:p>
      </dgm:t>
    </dgm:pt>
    <dgm:pt modelId="{2782318B-13EC-4AE7-A5D9-5F405227E62B}" type="pres">
      <dgm:prSet presAssocID="{AC6BF256-2F4F-4D6D-B75A-F92E2F4088F3}" presName="hierChild4" presStyleCnt="0"/>
      <dgm:spPr/>
    </dgm:pt>
    <dgm:pt modelId="{8382D50E-92D5-4C11-926B-C59D79CEF39A}" type="pres">
      <dgm:prSet presAssocID="{AC6BF256-2F4F-4D6D-B75A-F92E2F4088F3}" presName="hierChild5" presStyleCnt="0"/>
      <dgm:spPr/>
    </dgm:pt>
    <dgm:pt modelId="{2657AB8C-B721-447A-928C-FCE639EDD21E}" type="pres">
      <dgm:prSet presAssocID="{F76BCE16-0B77-4840-AD4E-81D996055DFE}" presName="Name64" presStyleLbl="parChTrans1D2" presStyleIdx="2" presStyleCnt="3"/>
      <dgm:spPr/>
      <dgm:t>
        <a:bodyPr/>
        <a:lstStyle/>
        <a:p>
          <a:endParaRPr lang="en-GB"/>
        </a:p>
      </dgm:t>
    </dgm:pt>
    <dgm:pt modelId="{7773F99B-93A3-4246-BFE6-12BAFB824F82}" type="pres">
      <dgm:prSet presAssocID="{99684FB2-125E-4295-ABDF-723EA63424AC}" presName="hierRoot2" presStyleCnt="0">
        <dgm:presLayoutVars>
          <dgm:hierBranch val="init"/>
        </dgm:presLayoutVars>
      </dgm:prSet>
      <dgm:spPr/>
    </dgm:pt>
    <dgm:pt modelId="{B37991E2-7F7D-4E7E-A58D-B9CC2B90EBE4}" type="pres">
      <dgm:prSet presAssocID="{99684FB2-125E-4295-ABDF-723EA63424AC}" presName="rootComposite" presStyleCnt="0"/>
      <dgm:spPr/>
    </dgm:pt>
    <dgm:pt modelId="{3597B15A-6413-4219-987D-6EDE090EE447}" type="pres">
      <dgm:prSet presAssocID="{99684FB2-125E-4295-ABDF-723EA63424AC}" presName="rootText" presStyleLbl="node2" presStyleIdx="2" presStyleCnt="3">
        <dgm:presLayoutVars>
          <dgm:chPref val="3"/>
        </dgm:presLayoutVars>
      </dgm:prSet>
      <dgm:spPr/>
      <dgm:t>
        <a:bodyPr/>
        <a:lstStyle/>
        <a:p>
          <a:endParaRPr lang="en-GB"/>
        </a:p>
      </dgm:t>
    </dgm:pt>
    <dgm:pt modelId="{2E547297-D107-4E81-81F5-3FF077ADEF66}" type="pres">
      <dgm:prSet presAssocID="{99684FB2-125E-4295-ABDF-723EA63424AC}" presName="rootConnector" presStyleLbl="node2" presStyleIdx="2" presStyleCnt="3"/>
      <dgm:spPr/>
      <dgm:t>
        <a:bodyPr/>
        <a:lstStyle/>
        <a:p>
          <a:endParaRPr lang="en-GB"/>
        </a:p>
      </dgm:t>
    </dgm:pt>
    <dgm:pt modelId="{7A1095E5-CF31-4055-970B-5441A1BA0BDB}" type="pres">
      <dgm:prSet presAssocID="{99684FB2-125E-4295-ABDF-723EA63424AC}" presName="hierChild4" presStyleCnt="0"/>
      <dgm:spPr/>
    </dgm:pt>
    <dgm:pt modelId="{C7FED31A-2533-4C44-888B-62D109B72D50}" type="pres">
      <dgm:prSet presAssocID="{99684FB2-125E-4295-ABDF-723EA63424AC}" presName="hierChild5" presStyleCnt="0"/>
      <dgm:spPr/>
    </dgm:pt>
    <dgm:pt modelId="{8DDD0245-35D5-48E9-A67B-9474BA6DE71B}" type="pres">
      <dgm:prSet presAssocID="{06CB2327-FE9E-4679-80A3-A6BE850FEC97}" presName="hierChild3" presStyleCnt="0"/>
      <dgm:spPr/>
    </dgm:pt>
  </dgm:ptLst>
  <dgm:cxnLst>
    <dgm:cxn modelId="{65F04453-76FF-43F7-BEA7-70E6C042DB80}" srcId="{06CB2327-FE9E-4679-80A3-A6BE850FEC97}" destId="{46643697-6CB4-4EF6-9E07-88DA5B7F6C92}" srcOrd="0" destOrd="0" parTransId="{3C296D70-4570-4DE0-ADD7-DE3B975E0317}" sibTransId="{2A76F7A1-BCE5-4278-89A1-F15ECE0D3DE1}"/>
    <dgm:cxn modelId="{4D3CF1DC-6CD4-4D8C-A548-408BA64A4C83}" srcId="{46643697-6CB4-4EF6-9E07-88DA5B7F6C92}" destId="{36DE412A-60E7-464C-BF82-09A18373F97E}" srcOrd="2" destOrd="0" parTransId="{BAA57714-47C5-4BCC-9750-4454688BA48F}" sibTransId="{9B3678F0-F911-48F4-97F8-C56ED5AEB8B9}"/>
    <dgm:cxn modelId="{2FF0924E-051E-4DF6-A34E-5718FF9F7A25}" type="presOf" srcId="{7A4EC943-FCC3-4CA0-AEBB-5825138E44A5}" destId="{9D85E518-45EC-4057-9B9E-87572B864873}" srcOrd="0" destOrd="0" presId="urn:microsoft.com/office/officeart/2009/3/layout/HorizontalOrganizationChart"/>
    <dgm:cxn modelId="{20BE1587-325A-4952-B984-1856983346F2}" type="presOf" srcId="{AC6BF256-2F4F-4D6D-B75A-F92E2F4088F3}" destId="{45D8C32A-BE26-40F9-96A1-42A565A1CA66}" srcOrd="0" destOrd="0" presId="urn:microsoft.com/office/officeart/2009/3/layout/HorizontalOrganizationChart"/>
    <dgm:cxn modelId="{9B59AC12-96F6-40ED-BE47-312A29782395}" type="presOf" srcId="{06CB2327-FE9E-4679-80A3-A6BE850FEC97}" destId="{C5DA30F3-99D5-4C52-B79C-DF8C99B03B39}" srcOrd="0" destOrd="0" presId="urn:microsoft.com/office/officeart/2009/3/layout/HorizontalOrganizationChart"/>
    <dgm:cxn modelId="{2AA6FCBC-AF9D-45B3-952C-F23C8F61B962}" type="presOf" srcId="{99F283C5-919D-45CA-B16A-052AA5BA0220}" destId="{DA17C4E0-23D0-4A2F-8DEE-FCDA6EB8A3B0}" srcOrd="0" destOrd="0" presId="urn:microsoft.com/office/officeart/2009/3/layout/HorizontalOrganizationChart"/>
    <dgm:cxn modelId="{905FEF6C-40F4-4861-9482-91D62E842983}" type="presOf" srcId="{99684FB2-125E-4295-ABDF-723EA63424AC}" destId="{2E547297-D107-4E81-81F5-3FF077ADEF66}" srcOrd="1" destOrd="0" presId="urn:microsoft.com/office/officeart/2009/3/layout/HorizontalOrganizationChart"/>
    <dgm:cxn modelId="{FBC49DE5-70D8-4E80-A35E-6C9393A8FFE5}" type="presOf" srcId="{BAA57714-47C5-4BCC-9750-4454688BA48F}" destId="{CC16536F-8001-413C-80DD-A6A30CEF795F}" srcOrd="0" destOrd="0" presId="urn:microsoft.com/office/officeart/2009/3/layout/HorizontalOrganizationChart"/>
    <dgm:cxn modelId="{C713621D-699E-4830-A871-6C4E31F5ED8A}" type="presOf" srcId="{46643697-6CB4-4EF6-9E07-88DA5B7F6C92}" destId="{7F247400-54B0-4D2D-A58A-9A1E71D326E1}" srcOrd="1" destOrd="0" presId="urn:microsoft.com/office/officeart/2009/3/layout/HorizontalOrganizationChart"/>
    <dgm:cxn modelId="{65D6750F-DE54-4388-9AD2-EEEE49CC5C9D}" type="presOf" srcId="{06CB2327-FE9E-4679-80A3-A6BE850FEC97}" destId="{F3830958-7B71-4049-85FA-AB3626C46F1C}" srcOrd="1" destOrd="0" presId="urn:microsoft.com/office/officeart/2009/3/layout/HorizontalOrganizationChart"/>
    <dgm:cxn modelId="{7BC8807F-5483-4DDE-A673-589CDDECFC87}" type="presOf" srcId="{46643697-6CB4-4EF6-9E07-88DA5B7F6C92}" destId="{4804C53E-4905-4D4D-B004-A819BC7943C0}" srcOrd="0" destOrd="0" presId="urn:microsoft.com/office/officeart/2009/3/layout/HorizontalOrganizationChart"/>
    <dgm:cxn modelId="{8B1E878D-37D1-4A81-BDE3-704A7D5C75BA}" type="presOf" srcId="{36DE412A-60E7-464C-BF82-09A18373F97E}" destId="{3A5BEF59-6ECA-440D-8695-3C968078E486}" srcOrd="1" destOrd="0" presId="urn:microsoft.com/office/officeart/2009/3/layout/HorizontalOrganizationChart"/>
    <dgm:cxn modelId="{86151960-13C0-4D08-895E-7858E14CBCDD}" srcId="{06CB2327-FE9E-4679-80A3-A6BE850FEC97}" destId="{99684FB2-125E-4295-ABDF-723EA63424AC}" srcOrd="2" destOrd="0" parTransId="{F76BCE16-0B77-4840-AD4E-81D996055DFE}" sibTransId="{28C04C1C-DB39-4F78-84D6-AC012E5A4547}"/>
    <dgm:cxn modelId="{03F30569-5D89-41EE-B96A-34BD2FE3D9DC}" srcId="{46643697-6CB4-4EF6-9E07-88DA5B7F6C92}" destId="{6561C9EB-269D-403D-BAFE-0EA95949B964}" srcOrd="1" destOrd="0" parTransId="{02960C3B-A70F-44A8-A1A7-56283DFF3BE4}" sibTransId="{41B6CDC1-92A1-4B39-901C-A3EC7790BF44}"/>
    <dgm:cxn modelId="{6EE3FAE1-C91D-47CB-A46A-6C7509EF2CEC}" type="presOf" srcId="{818F3243-F5F6-4ADA-805F-0A0A18FEFB01}" destId="{2DBEFF05-7A8D-4827-ADC9-84EDD3FBFCC5}" srcOrd="0" destOrd="0" presId="urn:microsoft.com/office/officeart/2009/3/layout/HorizontalOrganizationChart"/>
    <dgm:cxn modelId="{D6E1DB45-842B-4543-B230-7325DF43047D}" type="presOf" srcId="{AC6BF256-2F4F-4D6D-B75A-F92E2F4088F3}" destId="{AB62EEC9-65CA-4631-9717-4CF86D73CC2D}" srcOrd="1" destOrd="0" presId="urn:microsoft.com/office/officeart/2009/3/layout/HorizontalOrganizationChart"/>
    <dgm:cxn modelId="{04271C54-F0A3-48E4-8D5D-F2D8F6F350B2}" type="presOf" srcId="{99684FB2-125E-4295-ABDF-723EA63424AC}" destId="{3597B15A-6413-4219-987D-6EDE090EE447}" srcOrd="0" destOrd="0" presId="urn:microsoft.com/office/officeart/2009/3/layout/HorizontalOrganizationChart"/>
    <dgm:cxn modelId="{54983031-4153-4FF8-B0CB-ED000FF028CF}" type="presOf" srcId="{02960C3B-A70F-44A8-A1A7-56283DFF3BE4}" destId="{92EFDD73-7B8B-4A01-B086-BE4978CC478E}" srcOrd="0" destOrd="0" presId="urn:microsoft.com/office/officeart/2009/3/layout/HorizontalOrganizationChart"/>
    <dgm:cxn modelId="{FC61722C-4608-4DBC-B305-2AA2C63362AD}" type="presOf" srcId="{60261915-1D14-42E5-81EC-4CE50394E43A}" destId="{032947F6-AAD0-430A-AF42-FB0515C8F18E}" srcOrd="1" destOrd="0" presId="urn:microsoft.com/office/officeart/2009/3/layout/HorizontalOrganizationChart"/>
    <dgm:cxn modelId="{2E4BCE31-E871-4530-BC8C-AAE6A0CF40E5}" type="presOf" srcId="{6561C9EB-269D-403D-BAFE-0EA95949B964}" destId="{D467BCC0-B304-41DF-9139-C1304BE0FA4B}" srcOrd="1" destOrd="0" presId="urn:microsoft.com/office/officeart/2009/3/layout/HorizontalOrganizationChart"/>
    <dgm:cxn modelId="{1079FEB3-E132-4E1F-B0A8-D9329033C724}" type="presOf" srcId="{6561C9EB-269D-403D-BAFE-0EA95949B964}" destId="{D32D8EF5-CF71-440B-AE70-B67F01546676}" srcOrd="0" destOrd="0" presId="urn:microsoft.com/office/officeart/2009/3/layout/HorizontalOrganizationChart"/>
    <dgm:cxn modelId="{DEEB8FD2-D297-4D7A-AAAD-ED5C446B196F}" type="presOf" srcId="{36DE412A-60E7-464C-BF82-09A18373F97E}" destId="{690C8F46-5CA4-4350-9C7A-8E5B2FCDFF53}" srcOrd="0" destOrd="0" presId="urn:microsoft.com/office/officeart/2009/3/layout/HorizontalOrganizationChart"/>
    <dgm:cxn modelId="{D5FDAC1D-7F6D-47CB-9A8A-E952DDD926E4}" type="presOf" srcId="{3C296D70-4570-4DE0-ADD7-DE3B975E0317}" destId="{1F2DA453-33AD-4F97-B177-307855DDAE45}"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7C2BD7E7-5303-4E54-A7D1-764C453F318A}" srcId="{46643697-6CB4-4EF6-9E07-88DA5B7F6C92}" destId="{60261915-1D14-42E5-81EC-4CE50394E43A}" srcOrd="0" destOrd="0" parTransId="{818F3243-F5F6-4ADA-805F-0A0A18FEFB01}" sibTransId="{B5ECB4DE-8347-4E66-8D70-5007B7D9F32A}"/>
    <dgm:cxn modelId="{041B9F6B-F934-4300-A61D-4B9C62AC9CA2}" srcId="{06CB2327-FE9E-4679-80A3-A6BE850FEC97}" destId="{AC6BF256-2F4F-4D6D-B75A-F92E2F4088F3}" srcOrd="1" destOrd="0" parTransId="{99F283C5-919D-45CA-B16A-052AA5BA0220}" sibTransId="{53EE5AF4-BF85-4303-89F3-5427423BCE7E}"/>
    <dgm:cxn modelId="{2DD78658-1973-4CBB-B0FB-DCF112DA4119}" type="presOf" srcId="{60261915-1D14-42E5-81EC-4CE50394E43A}" destId="{AD48F8FA-8839-4FDA-968E-095B6A595B82}" srcOrd="0" destOrd="0" presId="urn:microsoft.com/office/officeart/2009/3/layout/HorizontalOrganizationChart"/>
    <dgm:cxn modelId="{CB8C1B28-BD66-4561-824F-BEFFC9DF1A13}" type="presOf" srcId="{F76BCE16-0B77-4840-AD4E-81D996055DFE}" destId="{2657AB8C-B721-447A-928C-FCE639EDD21E}" srcOrd="0" destOrd="0" presId="urn:microsoft.com/office/officeart/2009/3/layout/HorizontalOrganizationChart"/>
    <dgm:cxn modelId="{2252C13B-6A65-4B18-B398-DE174F638A44}" type="presParOf" srcId="{9D85E518-45EC-4057-9B9E-87572B864873}" destId="{C2DE4FFA-C7D7-4ABC-94FE-B1E93AD6F9E8}" srcOrd="0" destOrd="0" presId="urn:microsoft.com/office/officeart/2009/3/layout/HorizontalOrganizationChart"/>
    <dgm:cxn modelId="{386C25F3-D1BA-4220-8434-E9786FC61726}" type="presParOf" srcId="{C2DE4FFA-C7D7-4ABC-94FE-B1E93AD6F9E8}" destId="{0A9BD027-74F9-43F9-B47E-6AF8CB8BBB14}" srcOrd="0" destOrd="0" presId="urn:microsoft.com/office/officeart/2009/3/layout/HorizontalOrganizationChart"/>
    <dgm:cxn modelId="{C7A00676-D19B-4DA2-98DB-044F5AB7080E}" type="presParOf" srcId="{0A9BD027-74F9-43F9-B47E-6AF8CB8BBB14}" destId="{C5DA30F3-99D5-4C52-B79C-DF8C99B03B39}" srcOrd="0" destOrd="0" presId="urn:microsoft.com/office/officeart/2009/3/layout/HorizontalOrganizationChart"/>
    <dgm:cxn modelId="{DB35D3F2-6F04-4772-B4A3-B23070F3FC6A}" type="presParOf" srcId="{0A9BD027-74F9-43F9-B47E-6AF8CB8BBB14}" destId="{F3830958-7B71-4049-85FA-AB3626C46F1C}" srcOrd="1" destOrd="0" presId="urn:microsoft.com/office/officeart/2009/3/layout/HorizontalOrganizationChart"/>
    <dgm:cxn modelId="{24CB7ABC-5172-470F-87E8-500EC28E6ABD}" type="presParOf" srcId="{C2DE4FFA-C7D7-4ABC-94FE-B1E93AD6F9E8}" destId="{F98207F3-0AA0-4DD0-9A95-ACCE3A6E21DB}" srcOrd="1" destOrd="0" presId="urn:microsoft.com/office/officeart/2009/3/layout/HorizontalOrganizationChart"/>
    <dgm:cxn modelId="{416EC584-1C88-48C2-8F92-FFA63E68A07B}" type="presParOf" srcId="{F98207F3-0AA0-4DD0-9A95-ACCE3A6E21DB}" destId="{1F2DA453-33AD-4F97-B177-307855DDAE45}" srcOrd="0" destOrd="0" presId="urn:microsoft.com/office/officeart/2009/3/layout/HorizontalOrganizationChart"/>
    <dgm:cxn modelId="{A0501E3C-8F19-491B-BB82-ADFAC881CBF2}" type="presParOf" srcId="{F98207F3-0AA0-4DD0-9A95-ACCE3A6E21DB}" destId="{009DCE88-B9FA-4AFD-BEBE-67BDF3980107}" srcOrd="1" destOrd="0" presId="urn:microsoft.com/office/officeart/2009/3/layout/HorizontalOrganizationChart"/>
    <dgm:cxn modelId="{F52327C7-8578-442C-A622-652E3C077B41}" type="presParOf" srcId="{009DCE88-B9FA-4AFD-BEBE-67BDF3980107}" destId="{DD8C12CE-9247-4F9F-B87B-A729EB016319}" srcOrd="0" destOrd="0" presId="urn:microsoft.com/office/officeart/2009/3/layout/HorizontalOrganizationChart"/>
    <dgm:cxn modelId="{7A335DDD-9B43-473D-A9E6-023F9A960F7B}" type="presParOf" srcId="{DD8C12CE-9247-4F9F-B87B-A729EB016319}" destId="{4804C53E-4905-4D4D-B004-A819BC7943C0}" srcOrd="0" destOrd="0" presId="urn:microsoft.com/office/officeart/2009/3/layout/HorizontalOrganizationChart"/>
    <dgm:cxn modelId="{F53FAE4E-D263-43E8-B53F-3547D80462FA}" type="presParOf" srcId="{DD8C12CE-9247-4F9F-B87B-A729EB016319}" destId="{7F247400-54B0-4D2D-A58A-9A1E71D326E1}" srcOrd="1" destOrd="0" presId="urn:microsoft.com/office/officeart/2009/3/layout/HorizontalOrganizationChart"/>
    <dgm:cxn modelId="{DCEC4B18-D8C8-4D22-9EA6-C7194BCC60C5}" type="presParOf" srcId="{009DCE88-B9FA-4AFD-BEBE-67BDF3980107}" destId="{99AC577E-7603-4208-BE78-E6A35569F4D6}" srcOrd="1" destOrd="0" presId="urn:microsoft.com/office/officeart/2009/3/layout/HorizontalOrganizationChart"/>
    <dgm:cxn modelId="{21E3DF43-27ED-4790-999F-893E39AD4369}" type="presParOf" srcId="{99AC577E-7603-4208-BE78-E6A35569F4D6}" destId="{2DBEFF05-7A8D-4827-ADC9-84EDD3FBFCC5}" srcOrd="0" destOrd="0" presId="urn:microsoft.com/office/officeart/2009/3/layout/HorizontalOrganizationChart"/>
    <dgm:cxn modelId="{FFE4506A-8B6B-4229-95BA-97F388AFF87F}" type="presParOf" srcId="{99AC577E-7603-4208-BE78-E6A35569F4D6}" destId="{BCE74D90-1F6D-4690-A21A-23DF8FFCD6FF}" srcOrd="1" destOrd="0" presId="urn:microsoft.com/office/officeart/2009/3/layout/HorizontalOrganizationChart"/>
    <dgm:cxn modelId="{EFAE9841-38F4-42B6-A1DE-C85544F159D1}" type="presParOf" srcId="{BCE74D90-1F6D-4690-A21A-23DF8FFCD6FF}" destId="{028C6773-0C07-4907-85C5-A1A5AD2978B1}" srcOrd="0" destOrd="0" presId="urn:microsoft.com/office/officeart/2009/3/layout/HorizontalOrganizationChart"/>
    <dgm:cxn modelId="{74822CEA-50E8-4C05-8F4D-E25A3AB99AA9}" type="presParOf" srcId="{028C6773-0C07-4907-85C5-A1A5AD2978B1}" destId="{AD48F8FA-8839-4FDA-968E-095B6A595B82}" srcOrd="0" destOrd="0" presId="urn:microsoft.com/office/officeart/2009/3/layout/HorizontalOrganizationChart"/>
    <dgm:cxn modelId="{08618B67-6921-4E06-99FA-110B654C58FC}" type="presParOf" srcId="{028C6773-0C07-4907-85C5-A1A5AD2978B1}" destId="{032947F6-AAD0-430A-AF42-FB0515C8F18E}" srcOrd="1" destOrd="0" presId="urn:microsoft.com/office/officeart/2009/3/layout/HorizontalOrganizationChart"/>
    <dgm:cxn modelId="{F8A866BF-2940-4228-AF4D-7AC87095FBAD}" type="presParOf" srcId="{BCE74D90-1F6D-4690-A21A-23DF8FFCD6FF}" destId="{5C4EF0FE-03CC-496D-9599-8BA0DC74C849}" srcOrd="1" destOrd="0" presId="urn:microsoft.com/office/officeart/2009/3/layout/HorizontalOrganizationChart"/>
    <dgm:cxn modelId="{013975E1-8700-416F-8D3E-80CB738ECD8F}" type="presParOf" srcId="{BCE74D90-1F6D-4690-A21A-23DF8FFCD6FF}" destId="{2519C043-4C5D-4671-B5C4-CB1EC599C91C}" srcOrd="2" destOrd="0" presId="urn:microsoft.com/office/officeart/2009/3/layout/HorizontalOrganizationChart"/>
    <dgm:cxn modelId="{177B34FC-4E37-49BC-8B04-B25372245FB9}" type="presParOf" srcId="{99AC577E-7603-4208-BE78-E6A35569F4D6}" destId="{92EFDD73-7B8B-4A01-B086-BE4978CC478E}" srcOrd="2" destOrd="0" presId="urn:microsoft.com/office/officeart/2009/3/layout/HorizontalOrganizationChart"/>
    <dgm:cxn modelId="{075FAA70-1E3E-4525-8197-304FC7C3EC28}" type="presParOf" srcId="{99AC577E-7603-4208-BE78-E6A35569F4D6}" destId="{A280DDA0-BA3A-4999-B5DE-FFE10BC7625C}" srcOrd="3" destOrd="0" presId="urn:microsoft.com/office/officeart/2009/3/layout/HorizontalOrganizationChart"/>
    <dgm:cxn modelId="{E004E976-605F-444B-A52B-EF4310C34319}" type="presParOf" srcId="{A280DDA0-BA3A-4999-B5DE-FFE10BC7625C}" destId="{707B97A0-7D1F-47E1-8E4B-B8362228C650}" srcOrd="0" destOrd="0" presId="urn:microsoft.com/office/officeart/2009/3/layout/HorizontalOrganizationChart"/>
    <dgm:cxn modelId="{85A019D4-FE47-480A-A29E-3C66FB708F92}" type="presParOf" srcId="{707B97A0-7D1F-47E1-8E4B-B8362228C650}" destId="{D32D8EF5-CF71-440B-AE70-B67F01546676}" srcOrd="0" destOrd="0" presId="urn:microsoft.com/office/officeart/2009/3/layout/HorizontalOrganizationChart"/>
    <dgm:cxn modelId="{3A66B827-6FE3-4945-AD07-5B48B00A5B4F}" type="presParOf" srcId="{707B97A0-7D1F-47E1-8E4B-B8362228C650}" destId="{D467BCC0-B304-41DF-9139-C1304BE0FA4B}" srcOrd="1" destOrd="0" presId="urn:microsoft.com/office/officeart/2009/3/layout/HorizontalOrganizationChart"/>
    <dgm:cxn modelId="{532EE75B-8F51-4254-A81F-5C6DC35599CE}" type="presParOf" srcId="{A280DDA0-BA3A-4999-B5DE-FFE10BC7625C}" destId="{E7DFD740-5B28-42F2-AA3B-BDEC5A3935F7}" srcOrd="1" destOrd="0" presId="urn:microsoft.com/office/officeart/2009/3/layout/HorizontalOrganizationChart"/>
    <dgm:cxn modelId="{7936F590-BF81-4E06-B451-B2AAB7DB9AB8}" type="presParOf" srcId="{A280DDA0-BA3A-4999-B5DE-FFE10BC7625C}" destId="{22EC767D-9604-450F-8951-31CB1B981237}" srcOrd="2" destOrd="0" presId="urn:microsoft.com/office/officeart/2009/3/layout/HorizontalOrganizationChart"/>
    <dgm:cxn modelId="{DE54E9FA-F098-48B9-B52B-9A2AB49F83A6}" type="presParOf" srcId="{99AC577E-7603-4208-BE78-E6A35569F4D6}" destId="{CC16536F-8001-413C-80DD-A6A30CEF795F}" srcOrd="4" destOrd="0" presId="urn:microsoft.com/office/officeart/2009/3/layout/HorizontalOrganizationChart"/>
    <dgm:cxn modelId="{36DA2DB3-05D0-45D7-A0D4-1AFEFFEE3F5B}" type="presParOf" srcId="{99AC577E-7603-4208-BE78-E6A35569F4D6}" destId="{CD965A34-926D-41DF-B89B-F1AEC3040F64}" srcOrd="5" destOrd="0" presId="urn:microsoft.com/office/officeart/2009/3/layout/HorizontalOrganizationChart"/>
    <dgm:cxn modelId="{750B79AD-2C31-4207-A85A-A3740A6C6274}" type="presParOf" srcId="{CD965A34-926D-41DF-B89B-F1AEC3040F64}" destId="{FBEB2A32-3B44-4216-B039-17B7CB9F8627}" srcOrd="0" destOrd="0" presId="urn:microsoft.com/office/officeart/2009/3/layout/HorizontalOrganizationChart"/>
    <dgm:cxn modelId="{8E63528A-7D2C-4FC7-9DE7-E4204CA91276}" type="presParOf" srcId="{FBEB2A32-3B44-4216-B039-17B7CB9F8627}" destId="{690C8F46-5CA4-4350-9C7A-8E5B2FCDFF53}" srcOrd="0" destOrd="0" presId="urn:microsoft.com/office/officeart/2009/3/layout/HorizontalOrganizationChart"/>
    <dgm:cxn modelId="{31610FEE-8FB2-4EE7-B639-D86D6ED23770}" type="presParOf" srcId="{FBEB2A32-3B44-4216-B039-17B7CB9F8627}" destId="{3A5BEF59-6ECA-440D-8695-3C968078E486}" srcOrd="1" destOrd="0" presId="urn:microsoft.com/office/officeart/2009/3/layout/HorizontalOrganizationChart"/>
    <dgm:cxn modelId="{E5469E68-CA49-41C0-BA96-99AF83401288}" type="presParOf" srcId="{CD965A34-926D-41DF-B89B-F1AEC3040F64}" destId="{356CF738-BBE8-4B25-97D8-BF9418F01DAF}" srcOrd="1" destOrd="0" presId="urn:microsoft.com/office/officeart/2009/3/layout/HorizontalOrganizationChart"/>
    <dgm:cxn modelId="{62789114-7215-456E-B4F2-95870AC94CB4}" type="presParOf" srcId="{CD965A34-926D-41DF-B89B-F1AEC3040F64}" destId="{04EDFCDE-AA66-4F3D-82CC-17FA7D1C55E9}" srcOrd="2" destOrd="0" presId="urn:microsoft.com/office/officeart/2009/3/layout/HorizontalOrganizationChart"/>
    <dgm:cxn modelId="{7CCCAD49-8E35-46E6-BB40-09C905F5814B}" type="presParOf" srcId="{009DCE88-B9FA-4AFD-BEBE-67BDF3980107}" destId="{7BB78DE8-5483-43C9-940F-F4ABD1485CA1}" srcOrd="2" destOrd="0" presId="urn:microsoft.com/office/officeart/2009/3/layout/HorizontalOrganizationChart"/>
    <dgm:cxn modelId="{79D34FA8-6627-41DC-8571-E4B0E78CC4A4}" type="presParOf" srcId="{F98207F3-0AA0-4DD0-9A95-ACCE3A6E21DB}" destId="{DA17C4E0-23D0-4A2F-8DEE-FCDA6EB8A3B0}" srcOrd="2" destOrd="0" presId="urn:microsoft.com/office/officeart/2009/3/layout/HorizontalOrganizationChart"/>
    <dgm:cxn modelId="{4385E554-5EDA-4BCA-B310-1BF0CBB82FC8}" type="presParOf" srcId="{F98207F3-0AA0-4DD0-9A95-ACCE3A6E21DB}" destId="{8C954A80-AA6F-4489-B98C-8FA8658A80CC}" srcOrd="3" destOrd="0" presId="urn:microsoft.com/office/officeart/2009/3/layout/HorizontalOrganizationChart"/>
    <dgm:cxn modelId="{37DFFE0A-CFBF-4E6E-AA9C-F816605240A8}" type="presParOf" srcId="{8C954A80-AA6F-4489-B98C-8FA8658A80CC}" destId="{96DEA06B-2BF5-4EDB-B5E9-8A1A8B598B6A}" srcOrd="0" destOrd="0" presId="urn:microsoft.com/office/officeart/2009/3/layout/HorizontalOrganizationChart"/>
    <dgm:cxn modelId="{14F2FF02-3499-43D8-9421-7E802141F939}" type="presParOf" srcId="{96DEA06B-2BF5-4EDB-B5E9-8A1A8B598B6A}" destId="{45D8C32A-BE26-40F9-96A1-42A565A1CA66}" srcOrd="0" destOrd="0" presId="urn:microsoft.com/office/officeart/2009/3/layout/HorizontalOrganizationChart"/>
    <dgm:cxn modelId="{5CF878E5-901A-48AB-9FE1-97CC742DA131}" type="presParOf" srcId="{96DEA06B-2BF5-4EDB-B5E9-8A1A8B598B6A}" destId="{AB62EEC9-65CA-4631-9717-4CF86D73CC2D}" srcOrd="1" destOrd="0" presId="urn:microsoft.com/office/officeart/2009/3/layout/HorizontalOrganizationChart"/>
    <dgm:cxn modelId="{3511C870-23E5-4BF3-9682-BCEBC30B377D}" type="presParOf" srcId="{8C954A80-AA6F-4489-B98C-8FA8658A80CC}" destId="{2782318B-13EC-4AE7-A5D9-5F405227E62B}" srcOrd="1" destOrd="0" presId="urn:microsoft.com/office/officeart/2009/3/layout/HorizontalOrganizationChart"/>
    <dgm:cxn modelId="{CDA11803-C4E1-413B-9BE5-31518F7AFD98}" type="presParOf" srcId="{8C954A80-AA6F-4489-B98C-8FA8658A80CC}" destId="{8382D50E-92D5-4C11-926B-C59D79CEF39A}" srcOrd="2" destOrd="0" presId="urn:microsoft.com/office/officeart/2009/3/layout/HorizontalOrganizationChart"/>
    <dgm:cxn modelId="{97B06A3E-8A3D-4F68-9F7E-7ABFD476DE96}" type="presParOf" srcId="{F98207F3-0AA0-4DD0-9A95-ACCE3A6E21DB}" destId="{2657AB8C-B721-447A-928C-FCE639EDD21E}" srcOrd="4" destOrd="0" presId="urn:microsoft.com/office/officeart/2009/3/layout/HorizontalOrganizationChart"/>
    <dgm:cxn modelId="{72548076-EC60-462F-A8A8-A59EE4E3628F}" type="presParOf" srcId="{F98207F3-0AA0-4DD0-9A95-ACCE3A6E21DB}" destId="{7773F99B-93A3-4246-BFE6-12BAFB824F82}" srcOrd="5" destOrd="0" presId="urn:microsoft.com/office/officeart/2009/3/layout/HorizontalOrganizationChart"/>
    <dgm:cxn modelId="{A126A950-B174-4121-A9A1-A9352B51206F}" type="presParOf" srcId="{7773F99B-93A3-4246-BFE6-12BAFB824F82}" destId="{B37991E2-7F7D-4E7E-A58D-B9CC2B90EBE4}" srcOrd="0" destOrd="0" presId="urn:microsoft.com/office/officeart/2009/3/layout/HorizontalOrganizationChart"/>
    <dgm:cxn modelId="{69E7EF5A-6AB3-425C-8442-EBB9C74FB38E}" type="presParOf" srcId="{B37991E2-7F7D-4E7E-A58D-B9CC2B90EBE4}" destId="{3597B15A-6413-4219-987D-6EDE090EE447}" srcOrd="0" destOrd="0" presId="urn:microsoft.com/office/officeart/2009/3/layout/HorizontalOrganizationChart"/>
    <dgm:cxn modelId="{2DA5EBA7-91E2-41A1-985D-80E913678BDB}" type="presParOf" srcId="{B37991E2-7F7D-4E7E-A58D-B9CC2B90EBE4}" destId="{2E547297-D107-4E81-81F5-3FF077ADEF66}" srcOrd="1" destOrd="0" presId="urn:microsoft.com/office/officeart/2009/3/layout/HorizontalOrganizationChart"/>
    <dgm:cxn modelId="{60A7E4DD-E8FC-4F6E-BE68-3DAD8B90AC98}" type="presParOf" srcId="{7773F99B-93A3-4246-BFE6-12BAFB824F82}" destId="{7A1095E5-CF31-4055-970B-5441A1BA0BDB}" srcOrd="1" destOrd="0" presId="urn:microsoft.com/office/officeart/2009/3/layout/HorizontalOrganizationChart"/>
    <dgm:cxn modelId="{280EF49E-3B61-4858-857C-8B6AFF10D78E}" type="presParOf" srcId="{7773F99B-93A3-4246-BFE6-12BAFB824F82}" destId="{C7FED31A-2533-4C44-888B-62D109B72D50}" srcOrd="2" destOrd="0" presId="urn:microsoft.com/office/officeart/2009/3/layout/HorizontalOrganizationChart"/>
    <dgm:cxn modelId="{22148D9A-E683-4D51-A568-A4BF19E74951}" type="presParOf" srcId="{C2DE4FFA-C7D7-4ABC-94FE-B1E93AD6F9E8}" destId="{8DDD0245-35D5-48E9-A67B-9474BA6DE71B}" srcOrd="2" destOrd="0" presId="urn:microsoft.com/office/officeart/2009/3/layout/HorizontalOrganizationChart"/>
  </dgm:cxnLst>
  <dgm:bg>
    <a:effect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mc:AlternateContent xmlns:mc="http://schemas.openxmlformats.org/markup-compatibility/2006" xmlns:a14="http://schemas.microsoft.com/office/drawing/2010/main">
      <mc:Choice Requires="a14">
        <dgm:pt modelId="{60261915-1D14-42E5-81EC-4CE50394E43A}">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sSub>
                      <m:sSubPr>
                        <m:ctrlPr>
                          <a:rPr lang="es-ES" b="0" i="1" smtClean="0">
                            <a:solidFill>
                              <a:schemeClr val="bg1"/>
                            </a:solidFill>
                            <a:latin typeface="Cambria Math"/>
                          </a:rPr>
                        </m:ctrlPr>
                      </m:sSubPr>
                      <m:e>
                        <m:r>
                          <a:rPr lang="es-ES" b="0" i="1" smtClean="0">
                            <a:solidFill>
                              <a:schemeClr val="bg1"/>
                            </a:solidFill>
                            <a:latin typeface="Cambria Math" panose="02040503050406030204" pitchFamily="18" charset="0"/>
                          </a:rPr>
                          <m:t>𝑀</m:t>
                        </m:r>
                      </m:e>
                      <m:sub>
                        <m:r>
                          <a:rPr lang="es-ES" b="0" i="1" smtClean="0">
                            <a:solidFill>
                              <a:schemeClr val="bg1"/>
                            </a:solidFill>
                            <a:latin typeface="Cambria Math" panose="02040503050406030204" pitchFamily="18" charset="0"/>
                            <a:ea typeface="Cambria Math" panose="02040503050406030204" pitchFamily="18" charset="0"/>
                          </a:rPr>
                          <m:t>∞</m:t>
                        </m:r>
                      </m:sub>
                    </m:sSub>
                    <m:r>
                      <a:rPr lang="es-ES" b="0" i="1" smtClean="0">
                        <a:solidFill>
                          <a:schemeClr val="bg1"/>
                        </a:solidFill>
                        <a:latin typeface="Cambria Math" panose="02040503050406030204" pitchFamily="18" charset="0"/>
                        <a:ea typeface="Cambria Math" panose="02040503050406030204" pitchFamily="18" charset="0"/>
                      </a:rPr>
                      <m:t>=0,13</m:t>
                    </m:r>
                  </m:oMath>
                </m:oMathPara>
              </a14:m>
              <a:endParaRPr lang="en-GB" dirty="0">
                <a:solidFill>
                  <a:schemeClr val="bg1"/>
                </a:solidFill>
                <a:latin typeface="LM Roman 12" panose="00000500000000000000" pitchFamily="50" charset="0"/>
              </a:endParaRPr>
            </a:p>
          </dgm:t>
        </dgm:pt>
      </mc:Choice>
      <mc:Fallback xmlns="">
        <dgm:pt modelId="{60261915-1D14-42E5-81EC-4CE50394E43A}">
          <dgm:prSet phldrT="[Texto]"/>
          <dgm:spPr>
            <a:solidFill>
              <a:schemeClr val="accent1">
                <a:lumMod val="50000"/>
              </a:schemeClr>
            </a:solidFill>
          </dgm:spPr>
          <dgm:t>
            <a:bodyPr/>
            <a:lstStyle/>
            <a:p>
              <a:pPr>
                <a:lnSpc>
                  <a:spcPct val="100000"/>
                </a:lnSpc>
              </a:pPr>
              <a:r>
                <a:rPr lang="es-ES" b="0" i="0" smtClean="0">
                  <a:solidFill>
                    <a:schemeClr val="bg1"/>
                  </a:solidFill>
                  <a:latin typeface="Cambria Math" panose="02040503050406030204" pitchFamily="18" charset="0"/>
                </a:rPr>
                <a:t>𝑀_</a:t>
              </a:r>
              <a:r>
                <a:rPr lang="es-ES" b="0" i="0" smtClean="0">
                  <a:solidFill>
                    <a:schemeClr val="bg1"/>
                  </a:solidFill>
                  <a:latin typeface="Cambria Math" panose="02040503050406030204" pitchFamily="18" charset="0"/>
                  <a:ea typeface="Cambria Math" panose="02040503050406030204" pitchFamily="18" charset="0"/>
                </a:rPr>
                <a:t>∞=0,13</a:t>
              </a:r>
              <a:endParaRPr lang="en-GB" dirty="0">
                <a:solidFill>
                  <a:schemeClr val="bg1"/>
                </a:solidFill>
                <a:latin typeface="LM Roman 12" panose="00000500000000000000" pitchFamily="50" charset="0"/>
              </a:endParaRPr>
            </a:p>
          </dgm:t>
        </dgm:pt>
      </mc:Fallback>
    </mc:AlternateConten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mc:AlternateContent xmlns:mc="http://schemas.openxmlformats.org/markup-compatibility/2006" xmlns:a14="http://schemas.microsoft.com/office/drawing/2010/main">
      <mc:Choice Requires="a14">
        <dgm:pt modelId="{58319411-6729-400D-A273-99CC5800ED56}">
          <dgm:prSet phldrT="[Texto]"/>
          <dgm:spPr>
            <a:solidFill>
              <a:schemeClr val="accent1">
                <a:lumMod val="50000"/>
              </a:schemeClr>
            </a:solidFill>
          </dgm:spPr>
          <dgm:t>
            <a:bodyPr/>
            <a:lstStyle/>
            <a:p>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𝑅𝑒</m:t>
                    </m:r>
                    <m:r>
                      <a:rPr lang="es-ES" b="0" i="1" smtClean="0">
                        <a:solidFill>
                          <a:schemeClr val="bg1"/>
                        </a:solidFill>
                        <a:latin typeface="Cambria Math" panose="02040503050406030204" pitchFamily="18" charset="0"/>
                      </a:rPr>
                      <m:t>=3·</m:t>
                    </m:r>
                    <m:sSup>
                      <m:sSupPr>
                        <m:ctrlPr>
                          <a:rPr lang="es-ES" b="0" i="1" smtClean="0">
                            <a:solidFill>
                              <a:schemeClr val="bg1"/>
                            </a:solidFill>
                            <a:latin typeface="Cambria Math"/>
                          </a:rPr>
                        </m:ctrlPr>
                      </m:sSupPr>
                      <m:e>
                        <m:r>
                          <a:rPr lang="es-ES" b="0" i="1" smtClean="0">
                            <a:solidFill>
                              <a:schemeClr val="bg1"/>
                            </a:solidFill>
                            <a:latin typeface="Cambria Math" panose="02040503050406030204" pitchFamily="18" charset="0"/>
                          </a:rPr>
                          <m:t>10</m:t>
                        </m:r>
                      </m:e>
                      <m:sup>
                        <m:r>
                          <a:rPr lang="es-ES" b="0" i="1" smtClean="0">
                            <a:solidFill>
                              <a:schemeClr val="bg1"/>
                            </a:solidFill>
                            <a:latin typeface="Cambria Math" panose="02040503050406030204" pitchFamily="18" charset="0"/>
                          </a:rPr>
                          <m:t>6</m:t>
                        </m:r>
                      </m:sup>
                    </m:sSup>
                  </m:oMath>
                </m:oMathPara>
              </a14:m>
              <a:endParaRPr lang="en-GB" dirty="0">
                <a:solidFill>
                  <a:schemeClr val="bg1"/>
                </a:solidFill>
                <a:latin typeface="LM Roman 12" panose="00000500000000000000" pitchFamily="50" charset="0"/>
              </a:endParaRPr>
            </a:p>
          </dgm:t>
        </dgm:pt>
      </mc:Choice>
      <mc:Fallback xmlns="">
        <dgm:pt modelId="{58319411-6729-400D-A273-99CC5800ED56}">
          <dgm:prSet phldrT="[Texto]"/>
          <dgm:spPr>
            <a:solidFill>
              <a:schemeClr val="accent1">
                <a:lumMod val="50000"/>
              </a:schemeClr>
            </a:solidFill>
          </dgm:spPr>
          <dgm:t>
            <a:bodyPr/>
            <a:lstStyle/>
            <a:p>
              <a:r>
                <a:rPr lang="es-ES" b="0" i="0" smtClean="0">
                  <a:solidFill>
                    <a:schemeClr val="bg1"/>
                  </a:solidFill>
                  <a:latin typeface="Cambria Math" panose="02040503050406030204" pitchFamily="18" charset="0"/>
                </a:rPr>
                <a:t>𝑅𝑒=3·〖10〗^6</a:t>
              </a:r>
              <a:endParaRPr lang="en-GB" dirty="0">
                <a:solidFill>
                  <a:schemeClr val="bg1"/>
                </a:solidFill>
                <a:latin typeface="LM Roman 12" panose="00000500000000000000" pitchFamily="50" charset="0"/>
              </a:endParaRPr>
            </a:p>
          </dgm:t>
        </dgm:pt>
      </mc:Fallback>
    </mc:AlternateConten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2"/>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t>
        <a:bodyPr/>
        <a:lstStyle/>
        <a:p>
          <a:endParaRPr lang="en-GB"/>
        </a:p>
      </dgm:t>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t>
        <a:bodyPr/>
        <a:lstStyle/>
        <a:p>
          <a:endParaRPr lang="en-GB"/>
        </a:p>
      </dgm:t>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t>
        <a:bodyPr/>
        <a:lstStyle/>
        <a:p>
          <a:endParaRPr lang="en-GB"/>
        </a:p>
      </dgm:t>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2"/>
      <dgm:spPr/>
      <dgm:t>
        <a:bodyPr/>
        <a:lstStyle/>
        <a:p>
          <a:endParaRPr lang="en-GB"/>
        </a:p>
      </dgm:t>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t>
        <a:bodyPr/>
        <a:lstStyle/>
        <a:p>
          <a:endParaRPr lang="en-GB"/>
        </a:p>
      </dgm:t>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t>
        <a:bodyPr/>
        <a:lstStyle/>
        <a:p>
          <a:endParaRPr lang="en-GB"/>
        </a:p>
      </dgm:t>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t>
        <a:bodyPr/>
        <a:lstStyle/>
        <a:p>
          <a:endParaRPr lang="en-GB"/>
        </a:p>
      </dgm:t>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t>
        <a:bodyPr/>
        <a:lstStyle/>
        <a:p>
          <a:endParaRPr lang="en-GB"/>
        </a:p>
      </dgm:t>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D1867A70-E03B-4B56-8A61-BA0C6D1595A4}" type="presOf" srcId="{AC6BF256-2F4F-4D6D-B75A-F92E2F4088F3}" destId="{45D8C32A-BE26-40F9-96A1-42A565A1CA66}" srcOrd="0" destOrd="0" presId="urn:microsoft.com/office/officeart/2009/3/layout/HorizontalOrganizationChart"/>
    <dgm:cxn modelId="{E204C702-6A74-4788-8A6A-AE1093C8887F}" type="presOf" srcId="{7AD02814-816D-4D80-B721-5F2EC6231B10}" destId="{4E09D5D6-07ED-4B7A-AC12-0C6D09B6B2C7}" srcOrd="1"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041B9F6B-F934-4300-A61D-4B9C62AC9CA2}" srcId="{06CB2327-FE9E-4679-80A3-A6BE850FEC97}" destId="{AC6BF256-2F4F-4D6D-B75A-F92E2F4088F3}" srcOrd="1" destOrd="0" parTransId="{99F283C5-919D-45CA-B16A-052AA5BA0220}" sibTransId="{53EE5AF4-BF85-4303-89F3-5427423BCE7E}"/>
    <dgm:cxn modelId="{1BFC9A19-686C-4CF4-9B44-C576AF11A24E}" type="presOf" srcId="{AC6BF256-2F4F-4D6D-B75A-F92E2F4088F3}" destId="{AB62EEC9-65CA-4631-9717-4CF86D73CC2D}" srcOrd="1" destOrd="0" presId="urn:microsoft.com/office/officeart/2009/3/layout/HorizontalOrganizationChart"/>
    <dgm:cxn modelId="{99C4ACAE-041E-4345-B971-EB243D836285}" type="presOf" srcId="{06CB2327-FE9E-4679-80A3-A6BE850FEC97}" destId="{C5DA30F3-99D5-4C52-B79C-DF8C99B03B39}" srcOrd="0" destOrd="0" presId="urn:microsoft.com/office/officeart/2009/3/layout/HorizontalOrganizationChart"/>
    <dgm:cxn modelId="{87C7C7D7-6651-4F78-8FF7-6565B1780751}" type="presOf" srcId="{8BB5A25A-140E-48CF-A80F-13FDB4889A4C}" destId="{2179C6ED-F1FB-4564-BC08-85B05A6D37BD}" srcOrd="0" destOrd="0" presId="urn:microsoft.com/office/officeart/2009/3/layout/HorizontalOrganizationChart"/>
    <dgm:cxn modelId="{B224EF64-CE47-45F6-B76B-D7BB080ACBFC}" type="presOf" srcId="{99F283C5-919D-45CA-B16A-052AA5BA0220}" destId="{DA17C4E0-23D0-4A2F-8DEE-FCDA6EB8A3B0}"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434FA0B8-A8D9-4527-9DE2-AAF06EB57EAF}" type="presOf" srcId="{7AD02814-816D-4D80-B721-5F2EC6231B10}" destId="{35C3BE66-4355-4EA8-8C38-0BB6584E3203}" srcOrd="0" destOrd="0" presId="urn:microsoft.com/office/officeart/2009/3/layout/HorizontalOrganizationChart"/>
    <dgm:cxn modelId="{50B09A40-3940-446C-8D4E-CD85BA1ECA44}" type="presOf" srcId="{46643697-6CB4-4EF6-9E07-88DA5B7F6C92}" destId="{7F247400-54B0-4D2D-A58A-9A1E71D326E1}" srcOrd="1" destOrd="0" presId="urn:microsoft.com/office/officeart/2009/3/layout/HorizontalOrganizationChart"/>
    <dgm:cxn modelId="{81622E52-DED8-450C-B77C-24C676699219}" type="presOf" srcId="{3C296D70-4570-4DE0-ADD7-DE3B975E0317}" destId="{1F2DA453-33AD-4F97-B177-307855DDAE45}" srcOrd="0" destOrd="0" presId="urn:microsoft.com/office/officeart/2009/3/layout/HorizontalOrganizationChart"/>
    <dgm:cxn modelId="{015F517F-7F14-4D47-97AF-BA97C3E5AEA9}" type="presOf" srcId="{58319411-6729-400D-A273-99CC5800ED56}" destId="{EDFD26D7-660D-420C-B965-7913FC195C93}" srcOrd="0" destOrd="0" presId="urn:microsoft.com/office/officeart/2009/3/layout/HorizontalOrganizationChart"/>
    <dgm:cxn modelId="{9D206844-3BE1-4156-9C15-1FF3613F43FF}" type="presOf" srcId="{818F3243-F5F6-4ADA-805F-0A0A18FEFB01}" destId="{2DBEFF05-7A8D-4827-ADC9-84EDD3FBFCC5}" srcOrd="0" destOrd="0" presId="urn:microsoft.com/office/officeart/2009/3/layout/HorizontalOrganizationChart"/>
    <dgm:cxn modelId="{A7BA227C-93AA-454B-A992-7BD97D6C4915}" type="presOf" srcId="{484E1213-7A9B-460C-A042-686FED4643D1}" destId="{6DA9D8A7-8EB8-4808-8834-E8A96278FED1}"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3D3D0DC8-50CD-4B90-8A19-B1CFD26AA515}" srcId="{58319411-6729-400D-A273-99CC5800ED56}" destId="{8BB5A25A-140E-48CF-A80F-13FDB4889A4C}" srcOrd="0" destOrd="0" parTransId="{E6CAAC16-28E1-4D06-B6C8-51A11439D2C2}" sibTransId="{E0D0F6C6-1D34-4D6B-A381-0597E6A99416}"/>
    <dgm:cxn modelId="{0BD4D53C-37BD-4F73-8460-A0D99A200930}" type="presOf" srcId="{7A4EC943-FCC3-4CA0-AEBB-5825138E44A5}" destId="{9D85E518-45EC-4057-9B9E-87572B864873}" srcOrd="0" destOrd="0" presId="urn:microsoft.com/office/officeart/2009/3/layout/HorizontalOrganizationChart"/>
    <dgm:cxn modelId="{0D2E2E6B-7573-4DB4-8A33-F086781512C1}" srcId="{AC6BF256-2F4F-4D6D-B75A-F92E2F4088F3}" destId="{58319411-6729-400D-A273-99CC5800ED56}" srcOrd="0" destOrd="0" parTransId="{CCF92E10-7D60-46DC-A78A-D3C26DB07D43}" sibTransId="{D1B4ABD6-B381-408B-AF30-E722BD10C8F1}"/>
    <dgm:cxn modelId="{2B355F03-40D5-4A68-937D-7498142A5AD7}" type="presOf" srcId="{E6CAAC16-28E1-4D06-B6C8-51A11439D2C2}" destId="{60054938-6819-4A30-8C84-ACD374AE147F}" srcOrd="0" destOrd="0" presId="urn:microsoft.com/office/officeart/2009/3/layout/HorizontalOrganizationChart"/>
    <dgm:cxn modelId="{4C752579-D0C5-4F46-9380-ED050AB38725}" type="presOf" srcId="{8BB5A25A-140E-48CF-A80F-13FDB4889A4C}" destId="{F9FB31AB-06B4-4FD5-B99F-BA43197C147F}" srcOrd="1" destOrd="0" presId="urn:microsoft.com/office/officeart/2009/3/layout/HorizontalOrganizationChart"/>
    <dgm:cxn modelId="{43FB8BB6-678E-4DA5-BBAD-4F4E094A2A3B}" type="presOf" srcId="{60261915-1D14-42E5-81EC-4CE50394E43A}" destId="{AD48F8FA-8839-4FDA-968E-095B6A595B82}" srcOrd="0" destOrd="0" presId="urn:microsoft.com/office/officeart/2009/3/layout/HorizontalOrganizationChart"/>
    <dgm:cxn modelId="{7BDD68D9-8691-4528-A759-62C1CF4D769B}" type="presOf" srcId="{06CB2327-FE9E-4679-80A3-A6BE850FEC97}" destId="{F3830958-7B71-4049-85FA-AB3626C46F1C}" srcOrd="1" destOrd="0" presId="urn:microsoft.com/office/officeart/2009/3/layout/HorizontalOrganizationChart"/>
    <dgm:cxn modelId="{2A3C157F-CF60-49F0-8602-7A17F1DE492F}" type="presOf" srcId="{60261915-1D14-42E5-81EC-4CE50394E43A}" destId="{032947F6-AAD0-430A-AF42-FB0515C8F18E}" srcOrd="1" destOrd="0" presId="urn:microsoft.com/office/officeart/2009/3/layout/HorizontalOrganizationChart"/>
    <dgm:cxn modelId="{2FE8741F-0CDD-4B2A-85B5-603E2A6AFE7D}" type="presOf" srcId="{46643697-6CB4-4EF6-9E07-88DA5B7F6C92}" destId="{4804C53E-4905-4D4D-B004-A819BC7943C0}" srcOrd="0" destOrd="0" presId="urn:microsoft.com/office/officeart/2009/3/layout/HorizontalOrganizationChart"/>
    <dgm:cxn modelId="{62CADD4B-9954-445F-8C8C-17FC3629DF64}" type="presOf" srcId="{58319411-6729-400D-A273-99CC5800ED56}" destId="{A6B5529B-F787-4BF3-A11A-D6C573FFB4EE}" srcOrd="1" destOrd="0" presId="urn:microsoft.com/office/officeart/2009/3/layout/HorizontalOrganizationChart"/>
    <dgm:cxn modelId="{5B5048FD-80C1-4925-B6F4-CEA9FECB1FF4}" type="presOf" srcId="{CCF92E10-7D60-46DC-A78A-D3C26DB07D43}" destId="{D8065459-26FB-4D4A-B184-FD01772988BD}"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86BAE038-60C6-4870-887B-268E2EF0AE2B}" type="presParOf" srcId="{9D85E518-45EC-4057-9B9E-87572B864873}" destId="{C2DE4FFA-C7D7-4ABC-94FE-B1E93AD6F9E8}" srcOrd="0" destOrd="0" presId="urn:microsoft.com/office/officeart/2009/3/layout/HorizontalOrganizationChart"/>
    <dgm:cxn modelId="{937004A7-B531-403D-91CD-57145942CD5A}" type="presParOf" srcId="{C2DE4FFA-C7D7-4ABC-94FE-B1E93AD6F9E8}" destId="{0A9BD027-74F9-43F9-B47E-6AF8CB8BBB14}" srcOrd="0" destOrd="0" presId="urn:microsoft.com/office/officeart/2009/3/layout/HorizontalOrganizationChart"/>
    <dgm:cxn modelId="{5C373ECE-4E78-45EE-B2FA-0460F24FBBB4}" type="presParOf" srcId="{0A9BD027-74F9-43F9-B47E-6AF8CB8BBB14}" destId="{C5DA30F3-99D5-4C52-B79C-DF8C99B03B39}" srcOrd="0" destOrd="0" presId="urn:microsoft.com/office/officeart/2009/3/layout/HorizontalOrganizationChart"/>
    <dgm:cxn modelId="{D8A42FE4-CA89-49D2-BD8E-77A189959E18}" type="presParOf" srcId="{0A9BD027-74F9-43F9-B47E-6AF8CB8BBB14}" destId="{F3830958-7B71-4049-85FA-AB3626C46F1C}" srcOrd="1" destOrd="0" presId="urn:microsoft.com/office/officeart/2009/3/layout/HorizontalOrganizationChart"/>
    <dgm:cxn modelId="{0D96F2E3-540C-495E-9AC6-958AD43AB80D}" type="presParOf" srcId="{C2DE4FFA-C7D7-4ABC-94FE-B1E93AD6F9E8}" destId="{F98207F3-0AA0-4DD0-9A95-ACCE3A6E21DB}" srcOrd="1" destOrd="0" presId="urn:microsoft.com/office/officeart/2009/3/layout/HorizontalOrganizationChart"/>
    <dgm:cxn modelId="{F8A5AEE2-66E8-46A0-AFA5-4CBA07DF2863}" type="presParOf" srcId="{F98207F3-0AA0-4DD0-9A95-ACCE3A6E21DB}" destId="{1F2DA453-33AD-4F97-B177-307855DDAE45}" srcOrd="0" destOrd="0" presId="urn:microsoft.com/office/officeart/2009/3/layout/HorizontalOrganizationChart"/>
    <dgm:cxn modelId="{63917325-2E84-411D-AD20-46B1899F78B3}" type="presParOf" srcId="{F98207F3-0AA0-4DD0-9A95-ACCE3A6E21DB}" destId="{009DCE88-B9FA-4AFD-BEBE-67BDF3980107}" srcOrd="1" destOrd="0" presId="urn:microsoft.com/office/officeart/2009/3/layout/HorizontalOrganizationChart"/>
    <dgm:cxn modelId="{D7288180-C92A-49BE-9D6D-FE8C82E4F2F0}" type="presParOf" srcId="{009DCE88-B9FA-4AFD-BEBE-67BDF3980107}" destId="{DD8C12CE-9247-4F9F-B87B-A729EB016319}" srcOrd="0" destOrd="0" presId="urn:microsoft.com/office/officeart/2009/3/layout/HorizontalOrganizationChart"/>
    <dgm:cxn modelId="{3BE602B8-5CBE-4AB1-8AC9-54CF03BDC593}" type="presParOf" srcId="{DD8C12CE-9247-4F9F-B87B-A729EB016319}" destId="{4804C53E-4905-4D4D-B004-A819BC7943C0}" srcOrd="0" destOrd="0" presId="urn:microsoft.com/office/officeart/2009/3/layout/HorizontalOrganizationChart"/>
    <dgm:cxn modelId="{0E01248E-D64A-4079-86C9-D229420D9F60}" type="presParOf" srcId="{DD8C12CE-9247-4F9F-B87B-A729EB016319}" destId="{7F247400-54B0-4D2D-A58A-9A1E71D326E1}" srcOrd="1" destOrd="0" presId="urn:microsoft.com/office/officeart/2009/3/layout/HorizontalOrganizationChart"/>
    <dgm:cxn modelId="{2F6CC5AB-F4A3-47FF-A126-A249AE0B2B74}" type="presParOf" srcId="{009DCE88-B9FA-4AFD-BEBE-67BDF3980107}" destId="{99AC577E-7603-4208-BE78-E6A35569F4D6}" srcOrd="1" destOrd="0" presId="urn:microsoft.com/office/officeart/2009/3/layout/HorizontalOrganizationChart"/>
    <dgm:cxn modelId="{77F60E31-7D84-44DD-8E0A-1A9B65004614}" type="presParOf" srcId="{99AC577E-7603-4208-BE78-E6A35569F4D6}" destId="{2DBEFF05-7A8D-4827-ADC9-84EDD3FBFCC5}" srcOrd="0" destOrd="0" presId="urn:microsoft.com/office/officeart/2009/3/layout/HorizontalOrganizationChart"/>
    <dgm:cxn modelId="{54D6C471-8DEA-45BD-BE53-CD594D836698}" type="presParOf" srcId="{99AC577E-7603-4208-BE78-E6A35569F4D6}" destId="{BCE74D90-1F6D-4690-A21A-23DF8FFCD6FF}" srcOrd="1" destOrd="0" presId="urn:microsoft.com/office/officeart/2009/3/layout/HorizontalOrganizationChart"/>
    <dgm:cxn modelId="{CF5C54A7-B612-4A52-834E-78BC932AC8ED}" type="presParOf" srcId="{BCE74D90-1F6D-4690-A21A-23DF8FFCD6FF}" destId="{028C6773-0C07-4907-85C5-A1A5AD2978B1}" srcOrd="0" destOrd="0" presId="urn:microsoft.com/office/officeart/2009/3/layout/HorizontalOrganizationChart"/>
    <dgm:cxn modelId="{875A887B-41A7-4890-B621-1FA39284DB08}" type="presParOf" srcId="{028C6773-0C07-4907-85C5-A1A5AD2978B1}" destId="{AD48F8FA-8839-4FDA-968E-095B6A595B82}" srcOrd="0" destOrd="0" presId="urn:microsoft.com/office/officeart/2009/3/layout/HorizontalOrganizationChart"/>
    <dgm:cxn modelId="{4E21BEF8-4FE2-446A-B9D8-F3928234BCC7}" type="presParOf" srcId="{028C6773-0C07-4907-85C5-A1A5AD2978B1}" destId="{032947F6-AAD0-430A-AF42-FB0515C8F18E}" srcOrd="1" destOrd="0" presId="urn:microsoft.com/office/officeart/2009/3/layout/HorizontalOrganizationChart"/>
    <dgm:cxn modelId="{45594E1A-FD30-4410-8BD3-B7DE19E5A542}" type="presParOf" srcId="{BCE74D90-1F6D-4690-A21A-23DF8FFCD6FF}" destId="{5C4EF0FE-03CC-496D-9599-8BA0DC74C849}" srcOrd="1" destOrd="0" presId="urn:microsoft.com/office/officeart/2009/3/layout/HorizontalOrganizationChart"/>
    <dgm:cxn modelId="{AD8F75DB-D188-4EC1-864F-31F8F217BB19}" type="presParOf" srcId="{5C4EF0FE-03CC-496D-9599-8BA0DC74C849}" destId="{6DA9D8A7-8EB8-4808-8834-E8A96278FED1}" srcOrd="0" destOrd="0" presId="urn:microsoft.com/office/officeart/2009/3/layout/HorizontalOrganizationChart"/>
    <dgm:cxn modelId="{4647D9B3-BC2B-4051-88E1-D89C76CA50E6}" type="presParOf" srcId="{5C4EF0FE-03CC-496D-9599-8BA0DC74C849}" destId="{D38B0451-CF8F-49D7-87D2-F5D58317CF5E}" srcOrd="1" destOrd="0" presId="urn:microsoft.com/office/officeart/2009/3/layout/HorizontalOrganizationChart"/>
    <dgm:cxn modelId="{9CCCCC28-39E0-4F36-A7FF-CCEEDF8ADAE4}" type="presParOf" srcId="{D38B0451-CF8F-49D7-87D2-F5D58317CF5E}" destId="{3A918B15-F380-4B80-9865-BAF17F4D0FE3}" srcOrd="0" destOrd="0" presId="urn:microsoft.com/office/officeart/2009/3/layout/HorizontalOrganizationChart"/>
    <dgm:cxn modelId="{3CED6BA0-0D6C-480B-8D52-F165D038E237}" type="presParOf" srcId="{3A918B15-F380-4B80-9865-BAF17F4D0FE3}" destId="{35C3BE66-4355-4EA8-8C38-0BB6584E3203}" srcOrd="0" destOrd="0" presId="urn:microsoft.com/office/officeart/2009/3/layout/HorizontalOrganizationChart"/>
    <dgm:cxn modelId="{4A64D138-D375-4427-8BFB-D5CA026889D4}" type="presParOf" srcId="{3A918B15-F380-4B80-9865-BAF17F4D0FE3}" destId="{4E09D5D6-07ED-4B7A-AC12-0C6D09B6B2C7}" srcOrd="1" destOrd="0" presId="urn:microsoft.com/office/officeart/2009/3/layout/HorizontalOrganizationChart"/>
    <dgm:cxn modelId="{850F32C7-A6AE-4922-B220-9C41CEC5F10C}" type="presParOf" srcId="{D38B0451-CF8F-49D7-87D2-F5D58317CF5E}" destId="{898E2FA2-AF19-487B-B6E6-91A7147E4E78}" srcOrd="1" destOrd="0" presId="urn:microsoft.com/office/officeart/2009/3/layout/HorizontalOrganizationChart"/>
    <dgm:cxn modelId="{E5E9AADD-C169-424E-8901-F5209621E3D1}" type="presParOf" srcId="{D38B0451-CF8F-49D7-87D2-F5D58317CF5E}" destId="{C6671B16-9988-42E3-BB01-F746A37BBCDD}" srcOrd="2" destOrd="0" presId="urn:microsoft.com/office/officeart/2009/3/layout/HorizontalOrganizationChart"/>
    <dgm:cxn modelId="{64232FC8-1AF9-4899-B3F8-6CC6545BE565}" type="presParOf" srcId="{BCE74D90-1F6D-4690-A21A-23DF8FFCD6FF}" destId="{2519C043-4C5D-4671-B5C4-CB1EC599C91C}" srcOrd="2" destOrd="0" presId="urn:microsoft.com/office/officeart/2009/3/layout/HorizontalOrganizationChart"/>
    <dgm:cxn modelId="{0657A6DD-3263-4E9D-BBDC-2409C3CBD5C7}" type="presParOf" srcId="{009DCE88-B9FA-4AFD-BEBE-67BDF3980107}" destId="{7BB78DE8-5483-43C9-940F-F4ABD1485CA1}" srcOrd="2" destOrd="0" presId="urn:microsoft.com/office/officeart/2009/3/layout/HorizontalOrganizationChart"/>
    <dgm:cxn modelId="{5354E027-22D8-4FDB-92C8-1B2A3CB8FAED}" type="presParOf" srcId="{F98207F3-0AA0-4DD0-9A95-ACCE3A6E21DB}" destId="{DA17C4E0-23D0-4A2F-8DEE-FCDA6EB8A3B0}" srcOrd="2" destOrd="0" presId="urn:microsoft.com/office/officeart/2009/3/layout/HorizontalOrganizationChart"/>
    <dgm:cxn modelId="{B41D29AF-1D3F-4751-B4CE-BA415EAE4290}" type="presParOf" srcId="{F98207F3-0AA0-4DD0-9A95-ACCE3A6E21DB}" destId="{8C954A80-AA6F-4489-B98C-8FA8658A80CC}" srcOrd="3" destOrd="0" presId="urn:microsoft.com/office/officeart/2009/3/layout/HorizontalOrganizationChart"/>
    <dgm:cxn modelId="{D9E8D179-8034-4E2C-BDF2-908BF9D6F4E2}" type="presParOf" srcId="{8C954A80-AA6F-4489-B98C-8FA8658A80CC}" destId="{96DEA06B-2BF5-4EDB-B5E9-8A1A8B598B6A}" srcOrd="0" destOrd="0" presId="urn:microsoft.com/office/officeart/2009/3/layout/HorizontalOrganizationChart"/>
    <dgm:cxn modelId="{E743B480-C7D4-40B1-951B-042471A8DD35}" type="presParOf" srcId="{96DEA06B-2BF5-4EDB-B5E9-8A1A8B598B6A}" destId="{45D8C32A-BE26-40F9-96A1-42A565A1CA66}" srcOrd="0" destOrd="0" presId="urn:microsoft.com/office/officeart/2009/3/layout/HorizontalOrganizationChart"/>
    <dgm:cxn modelId="{B145D935-4287-4A4F-89F6-4ABB10FCA4B7}" type="presParOf" srcId="{96DEA06B-2BF5-4EDB-B5E9-8A1A8B598B6A}" destId="{AB62EEC9-65CA-4631-9717-4CF86D73CC2D}" srcOrd="1" destOrd="0" presId="urn:microsoft.com/office/officeart/2009/3/layout/HorizontalOrganizationChart"/>
    <dgm:cxn modelId="{CC4FE3AE-8A93-46C3-A070-1B58F7684EFC}" type="presParOf" srcId="{8C954A80-AA6F-4489-B98C-8FA8658A80CC}" destId="{2782318B-13EC-4AE7-A5D9-5F405227E62B}" srcOrd="1" destOrd="0" presId="urn:microsoft.com/office/officeart/2009/3/layout/HorizontalOrganizationChart"/>
    <dgm:cxn modelId="{15920470-C698-4248-AF73-3C6E985EA1C1}" type="presParOf" srcId="{2782318B-13EC-4AE7-A5D9-5F405227E62B}" destId="{D8065459-26FB-4D4A-B184-FD01772988BD}" srcOrd="0" destOrd="0" presId="urn:microsoft.com/office/officeart/2009/3/layout/HorizontalOrganizationChart"/>
    <dgm:cxn modelId="{E03CE652-4239-45CF-AA82-299D71C63946}" type="presParOf" srcId="{2782318B-13EC-4AE7-A5D9-5F405227E62B}" destId="{ACAF08B7-231E-4B7D-8E1E-3A6CD3C4ECB1}" srcOrd="1" destOrd="0" presId="urn:microsoft.com/office/officeart/2009/3/layout/HorizontalOrganizationChart"/>
    <dgm:cxn modelId="{D7F8A3E7-794E-4C19-90EB-418BCCBD94C9}" type="presParOf" srcId="{ACAF08B7-231E-4B7D-8E1E-3A6CD3C4ECB1}" destId="{483B32DC-C9E4-440A-9AF5-971CF279158A}" srcOrd="0" destOrd="0" presId="urn:microsoft.com/office/officeart/2009/3/layout/HorizontalOrganizationChart"/>
    <dgm:cxn modelId="{1EDDB94E-B26B-4EE0-B98F-DA76C1163D06}" type="presParOf" srcId="{483B32DC-C9E4-440A-9AF5-971CF279158A}" destId="{EDFD26D7-660D-420C-B965-7913FC195C93}" srcOrd="0" destOrd="0" presId="urn:microsoft.com/office/officeart/2009/3/layout/HorizontalOrganizationChart"/>
    <dgm:cxn modelId="{02272032-55A2-41B0-A738-73B928733B49}" type="presParOf" srcId="{483B32DC-C9E4-440A-9AF5-971CF279158A}" destId="{A6B5529B-F787-4BF3-A11A-D6C573FFB4EE}" srcOrd="1" destOrd="0" presId="urn:microsoft.com/office/officeart/2009/3/layout/HorizontalOrganizationChart"/>
    <dgm:cxn modelId="{5B60616D-1A86-4939-B7DC-3EBF5FEF7ECA}" type="presParOf" srcId="{ACAF08B7-231E-4B7D-8E1E-3A6CD3C4ECB1}" destId="{E986F351-3CBD-4374-B733-AD973D961088}" srcOrd="1" destOrd="0" presId="urn:microsoft.com/office/officeart/2009/3/layout/HorizontalOrganizationChart"/>
    <dgm:cxn modelId="{A9B06E78-8A62-4B62-8FFA-969B4822B161}" type="presParOf" srcId="{E986F351-3CBD-4374-B733-AD973D961088}" destId="{60054938-6819-4A30-8C84-ACD374AE147F}" srcOrd="0" destOrd="0" presId="urn:microsoft.com/office/officeart/2009/3/layout/HorizontalOrganizationChart"/>
    <dgm:cxn modelId="{A1295899-12CC-48A1-A7E0-5FCD4F53BA01}" type="presParOf" srcId="{E986F351-3CBD-4374-B733-AD973D961088}" destId="{A46D0A5E-E29A-4B12-8F19-7335EBC966EC}" srcOrd="1" destOrd="0" presId="urn:microsoft.com/office/officeart/2009/3/layout/HorizontalOrganizationChart"/>
    <dgm:cxn modelId="{7CB1540D-5166-4509-90BE-C6E1376C0C4E}" type="presParOf" srcId="{A46D0A5E-E29A-4B12-8F19-7335EBC966EC}" destId="{EE0B0B76-9C80-4232-8345-DFE2F0523ABB}" srcOrd="0" destOrd="0" presId="urn:microsoft.com/office/officeart/2009/3/layout/HorizontalOrganizationChart"/>
    <dgm:cxn modelId="{BAB721FD-3C9D-4D21-851E-03AA7E76BE34}" type="presParOf" srcId="{EE0B0B76-9C80-4232-8345-DFE2F0523ABB}" destId="{2179C6ED-F1FB-4564-BC08-85B05A6D37BD}" srcOrd="0" destOrd="0" presId="urn:microsoft.com/office/officeart/2009/3/layout/HorizontalOrganizationChart"/>
    <dgm:cxn modelId="{74C8D50E-AE90-4484-AE4B-AB935E6C78B9}" type="presParOf" srcId="{EE0B0B76-9C80-4232-8345-DFE2F0523ABB}" destId="{F9FB31AB-06B4-4FD5-B99F-BA43197C147F}" srcOrd="1" destOrd="0" presId="urn:microsoft.com/office/officeart/2009/3/layout/HorizontalOrganizationChart"/>
    <dgm:cxn modelId="{346480F7-7834-4964-B6DF-65E23236E434}" type="presParOf" srcId="{A46D0A5E-E29A-4B12-8F19-7335EBC966EC}" destId="{9B757E4D-FA2E-4515-9F12-1B961900D83A}" srcOrd="1" destOrd="0" presId="urn:microsoft.com/office/officeart/2009/3/layout/HorizontalOrganizationChart"/>
    <dgm:cxn modelId="{0BB2F9F6-8568-41C2-9E79-94CD8FED2F62}" type="presParOf" srcId="{A46D0A5E-E29A-4B12-8F19-7335EBC966EC}" destId="{A0EB5FDB-3CCE-4B27-BC31-C282DEB857F7}" srcOrd="2" destOrd="0" presId="urn:microsoft.com/office/officeart/2009/3/layout/HorizontalOrganizationChart"/>
    <dgm:cxn modelId="{20F4B9D7-26AC-47FD-A8F1-C1423E215F48}" type="presParOf" srcId="{ACAF08B7-231E-4B7D-8E1E-3A6CD3C4ECB1}" destId="{563053C5-E6B5-4267-A696-A0F71F7F3FE7}" srcOrd="2" destOrd="0" presId="urn:microsoft.com/office/officeart/2009/3/layout/HorizontalOrganizationChart"/>
    <dgm:cxn modelId="{460F59E8-FDB6-4000-8A69-9F1015035033}" type="presParOf" srcId="{8C954A80-AA6F-4489-B98C-8FA8658A80CC}" destId="{8382D50E-92D5-4C11-926B-C59D79CEF39A}" srcOrd="2" destOrd="0" presId="urn:microsoft.com/office/officeart/2009/3/layout/HorizontalOrganizationChart"/>
    <dgm:cxn modelId="{ACA2CD3E-C71A-468D-B5A9-E3B55890A8D6}"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Solver</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b="1" dirty="0" smtClean="0">
              <a:solidFill>
                <a:schemeClr val="bg1"/>
              </a:solidFill>
              <a:latin typeface="LM Roman 12" panose="00000500000000000000" pitchFamily="50" charset="0"/>
            </a:rPr>
            <a:t>RANS</a:t>
          </a:r>
          <a:endParaRPr lang="en-GB" b="1"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LES</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60261915-1D14-42E5-81EC-4CE50394E43A}">
      <dgm:prSet phldrT="[Texto]"/>
      <dgm:spPr>
        <a:blipFill rotWithShape="0">
          <a:blip xmlns:r="http://schemas.openxmlformats.org/officeDocument/2006/relationships" r:embed="rId1"/>
          <a:stretch>
            <a:fillRect/>
          </a:stretch>
        </a:blipFill>
      </dgm:spPr>
      <dgm:t>
        <a:bodyPr/>
        <a:lstStyle/>
        <a:p>
          <a:r>
            <a:rPr lang="en-GB">
              <a:noFill/>
            </a:rPr>
            <a:t> </a:t>
          </a:r>
        </a:p>
      </dgm:t>
    </dgm:p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99684FB2-125E-4295-ABDF-723EA63424AC}">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DNS</a:t>
          </a:r>
          <a:endParaRPr lang="en-GB" dirty="0">
            <a:solidFill>
              <a:schemeClr val="bg1"/>
            </a:solidFill>
            <a:latin typeface="LM Roman 12" panose="00000500000000000000" pitchFamily="50" charset="0"/>
          </a:endParaRPr>
        </a:p>
      </dgm:t>
    </dgm:pt>
    <dgm:pt modelId="{F76BCE16-0B77-4840-AD4E-81D996055DFE}" type="parTrans" cxnId="{86151960-13C0-4D08-895E-7858E14CBCDD}">
      <dgm:prSet/>
      <dgm:spPr/>
      <dgm:t>
        <a:bodyPr/>
        <a:lstStyle/>
        <a:p>
          <a:endParaRPr lang="en-GB"/>
        </a:p>
      </dgm:t>
    </dgm:pt>
    <dgm:pt modelId="{28C04C1C-DB39-4F78-84D6-AC012E5A4547}" type="sibTrans" cxnId="{86151960-13C0-4D08-895E-7858E14CBCDD}">
      <dgm:prSet/>
      <dgm:spPr/>
      <dgm:t>
        <a:bodyPr/>
        <a:lstStyle/>
        <a:p>
          <a:endParaRPr lang="en-GB"/>
        </a:p>
      </dgm:t>
    </dgm:pt>
    <dgm:pt modelId="{6561C9EB-269D-403D-BAFE-0EA95949B964}">
      <dgm:prSet phldrT="[Texto]"/>
      <dgm:spPr>
        <a:blipFill rotWithShape="0">
          <a:blip xmlns:r="http://schemas.openxmlformats.org/officeDocument/2006/relationships" r:embed="rId2"/>
          <a:stretch>
            <a:fillRect/>
          </a:stretch>
        </a:blipFill>
      </dgm:spPr>
      <dgm:t>
        <a:bodyPr/>
        <a:lstStyle/>
        <a:p>
          <a:r>
            <a:rPr lang="en-GB">
              <a:noFill/>
            </a:rPr>
            <a:t> </a:t>
          </a:r>
        </a:p>
      </dgm:t>
    </dgm:pt>
    <dgm:pt modelId="{02960C3B-A70F-44A8-A1A7-56283DFF3BE4}" type="parTrans" cxnId="{03F30569-5D89-41EE-B96A-34BD2FE3D9DC}">
      <dgm:prSet/>
      <dgm:spPr/>
      <dgm:t>
        <a:bodyPr/>
        <a:lstStyle/>
        <a:p>
          <a:endParaRPr lang="en-GB"/>
        </a:p>
      </dgm:t>
    </dgm:pt>
    <dgm:pt modelId="{41B6CDC1-92A1-4B39-901C-A3EC7790BF44}" type="sibTrans" cxnId="{03F30569-5D89-41EE-B96A-34BD2FE3D9DC}">
      <dgm:prSet/>
      <dgm:spPr/>
      <dgm:t>
        <a:bodyPr/>
        <a:lstStyle/>
        <a:p>
          <a:endParaRPr lang="en-GB"/>
        </a:p>
      </dgm:t>
    </dgm:pt>
    <dgm:pt modelId="{36DE412A-60E7-464C-BF82-09A18373F97E}">
      <dgm:prSet phldrT="[Texto]"/>
      <dgm:spPr>
        <a:blipFill rotWithShape="0">
          <a:blip xmlns:r="http://schemas.openxmlformats.org/officeDocument/2006/relationships" r:embed="rId3"/>
          <a:stretch>
            <a:fillRect/>
          </a:stretch>
        </a:blipFill>
      </dgm:spPr>
      <dgm:t>
        <a:bodyPr/>
        <a:lstStyle/>
        <a:p>
          <a:r>
            <a:rPr lang="en-GB">
              <a:noFill/>
            </a:rPr>
            <a:t> </a:t>
          </a:r>
        </a:p>
      </dgm:t>
    </dgm:pt>
    <dgm:pt modelId="{BAA57714-47C5-4BCC-9750-4454688BA48F}" type="parTrans" cxnId="{4D3CF1DC-6CD4-4D8C-A548-408BA64A4C83}">
      <dgm:prSet/>
      <dgm:spPr/>
      <dgm:t>
        <a:bodyPr/>
        <a:lstStyle/>
        <a:p>
          <a:endParaRPr lang="en-GB"/>
        </a:p>
      </dgm:t>
    </dgm:pt>
    <dgm:pt modelId="{9B3678F0-F911-48F4-97F8-C56ED5AEB8B9}" type="sibTrans" cxnId="{4D3CF1DC-6CD4-4D8C-A548-408BA64A4C83}">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3"/>
      <dgm:spPr/>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3">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3"/>
      <dgm:spPr/>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3"/>
      <dgm:spPr/>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3">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3"/>
      <dgm:spPr/>
    </dgm:pt>
    <dgm:pt modelId="{5C4EF0FE-03CC-496D-9599-8BA0DC74C849}" type="pres">
      <dgm:prSet presAssocID="{60261915-1D14-42E5-81EC-4CE50394E43A}" presName="hierChild4" presStyleCnt="0"/>
      <dgm:spPr/>
    </dgm:pt>
    <dgm:pt modelId="{2519C043-4C5D-4671-B5C4-CB1EC599C91C}" type="pres">
      <dgm:prSet presAssocID="{60261915-1D14-42E5-81EC-4CE50394E43A}" presName="hierChild5" presStyleCnt="0"/>
      <dgm:spPr/>
    </dgm:pt>
    <dgm:pt modelId="{92EFDD73-7B8B-4A01-B086-BE4978CC478E}" type="pres">
      <dgm:prSet presAssocID="{02960C3B-A70F-44A8-A1A7-56283DFF3BE4}" presName="Name64" presStyleLbl="parChTrans1D3" presStyleIdx="1" presStyleCnt="3"/>
      <dgm:spPr/>
    </dgm:pt>
    <dgm:pt modelId="{A280DDA0-BA3A-4999-B5DE-FFE10BC7625C}" type="pres">
      <dgm:prSet presAssocID="{6561C9EB-269D-403D-BAFE-0EA95949B964}" presName="hierRoot2" presStyleCnt="0">
        <dgm:presLayoutVars>
          <dgm:hierBranch val="init"/>
        </dgm:presLayoutVars>
      </dgm:prSet>
      <dgm:spPr/>
    </dgm:pt>
    <dgm:pt modelId="{707B97A0-7D1F-47E1-8E4B-B8362228C650}" type="pres">
      <dgm:prSet presAssocID="{6561C9EB-269D-403D-BAFE-0EA95949B964}" presName="rootComposite" presStyleCnt="0"/>
      <dgm:spPr/>
    </dgm:pt>
    <dgm:pt modelId="{D32D8EF5-CF71-440B-AE70-B67F01546676}" type="pres">
      <dgm:prSet presAssocID="{6561C9EB-269D-403D-BAFE-0EA95949B964}" presName="rootText" presStyleLbl="node3" presStyleIdx="1" presStyleCnt="3">
        <dgm:presLayoutVars>
          <dgm:chPref val="3"/>
        </dgm:presLayoutVars>
      </dgm:prSet>
      <dgm:spPr/>
      <dgm:t>
        <a:bodyPr/>
        <a:lstStyle/>
        <a:p>
          <a:endParaRPr lang="en-GB"/>
        </a:p>
      </dgm:t>
    </dgm:pt>
    <dgm:pt modelId="{D467BCC0-B304-41DF-9139-C1304BE0FA4B}" type="pres">
      <dgm:prSet presAssocID="{6561C9EB-269D-403D-BAFE-0EA95949B964}" presName="rootConnector" presStyleLbl="node3" presStyleIdx="1" presStyleCnt="3"/>
      <dgm:spPr/>
    </dgm:pt>
    <dgm:pt modelId="{E7DFD740-5B28-42F2-AA3B-BDEC5A3935F7}" type="pres">
      <dgm:prSet presAssocID="{6561C9EB-269D-403D-BAFE-0EA95949B964}" presName="hierChild4" presStyleCnt="0"/>
      <dgm:spPr/>
    </dgm:pt>
    <dgm:pt modelId="{22EC767D-9604-450F-8951-31CB1B981237}" type="pres">
      <dgm:prSet presAssocID="{6561C9EB-269D-403D-BAFE-0EA95949B964}" presName="hierChild5" presStyleCnt="0"/>
      <dgm:spPr/>
    </dgm:pt>
    <dgm:pt modelId="{CC16536F-8001-413C-80DD-A6A30CEF795F}" type="pres">
      <dgm:prSet presAssocID="{BAA57714-47C5-4BCC-9750-4454688BA48F}" presName="Name64" presStyleLbl="parChTrans1D3" presStyleIdx="2" presStyleCnt="3"/>
      <dgm:spPr/>
    </dgm:pt>
    <dgm:pt modelId="{CD965A34-926D-41DF-B89B-F1AEC3040F64}" type="pres">
      <dgm:prSet presAssocID="{36DE412A-60E7-464C-BF82-09A18373F97E}" presName="hierRoot2" presStyleCnt="0">
        <dgm:presLayoutVars>
          <dgm:hierBranch val="init"/>
        </dgm:presLayoutVars>
      </dgm:prSet>
      <dgm:spPr/>
    </dgm:pt>
    <dgm:pt modelId="{FBEB2A32-3B44-4216-B039-17B7CB9F8627}" type="pres">
      <dgm:prSet presAssocID="{36DE412A-60E7-464C-BF82-09A18373F97E}" presName="rootComposite" presStyleCnt="0"/>
      <dgm:spPr/>
    </dgm:pt>
    <dgm:pt modelId="{690C8F46-5CA4-4350-9C7A-8E5B2FCDFF53}" type="pres">
      <dgm:prSet presAssocID="{36DE412A-60E7-464C-BF82-09A18373F97E}" presName="rootText" presStyleLbl="node3" presStyleIdx="2" presStyleCnt="3">
        <dgm:presLayoutVars>
          <dgm:chPref val="3"/>
        </dgm:presLayoutVars>
      </dgm:prSet>
      <dgm:spPr/>
      <dgm:t>
        <a:bodyPr/>
        <a:lstStyle/>
        <a:p>
          <a:endParaRPr lang="en-GB"/>
        </a:p>
      </dgm:t>
    </dgm:pt>
    <dgm:pt modelId="{3A5BEF59-6ECA-440D-8695-3C968078E486}" type="pres">
      <dgm:prSet presAssocID="{36DE412A-60E7-464C-BF82-09A18373F97E}" presName="rootConnector" presStyleLbl="node3" presStyleIdx="2" presStyleCnt="3"/>
      <dgm:spPr/>
    </dgm:pt>
    <dgm:pt modelId="{356CF738-BBE8-4B25-97D8-BF9418F01DAF}" type="pres">
      <dgm:prSet presAssocID="{36DE412A-60E7-464C-BF82-09A18373F97E}" presName="hierChild4" presStyleCnt="0"/>
      <dgm:spPr/>
    </dgm:pt>
    <dgm:pt modelId="{04EDFCDE-AA66-4F3D-82CC-17FA7D1C55E9}" type="pres">
      <dgm:prSet presAssocID="{36DE412A-60E7-464C-BF82-09A18373F97E}"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3"/>
      <dgm:spPr/>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3">
        <dgm:presLayoutVars>
          <dgm:chPref val="3"/>
        </dgm:presLayoutVars>
      </dgm:prSet>
      <dgm:spPr/>
    </dgm:pt>
    <dgm:pt modelId="{AB62EEC9-65CA-4631-9717-4CF86D73CC2D}" type="pres">
      <dgm:prSet presAssocID="{AC6BF256-2F4F-4D6D-B75A-F92E2F4088F3}" presName="rootConnector" presStyleLbl="node2" presStyleIdx="1" presStyleCnt="3"/>
      <dgm:spPr/>
    </dgm:pt>
    <dgm:pt modelId="{2782318B-13EC-4AE7-A5D9-5F405227E62B}" type="pres">
      <dgm:prSet presAssocID="{AC6BF256-2F4F-4D6D-B75A-F92E2F4088F3}" presName="hierChild4" presStyleCnt="0"/>
      <dgm:spPr/>
    </dgm:pt>
    <dgm:pt modelId="{8382D50E-92D5-4C11-926B-C59D79CEF39A}" type="pres">
      <dgm:prSet presAssocID="{AC6BF256-2F4F-4D6D-B75A-F92E2F4088F3}" presName="hierChild5" presStyleCnt="0"/>
      <dgm:spPr/>
    </dgm:pt>
    <dgm:pt modelId="{2657AB8C-B721-447A-928C-FCE639EDD21E}" type="pres">
      <dgm:prSet presAssocID="{F76BCE16-0B77-4840-AD4E-81D996055DFE}" presName="Name64" presStyleLbl="parChTrans1D2" presStyleIdx="2" presStyleCnt="3"/>
      <dgm:spPr/>
    </dgm:pt>
    <dgm:pt modelId="{7773F99B-93A3-4246-BFE6-12BAFB824F82}" type="pres">
      <dgm:prSet presAssocID="{99684FB2-125E-4295-ABDF-723EA63424AC}" presName="hierRoot2" presStyleCnt="0">
        <dgm:presLayoutVars>
          <dgm:hierBranch val="init"/>
        </dgm:presLayoutVars>
      </dgm:prSet>
      <dgm:spPr/>
    </dgm:pt>
    <dgm:pt modelId="{B37991E2-7F7D-4E7E-A58D-B9CC2B90EBE4}" type="pres">
      <dgm:prSet presAssocID="{99684FB2-125E-4295-ABDF-723EA63424AC}" presName="rootComposite" presStyleCnt="0"/>
      <dgm:spPr/>
    </dgm:pt>
    <dgm:pt modelId="{3597B15A-6413-4219-987D-6EDE090EE447}" type="pres">
      <dgm:prSet presAssocID="{99684FB2-125E-4295-ABDF-723EA63424AC}" presName="rootText" presStyleLbl="node2" presStyleIdx="2" presStyleCnt="3">
        <dgm:presLayoutVars>
          <dgm:chPref val="3"/>
        </dgm:presLayoutVars>
      </dgm:prSet>
      <dgm:spPr/>
      <dgm:t>
        <a:bodyPr/>
        <a:lstStyle/>
        <a:p>
          <a:endParaRPr lang="en-GB"/>
        </a:p>
      </dgm:t>
    </dgm:pt>
    <dgm:pt modelId="{2E547297-D107-4E81-81F5-3FF077ADEF66}" type="pres">
      <dgm:prSet presAssocID="{99684FB2-125E-4295-ABDF-723EA63424AC}" presName="rootConnector" presStyleLbl="node2" presStyleIdx="2" presStyleCnt="3"/>
      <dgm:spPr/>
    </dgm:pt>
    <dgm:pt modelId="{7A1095E5-CF31-4055-970B-5441A1BA0BDB}" type="pres">
      <dgm:prSet presAssocID="{99684FB2-125E-4295-ABDF-723EA63424AC}" presName="hierChild4" presStyleCnt="0"/>
      <dgm:spPr/>
    </dgm:pt>
    <dgm:pt modelId="{C7FED31A-2533-4C44-888B-62D109B72D50}" type="pres">
      <dgm:prSet presAssocID="{99684FB2-125E-4295-ABDF-723EA63424AC}" presName="hierChild5" presStyleCnt="0"/>
      <dgm:spPr/>
    </dgm:pt>
    <dgm:pt modelId="{8DDD0245-35D5-48E9-A67B-9474BA6DE71B}" type="pres">
      <dgm:prSet presAssocID="{06CB2327-FE9E-4679-80A3-A6BE850FEC97}" presName="hierChild3" presStyleCnt="0"/>
      <dgm:spPr/>
    </dgm:pt>
  </dgm:ptLst>
  <dgm:cxnLst>
    <dgm:cxn modelId="{86151960-13C0-4D08-895E-7858E14CBCDD}" srcId="{06CB2327-FE9E-4679-80A3-A6BE850FEC97}" destId="{99684FB2-125E-4295-ABDF-723EA63424AC}" srcOrd="2" destOrd="0" parTransId="{F76BCE16-0B77-4840-AD4E-81D996055DFE}" sibTransId="{28C04C1C-DB39-4F78-84D6-AC012E5A4547}"/>
    <dgm:cxn modelId="{A293C545-5251-4661-976F-4C5E73E48517}" type="presOf" srcId="{46643697-6CB4-4EF6-9E07-88DA5B7F6C92}" destId="{7F247400-54B0-4D2D-A58A-9A1E71D326E1}" srcOrd="1" destOrd="0" presId="urn:microsoft.com/office/officeart/2009/3/layout/HorizontalOrganizationChart"/>
    <dgm:cxn modelId="{B25D6ADD-FE68-45AB-914C-E88315C46715}" type="presOf" srcId="{02960C3B-A70F-44A8-A1A7-56283DFF3BE4}" destId="{92EFDD73-7B8B-4A01-B086-BE4978CC478E}" srcOrd="0" destOrd="0" presId="urn:microsoft.com/office/officeart/2009/3/layout/HorizontalOrganizationChart"/>
    <dgm:cxn modelId="{1113559F-1608-4BC4-9AFE-F5C8002316E0}" type="presOf" srcId="{AC6BF256-2F4F-4D6D-B75A-F92E2F4088F3}" destId="{AB62EEC9-65CA-4631-9717-4CF86D73CC2D}" srcOrd="1" destOrd="0" presId="urn:microsoft.com/office/officeart/2009/3/layout/HorizontalOrganizationChart"/>
    <dgm:cxn modelId="{8B61D2FE-F4ED-4E34-BA5D-01E11C149C2F}" type="presOf" srcId="{7A4EC943-FCC3-4CA0-AEBB-5825138E44A5}" destId="{9D85E518-45EC-4057-9B9E-87572B864873}"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EF78BD2C-BF16-4A5E-9F37-F2FAC7AA330B}" type="presOf" srcId="{60261915-1D14-42E5-81EC-4CE50394E43A}" destId="{032947F6-AAD0-430A-AF42-FB0515C8F18E}" srcOrd="1" destOrd="0" presId="urn:microsoft.com/office/officeart/2009/3/layout/HorizontalOrganizationChart"/>
    <dgm:cxn modelId="{9E3089E8-CA00-4627-9FAA-24B732622CCA}" type="presOf" srcId="{99684FB2-125E-4295-ABDF-723EA63424AC}" destId="{2E547297-D107-4E81-81F5-3FF077ADEF66}" srcOrd="1" destOrd="0" presId="urn:microsoft.com/office/officeart/2009/3/layout/HorizontalOrganizationChart"/>
    <dgm:cxn modelId="{03F30569-5D89-41EE-B96A-34BD2FE3D9DC}" srcId="{46643697-6CB4-4EF6-9E07-88DA5B7F6C92}" destId="{6561C9EB-269D-403D-BAFE-0EA95949B964}" srcOrd="1" destOrd="0" parTransId="{02960C3B-A70F-44A8-A1A7-56283DFF3BE4}" sibTransId="{41B6CDC1-92A1-4B39-901C-A3EC7790BF44}"/>
    <dgm:cxn modelId="{A2711CBC-4D4D-45ED-9860-90A9F8A10F43}" type="presOf" srcId="{36DE412A-60E7-464C-BF82-09A18373F97E}" destId="{690C8F46-5CA4-4350-9C7A-8E5B2FCDFF53}" srcOrd="0" destOrd="0" presId="urn:microsoft.com/office/officeart/2009/3/layout/HorizontalOrganizationChart"/>
    <dgm:cxn modelId="{91066F7F-665C-4BE4-97C3-090831D7FE89}" type="presOf" srcId="{F76BCE16-0B77-4840-AD4E-81D996055DFE}" destId="{2657AB8C-B721-447A-928C-FCE639EDD21E}" srcOrd="0" destOrd="0" presId="urn:microsoft.com/office/officeart/2009/3/layout/HorizontalOrganizationChart"/>
    <dgm:cxn modelId="{B05FF687-B868-4D31-B7A9-A7AB741FED68}" type="presOf" srcId="{99F283C5-919D-45CA-B16A-052AA5BA0220}" destId="{DA17C4E0-23D0-4A2F-8DEE-FCDA6EB8A3B0}" srcOrd="0" destOrd="0" presId="urn:microsoft.com/office/officeart/2009/3/layout/HorizontalOrganizationChart"/>
    <dgm:cxn modelId="{FF04C5F0-31C7-4E7A-BEDA-97201605C4C7}" type="presOf" srcId="{6561C9EB-269D-403D-BAFE-0EA95949B964}" destId="{D467BCC0-B304-41DF-9139-C1304BE0FA4B}" srcOrd="1" destOrd="0" presId="urn:microsoft.com/office/officeart/2009/3/layout/HorizontalOrganizationChart"/>
    <dgm:cxn modelId="{C9E7A11F-F9CE-442E-A447-BCDAD9872036}" type="presOf" srcId="{99684FB2-125E-4295-ABDF-723EA63424AC}" destId="{3597B15A-6413-4219-987D-6EDE090EE447}" srcOrd="0" destOrd="0" presId="urn:microsoft.com/office/officeart/2009/3/layout/HorizontalOrganizationChart"/>
    <dgm:cxn modelId="{136D0471-E19A-4EFD-B958-AFD248B1E191}" type="presOf" srcId="{6561C9EB-269D-403D-BAFE-0EA95949B964}" destId="{D32D8EF5-CF71-440B-AE70-B67F01546676}" srcOrd="0" destOrd="0" presId="urn:microsoft.com/office/officeart/2009/3/layout/HorizontalOrganizationChart"/>
    <dgm:cxn modelId="{B72AC66F-1983-42B8-B8D2-599344900BE5}" type="presOf" srcId="{06CB2327-FE9E-4679-80A3-A6BE850FEC97}" destId="{F3830958-7B71-4049-85FA-AB3626C46F1C}" srcOrd="1"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4D3CF1DC-6CD4-4D8C-A548-408BA64A4C83}" srcId="{46643697-6CB4-4EF6-9E07-88DA5B7F6C92}" destId="{36DE412A-60E7-464C-BF82-09A18373F97E}" srcOrd="2" destOrd="0" parTransId="{BAA57714-47C5-4BCC-9750-4454688BA48F}" sibTransId="{9B3678F0-F911-48F4-97F8-C56ED5AEB8B9}"/>
    <dgm:cxn modelId="{E76E9897-AEBB-4DC4-865D-07052766E594}" type="presOf" srcId="{46643697-6CB4-4EF6-9E07-88DA5B7F6C92}" destId="{4804C53E-4905-4D4D-B004-A819BC7943C0}" srcOrd="0" destOrd="0" presId="urn:microsoft.com/office/officeart/2009/3/layout/HorizontalOrganizationChart"/>
    <dgm:cxn modelId="{D4FCBDBF-D098-43C2-B908-E514CEAF15F5}" type="presOf" srcId="{AC6BF256-2F4F-4D6D-B75A-F92E2F4088F3}" destId="{45D8C32A-BE26-40F9-96A1-42A565A1CA66}"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64330DB3-1720-4781-9B5E-990642E09717}" type="presOf" srcId="{818F3243-F5F6-4ADA-805F-0A0A18FEFB01}" destId="{2DBEFF05-7A8D-4827-ADC9-84EDD3FBFCC5}" srcOrd="0" destOrd="0" presId="urn:microsoft.com/office/officeart/2009/3/layout/HorizontalOrganizationChart"/>
    <dgm:cxn modelId="{411FB706-F655-4FD8-8800-C1272ACAA3DA}" type="presOf" srcId="{36DE412A-60E7-464C-BF82-09A18373F97E}" destId="{3A5BEF59-6ECA-440D-8695-3C968078E486}" srcOrd="1" destOrd="0" presId="urn:microsoft.com/office/officeart/2009/3/layout/HorizontalOrganizationChart"/>
    <dgm:cxn modelId="{DA821472-24C5-4E09-804F-60CC83D08DF0}" type="presOf" srcId="{60261915-1D14-42E5-81EC-4CE50394E43A}" destId="{AD48F8FA-8839-4FDA-968E-095B6A595B82}" srcOrd="0" destOrd="0" presId="urn:microsoft.com/office/officeart/2009/3/layout/HorizontalOrganizationChart"/>
    <dgm:cxn modelId="{B4A7E054-6E7E-4AE2-8EEA-911B123E1FA2}" type="presOf" srcId="{BAA57714-47C5-4BCC-9750-4454688BA48F}" destId="{CC16536F-8001-413C-80DD-A6A30CEF795F}" srcOrd="0" destOrd="0" presId="urn:microsoft.com/office/officeart/2009/3/layout/HorizontalOrganizationChart"/>
    <dgm:cxn modelId="{C2A115AF-482E-498A-AC8B-69262CF1FB31}" type="presOf" srcId="{3C296D70-4570-4DE0-ADD7-DE3B975E0317}" destId="{1F2DA453-33AD-4F97-B177-307855DDAE45}"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244C8505-E40C-40F7-8518-AA415A73016B}" type="presOf" srcId="{06CB2327-FE9E-4679-80A3-A6BE850FEC97}" destId="{C5DA30F3-99D5-4C52-B79C-DF8C99B03B39}" srcOrd="0" destOrd="0" presId="urn:microsoft.com/office/officeart/2009/3/layout/HorizontalOrganizationChart"/>
    <dgm:cxn modelId="{DAACDF5B-628E-442E-82E1-BA33F6AA4C9A}" type="presParOf" srcId="{9D85E518-45EC-4057-9B9E-87572B864873}" destId="{C2DE4FFA-C7D7-4ABC-94FE-B1E93AD6F9E8}" srcOrd="0" destOrd="0" presId="urn:microsoft.com/office/officeart/2009/3/layout/HorizontalOrganizationChart"/>
    <dgm:cxn modelId="{C7344E33-0374-417C-9122-3FADCB4F1F81}" type="presParOf" srcId="{C2DE4FFA-C7D7-4ABC-94FE-B1E93AD6F9E8}" destId="{0A9BD027-74F9-43F9-B47E-6AF8CB8BBB14}" srcOrd="0" destOrd="0" presId="urn:microsoft.com/office/officeart/2009/3/layout/HorizontalOrganizationChart"/>
    <dgm:cxn modelId="{508060FE-200B-4E30-A4B6-2060B3FADDAD}" type="presParOf" srcId="{0A9BD027-74F9-43F9-B47E-6AF8CB8BBB14}" destId="{C5DA30F3-99D5-4C52-B79C-DF8C99B03B39}" srcOrd="0" destOrd="0" presId="urn:microsoft.com/office/officeart/2009/3/layout/HorizontalOrganizationChart"/>
    <dgm:cxn modelId="{5F17F771-C60D-47AF-8B4D-DDF143FFB98B}" type="presParOf" srcId="{0A9BD027-74F9-43F9-B47E-6AF8CB8BBB14}" destId="{F3830958-7B71-4049-85FA-AB3626C46F1C}" srcOrd="1" destOrd="0" presId="urn:microsoft.com/office/officeart/2009/3/layout/HorizontalOrganizationChart"/>
    <dgm:cxn modelId="{F8D8EFB5-480E-4A5D-84B6-2A016342F74F}" type="presParOf" srcId="{C2DE4FFA-C7D7-4ABC-94FE-B1E93AD6F9E8}" destId="{F98207F3-0AA0-4DD0-9A95-ACCE3A6E21DB}" srcOrd="1" destOrd="0" presId="urn:microsoft.com/office/officeart/2009/3/layout/HorizontalOrganizationChart"/>
    <dgm:cxn modelId="{01A29A88-9278-4C9A-984D-63B4EEF62224}" type="presParOf" srcId="{F98207F3-0AA0-4DD0-9A95-ACCE3A6E21DB}" destId="{1F2DA453-33AD-4F97-B177-307855DDAE45}" srcOrd="0" destOrd="0" presId="urn:microsoft.com/office/officeart/2009/3/layout/HorizontalOrganizationChart"/>
    <dgm:cxn modelId="{6110556B-8CB5-4CC8-88CB-08D1B491CD94}" type="presParOf" srcId="{F98207F3-0AA0-4DD0-9A95-ACCE3A6E21DB}" destId="{009DCE88-B9FA-4AFD-BEBE-67BDF3980107}" srcOrd="1" destOrd="0" presId="urn:microsoft.com/office/officeart/2009/3/layout/HorizontalOrganizationChart"/>
    <dgm:cxn modelId="{F03C3FAA-F845-498F-8D3D-C38CA9B212E8}" type="presParOf" srcId="{009DCE88-B9FA-4AFD-BEBE-67BDF3980107}" destId="{DD8C12CE-9247-4F9F-B87B-A729EB016319}" srcOrd="0" destOrd="0" presId="urn:microsoft.com/office/officeart/2009/3/layout/HorizontalOrganizationChart"/>
    <dgm:cxn modelId="{72A229A1-ADBC-483B-9621-1DC82F551F3E}" type="presParOf" srcId="{DD8C12CE-9247-4F9F-B87B-A729EB016319}" destId="{4804C53E-4905-4D4D-B004-A819BC7943C0}" srcOrd="0" destOrd="0" presId="urn:microsoft.com/office/officeart/2009/3/layout/HorizontalOrganizationChart"/>
    <dgm:cxn modelId="{7DFF51DE-C163-4650-B9A1-9039675C3B9E}" type="presParOf" srcId="{DD8C12CE-9247-4F9F-B87B-A729EB016319}" destId="{7F247400-54B0-4D2D-A58A-9A1E71D326E1}" srcOrd="1" destOrd="0" presId="urn:microsoft.com/office/officeart/2009/3/layout/HorizontalOrganizationChart"/>
    <dgm:cxn modelId="{55F01423-EF2E-4EB9-8115-D06E96FCA630}" type="presParOf" srcId="{009DCE88-B9FA-4AFD-BEBE-67BDF3980107}" destId="{99AC577E-7603-4208-BE78-E6A35569F4D6}" srcOrd="1" destOrd="0" presId="urn:microsoft.com/office/officeart/2009/3/layout/HorizontalOrganizationChart"/>
    <dgm:cxn modelId="{25B9A8F5-C214-436F-8CC9-249CC5215DDD}" type="presParOf" srcId="{99AC577E-7603-4208-BE78-E6A35569F4D6}" destId="{2DBEFF05-7A8D-4827-ADC9-84EDD3FBFCC5}" srcOrd="0" destOrd="0" presId="urn:microsoft.com/office/officeart/2009/3/layout/HorizontalOrganizationChart"/>
    <dgm:cxn modelId="{B152ED9D-206B-4042-973F-91AEE6A60673}" type="presParOf" srcId="{99AC577E-7603-4208-BE78-E6A35569F4D6}" destId="{BCE74D90-1F6D-4690-A21A-23DF8FFCD6FF}" srcOrd="1" destOrd="0" presId="urn:microsoft.com/office/officeart/2009/3/layout/HorizontalOrganizationChart"/>
    <dgm:cxn modelId="{0BD341A8-CABF-43B6-896A-C495F0387160}" type="presParOf" srcId="{BCE74D90-1F6D-4690-A21A-23DF8FFCD6FF}" destId="{028C6773-0C07-4907-85C5-A1A5AD2978B1}" srcOrd="0" destOrd="0" presId="urn:microsoft.com/office/officeart/2009/3/layout/HorizontalOrganizationChart"/>
    <dgm:cxn modelId="{50CB9F1D-37A3-42D8-AACE-C85D2EA99A1E}" type="presParOf" srcId="{028C6773-0C07-4907-85C5-A1A5AD2978B1}" destId="{AD48F8FA-8839-4FDA-968E-095B6A595B82}" srcOrd="0" destOrd="0" presId="urn:microsoft.com/office/officeart/2009/3/layout/HorizontalOrganizationChart"/>
    <dgm:cxn modelId="{3B22BC7B-AEF6-4E62-8C3D-DCF85E468A92}" type="presParOf" srcId="{028C6773-0C07-4907-85C5-A1A5AD2978B1}" destId="{032947F6-AAD0-430A-AF42-FB0515C8F18E}" srcOrd="1" destOrd="0" presId="urn:microsoft.com/office/officeart/2009/3/layout/HorizontalOrganizationChart"/>
    <dgm:cxn modelId="{B819EA51-F3AA-45A4-9BD9-AECBCA809A0D}" type="presParOf" srcId="{BCE74D90-1F6D-4690-A21A-23DF8FFCD6FF}" destId="{5C4EF0FE-03CC-496D-9599-8BA0DC74C849}" srcOrd="1" destOrd="0" presId="urn:microsoft.com/office/officeart/2009/3/layout/HorizontalOrganizationChart"/>
    <dgm:cxn modelId="{872E2F76-6E38-4886-AC29-DC545EF910C9}" type="presParOf" srcId="{BCE74D90-1F6D-4690-A21A-23DF8FFCD6FF}" destId="{2519C043-4C5D-4671-B5C4-CB1EC599C91C}" srcOrd="2" destOrd="0" presId="urn:microsoft.com/office/officeart/2009/3/layout/HorizontalOrganizationChart"/>
    <dgm:cxn modelId="{4C907F4F-4F72-419F-A223-0F17D30900FC}" type="presParOf" srcId="{99AC577E-7603-4208-BE78-E6A35569F4D6}" destId="{92EFDD73-7B8B-4A01-B086-BE4978CC478E}" srcOrd="2" destOrd="0" presId="urn:microsoft.com/office/officeart/2009/3/layout/HorizontalOrganizationChart"/>
    <dgm:cxn modelId="{58139A06-0681-4223-B2FE-1C21C384B3F7}" type="presParOf" srcId="{99AC577E-7603-4208-BE78-E6A35569F4D6}" destId="{A280DDA0-BA3A-4999-B5DE-FFE10BC7625C}" srcOrd="3" destOrd="0" presId="urn:microsoft.com/office/officeart/2009/3/layout/HorizontalOrganizationChart"/>
    <dgm:cxn modelId="{C673AB57-A4F5-4D4D-B14E-1E0B71E9A8BA}" type="presParOf" srcId="{A280DDA0-BA3A-4999-B5DE-FFE10BC7625C}" destId="{707B97A0-7D1F-47E1-8E4B-B8362228C650}" srcOrd="0" destOrd="0" presId="urn:microsoft.com/office/officeart/2009/3/layout/HorizontalOrganizationChart"/>
    <dgm:cxn modelId="{8770AA8C-6DD0-4C46-86F4-243D1A6C0B7C}" type="presParOf" srcId="{707B97A0-7D1F-47E1-8E4B-B8362228C650}" destId="{D32D8EF5-CF71-440B-AE70-B67F01546676}" srcOrd="0" destOrd="0" presId="urn:microsoft.com/office/officeart/2009/3/layout/HorizontalOrganizationChart"/>
    <dgm:cxn modelId="{C0F6B888-F4E7-48D5-A4CC-9D87A28EC895}" type="presParOf" srcId="{707B97A0-7D1F-47E1-8E4B-B8362228C650}" destId="{D467BCC0-B304-41DF-9139-C1304BE0FA4B}" srcOrd="1" destOrd="0" presId="urn:microsoft.com/office/officeart/2009/3/layout/HorizontalOrganizationChart"/>
    <dgm:cxn modelId="{F055D918-C749-44E3-A6A6-1A5000EB0C28}" type="presParOf" srcId="{A280DDA0-BA3A-4999-B5DE-FFE10BC7625C}" destId="{E7DFD740-5B28-42F2-AA3B-BDEC5A3935F7}" srcOrd="1" destOrd="0" presId="urn:microsoft.com/office/officeart/2009/3/layout/HorizontalOrganizationChart"/>
    <dgm:cxn modelId="{1D2C48DA-C720-4FD7-B8CE-5EF8FE2544DD}" type="presParOf" srcId="{A280DDA0-BA3A-4999-B5DE-FFE10BC7625C}" destId="{22EC767D-9604-450F-8951-31CB1B981237}" srcOrd="2" destOrd="0" presId="urn:microsoft.com/office/officeart/2009/3/layout/HorizontalOrganizationChart"/>
    <dgm:cxn modelId="{B0EADB50-B042-4767-AA3D-2529A79FD13C}" type="presParOf" srcId="{99AC577E-7603-4208-BE78-E6A35569F4D6}" destId="{CC16536F-8001-413C-80DD-A6A30CEF795F}" srcOrd="4" destOrd="0" presId="urn:microsoft.com/office/officeart/2009/3/layout/HorizontalOrganizationChart"/>
    <dgm:cxn modelId="{9B7023A7-7C31-4C93-8EE3-DA8309286DED}" type="presParOf" srcId="{99AC577E-7603-4208-BE78-E6A35569F4D6}" destId="{CD965A34-926D-41DF-B89B-F1AEC3040F64}" srcOrd="5" destOrd="0" presId="urn:microsoft.com/office/officeart/2009/3/layout/HorizontalOrganizationChart"/>
    <dgm:cxn modelId="{B8D27669-BC32-44B0-AD19-3543F720BC96}" type="presParOf" srcId="{CD965A34-926D-41DF-B89B-F1AEC3040F64}" destId="{FBEB2A32-3B44-4216-B039-17B7CB9F8627}" srcOrd="0" destOrd="0" presId="urn:microsoft.com/office/officeart/2009/3/layout/HorizontalOrganizationChart"/>
    <dgm:cxn modelId="{03098EE7-028A-455E-B5FC-F44E7F419F5B}" type="presParOf" srcId="{FBEB2A32-3B44-4216-B039-17B7CB9F8627}" destId="{690C8F46-5CA4-4350-9C7A-8E5B2FCDFF53}" srcOrd="0" destOrd="0" presId="urn:microsoft.com/office/officeart/2009/3/layout/HorizontalOrganizationChart"/>
    <dgm:cxn modelId="{75C99172-592D-4832-A6BE-C973EB6A1D39}" type="presParOf" srcId="{FBEB2A32-3B44-4216-B039-17B7CB9F8627}" destId="{3A5BEF59-6ECA-440D-8695-3C968078E486}" srcOrd="1" destOrd="0" presId="urn:microsoft.com/office/officeart/2009/3/layout/HorizontalOrganizationChart"/>
    <dgm:cxn modelId="{E79A184B-5BBC-4D18-997F-7CD2196E95B4}" type="presParOf" srcId="{CD965A34-926D-41DF-B89B-F1AEC3040F64}" destId="{356CF738-BBE8-4B25-97D8-BF9418F01DAF}" srcOrd="1" destOrd="0" presId="urn:microsoft.com/office/officeart/2009/3/layout/HorizontalOrganizationChart"/>
    <dgm:cxn modelId="{B64DA153-542F-4EE1-8A89-37C94B0EF37A}" type="presParOf" srcId="{CD965A34-926D-41DF-B89B-F1AEC3040F64}" destId="{04EDFCDE-AA66-4F3D-82CC-17FA7D1C55E9}" srcOrd="2" destOrd="0" presId="urn:microsoft.com/office/officeart/2009/3/layout/HorizontalOrganizationChart"/>
    <dgm:cxn modelId="{B5907954-0D8D-413E-8BCF-5379132F2FDB}" type="presParOf" srcId="{009DCE88-B9FA-4AFD-BEBE-67BDF3980107}" destId="{7BB78DE8-5483-43C9-940F-F4ABD1485CA1}" srcOrd="2" destOrd="0" presId="urn:microsoft.com/office/officeart/2009/3/layout/HorizontalOrganizationChart"/>
    <dgm:cxn modelId="{12574F21-80D3-4CE2-A051-7371D28A9114}" type="presParOf" srcId="{F98207F3-0AA0-4DD0-9A95-ACCE3A6E21DB}" destId="{DA17C4E0-23D0-4A2F-8DEE-FCDA6EB8A3B0}" srcOrd="2" destOrd="0" presId="urn:microsoft.com/office/officeart/2009/3/layout/HorizontalOrganizationChart"/>
    <dgm:cxn modelId="{83628B69-383C-4B34-A2EB-04346C37A237}" type="presParOf" srcId="{F98207F3-0AA0-4DD0-9A95-ACCE3A6E21DB}" destId="{8C954A80-AA6F-4489-B98C-8FA8658A80CC}" srcOrd="3" destOrd="0" presId="urn:microsoft.com/office/officeart/2009/3/layout/HorizontalOrganizationChart"/>
    <dgm:cxn modelId="{6178E8BD-4597-48DF-A16A-D857C7A14826}" type="presParOf" srcId="{8C954A80-AA6F-4489-B98C-8FA8658A80CC}" destId="{96DEA06B-2BF5-4EDB-B5E9-8A1A8B598B6A}" srcOrd="0" destOrd="0" presId="urn:microsoft.com/office/officeart/2009/3/layout/HorizontalOrganizationChart"/>
    <dgm:cxn modelId="{F9BC5FA4-7AF5-4841-A6CD-43224F6F7742}" type="presParOf" srcId="{96DEA06B-2BF5-4EDB-B5E9-8A1A8B598B6A}" destId="{45D8C32A-BE26-40F9-96A1-42A565A1CA66}" srcOrd="0" destOrd="0" presId="urn:microsoft.com/office/officeart/2009/3/layout/HorizontalOrganizationChart"/>
    <dgm:cxn modelId="{B4380C9E-B700-4A10-AF6A-A49DEAE61952}" type="presParOf" srcId="{96DEA06B-2BF5-4EDB-B5E9-8A1A8B598B6A}" destId="{AB62EEC9-65CA-4631-9717-4CF86D73CC2D}" srcOrd="1" destOrd="0" presId="urn:microsoft.com/office/officeart/2009/3/layout/HorizontalOrganizationChart"/>
    <dgm:cxn modelId="{FF3EDD16-6A66-4DB6-B881-D3BFBDB4D37E}" type="presParOf" srcId="{8C954A80-AA6F-4489-B98C-8FA8658A80CC}" destId="{2782318B-13EC-4AE7-A5D9-5F405227E62B}" srcOrd="1" destOrd="0" presId="urn:microsoft.com/office/officeart/2009/3/layout/HorizontalOrganizationChart"/>
    <dgm:cxn modelId="{2CEABD49-FE3F-453E-946A-4E9F9425E776}" type="presParOf" srcId="{8C954A80-AA6F-4489-B98C-8FA8658A80CC}" destId="{8382D50E-92D5-4C11-926B-C59D79CEF39A}" srcOrd="2" destOrd="0" presId="urn:microsoft.com/office/officeart/2009/3/layout/HorizontalOrganizationChart"/>
    <dgm:cxn modelId="{9E48D5A0-D023-4CF8-AEC4-F501B8B683B8}" type="presParOf" srcId="{F98207F3-0AA0-4DD0-9A95-ACCE3A6E21DB}" destId="{2657AB8C-B721-447A-928C-FCE639EDD21E}" srcOrd="4" destOrd="0" presId="urn:microsoft.com/office/officeart/2009/3/layout/HorizontalOrganizationChart"/>
    <dgm:cxn modelId="{425FFEEA-C162-4F26-BA8F-2D4ED1C2E1AA}" type="presParOf" srcId="{F98207F3-0AA0-4DD0-9A95-ACCE3A6E21DB}" destId="{7773F99B-93A3-4246-BFE6-12BAFB824F82}" srcOrd="5" destOrd="0" presId="urn:microsoft.com/office/officeart/2009/3/layout/HorizontalOrganizationChart"/>
    <dgm:cxn modelId="{39846E0E-D7A4-4943-9823-FCC56C24A08F}" type="presParOf" srcId="{7773F99B-93A3-4246-BFE6-12BAFB824F82}" destId="{B37991E2-7F7D-4E7E-A58D-B9CC2B90EBE4}" srcOrd="0" destOrd="0" presId="urn:microsoft.com/office/officeart/2009/3/layout/HorizontalOrganizationChart"/>
    <dgm:cxn modelId="{979A5096-BFBA-425B-9D50-1AD0C69FE8C4}" type="presParOf" srcId="{B37991E2-7F7D-4E7E-A58D-B9CC2B90EBE4}" destId="{3597B15A-6413-4219-987D-6EDE090EE447}" srcOrd="0" destOrd="0" presId="urn:microsoft.com/office/officeart/2009/3/layout/HorizontalOrganizationChart"/>
    <dgm:cxn modelId="{83B29CA4-2BA2-4B61-A4C1-4CDB60F1F0A5}" type="presParOf" srcId="{B37991E2-7F7D-4E7E-A58D-B9CC2B90EBE4}" destId="{2E547297-D107-4E81-81F5-3FF077ADEF66}" srcOrd="1" destOrd="0" presId="urn:microsoft.com/office/officeart/2009/3/layout/HorizontalOrganizationChart"/>
    <dgm:cxn modelId="{717E0E5E-19FC-4A1E-9C18-60E50FA18FEC}" type="presParOf" srcId="{7773F99B-93A3-4246-BFE6-12BAFB824F82}" destId="{7A1095E5-CF31-4055-970B-5441A1BA0BDB}" srcOrd="1" destOrd="0" presId="urn:microsoft.com/office/officeart/2009/3/layout/HorizontalOrganizationChart"/>
    <dgm:cxn modelId="{01A3E170-2429-4998-8C20-4CC85BBE6466}" type="presParOf" srcId="{7773F99B-93A3-4246-BFE6-12BAFB824F82}" destId="{C7FED31A-2533-4C44-888B-62D109B72D50}" srcOrd="2" destOrd="0" presId="urn:microsoft.com/office/officeart/2009/3/layout/HorizontalOrganizationChart"/>
    <dgm:cxn modelId="{91AAD4E4-BDCB-44EE-A516-411493ADAF38}"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Solver</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b="1" dirty="0" smtClean="0">
              <a:solidFill>
                <a:schemeClr val="bg1"/>
              </a:solidFill>
              <a:latin typeface="LM Roman 12" panose="00000500000000000000" pitchFamily="50" charset="0"/>
            </a:rPr>
            <a:t>RANS</a:t>
          </a:r>
          <a:endParaRPr lang="en-GB" b="1"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LES</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mc:AlternateContent xmlns:mc="http://schemas.openxmlformats.org/markup-compatibility/2006" xmlns:a14="http://schemas.microsoft.com/office/drawing/2010/main">
      <mc:Choice Requires="a14">
        <dgm:pt modelId="{60261915-1D14-42E5-81EC-4CE50394E43A}">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𝑘</m:t>
                    </m:r>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𝜖</m:t>
                    </m:r>
                  </m:oMath>
                </m:oMathPara>
              </a14:m>
              <a:endParaRPr lang="en-GB" dirty="0">
                <a:solidFill>
                  <a:schemeClr val="bg1"/>
                </a:solidFill>
                <a:latin typeface="LM Roman 12" panose="00000500000000000000" pitchFamily="50" charset="0"/>
              </a:endParaRPr>
            </a:p>
          </dgm:t>
        </dgm:pt>
      </mc:Choice>
      <mc:Fallback xmlns="">
        <dgm:pt modelId="{60261915-1D14-42E5-81EC-4CE50394E43A}">
          <dgm:prSet phldrT="[Texto]"/>
          <dgm:spPr>
            <a:solidFill>
              <a:schemeClr val="accent1">
                <a:lumMod val="50000"/>
              </a:schemeClr>
            </a:solidFill>
          </dgm:spPr>
          <dgm:t>
            <a:bodyPr/>
            <a:lstStyle/>
            <a:p>
              <a:pPr>
                <a:lnSpc>
                  <a:spcPct val="100000"/>
                </a:lnSpc>
              </a:pPr>
              <a:r>
                <a:rPr lang="es-ES" b="0" i="0" smtClean="0">
                  <a:solidFill>
                    <a:schemeClr val="bg1"/>
                  </a:solidFill>
                  <a:latin typeface="Cambria Math" panose="02040503050406030204" pitchFamily="18" charset="0"/>
                </a:rPr>
                <a:t>𝑘−𝜖</a:t>
              </a:r>
              <a:endParaRPr lang="en-GB" dirty="0">
                <a:solidFill>
                  <a:schemeClr val="bg1"/>
                </a:solidFill>
                <a:latin typeface="LM Roman 12" panose="00000500000000000000" pitchFamily="50" charset="0"/>
              </a:endParaRPr>
            </a:p>
          </dgm:t>
        </dgm:pt>
      </mc:Fallback>
    </mc:AlternateConten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99684FB2-125E-4295-ABDF-723EA63424AC}">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DNS</a:t>
          </a:r>
          <a:endParaRPr lang="en-GB" dirty="0">
            <a:solidFill>
              <a:schemeClr val="bg1"/>
            </a:solidFill>
            <a:latin typeface="LM Roman 12" panose="00000500000000000000" pitchFamily="50" charset="0"/>
          </a:endParaRPr>
        </a:p>
      </dgm:t>
    </dgm:pt>
    <dgm:pt modelId="{F76BCE16-0B77-4840-AD4E-81D996055DFE}" type="parTrans" cxnId="{86151960-13C0-4D08-895E-7858E14CBCDD}">
      <dgm:prSet/>
      <dgm:spPr/>
      <dgm:t>
        <a:bodyPr/>
        <a:lstStyle/>
        <a:p>
          <a:endParaRPr lang="en-GB"/>
        </a:p>
      </dgm:t>
    </dgm:pt>
    <dgm:pt modelId="{28C04C1C-DB39-4F78-84D6-AC012E5A4547}" type="sibTrans" cxnId="{86151960-13C0-4D08-895E-7858E14CBCDD}">
      <dgm:prSet/>
      <dgm:spPr/>
      <dgm:t>
        <a:bodyPr/>
        <a:lstStyle/>
        <a:p>
          <a:endParaRPr lang="en-GB"/>
        </a:p>
      </dgm:t>
    </dgm:pt>
    <mc:AlternateContent xmlns:mc="http://schemas.openxmlformats.org/markup-compatibility/2006" xmlns:a14="http://schemas.microsoft.com/office/drawing/2010/main">
      <mc:Choice Requires="a14">
        <dgm:pt modelId="{6561C9EB-269D-403D-BAFE-0EA95949B964}">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𝑘</m:t>
                    </m:r>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𝜔</m:t>
                    </m:r>
                  </m:oMath>
                </m:oMathPara>
              </a14:m>
              <a:endParaRPr lang="en-GB" dirty="0">
                <a:solidFill>
                  <a:schemeClr val="bg1"/>
                </a:solidFill>
                <a:latin typeface="LM Roman 12" panose="00000500000000000000" pitchFamily="50" charset="0"/>
              </a:endParaRPr>
            </a:p>
          </dgm:t>
        </dgm:pt>
      </mc:Choice>
      <mc:Fallback xmlns="">
        <dgm:pt modelId="{6561C9EB-269D-403D-BAFE-0EA95949B964}">
          <dgm:prSet phldrT="[Texto]"/>
          <dgm:spPr>
            <a:solidFill>
              <a:schemeClr val="accent1">
                <a:lumMod val="50000"/>
              </a:schemeClr>
            </a:solidFill>
          </dgm:spPr>
          <dgm:t>
            <a:bodyPr/>
            <a:lstStyle/>
            <a:p>
              <a:pPr>
                <a:lnSpc>
                  <a:spcPct val="100000"/>
                </a:lnSpc>
              </a:pPr>
              <a:r>
                <a:rPr lang="es-ES" b="0" i="0" smtClean="0">
                  <a:solidFill>
                    <a:schemeClr val="bg1"/>
                  </a:solidFill>
                  <a:latin typeface="Cambria Math" panose="02040503050406030204" pitchFamily="18" charset="0"/>
                </a:rPr>
                <a:t>𝑘−𝜔</a:t>
              </a:r>
              <a:endParaRPr lang="en-GB" dirty="0">
                <a:solidFill>
                  <a:schemeClr val="bg1"/>
                </a:solidFill>
                <a:latin typeface="LM Roman 12" panose="00000500000000000000" pitchFamily="50" charset="0"/>
              </a:endParaRPr>
            </a:p>
          </dgm:t>
        </dgm:pt>
      </mc:Fallback>
    </mc:AlternateContent>
    <dgm:pt modelId="{02960C3B-A70F-44A8-A1A7-56283DFF3BE4}" type="parTrans" cxnId="{03F30569-5D89-41EE-B96A-34BD2FE3D9DC}">
      <dgm:prSet/>
      <dgm:spPr/>
      <dgm:t>
        <a:bodyPr/>
        <a:lstStyle/>
        <a:p>
          <a:endParaRPr lang="en-GB"/>
        </a:p>
      </dgm:t>
    </dgm:pt>
    <dgm:pt modelId="{41B6CDC1-92A1-4B39-901C-A3EC7790BF44}" type="sibTrans" cxnId="{03F30569-5D89-41EE-B96A-34BD2FE3D9DC}">
      <dgm:prSet/>
      <dgm:spPr/>
      <dgm:t>
        <a:bodyPr/>
        <a:lstStyle/>
        <a:p>
          <a:endParaRPr lang="en-GB"/>
        </a:p>
      </dgm:t>
    </dgm:pt>
    <mc:AlternateContent xmlns:mc="http://schemas.openxmlformats.org/markup-compatibility/2006" xmlns:a14="http://schemas.microsoft.com/office/drawing/2010/main">
      <mc:Choice Requires="a14">
        <dgm:pt modelId="{36DE412A-60E7-464C-BF82-09A18373F97E}">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𝑘</m:t>
                    </m:r>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𝜔</m:t>
                    </m:r>
                    <m:r>
                      <a:rPr lang="es-ES" b="0" i="1" smtClean="0">
                        <a:solidFill>
                          <a:schemeClr val="bg1"/>
                        </a:solidFill>
                        <a:latin typeface="Cambria Math" panose="02040503050406030204" pitchFamily="18" charset="0"/>
                      </a:rPr>
                      <m:t> </m:t>
                    </m:r>
                    <m:r>
                      <a:rPr lang="es-ES" b="0" i="1" smtClean="0">
                        <a:solidFill>
                          <a:schemeClr val="bg1"/>
                        </a:solidFill>
                        <a:latin typeface="Cambria Math" panose="02040503050406030204" pitchFamily="18" charset="0"/>
                      </a:rPr>
                      <m:t>𝑆𝑆𝑇</m:t>
                    </m:r>
                  </m:oMath>
                </m:oMathPara>
              </a14:m>
              <a:endParaRPr lang="en-GB" dirty="0">
                <a:solidFill>
                  <a:schemeClr val="bg1"/>
                </a:solidFill>
                <a:latin typeface="LM Roman 12" panose="00000500000000000000" pitchFamily="50" charset="0"/>
              </a:endParaRPr>
            </a:p>
          </dgm:t>
        </dgm:pt>
      </mc:Choice>
      <mc:Fallback xmlns="">
        <dgm:pt modelId="{36DE412A-60E7-464C-BF82-09A18373F97E}">
          <dgm:prSet phldrT="[Texto]"/>
          <dgm:spPr>
            <a:solidFill>
              <a:schemeClr val="accent1">
                <a:lumMod val="50000"/>
              </a:schemeClr>
            </a:solidFill>
          </dgm:spPr>
          <dgm:t>
            <a:bodyPr/>
            <a:lstStyle/>
            <a:p>
              <a:pPr>
                <a:lnSpc>
                  <a:spcPct val="100000"/>
                </a:lnSpc>
              </a:pPr>
              <a:r>
                <a:rPr lang="es-ES" b="0" i="0" smtClean="0">
                  <a:solidFill>
                    <a:schemeClr val="bg1"/>
                  </a:solidFill>
                  <a:latin typeface="Cambria Math" panose="02040503050406030204" pitchFamily="18" charset="0"/>
                </a:rPr>
                <a:t>𝑘−𝜔 𝑆𝑆𝑇</a:t>
              </a:r>
              <a:endParaRPr lang="en-GB" dirty="0">
                <a:solidFill>
                  <a:schemeClr val="bg1"/>
                </a:solidFill>
                <a:latin typeface="LM Roman 12" panose="00000500000000000000" pitchFamily="50" charset="0"/>
              </a:endParaRPr>
            </a:p>
          </dgm:t>
        </dgm:pt>
      </mc:Fallback>
    </mc:AlternateContent>
    <dgm:pt modelId="{BAA57714-47C5-4BCC-9750-4454688BA48F}" type="parTrans" cxnId="{4D3CF1DC-6CD4-4D8C-A548-408BA64A4C83}">
      <dgm:prSet/>
      <dgm:spPr/>
      <dgm:t>
        <a:bodyPr/>
        <a:lstStyle/>
        <a:p>
          <a:endParaRPr lang="en-GB"/>
        </a:p>
      </dgm:t>
    </dgm:pt>
    <dgm:pt modelId="{9B3678F0-F911-48F4-97F8-C56ED5AEB8B9}" type="sibTrans" cxnId="{4D3CF1DC-6CD4-4D8C-A548-408BA64A4C83}">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3"/>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3">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3"/>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3"/>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3">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3"/>
      <dgm:spPr/>
      <dgm:t>
        <a:bodyPr/>
        <a:lstStyle/>
        <a:p>
          <a:endParaRPr lang="en-GB"/>
        </a:p>
      </dgm:t>
    </dgm:pt>
    <dgm:pt modelId="{5C4EF0FE-03CC-496D-9599-8BA0DC74C849}" type="pres">
      <dgm:prSet presAssocID="{60261915-1D14-42E5-81EC-4CE50394E43A}" presName="hierChild4" presStyleCnt="0"/>
      <dgm:spPr/>
    </dgm:pt>
    <dgm:pt modelId="{2519C043-4C5D-4671-B5C4-CB1EC599C91C}" type="pres">
      <dgm:prSet presAssocID="{60261915-1D14-42E5-81EC-4CE50394E43A}" presName="hierChild5" presStyleCnt="0"/>
      <dgm:spPr/>
    </dgm:pt>
    <dgm:pt modelId="{92EFDD73-7B8B-4A01-B086-BE4978CC478E}" type="pres">
      <dgm:prSet presAssocID="{02960C3B-A70F-44A8-A1A7-56283DFF3BE4}" presName="Name64" presStyleLbl="parChTrans1D3" presStyleIdx="1" presStyleCnt="3"/>
      <dgm:spPr/>
      <dgm:t>
        <a:bodyPr/>
        <a:lstStyle/>
        <a:p>
          <a:endParaRPr lang="en-GB"/>
        </a:p>
      </dgm:t>
    </dgm:pt>
    <dgm:pt modelId="{A280DDA0-BA3A-4999-B5DE-FFE10BC7625C}" type="pres">
      <dgm:prSet presAssocID="{6561C9EB-269D-403D-BAFE-0EA95949B964}" presName="hierRoot2" presStyleCnt="0">
        <dgm:presLayoutVars>
          <dgm:hierBranch val="init"/>
        </dgm:presLayoutVars>
      </dgm:prSet>
      <dgm:spPr/>
    </dgm:pt>
    <dgm:pt modelId="{707B97A0-7D1F-47E1-8E4B-B8362228C650}" type="pres">
      <dgm:prSet presAssocID="{6561C9EB-269D-403D-BAFE-0EA95949B964}" presName="rootComposite" presStyleCnt="0"/>
      <dgm:spPr/>
    </dgm:pt>
    <dgm:pt modelId="{D32D8EF5-CF71-440B-AE70-B67F01546676}" type="pres">
      <dgm:prSet presAssocID="{6561C9EB-269D-403D-BAFE-0EA95949B964}" presName="rootText" presStyleLbl="node3" presStyleIdx="1" presStyleCnt="3">
        <dgm:presLayoutVars>
          <dgm:chPref val="3"/>
        </dgm:presLayoutVars>
      </dgm:prSet>
      <dgm:spPr/>
      <dgm:t>
        <a:bodyPr/>
        <a:lstStyle/>
        <a:p>
          <a:endParaRPr lang="en-GB"/>
        </a:p>
      </dgm:t>
    </dgm:pt>
    <dgm:pt modelId="{D467BCC0-B304-41DF-9139-C1304BE0FA4B}" type="pres">
      <dgm:prSet presAssocID="{6561C9EB-269D-403D-BAFE-0EA95949B964}" presName="rootConnector" presStyleLbl="node3" presStyleIdx="1" presStyleCnt="3"/>
      <dgm:spPr/>
      <dgm:t>
        <a:bodyPr/>
        <a:lstStyle/>
        <a:p>
          <a:endParaRPr lang="en-GB"/>
        </a:p>
      </dgm:t>
    </dgm:pt>
    <dgm:pt modelId="{E7DFD740-5B28-42F2-AA3B-BDEC5A3935F7}" type="pres">
      <dgm:prSet presAssocID="{6561C9EB-269D-403D-BAFE-0EA95949B964}" presName="hierChild4" presStyleCnt="0"/>
      <dgm:spPr/>
    </dgm:pt>
    <dgm:pt modelId="{22EC767D-9604-450F-8951-31CB1B981237}" type="pres">
      <dgm:prSet presAssocID="{6561C9EB-269D-403D-BAFE-0EA95949B964}" presName="hierChild5" presStyleCnt="0"/>
      <dgm:spPr/>
    </dgm:pt>
    <dgm:pt modelId="{CC16536F-8001-413C-80DD-A6A30CEF795F}" type="pres">
      <dgm:prSet presAssocID="{BAA57714-47C5-4BCC-9750-4454688BA48F}" presName="Name64" presStyleLbl="parChTrans1D3" presStyleIdx="2" presStyleCnt="3"/>
      <dgm:spPr/>
      <dgm:t>
        <a:bodyPr/>
        <a:lstStyle/>
        <a:p>
          <a:endParaRPr lang="en-GB"/>
        </a:p>
      </dgm:t>
    </dgm:pt>
    <dgm:pt modelId="{CD965A34-926D-41DF-B89B-F1AEC3040F64}" type="pres">
      <dgm:prSet presAssocID="{36DE412A-60E7-464C-BF82-09A18373F97E}" presName="hierRoot2" presStyleCnt="0">
        <dgm:presLayoutVars>
          <dgm:hierBranch val="init"/>
        </dgm:presLayoutVars>
      </dgm:prSet>
      <dgm:spPr/>
    </dgm:pt>
    <dgm:pt modelId="{FBEB2A32-3B44-4216-B039-17B7CB9F8627}" type="pres">
      <dgm:prSet presAssocID="{36DE412A-60E7-464C-BF82-09A18373F97E}" presName="rootComposite" presStyleCnt="0"/>
      <dgm:spPr/>
    </dgm:pt>
    <dgm:pt modelId="{690C8F46-5CA4-4350-9C7A-8E5B2FCDFF53}" type="pres">
      <dgm:prSet presAssocID="{36DE412A-60E7-464C-BF82-09A18373F97E}" presName="rootText" presStyleLbl="node3" presStyleIdx="2" presStyleCnt="3">
        <dgm:presLayoutVars>
          <dgm:chPref val="3"/>
        </dgm:presLayoutVars>
      </dgm:prSet>
      <dgm:spPr/>
      <dgm:t>
        <a:bodyPr/>
        <a:lstStyle/>
        <a:p>
          <a:endParaRPr lang="en-GB"/>
        </a:p>
      </dgm:t>
    </dgm:pt>
    <dgm:pt modelId="{3A5BEF59-6ECA-440D-8695-3C968078E486}" type="pres">
      <dgm:prSet presAssocID="{36DE412A-60E7-464C-BF82-09A18373F97E}" presName="rootConnector" presStyleLbl="node3" presStyleIdx="2" presStyleCnt="3"/>
      <dgm:spPr/>
      <dgm:t>
        <a:bodyPr/>
        <a:lstStyle/>
        <a:p>
          <a:endParaRPr lang="en-GB"/>
        </a:p>
      </dgm:t>
    </dgm:pt>
    <dgm:pt modelId="{356CF738-BBE8-4B25-97D8-BF9418F01DAF}" type="pres">
      <dgm:prSet presAssocID="{36DE412A-60E7-464C-BF82-09A18373F97E}" presName="hierChild4" presStyleCnt="0"/>
      <dgm:spPr/>
    </dgm:pt>
    <dgm:pt modelId="{04EDFCDE-AA66-4F3D-82CC-17FA7D1C55E9}" type="pres">
      <dgm:prSet presAssocID="{36DE412A-60E7-464C-BF82-09A18373F97E}"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3"/>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3">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3"/>
      <dgm:spPr/>
      <dgm:t>
        <a:bodyPr/>
        <a:lstStyle/>
        <a:p>
          <a:endParaRPr lang="en-GB"/>
        </a:p>
      </dgm:t>
    </dgm:pt>
    <dgm:pt modelId="{2782318B-13EC-4AE7-A5D9-5F405227E62B}" type="pres">
      <dgm:prSet presAssocID="{AC6BF256-2F4F-4D6D-B75A-F92E2F4088F3}" presName="hierChild4" presStyleCnt="0"/>
      <dgm:spPr/>
    </dgm:pt>
    <dgm:pt modelId="{8382D50E-92D5-4C11-926B-C59D79CEF39A}" type="pres">
      <dgm:prSet presAssocID="{AC6BF256-2F4F-4D6D-B75A-F92E2F4088F3}" presName="hierChild5" presStyleCnt="0"/>
      <dgm:spPr/>
    </dgm:pt>
    <dgm:pt modelId="{2657AB8C-B721-447A-928C-FCE639EDD21E}" type="pres">
      <dgm:prSet presAssocID="{F76BCE16-0B77-4840-AD4E-81D996055DFE}" presName="Name64" presStyleLbl="parChTrans1D2" presStyleIdx="2" presStyleCnt="3"/>
      <dgm:spPr/>
      <dgm:t>
        <a:bodyPr/>
        <a:lstStyle/>
        <a:p>
          <a:endParaRPr lang="en-GB"/>
        </a:p>
      </dgm:t>
    </dgm:pt>
    <dgm:pt modelId="{7773F99B-93A3-4246-BFE6-12BAFB824F82}" type="pres">
      <dgm:prSet presAssocID="{99684FB2-125E-4295-ABDF-723EA63424AC}" presName="hierRoot2" presStyleCnt="0">
        <dgm:presLayoutVars>
          <dgm:hierBranch val="init"/>
        </dgm:presLayoutVars>
      </dgm:prSet>
      <dgm:spPr/>
    </dgm:pt>
    <dgm:pt modelId="{B37991E2-7F7D-4E7E-A58D-B9CC2B90EBE4}" type="pres">
      <dgm:prSet presAssocID="{99684FB2-125E-4295-ABDF-723EA63424AC}" presName="rootComposite" presStyleCnt="0"/>
      <dgm:spPr/>
    </dgm:pt>
    <dgm:pt modelId="{3597B15A-6413-4219-987D-6EDE090EE447}" type="pres">
      <dgm:prSet presAssocID="{99684FB2-125E-4295-ABDF-723EA63424AC}" presName="rootText" presStyleLbl="node2" presStyleIdx="2" presStyleCnt="3">
        <dgm:presLayoutVars>
          <dgm:chPref val="3"/>
        </dgm:presLayoutVars>
      </dgm:prSet>
      <dgm:spPr/>
      <dgm:t>
        <a:bodyPr/>
        <a:lstStyle/>
        <a:p>
          <a:endParaRPr lang="en-GB"/>
        </a:p>
      </dgm:t>
    </dgm:pt>
    <dgm:pt modelId="{2E547297-D107-4E81-81F5-3FF077ADEF66}" type="pres">
      <dgm:prSet presAssocID="{99684FB2-125E-4295-ABDF-723EA63424AC}" presName="rootConnector" presStyleLbl="node2" presStyleIdx="2" presStyleCnt="3"/>
      <dgm:spPr/>
      <dgm:t>
        <a:bodyPr/>
        <a:lstStyle/>
        <a:p>
          <a:endParaRPr lang="en-GB"/>
        </a:p>
      </dgm:t>
    </dgm:pt>
    <dgm:pt modelId="{7A1095E5-CF31-4055-970B-5441A1BA0BDB}" type="pres">
      <dgm:prSet presAssocID="{99684FB2-125E-4295-ABDF-723EA63424AC}" presName="hierChild4" presStyleCnt="0"/>
      <dgm:spPr/>
    </dgm:pt>
    <dgm:pt modelId="{C7FED31A-2533-4C44-888B-62D109B72D50}" type="pres">
      <dgm:prSet presAssocID="{99684FB2-125E-4295-ABDF-723EA63424AC}" presName="hierChild5" presStyleCnt="0"/>
      <dgm:spPr/>
    </dgm:pt>
    <dgm:pt modelId="{8DDD0245-35D5-48E9-A67B-9474BA6DE71B}" type="pres">
      <dgm:prSet presAssocID="{06CB2327-FE9E-4679-80A3-A6BE850FEC97}" presName="hierChild3" presStyleCnt="0"/>
      <dgm:spPr/>
    </dgm:pt>
  </dgm:ptLst>
  <dgm:cxnLst>
    <dgm:cxn modelId="{E06741F9-19CD-44E4-871B-0B5CA57DF373}" type="presOf" srcId="{99684FB2-125E-4295-ABDF-723EA63424AC}" destId="{3597B15A-6413-4219-987D-6EDE090EE447}" srcOrd="0" destOrd="0" presId="urn:microsoft.com/office/officeart/2009/3/layout/HorizontalOrganizationChart"/>
    <dgm:cxn modelId="{86151960-13C0-4D08-895E-7858E14CBCDD}" srcId="{06CB2327-FE9E-4679-80A3-A6BE850FEC97}" destId="{99684FB2-125E-4295-ABDF-723EA63424AC}" srcOrd="2" destOrd="0" parTransId="{F76BCE16-0B77-4840-AD4E-81D996055DFE}" sibTransId="{28C04C1C-DB39-4F78-84D6-AC012E5A4547}"/>
    <dgm:cxn modelId="{4ACFAB5F-8069-4B38-87AD-8D3973C3840F}" type="presOf" srcId="{36DE412A-60E7-464C-BF82-09A18373F97E}" destId="{690C8F46-5CA4-4350-9C7A-8E5B2FCDFF53}" srcOrd="0" destOrd="0" presId="urn:microsoft.com/office/officeart/2009/3/layout/HorizontalOrganizationChart"/>
    <dgm:cxn modelId="{F14FE0AD-989A-4A0B-AC7F-7A76C8C45E33}" type="presOf" srcId="{3C296D70-4570-4DE0-ADD7-DE3B975E0317}" destId="{1F2DA453-33AD-4F97-B177-307855DDAE45}" srcOrd="0" destOrd="0" presId="urn:microsoft.com/office/officeart/2009/3/layout/HorizontalOrganizationChart"/>
    <dgm:cxn modelId="{3342CE10-DD67-42C9-97AC-01188FF6B4F3}" type="presOf" srcId="{06CB2327-FE9E-4679-80A3-A6BE850FEC97}" destId="{C5DA30F3-99D5-4C52-B79C-DF8C99B03B39}" srcOrd="0" destOrd="0" presId="urn:microsoft.com/office/officeart/2009/3/layout/HorizontalOrganizationChart"/>
    <dgm:cxn modelId="{4C7C7549-52FC-444F-8997-CA9F068EEB1E}" type="presOf" srcId="{60261915-1D14-42E5-81EC-4CE50394E43A}" destId="{AD48F8FA-8839-4FDA-968E-095B6A595B82}" srcOrd="0" destOrd="0" presId="urn:microsoft.com/office/officeart/2009/3/layout/HorizontalOrganizationChart"/>
    <dgm:cxn modelId="{A69E442B-00C6-473C-94FB-CAF71B37D2B6}" type="presOf" srcId="{818F3243-F5F6-4ADA-805F-0A0A18FEFB01}" destId="{2DBEFF05-7A8D-4827-ADC9-84EDD3FBFCC5}"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FB0BAC76-4F1D-4AC1-B462-2B661242D52E}" type="presOf" srcId="{BAA57714-47C5-4BCC-9750-4454688BA48F}" destId="{CC16536F-8001-413C-80DD-A6A30CEF795F}" srcOrd="0" destOrd="0" presId="urn:microsoft.com/office/officeart/2009/3/layout/HorizontalOrganizationChart"/>
    <dgm:cxn modelId="{AADDA3CF-F332-4EB0-86FB-162539043226}" type="presOf" srcId="{06CB2327-FE9E-4679-80A3-A6BE850FEC97}" destId="{F3830958-7B71-4049-85FA-AB3626C46F1C}" srcOrd="1" destOrd="0" presId="urn:microsoft.com/office/officeart/2009/3/layout/HorizontalOrganizationChart"/>
    <dgm:cxn modelId="{4DBDA1A5-C184-4BC3-AFBE-21DA203B22D2}" type="presOf" srcId="{AC6BF256-2F4F-4D6D-B75A-F92E2F4088F3}" destId="{AB62EEC9-65CA-4631-9717-4CF86D73CC2D}" srcOrd="1" destOrd="0" presId="urn:microsoft.com/office/officeart/2009/3/layout/HorizontalOrganizationChart"/>
    <dgm:cxn modelId="{967B66BD-FAEC-47DA-A762-67297675AF00}" type="presOf" srcId="{6561C9EB-269D-403D-BAFE-0EA95949B964}" destId="{D32D8EF5-CF71-440B-AE70-B67F01546676}" srcOrd="0" destOrd="0" presId="urn:microsoft.com/office/officeart/2009/3/layout/HorizontalOrganizationChart"/>
    <dgm:cxn modelId="{03F30569-5D89-41EE-B96A-34BD2FE3D9DC}" srcId="{46643697-6CB4-4EF6-9E07-88DA5B7F6C92}" destId="{6561C9EB-269D-403D-BAFE-0EA95949B964}" srcOrd="1" destOrd="0" parTransId="{02960C3B-A70F-44A8-A1A7-56283DFF3BE4}" sibTransId="{41B6CDC1-92A1-4B39-901C-A3EC7790BF44}"/>
    <dgm:cxn modelId="{137A09B0-96E9-4BF6-BA96-200DCDFC774E}" type="presOf" srcId="{7A4EC943-FCC3-4CA0-AEBB-5825138E44A5}" destId="{9D85E518-45EC-4057-9B9E-87572B864873}" srcOrd="0" destOrd="0" presId="urn:microsoft.com/office/officeart/2009/3/layout/HorizontalOrganizationChart"/>
    <dgm:cxn modelId="{5A047A31-C05D-45D8-927F-EFBFB3B58F77}" type="presOf" srcId="{99F283C5-919D-45CA-B16A-052AA5BA0220}" destId="{DA17C4E0-23D0-4A2F-8DEE-FCDA6EB8A3B0}" srcOrd="0" destOrd="0" presId="urn:microsoft.com/office/officeart/2009/3/layout/HorizontalOrganizationChart"/>
    <dgm:cxn modelId="{EC0A5004-F24D-45A8-89BD-20463A7F0598}" type="presOf" srcId="{AC6BF256-2F4F-4D6D-B75A-F92E2F4088F3}" destId="{45D8C32A-BE26-40F9-96A1-42A565A1CA66}" srcOrd="0" destOrd="0" presId="urn:microsoft.com/office/officeart/2009/3/layout/HorizontalOrganizationChart"/>
    <dgm:cxn modelId="{610AAE92-D2E3-4E52-9E31-C0A744D083C9}" type="presOf" srcId="{46643697-6CB4-4EF6-9E07-88DA5B7F6C92}" destId="{7F247400-54B0-4D2D-A58A-9A1E71D326E1}" srcOrd="1"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2B80B5A3-60FF-4008-9E14-1A75DC77902D}" type="presOf" srcId="{F76BCE16-0B77-4840-AD4E-81D996055DFE}" destId="{2657AB8C-B721-447A-928C-FCE639EDD21E}" srcOrd="0" destOrd="0" presId="urn:microsoft.com/office/officeart/2009/3/layout/HorizontalOrganizationChart"/>
    <dgm:cxn modelId="{4930B573-4F6C-4467-BBF9-FB6026A637FB}" type="presOf" srcId="{60261915-1D14-42E5-81EC-4CE50394E43A}" destId="{032947F6-AAD0-430A-AF42-FB0515C8F18E}" srcOrd="1" destOrd="0" presId="urn:microsoft.com/office/officeart/2009/3/layout/HorizontalOrganizationChart"/>
    <dgm:cxn modelId="{4D3CF1DC-6CD4-4D8C-A548-408BA64A4C83}" srcId="{46643697-6CB4-4EF6-9E07-88DA5B7F6C92}" destId="{36DE412A-60E7-464C-BF82-09A18373F97E}" srcOrd="2" destOrd="0" parTransId="{BAA57714-47C5-4BCC-9750-4454688BA48F}" sibTransId="{9B3678F0-F911-48F4-97F8-C56ED5AEB8B9}"/>
    <dgm:cxn modelId="{4C8DD0E2-90C6-4A23-AF5C-D5AA582A53DB}" type="presOf" srcId="{36DE412A-60E7-464C-BF82-09A18373F97E}" destId="{3A5BEF59-6ECA-440D-8695-3C968078E486}" srcOrd="1" destOrd="0" presId="urn:microsoft.com/office/officeart/2009/3/layout/HorizontalOrganizationChart"/>
    <dgm:cxn modelId="{30DB9F67-BB14-42D4-81D7-C20AEFE9DCC2}" type="presOf" srcId="{46643697-6CB4-4EF6-9E07-88DA5B7F6C92}" destId="{4804C53E-4905-4D4D-B004-A819BC7943C0}" srcOrd="0" destOrd="0" presId="urn:microsoft.com/office/officeart/2009/3/layout/HorizontalOrganizationChart"/>
    <dgm:cxn modelId="{00C4D4E0-F13B-4370-8A60-56E9F8A94EBC}" type="presOf" srcId="{6561C9EB-269D-403D-BAFE-0EA95949B964}" destId="{D467BCC0-B304-41DF-9139-C1304BE0FA4B}" srcOrd="1" destOrd="0" presId="urn:microsoft.com/office/officeart/2009/3/layout/HorizontalOrganizationChart"/>
    <dgm:cxn modelId="{153808AE-32C4-4D93-8EEE-5BDCD28B09D2}" type="presOf" srcId="{99684FB2-125E-4295-ABDF-723EA63424AC}" destId="{2E547297-D107-4E81-81F5-3FF077ADEF66}" srcOrd="1"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2388DEEB-A317-4A13-8968-E9963680548F}" type="presOf" srcId="{02960C3B-A70F-44A8-A1A7-56283DFF3BE4}" destId="{92EFDD73-7B8B-4A01-B086-BE4978CC478E}"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570E8779-CF86-488E-9823-6CA727FD539A}" type="presParOf" srcId="{9D85E518-45EC-4057-9B9E-87572B864873}" destId="{C2DE4FFA-C7D7-4ABC-94FE-B1E93AD6F9E8}" srcOrd="0" destOrd="0" presId="urn:microsoft.com/office/officeart/2009/3/layout/HorizontalOrganizationChart"/>
    <dgm:cxn modelId="{BEED4C21-F150-43DF-B3C9-C23A16D593BF}" type="presParOf" srcId="{C2DE4FFA-C7D7-4ABC-94FE-B1E93AD6F9E8}" destId="{0A9BD027-74F9-43F9-B47E-6AF8CB8BBB14}" srcOrd="0" destOrd="0" presId="urn:microsoft.com/office/officeart/2009/3/layout/HorizontalOrganizationChart"/>
    <dgm:cxn modelId="{7983F20E-709E-4D5B-92C0-71D2AD644537}" type="presParOf" srcId="{0A9BD027-74F9-43F9-B47E-6AF8CB8BBB14}" destId="{C5DA30F3-99D5-4C52-B79C-DF8C99B03B39}" srcOrd="0" destOrd="0" presId="urn:microsoft.com/office/officeart/2009/3/layout/HorizontalOrganizationChart"/>
    <dgm:cxn modelId="{67EDF6E2-2BB4-4615-9F1D-EEE9EA52D09D}" type="presParOf" srcId="{0A9BD027-74F9-43F9-B47E-6AF8CB8BBB14}" destId="{F3830958-7B71-4049-85FA-AB3626C46F1C}" srcOrd="1" destOrd="0" presId="urn:microsoft.com/office/officeart/2009/3/layout/HorizontalOrganizationChart"/>
    <dgm:cxn modelId="{269A5C6C-BF14-44DF-8E30-436C78B0EBBF}" type="presParOf" srcId="{C2DE4FFA-C7D7-4ABC-94FE-B1E93AD6F9E8}" destId="{F98207F3-0AA0-4DD0-9A95-ACCE3A6E21DB}" srcOrd="1" destOrd="0" presId="urn:microsoft.com/office/officeart/2009/3/layout/HorizontalOrganizationChart"/>
    <dgm:cxn modelId="{96C05419-22F0-4EEC-98E2-9D5F67BE1248}" type="presParOf" srcId="{F98207F3-0AA0-4DD0-9A95-ACCE3A6E21DB}" destId="{1F2DA453-33AD-4F97-B177-307855DDAE45}" srcOrd="0" destOrd="0" presId="urn:microsoft.com/office/officeart/2009/3/layout/HorizontalOrganizationChart"/>
    <dgm:cxn modelId="{D14AB004-794C-4DDB-A9A7-EDEE4F92AE7D}" type="presParOf" srcId="{F98207F3-0AA0-4DD0-9A95-ACCE3A6E21DB}" destId="{009DCE88-B9FA-4AFD-BEBE-67BDF3980107}" srcOrd="1" destOrd="0" presId="urn:microsoft.com/office/officeart/2009/3/layout/HorizontalOrganizationChart"/>
    <dgm:cxn modelId="{DBBFE669-3101-4534-A3B4-BD248C64F908}" type="presParOf" srcId="{009DCE88-B9FA-4AFD-BEBE-67BDF3980107}" destId="{DD8C12CE-9247-4F9F-B87B-A729EB016319}" srcOrd="0" destOrd="0" presId="urn:microsoft.com/office/officeart/2009/3/layout/HorizontalOrganizationChart"/>
    <dgm:cxn modelId="{59ECCDAF-9A6A-4839-8F74-CABA760FD513}" type="presParOf" srcId="{DD8C12CE-9247-4F9F-B87B-A729EB016319}" destId="{4804C53E-4905-4D4D-B004-A819BC7943C0}" srcOrd="0" destOrd="0" presId="urn:microsoft.com/office/officeart/2009/3/layout/HorizontalOrganizationChart"/>
    <dgm:cxn modelId="{50D6C53A-0CFB-4102-882A-0274681DD760}" type="presParOf" srcId="{DD8C12CE-9247-4F9F-B87B-A729EB016319}" destId="{7F247400-54B0-4D2D-A58A-9A1E71D326E1}" srcOrd="1" destOrd="0" presId="urn:microsoft.com/office/officeart/2009/3/layout/HorizontalOrganizationChart"/>
    <dgm:cxn modelId="{1F96CF6C-561A-4C79-940E-AC268BD3FAF2}" type="presParOf" srcId="{009DCE88-B9FA-4AFD-BEBE-67BDF3980107}" destId="{99AC577E-7603-4208-BE78-E6A35569F4D6}" srcOrd="1" destOrd="0" presId="urn:microsoft.com/office/officeart/2009/3/layout/HorizontalOrganizationChart"/>
    <dgm:cxn modelId="{CC672F41-0907-41A5-9B00-56171A26E8E7}" type="presParOf" srcId="{99AC577E-7603-4208-BE78-E6A35569F4D6}" destId="{2DBEFF05-7A8D-4827-ADC9-84EDD3FBFCC5}" srcOrd="0" destOrd="0" presId="urn:microsoft.com/office/officeart/2009/3/layout/HorizontalOrganizationChart"/>
    <dgm:cxn modelId="{769BB231-C5C7-44AD-915A-CABD46B2FF08}" type="presParOf" srcId="{99AC577E-7603-4208-BE78-E6A35569F4D6}" destId="{BCE74D90-1F6D-4690-A21A-23DF8FFCD6FF}" srcOrd="1" destOrd="0" presId="urn:microsoft.com/office/officeart/2009/3/layout/HorizontalOrganizationChart"/>
    <dgm:cxn modelId="{D97883F8-427D-4F26-AB12-468F89635978}" type="presParOf" srcId="{BCE74D90-1F6D-4690-A21A-23DF8FFCD6FF}" destId="{028C6773-0C07-4907-85C5-A1A5AD2978B1}" srcOrd="0" destOrd="0" presId="urn:microsoft.com/office/officeart/2009/3/layout/HorizontalOrganizationChart"/>
    <dgm:cxn modelId="{1A351614-66E2-47AB-B534-D234C0AAD6D6}" type="presParOf" srcId="{028C6773-0C07-4907-85C5-A1A5AD2978B1}" destId="{AD48F8FA-8839-4FDA-968E-095B6A595B82}" srcOrd="0" destOrd="0" presId="urn:microsoft.com/office/officeart/2009/3/layout/HorizontalOrganizationChart"/>
    <dgm:cxn modelId="{67BB7A55-0F79-4A1E-8E6C-C91000C1014C}" type="presParOf" srcId="{028C6773-0C07-4907-85C5-A1A5AD2978B1}" destId="{032947F6-AAD0-430A-AF42-FB0515C8F18E}" srcOrd="1" destOrd="0" presId="urn:microsoft.com/office/officeart/2009/3/layout/HorizontalOrganizationChart"/>
    <dgm:cxn modelId="{1DD3C56F-6DBD-47BB-AE50-20084E80EAF0}" type="presParOf" srcId="{BCE74D90-1F6D-4690-A21A-23DF8FFCD6FF}" destId="{5C4EF0FE-03CC-496D-9599-8BA0DC74C849}" srcOrd="1" destOrd="0" presId="urn:microsoft.com/office/officeart/2009/3/layout/HorizontalOrganizationChart"/>
    <dgm:cxn modelId="{D56DCD10-5CE2-484F-9A1C-971851E46F6B}" type="presParOf" srcId="{BCE74D90-1F6D-4690-A21A-23DF8FFCD6FF}" destId="{2519C043-4C5D-4671-B5C4-CB1EC599C91C}" srcOrd="2" destOrd="0" presId="urn:microsoft.com/office/officeart/2009/3/layout/HorizontalOrganizationChart"/>
    <dgm:cxn modelId="{AF796B8B-3B72-4A57-B5E9-9FBB39F739A6}" type="presParOf" srcId="{99AC577E-7603-4208-BE78-E6A35569F4D6}" destId="{92EFDD73-7B8B-4A01-B086-BE4978CC478E}" srcOrd="2" destOrd="0" presId="urn:microsoft.com/office/officeart/2009/3/layout/HorizontalOrganizationChart"/>
    <dgm:cxn modelId="{A7CF4B32-A03B-4EAE-9A1B-E815710FD8BF}" type="presParOf" srcId="{99AC577E-7603-4208-BE78-E6A35569F4D6}" destId="{A280DDA0-BA3A-4999-B5DE-FFE10BC7625C}" srcOrd="3" destOrd="0" presId="urn:microsoft.com/office/officeart/2009/3/layout/HorizontalOrganizationChart"/>
    <dgm:cxn modelId="{5D76BC14-8FB1-419F-B4A4-9C769F4095CA}" type="presParOf" srcId="{A280DDA0-BA3A-4999-B5DE-FFE10BC7625C}" destId="{707B97A0-7D1F-47E1-8E4B-B8362228C650}" srcOrd="0" destOrd="0" presId="urn:microsoft.com/office/officeart/2009/3/layout/HorizontalOrganizationChart"/>
    <dgm:cxn modelId="{E7BA344C-952A-48FE-97DA-BAB75BCE27FF}" type="presParOf" srcId="{707B97A0-7D1F-47E1-8E4B-B8362228C650}" destId="{D32D8EF5-CF71-440B-AE70-B67F01546676}" srcOrd="0" destOrd="0" presId="urn:microsoft.com/office/officeart/2009/3/layout/HorizontalOrganizationChart"/>
    <dgm:cxn modelId="{0A52DAB9-CF00-4803-BAEB-F8A3152EA2CE}" type="presParOf" srcId="{707B97A0-7D1F-47E1-8E4B-B8362228C650}" destId="{D467BCC0-B304-41DF-9139-C1304BE0FA4B}" srcOrd="1" destOrd="0" presId="urn:microsoft.com/office/officeart/2009/3/layout/HorizontalOrganizationChart"/>
    <dgm:cxn modelId="{1C78F739-0094-41FC-A4ED-CA06E86BADEB}" type="presParOf" srcId="{A280DDA0-BA3A-4999-B5DE-FFE10BC7625C}" destId="{E7DFD740-5B28-42F2-AA3B-BDEC5A3935F7}" srcOrd="1" destOrd="0" presId="urn:microsoft.com/office/officeart/2009/3/layout/HorizontalOrganizationChart"/>
    <dgm:cxn modelId="{21F57D7B-353B-4F32-954D-BEBB0AE7C4B2}" type="presParOf" srcId="{A280DDA0-BA3A-4999-B5DE-FFE10BC7625C}" destId="{22EC767D-9604-450F-8951-31CB1B981237}" srcOrd="2" destOrd="0" presId="urn:microsoft.com/office/officeart/2009/3/layout/HorizontalOrganizationChart"/>
    <dgm:cxn modelId="{AC742E3E-5C5A-49C8-9590-12B582316BAC}" type="presParOf" srcId="{99AC577E-7603-4208-BE78-E6A35569F4D6}" destId="{CC16536F-8001-413C-80DD-A6A30CEF795F}" srcOrd="4" destOrd="0" presId="urn:microsoft.com/office/officeart/2009/3/layout/HorizontalOrganizationChart"/>
    <dgm:cxn modelId="{207ACAFA-01C3-44F0-B343-019D8CE4AE16}" type="presParOf" srcId="{99AC577E-7603-4208-BE78-E6A35569F4D6}" destId="{CD965A34-926D-41DF-B89B-F1AEC3040F64}" srcOrd="5" destOrd="0" presId="urn:microsoft.com/office/officeart/2009/3/layout/HorizontalOrganizationChart"/>
    <dgm:cxn modelId="{20AFFDD7-334F-4E53-9312-C3A396ABB777}" type="presParOf" srcId="{CD965A34-926D-41DF-B89B-F1AEC3040F64}" destId="{FBEB2A32-3B44-4216-B039-17B7CB9F8627}" srcOrd="0" destOrd="0" presId="urn:microsoft.com/office/officeart/2009/3/layout/HorizontalOrganizationChart"/>
    <dgm:cxn modelId="{F8A6C347-20D0-4653-BCA3-59B574AA201D}" type="presParOf" srcId="{FBEB2A32-3B44-4216-B039-17B7CB9F8627}" destId="{690C8F46-5CA4-4350-9C7A-8E5B2FCDFF53}" srcOrd="0" destOrd="0" presId="urn:microsoft.com/office/officeart/2009/3/layout/HorizontalOrganizationChart"/>
    <dgm:cxn modelId="{199C6AAF-AF2A-4F9F-8E91-342F66DDB62D}" type="presParOf" srcId="{FBEB2A32-3B44-4216-B039-17B7CB9F8627}" destId="{3A5BEF59-6ECA-440D-8695-3C968078E486}" srcOrd="1" destOrd="0" presId="urn:microsoft.com/office/officeart/2009/3/layout/HorizontalOrganizationChart"/>
    <dgm:cxn modelId="{02087A27-5C06-45EF-B895-E467C9F5670F}" type="presParOf" srcId="{CD965A34-926D-41DF-B89B-F1AEC3040F64}" destId="{356CF738-BBE8-4B25-97D8-BF9418F01DAF}" srcOrd="1" destOrd="0" presId="urn:microsoft.com/office/officeart/2009/3/layout/HorizontalOrganizationChart"/>
    <dgm:cxn modelId="{C53A129C-9ED1-4525-8E2A-0EC4B669B1FE}" type="presParOf" srcId="{CD965A34-926D-41DF-B89B-F1AEC3040F64}" destId="{04EDFCDE-AA66-4F3D-82CC-17FA7D1C55E9}" srcOrd="2" destOrd="0" presId="urn:microsoft.com/office/officeart/2009/3/layout/HorizontalOrganizationChart"/>
    <dgm:cxn modelId="{AC41155A-9C52-4AF4-84F8-6EF086E745A7}" type="presParOf" srcId="{009DCE88-B9FA-4AFD-BEBE-67BDF3980107}" destId="{7BB78DE8-5483-43C9-940F-F4ABD1485CA1}" srcOrd="2" destOrd="0" presId="urn:microsoft.com/office/officeart/2009/3/layout/HorizontalOrganizationChart"/>
    <dgm:cxn modelId="{F8E7FB7E-DCE6-4EDD-90F1-EEA073D4B5B6}" type="presParOf" srcId="{F98207F3-0AA0-4DD0-9A95-ACCE3A6E21DB}" destId="{DA17C4E0-23D0-4A2F-8DEE-FCDA6EB8A3B0}" srcOrd="2" destOrd="0" presId="urn:microsoft.com/office/officeart/2009/3/layout/HorizontalOrganizationChart"/>
    <dgm:cxn modelId="{4E61AA29-09E6-42E7-890A-A497698EF183}" type="presParOf" srcId="{F98207F3-0AA0-4DD0-9A95-ACCE3A6E21DB}" destId="{8C954A80-AA6F-4489-B98C-8FA8658A80CC}" srcOrd="3" destOrd="0" presId="urn:microsoft.com/office/officeart/2009/3/layout/HorizontalOrganizationChart"/>
    <dgm:cxn modelId="{023132C5-C0D6-4CAD-B3A7-CA0D090EB158}" type="presParOf" srcId="{8C954A80-AA6F-4489-B98C-8FA8658A80CC}" destId="{96DEA06B-2BF5-4EDB-B5E9-8A1A8B598B6A}" srcOrd="0" destOrd="0" presId="urn:microsoft.com/office/officeart/2009/3/layout/HorizontalOrganizationChart"/>
    <dgm:cxn modelId="{CD4F85DD-DCC0-4881-BC33-008B6033B701}" type="presParOf" srcId="{96DEA06B-2BF5-4EDB-B5E9-8A1A8B598B6A}" destId="{45D8C32A-BE26-40F9-96A1-42A565A1CA66}" srcOrd="0" destOrd="0" presId="urn:microsoft.com/office/officeart/2009/3/layout/HorizontalOrganizationChart"/>
    <dgm:cxn modelId="{6125E1F9-9BD4-441D-A295-3297F534BB1F}" type="presParOf" srcId="{96DEA06B-2BF5-4EDB-B5E9-8A1A8B598B6A}" destId="{AB62EEC9-65CA-4631-9717-4CF86D73CC2D}" srcOrd="1" destOrd="0" presId="urn:microsoft.com/office/officeart/2009/3/layout/HorizontalOrganizationChart"/>
    <dgm:cxn modelId="{BD6E1DB0-55F5-466F-879D-36FECEAE7621}" type="presParOf" srcId="{8C954A80-AA6F-4489-B98C-8FA8658A80CC}" destId="{2782318B-13EC-4AE7-A5D9-5F405227E62B}" srcOrd="1" destOrd="0" presId="urn:microsoft.com/office/officeart/2009/3/layout/HorizontalOrganizationChart"/>
    <dgm:cxn modelId="{6DB79A96-A037-47BC-BC3B-4B38CEA1A1D0}" type="presParOf" srcId="{8C954A80-AA6F-4489-B98C-8FA8658A80CC}" destId="{8382D50E-92D5-4C11-926B-C59D79CEF39A}" srcOrd="2" destOrd="0" presId="urn:microsoft.com/office/officeart/2009/3/layout/HorizontalOrganizationChart"/>
    <dgm:cxn modelId="{C9417391-821D-4040-9158-8BAB43F07798}" type="presParOf" srcId="{F98207F3-0AA0-4DD0-9A95-ACCE3A6E21DB}" destId="{2657AB8C-B721-447A-928C-FCE639EDD21E}" srcOrd="4" destOrd="0" presId="urn:microsoft.com/office/officeart/2009/3/layout/HorizontalOrganizationChart"/>
    <dgm:cxn modelId="{48086BF8-C78F-41E7-86E1-C49A0D47EF12}" type="presParOf" srcId="{F98207F3-0AA0-4DD0-9A95-ACCE3A6E21DB}" destId="{7773F99B-93A3-4246-BFE6-12BAFB824F82}" srcOrd="5" destOrd="0" presId="urn:microsoft.com/office/officeart/2009/3/layout/HorizontalOrganizationChart"/>
    <dgm:cxn modelId="{5030A9E2-BE60-4DBC-B54D-AC9B86EE1DE5}" type="presParOf" srcId="{7773F99B-93A3-4246-BFE6-12BAFB824F82}" destId="{B37991E2-7F7D-4E7E-A58D-B9CC2B90EBE4}" srcOrd="0" destOrd="0" presId="urn:microsoft.com/office/officeart/2009/3/layout/HorizontalOrganizationChart"/>
    <dgm:cxn modelId="{395A3B4B-7C80-49D8-A157-9A9EC3318823}" type="presParOf" srcId="{B37991E2-7F7D-4E7E-A58D-B9CC2B90EBE4}" destId="{3597B15A-6413-4219-987D-6EDE090EE447}" srcOrd="0" destOrd="0" presId="urn:microsoft.com/office/officeart/2009/3/layout/HorizontalOrganizationChart"/>
    <dgm:cxn modelId="{2960313D-9F66-41E1-B2B4-E67C489DC87A}" type="presParOf" srcId="{B37991E2-7F7D-4E7E-A58D-B9CC2B90EBE4}" destId="{2E547297-D107-4E81-81F5-3FF077ADEF66}" srcOrd="1" destOrd="0" presId="urn:microsoft.com/office/officeart/2009/3/layout/HorizontalOrganizationChart"/>
    <dgm:cxn modelId="{71142F28-C40A-440A-AC5B-C1890A9CC008}" type="presParOf" srcId="{7773F99B-93A3-4246-BFE6-12BAFB824F82}" destId="{7A1095E5-CF31-4055-970B-5441A1BA0BDB}" srcOrd="1" destOrd="0" presId="urn:microsoft.com/office/officeart/2009/3/layout/HorizontalOrganizationChart"/>
    <dgm:cxn modelId="{6EA8549D-01D7-4860-B350-B6866CED05F3}" type="presParOf" srcId="{7773F99B-93A3-4246-BFE6-12BAFB824F82}" destId="{C7FED31A-2533-4C44-888B-62D109B72D50}" srcOrd="2" destOrd="0" presId="urn:microsoft.com/office/officeart/2009/3/layout/HorizontalOrganizationChart"/>
    <dgm:cxn modelId="{55223A71-4254-44E2-9C6B-5CBE8C3F8F01}"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mc:AlternateContent xmlns:mc="http://schemas.openxmlformats.org/markup-compatibility/2006" xmlns:a14="http://schemas.microsoft.com/office/drawing/2010/main">
      <mc:Choice Requires="a14">
        <dgm:pt modelId="{60261915-1D14-42E5-81EC-4CE50394E43A}">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sSub>
                      <m:sSubPr>
                        <m:ctrlPr>
                          <a:rPr lang="es-ES" b="0" i="1" smtClean="0">
                            <a:solidFill>
                              <a:schemeClr val="bg1"/>
                            </a:solidFill>
                            <a:latin typeface="Cambria Math"/>
                          </a:rPr>
                        </m:ctrlPr>
                      </m:sSubPr>
                      <m:e>
                        <m:r>
                          <a:rPr lang="es-ES" b="0" i="1" smtClean="0">
                            <a:solidFill>
                              <a:schemeClr val="bg1"/>
                            </a:solidFill>
                            <a:latin typeface="Cambria Math" panose="02040503050406030204" pitchFamily="18" charset="0"/>
                          </a:rPr>
                          <m:t>𝑀</m:t>
                        </m:r>
                      </m:e>
                      <m:sub>
                        <m:r>
                          <a:rPr lang="es-ES" b="0" i="1" smtClean="0">
                            <a:solidFill>
                              <a:schemeClr val="bg1"/>
                            </a:solidFill>
                            <a:latin typeface="Cambria Math" panose="02040503050406030204" pitchFamily="18" charset="0"/>
                            <a:ea typeface="Cambria Math" panose="02040503050406030204" pitchFamily="18" charset="0"/>
                          </a:rPr>
                          <m:t>∞</m:t>
                        </m:r>
                      </m:sub>
                    </m:sSub>
                    <m:r>
                      <a:rPr lang="es-ES" b="0" i="1" smtClean="0">
                        <a:solidFill>
                          <a:schemeClr val="bg1"/>
                        </a:solidFill>
                        <a:latin typeface="Cambria Math" panose="02040503050406030204" pitchFamily="18" charset="0"/>
                        <a:ea typeface="Cambria Math" panose="02040503050406030204" pitchFamily="18" charset="0"/>
                      </a:rPr>
                      <m:t>=0,13</m:t>
                    </m:r>
                  </m:oMath>
                </m:oMathPara>
              </a14:m>
              <a:endParaRPr lang="en-GB" dirty="0">
                <a:solidFill>
                  <a:schemeClr val="bg1"/>
                </a:solidFill>
                <a:latin typeface="LM Roman 12" panose="00000500000000000000" pitchFamily="50" charset="0"/>
              </a:endParaRPr>
            </a:p>
          </dgm:t>
        </dgm:pt>
      </mc:Choice>
      <mc:Fallback xmlns="">
        <dgm:pt modelId="{60261915-1D14-42E5-81EC-4CE50394E43A}">
          <dgm:prSet phldrT="[Texto]"/>
          <dgm:spPr>
            <a:solidFill>
              <a:schemeClr val="accent1">
                <a:lumMod val="50000"/>
              </a:schemeClr>
            </a:solidFill>
          </dgm:spPr>
          <dgm:t>
            <a:bodyPr/>
            <a:lstStyle/>
            <a:p>
              <a:pPr>
                <a:lnSpc>
                  <a:spcPct val="100000"/>
                </a:lnSpc>
              </a:pPr>
              <a:r>
                <a:rPr lang="es-ES" b="0" i="0" smtClean="0">
                  <a:solidFill>
                    <a:schemeClr val="bg1"/>
                  </a:solidFill>
                  <a:latin typeface="Cambria Math" panose="02040503050406030204" pitchFamily="18" charset="0"/>
                </a:rPr>
                <a:t>𝑀_</a:t>
              </a:r>
              <a:r>
                <a:rPr lang="es-ES" b="0" i="0" smtClean="0">
                  <a:solidFill>
                    <a:schemeClr val="bg1"/>
                  </a:solidFill>
                  <a:latin typeface="Cambria Math" panose="02040503050406030204" pitchFamily="18" charset="0"/>
                  <a:ea typeface="Cambria Math" panose="02040503050406030204" pitchFamily="18" charset="0"/>
                </a:rPr>
                <a:t>∞=0,13</a:t>
              </a:r>
              <a:endParaRPr lang="en-GB" dirty="0">
                <a:solidFill>
                  <a:schemeClr val="bg1"/>
                </a:solidFill>
                <a:latin typeface="LM Roman 12" panose="00000500000000000000" pitchFamily="50" charset="0"/>
              </a:endParaRPr>
            </a:p>
          </dgm:t>
        </dgm:pt>
      </mc:Fallback>
    </mc:AlternateConten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mc:AlternateContent xmlns:mc="http://schemas.openxmlformats.org/markup-compatibility/2006" xmlns:a14="http://schemas.microsoft.com/office/drawing/2010/main">
      <mc:Choice Requires="a14">
        <dgm:pt modelId="{58319411-6729-400D-A273-99CC5800ED56}">
          <dgm:prSet phldrT="[Texto]"/>
          <dgm:spPr>
            <a:solidFill>
              <a:schemeClr val="accent1">
                <a:lumMod val="50000"/>
              </a:schemeClr>
            </a:solidFill>
          </dgm:spPr>
          <dgm:t>
            <a:bodyPr/>
            <a:lstStyle/>
            <a:p>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𝑅𝑒</m:t>
                    </m:r>
                    <m:r>
                      <a:rPr lang="es-ES" b="0" i="1" smtClean="0">
                        <a:solidFill>
                          <a:schemeClr val="bg1"/>
                        </a:solidFill>
                        <a:latin typeface="Cambria Math" panose="02040503050406030204" pitchFamily="18" charset="0"/>
                      </a:rPr>
                      <m:t>=3·</m:t>
                    </m:r>
                    <m:sSup>
                      <m:sSupPr>
                        <m:ctrlPr>
                          <a:rPr lang="es-ES" b="0" i="1" smtClean="0">
                            <a:solidFill>
                              <a:schemeClr val="bg1"/>
                            </a:solidFill>
                            <a:latin typeface="Cambria Math"/>
                          </a:rPr>
                        </m:ctrlPr>
                      </m:sSupPr>
                      <m:e>
                        <m:r>
                          <a:rPr lang="es-ES" b="0" i="1" smtClean="0">
                            <a:solidFill>
                              <a:schemeClr val="bg1"/>
                            </a:solidFill>
                            <a:latin typeface="Cambria Math" panose="02040503050406030204" pitchFamily="18" charset="0"/>
                          </a:rPr>
                          <m:t>10</m:t>
                        </m:r>
                      </m:e>
                      <m:sup>
                        <m:r>
                          <a:rPr lang="es-ES" b="0" i="1" smtClean="0">
                            <a:solidFill>
                              <a:schemeClr val="bg1"/>
                            </a:solidFill>
                            <a:latin typeface="Cambria Math" panose="02040503050406030204" pitchFamily="18" charset="0"/>
                          </a:rPr>
                          <m:t>6</m:t>
                        </m:r>
                      </m:sup>
                    </m:sSup>
                  </m:oMath>
                </m:oMathPara>
              </a14:m>
              <a:endParaRPr lang="en-GB" dirty="0">
                <a:solidFill>
                  <a:schemeClr val="bg1"/>
                </a:solidFill>
                <a:latin typeface="LM Roman 12" panose="00000500000000000000" pitchFamily="50" charset="0"/>
              </a:endParaRPr>
            </a:p>
          </dgm:t>
        </dgm:pt>
      </mc:Choice>
      <mc:Fallback xmlns="">
        <dgm:pt modelId="{58319411-6729-400D-A273-99CC5800ED56}">
          <dgm:prSet phldrT="[Texto]"/>
          <dgm:spPr>
            <a:solidFill>
              <a:schemeClr val="accent1">
                <a:lumMod val="50000"/>
              </a:schemeClr>
            </a:solidFill>
          </dgm:spPr>
          <dgm:t>
            <a:bodyPr/>
            <a:lstStyle/>
            <a:p>
              <a:r>
                <a:rPr lang="es-ES" b="0" i="0" smtClean="0">
                  <a:solidFill>
                    <a:schemeClr val="bg1"/>
                  </a:solidFill>
                  <a:latin typeface="Cambria Math" panose="02040503050406030204" pitchFamily="18" charset="0"/>
                </a:rPr>
                <a:t>𝑅𝑒=3·〖10〗^6</a:t>
              </a:r>
              <a:endParaRPr lang="en-GB" dirty="0">
                <a:solidFill>
                  <a:schemeClr val="bg1"/>
                </a:solidFill>
                <a:latin typeface="LM Roman 12" panose="00000500000000000000" pitchFamily="50" charset="0"/>
              </a:endParaRPr>
            </a:p>
          </dgm:t>
        </dgm:pt>
      </mc:Fallback>
    </mc:AlternateConten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2"/>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t>
        <a:bodyPr/>
        <a:lstStyle/>
        <a:p>
          <a:endParaRPr lang="en-GB"/>
        </a:p>
      </dgm:t>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t>
        <a:bodyPr/>
        <a:lstStyle/>
        <a:p>
          <a:endParaRPr lang="en-GB"/>
        </a:p>
      </dgm:t>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t>
        <a:bodyPr/>
        <a:lstStyle/>
        <a:p>
          <a:endParaRPr lang="en-GB"/>
        </a:p>
      </dgm:t>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2"/>
      <dgm:spPr/>
      <dgm:t>
        <a:bodyPr/>
        <a:lstStyle/>
        <a:p>
          <a:endParaRPr lang="en-GB"/>
        </a:p>
      </dgm:t>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t>
        <a:bodyPr/>
        <a:lstStyle/>
        <a:p>
          <a:endParaRPr lang="en-GB"/>
        </a:p>
      </dgm:t>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t>
        <a:bodyPr/>
        <a:lstStyle/>
        <a:p>
          <a:endParaRPr lang="en-GB"/>
        </a:p>
      </dgm:t>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t>
        <a:bodyPr/>
        <a:lstStyle/>
        <a:p>
          <a:endParaRPr lang="en-GB"/>
        </a:p>
      </dgm:t>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t>
        <a:bodyPr/>
        <a:lstStyle/>
        <a:p>
          <a:endParaRPr lang="en-GB"/>
        </a:p>
      </dgm:t>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30807654-EEB4-43CD-898D-1332D6FF141D}" type="presOf" srcId="{58319411-6729-400D-A273-99CC5800ED56}" destId="{A6B5529B-F787-4BF3-A11A-D6C573FFB4EE}" srcOrd="1" destOrd="0" presId="urn:microsoft.com/office/officeart/2009/3/layout/HorizontalOrganizationChart"/>
    <dgm:cxn modelId="{E08E3724-662B-4333-8484-90EDEB5B541F}" type="presOf" srcId="{46643697-6CB4-4EF6-9E07-88DA5B7F6C92}" destId="{7F247400-54B0-4D2D-A58A-9A1E71D326E1}" srcOrd="1" destOrd="0" presId="urn:microsoft.com/office/officeart/2009/3/layout/HorizontalOrganizationChart"/>
    <dgm:cxn modelId="{038FC99C-0D4E-47ED-AB9D-843FEA05F2C6}" type="presOf" srcId="{3C296D70-4570-4DE0-ADD7-DE3B975E0317}" destId="{1F2DA453-33AD-4F97-B177-307855DDAE45}" srcOrd="0" destOrd="0" presId="urn:microsoft.com/office/officeart/2009/3/layout/HorizontalOrganizationChart"/>
    <dgm:cxn modelId="{2A0FAC6F-F727-49EB-84C4-A0E841EEC855}" type="presOf" srcId="{484E1213-7A9B-460C-A042-686FED4643D1}" destId="{6DA9D8A7-8EB8-4808-8834-E8A96278FED1}" srcOrd="0" destOrd="0" presId="urn:microsoft.com/office/officeart/2009/3/layout/HorizontalOrganizationChart"/>
    <dgm:cxn modelId="{839DB70F-9EFC-450C-A2F0-AA68B583BF25}" type="presOf" srcId="{46643697-6CB4-4EF6-9E07-88DA5B7F6C92}" destId="{4804C53E-4905-4D4D-B004-A819BC7943C0}" srcOrd="0"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041B9F6B-F934-4300-A61D-4B9C62AC9CA2}" srcId="{06CB2327-FE9E-4679-80A3-A6BE850FEC97}" destId="{AC6BF256-2F4F-4D6D-B75A-F92E2F4088F3}" srcOrd="1" destOrd="0" parTransId="{99F283C5-919D-45CA-B16A-052AA5BA0220}" sibTransId="{53EE5AF4-BF85-4303-89F3-5427423BCE7E}"/>
    <dgm:cxn modelId="{D4FD3731-5F91-4296-9BAB-220521F91928}" type="presOf" srcId="{8BB5A25A-140E-48CF-A80F-13FDB4889A4C}" destId="{2179C6ED-F1FB-4564-BC08-85B05A6D37BD}" srcOrd="0" destOrd="0" presId="urn:microsoft.com/office/officeart/2009/3/layout/HorizontalOrganizationChart"/>
    <dgm:cxn modelId="{34FD1D38-C1FE-4FE4-B4D5-297B8B0C5219}" type="presOf" srcId="{58319411-6729-400D-A273-99CC5800ED56}" destId="{EDFD26D7-660D-420C-B965-7913FC195C93}" srcOrd="0" destOrd="0" presId="urn:microsoft.com/office/officeart/2009/3/layout/HorizontalOrganizationChart"/>
    <dgm:cxn modelId="{803BA656-333B-48FB-A398-8374C933469B}" type="presOf" srcId="{8BB5A25A-140E-48CF-A80F-13FDB4889A4C}" destId="{F9FB31AB-06B4-4FD5-B99F-BA43197C147F}" srcOrd="1" destOrd="0" presId="urn:microsoft.com/office/officeart/2009/3/layout/HorizontalOrganizationChart"/>
    <dgm:cxn modelId="{3D2007CE-E4DB-40AF-90A8-F6A7ADB6EFD3}" type="presOf" srcId="{E6CAAC16-28E1-4D06-B6C8-51A11439D2C2}" destId="{60054938-6819-4A30-8C84-ACD374AE147F}" srcOrd="0" destOrd="0" presId="urn:microsoft.com/office/officeart/2009/3/layout/HorizontalOrganizationChart"/>
    <dgm:cxn modelId="{D244A512-3AA3-46D2-8BF9-2E100EEFAF9B}" type="presOf" srcId="{06CB2327-FE9E-4679-80A3-A6BE850FEC97}" destId="{F3830958-7B71-4049-85FA-AB3626C46F1C}" srcOrd="1" destOrd="0" presId="urn:microsoft.com/office/officeart/2009/3/layout/HorizontalOrganizationChart"/>
    <dgm:cxn modelId="{EB8418EF-D888-4035-8183-E560E82F9731}" type="presOf" srcId="{7A4EC943-FCC3-4CA0-AEBB-5825138E44A5}" destId="{9D85E518-45EC-4057-9B9E-87572B864873}"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21FC4F9E-5757-45F4-BF32-31F7DB96843C}" type="presOf" srcId="{7AD02814-816D-4D80-B721-5F2EC6231B10}" destId="{4E09D5D6-07ED-4B7A-AC12-0C6D09B6B2C7}" srcOrd="1" destOrd="0" presId="urn:microsoft.com/office/officeart/2009/3/layout/HorizontalOrganizationChart"/>
    <dgm:cxn modelId="{72FFE4F8-274F-4D7C-94F8-5CC2E15006BD}" type="presOf" srcId="{99F283C5-919D-45CA-B16A-052AA5BA0220}" destId="{DA17C4E0-23D0-4A2F-8DEE-FCDA6EB8A3B0}"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3D3D0DC8-50CD-4B90-8A19-B1CFD26AA515}" srcId="{58319411-6729-400D-A273-99CC5800ED56}" destId="{8BB5A25A-140E-48CF-A80F-13FDB4889A4C}" srcOrd="0" destOrd="0" parTransId="{E6CAAC16-28E1-4D06-B6C8-51A11439D2C2}" sibTransId="{E0D0F6C6-1D34-4D6B-A381-0597E6A99416}"/>
    <dgm:cxn modelId="{F2709E4F-826B-44FE-9883-AEDB3D9273EC}" type="presOf" srcId="{818F3243-F5F6-4ADA-805F-0A0A18FEFB01}" destId="{2DBEFF05-7A8D-4827-ADC9-84EDD3FBFCC5}" srcOrd="0" destOrd="0" presId="urn:microsoft.com/office/officeart/2009/3/layout/HorizontalOrganizationChart"/>
    <dgm:cxn modelId="{ECB3BC60-57C3-4F74-9658-FAF837B035FB}" type="presOf" srcId="{AC6BF256-2F4F-4D6D-B75A-F92E2F4088F3}" destId="{45D8C32A-BE26-40F9-96A1-42A565A1CA66}" srcOrd="0" destOrd="0" presId="urn:microsoft.com/office/officeart/2009/3/layout/HorizontalOrganizationChart"/>
    <dgm:cxn modelId="{9B6E096C-D861-4EC3-88B7-D442657383C4}" type="presOf" srcId="{CCF92E10-7D60-46DC-A78A-D3C26DB07D43}" destId="{D8065459-26FB-4D4A-B184-FD01772988BD}" srcOrd="0" destOrd="0" presId="urn:microsoft.com/office/officeart/2009/3/layout/HorizontalOrganizationChart"/>
    <dgm:cxn modelId="{30F97CFA-8731-4E31-824C-73AF341571B4}" type="presOf" srcId="{AC6BF256-2F4F-4D6D-B75A-F92E2F4088F3}" destId="{AB62EEC9-65CA-4631-9717-4CF86D73CC2D}" srcOrd="1" destOrd="0" presId="urn:microsoft.com/office/officeart/2009/3/layout/HorizontalOrganizationChart"/>
    <dgm:cxn modelId="{0D2E2E6B-7573-4DB4-8A33-F086781512C1}" srcId="{AC6BF256-2F4F-4D6D-B75A-F92E2F4088F3}" destId="{58319411-6729-400D-A273-99CC5800ED56}" srcOrd="0" destOrd="0" parTransId="{CCF92E10-7D60-46DC-A78A-D3C26DB07D43}" sibTransId="{D1B4ABD6-B381-408B-AF30-E722BD10C8F1}"/>
    <dgm:cxn modelId="{85BE2E4F-1613-4033-9747-893B79F21637}" type="presOf" srcId="{7AD02814-816D-4D80-B721-5F2EC6231B10}" destId="{35C3BE66-4355-4EA8-8C38-0BB6584E3203}" srcOrd="0" destOrd="0" presId="urn:microsoft.com/office/officeart/2009/3/layout/HorizontalOrganizationChart"/>
    <dgm:cxn modelId="{2A6D61A1-8B9B-4147-8B69-669E773788B9}" type="presOf" srcId="{06CB2327-FE9E-4679-80A3-A6BE850FEC97}" destId="{C5DA30F3-99D5-4C52-B79C-DF8C99B03B39}" srcOrd="0" destOrd="0" presId="urn:microsoft.com/office/officeart/2009/3/layout/HorizontalOrganizationChart"/>
    <dgm:cxn modelId="{BF0847B0-BED8-489C-B711-816FFEC91292}" type="presOf" srcId="{60261915-1D14-42E5-81EC-4CE50394E43A}" destId="{032947F6-AAD0-430A-AF42-FB0515C8F18E}" srcOrd="1"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431C14D4-9434-4E48-96C0-916168A423F5}" type="presOf" srcId="{60261915-1D14-42E5-81EC-4CE50394E43A}" destId="{AD48F8FA-8839-4FDA-968E-095B6A595B82}" srcOrd="0" destOrd="0" presId="urn:microsoft.com/office/officeart/2009/3/layout/HorizontalOrganizationChart"/>
    <dgm:cxn modelId="{A4630B03-3480-4509-91C0-382527FAB23F}" type="presParOf" srcId="{9D85E518-45EC-4057-9B9E-87572B864873}" destId="{C2DE4FFA-C7D7-4ABC-94FE-B1E93AD6F9E8}" srcOrd="0" destOrd="0" presId="urn:microsoft.com/office/officeart/2009/3/layout/HorizontalOrganizationChart"/>
    <dgm:cxn modelId="{E2C7B33F-0EDF-44E6-ADB0-8CB25C93D508}" type="presParOf" srcId="{C2DE4FFA-C7D7-4ABC-94FE-B1E93AD6F9E8}" destId="{0A9BD027-74F9-43F9-B47E-6AF8CB8BBB14}" srcOrd="0" destOrd="0" presId="urn:microsoft.com/office/officeart/2009/3/layout/HorizontalOrganizationChart"/>
    <dgm:cxn modelId="{BBC68699-82AD-4847-BD9F-6E9E32343FBE}" type="presParOf" srcId="{0A9BD027-74F9-43F9-B47E-6AF8CB8BBB14}" destId="{C5DA30F3-99D5-4C52-B79C-DF8C99B03B39}" srcOrd="0" destOrd="0" presId="urn:microsoft.com/office/officeart/2009/3/layout/HorizontalOrganizationChart"/>
    <dgm:cxn modelId="{C61B90D5-3007-45AE-900B-815B24D17937}" type="presParOf" srcId="{0A9BD027-74F9-43F9-B47E-6AF8CB8BBB14}" destId="{F3830958-7B71-4049-85FA-AB3626C46F1C}" srcOrd="1" destOrd="0" presId="urn:microsoft.com/office/officeart/2009/3/layout/HorizontalOrganizationChart"/>
    <dgm:cxn modelId="{8BBFFE93-290A-468F-8433-B87465A99B9D}" type="presParOf" srcId="{C2DE4FFA-C7D7-4ABC-94FE-B1E93AD6F9E8}" destId="{F98207F3-0AA0-4DD0-9A95-ACCE3A6E21DB}" srcOrd="1" destOrd="0" presId="urn:microsoft.com/office/officeart/2009/3/layout/HorizontalOrganizationChart"/>
    <dgm:cxn modelId="{9EFFA9A0-CB22-4A2E-BEE4-DEEEE328273D}" type="presParOf" srcId="{F98207F3-0AA0-4DD0-9A95-ACCE3A6E21DB}" destId="{1F2DA453-33AD-4F97-B177-307855DDAE45}" srcOrd="0" destOrd="0" presId="urn:microsoft.com/office/officeart/2009/3/layout/HorizontalOrganizationChart"/>
    <dgm:cxn modelId="{62A6DAF3-038A-44AA-93BF-B9319A98F921}" type="presParOf" srcId="{F98207F3-0AA0-4DD0-9A95-ACCE3A6E21DB}" destId="{009DCE88-B9FA-4AFD-BEBE-67BDF3980107}" srcOrd="1" destOrd="0" presId="urn:microsoft.com/office/officeart/2009/3/layout/HorizontalOrganizationChart"/>
    <dgm:cxn modelId="{340CCEE5-678A-4191-A3FC-82CF798C22DB}" type="presParOf" srcId="{009DCE88-B9FA-4AFD-BEBE-67BDF3980107}" destId="{DD8C12CE-9247-4F9F-B87B-A729EB016319}" srcOrd="0" destOrd="0" presId="urn:microsoft.com/office/officeart/2009/3/layout/HorizontalOrganizationChart"/>
    <dgm:cxn modelId="{5A11E2B7-401F-46DA-B939-907EF5CE755D}" type="presParOf" srcId="{DD8C12CE-9247-4F9F-B87B-A729EB016319}" destId="{4804C53E-4905-4D4D-B004-A819BC7943C0}" srcOrd="0" destOrd="0" presId="urn:microsoft.com/office/officeart/2009/3/layout/HorizontalOrganizationChart"/>
    <dgm:cxn modelId="{3147D5DC-5662-4C65-AA0F-7A461CC8D24C}" type="presParOf" srcId="{DD8C12CE-9247-4F9F-B87B-A729EB016319}" destId="{7F247400-54B0-4D2D-A58A-9A1E71D326E1}" srcOrd="1" destOrd="0" presId="urn:microsoft.com/office/officeart/2009/3/layout/HorizontalOrganizationChart"/>
    <dgm:cxn modelId="{3BBD96D9-841A-4FD8-9DFD-0615DEDCDF11}" type="presParOf" srcId="{009DCE88-B9FA-4AFD-BEBE-67BDF3980107}" destId="{99AC577E-7603-4208-BE78-E6A35569F4D6}" srcOrd="1" destOrd="0" presId="urn:microsoft.com/office/officeart/2009/3/layout/HorizontalOrganizationChart"/>
    <dgm:cxn modelId="{BE7E3AAC-C42F-48E2-9CCE-1E9B5526DD2F}" type="presParOf" srcId="{99AC577E-7603-4208-BE78-E6A35569F4D6}" destId="{2DBEFF05-7A8D-4827-ADC9-84EDD3FBFCC5}" srcOrd="0" destOrd="0" presId="urn:microsoft.com/office/officeart/2009/3/layout/HorizontalOrganizationChart"/>
    <dgm:cxn modelId="{FF92AA84-D281-4082-9681-689798B6AD61}" type="presParOf" srcId="{99AC577E-7603-4208-BE78-E6A35569F4D6}" destId="{BCE74D90-1F6D-4690-A21A-23DF8FFCD6FF}" srcOrd="1" destOrd="0" presId="urn:microsoft.com/office/officeart/2009/3/layout/HorizontalOrganizationChart"/>
    <dgm:cxn modelId="{2CDB9718-9A92-4BEA-97E1-7419DB5450A9}" type="presParOf" srcId="{BCE74D90-1F6D-4690-A21A-23DF8FFCD6FF}" destId="{028C6773-0C07-4907-85C5-A1A5AD2978B1}" srcOrd="0" destOrd="0" presId="urn:microsoft.com/office/officeart/2009/3/layout/HorizontalOrganizationChart"/>
    <dgm:cxn modelId="{B44C9D5E-7125-4F95-9DF9-1C99C45EB488}" type="presParOf" srcId="{028C6773-0C07-4907-85C5-A1A5AD2978B1}" destId="{AD48F8FA-8839-4FDA-968E-095B6A595B82}" srcOrd="0" destOrd="0" presId="urn:microsoft.com/office/officeart/2009/3/layout/HorizontalOrganizationChart"/>
    <dgm:cxn modelId="{514579BB-531F-4265-B7A6-5CED0EB486F5}" type="presParOf" srcId="{028C6773-0C07-4907-85C5-A1A5AD2978B1}" destId="{032947F6-AAD0-430A-AF42-FB0515C8F18E}" srcOrd="1" destOrd="0" presId="urn:microsoft.com/office/officeart/2009/3/layout/HorizontalOrganizationChart"/>
    <dgm:cxn modelId="{9C4A444D-25A3-4FAA-93CA-48E84C3CD40B}" type="presParOf" srcId="{BCE74D90-1F6D-4690-A21A-23DF8FFCD6FF}" destId="{5C4EF0FE-03CC-496D-9599-8BA0DC74C849}" srcOrd="1" destOrd="0" presId="urn:microsoft.com/office/officeart/2009/3/layout/HorizontalOrganizationChart"/>
    <dgm:cxn modelId="{D2F1BCBB-CCAE-4079-829B-6ECC347AA14B}" type="presParOf" srcId="{5C4EF0FE-03CC-496D-9599-8BA0DC74C849}" destId="{6DA9D8A7-8EB8-4808-8834-E8A96278FED1}" srcOrd="0" destOrd="0" presId="urn:microsoft.com/office/officeart/2009/3/layout/HorizontalOrganizationChart"/>
    <dgm:cxn modelId="{8AC7340C-4807-41AB-993D-4BE88398432A}" type="presParOf" srcId="{5C4EF0FE-03CC-496D-9599-8BA0DC74C849}" destId="{D38B0451-CF8F-49D7-87D2-F5D58317CF5E}" srcOrd="1" destOrd="0" presId="urn:microsoft.com/office/officeart/2009/3/layout/HorizontalOrganizationChart"/>
    <dgm:cxn modelId="{11E526CF-0912-41F4-AC0A-A7DF3237251C}" type="presParOf" srcId="{D38B0451-CF8F-49D7-87D2-F5D58317CF5E}" destId="{3A918B15-F380-4B80-9865-BAF17F4D0FE3}" srcOrd="0" destOrd="0" presId="urn:microsoft.com/office/officeart/2009/3/layout/HorizontalOrganizationChart"/>
    <dgm:cxn modelId="{0C87E48D-DAC9-4299-8C28-3E46DF04BBE0}" type="presParOf" srcId="{3A918B15-F380-4B80-9865-BAF17F4D0FE3}" destId="{35C3BE66-4355-4EA8-8C38-0BB6584E3203}" srcOrd="0" destOrd="0" presId="urn:microsoft.com/office/officeart/2009/3/layout/HorizontalOrganizationChart"/>
    <dgm:cxn modelId="{0E4F4332-8DF5-4213-B73C-96F5FBD9D56E}" type="presParOf" srcId="{3A918B15-F380-4B80-9865-BAF17F4D0FE3}" destId="{4E09D5D6-07ED-4B7A-AC12-0C6D09B6B2C7}" srcOrd="1" destOrd="0" presId="urn:microsoft.com/office/officeart/2009/3/layout/HorizontalOrganizationChart"/>
    <dgm:cxn modelId="{6692AB5A-7250-45E6-A257-8848D924934F}" type="presParOf" srcId="{D38B0451-CF8F-49D7-87D2-F5D58317CF5E}" destId="{898E2FA2-AF19-487B-B6E6-91A7147E4E78}" srcOrd="1" destOrd="0" presId="urn:microsoft.com/office/officeart/2009/3/layout/HorizontalOrganizationChart"/>
    <dgm:cxn modelId="{A06678CF-7E0E-40DA-961A-F2FA7D5F8FB2}" type="presParOf" srcId="{D38B0451-CF8F-49D7-87D2-F5D58317CF5E}" destId="{C6671B16-9988-42E3-BB01-F746A37BBCDD}" srcOrd="2" destOrd="0" presId="urn:microsoft.com/office/officeart/2009/3/layout/HorizontalOrganizationChart"/>
    <dgm:cxn modelId="{18C91748-0DD4-4D26-B200-937CE136C50E}" type="presParOf" srcId="{BCE74D90-1F6D-4690-A21A-23DF8FFCD6FF}" destId="{2519C043-4C5D-4671-B5C4-CB1EC599C91C}" srcOrd="2" destOrd="0" presId="urn:microsoft.com/office/officeart/2009/3/layout/HorizontalOrganizationChart"/>
    <dgm:cxn modelId="{CC76E0B0-9468-4046-B411-E3916AB5AFAE}" type="presParOf" srcId="{009DCE88-B9FA-4AFD-BEBE-67BDF3980107}" destId="{7BB78DE8-5483-43C9-940F-F4ABD1485CA1}" srcOrd="2" destOrd="0" presId="urn:microsoft.com/office/officeart/2009/3/layout/HorizontalOrganizationChart"/>
    <dgm:cxn modelId="{E8C7C91F-D6AD-4443-8726-7163E0E87B16}" type="presParOf" srcId="{F98207F3-0AA0-4DD0-9A95-ACCE3A6E21DB}" destId="{DA17C4E0-23D0-4A2F-8DEE-FCDA6EB8A3B0}" srcOrd="2" destOrd="0" presId="urn:microsoft.com/office/officeart/2009/3/layout/HorizontalOrganizationChart"/>
    <dgm:cxn modelId="{333BCF6B-8958-4A23-ADCF-B9EF35DC8D4F}" type="presParOf" srcId="{F98207F3-0AA0-4DD0-9A95-ACCE3A6E21DB}" destId="{8C954A80-AA6F-4489-B98C-8FA8658A80CC}" srcOrd="3" destOrd="0" presId="urn:microsoft.com/office/officeart/2009/3/layout/HorizontalOrganizationChart"/>
    <dgm:cxn modelId="{4ADCCE1C-B9D9-4A5D-A0E7-AB34063C82EE}" type="presParOf" srcId="{8C954A80-AA6F-4489-B98C-8FA8658A80CC}" destId="{96DEA06B-2BF5-4EDB-B5E9-8A1A8B598B6A}" srcOrd="0" destOrd="0" presId="urn:microsoft.com/office/officeart/2009/3/layout/HorizontalOrganizationChart"/>
    <dgm:cxn modelId="{E337AD8B-C3E3-4291-9E75-2B665D7461B6}" type="presParOf" srcId="{96DEA06B-2BF5-4EDB-B5E9-8A1A8B598B6A}" destId="{45D8C32A-BE26-40F9-96A1-42A565A1CA66}" srcOrd="0" destOrd="0" presId="urn:microsoft.com/office/officeart/2009/3/layout/HorizontalOrganizationChart"/>
    <dgm:cxn modelId="{B5A2F9D2-C602-4F50-9544-3EA2929E8398}" type="presParOf" srcId="{96DEA06B-2BF5-4EDB-B5E9-8A1A8B598B6A}" destId="{AB62EEC9-65CA-4631-9717-4CF86D73CC2D}" srcOrd="1" destOrd="0" presId="urn:microsoft.com/office/officeart/2009/3/layout/HorizontalOrganizationChart"/>
    <dgm:cxn modelId="{A2FA04CF-DF20-4F81-9DE8-E26C8B69864D}" type="presParOf" srcId="{8C954A80-AA6F-4489-B98C-8FA8658A80CC}" destId="{2782318B-13EC-4AE7-A5D9-5F405227E62B}" srcOrd="1" destOrd="0" presId="urn:microsoft.com/office/officeart/2009/3/layout/HorizontalOrganizationChart"/>
    <dgm:cxn modelId="{F59FA734-E62F-4AD2-BCBD-390E483F46CE}" type="presParOf" srcId="{2782318B-13EC-4AE7-A5D9-5F405227E62B}" destId="{D8065459-26FB-4D4A-B184-FD01772988BD}" srcOrd="0" destOrd="0" presId="urn:microsoft.com/office/officeart/2009/3/layout/HorizontalOrganizationChart"/>
    <dgm:cxn modelId="{9601BA7F-3F08-4D62-A3C0-8F104BB5A7C4}" type="presParOf" srcId="{2782318B-13EC-4AE7-A5D9-5F405227E62B}" destId="{ACAF08B7-231E-4B7D-8E1E-3A6CD3C4ECB1}" srcOrd="1" destOrd="0" presId="urn:microsoft.com/office/officeart/2009/3/layout/HorizontalOrganizationChart"/>
    <dgm:cxn modelId="{8BE647B1-C6C2-4C2C-ADB6-0494DB544EC6}" type="presParOf" srcId="{ACAF08B7-231E-4B7D-8E1E-3A6CD3C4ECB1}" destId="{483B32DC-C9E4-440A-9AF5-971CF279158A}" srcOrd="0" destOrd="0" presId="urn:microsoft.com/office/officeart/2009/3/layout/HorizontalOrganizationChart"/>
    <dgm:cxn modelId="{4F2695AE-049E-4E81-9B99-C932FEC76EAF}" type="presParOf" srcId="{483B32DC-C9E4-440A-9AF5-971CF279158A}" destId="{EDFD26D7-660D-420C-B965-7913FC195C93}" srcOrd="0" destOrd="0" presId="urn:microsoft.com/office/officeart/2009/3/layout/HorizontalOrganizationChart"/>
    <dgm:cxn modelId="{B36A2906-B79A-4676-827F-DA1D830041D4}" type="presParOf" srcId="{483B32DC-C9E4-440A-9AF5-971CF279158A}" destId="{A6B5529B-F787-4BF3-A11A-D6C573FFB4EE}" srcOrd="1" destOrd="0" presId="urn:microsoft.com/office/officeart/2009/3/layout/HorizontalOrganizationChart"/>
    <dgm:cxn modelId="{AA6DD2A7-EF94-4670-B1FF-312D8C139FBB}" type="presParOf" srcId="{ACAF08B7-231E-4B7D-8E1E-3A6CD3C4ECB1}" destId="{E986F351-3CBD-4374-B733-AD973D961088}" srcOrd="1" destOrd="0" presId="urn:microsoft.com/office/officeart/2009/3/layout/HorizontalOrganizationChart"/>
    <dgm:cxn modelId="{FA2DF103-0626-4547-840B-687E25A3B47D}" type="presParOf" srcId="{E986F351-3CBD-4374-B733-AD973D961088}" destId="{60054938-6819-4A30-8C84-ACD374AE147F}" srcOrd="0" destOrd="0" presId="urn:microsoft.com/office/officeart/2009/3/layout/HorizontalOrganizationChart"/>
    <dgm:cxn modelId="{CB174965-75B1-4DD9-9F29-5BAF059D0162}" type="presParOf" srcId="{E986F351-3CBD-4374-B733-AD973D961088}" destId="{A46D0A5E-E29A-4B12-8F19-7335EBC966EC}" srcOrd="1" destOrd="0" presId="urn:microsoft.com/office/officeart/2009/3/layout/HorizontalOrganizationChart"/>
    <dgm:cxn modelId="{FEBD208B-B224-4111-A91F-5C0A50B9DA89}" type="presParOf" srcId="{A46D0A5E-E29A-4B12-8F19-7335EBC966EC}" destId="{EE0B0B76-9C80-4232-8345-DFE2F0523ABB}" srcOrd="0" destOrd="0" presId="urn:microsoft.com/office/officeart/2009/3/layout/HorizontalOrganizationChart"/>
    <dgm:cxn modelId="{969C867D-32BA-4F57-8570-E4C5B4C14650}" type="presParOf" srcId="{EE0B0B76-9C80-4232-8345-DFE2F0523ABB}" destId="{2179C6ED-F1FB-4564-BC08-85B05A6D37BD}" srcOrd="0" destOrd="0" presId="urn:microsoft.com/office/officeart/2009/3/layout/HorizontalOrganizationChart"/>
    <dgm:cxn modelId="{7A184AA2-FAE8-429F-8A63-A72629D3B7BE}" type="presParOf" srcId="{EE0B0B76-9C80-4232-8345-DFE2F0523ABB}" destId="{F9FB31AB-06B4-4FD5-B99F-BA43197C147F}" srcOrd="1" destOrd="0" presId="urn:microsoft.com/office/officeart/2009/3/layout/HorizontalOrganizationChart"/>
    <dgm:cxn modelId="{ACA46D79-0198-4E6C-89A6-1535A4756B1B}" type="presParOf" srcId="{A46D0A5E-E29A-4B12-8F19-7335EBC966EC}" destId="{9B757E4D-FA2E-4515-9F12-1B961900D83A}" srcOrd="1" destOrd="0" presId="urn:microsoft.com/office/officeart/2009/3/layout/HorizontalOrganizationChart"/>
    <dgm:cxn modelId="{588EF9F3-F7F8-4A92-BF54-DB46A122CB43}" type="presParOf" srcId="{A46D0A5E-E29A-4B12-8F19-7335EBC966EC}" destId="{A0EB5FDB-3CCE-4B27-BC31-C282DEB857F7}" srcOrd="2" destOrd="0" presId="urn:microsoft.com/office/officeart/2009/3/layout/HorizontalOrganizationChart"/>
    <dgm:cxn modelId="{FB14CFD7-DC00-454F-BB79-4DA42D36F302}" type="presParOf" srcId="{ACAF08B7-231E-4B7D-8E1E-3A6CD3C4ECB1}" destId="{563053C5-E6B5-4267-A696-A0F71F7F3FE7}" srcOrd="2" destOrd="0" presId="urn:microsoft.com/office/officeart/2009/3/layout/HorizontalOrganizationChart"/>
    <dgm:cxn modelId="{A5757696-178E-447D-BAB0-1086A052754B}" type="presParOf" srcId="{8C954A80-AA6F-4489-B98C-8FA8658A80CC}" destId="{8382D50E-92D5-4C11-926B-C59D79CEF39A}" srcOrd="2" destOrd="0" presId="urn:microsoft.com/office/officeart/2009/3/layout/HorizontalOrganizationChart"/>
    <dgm:cxn modelId="{C2FE8336-E490-4E1E-B7E9-D73217D8FA5F}"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Solver</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b="1" dirty="0" smtClean="0">
              <a:solidFill>
                <a:schemeClr val="bg1"/>
              </a:solidFill>
              <a:latin typeface="LM Roman 12" panose="00000500000000000000" pitchFamily="50" charset="0"/>
            </a:rPr>
            <a:t>RANS</a:t>
          </a:r>
          <a:endParaRPr lang="en-GB" b="1"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LES</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mc:AlternateContent xmlns:mc="http://schemas.openxmlformats.org/markup-compatibility/2006" xmlns:a14="http://schemas.microsoft.com/office/drawing/2010/main">
      <mc:Choice Requires="a14">
        <dgm:pt modelId="{60261915-1D14-42E5-81EC-4CE50394E43A}">
          <dgm:prSet phldrT="[Texto]"/>
          <dgm:spPr>
            <a:solidFill>
              <a:schemeClr val="accent1">
                <a:lumMod val="50000"/>
                <a:alpha val="4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𝑘</m:t>
                    </m:r>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𝜖</m:t>
                    </m:r>
                  </m:oMath>
                </m:oMathPara>
              </a14:m>
              <a:endParaRPr lang="en-GB" dirty="0">
                <a:solidFill>
                  <a:schemeClr val="bg1"/>
                </a:solidFill>
                <a:latin typeface="LM Roman 12" panose="00000500000000000000" pitchFamily="50" charset="0"/>
              </a:endParaRPr>
            </a:p>
          </dgm:t>
        </dgm:pt>
      </mc:Choice>
      <mc:Fallback xmlns="">
        <dgm:pt modelId="{60261915-1D14-42E5-81EC-4CE50394E43A}">
          <dgm:prSet phldrT="[Texto]"/>
          <dgm:spPr>
            <a:solidFill>
              <a:schemeClr val="accent1">
                <a:lumMod val="50000"/>
                <a:alpha val="40000"/>
              </a:schemeClr>
            </a:solidFill>
          </dgm:spPr>
          <dgm:t>
            <a:bodyPr/>
            <a:lstStyle/>
            <a:p>
              <a:pPr>
                <a:lnSpc>
                  <a:spcPct val="100000"/>
                </a:lnSpc>
              </a:pPr>
              <a:r>
                <a:rPr lang="es-ES" b="0" i="0" smtClean="0">
                  <a:solidFill>
                    <a:schemeClr val="bg1"/>
                  </a:solidFill>
                  <a:latin typeface="Cambria Math" panose="02040503050406030204" pitchFamily="18" charset="0"/>
                </a:rPr>
                <a:t>𝑘−𝜖</a:t>
              </a:r>
              <a:endParaRPr lang="en-GB" dirty="0">
                <a:solidFill>
                  <a:schemeClr val="bg1"/>
                </a:solidFill>
                <a:latin typeface="LM Roman 12" panose="00000500000000000000" pitchFamily="50" charset="0"/>
              </a:endParaRPr>
            </a:p>
          </dgm:t>
        </dgm:pt>
      </mc:Fallback>
    </mc:AlternateConten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99684FB2-125E-4295-ABDF-723EA63424AC}">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DNS</a:t>
          </a:r>
          <a:endParaRPr lang="en-GB" dirty="0">
            <a:solidFill>
              <a:schemeClr val="bg1"/>
            </a:solidFill>
            <a:latin typeface="LM Roman 12" panose="00000500000000000000" pitchFamily="50" charset="0"/>
          </a:endParaRPr>
        </a:p>
      </dgm:t>
    </dgm:pt>
    <dgm:pt modelId="{F76BCE16-0B77-4840-AD4E-81D996055DFE}" type="parTrans" cxnId="{86151960-13C0-4D08-895E-7858E14CBCDD}">
      <dgm:prSet/>
      <dgm:spPr/>
      <dgm:t>
        <a:bodyPr/>
        <a:lstStyle/>
        <a:p>
          <a:endParaRPr lang="en-GB"/>
        </a:p>
      </dgm:t>
    </dgm:pt>
    <dgm:pt modelId="{28C04C1C-DB39-4F78-84D6-AC012E5A4547}" type="sibTrans" cxnId="{86151960-13C0-4D08-895E-7858E14CBCDD}">
      <dgm:prSet/>
      <dgm:spPr/>
      <dgm:t>
        <a:bodyPr/>
        <a:lstStyle/>
        <a:p>
          <a:endParaRPr lang="en-GB"/>
        </a:p>
      </dgm:t>
    </dgm:pt>
    <mc:AlternateContent xmlns:mc="http://schemas.openxmlformats.org/markup-compatibility/2006" xmlns:a14="http://schemas.microsoft.com/office/drawing/2010/main">
      <mc:Choice Requires="a14">
        <dgm:pt modelId="{6561C9EB-269D-403D-BAFE-0EA95949B964}">
          <dgm:prSet phldrT="[Texto]"/>
          <dgm:spPr>
            <a:solidFill>
              <a:schemeClr val="accent1">
                <a:lumMod val="50000"/>
                <a:alpha val="4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𝑘</m:t>
                    </m:r>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𝜔</m:t>
                    </m:r>
                  </m:oMath>
                </m:oMathPara>
              </a14:m>
              <a:endParaRPr lang="en-GB" dirty="0">
                <a:solidFill>
                  <a:schemeClr val="bg1"/>
                </a:solidFill>
                <a:latin typeface="LM Roman 12" panose="00000500000000000000" pitchFamily="50" charset="0"/>
              </a:endParaRPr>
            </a:p>
          </dgm:t>
        </dgm:pt>
      </mc:Choice>
      <mc:Fallback xmlns="">
        <dgm:pt modelId="{6561C9EB-269D-403D-BAFE-0EA95949B964}">
          <dgm:prSet phldrT="[Texto]"/>
          <dgm:spPr>
            <a:solidFill>
              <a:schemeClr val="accent1">
                <a:lumMod val="50000"/>
                <a:alpha val="40000"/>
              </a:schemeClr>
            </a:solidFill>
          </dgm:spPr>
          <dgm:t>
            <a:bodyPr/>
            <a:lstStyle/>
            <a:p>
              <a:pPr>
                <a:lnSpc>
                  <a:spcPct val="100000"/>
                </a:lnSpc>
              </a:pPr>
              <a:r>
                <a:rPr lang="es-ES" b="0" i="0" smtClean="0">
                  <a:solidFill>
                    <a:schemeClr val="bg1"/>
                  </a:solidFill>
                  <a:latin typeface="Cambria Math" panose="02040503050406030204" pitchFamily="18" charset="0"/>
                </a:rPr>
                <a:t>𝑘−𝜔</a:t>
              </a:r>
              <a:endParaRPr lang="en-GB" dirty="0">
                <a:solidFill>
                  <a:schemeClr val="bg1"/>
                </a:solidFill>
                <a:latin typeface="LM Roman 12" panose="00000500000000000000" pitchFamily="50" charset="0"/>
              </a:endParaRPr>
            </a:p>
          </dgm:t>
        </dgm:pt>
      </mc:Fallback>
    </mc:AlternateContent>
    <dgm:pt modelId="{02960C3B-A70F-44A8-A1A7-56283DFF3BE4}" type="parTrans" cxnId="{03F30569-5D89-41EE-B96A-34BD2FE3D9DC}">
      <dgm:prSet/>
      <dgm:spPr/>
      <dgm:t>
        <a:bodyPr/>
        <a:lstStyle/>
        <a:p>
          <a:endParaRPr lang="en-GB"/>
        </a:p>
      </dgm:t>
    </dgm:pt>
    <dgm:pt modelId="{41B6CDC1-92A1-4B39-901C-A3EC7790BF44}" type="sibTrans" cxnId="{03F30569-5D89-41EE-B96A-34BD2FE3D9DC}">
      <dgm:prSet/>
      <dgm:spPr/>
      <dgm:t>
        <a:bodyPr/>
        <a:lstStyle/>
        <a:p>
          <a:endParaRPr lang="en-GB"/>
        </a:p>
      </dgm:t>
    </dgm:pt>
    <mc:AlternateContent xmlns:mc="http://schemas.openxmlformats.org/markup-compatibility/2006" xmlns:a14="http://schemas.microsoft.com/office/drawing/2010/main">
      <mc:Choice Requires="a14">
        <dgm:pt modelId="{36DE412A-60E7-464C-BF82-09A18373F97E}">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r>
                      <a:rPr lang="es-ES" b="1" i="1" smtClean="0">
                        <a:solidFill>
                          <a:schemeClr val="bg1"/>
                        </a:solidFill>
                        <a:latin typeface="Cambria Math" panose="02040503050406030204" pitchFamily="18" charset="0"/>
                      </a:rPr>
                      <m:t>𝒌</m:t>
                    </m:r>
                    <m:r>
                      <a:rPr lang="es-ES" b="1" i="1" smtClean="0">
                        <a:solidFill>
                          <a:schemeClr val="bg1"/>
                        </a:solidFill>
                        <a:latin typeface="Cambria Math" panose="02040503050406030204" pitchFamily="18" charset="0"/>
                      </a:rPr>
                      <m:t>−</m:t>
                    </m:r>
                    <m:r>
                      <a:rPr lang="es-ES" b="1" i="1" smtClean="0">
                        <a:solidFill>
                          <a:schemeClr val="bg1"/>
                        </a:solidFill>
                        <a:latin typeface="Cambria Math" panose="02040503050406030204" pitchFamily="18" charset="0"/>
                      </a:rPr>
                      <m:t>𝝎</m:t>
                    </m:r>
                    <m:r>
                      <a:rPr lang="es-ES" b="1" i="1" smtClean="0">
                        <a:solidFill>
                          <a:schemeClr val="bg1"/>
                        </a:solidFill>
                        <a:latin typeface="Cambria Math" panose="02040503050406030204" pitchFamily="18" charset="0"/>
                      </a:rPr>
                      <m:t> </m:t>
                    </m:r>
                    <m:r>
                      <a:rPr lang="es-ES" b="1" i="1" smtClean="0">
                        <a:solidFill>
                          <a:schemeClr val="bg1"/>
                        </a:solidFill>
                        <a:latin typeface="Cambria Math" panose="02040503050406030204" pitchFamily="18" charset="0"/>
                      </a:rPr>
                      <m:t>𝑺𝑺𝑻</m:t>
                    </m:r>
                  </m:oMath>
                </m:oMathPara>
              </a14:m>
              <a:endParaRPr lang="en-GB" b="1" dirty="0">
                <a:solidFill>
                  <a:schemeClr val="bg1"/>
                </a:solidFill>
                <a:latin typeface="LM Roman 12" panose="00000500000000000000" pitchFamily="50" charset="0"/>
              </a:endParaRPr>
            </a:p>
          </dgm:t>
        </dgm:pt>
      </mc:Choice>
      <mc:Fallback xmlns="">
        <dgm:pt modelId="{36DE412A-60E7-464C-BF82-09A18373F97E}">
          <dgm:prSet phldrT="[Texto]"/>
          <dgm:spPr>
            <a:solidFill>
              <a:schemeClr val="accent1">
                <a:lumMod val="50000"/>
              </a:schemeClr>
            </a:solidFill>
          </dgm:spPr>
          <dgm:t>
            <a:bodyPr/>
            <a:lstStyle/>
            <a:p>
              <a:pPr>
                <a:lnSpc>
                  <a:spcPct val="100000"/>
                </a:lnSpc>
              </a:pPr>
              <a:r>
                <a:rPr lang="es-ES" b="1" i="0" smtClean="0">
                  <a:solidFill>
                    <a:schemeClr val="bg1"/>
                  </a:solidFill>
                  <a:latin typeface="Cambria Math" panose="02040503050406030204" pitchFamily="18" charset="0"/>
                </a:rPr>
                <a:t>𝒌−𝝎 𝑺𝑺𝑻</a:t>
              </a:r>
              <a:endParaRPr lang="en-GB" b="1" dirty="0">
                <a:solidFill>
                  <a:schemeClr val="bg1"/>
                </a:solidFill>
                <a:latin typeface="LM Roman 12" panose="00000500000000000000" pitchFamily="50" charset="0"/>
              </a:endParaRPr>
            </a:p>
          </dgm:t>
        </dgm:pt>
      </mc:Fallback>
    </mc:AlternateContent>
    <dgm:pt modelId="{BAA57714-47C5-4BCC-9750-4454688BA48F}" type="parTrans" cxnId="{4D3CF1DC-6CD4-4D8C-A548-408BA64A4C83}">
      <dgm:prSet/>
      <dgm:spPr/>
      <dgm:t>
        <a:bodyPr/>
        <a:lstStyle/>
        <a:p>
          <a:endParaRPr lang="en-GB"/>
        </a:p>
      </dgm:t>
    </dgm:pt>
    <dgm:pt modelId="{9B3678F0-F911-48F4-97F8-C56ED5AEB8B9}" type="sibTrans" cxnId="{4D3CF1DC-6CD4-4D8C-A548-408BA64A4C83}">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3"/>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3">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3"/>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3"/>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3">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3"/>
      <dgm:spPr/>
      <dgm:t>
        <a:bodyPr/>
        <a:lstStyle/>
        <a:p>
          <a:endParaRPr lang="en-GB"/>
        </a:p>
      </dgm:t>
    </dgm:pt>
    <dgm:pt modelId="{5C4EF0FE-03CC-496D-9599-8BA0DC74C849}" type="pres">
      <dgm:prSet presAssocID="{60261915-1D14-42E5-81EC-4CE50394E43A}" presName="hierChild4" presStyleCnt="0"/>
      <dgm:spPr/>
    </dgm:pt>
    <dgm:pt modelId="{2519C043-4C5D-4671-B5C4-CB1EC599C91C}" type="pres">
      <dgm:prSet presAssocID="{60261915-1D14-42E5-81EC-4CE50394E43A}" presName="hierChild5" presStyleCnt="0"/>
      <dgm:spPr/>
    </dgm:pt>
    <dgm:pt modelId="{92EFDD73-7B8B-4A01-B086-BE4978CC478E}" type="pres">
      <dgm:prSet presAssocID="{02960C3B-A70F-44A8-A1A7-56283DFF3BE4}" presName="Name64" presStyleLbl="parChTrans1D3" presStyleIdx="1" presStyleCnt="3"/>
      <dgm:spPr/>
      <dgm:t>
        <a:bodyPr/>
        <a:lstStyle/>
        <a:p>
          <a:endParaRPr lang="en-GB"/>
        </a:p>
      </dgm:t>
    </dgm:pt>
    <dgm:pt modelId="{A280DDA0-BA3A-4999-B5DE-FFE10BC7625C}" type="pres">
      <dgm:prSet presAssocID="{6561C9EB-269D-403D-BAFE-0EA95949B964}" presName="hierRoot2" presStyleCnt="0">
        <dgm:presLayoutVars>
          <dgm:hierBranch val="init"/>
        </dgm:presLayoutVars>
      </dgm:prSet>
      <dgm:spPr/>
    </dgm:pt>
    <dgm:pt modelId="{707B97A0-7D1F-47E1-8E4B-B8362228C650}" type="pres">
      <dgm:prSet presAssocID="{6561C9EB-269D-403D-BAFE-0EA95949B964}" presName="rootComposite" presStyleCnt="0"/>
      <dgm:spPr/>
    </dgm:pt>
    <dgm:pt modelId="{D32D8EF5-CF71-440B-AE70-B67F01546676}" type="pres">
      <dgm:prSet presAssocID="{6561C9EB-269D-403D-BAFE-0EA95949B964}" presName="rootText" presStyleLbl="node3" presStyleIdx="1" presStyleCnt="3">
        <dgm:presLayoutVars>
          <dgm:chPref val="3"/>
        </dgm:presLayoutVars>
      </dgm:prSet>
      <dgm:spPr/>
      <dgm:t>
        <a:bodyPr/>
        <a:lstStyle/>
        <a:p>
          <a:endParaRPr lang="en-GB"/>
        </a:p>
      </dgm:t>
    </dgm:pt>
    <dgm:pt modelId="{D467BCC0-B304-41DF-9139-C1304BE0FA4B}" type="pres">
      <dgm:prSet presAssocID="{6561C9EB-269D-403D-BAFE-0EA95949B964}" presName="rootConnector" presStyleLbl="node3" presStyleIdx="1" presStyleCnt="3"/>
      <dgm:spPr/>
      <dgm:t>
        <a:bodyPr/>
        <a:lstStyle/>
        <a:p>
          <a:endParaRPr lang="en-GB"/>
        </a:p>
      </dgm:t>
    </dgm:pt>
    <dgm:pt modelId="{E7DFD740-5B28-42F2-AA3B-BDEC5A3935F7}" type="pres">
      <dgm:prSet presAssocID="{6561C9EB-269D-403D-BAFE-0EA95949B964}" presName="hierChild4" presStyleCnt="0"/>
      <dgm:spPr/>
    </dgm:pt>
    <dgm:pt modelId="{22EC767D-9604-450F-8951-31CB1B981237}" type="pres">
      <dgm:prSet presAssocID="{6561C9EB-269D-403D-BAFE-0EA95949B964}" presName="hierChild5" presStyleCnt="0"/>
      <dgm:spPr/>
    </dgm:pt>
    <dgm:pt modelId="{CC16536F-8001-413C-80DD-A6A30CEF795F}" type="pres">
      <dgm:prSet presAssocID="{BAA57714-47C5-4BCC-9750-4454688BA48F}" presName="Name64" presStyleLbl="parChTrans1D3" presStyleIdx="2" presStyleCnt="3"/>
      <dgm:spPr/>
      <dgm:t>
        <a:bodyPr/>
        <a:lstStyle/>
        <a:p>
          <a:endParaRPr lang="en-GB"/>
        </a:p>
      </dgm:t>
    </dgm:pt>
    <dgm:pt modelId="{CD965A34-926D-41DF-B89B-F1AEC3040F64}" type="pres">
      <dgm:prSet presAssocID="{36DE412A-60E7-464C-BF82-09A18373F97E}" presName="hierRoot2" presStyleCnt="0">
        <dgm:presLayoutVars>
          <dgm:hierBranch val="init"/>
        </dgm:presLayoutVars>
      </dgm:prSet>
      <dgm:spPr/>
    </dgm:pt>
    <dgm:pt modelId="{FBEB2A32-3B44-4216-B039-17B7CB9F8627}" type="pres">
      <dgm:prSet presAssocID="{36DE412A-60E7-464C-BF82-09A18373F97E}" presName="rootComposite" presStyleCnt="0"/>
      <dgm:spPr/>
    </dgm:pt>
    <dgm:pt modelId="{690C8F46-5CA4-4350-9C7A-8E5B2FCDFF53}" type="pres">
      <dgm:prSet presAssocID="{36DE412A-60E7-464C-BF82-09A18373F97E}" presName="rootText" presStyleLbl="node3" presStyleIdx="2" presStyleCnt="3">
        <dgm:presLayoutVars>
          <dgm:chPref val="3"/>
        </dgm:presLayoutVars>
      </dgm:prSet>
      <dgm:spPr/>
      <dgm:t>
        <a:bodyPr/>
        <a:lstStyle/>
        <a:p>
          <a:endParaRPr lang="en-GB"/>
        </a:p>
      </dgm:t>
    </dgm:pt>
    <dgm:pt modelId="{3A5BEF59-6ECA-440D-8695-3C968078E486}" type="pres">
      <dgm:prSet presAssocID="{36DE412A-60E7-464C-BF82-09A18373F97E}" presName="rootConnector" presStyleLbl="node3" presStyleIdx="2" presStyleCnt="3"/>
      <dgm:spPr/>
      <dgm:t>
        <a:bodyPr/>
        <a:lstStyle/>
        <a:p>
          <a:endParaRPr lang="en-GB"/>
        </a:p>
      </dgm:t>
    </dgm:pt>
    <dgm:pt modelId="{356CF738-BBE8-4B25-97D8-BF9418F01DAF}" type="pres">
      <dgm:prSet presAssocID="{36DE412A-60E7-464C-BF82-09A18373F97E}" presName="hierChild4" presStyleCnt="0"/>
      <dgm:spPr/>
    </dgm:pt>
    <dgm:pt modelId="{04EDFCDE-AA66-4F3D-82CC-17FA7D1C55E9}" type="pres">
      <dgm:prSet presAssocID="{36DE412A-60E7-464C-BF82-09A18373F97E}"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3"/>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3">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3"/>
      <dgm:spPr/>
      <dgm:t>
        <a:bodyPr/>
        <a:lstStyle/>
        <a:p>
          <a:endParaRPr lang="en-GB"/>
        </a:p>
      </dgm:t>
    </dgm:pt>
    <dgm:pt modelId="{2782318B-13EC-4AE7-A5D9-5F405227E62B}" type="pres">
      <dgm:prSet presAssocID="{AC6BF256-2F4F-4D6D-B75A-F92E2F4088F3}" presName="hierChild4" presStyleCnt="0"/>
      <dgm:spPr/>
    </dgm:pt>
    <dgm:pt modelId="{8382D50E-92D5-4C11-926B-C59D79CEF39A}" type="pres">
      <dgm:prSet presAssocID="{AC6BF256-2F4F-4D6D-B75A-F92E2F4088F3}" presName="hierChild5" presStyleCnt="0"/>
      <dgm:spPr/>
    </dgm:pt>
    <dgm:pt modelId="{2657AB8C-B721-447A-928C-FCE639EDD21E}" type="pres">
      <dgm:prSet presAssocID="{F76BCE16-0B77-4840-AD4E-81D996055DFE}" presName="Name64" presStyleLbl="parChTrans1D2" presStyleIdx="2" presStyleCnt="3"/>
      <dgm:spPr/>
      <dgm:t>
        <a:bodyPr/>
        <a:lstStyle/>
        <a:p>
          <a:endParaRPr lang="en-GB"/>
        </a:p>
      </dgm:t>
    </dgm:pt>
    <dgm:pt modelId="{7773F99B-93A3-4246-BFE6-12BAFB824F82}" type="pres">
      <dgm:prSet presAssocID="{99684FB2-125E-4295-ABDF-723EA63424AC}" presName="hierRoot2" presStyleCnt="0">
        <dgm:presLayoutVars>
          <dgm:hierBranch val="init"/>
        </dgm:presLayoutVars>
      </dgm:prSet>
      <dgm:spPr/>
    </dgm:pt>
    <dgm:pt modelId="{B37991E2-7F7D-4E7E-A58D-B9CC2B90EBE4}" type="pres">
      <dgm:prSet presAssocID="{99684FB2-125E-4295-ABDF-723EA63424AC}" presName="rootComposite" presStyleCnt="0"/>
      <dgm:spPr/>
    </dgm:pt>
    <dgm:pt modelId="{3597B15A-6413-4219-987D-6EDE090EE447}" type="pres">
      <dgm:prSet presAssocID="{99684FB2-125E-4295-ABDF-723EA63424AC}" presName="rootText" presStyleLbl="node2" presStyleIdx="2" presStyleCnt="3">
        <dgm:presLayoutVars>
          <dgm:chPref val="3"/>
        </dgm:presLayoutVars>
      </dgm:prSet>
      <dgm:spPr/>
      <dgm:t>
        <a:bodyPr/>
        <a:lstStyle/>
        <a:p>
          <a:endParaRPr lang="en-GB"/>
        </a:p>
      </dgm:t>
    </dgm:pt>
    <dgm:pt modelId="{2E547297-D107-4E81-81F5-3FF077ADEF66}" type="pres">
      <dgm:prSet presAssocID="{99684FB2-125E-4295-ABDF-723EA63424AC}" presName="rootConnector" presStyleLbl="node2" presStyleIdx="2" presStyleCnt="3"/>
      <dgm:spPr/>
      <dgm:t>
        <a:bodyPr/>
        <a:lstStyle/>
        <a:p>
          <a:endParaRPr lang="en-GB"/>
        </a:p>
      </dgm:t>
    </dgm:pt>
    <dgm:pt modelId="{7A1095E5-CF31-4055-970B-5441A1BA0BDB}" type="pres">
      <dgm:prSet presAssocID="{99684FB2-125E-4295-ABDF-723EA63424AC}" presName="hierChild4" presStyleCnt="0"/>
      <dgm:spPr/>
    </dgm:pt>
    <dgm:pt modelId="{C7FED31A-2533-4C44-888B-62D109B72D50}" type="pres">
      <dgm:prSet presAssocID="{99684FB2-125E-4295-ABDF-723EA63424AC}" presName="hierChild5" presStyleCnt="0"/>
      <dgm:spPr/>
    </dgm:pt>
    <dgm:pt modelId="{8DDD0245-35D5-48E9-A67B-9474BA6DE71B}" type="pres">
      <dgm:prSet presAssocID="{06CB2327-FE9E-4679-80A3-A6BE850FEC97}" presName="hierChild3" presStyleCnt="0"/>
      <dgm:spPr/>
    </dgm:pt>
  </dgm:ptLst>
  <dgm:cxnLst>
    <dgm:cxn modelId="{86151960-13C0-4D08-895E-7858E14CBCDD}" srcId="{06CB2327-FE9E-4679-80A3-A6BE850FEC97}" destId="{99684FB2-125E-4295-ABDF-723EA63424AC}" srcOrd="2" destOrd="0" parTransId="{F76BCE16-0B77-4840-AD4E-81D996055DFE}" sibTransId="{28C04C1C-DB39-4F78-84D6-AC012E5A4547}"/>
    <dgm:cxn modelId="{310485C9-0F0B-4C7E-B96F-71B15F464118}" type="presOf" srcId="{F76BCE16-0B77-4840-AD4E-81D996055DFE}" destId="{2657AB8C-B721-447A-928C-FCE639EDD21E}"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73E7391F-67EB-479C-A2E2-B10E5D024F56}" type="presOf" srcId="{60261915-1D14-42E5-81EC-4CE50394E43A}" destId="{AD48F8FA-8839-4FDA-968E-095B6A595B82}" srcOrd="0" destOrd="0" presId="urn:microsoft.com/office/officeart/2009/3/layout/HorizontalOrganizationChart"/>
    <dgm:cxn modelId="{03F30569-5D89-41EE-B96A-34BD2FE3D9DC}" srcId="{46643697-6CB4-4EF6-9E07-88DA5B7F6C92}" destId="{6561C9EB-269D-403D-BAFE-0EA95949B964}" srcOrd="1" destOrd="0" parTransId="{02960C3B-A70F-44A8-A1A7-56283DFF3BE4}" sibTransId="{41B6CDC1-92A1-4B39-901C-A3EC7790BF44}"/>
    <dgm:cxn modelId="{64E05493-3E72-4899-867E-F52B551E5867}" type="presOf" srcId="{36DE412A-60E7-464C-BF82-09A18373F97E}" destId="{690C8F46-5CA4-4350-9C7A-8E5B2FCDFF53}" srcOrd="0" destOrd="0" presId="urn:microsoft.com/office/officeart/2009/3/layout/HorizontalOrganizationChart"/>
    <dgm:cxn modelId="{8297CDD9-603A-49DB-AAF3-A6C3FDBF1D10}" type="presOf" srcId="{AC6BF256-2F4F-4D6D-B75A-F92E2F4088F3}" destId="{AB62EEC9-65CA-4631-9717-4CF86D73CC2D}" srcOrd="1" destOrd="0" presId="urn:microsoft.com/office/officeart/2009/3/layout/HorizontalOrganizationChart"/>
    <dgm:cxn modelId="{305274F1-CB12-40E4-838D-F9BF75F6DE67}" type="presOf" srcId="{6561C9EB-269D-403D-BAFE-0EA95949B964}" destId="{D467BCC0-B304-41DF-9139-C1304BE0FA4B}" srcOrd="1" destOrd="0" presId="urn:microsoft.com/office/officeart/2009/3/layout/HorizontalOrganizationChart"/>
    <dgm:cxn modelId="{1EEBF39F-C3E4-42F8-88FE-1755FE752DF3}" type="presOf" srcId="{06CB2327-FE9E-4679-80A3-A6BE850FEC97}" destId="{F3830958-7B71-4049-85FA-AB3626C46F1C}" srcOrd="1"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EB7092E1-EF4D-4876-BDF4-876ECFD6A9C0}" type="presOf" srcId="{99684FB2-125E-4295-ABDF-723EA63424AC}" destId="{2E547297-D107-4E81-81F5-3FF077ADEF66}" srcOrd="1" destOrd="0" presId="urn:microsoft.com/office/officeart/2009/3/layout/HorizontalOrganizationChart"/>
    <dgm:cxn modelId="{4D3CF1DC-6CD4-4D8C-A548-408BA64A4C83}" srcId="{46643697-6CB4-4EF6-9E07-88DA5B7F6C92}" destId="{36DE412A-60E7-464C-BF82-09A18373F97E}" srcOrd="2" destOrd="0" parTransId="{BAA57714-47C5-4BCC-9750-4454688BA48F}" sibTransId="{9B3678F0-F911-48F4-97F8-C56ED5AEB8B9}"/>
    <dgm:cxn modelId="{3E00D5FF-5B1D-45AE-B2A1-0600BEDD6787}" type="presOf" srcId="{BAA57714-47C5-4BCC-9750-4454688BA48F}" destId="{CC16536F-8001-413C-80DD-A6A30CEF795F}" srcOrd="0" destOrd="0" presId="urn:microsoft.com/office/officeart/2009/3/layout/HorizontalOrganizationChart"/>
    <dgm:cxn modelId="{A5B4B43D-A270-42C6-9A77-CEDF7E10A26F}" type="presOf" srcId="{46643697-6CB4-4EF6-9E07-88DA5B7F6C92}" destId="{7F247400-54B0-4D2D-A58A-9A1E71D326E1}" srcOrd="1" destOrd="0" presId="urn:microsoft.com/office/officeart/2009/3/layout/HorizontalOrganizationChart"/>
    <dgm:cxn modelId="{4AD8C196-EBE1-49F0-8B6B-CD8D37C2E818}" type="presOf" srcId="{6561C9EB-269D-403D-BAFE-0EA95949B964}" destId="{D32D8EF5-CF71-440B-AE70-B67F01546676}" srcOrd="0" destOrd="0" presId="urn:microsoft.com/office/officeart/2009/3/layout/HorizontalOrganizationChart"/>
    <dgm:cxn modelId="{98BE81E6-6C7F-4A4E-97EA-C769C0F28F87}" type="presOf" srcId="{3C296D70-4570-4DE0-ADD7-DE3B975E0317}" destId="{1F2DA453-33AD-4F97-B177-307855DDAE45}"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70384449-925C-4E71-9DEA-22B8D4FC626B}" type="presOf" srcId="{99F283C5-919D-45CA-B16A-052AA5BA0220}" destId="{DA17C4E0-23D0-4A2F-8DEE-FCDA6EB8A3B0}" srcOrd="0" destOrd="0" presId="urn:microsoft.com/office/officeart/2009/3/layout/HorizontalOrganizationChart"/>
    <dgm:cxn modelId="{B4B2F6AC-6924-4AB4-85FF-7398197A2F10}" type="presOf" srcId="{818F3243-F5F6-4ADA-805F-0A0A18FEFB01}" destId="{2DBEFF05-7A8D-4827-ADC9-84EDD3FBFCC5}" srcOrd="0" destOrd="0" presId="urn:microsoft.com/office/officeart/2009/3/layout/HorizontalOrganizationChart"/>
    <dgm:cxn modelId="{79A59A23-5470-473E-979B-F586E6A6F358}" type="presOf" srcId="{02960C3B-A70F-44A8-A1A7-56283DFF3BE4}" destId="{92EFDD73-7B8B-4A01-B086-BE4978CC478E}" srcOrd="0" destOrd="0" presId="urn:microsoft.com/office/officeart/2009/3/layout/HorizontalOrganizationChart"/>
    <dgm:cxn modelId="{C566E086-1777-44C4-856C-AC87AEF22DD7}" type="presOf" srcId="{06CB2327-FE9E-4679-80A3-A6BE850FEC97}" destId="{C5DA30F3-99D5-4C52-B79C-DF8C99B03B39}" srcOrd="0" destOrd="0" presId="urn:microsoft.com/office/officeart/2009/3/layout/HorizontalOrganizationChart"/>
    <dgm:cxn modelId="{E810DA04-A4D6-41D0-8FAA-E3AA419FDB00}" type="presOf" srcId="{AC6BF256-2F4F-4D6D-B75A-F92E2F4088F3}" destId="{45D8C32A-BE26-40F9-96A1-42A565A1CA66}" srcOrd="0" destOrd="0" presId="urn:microsoft.com/office/officeart/2009/3/layout/HorizontalOrganizationChart"/>
    <dgm:cxn modelId="{FD0BE751-4767-4919-ADDB-91C966DCCB1C}" type="presOf" srcId="{60261915-1D14-42E5-81EC-4CE50394E43A}" destId="{032947F6-AAD0-430A-AF42-FB0515C8F18E}" srcOrd="1" destOrd="0" presId="urn:microsoft.com/office/officeart/2009/3/layout/HorizontalOrganizationChart"/>
    <dgm:cxn modelId="{8518C3D2-2564-4D6F-A183-C57C776F1FF0}" type="presOf" srcId="{7A4EC943-FCC3-4CA0-AEBB-5825138E44A5}" destId="{9D85E518-45EC-4057-9B9E-87572B864873}" srcOrd="0" destOrd="0" presId="urn:microsoft.com/office/officeart/2009/3/layout/HorizontalOrganizationChart"/>
    <dgm:cxn modelId="{99D1B4BE-5E3F-4947-916B-9DB80DBD4DA6}" type="presOf" srcId="{99684FB2-125E-4295-ABDF-723EA63424AC}" destId="{3597B15A-6413-4219-987D-6EDE090EE447}" srcOrd="0" destOrd="0" presId="urn:microsoft.com/office/officeart/2009/3/layout/HorizontalOrganizationChart"/>
    <dgm:cxn modelId="{289FEE55-DFFA-455B-90FF-3034088BFE8B}" type="presOf" srcId="{46643697-6CB4-4EF6-9E07-88DA5B7F6C92}" destId="{4804C53E-4905-4D4D-B004-A819BC7943C0}"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A217E9BA-890E-430D-A539-F88ED95AB880}" type="presOf" srcId="{36DE412A-60E7-464C-BF82-09A18373F97E}" destId="{3A5BEF59-6ECA-440D-8695-3C968078E486}" srcOrd="1" destOrd="0" presId="urn:microsoft.com/office/officeart/2009/3/layout/HorizontalOrganizationChart"/>
    <dgm:cxn modelId="{C0066774-5E5E-4242-B032-3BBE7B7F9B90}" type="presParOf" srcId="{9D85E518-45EC-4057-9B9E-87572B864873}" destId="{C2DE4FFA-C7D7-4ABC-94FE-B1E93AD6F9E8}" srcOrd="0" destOrd="0" presId="urn:microsoft.com/office/officeart/2009/3/layout/HorizontalOrganizationChart"/>
    <dgm:cxn modelId="{E999AB12-D03D-4184-A26A-5664BC1A1AEA}" type="presParOf" srcId="{C2DE4FFA-C7D7-4ABC-94FE-B1E93AD6F9E8}" destId="{0A9BD027-74F9-43F9-B47E-6AF8CB8BBB14}" srcOrd="0" destOrd="0" presId="urn:microsoft.com/office/officeart/2009/3/layout/HorizontalOrganizationChart"/>
    <dgm:cxn modelId="{6A06106F-45D5-4AB1-B6BE-C79889D5EE4B}" type="presParOf" srcId="{0A9BD027-74F9-43F9-B47E-6AF8CB8BBB14}" destId="{C5DA30F3-99D5-4C52-B79C-DF8C99B03B39}" srcOrd="0" destOrd="0" presId="urn:microsoft.com/office/officeart/2009/3/layout/HorizontalOrganizationChart"/>
    <dgm:cxn modelId="{02B6590A-1421-4895-AB0E-75A7C68BE7AE}" type="presParOf" srcId="{0A9BD027-74F9-43F9-B47E-6AF8CB8BBB14}" destId="{F3830958-7B71-4049-85FA-AB3626C46F1C}" srcOrd="1" destOrd="0" presId="urn:microsoft.com/office/officeart/2009/3/layout/HorizontalOrganizationChart"/>
    <dgm:cxn modelId="{7F6C8228-401B-4C00-8C26-E78DCC4B7F09}" type="presParOf" srcId="{C2DE4FFA-C7D7-4ABC-94FE-B1E93AD6F9E8}" destId="{F98207F3-0AA0-4DD0-9A95-ACCE3A6E21DB}" srcOrd="1" destOrd="0" presId="urn:microsoft.com/office/officeart/2009/3/layout/HorizontalOrganizationChart"/>
    <dgm:cxn modelId="{5ECC9F1E-DC3F-4F2A-9871-04377BF8D004}" type="presParOf" srcId="{F98207F3-0AA0-4DD0-9A95-ACCE3A6E21DB}" destId="{1F2DA453-33AD-4F97-B177-307855DDAE45}" srcOrd="0" destOrd="0" presId="urn:microsoft.com/office/officeart/2009/3/layout/HorizontalOrganizationChart"/>
    <dgm:cxn modelId="{B8DD4710-5C23-441A-9242-7E7816334FE8}" type="presParOf" srcId="{F98207F3-0AA0-4DD0-9A95-ACCE3A6E21DB}" destId="{009DCE88-B9FA-4AFD-BEBE-67BDF3980107}" srcOrd="1" destOrd="0" presId="urn:microsoft.com/office/officeart/2009/3/layout/HorizontalOrganizationChart"/>
    <dgm:cxn modelId="{5BFFCE28-439F-4C40-8E1F-C9D2C7E74D04}" type="presParOf" srcId="{009DCE88-B9FA-4AFD-BEBE-67BDF3980107}" destId="{DD8C12CE-9247-4F9F-B87B-A729EB016319}" srcOrd="0" destOrd="0" presId="urn:microsoft.com/office/officeart/2009/3/layout/HorizontalOrganizationChart"/>
    <dgm:cxn modelId="{7A3510B0-E257-4634-A0AE-5DBDDFE845E1}" type="presParOf" srcId="{DD8C12CE-9247-4F9F-B87B-A729EB016319}" destId="{4804C53E-4905-4D4D-B004-A819BC7943C0}" srcOrd="0" destOrd="0" presId="urn:microsoft.com/office/officeart/2009/3/layout/HorizontalOrganizationChart"/>
    <dgm:cxn modelId="{71D44E29-96B9-440E-B23C-A6A700AD6E77}" type="presParOf" srcId="{DD8C12CE-9247-4F9F-B87B-A729EB016319}" destId="{7F247400-54B0-4D2D-A58A-9A1E71D326E1}" srcOrd="1" destOrd="0" presId="urn:microsoft.com/office/officeart/2009/3/layout/HorizontalOrganizationChart"/>
    <dgm:cxn modelId="{2F897A94-86BF-4AD2-B9F4-25C03B56953A}" type="presParOf" srcId="{009DCE88-B9FA-4AFD-BEBE-67BDF3980107}" destId="{99AC577E-7603-4208-BE78-E6A35569F4D6}" srcOrd="1" destOrd="0" presId="urn:microsoft.com/office/officeart/2009/3/layout/HorizontalOrganizationChart"/>
    <dgm:cxn modelId="{C83A231E-CD7F-49AB-84D6-CDFF0DDDE729}" type="presParOf" srcId="{99AC577E-7603-4208-BE78-E6A35569F4D6}" destId="{2DBEFF05-7A8D-4827-ADC9-84EDD3FBFCC5}" srcOrd="0" destOrd="0" presId="urn:microsoft.com/office/officeart/2009/3/layout/HorizontalOrganizationChart"/>
    <dgm:cxn modelId="{9AE12383-AA40-4B4A-ADB0-8F29ED582FA3}" type="presParOf" srcId="{99AC577E-7603-4208-BE78-E6A35569F4D6}" destId="{BCE74D90-1F6D-4690-A21A-23DF8FFCD6FF}" srcOrd="1" destOrd="0" presId="urn:microsoft.com/office/officeart/2009/3/layout/HorizontalOrganizationChart"/>
    <dgm:cxn modelId="{7EFCC92B-926E-492C-9065-7CEE254B261D}" type="presParOf" srcId="{BCE74D90-1F6D-4690-A21A-23DF8FFCD6FF}" destId="{028C6773-0C07-4907-85C5-A1A5AD2978B1}" srcOrd="0" destOrd="0" presId="urn:microsoft.com/office/officeart/2009/3/layout/HorizontalOrganizationChart"/>
    <dgm:cxn modelId="{E052D498-3468-49DC-8943-6309B030BDCF}" type="presParOf" srcId="{028C6773-0C07-4907-85C5-A1A5AD2978B1}" destId="{AD48F8FA-8839-4FDA-968E-095B6A595B82}" srcOrd="0" destOrd="0" presId="urn:microsoft.com/office/officeart/2009/3/layout/HorizontalOrganizationChart"/>
    <dgm:cxn modelId="{3E1EEBD8-8EE4-4C72-9CAF-21BE477CF913}" type="presParOf" srcId="{028C6773-0C07-4907-85C5-A1A5AD2978B1}" destId="{032947F6-AAD0-430A-AF42-FB0515C8F18E}" srcOrd="1" destOrd="0" presId="urn:microsoft.com/office/officeart/2009/3/layout/HorizontalOrganizationChart"/>
    <dgm:cxn modelId="{F39A3CB3-7BAC-4866-9D96-77A46502E016}" type="presParOf" srcId="{BCE74D90-1F6D-4690-A21A-23DF8FFCD6FF}" destId="{5C4EF0FE-03CC-496D-9599-8BA0DC74C849}" srcOrd="1" destOrd="0" presId="urn:microsoft.com/office/officeart/2009/3/layout/HorizontalOrganizationChart"/>
    <dgm:cxn modelId="{71BFBA40-D05D-438A-B462-87D389AA6C8A}" type="presParOf" srcId="{BCE74D90-1F6D-4690-A21A-23DF8FFCD6FF}" destId="{2519C043-4C5D-4671-B5C4-CB1EC599C91C}" srcOrd="2" destOrd="0" presId="urn:microsoft.com/office/officeart/2009/3/layout/HorizontalOrganizationChart"/>
    <dgm:cxn modelId="{68FE7E4F-FCB3-4726-A511-B1F030540A00}" type="presParOf" srcId="{99AC577E-7603-4208-BE78-E6A35569F4D6}" destId="{92EFDD73-7B8B-4A01-B086-BE4978CC478E}" srcOrd="2" destOrd="0" presId="urn:microsoft.com/office/officeart/2009/3/layout/HorizontalOrganizationChart"/>
    <dgm:cxn modelId="{CB619266-A96A-46D8-B859-B51E170C8296}" type="presParOf" srcId="{99AC577E-7603-4208-BE78-E6A35569F4D6}" destId="{A280DDA0-BA3A-4999-B5DE-FFE10BC7625C}" srcOrd="3" destOrd="0" presId="urn:microsoft.com/office/officeart/2009/3/layout/HorizontalOrganizationChart"/>
    <dgm:cxn modelId="{51596010-0BAF-4BC1-90A4-3C91121EA07D}" type="presParOf" srcId="{A280DDA0-BA3A-4999-B5DE-FFE10BC7625C}" destId="{707B97A0-7D1F-47E1-8E4B-B8362228C650}" srcOrd="0" destOrd="0" presId="urn:microsoft.com/office/officeart/2009/3/layout/HorizontalOrganizationChart"/>
    <dgm:cxn modelId="{242A6869-CE1E-4B7D-9F61-CBF0A73E95D0}" type="presParOf" srcId="{707B97A0-7D1F-47E1-8E4B-B8362228C650}" destId="{D32D8EF5-CF71-440B-AE70-B67F01546676}" srcOrd="0" destOrd="0" presId="urn:microsoft.com/office/officeart/2009/3/layout/HorizontalOrganizationChart"/>
    <dgm:cxn modelId="{A56A0F4F-AFC7-4FA0-A154-7521910E5CA4}" type="presParOf" srcId="{707B97A0-7D1F-47E1-8E4B-B8362228C650}" destId="{D467BCC0-B304-41DF-9139-C1304BE0FA4B}" srcOrd="1" destOrd="0" presId="urn:microsoft.com/office/officeart/2009/3/layout/HorizontalOrganizationChart"/>
    <dgm:cxn modelId="{CA2BBB8B-5B4F-493D-A919-8243421E93ED}" type="presParOf" srcId="{A280DDA0-BA3A-4999-B5DE-FFE10BC7625C}" destId="{E7DFD740-5B28-42F2-AA3B-BDEC5A3935F7}" srcOrd="1" destOrd="0" presId="urn:microsoft.com/office/officeart/2009/3/layout/HorizontalOrganizationChart"/>
    <dgm:cxn modelId="{022B350D-7A3E-4005-B368-301669B1FF8E}" type="presParOf" srcId="{A280DDA0-BA3A-4999-B5DE-FFE10BC7625C}" destId="{22EC767D-9604-450F-8951-31CB1B981237}" srcOrd="2" destOrd="0" presId="urn:microsoft.com/office/officeart/2009/3/layout/HorizontalOrganizationChart"/>
    <dgm:cxn modelId="{846F600F-0D98-4CC8-8D25-3A539DDB8CA2}" type="presParOf" srcId="{99AC577E-7603-4208-BE78-E6A35569F4D6}" destId="{CC16536F-8001-413C-80DD-A6A30CEF795F}" srcOrd="4" destOrd="0" presId="urn:microsoft.com/office/officeart/2009/3/layout/HorizontalOrganizationChart"/>
    <dgm:cxn modelId="{DF6F6246-0025-4672-9F83-B5B29E9B8604}" type="presParOf" srcId="{99AC577E-7603-4208-BE78-E6A35569F4D6}" destId="{CD965A34-926D-41DF-B89B-F1AEC3040F64}" srcOrd="5" destOrd="0" presId="urn:microsoft.com/office/officeart/2009/3/layout/HorizontalOrganizationChart"/>
    <dgm:cxn modelId="{E3C4C762-03E9-40BC-BB64-C57FB2ACB5B8}" type="presParOf" srcId="{CD965A34-926D-41DF-B89B-F1AEC3040F64}" destId="{FBEB2A32-3B44-4216-B039-17B7CB9F8627}" srcOrd="0" destOrd="0" presId="urn:microsoft.com/office/officeart/2009/3/layout/HorizontalOrganizationChart"/>
    <dgm:cxn modelId="{50B302C0-08F7-4A2B-86EF-A344786E6362}" type="presParOf" srcId="{FBEB2A32-3B44-4216-B039-17B7CB9F8627}" destId="{690C8F46-5CA4-4350-9C7A-8E5B2FCDFF53}" srcOrd="0" destOrd="0" presId="urn:microsoft.com/office/officeart/2009/3/layout/HorizontalOrganizationChart"/>
    <dgm:cxn modelId="{74157D27-9B27-476F-B62B-41A564CD41B1}" type="presParOf" srcId="{FBEB2A32-3B44-4216-B039-17B7CB9F8627}" destId="{3A5BEF59-6ECA-440D-8695-3C968078E486}" srcOrd="1" destOrd="0" presId="urn:microsoft.com/office/officeart/2009/3/layout/HorizontalOrganizationChart"/>
    <dgm:cxn modelId="{F9ADF4CF-78A0-4937-80CC-0DE5AC4CF926}" type="presParOf" srcId="{CD965A34-926D-41DF-B89B-F1AEC3040F64}" destId="{356CF738-BBE8-4B25-97D8-BF9418F01DAF}" srcOrd="1" destOrd="0" presId="urn:microsoft.com/office/officeart/2009/3/layout/HorizontalOrganizationChart"/>
    <dgm:cxn modelId="{B7A09C1C-DE43-42B2-9981-24909731E556}" type="presParOf" srcId="{CD965A34-926D-41DF-B89B-F1AEC3040F64}" destId="{04EDFCDE-AA66-4F3D-82CC-17FA7D1C55E9}" srcOrd="2" destOrd="0" presId="urn:microsoft.com/office/officeart/2009/3/layout/HorizontalOrganizationChart"/>
    <dgm:cxn modelId="{FE11A6C3-759B-45F3-BF7F-FAC99E074EAF}" type="presParOf" srcId="{009DCE88-B9FA-4AFD-BEBE-67BDF3980107}" destId="{7BB78DE8-5483-43C9-940F-F4ABD1485CA1}" srcOrd="2" destOrd="0" presId="urn:microsoft.com/office/officeart/2009/3/layout/HorizontalOrganizationChart"/>
    <dgm:cxn modelId="{D4A81DE8-796D-4E2A-91F6-7F6B4F343262}" type="presParOf" srcId="{F98207F3-0AA0-4DD0-9A95-ACCE3A6E21DB}" destId="{DA17C4E0-23D0-4A2F-8DEE-FCDA6EB8A3B0}" srcOrd="2" destOrd="0" presId="urn:microsoft.com/office/officeart/2009/3/layout/HorizontalOrganizationChart"/>
    <dgm:cxn modelId="{53ED1F3B-6FCC-4A57-9745-A458F8ED7CAB}" type="presParOf" srcId="{F98207F3-0AA0-4DD0-9A95-ACCE3A6E21DB}" destId="{8C954A80-AA6F-4489-B98C-8FA8658A80CC}" srcOrd="3" destOrd="0" presId="urn:microsoft.com/office/officeart/2009/3/layout/HorizontalOrganizationChart"/>
    <dgm:cxn modelId="{67C808DD-8FCB-4F58-9E61-EC0359BDBBAA}" type="presParOf" srcId="{8C954A80-AA6F-4489-B98C-8FA8658A80CC}" destId="{96DEA06B-2BF5-4EDB-B5E9-8A1A8B598B6A}" srcOrd="0" destOrd="0" presId="urn:microsoft.com/office/officeart/2009/3/layout/HorizontalOrganizationChart"/>
    <dgm:cxn modelId="{52805EFA-02B5-4A63-A6CB-94E17AE7FB67}" type="presParOf" srcId="{96DEA06B-2BF5-4EDB-B5E9-8A1A8B598B6A}" destId="{45D8C32A-BE26-40F9-96A1-42A565A1CA66}" srcOrd="0" destOrd="0" presId="urn:microsoft.com/office/officeart/2009/3/layout/HorizontalOrganizationChart"/>
    <dgm:cxn modelId="{4CBEA497-69F9-4513-A046-0D56CE490E09}" type="presParOf" srcId="{96DEA06B-2BF5-4EDB-B5E9-8A1A8B598B6A}" destId="{AB62EEC9-65CA-4631-9717-4CF86D73CC2D}" srcOrd="1" destOrd="0" presId="urn:microsoft.com/office/officeart/2009/3/layout/HorizontalOrganizationChart"/>
    <dgm:cxn modelId="{D8F73B28-F134-43FE-A772-85E12F2CEACF}" type="presParOf" srcId="{8C954A80-AA6F-4489-B98C-8FA8658A80CC}" destId="{2782318B-13EC-4AE7-A5D9-5F405227E62B}" srcOrd="1" destOrd="0" presId="urn:microsoft.com/office/officeart/2009/3/layout/HorizontalOrganizationChart"/>
    <dgm:cxn modelId="{88BE9DC1-ACAF-4FC7-B3ED-295AD2123B39}" type="presParOf" srcId="{8C954A80-AA6F-4489-B98C-8FA8658A80CC}" destId="{8382D50E-92D5-4C11-926B-C59D79CEF39A}" srcOrd="2" destOrd="0" presId="urn:microsoft.com/office/officeart/2009/3/layout/HorizontalOrganizationChart"/>
    <dgm:cxn modelId="{7F6C1991-94C3-4616-AE1F-EE4B5253965A}" type="presParOf" srcId="{F98207F3-0AA0-4DD0-9A95-ACCE3A6E21DB}" destId="{2657AB8C-B721-447A-928C-FCE639EDD21E}" srcOrd="4" destOrd="0" presId="urn:microsoft.com/office/officeart/2009/3/layout/HorizontalOrganizationChart"/>
    <dgm:cxn modelId="{A17A5CF1-D9B0-4566-9FA5-4FCDDB4826B4}" type="presParOf" srcId="{F98207F3-0AA0-4DD0-9A95-ACCE3A6E21DB}" destId="{7773F99B-93A3-4246-BFE6-12BAFB824F82}" srcOrd="5" destOrd="0" presId="urn:microsoft.com/office/officeart/2009/3/layout/HorizontalOrganizationChart"/>
    <dgm:cxn modelId="{93961CAE-4D36-4351-A181-F1595BDC66ED}" type="presParOf" srcId="{7773F99B-93A3-4246-BFE6-12BAFB824F82}" destId="{B37991E2-7F7D-4E7E-A58D-B9CC2B90EBE4}" srcOrd="0" destOrd="0" presId="urn:microsoft.com/office/officeart/2009/3/layout/HorizontalOrganizationChart"/>
    <dgm:cxn modelId="{683C9DDC-02A0-41D4-93F9-C5BDBD611B86}" type="presParOf" srcId="{B37991E2-7F7D-4E7E-A58D-B9CC2B90EBE4}" destId="{3597B15A-6413-4219-987D-6EDE090EE447}" srcOrd="0" destOrd="0" presId="urn:microsoft.com/office/officeart/2009/3/layout/HorizontalOrganizationChart"/>
    <dgm:cxn modelId="{8381D328-B9EA-4307-9D40-100D03D88290}" type="presParOf" srcId="{B37991E2-7F7D-4E7E-A58D-B9CC2B90EBE4}" destId="{2E547297-D107-4E81-81F5-3FF077ADEF66}" srcOrd="1" destOrd="0" presId="urn:microsoft.com/office/officeart/2009/3/layout/HorizontalOrganizationChart"/>
    <dgm:cxn modelId="{5FBD701B-548B-4D5F-B3E6-6A392522375E}" type="presParOf" srcId="{7773F99B-93A3-4246-BFE6-12BAFB824F82}" destId="{7A1095E5-CF31-4055-970B-5441A1BA0BDB}" srcOrd="1" destOrd="0" presId="urn:microsoft.com/office/officeart/2009/3/layout/HorizontalOrganizationChart"/>
    <dgm:cxn modelId="{18A90225-0282-4976-81D2-844252551B8B}" type="presParOf" srcId="{7773F99B-93A3-4246-BFE6-12BAFB824F82}" destId="{C7FED31A-2533-4C44-888B-62D109B72D50}" srcOrd="2" destOrd="0" presId="urn:microsoft.com/office/officeart/2009/3/layout/HorizontalOrganizationChart"/>
    <dgm:cxn modelId="{0FAC8F48-0A57-4EC5-B102-FFC72463EDA4}"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06D38A-872F-4B4D-A804-AE898885E9A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0E2F7876-F222-46BA-B407-44CD2BBD8FAF}">
      <dgm:prSet phldrT="[Texto]" custT="1"/>
      <dgm:spPr>
        <a:blipFill rotWithShape="0">
          <a:blip xmlns:r="http://schemas.openxmlformats.org/officeDocument/2006/relationships" r:embed="rId1"/>
          <a:stretch>
            <a:fillRect/>
          </a:stretch>
        </a:blipFill>
      </dgm:spPr>
      <dgm:t>
        <a:bodyPr/>
        <a:lstStyle/>
        <a:p>
          <a:r>
            <a:rPr lang="en-GB">
              <a:noFill/>
            </a:rPr>
            <a:t> </a:t>
          </a:r>
        </a:p>
      </dgm:t>
    </dgm:pt>
    <dgm:pt modelId="{FEEFB706-89CD-4ACA-BF92-49175DF6E5FA}" type="parTrans" cxnId="{706F49C2-664F-4F2A-BE16-F0C30030DE29}">
      <dgm:prSet/>
      <dgm:spPr/>
      <dgm:t>
        <a:bodyPr/>
        <a:lstStyle/>
        <a:p>
          <a:endParaRPr lang="en-GB"/>
        </a:p>
      </dgm:t>
    </dgm:pt>
    <dgm:pt modelId="{341D5EB5-69EB-4E80-95C4-43BC0C5F13AA}" type="sibTrans" cxnId="{706F49C2-664F-4F2A-BE16-F0C30030DE29}">
      <dgm:prSet/>
      <dgm:spPr/>
      <dgm:t>
        <a:bodyPr/>
        <a:lstStyle/>
        <a:p>
          <a:endParaRPr lang="en-GB"/>
        </a:p>
      </dgm:t>
    </dgm:pt>
    <dgm:pt modelId="{1E3760C1-38ED-41FD-B97C-542D63A03D41}">
      <dgm:prSet phldrT="[Texto]"/>
      <dgm:spPr>
        <a:solidFill>
          <a:schemeClr val="accent1">
            <a:lumMod val="50000"/>
            <a:alpha val="90000"/>
          </a:schemeClr>
        </a:solidFill>
      </dgm:spPr>
      <dgm:t>
        <a:bodyPr/>
        <a:lstStyle/>
        <a:p>
          <a:r>
            <a:rPr lang="en-GB" dirty="0" smtClean="0">
              <a:latin typeface="LM Roman 12" panose="00000500000000000000" pitchFamily="50" charset="0"/>
            </a:rPr>
            <a:t>Hourly flight</a:t>
          </a:r>
          <a:endParaRPr lang="en-GB" dirty="0">
            <a:latin typeface="LM Roman 12" panose="00000500000000000000" pitchFamily="50" charset="0"/>
          </a:endParaRPr>
        </a:p>
      </dgm:t>
    </dgm:pt>
    <dgm:pt modelId="{C802EA88-8144-4274-B6FF-239C41CF6A8C}" type="parTrans" cxnId="{27CA0582-6DBE-432C-99F8-524E29A52BB6}">
      <dgm:prSet/>
      <dgm:spPr/>
      <dgm:t>
        <a:bodyPr/>
        <a:lstStyle/>
        <a:p>
          <a:endParaRPr lang="en-GB"/>
        </a:p>
      </dgm:t>
    </dgm:pt>
    <dgm:pt modelId="{56886581-CF57-42D3-9E79-07C44AD8D13D}" type="sibTrans" cxnId="{27CA0582-6DBE-432C-99F8-524E29A52BB6}">
      <dgm:prSet/>
      <dgm:spPr/>
      <dgm:t>
        <a:bodyPr/>
        <a:lstStyle/>
        <a:p>
          <a:endParaRPr lang="en-GB"/>
        </a:p>
      </dgm:t>
    </dgm:pt>
    <dgm:pt modelId="{F35BC436-FC9E-4788-8079-4840FAE4DA51}">
      <dgm:prSet phldrT="[Texto]"/>
      <dgm:spPr>
        <a:blipFill rotWithShape="0">
          <a:blip xmlns:r="http://schemas.openxmlformats.org/officeDocument/2006/relationships" r:embed="rId2"/>
          <a:stretch>
            <a:fillRect t="-909"/>
          </a:stretch>
        </a:blipFill>
      </dgm:spPr>
      <dgm:t>
        <a:bodyPr/>
        <a:lstStyle/>
        <a:p>
          <a:r>
            <a:rPr lang="en-GB">
              <a:noFill/>
            </a:rPr>
            <a:t> </a:t>
          </a:r>
        </a:p>
      </dgm:t>
    </dgm:pt>
    <dgm:pt modelId="{33A10A10-3D85-4267-B2CC-B3EDFB6E1810}" type="parTrans" cxnId="{AD6C50EF-B0D8-452E-8A22-9E5BDE17BF24}">
      <dgm:prSet/>
      <dgm:spPr/>
      <dgm:t>
        <a:bodyPr/>
        <a:lstStyle/>
        <a:p>
          <a:endParaRPr lang="en-GB"/>
        </a:p>
      </dgm:t>
    </dgm:pt>
    <dgm:pt modelId="{9EDE113B-D229-4D0D-B937-894E0608294A}" type="sibTrans" cxnId="{AD6C50EF-B0D8-452E-8A22-9E5BDE17BF24}">
      <dgm:prSet/>
      <dgm:spPr/>
      <dgm:t>
        <a:bodyPr/>
        <a:lstStyle/>
        <a:p>
          <a:endParaRPr lang="en-GB"/>
        </a:p>
      </dgm:t>
    </dgm:pt>
    <dgm:pt modelId="{4F9B2E20-F509-494C-A8A7-104251505A12}">
      <dgm:prSet phldrT="[Texto]"/>
      <dgm:spPr>
        <a:blipFill rotWithShape="0">
          <a:blip xmlns:r="http://schemas.openxmlformats.org/officeDocument/2006/relationships" r:embed="rId3"/>
          <a:stretch>
            <a:fillRect t="-1818"/>
          </a:stretch>
        </a:blipFill>
      </dgm:spPr>
      <dgm:t>
        <a:bodyPr/>
        <a:lstStyle/>
        <a:p>
          <a:r>
            <a:rPr lang="en-GB">
              <a:noFill/>
            </a:rPr>
            <a:t> </a:t>
          </a:r>
        </a:p>
      </dgm:t>
    </dgm:pt>
    <dgm:pt modelId="{C170CE80-067B-4A7A-9769-022E80EAD3DC}" type="parTrans" cxnId="{21618FB2-7559-48AE-ACFB-01568904471D}">
      <dgm:prSet/>
      <dgm:spPr/>
      <dgm:t>
        <a:bodyPr/>
        <a:lstStyle/>
        <a:p>
          <a:endParaRPr lang="en-GB"/>
        </a:p>
      </dgm:t>
    </dgm:pt>
    <dgm:pt modelId="{8789B62B-D6B1-4D2B-BDCD-63A130A1B1A6}" type="sibTrans" cxnId="{21618FB2-7559-48AE-ACFB-01568904471D}">
      <dgm:prSet/>
      <dgm:spPr/>
      <dgm:t>
        <a:bodyPr/>
        <a:lstStyle/>
        <a:p>
          <a:endParaRPr lang="en-GB"/>
        </a:p>
      </dgm:t>
    </dgm:pt>
    <dgm:pt modelId="{3B64A48C-63CE-4BA1-B3FC-9073302ADB7F}" type="pres">
      <dgm:prSet presAssocID="{5B06D38A-872F-4B4D-A804-AE898885E9A5}" presName="hierChild1" presStyleCnt="0">
        <dgm:presLayoutVars>
          <dgm:orgChart val="1"/>
          <dgm:chPref val="1"/>
          <dgm:dir val="rev"/>
          <dgm:animOne val="branch"/>
          <dgm:animLvl val="lvl"/>
          <dgm:resizeHandles/>
        </dgm:presLayoutVars>
      </dgm:prSet>
      <dgm:spPr/>
    </dgm:pt>
    <dgm:pt modelId="{C996E1FC-27A8-47DB-9A29-D2A9C7272B6C}" type="pres">
      <dgm:prSet presAssocID="{0E2F7876-F222-46BA-B407-44CD2BBD8FAF}" presName="hierRoot1" presStyleCnt="0">
        <dgm:presLayoutVars>
          <dgm:hierBranch val="init"/>
        </dgm:presLayoutVars>
      </dgm:prSet>
      <dgm:spPr/>
    </dgm:pt>
    <dgm:pt modelId="{CE1CCD7D-2A7A-40FD-A456-4FC8FA7AF63F}" type="pres">
      <dgm:prSet presAssocID="{0E2F7876-F222-46BA-B407-44CD2BBD8FAF}" presName="rootComposite1" presStyleCnt="0"/>
      <dgm:spPr/>
    </dgm:pt>
    <dgm:pt modelId="{C9503E00-BEE3-4924-95CA-68728AF6D17B}" type="pres">
      <dgm:prSet presAssocID="{0E2F7876-F222-46BA-B407-44CD2BBD8FAF}" presName="rootText1" presStyleLbl="node0" presStyleIdx="0" presStyleCnt="1" custScaleY="128284" custLinFactNeighborX="20411">
        <dgm:presLayoutVars>
          <dgm:chPref val="3"/>
        </dgm:presLayoutVars>
      </dgm:prSet>
      <dgm:spPr>
        <a:prstGeom prst="roundRect">
          <a:avLst/>
        </a:prstGeom>
      </dgm:spPr>
      <dgm:t>
        <a:bodyPr/>
        <a:lstStyle/>
        <a:p>
          <a:endParaRPr lang="en-GB"/>
        </a:p>
      </dgm:t>
    </dgm:pt>
    <dgm:pt modelId="{D735C696-AEA4-4A09-A3F6-9719AE4A7595}" type="pres">
      <dgm:prSet presAssocID="{0E2F7876-F222-46BA-B407-44CD2BBD8FAF}" presName="rootConnector1" presStyleLbl="node1" presStyleIdx="0" presStyleCnt="0"/>
      <dgm:spPr/>
    </dgm:pt>
    <dgm:pt modelId="{122935E7-41C8-4C7A-88A6-DB5F7A434BFD}" type="pres">
      <dgm:prSet presAssocID="{0E2F7876-F222-46BA-B407-44CD2BBD8FAF}" presName="hierChild2" presStyleCnt="0"/>
      <dgm:spPr/>
    </dgm:pt>
    <dgm:pt modelId="{EA49466A-94A9-4D59-B82E-CA0415666AF3}" type="pres">
      <dgm:prSet presAssocID="{C802EA88-8144-4274-B6FF-239C41CF6A8C}" presName="Name66" presStyleLbl="parChTrans1D2" presStyleIdx="0" presStyleCnt="3"/>
      <dgm:spPr/>
    </dgm:pt>
    <dgm:pt modelId="{BAA8C766-C06E-4D5A-9D0E-F4FC1DB3EFB8}" type="pres">
      <dgm:prSet presAssocID="{1E3760C1-38ED-41FD-B97C-542D63A03D41}" presName="hierRoot2" presStyleCnt="0">
        <dgm:presLayoutVars>
          <dgm:hierBranch val="init"/>
        </dgm:presLayoutVars>
      </dgm:prSet>
      <dgm:spPr/>
    </dgm:pt>
    <dgm:pt modelId="{06C34544-C456-44B4-8248-6F0D8F5288FE}" type="pres">
      <dgm:prSet presAssocID="{1E3760C1-38ED-41FD-B97C-542D63A03D41}" presName="rootComposite" presStyleCnt="0"/>
      <dgm:spPr/>
    </dgm:pt>
    <dgm:pt modelId="{348D1F99-5AE8-4654-9CA5-AA110C817387}" type="pres">
      <dgm:prSet presAssocID="{1E3760C1-38ED-41FD-B97C-542D63A03D41}" presName="rootText" presStyleLbl="node2" presStyleIdx="0" presStyleCnt="3" custLinFactNeighborX="-20502">
        <dgm:presLayoutVars>
          <dgm:chPref val="3"/>
        </dgm:presLayoutVars>
      </dgm:prSet>
      <dgm:spPr>
        <a:prstGeom prst="roundRect">
          <a:avLst/>
        </a:prstGeom>
      </dgm:spPr>
    </dgm:pt>
    <dgm:pt modelId="{A3714CA6-6C13-432E-B37C-91AE485D64F7}" type="pres">
      <dgm:prSet presAssocID="{1E3760C1-38ED-41FD-B97C-542D63A03D41}" presName="rootConnector" presStyleLbl="node2" presStyleIdx="0" presStyleCnt="3"/>
      <dgm:spPr/>
    </dgm:pt>
    <dgm:pt modelId="{15618192-6823-47AA-9BCD-8B10A3513B3D}" type="pres">
      <dgm:prSet presAssocID="{1E3760C1-38ED-41FD-B97C-542D63A03D41}" presName="hierChild4" presStyleCnt="0"/>
      <dgm:spPr/>
    </dgm:pt>
    <dgm:pt modelId="{A7E3C03F-7C56-49B1-943F-E3380FB51FAB}" type="pres">
      <dgm:prSet presAssocID="{1E3760C1-38ED-41FD-B97C-542D63A03D41}" presName="hierChild5" presStyleCnt="0"/>
      <dgm:spPr/>
    </dgm:pt>
    <dgm:pt modelId="{1CFE7F15-98EF-42D5-8027-AE6FCD5845BE}" type="pres">
      <dgm:prSet presAssocID="{33A10A10-3D85-4267-B2CC-B3EDFB6E1810}" presName="Name66" presStyleLbl="parChTrans1D2" presStyleIdx="1" presStyleCnt="3"/>
      <dgm:spPr/>
    </dgm:pt>
    <dgm:pt modelId="{E68FACF9-DD86-486E-8AA6-A52850F54F5E}" type="pres">
      <dgm:prSet presAssocID="{F35BC436-FC9E-4788-8079-4840FAE4DA51}" presName="hierRoot2" presStyleCnt="0">
        <dgm:presLayoutVars>
          <dgm:hierBranch val="init"/>
        </dgm:presLayoutVars>
      </dgm:prSet>
      <dgm:spPr/>
    </dgm:pt>
    <dgm:pt modelId="{101DAF16-6A9C-4744-811C-8085649D142A}" type="pres">
      <dgm:prSet presAssocID="{F35BC436-FC9E-4788-8079-4840FAE4DA51}" presName="rootComposite" presStyleCnt="0"/>
      <dgm:spPr/>
    </dgm:pt>
    <dgm:pt modelId="{17876E72-BAEA-40F5-A565-0602461F0BE7}" type="pres">
      <dgm:prSet presAssocID="{F35BC436-FC9E-4788-8079-4840FAE4DA51}" presName="rootText" presStyleLbl="node2" presStyleIdx="1" presStyleCnt="3" custLinFactNeighborX="-20502">
        <dgm:presLayoutVars>
          <dgm:chPref val="3"/>
        </dgm:presLayoutVars>
      </dgm:prSet>
      <dgm:spPr>
        <a:prstGeom prst="roundRect">
          <a:avLst/>
        </a:prstGeom>
      </dgm:spPr>
      <dgm:t>
        <a:bodyPr/>
        <a:lstStyle/>
        <a:p>
          <a:endParaRPr lang="en-GB"/>
        </a:p>
      </dgm:t>
    </dgm:pt>
    <dgm:pt modelId="{89C0A64A-1B79-4471-BAEF-6BC3B439F498}" type="pres">
      <dgm:prSet presAssocID="{F35BC436-FC9E-4788-8079-4840FAE4DA51}" presName="rootConnector" presStyleLbl="node2" presStyleIdx="1" presStyleCnt="3"/>
      <dgm:spPr/>
    </dgm:pt>
    <dgm:pt modelId="{8FAD7E8F-030D-4E9D-AD06-BCE80587D6E6}" type="pres">
      <dgm:prSet presAssocID="{F35BC436-FC9E-4788-8079-4840FAE4DA51}" presName="hierChild4" presStyleCnt="0"/>
      <dgm:spPr/>
    </dgm:pt>
    <dgm:pt modelId="{21193764-09AB-41F5-B39E-F81DF1317186}" type="pres">
      <dgm:prSet presAssocID="{F35BC436-FC9E-4788-8079-4840FAE4DA51}" presName="hierChild5" presStyleCnt="0"/>
      <dgm:spPr/>
    </dgm:pt>
    <dgm:pt modelId="{D1DDD59A-3483-4BB4-B468-5887DDABC07B}" type="pres">
      <dgm:prSet presAssocID="{C170CE80-067B-4A7A-9769-022E80EAD3DC}" presName="Name66" presStyleLbl="parChTrans1D2" presStyleIdx="2" presStyleCnt="3"/>
      <dgm:spPr/>
    </dgm:pt>
    <dgm:pt modelId="{16106ECA-D42A-486B-9674-7DC1A8984990}" type="pres">
      <dgm:prSet presAssocID="{4F9B2E20-F509-494C-A8A7-104251505A12}" presName="hierRoot2" presStyleCnt="0">
        <dgm:presLayoutVars>
          <dgm:hierBranch val="init"/>
        </dgm:presLayoutVars>
      </dgm:prSet>
      <dgm:spPr/>
    </dgm:pt>
    <dgm:pt modelId="{4BD57876-1B65-4F88-86B8-4127796E0312}" type="pres">
      <dgm:prSet presAssocID="{4F9B2E20-F509-494C-A8A7-104251505A12}" presName="rootComposite" presStyleCnt="0"/>
      <dgm:spPr/>
    </dgm:pt>
    <dgm:pt modelId="{5A2CE9BD-0025-4162-A192-04E5D7C8AEC7}" type="pres">
      <dgm:prSet presAssocID="{4F9B2E20-F509-494C-A8A7-104251505A12}" presName="rootText" presStyleLbl="node2" presStyleIdx="2" presStyleCnt="3" custLinFactNeighborX="-20502">
        <dgm:presLayoutVars>
          <dgm:chPref val="3"/>
        </dgm:presLayoutVars>
      </dgm:prSet>
      <dgm:spPr>
        <a:prstGeom prst="roundRect">
          <a:avLst/>
        </a:prstGeom>
      </dgm:spPr>
      <dgm:t>
        <a:bodyPr/>
        <a:lstStyle/>
        <a:p>
          <a:endParaRPr lang="en-GB"/>
        </a:p>
      </dgm:t>
    </dgm:pt>
    <dgm:pt modelId="{ECE1433D-AC4E-44B0-91B9-C543DB4FBA72}" type="pres">
      <dgm:prSet presAssocID="{4F9B2E20-F509-494C-A8A7-104251505A12}" presName="rootConnector" presStyleLbl="node2" presStyleIdx="2" presStyleCnt="3"/>
      <dgm:spPr/>
    </dgm:pt>
    <dgm:pt modelId="{B6C563A8-737B-4DAD-B83B-40D98265585E}" type="pres">
      <dgm:prSet presAssocID="{4F9B2E20-F509-494C-A8A7-104251505A12}" presName="hierChild4" presStyleCnt="0"/>
      <dgm:spPr/>
    </dgm:pt>
    <dgm:pt modelId="{5E342143-B0FB-4522-B615-4596B1221312}" type="pres">
      <dgm:prSet presAssocID="{4F9B2E20-F509-494C-A8A7-104251505A12}" presName="hierChild5" presStyleCnt="0"/>
      <dgm:spPr/>
    </dgm:pt>
    <dgm:pt modelId="{30391D99-15AD-4384-A854-2721D9307303}" type="pres">
      <dgm:prSet presAssocID="{0E2F7876-F222-46BA-B407-44CD2BBD8FAF}" presName="hierChild3" presStyleCnt="0"/>
      <dgm:spPr/>
    </dgm:pt>
  </dgm:ptLst>
  <dgm:cxnLst>
    <dgm:cxn modelId="{27CA0582-6DBE-432C-99F8-524E29A52BB6}" srcId="{0E2F7876-F222-46BA-B407-44CD2BBD8FAF}" destId="{1E3760C1-38ED-41FD-B97C-542D63A03D41}" srcOrd="0" destOrd="0" parTransId="{C802EA88-8144-4274-B6FF-239C41CF6A8C}" sibTransId="{56886581-CF57-42D3-9E79-07C44AD8D13D}"/>
    <dgm:cxn modelId="{21618FB2-7559-48AE-ACFB-01568904471D}" srcId="{0E2F7876-F222-46BA-B407-44CD2BBD8FAF}" destId="{4F9B2E20-F509-494C-A8A7-104251505A12}" srcOrd="2" destOrd="0" parTransId="{C170CE80-067B-4A7A-9769-022E80EAD3DC}" sibTransId="{8789B62B-D6B1-4D2B-BDCD-63A130A1B1A6}"/>
    <dgm:cxn modelId="{C0B89AB0-B0AA-4B07-952F-2287569DEED6}" type="presOf" srcId="{33A10A10-3D85-4267-B2CC-B3EDFB6E1810}" destId="{1CFE7F15-98EF-42D5-8027-AE6FCD5845BE}" srcOrd="0" destOrd="0" presId="urn:microsoft.com/office/officeart/2009/3/layout/HorizontalOrganizationChart"/>
    <dgm:cxn modelId="{C14F4AC3-0BA6-4275-9E7E-A4854201D112}" type="presOf" srcId="{C802EA88-8144-4274-B6FF-239C41CF6A8C}" destId="{EA49466A-94A9-4D59-B82E-CA0415666AF3}" srcOrd="0" destOrd="0" presId="urn:microsoft.com/office/officeart/2009/3/layout/HorizontalOrganizationChart"/>
    <dgm:cxn modelId="{34C66C79-0463-4E50-875F-C5E87492BFC0}" type="presOf" srcId="{F35BC436-FC9E-4788-8079-4840FAE4DA51}" destId="{89C0A64A-1B79-4471-BAEF-6BC3B439F498}" srcOrd="1" destOrd="0" presId="urn:microsoft.com/office/officeart/2009/3/layout/HorizontalOrganizationChart"/>
    <dgm:cxn modelId="{120187B3-72C2-4BD4-BC5F-E2C08060D51E}" type="presOf" srcId="{0E2F7876-F222-46BA-B407-44CD2BBD8FAF}" destId="{D735C696-AEA4-4A09-A3F6-9719AE4A7595}" srcOrd="1" destOrd="0" presId="urn:microsoft.com/office/officeart/2009/3/layout/HorizontalOrganizationChart"/>
    <dgm:cxn modelId="{55EB0DFC-CF97-43C5-8E53-C69ED93AC0C2}" type="presOf" srcId="{C170CE80-067B-4A7A-9769-022E80EAD3DC}" destId="{D1DDD59A-3483-4BB4-B468-5887DDABC07B}" srcOrd="0" destOrd="0" presId="urn:microsoft.com/office/officeart/2009/3/layout/HorizontalOrganizationChart"/>
    <dgm:cxn modelId="{AD6C50EF-B0D8-452E-8A22-9E5BDE17BF24}" srcId="{0E2F7876-F222-46BA-B407-44CD2BBD8FAF}" destId="{F35BC436-FC9E-4788-8079-4840FAE4DA51}" srcOrd="1" destOrd="0" parTransId="{33A10A10-3D85-4267-B2CC-B3EDFB6E1810}" sibTransId="{9EDE113B-D229-4D0D-B937-894E0608294A}"/>
    <dgm:cxn modelId="{706F49C2-664F-4F2A-BE16-F0C30030DE29}" srcId="{5B06D38A-872F-4B4D-A804-AE898885E9A5}" destId="{0E2F7876-F222-46BA-B407-44CD2BBD8FAF}" srcOrd="0" destOrd="0" parTransId="{FEEFB706-89CD-4ACA-BF92-49175DF6E5FA}" sibTransId="{341D5EB5-69EB-4E80-95C4-43BC0C5F13AA}"/>
    <dgm:cxn modelId="{36CA1E39-12D6-428B-9CAF-81E7818D583A}" type="presOf" srcId="{4F9B2E20-F509-494C-A8A7-104251505A12}" destId="{5A2CE9BD-0025-4162-A192-04E5D7C8AEC7}" srcOrd="0" destOrd="0" presId="urn:microsoft.com/office/officeart/2009/3/layout/HorizontalOrganizationChart"/>
    <dgm:cxn modelId="{C0020031-60E6-4372-ABC9-C89B6AF3ACA5}" type="presOf" srcId="{0E2F7876-F222-46BA-B407-44CD2BBD8FAF}" destId="{C9503E00-BEE3-4924-95CA-68728AF6D17B}" srcOrd="0" destOrd="0" presId="urn:microsoft.com/office/officeart/2009/3/layout/HorizontalOrganizationChart"/>
    <dgm:cxn modelId="{5CB530BF-150F-4BB6-BD81-F0048B557243}" type="presOf" srcId="{4F9B2E20-F509-494C-A8A7-104251505A12}" destId="{ECE1433D-AC4E-44B0-91B9-C543DB4FBA72}" srcOrd="1" destOrd="0" presId="urn:microsoft.com/office/officeart/2009/3/layout/HorizontalOrganizationChart"/>
    <dgm:cxn modelId="{93C73DDF-619C-4B9A-93C4-33DBB5D85F61}" type="presOf" srcId="{5B06D38A-872F-4B4D-A804-AE898885E9A5}" destId="{3B64A48C-63CE-4BA1-B3FC-9073302ADB7F}" srcOrd="0" destOrd="0" presId="urn:microsoft.com/office/officeart/2009/3/layout/HorizontalOrganizationChart"/>
    <dgm:cxn modelId="{0E74BB18-C3B9-47BD-B880-EA9FD25E0D53}" type="presOf" srcId="{1E3760C1-38ED-41FD-B97C-542D63A03D41}" destId="{348D1F99-5AE8-4654-9CA5-AA110C817387}" srcOrd="0" destOrd="0" presId="urn:microsoft.com/office/officeart/2009/3/layout/HorizontalOrganizationChart"/>
    <dgm:cxn modelId="{99090FB7-E7CC-4363-AC81-CD049AE2C0E2}" type="presOf" srcId="{F35BC436-FC9E-4788-8079-4840FAE4DA51}" destId="{17876E72-BAEA-40F5-A565-0602461F0BE7}" srcOrd="0" destOrd="0" presId="urn:microsoft.com/office/officeart/2009/3/layout/HorizontalOrganizationChart"/>
    <dgm:cxn modelId="{1975A909-6C3C-4C3C-BDE9-8FA4E705830F}" type="presOf" srcId="{1E3760C1-38ED-41FD-B97C-542D63A03D41}" destId="{A3714CA6-6C13-432E-B37C-91AE485D64F7}" srcOrd="1" destOrd="0" presId="urn:microsoft.com/office/officeart/2009/3/layout/HorizontalOrganizationChart"/>
    <dgm:cxn modelId="{A9721D2D-92C6-479C-ADD5-48A67116DF14}" type="presParOf" srcId="{3B64A48C-63CE-4BA1-B3FC-9073302ADB7F}" destId="{C996E1FC-27A8-47DB-9A29-D2A9C7272B6C}" srcOrd="0" destOrd="0" presId="urn:microsoft.com/office/officeart/2009/3/layout/HorizontalOrganizationChart"/>
    <dgm:cxn modelId="{21B71F1B-7BE1-44C7-82E4-08F04D141815}" type="presParOf" srcId="{C996E1FC-27A8-47DB-9A29-D2A9C7272B6C}" destId="{CE1CCD7D-2A7A-40FD-A456-4FC8FA7AF63F}" srcOrd="0" destOrd="0" presId="urn:microsoft.com/office/officeart/2009/3/layout/HorizontalOrganizationChart"/>
    <dgm:cxn modelId="{98B36E48-5FFE-445B-BEC4-D0CBCBB48A1C}" type="presParOf" srcId="{CE1CCD7D-2A7A-40FD-A456-4FC8FA7AF63F}" destId="{C9503E00-BEE3-4924-95CA-68728AF6D17B}" srcOrd="0" destOrd="0" presId="urn:microsoft.com/office/officeart/2009/3/layout/HorizontalOrganizationChart"/>
    <dgm:cxn modelId="{F09C9CC9-C532-4200-A98F-D0F26919D45C}" type="presParOf" srcId="{CE1CCD7D-2A7A-40FD-A456-4FC8FA7AF63F}" destId="{D735C696-AEA4-4A09-A3F6-9719AE4A7595}" srcOrd="1" destOrd="0" presId="urn:microsoft.com/office/officeart/2009/3/layout/HorizontalOrganizationChart"/>
    <dgm:cxn modelId="{FD67F57C-A8D1-492F-AF03-1A331F7C6078}" type="presParOf" srcId="{C996E1FC-27A8-47DB-9A29-D2A9C7272B6C}" destId="{122935E7-41C8-4C7A-88A6-DB5F7A434BFD}" srcOrd="1" destOrd="0" presId="urn:microsoft.com/office/officeart/2009/3/layout/HorizontalOrganizationChart"/>
    <dgm:cxn modelId="{2A43A8D8-E857-4227-8635-C06D8A518136}" type="presParOf" srcId="{122935E7-41C8-4C7A-88A6-DB5F7A434BFD}" destId="{EA49466A-94A9-4D59-B82E-CA0415666AF3}" srcOrd="0" destOrd="0" presId="urn:microsoft.com/office/officeart/2009/3/layout/HorizontalOrganizationChart"/>
    <dgm:cxn modelId="{3750D3C0-7D38-459C-9D8E-BA60D8794D3A}" type="presParOf" srcId="{122935E7-41C8-4C7A-88A6-DB5F7A434BFD}" destId="{BAA8C766-C06E-4D5A-9D0E-F4FC1DB3EFB8}" srcOrd="1" destOrd="0" presId="urn:microsoft.com/office/officeart/2009/3/layout/HorizontalOrganizationChart"/>
    <dgm:cxn modelId="{CAC7B3E8-1A0F-4BA6-B172-F3DDB6AB9201}" type="presParOf" srcId="{BAA8C766-C06E-4D5A-9D0E-F4FC1DB3EFB8}" destId="{06C34544-C456-44B4-8248-6F0D8F5288FE}" srcOrd="0" destOrd="0" presId="urn:microsoft.com/office/officeart/2009/3/layout/HorizontalOrganizationChart"/>
    <dgm:cxn modelId="{72382D81-BE86-4ABE-B53C-67F96C4A2173}" type="presParOf" srcId="{06C34544-C456-44B4-8248-6F0D8F5288FE}" destId="{348D1F99-5AE8-4654-9CA5-AA110C817387}" srcOrd="0" destOrd="0" presId="urn:microsoft.com/office/officeart/2009/3/layout/HorizontalOrganizationChart"/>
    <dgm:cxn modelId="{DF7B5EC2-1DA4-437D-948E-C327CBA592F8}" type="presParOf" srcId="{06C34544-C456-44B4-8248-6F0D8F5288FE}" destId="{A3714CA6-6C13-432E-B37C-91AE485D64F7}" srcOrd="1" destOrd="0" presId="urn:microsoft.com/office/officeart/2009/3/layout/HorizontalOrganizationChart"/>
    <dgm:cxn modelId="{8148C253-3CC6-4941-89BD-FF186087ED19}" type="presParOf" srcId="{BAA8C766-C06E-4D5A-9D0E-F4FC1DB3EFB8}" destId="{15618192-6823-47AA-9BCD-8B10A3513B3D}" srcOrd="1" destOrd="0" presId="urn:microsoft.com/office/officeart/2009/3/layout/HorizontalOrganizationChart"/>
    <dgm:cxn modelId="{B7793AAB-B4B7-4294-AA15-872865A207B4}" type="presParOf" srcId="{BAA8C766-C06E-4D5A-9D0E-F4FC1DB3EFB8}" destId="{A7E3C03F-7C56-49B1-943F-E3380FB51FAB}" srcOrd="2" destOrd="0" presId="urn:microsoft.com/office/officeart/2009/3/layout/HorizontalOrganizationChart"/>
    <dgm:cxn modelId="{43944261-D64C-498A-9377-19971BC69519}" type="presParOf" srcId="{122935E7-41C8-4C7A-88A6-DB5F7A434BFD}" destId="{1CFE7F15-98EF-42D5-8027-AE6FCD5845BE}" srcOrd="2" destOrd="0" presId="urn:microsoft.com/office/officeart/2009/3/layout/HorizontalOrganizationChart"/>
    <dgm:cxn modelId="{2B9D9628-3829-43C9-B712-C885FB17A348}" type="presParOf" srcId="{122935E7-41C8-4C7A-88A6-DB5F7A434BFD}" destId="{E68FACF9-DD86-486E-8AA6-A52850F54F5E}" srcOrd="3" destOrd="0" presId="urn:microsoft.com/office/officeart/2009/3/layout/HorizontalOrganizationChart"/>
    <dgm:cxn modelId="{CCBD6A9C-A484-4EED-9A5B-70CD53DDAD59}" type="presParOf" srcId="{E68FACF9-DD86-486E-8AA6-A52850F54F5E}" destId="{101DAF16-6A9C-4744-811C-8085649D142A}" srcOrd="0" destOrd="0" presId="urn:microsoft.com/office/officeart/2009/3/layout/HorizontalOrganizationChart"/>
    <dgm:cxn modelId="{32B25A19-119C-4AA3-B97F-D136B5D91285}" type="presParOf" srcId="{101DAF16-6A9C-4744-811C-8085649D142A}" destId="{17876E72-BAEA-40F5-A565-0602461F0BE7}" srcOrd="0" destOrd="0" presId="urn:microsoft.com/office/officeart/2009/3/layout/HorizontalOrganizationChart"/>
    <dgm:cxn modelId="{FAA634B4-2620-461D-A495-79A03C8140BF}" type="presParOf" srcId="{101DAF16-6A9C-4744-811C-8085649D142A}" destId="{89C0A64A-1B79-4471-BAEF-6BC3B439F498}" srcOrd="1" destOrd="0" presId="urn:microsoft.com/office/officeart/2009/3/layout/HorizontalOrganizationChart"/>
    <dgm:cxn modelId="{AA36D1F5-9791-4705-87E9-F8E9F72E67E2}" type="presParOf" srcId="{E68FACF9-DD86-486E-8AA6-A52850F54F5E}" destId="{8FAD7E8F-030D-4E9D-AD06-BCE80587D6E6}" srcOrd="1" destOrd="0" presId="urn:microsoft.com/office/officeart/2009/3/layout/HorizontalOrganizationChart"/>
    <dgm:cxn modelId="{D413BC97-D8C8-4649-9EBE-A33936278914}" type="presParOf" srcId="{E68FACF9-DD86-486E-8AA6-A52850F54F5E}" destId="{21193764-09AB-41F5-B39E-F81DF1317186}" srcOrd="2" destOrd="0" presId="urn:microsoft.com/office/officeart/2009/3/layout/HorizontalOrganizationChart"/>
    <dgm:cxn modelId="{F7403822-6787-4650-A6FA-D7BD94E456BF}" type="presParOf" srcId="{122935E7-41C8-4C7A-88A6-DB5F7A434BFD}" destId="{D1DDD59A-3483-4BB4-B468-5887DDABC07B}" srcOrd="4" destOrd="0" presId="urn:microsoft.com/office/officeart/2009/3/layout/HorizontalOrganizationChart"/>
    <dgm:cxn modelId="{D45C1F7D-0F42-47F0-BDC0-FE1E60E5811E}" type="presParOf" srcId="{122935E7-41C8-4C7A-88A6-DB5F7A434BFD}" destId="{16106ECA-D42A-486B-9674-7DC1A8984990}" srcOrd="5" destOrd="0" presId="urn:microsoft.com/office/officeart/2009/3/layout/HorizontalOrganizationChart"/>
    <dgm:cxn modelId="{8E1B9357-75BA-4CBD-B7F6-E66C2B6CA411}" type="presParOf" srcId="{16106ECA-D42A-486B-9674-7DC1A8984990}" destId="{4BD57876-1B65-4F88-86B8-4127796E0312}" srcOrd="0" destOrd="0" presId="urn:microsoft.com/office/officeart/2009/3/layout/HorizontalOrganizationChart"/>
    <dgm:cxn modelId="{F5B293D6-BE03-43D3-9AE2-5DA6676E207B}" type="presParOf" srcId="{4BD57876-1B65-4F88-86B8-4127796E0312}" destId="{5A2CE9BD-0025-4162-A192-04E5D7C8AEC7}" srcOrd="0" destOrd="0" presId="urn:microsoft.com/office/officeart/2009/3/layout/HorizontalOrganizationChart"/>
    <dgm:cxn modelId="{73D0B105-E14D-4E40-9BB3-0A032CA5A539}" type="presParOf" srcId="{4BD57876-1B65-4F88-86B8-4127796E0312}" destId="{ECE1433D-AC4E-44B0-91B9-C543DB4FBA72}" srcOrd="1" destOrd="0" presId="urn:microsoft.com/office/officeart/2009/3/layout/HorizontalOrganizationChart"/>
    <dgm:cxn modelId="{C3D12D5F-A289-449F-A947-6F1DE8EB8D89}" type="presParOf" srcId="{16106ECA-D42A-486B-9674-7DC1A8984990}" destId="{B6C563A8-737B-4DAD-B83B-40D98265585E}" srcOrd="1" destOrd="0" presId="urn:microsoft.com/office/officeart/2009/3/layout/HorizontalOrganizationChart"/>
    <dgm:cxn modelId="{4A01F592-DA43-45CD-8030-B538A7AAF752}" type="presParOf" srcId="{16106ECA-D42A-486B-9674-7DC1A8984990}" destId="{5E342143-B0FB-4522-B615-4596B1221312}" srcOrd="2" destOrd="0" presId="urn:microsoft.com/office/officeart/2009/3/layout/HorizontalOrganizationChart"/>
    <dgm:cxn modelId="{797FFD5B-4236-4845-B474-581667828E3D}" type="presParOf" srcId="{C996E1FC-27A8-47DB-9A29-D2A9C7272B6C}" destId="{30391D99-15AD-4384-A854-2721D9307303}" srcOrd="2" destOrd="0" presId="urn:microsoft.com/office/officeart/2009/3/layout/Horizontal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mc:AlternateContent xmlns:mc="http://schemas.openxmlformats.org/markup-compatibility/2006" xmlns:a14="http://schemas.microsoft.com/office/drawing/2010/main">
      <mc:Choice Requires="a14">
        <dgm:pt modelId="{60261915-1D14-42E5-81EC-4CE50394E43A}">
          <dgm:prSet phldrT="[Texto]"/>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sSub>
                      <m:sSubPr>
                        <m:ctrlPr>
                          <a:rPr lang="es-ES" b="0" i="1" smtClean="0">
                            <a:solidFill>
                              <a:schemeClr val="bg1"/>
                            </a:solidFill>
                            <a:latin typeface="Cambria Math"/>
                          </a:rPr>
                        </m:ctrlPr>
                      </m:sSubPr>
                      <m:e>
                        <m:r>
                          <a:rPr lang="es-ES" b="0" i="1" smtClean="0">
                            <a:solidFill>
                              <a:schemeClr val="bg1"/>
                            </a:solidFill>
                            <a:latin typeface="Cambria Math" panose="02040503050406030204" pitchFamily="18" charset="0"/>
                          </a:rPr>
                          <m:t>𝑀</m:t>
                        </m:r>
                      </m:e>
                      <m:sub>
                        <m:r>
                          <a:rPr lang="es-ES" b="0" i="1" smtClean="0">
                            <a:solidFill>
                              <a:schemeClr val="bg1"/>
                            </a:solidFill>
                            <a:latin typeface="Cambria Math" panose="02040503050406030204" pitchFamily="18" charset="0"/>
                            <a:ea typeface="Cambria Math" panose="02040503050406030204" pitchFamily="18" charset="0"/>
                          </a:rPr>
                          <m:t>∞</m:t>
                        </m:r>
                      </m:sub>
                    </m:sSub>
                    <m:r>
                      <a:rPr lang="es-ES" b="0" i="1" smtClean="0">
                        <a:solidFill>
                          <a:schemeClr val="bg1"/>
                        </a:solidFill>
                        <a:latin typeface="Cambria Math" panose="02040503050406030204" pitchFamily="18" charset="0"/>
                        <a:ea typeface="Cambria Math" panose="02040503050406030204" pitchFamily="18" charset="0"/>
                      </a:rPr>
                      <m:t>=0.13</m:t>
                    </m:r>
                  </m:oMath>
                </m:oMathPara>
              </a14:m>
              <a:endParaRPr lang="en-GB" dirty="0">
                <a:solidFill>
                  <a:schemeClr val="bg1"/>
                </a:solidFill>
                <a:latin typeface="LM Roman 12" panose="00000500000000000000" pitchFamily="50" charset="0"/>
              </a:endParaRPr>
            </a:p>
          </dgm:t>
        </dgm:pt>
      </mc:Choice>
      <mc:Fallback xmlns="">
        <dgm:pt modelId="{60261915-1D14-42E5-81EC-4CE50394E43A}">
          <dgm:prSet phldrT="[Texto]"/>
          <dgm:spPr>
            <a:solidFill>
              <a:schemeClr val="accent1">
                <a:lumMod val="50000"/>
              </a:schemeClr>
            </a:solidFill>
          </dgm:spPr>
          <dgm:t>
            <a:bodyPr/>
            <a:lstStyle/>
            <a:p>
              <a:pPr>
                <a:lnSpc>
                  <a:spcPct val="100000"/>
                </a:lnSpc>
              </a:pPr>
              <a:r>
                <a:rPr lang="es-ES" b="0" i="0" smtClean="0">
                  <a:solidFill>
                    <a:schemeClr val="bg1"/>
                  </a:solidFill>
                  <a:latin typeface="Cambria Math" panose="02040503050406030204" pitchFamily="18" charset="0"/>
                </a:rPr>
                <a:t>𝑀</a:t>
              </a:r>
              <a:r>
                <a:rPr lang="es-ES" b="0" i="0" smtClean="0">
                  <a:solidFill>
                    <a:schemeClr val="bg1"/>
                  </a:solidFill>
                  <a:latin typeface="Cambria Math" panose="02040503050406030204" pitchFamily="18" charset="0"/>
                </a:rPr>
                <a:t>_</a:t>
              </a:r>
              <a:r>
                <a:rPr lang="es-ES" b="0" i="0" smtClean="0">
                  <a:solidFill>
                    <a:schemeClr val="bg1"/>
                  </a:solidFill>
                  <a:latin typeface="Cambria Math" panose="02040503050406030204" pitchFamily="18" charset="0"/>
                  <a:ea typeface="Cambria Math" panose="02040503050406030204" pitchFamily="18" charset="0"/>
                </a:rPr>
                <a:t>∞=0</a:t>
              </a:r>
              <a:r>
                <a:rPr lang="es-ES" b="0" i="0" smtClean="0">
                  <a:solidFill>
                    <a:schemeClr val="bg1"/>
                  </a:solidFill>
                  <a:latin typeface="Cambria Math" panose="02040503050406030204" pitchFamily="18" charset="0"/>
                  <a:ea typeface="Cambria Math" panose="02040503050406030204" pitchFamily="18" charset="0"/>
                </a:rPr>
                <a:t>.</a:t>
              </a:r>
              <a:r>
                <a:rPr lang="es-ES" b="0" i="0" smtClean="0">
                  <a:solidFill>
                    <a:schemeClr val="bg1"/>
                  </a:solidFill>
                  <a:latin typeface="Cambria Math" panose="02040503050406030204" pitchFamily="18" charset="0"/>
                  <a:ea typeface="Cambria Math" panose="02040503050406030204" pitchFamily="18" charset="0"/>
                </a:rPr>
                <a:t>13</a:t>
              </a:r>
              <a:endParaRPr lang="en-GB" dirty="0">
                <a:solidFill>
                  <a:schemeClr val="bg1"/>
                </a:solidFill>
                <a:latin typeface="LM Roman 12" panose="00000500000000000000" pitchFamily="50" charset="0"/>
              </a:endParaRPr>
            </a:p>
          </dgm:t>
        </dgm:pt>
      </mc:Fallback>
    </mc:AlternateConten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mc:AlternateContent xmlns:mc="http://schemas.openxmlformats.org/markup-compatibility/2006" xmlns:a14="http://schemas.microsoft.com/office/drawing/2010/main">
      <mc:Choice Requires="a14">
        <dgm:pt modelId="{58319411-6729-400D-A273-99CC5800ED56}">
          <dgm:prSet phldrT="[Texto]"/>
          <dgm:spPr>
            <a:solidFill>
              <a:schemeClr val="accent1">
                <a:lumMod val="50000"/>
              </a:schemeClr>
            </a:solidFill>
          </dgm:spPr>
          <dgm:t>
            <a:bodyPr/>
            <a:lstStyle/>
            <a:p>
              <a:pPr/>
              <a14:m>
                <m:oMathPara xmlns:m="http://schemas.openxmlformats.org/officeDocument/2006/math">
                  <m:oMathParaPr>
                    <m:jc m:val="centerGroup"/>
                  </m:oMathParaPr>
                  <m:oMath xmlns:m="http://schemas.openxmlformats.org/officeDocument/2006/math">
                    <m:r>
                      <a:rPr lang="es-ES" b="0" i="1" smtClean="0">
                        <a:solidFill>
                          <a:schemeClr val="bg1"/>
                        </a:solidFill>
                        <a:latin typeface="Cambria Math" panose="02040503050406030204" pitchFamily="18" charset="0"/>
                      </a:rPr>
                      <m:t>𝑅𝑒</m:t>
                    </m:r>
                    <m:r>
                      <a:rPr lang="es-ES" b="0" i="1" smtClean="0">
                        <a:solidFill>
                          <a:schemeClr val="bg1"/>
                        </a:solidFill>
                        <a:latin typeface="Cambria Math" panose="02040503050406030204" pitchFamily="18" charset="0"/>
                      </a:rPr>
                      <m:t>=3·</m:t>
                    </m:r>
                    <m:sSup>
                      <m:sSupPr>
                        <m:ctrlPr>
                          <a:rPr lang="es-ES" b="0" i="1" smtClean="0">
                            <a:solidFill>
                              <a:schemeClr val="bg1"/>
                            </a:solidFill>
                            <a:latin typeface="Cambria Math"/>
                          </a:rPr>
                        </m:ctrlPr>
                      </m:sSupPr>
                      <m:e>
                        <m:r>
                          <a:rPr lang="es-ES" b="0" i="1" smtClean="0">
                            <a:solidFill>
                              <a:schemeClr val="bg1"/>
                            </a:solidFill>
                            <a:latin typeface="Cambria Math" panose="02040503050406030204" pitchFamily="18" charset="0"/>
                          </a:rPr>
                          <m:t>10</m:t>
                        </m:r>
                      </m:e>
                      <m:sup>
                        <m:r>
                          <a:rPr lang="es-ES" b="0" i="1" smtClean="0">
                            <a:solidFill>
                              <a:schemeClr val="bg1"/>
                            </a:solidFill>
                            <a:latin typeface="Cambria Math" panose="02040503050406030204" pitchFamily="18" charset="0"/>
                          </a:rPr>
                          <m:t>6</m:t>
                        </m:r>
                      </m:sup>
                    </m:sSup>
                  </m:oMath>
                </m:oMathPara>
              </a14:m>
              <a:endParaRPr lang="en-GB" dirty="0">
                <a:solidFill>
                  <a:schemeClr val="bg1"/>
                </a:solidFill>
                <a:latin typeface="LM Roman 12" panose="00000500000000000000" pitchFamily="50" charset="0"/>
              </a:endParaRPr>
            </a:p>
          </dgm:t>
        </dgm:pt>
      </mc:Choice>
      <mc:Fallback xmlns="">
        <dgm:pt modelId="{58319411-6729-400D-A273-99CC5800ED56}">
          <dgm:prSet phldrT="[Texto]"/>
          <dgm:spPr>
            <a:solidFill>
              <a:schemeClr val="accent1">
                <a:lumMod val="50000"/>
              </a:schemeClr>
            </a:solidFill>
          </dgm:spPr>
          <dgm:t>
            <a:bodyPr/>
            <a:lstStyle/>
            <a:p>
              <a:r>
                <a:rPr lang="es-ES" b="0" i="0" smtClean="0">
                  <a:solidFill>
                    <a:schemeClr val="bg1"/>
                  </a:solidFill>
                  <a:latin typeface="Cambria Math" panose="02040503050406030204" pitchFamily="18" charset="0"/>
                </a:rPr>
                <a:t>𝑅𝑒=3·〖10〗^6</a:t>
              </a:r>
              <a:endParaRPr lang="en-GB" dirty="0">
                <a:solidFill>
                  <a:schemeClr val="bg1"/>
                </a:solidFill>
                <a:latin typeface="LM Roman 12" panose="00000500000000000000" pitchFamily="50" charset="0"/>
              </a:endParaRPr>
            </a:p>
          </dgm:t>
        </dgm:pt>
      </mc:Fallback>
    </mc:AlternateConten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2"/>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t>
        <a:bodyPr/>
        <a:lstStyle/>
        <a:p>
          <a:endParaRPr lang="en-GB"/>
        </a:p>
      </dgm:t>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t>
        <a:bodyPr/>
        <a:lstStyle/>
        <a:p>
          <a:endParaRPr lang="en-GB"/>
        </a:p>
      </dgm:t>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t>
        <a:bodyPr/>
        <a:lstStyle/>
        <a:p>
          <a:endParaRPr lang="en-GB"/>
        </a:p>
      </dgm:t>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2"/>
      <dgm:spPr/>
      <dgm:t>
        <a:bodyPr/>
        <a:lstStyle/>
        <a:p>
          <a:endParaRPr lang="en-GB"/>
        </a:p>
      </dgm:t>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t>
        <a:bodyPr/>
        <a:lstStyle/>
        <a:p>
          <a:endParaRPr lang="en-GB"/>
        </a:p>
      </dgm:t>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t>
        <a:bodyPr/>
        <a:lstStyle/>
        <a:p>
          <a:endParaRPr lang="en-GB"/>
        </a:p>
      </dgm:t>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t>
        <a:bodyPr/>
        <a:lstStyle/>
        <a:p>
          <a:endParaRPr lang="en-GB"/>
        </a:p>
      </dgm:t>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t>
        <a:bodyPr/>
        <a:lstStyle/>
        <a:p>
          <a:endParaRPr lang="en-GB"/>
        </a:p>
      </dgm:t>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658020B8-652B-42F9-B309-E69550E39275}" type="presOf" srcId="{7A4EC943-FCC3-4CA0-AEBB-5825138E44A5}" destId="{9D85E518-45EC-4057-9B9E-87572B864873}" srcOrd="0" destOrd="0" presId="urn:microsoft.com/office/officeart/2009/3/layout/HorizontalOrganizationChart"/>
    <dgm:cxn modelId="{A376FA3A-2D35-4447-B31A-EFFC350704E8}" type="presOf" srcId="{99F283C5-919D-45CA-B16A-052AA5BA0220}" destId="{DA17C4E0-23D0-4A2F-8DEE-FCDA6EB8A3B0}" srcOrd="0" destOrd="0" presId="urn:microsoft.com/office/officeart/2009/3/layout/HorizontalOrganizationChart"/>
    <dgm:cxn modelId="{5EF5CB4A-51ED-4B2D-900F-88A5DE6287C8}" type="presOf" srcId="{06CB2327-FE9E-4679-80A3-A6BE850FEC97}" destId="{C5DA30F3-99D5-4C52-B79C-DF8C99B03B39}" srcOrd="0" destOrd="0" presId="urn:microsoft.com/office/officeart/2009/3/layout/HorizontalOrganizationChart"/>
    <dgm:cxn modelId="{DA562656-117B-494F-B072-32BB2BDCE86B}" type="presOf" srcId="{CCF92E10-7D60-46DC-A78A-D3C26DB07D43}" destId="{D8065459-26FB-4D4A-B184-FD01772988BD}" srcOrd="0"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B794AB5D-C66F-4F1D-98C5-8E36A507AFC4}" type="presOf" srcId="{484E1213-7A9B-460C-A042-686FED4643D1}" destId="{6DA9D8A7-8EB8-4808-8834-E8A96278FED1}"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7C00142C-4328-4C61-AAD9-4F6CB60BA341}" type="presOf" srcId="{7AD02814-816D-4D80-B721-5F2EC6231B10}" destId="{35C3BE66-4355-4EA8-8C38-0BB6584E3203}" srcOrd="0" destOrd="0" presId="urn:microsoft.com/office/officeart/2009/3/layout/HorizontalOrganizationChart"/>
    <dgm:cxn modelId="{077763B5-490E-4347-AC27-D5A938C81D47}" type="presOf" srcId="{58319411-6729-400D-A273-99CC5800ED56}" destId="{EDFD26D7-660D-420C-B965-7913FC195C93}" srcOrd="0" destOrd="0" presId="urn:microsoft.com/office/officeart/2009/3/layout/HorizontalOrganizationChart"/>
    <dgm:cxn modelId="{A9F90B33-65B9-4509-9557-8C0C37962D58}" type="presOf" srcId="{AC6BF256-2F4F-4D6D-B75A-F92E2F4088F3}" destId="{45D8C32A-BE26-40F9-96A1-42A565A1CA66}" srcOrd="0" destOrd="0" presId="urn:microsoft.com/office/officeart/2009/3/layout/HorizontalOrganizationChart"/>
    <dgm:cxn modelId="{EA253E51-5017-4DCB-AC1F-9D70FA4703E5}" type="presOf" srcId="{3C296D70-4570-4DE0-ADD7-DE3B975E0317}" destId="{1F2DA453-33AD-4F97-B177-307855DDAE45}" srcOrd="0" destOrd="0" presId="urn:microsoft.com/office/officeart/2009/3/layout/HorizontalOrganizationChart"/>
    <dgm:cxn modelId="{0751C771-E8CA-44B8-89C0-AAD78298C686}" type="presOf" srcId="{AC6BF256-2F4F-4D6D-B75A-F92E2F4088F3}" destId="{AB62EEC9-65CA-4631-9717-4CF86D73CC2D}" srcOrd="1" destOrd="0" presId="urn:microsoft.com/office/officeart/2009/3/layout/HorizontalOrganizationChart"/>
    <dgm:cxn modelId="{CFDA1AE6-7C5F-46D8-B62E-E0D32C12D0CA}" type="presOf" srcId="{818F3243-F5F6-4ADA-805F-0A0A18FEFB01}" destId="{2DBEFF05-7A8D-4827-ADC9-84EDD3FBFCC5}"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2B2C9BA7-4484-4152-A44A-700A21E9BB18}" type="presOf" srcId="{06CB2327-FE9E-4679-80A3-A6BE850FEC97}" destId="{F3830958-7B71-4049-85FA-AB3626C46F1C}" srcOrd="1" destOrd="0" presId="urn:microsoft.com/office/officeart/2009/3/layout/HorizontalOrganizationChart"/>
    <dgm:cxn modelId="{03941C99-382C-409F-86C7-D3B404FC195A}" type="presOf" srcId="{8BB5A25A-140E-48CF-A80F-13FDB4889A4C}" destId="{F9FB31AB-06B4-4FD5-B99F-BA43197C147F}" srcOrd="1"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D9DA1C9F-0498-455E-9BA7-9792C6C14272}" type="presOf" srcId="{60261915-1D14-42E5-81EC-4CE50394E43A}" destId="{032947F6-AAD0-430A-AF42-FB0515C8F18E}" srcOrd="1" destOrd="0" presId="urn:microsoft.com/office/officeart/2009/3/layout/HorizontalOrganizationChart"/>
    <dgm:cxn modelId="{71826A2C-B51F-452C-97F4-D3887CBD581B}" type="presOf" srcId="{46643697-6CB4-4EF6-9E07-88DA5B7F6C92}" destId="{7F247400-54B0-4D2D-A58A-9A1E71D326E1}" srcOrd="1" destOrd="0" presId="urn:microsoft.com/office/officeart/2009/3/layout/HorizontalOrganizationChart"/>
    <dgm:cxn modelId="{44CD2392-FF62-4936-B66F-D77450F0307C}" type="presOf" srcId="{46643697-6CB4-4EF6-9E07-88DA5B7F6C92}" destId="{4804C53E-4905-4D4D-B004-A819BC7943C0}" srcOrd="0" destOrd="0" presId="urn:microsoft.com/office/officeart/2009/3/layout/HorizontalOrganizationChart"/>
    <dgm:cxn modelId="{3D3D0DC8-50CD-4B90-8A19-B1CFD26AA515}" srcId="{58319411-6729-400D-A273-99CC5800ED56}" destId="{8BB5A25A-140E-48CF-A80F-13FDB4889A4C}" srcOrd="0" destOrd="0" parTransId="{E6CAAC16-28E1-4D06-B6C8-51A11439D2C2}" sibTransId="{E0D0F6C6-1D34-4D6B-A381-0597E6A99416}"/>
    <dgm:cxn modelId="{0D2E2E6B-7573-4DB4-8A33-F086781512C1}" srcId="{AC6BF256-2F4F-4D6D-B75A-F92E2F4088F3}" destId="{58319411-6729-400D-A273-99CC5800ED56}" srcOrd="0" destOrd="0" parTransId="{CCF92E10-7D60-46DC-A78A-D3C26DB07D43}" sibTransId="{D1B4ABD6-B381-408B-AF30-E722BD10C8F1}"/>
    <dgm:cxn modelId="{682FD2B9-0D61-46A7-9A51-1098B464148E}" type="presOf" srcId="{E6CAAC16-28E1-4D06-B6C8-51A11439D2C2}" destId="{60054938-6819-4A30-8C84-ACD374AE147F}" srcOrd="0" destOrd="0" presId="urn:microsoft.com/office/officeart/2009/3/layout/HorizontalOrganizationChart"/>
    <dgm:cxn modelId="{C3EEA3CF-2717-4FF3-8EAC-3A59D853E468}" type="presOf" srcId="{58319411-6729-400D-A273-99CC5800ED56}" destId="{A6B5529B-F787-4BF3-A11A-D6C573FFB4EE}" srcOrd="1" destOrd="0" presId="urn:microsoft.com/office/officeart/2009/3/layout/HorizontalOrganizationChart"/>
    <dgm:cxn modelId="{172102A9-EC0E-4615-A163-EB15FC6B5C22}" type="presOf" srcId="{60261915-1D14-42E5-81EC-4CE50394E43A}" destId="{AD48F8FA-8839-4FDA-968E-095B6A595B82}" srcOrd="0" destOrd="0" presId="urn:microsoft.com/office/officeart/2009/3/layout/HorizontalOrganizationChart"/>
    <dgm:cxn modelId="{24FBF2E2-970C-468E-857B-F4BC6F675D7D}" type="presOf" srcId="{8BB5A25A-140E-48CF-A80F-13FDB4889A4C}" destId="{2179C6ED-F1FB-4564-BC08-85B05A6D37BD}" srcOrd="0" destOrd="0" presId="urn:microsoft.com/office/officeart/2009/3/layout/HorizontalOrganizationChart"/>
    <dgm:cxn modelId="{9AA1D840-5AF0-40BC-84F7-19497EB0DEC5}" type="presOf" srcId="{7AD02814-816D-4D80-B721-5F2EC6231B10}" destId="{4E09D5D6-07ED-4B7A-AC12-0C6D09B6B2C7}" srcOrd="1"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34E6CE28-A994-4766-BB45-1FF7FB8F2BBC}" type="presParOf" srcId="{9D85E518-45EC-4057-9B9E-87572B864873}" destId="{C2DE4FFA-C7D7-4ABC-94FE-B1E93AD6F9E8}" srcOrd="0" destOrd="0" presId="urn:microsoft.com/office/officeart/2009/3/layout/HorizontalOrganizationChart"/>
    <dgm:cxn modelId="{8EEEE561-F0D4-4D11-8552-D618DDB97304}" type="presParOf" srcId="{C2DE4FFA-C7D7-4ABC-94FE-B1E93AD6F9E8}" destId="{0A9BD027-74F9-43F9-B47E-6AF8CB8BBB14}" srcOrd="0" destOrd="0" presId="urn:microsoft.com/office/officeart/2009/3/layout/HorizontalOrganizationChart"/>
    <dgm:cxn modelId="{FE4B500C-2111-471B-9DD1-36A78C06F075}" type="presParOf" srcId="{0A9BD027-74F9-43F9-B47E-6AF8CB8BBB14}" destId="{C5DA30F3-99D5-4C52-B79C-DF8C99B03B39}" srcOrd="0" destOrd="0" presId="urn:microsoft.com/office/officeart/2009/3/layout/HorizontalOrganizationChart"/>
    <dgm:cxn modelId="{1CBEB834-EFE3-4C44-90D3-29F6445221CD}" type="presParOf" srcId="{0A9BD027-74F9-43F9-B47E-6AF8CB8BBB14}" destId="{F3830958-7B71-4049-85FA-AB3626C46F1C}" srcOrd="1" destOrd="0" presId="urn:microsoft.com/office/officeart/2009/3/layout/HorizontalOrganizationChart"/>
    <dgm:cxn modelId="{87CDC653-5BA0-4540-A115-5C79B816D08C}" type="presParOf" srcId="{C2DE4FFA-C7D7-4ABC-94FE-B1E93AD6F9E8}" destId="{F98207F3-0AA0-4DD0-9A95-ACCE3A6E21DB}" srcOrd="1" destOrd="0" presId="urn:microsoft.com/office/officeart/2009/3/layout/HorizontalOrganizationChart"/>
    <dgm:cxn modelId="{820548AF-6DF2-4DA2-9DDC-D28186F71418}" type="presParOf" srcId="{F98207F3-0AA0-4DD0-9A95-ACCE3A6E21DB}" destId="{1F2DA453-33AD-4F97-B177-307855DDAE45}" srcOrd="0" destOrd="0" presId="urn:microsoft.com/office/officeart/2009/3/layout/HorizontalOrganizationChart"/>
    <dgm:cxn modelId="{710BDD19-EECC-4E93-B984-557A3ACC70A0}" type="presParOf" srcId="{F98207F3-0AA0-4DD0-9A95-ACCE3A6E21DB}" destId="{009DCE88-B9FA-4AFD-BEBE-67BDF3980107}" srcOrd="1" destOrd="0" presId="urn:microsoft.com/office/officeart/2009/3/layout/HorizontalOrganizationChart"/>
    <dgm:cxn modelId="{11BEE833-B930-4D25-8567-900FAA070F7B}" type="presParOf" srcId="{009DCE88-B9FA-4AFD-BEBE-67BDF3980107}" destId="{DD8C12CE-9247-4F9F-B87B-A729EB016319}" srcOrd="0" destOrd="0" presId="urn:microsoft.com/office/officeart/2009/3/layout/HorizontalOrganizationChart"/>
    <dgm:cxn modelId="{65DAA342-9F0D-4F7D-B97F-0DA655282705}" type="presParOf" srcId="{DD8C12CE-9247-4F9F-B87B-A729EB016319}" destId="{4804C53E-4905-4D4D-B004-A819BC7943C0}" srcOrd="0" destOrd="0" presId="urn:microsoft.com/office/officeart/2009/3/layout/HorizontalOrganizationChart"/>
    <dgm:cxn modelId="{02B95C57-5D07-43BD-8C9A-CBAE53431B84}" type="presParOf" srcId="{DD8C12CE-9247-4F9F-B87B-A729EB016319}" destId="{7F247400-54B0-4D2D-A58A-9A1E71D326E1}" srcOrd="1" destOrd="0" presId="urn:microsoft.com/office/officeart/2009/3/layout/HorizontalOrganizationChart"/>
    <dgm:cxn modelId="{7D0B162B-0D98-4C59-97EB-622782F0A3DF}" type="presParOf" srcId="{009DCE88-B9FA-4AFD-BEBE-67BDF3980107}" destId="{99AC577E-7603-4208-BE78-E6A35569F4D6}" srcOrd="1" destOrd="0" presId="urn:microsoft.com/office/officeart/2009/3/layout/HorizontalOrganizationChart"/>
    <dgm:cxn modelId="{8304D71C-5D10-445F-AB21-7EF363FDA8FC}" type="presParOf" srcId="{99AC577E-7603-4208-BE78-E6A35569F4D6}" destId="{2DBEFF05-7A8D-4827-ADC9-84EDD3FBFCC5}" srcOrd="0" destOrd="0" presId="urn:microsoft.com/office/officeart/2009/3/layout/HorizontalOrganizationChart"/>
    <dgm:cxn modelId="{A7BA471E-E1EF-4023-9365-7BB40A87DC8C}" type="presParOf" srcId="{99AC577E-7603-4208-BE78-E6A35569F4D6}" destId="{BCE74D90-1F6D-4690-A21A-23DF8FFCD6FF}" srcOrd="1" destOrd="0" presId="urn:microsoft.com/office/officeart/2009/3/layout/HorizontalOrganizationChart"/>
    <dgm:cxn modelId="{34E73ACA-A9B1-4760-A5AA-401257BFE65E}" type="presParOf" srcId="{BCE74D90-1F6D-4690-A21A-23DF8FFCD6FF}" destId="{028C6773-0C07-4907-85C5-A1A5AD2978B1}" srcOrd="0" destOrd="0" presId="urn:microsoft.com/office/officeart/2009/3/layout/HorizontalOrganizationChart"/>
    <dgm:cxn modelId="{1E4121F5-CD01-4550-BAEC-5423387CB684}" type="presParOf" srcId="{028C6773-0C07-4907-85C5-A1A5AD2978B1}" destId="{AD48F8FA-8839-4FDA-968E-095B6A595B82}" srcOrd="0" destOrd="0" presId="urn:microsoft.com/office/officeart/2009/3/layout/HorizontalOrganizationChart"/>
    <dgm:cxn modelId="{1F0EF65E-3828-4437-9F78-3C02EA609A69}" type="presParOf" srcId="{028C6773-0C07-4907-85C5-A1A5AD2978B1}" destId="{032947F6-AAD0-430A-AF42-FB0515C8F18E}" srcOrd="1" destOrd="0" presId="urn:microsoft.com/office/officeart/2009/3/layout/HorizontalOrganizationChart"/>
    <dgm:cxn modelId="{5D6F7472-ACA1-4DCD-A479-7D6F047F769B}" type="presParOf" srcId="{BCE74D90-1F6D-4690-A21A-23DF8FFCD6FF}" destId="{5C4EF0FE-03CC-496D-9599-8BA0DC74C849}" srcOrd="1" destOrd="0" presId="urn:microsoft.com/office/officeart/2009/3/layout/HorizontalOrganizationChart"/>
    <dgm:cxn modelId="{73DF3711-CFF6-4134-BDAB-8779EB8CA3A0}" type="presParOf" srcId="{5C4EF0FE-03CC-496D-9599-8BA0DC74C849}" destId="{6DA9D8A7-8EB8-4808-8834-E8A96278FED1}" srcOrd="0" destOrd="0" presId="urn:microsoft.com/office/officeart/2009/3/layout/HorizontalOrganizationChart"/>
    <dgm:cxn modelId="{D9B20CED-E54C-40ED-8A03-E014C869CFF6}" type="presParOf" srcId="{5C4EF0FE-03CC-496D-9599-8BA0DC74C849}" destId="{D38B0451-CF8F-49D7-87D2-F5D58317CF5E}" srcOrd="1" destOrd="0" presId="urn:microsoft.com/office/officeart/2009/3/layout/HorizontalOrganizationChart"/>
    <dgm:cxn modelId="{00B5313F-4478-4153-9ED9-771877C63EEA}" type="presParOf" srcId="{D38B0451-CF8F-49D7-87D2-F5D58317CF5E}" destId="{3A918B15-F380-4B80-9865-BAF17F4D0FE3}" srcOrd="0" destOrd="0" presId="urn:microsoft.com/office/officeart/2009/3/layout/HorizontalOrganizationChart"/>
    <dgm:cxn modelId="{A5DD606A-2D24-483E-B9A8-2C3CB3809C8A}" type="presParOf" srcId="{3A918B15-F380-4B80-9865-BAF17F4D0FE3}" destId="{35C3BE66-4355-4EA8-8C38-0BB6584E3203}" srcOrd="0" destOrd="0" presId="urn:microsoft.com/office/officeart/2009/3/layout/HorizontalOrganizationChart"/>
    <dgm:cxn modelId="{4B30D7FC-146F-45E9-880E-8C51E0A60941}" type="presParOf" srcId="{3A918B15-F380-4B80-9865-BAF17F4D0FE3}" destId="{4E09D5D6-07ED-4B7A-AC12-0C6D09B6B2C7}" srcOrd="1" destOrd="0" presId="urn:microsoft.com/office/officeart/2009/3/layout/HorizontalOrganizationChart"/>
    <dgm:cxn modelId="{1C14D159-D663-48DA-AB46-9CB4BDBC9E4F}" type="presParOf" srcId="{D38B0451-CF8F-49D7-87D2-F5D58317CF5E}" destId="{898E2FA2-AF19-487B-B6E6-91A7147E4E78}" srcOrd="1" destOrd="0" presId="urn:microsoft.com/office/officeart/2009/3/layout/HorizontalOrganizationChart"/>
    <dgm:cxn modelId="{60E1333E-C153-4CDE-A472-4D8317C3765B}" type="presParOf" srcId="{D38B0451-CF8F-49D7-87D2-F5D58317CF5E}" destId="{C6671B16-9988-42E3-BB01-F746A37BBCDD}" srcOrd="2" destOrd="0" presId="urn:microsoft.com/office/officeart/2009/3/layout/HorizontalOrganizationChart"/>
    <dgm:cxn modelId="{A27593FF-09C0-4DEF-9FCD-CF36E2570FFB}" type="presParOf" srcId="{BCE74D90-1F6D-4690-A21A-23DF8FFCD6FF}" destId="{2519C043-4C5D-4671-B5C4-CB1EC599C91C}" srcOrd="2" destOrd="0" presId="urn:microsoft.com/office/officeart/2009/3/layout/HorizontalOrganizationChart"/>
    <dgm:cxn modelId="{F41246AA-1E7D-40B6-AC1B-8473E9C34793}" type="presParOf" srcId="{009DCE88-B9FA-4AFD-BEBE-67BDF3980107}" destId="{7BB78DE8-5483-43C9-940F-F4ABD1485CA1}" srcOrd="2" destOrd="0" presId="urn:microsoft.com/office/officeart/2009/3/layout/HorizontalOrganizationChart"/>
    <dgm:cxn modelId="{B4C12D18-5761-4C89-A981-4F6E2FF2D4FF}" type="presParOf" srcId="{F98207F3-0AA0-4DD0-9A95-ACCE3A6E21DB}" destId="{DA17C4E0-23D0-4A2F-8DEE-FCDA6EB8A3B0}" srcOrd="2" destOrd="0" presId="urn:microsoft.com/office/officeart/2009/3/layout/HorizontalOrganizationChart"/>
    <dgm:cxn modelId="{7A02DA47-96A4-4C90-B374-84C82AD79681}" type="presParOf" srcId="{F98207F3-0AA0-4DD0-9A95-ACCE3A6E21DB}" destId="{8C954A80-AA6F-4489-B98C-8FA8658A80CC}" srcOrd="3" destOrd="0" presId="urn:microsoft.com/office/officeart/2009/3/layout/HorizontalOrganizationChart"/>
    <dgm:cxn modelId="{59776471-86FE-43CB-BF58-F72B12420041}" type="presParOf" srcId="{8C954A80-AA6F-4489-B98C-8FA8658A80CC}" destId="{96DEA06B-2BF5-4EDB-B5E9-8A1A8B598B6A}" srcOrd="0" destOrd="0" presId="urn:microsoft.com/office/officeart/2009/3/layout/HorizontalOrganizationChart"/>
    <dgm:cxn modelId="{DC2F6A95-E2F1-494D-AEE0-48981B1EBB14}" type="presParOf" srcId="{96DEA06B-2BF5-4EDB-B5E9-8A1A8B598B6A}" destId="{45D8C32A-BE26-40F9-96A1-42A565A1CA66}" srcOrd="0" destOrd="0" presId="urn:microsoft.com/office/officeart/2009/3/layout/HorizontalOrganizationChart"/>
    <dgm:cxn modelId="{FA262DB3-243F-4B72-BC13-325E00E00CBB}" type="presParOf" srcId="{96DEA06B-2BF5-4EDB-B5E9-8A1A8B598B6A}" destId="{AB62EEC9-65CA-4631-9717-4CF86D73CC2D}" srcOrd="1" destOrd="0" presId="urn:microsoft.com/office/officeart/2009/3/layout/HorizontalOrganizationChart"/>
    <dgm:cxn modelId="{B4FC8773-3A98-4D00-AB35-D855C5761A90}" type="presParOf" srcId="{8C954A80-AA6F-4489-B98C-8FA8658A80CC}" destId="{2782318B-13EC-4AE7-A5D9-5F405227E62B}" srcOrd="1" destOrd="0" presId="urn:microsoft.com/office/officeart/2009/3/layout/HorizontalOrganizationChart"/>
    <dgm:cxn modelId="{A05885EB-161C-4EF5-9071-1B6C2F54DD38}" type="presParOf" srcId="{2782318B-13EC-4AE7-A5D9-5F405227E62B}" destId="{D8065459-26FB-4D4A-B184-FD01772988BD}" srcOrd="0" destOrd="0" presId="urn:microsoft.com/office/officeart/2009/3/layout/HorizontalOrganizationChart"/>
    <dgm:cxn modelId="{B6A4D46B-2483-4A2B-8CCC-5F0433849EC5}" type="presParOf" srcId="{2782318B-13EC-4AE7-A5D9-5F405227E62B}" destId="{ACAF08B7-231E-4B7D-8E1E-3A6CD3C4ECB1}" srcOrd="1" destOrd="0" presId="urn:microsoft.com/office/officeart/2009/3/layout/HorizontalOrganizationChart"/>
    <dgm:cxn modelId="{E4060A77-8161-4C86-B674-39C575BB7956}" type="presParOf" srcId="{ACAF08B7-231E-4B7D-8E1E-3A6CD3C4ECB1}" destId="{483B32DC-C9E4-440A-9AF5-971CF279158A}" srcOrd="0" destOrd="0" presId="urn:microsoft.com/office/officeart/2009/3/layout/HorizontalOrganizationChart"/>
    <dgm:cxn modelId="{A4930047-FB87-44DD-B991-17887494FB3F}" type="presParOf" srcId="{483B32DC-C9E4-440A-9AF5-971CF279158A}" destId="{EDFD26D7-660D-420C-B965-7913FC195C93}" srcOrd="0" destOrd="0" presId="urn:microsoft.com/office/officeart/2009/3/layout/HorizontalOrganizationChart"/>
    <dgm:cxn modelId="{88E7FBB6-A016-4AD2-9B7D-E08A7A390E90}" type="presParOf" srcId="{483B32DC-C9E4-440A-9AF5-971CF279158A}" destId="{A6B5529B-F787-4BF3-A11A-D6C573FFB4EE}" srcOrd="1" destOrd="0" presId="urn:microsoft.com/office/officeart/2009/3/layout/HorizontalOrganizationChart"/>
    <dgm:cxn modelId="{3B003E8E-6DEF-4803-B9FB-3F89D5FCB5E3}" type="presParOf" srcId="{ACAF08B7-231E-4B7D-8E1E-3A6CD3C4ECB1}" destId="{E986F351-3CBD-4374-B733-AD973D961088}" srcOrd="1" destOrd="0" presId="urn:microsoft.com/office/officeart/2009/3/layout/HorizontalOrganizationChart"/>
    <dgm:cxn modelId="{E15D93A3-A271-4DFD-9E35-3BCCB91FF2B2}" type="presParOf" srcId="{E986F351-3CBD-4374-B733-AD973D961088}" destId="{60054938-6819-4A30-8C84-ACD374AE147F}" srcOrd="0" destOrd="0" presId="urn:microsoft.com/office/officeart/2009/3/layout/HorizontalOrganizationChart"/>
    <dgm:cxn modelId="{B0E1D816-21A9-49E2-AB26-25A761048C59}" type="presParOf" srcId="{E986F351-3CBD-4374-B733-AD973D961088}" destId="{A46D0A5E-E29A-4B12-8F19-7335EBC966EC}" srcOrd="1" destOrd="0" presId="urn:microsoft.com/office/officeart/2009/3/layout/HorizontalOrganizationChart"/>
    <dgm:cxn modelId="{8EB79AE6-BF9C-4341-88B2-6D5FFC6363B6}" type="presParOf" srcId="{A46D0A5E-E29A-4B12-8F19-7335EBC966EC}" destId="{EE0B0B76-9C80-4232-8345-DFE2F0523ABB}" srcOrd="0" destOrd="0" presId="urn:microsoft.com/office/officeart/2009/3/layout/HorizontalOrganizationChart"/>
    <dgm:cxn modelId="{FBE5CC37-F0F9-479F-B26F-E41AA8A0F91A}" type="presParOf" srcId="{EE0B0B76-9C80-4232-8345-DFE2F0523ABB}" destId="{2179C6ED-F1FB-4564-BC08-85B05A6D37BD}" srcOrd="0" destOrd="0" presId="urn:microsoft.com/office/officeart/2009/3/layout/HorizontalOrganizationChart"/>
    <dgm:cxn modelId="{F3E0E6F2-EDAA-402E-A675-1C18C4FCE33E}" type="presParOf" srcId="{EE0B0B76-9C80-4232-8345-DFE2F0523ABB}" destId="{F9FB31AB-06B4-4FD5-B99F-BA43197C147F}" srcOrd="1" destOrd="0" presId="urn:microsoft.com/office/officeart/2009/3/layout/HorizontalOrganizationChart"/>
    <dgm:cxn modelId="{7D93B566-2ECF-4382-A67D-63C48AAF469F}" type="presParOf" srcId="{A46D0A5E-E29A-4B12-8F19-7335EBC966EC}" destId="{9B757E4D-FA2E-4515-9F12-1B961900D83A}" srcOrd="1" destOrd="0" presId="urn:microsoft.com/office/officeart/2009/3/layout/HorizontalOrganizationChart"/>
    <dgm:cxn modelId="{3E02A7D0-C0F7-4E6D-BA51-FD8B536AB741}" type="presParOf" srcId="{A46D0A5E-E29A-4B12-8F19-7335EBC966EC}" destId="{A0EB5FDB-3CCE-4B27-BC31-C282DEB857F7}" srcOrd="2" destOrd="0" presId="urn:microsoft.com/office/officeart/2009/3/layout/HorizontalOrganizationChart"/>
    <dgm:cxn modelId="{4E975E87-4CE1-4FBF-A470-FCF6808B4E36}" type="presParOf" srcId="{ACAF08B7-231E-4B7D-8E1E-3A6CD3C4ECB1}" destId="{563053C5-E6B5-4267-A696-A0F71F7F3FE7}" srcOrd="2" destOrd="0" presId="urn:microsoft.com/office/officeart/2009/3/layout/HorizontalOrganizationChart"/>
    <dgm:cxn modelId="{4DCBB834-F1C5-423C-B0B0-96646B69F354}" type="presParOf" srcId="{8C954A80-AA6F-4489-B98C-8FA8658A80CC}" destId="{8382D50E-92D5-4C11-926B-C59D79CEF39A}" srcOrd="2" destOrd="0" presId="urn:microsoft.com/office/officeart/2009/3/layout/HorizontalOrganizationChart"/>
    <dgm:cxn modelId="{4E9C6BDF-4942-4CDB-91FA-A70052854C89}"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60261915-1D14-42E5-81EC-4CE50394E43A}">
      <dgm:prSet phldrT="[Texto]"/>
      <dgm:spPr>
        <a:blipFill rotWithShape="0">
          <a:blip xmlns:r="http://schemas.openxmlformats.org/officeDocument/2006/relationships" r:embed="rId1"/>
          <a:stretch>
            <a:fillRect/>
          </a:stretch>
        </a:blipFill>
      </dgm:spPr>
      <dgm:t>
        <a:bodyPr/>
        <a:lstStyle/>
        <a:p>
          <a:r>
            <a:rPr lang="en-GB">
              <a:noFill/>
            </a:rPr>
            <a:t> </a:t>
          </a:r>
        </a:p>
      </dgm:t>
    </dgm:p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58319411-6729-400D-A273-99CC5800ED56}">
      <dgm:prSet phldrT="[Texto]"/>
      <dgm:spPr>
        <a:blipFill rotWithShape="0">
          <a:blip xmlns:r="http://schemas.openxmlformats.org/officeDocument/2006/relationships" r:embed="rId2"/>
          <a:stretch>
            <a:fillRect/>
          </a:stretch>
        </a:blipFill>
      </dgm:spPr>
      <dgm:t>
        <a:bodyPr/>
        <a:lstStyle/>
        <a:p>
          <a:r>
            <a:rPr lang="en-GB">
              <a:noFill/>
            </a:rPr>
            <a:t> </a:t>
          </a:r>
        </a:p>
      </dgm:t>
    </dgm:p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2"/>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t>
        <a:bodyPr/>
        <a:lstStyle/>
        <a:p>
          <a:endParaRPr lang="en-GB"/>
        </a:p>
      </dgm:t>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t>
        <a:bodyPr/>
        <a:lstStyle/>
        <a:p>
          <a:endParaRPr lang="en-GB"/>
        </a:p>
      </dgm:t>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t>
        <a:bodyPr/>
        <a:lstStyle/>
        <a:p>
          <a:endParaRPr lang="en-GB"/>
        </a:p>
      </dgm:t>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2"/>
      <dgm:spPr/>
      <dgm:t>
        <a:bodyPr/>
        <a:lstStyle/>
        <a:p>
          <a:endParaRPr lang="en-GB"/>
        </a:p>
      </dgm:t>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t>
        <a:bodyPr/>
        <a:lstStyle/>
        <a:p>
          <a:endParaRPr lang="en-GB"/>
        </a:p>
      </dgm:t>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t>
        <a:bodyPr/>
        <a:lstStyle/>
        <a:p>
          <a:endParaRPr lang="en-GB"/>
        </a:p>
      </dgm:t>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t>
        <a:bodyPr/>
        <a:lstStyle/>
        <a:p>
          <a:endParaRPr lang="en-GB"/>
        </a:p>
      </dgm:t>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t>
        <a:bodyPr/>
        <a:lstStyle/>
        <a:p>
          <a:endParaRPr lang="en-GB"/>
        </a:p>
      </dgm:t>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658020B8-652B-42F9-B309-E69550E39275}" type="presOf" srcId="{7A4EC943-FCC3-4CA0-AEBB-5825138E44A5}" destId="{9D85E518-45EC-4057-9B9E-87572B864873}" srcOrd="0" destOrd="0" presId="urn:microsoft.com/office/officeart/2009/3/layout/HorizontalOrganizationChart"/>
    <dgm:cxn modelId="{A376FA3A-2D35-4447-B31A-EFFC350704E8}" type="presOf" srcId="{99F283C5-919D-45CA-B16A-052AA5BA0220}" destId="{DA17C4E0-23D0-4A2F-8DEE-FCDA6EB8A3B0}" srcOrd="0" destOrd="0" presId="urn:microsoft.com/office/officeart/2009/3/layout/HorizontalOrganizationChart"/>
    <dgm:cxn modelId="{5EF5CB4A-51ED-4B2D-900F-88A5DE6287C8}" type="presOf" srcId="{06CB2327-FE9E-4679-80A3-A6BE850FEC97}" destId="{C5DA30F3-99D5-4C52-B79C-DF8C99B03B39}" srcOrd="0" destOrd="0" presId="urn:microsoft.com/office/officeart/2009/3/layout/HorizontalOrganizationChart"/>
    <dgm:cxn modelId="{DA562656-117B-494F-B072-32BB2BDCE86B}" type="presOf" srcId="{CCF92E10-7D60-46DC-A78A-D3C26DB07D43}" destId="{D8065459-26FB-4D4A-B184-FD01772988BD}" srcOrd="0"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B794AB5D-C66F-4F1D-98C5-8E36A507AFC4}" type="presOf" srcId="{484E1213-7A9B-460C-A042-686FED4643D1}" destId="{6DA9D8A7-8EB8-4808-8834-E8A96278FED1}"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7C00142C-4328-4C61-AAD9-4F6CB60BA341}" type="presOf" srcId="{7AD02814-816D-4D80-B721-5F2EC6231B10}" destId="{35C3BE66-4355-4EA8-8C38-0BB6584E3203}" srcOrd="0" destOrd="0" presId="urn:microsoft.com/office/officeart/2009/3/layout/HorizontalOrganizationChart"/>
    <dgm:cxn modelId="{077763B5-490E-4347-AC27-D5A938C81D47}" type="presOf" srcId="{58319411-6729-400D-A273-99CC5800ED56}" destId="{EDFD26D7-660D-420C-B965-7913FC195C93}" srcOrd="0" destOrd="0" presId="urn:microsoft.com/office/officeart/2009/3/layout/HorizontalOrganizationChart"/>
    <dgm:cxn modelId="{A9F90B33-65B9-4509-9557-8C0C37962D58}" type="presOf" srcId="{AC6BF256-2F4F-4D6D-B75A-F92E2F4088F3}" destId="{45D8C32A-BE26-40F9-96A1-42A565A1CA66}" srcOrd="0" destOrd="0" presId="urn:microsoft.com/office/officeart/2009/3/layout/HorizontalOrganizationChart"/>
    <dgm:cxn modelId="{EA253E51-5017-4DCB-AC1F-9D70FA4703E5}" type="presOf" srcId="{3C296D70-4570-4DE0-ADD7-DE3B975E0317}" destId="{1F2DA453-33AD-4F97-B177-307855DDAE45}" srcOrd="0" destOrd="0" presId="urn:microsoft.com/office/officeart/2009/3/layout/HorizontalOrganizationChart"/>
    <dgm:cxn modelId="{0751C771-E8CA-44B8-89C0-AAD78298C686}" type="presOf" srcId="{AC6BF256-2F4F-4D6D-B75A-F92E2F4088F3}" destId="{AB62EEC9-65CA-4631-9717-4CF86D73CC2D}" srcOrd="1" destOrd="0" presId="urn:microsoft.com/office/officeart/2009/3/layout/HorizontalOrganizationChart"/>
    <dgm:cxn modelId="{CFDA1AE6-7C5F-46D8-B62E-E0D32C12D0CA}" type="presOf" srcId="{818F3243-F5F6-4ADA-805F-0A0A18FEFB01}" destId="{2DBEFF05-7A8D-4827-ADC9-84EDD3FBFCC5}"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2B2C9BA7-4484-4152-A44A-700A21E9BB18}" type="presOf" srcId="{06CB2327-FE9E-4679-80A3-A6BE850FEC97}" destId="{F3830958-7B71-4049-85FA-AB3626C46F1C}" srcOrd="1" destOrd="0" presId="urn:microsoft.com/office/officeart/2009/3/layout/HorizontalOrganizationChart"/>
    <dgm:cxn modelId="{03941C99-382C-409F-86C7-D3B404FC195A}" type="presOf" srcId="{8BB5A25A-140E-48CF-A80F-13FDB4889A4C}" destId="{F9FB31AB-06B4-4FD5-B99F-BA43197C147F}" srcOrd="1"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D9DA1C9F-0498-455E-9BA7-9792C6C14272}" type="presOf" srcId="{60261915-1D14-42E5-81EC-4CE50394E43A}" destId="{032947F6-AAD0-430A-AF42-FB0515C8F18E}" srcOrd="1" destOrd="0" presId="urn:microsoft.com/office/officeart/2009/3/layout/HorizontalOrganizationChart"/>
    <dgm:cxn modelId="{71826A2C-B51F-452C-97F4-D3887CBD581B}" type="presOf" srcId="{46643697-6CB4-4EF6-9E07-88DA5B7F6C92}" destId="{7F247400-54B0-4D2D-A58A-9A1E71D326E1}" srcOrd="1" destOrd="0" presId="urn:microsoft.com/office/officeart/2009/3/layout/HorizontalOrganizationChart"/>
    <dgm:cxn modelId="{44CD2392-FF62-4936-B66F-D77450F0307C}" type="presOf" srcId="{46643697-6CB4-4EF6-9E07-88DA5B7F6C92}" destId="{4804C53E-4905-4D4D-B004-A819BC7943C0}" srcOrd="0" destOrd="0" presId="urn:microsoft.com/office/officeart/2009/3/layout/HorizontalOrganizationChart"/>
    <dgm:cxn modelId="{3D3D0DC8-50CD-4B90-8A19-B1CFD26AA515}" srcId="{58319411-6729-400D-A273-99CC5800ED56}" destId="{8BB5A25A-140E-48CF-A80F-13FDB4889A4C}" srcOrd="0" destOrd="0" parTransId="{E6CAAC16-28E1-4D06-B6C8-51A11439D2C2}" sibTransId="{E0D0F6C6-1D34-4D6B-A381-0597E6A99416}"/>
    <dgm:cxn modelId="{0D2E2E6B-7573-4DB4-8A33-F086781512C1}" srcId="{AC6BF256-2F4F-4D6D-B75A-F92E2F4088F3}" destId="{58319411-6729-400D-A273-99CC5800ED56}" srcOrd="0" destOrd="0" parTransId="{CCF92E10-7D60-46DC-A78A-D3C26DB07D43}" sibTransId="{D1B4ABD6-B381-408B-AF30-E722BD10C8F1}"/>
    <dgm:cxn modelId="{682FD2B9-0D61-46A7-9A51-1098B464148E}" type="presOf" srcId="{E6CAAC16-28E1-4D06-B6C8-51A11439D2C2}" destId="{60054938-6819-4A30-8C84-ACD374AE147F}" srcOrd="0" destOrd="0" presId="urn:microsoft.com/office/officeart/2009/3/layout/HorizontalOrganizationChart"/>
    <dgm:cxn modelId="{C3EEA3CF-2717-4FF3-8EAC-3A59D853E468}" type="presOf" srcId="{58319411-6729-400D-A273-99CC5800ED56}" destId="{A6B5529B-F787-4BF3-A11A-D6C573FFB4EE}" srcOrd="1" destOrd="0" presId="urn:microsoft.com/office/officeart/2009/3/layout/HorizontalOrganizationChart"/>
    <dgm:cxn modelId="{172102A9-EC0E-4615-A163-EB15FC6B5C22}" type="presOf" srcId="{60261915-1D14-42E5-81EC-4CE50394E43A}" destId="{AD48F8FA-8839-4FDA-968E-095B6A595B82}" srcOrd="0" destOrd="0" presId="urn:microsoft.com/office/officeart/2009/3/layout/HorizontalOrganizationChart"/>
    <dgm:cxn modelId="{24FBF2E2-970C-468E-857B-F4BC6F675D7D}" type="presOf" srcId="{8BB5A25A-140E-48CF-A80F-13FDB4889A4C}" destId="{2179C6ED-F1FB-4564-BC08-85B05A6D37BD}" srcOrd="0" destOrd="0" presId="urn:microsoft.com/office/officeart/2009/3/layout/HorizontalOrganizationChart"/>
    <dgm:cxn modelId="{9AA1D840-5AF0-40BC-84F7-19497EB0DEC5}" type="presOf" srcId="{7AD02814-816D-4D80-B721-5F2EC6231B10}" destId="{4E09D5D6-07ED-4B7A-AC12-0C6D09B6B2C7}" srcOrd="1"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34E6CE28-A994-4766-BB45-1FF7FB8F2BBC}" type="presParOf" srcId="{9D85E518-45EC-4057-9B9E-87572B864873}" destId="{C2DE4FFA-C7D7-4ABC-94FE-B1E93AD6F9E8}" srcOrd="0" destOrd="0" presId="urn:microsoft.com/office/officeart/2009/3/layout/HorizontalOrganizationChart"/>
    <dgm:cxn modelId="{8EEEE561-F0D4-4D11-8552-D618DDB97304}" type="presParOf" srcId="{C2DE4FFA-C7D7-4ABC-94FE-B1E93AD6F9E8}" destId="{0A9BD027-74F9-43F9-B47E-6AF8CB8BBB14}" srcOrd="0" destOrd="0" presId="urn:microsoft.com/office/officeart/2009/3/layout/HorizontalOrganizationChart"/>
    <dgm:cxn modelId="{FE4B500C-2111-471B-9DD1-36A78C06F075}" type="presParOf" srcId="{0A9BD027-74F9-43F9-B47E-6AF8CB8BBB14}" destId="{C5DA30F3-99D5-4C52-B79C-DF8C99B03B39}" srcOrd="0" destOrd="0" presId="urn:microsoft.com/office/officeart/2009/3/layout/HorizontalOrganizationChart"/>
    <dgm:cxn modelId="{1CBEB834-EFE3-4C44-90D3-29F6445221CD}" type="presParOf" srcId="{0A9BD027-74F9-43F9-B47E-6AF8CB8BBB14}" destId="{F3830958-7B71-4049-85FA-AB3626C46F1C}" srcOrd="1" destOrd="0" presId="urn:microsoft.com/office/officeart/2009/3/layout/HorizontalOrganizationChart"/>
    <dgm:cxn modelId="{87CDC653-5BA0-4540-A115-5C79B816D08C}" type="presParOf" srcId="{C2DE4FFA-C7D7-4ABC-94FE-B1E93AD6F9E8}" destId="{F98207F3-0AA0-4DD0-9A95-ACCE3A6E21DB}" srcOrd="1" destOrd="0" presId="urn:microsoft.com/office/officeart/2009/3/layout/HorizontalOrganizationChart"/>
    <dgm:cxn modelId="{820548AF-6DF2-4DA2-9DDC-D28186F71418}" type="presParOf" srcId="{F98207F3-0AA0-4DD0-9A95-ACCE3A6E21DB}" destId="{1F2DA453-33AD-4F97-B177-307855DDAE45}" srcOrd="0" destOrd="0" presId="urn:microsoft.com/office/officeart/2009/3/layout/HorizontalOrganizationChart"/>
    <dgm:cxn modelId="{710BDD19-EECC-4E93-B984-557A3ACC70A0}" type="presParOf" srcId="{F98207F3-0AA0-4DD0-9A95-ACCE3A6E21DB}" destId="{009DCE88-B9FA-4AFD-BEBE-67BDF3980107}" srcOrd="1" destOrd="0" presId="urn:microsoft.com/office/officeart/2009/3/layout/HorizontalOrganizationChart"/>
    <dgm:cxn modelId="{11BEE833-B930-4D25-8567-900FAA070F7B}" type="presParOf" srcId="{009DCE88-B9FA-4AFD-BEBE-67BDF3980107}" destId="{DD8C12CE-9247-4F9F-B87B-A729EB016319}" srcOrd="0" destOrd="0" presId="urn:microsoft.com/office/officeart/2009/3/layout/HorizontalOrganizationChart"/>
    <dgm:cxn modelId="{65DAA342-9F0D-4F7D-B97F-0DA655282705}" type="presParOf" srcId="{DD8C12CE-9247-4F9F-B87B-A729EB016319}" destId="{4804C53E-4905-4D4D-B004-A819BC7943C0}" srcOrd="0" destOrd="0" presId="urn:microsoft.com/office/officeart/2009/3/layout/HorizontalOrganizationChart"/>
    <dgm:cxn modelId="{02B95C57-5D07-43BD-8C9A-CBAE53431B84}" type="presParOf" srcId="{DD8C12CE-9247-4F9F-B87B-A729EB016319}" destId="{7F247400-54B0-4D2D-A58A-9A1E71D326E1}" srcOrd="1" destOrd="0" presId="urn:microsoft.com/office/officeart/2009/3/layout/HorizontalOrganizationChart"/>
    <dgm:cxn modelId="{7D0B162B-0D98-4C59-97EB-622782F0A3DF}" type="presParOf" srcId="{009DCE88-B9FA-4AFD-BEBE-67BDF3980107}" destId="{99AC577E-7603-4208-BE78-E6A35569F4D6}" srcOrd="1" destOrd="0" presId="urn:microsoft.com/office/officeart/2009/3/layout/HorizontalOrganizationChart"/>
    <dgm:cxn modelId="{8304D71C-5D10-445F-AB21-7EF363FDA8FC}" type="presParOf" srcId="{99AC577E-7603-4208-BE78-E6A35569F4D6}" destId="{2DBEFF05-7A8D-4827-ADC9-84EDD3FBFCC5}" srcOrd="0" destOrd="0" presId="urn:microsoft.com/office/officeart/2009/3/layout/HorizontalOrganizationChart"/>
    <dgm:cxn modelId="{A7BA471E-E1EF-4023-9365-7BB40A87DC8C}" type="presParOf" srcId="{99AC577E-7603-4208-BE78-E6A35569F4D6}" destId="{BCE74D90-1F6D-4690-A21A-23DF8FFCD6FF}" srcOrd="1" destOrd="0" presId="urn:microsoft.com/office/officeart/2009/3/layout/HorizontalOrganizationChart"/>
    <dgm:cxn modelId="{34E73ACA-A9B1-4760-A5AA-401257BFE65E}" type="presParOf" srcId="{BCE74D90-1F6D-4690-A21A-23DF8FFCD6FF}" destId="{028C6773-0C07-4907-85C5-A1A5AD2978B1}" srcOrd="0" destOrd="0" presId="urn:microsoft.com/office/officeart/2009/3/layout/HorizontalOrganizationChart"/>
    <dgm:cxn modelId="{1E4121F5-CD01-4550-BAEC-5423387CB684}" type="presParOf" srcId="{028C6773-0C07-4907-85C5-A1A5AD2978B1}" destId="{AD48F8FA-8839-4FDA-968E-095B6A595B82}" srcOrd="0" destOrd="0" presId="urn:microsoft.com/office/officeart/2009/3/layout/HorizontalOrganizationChart"/>
    <dgm:cxn modelId="{1F0EF65E-3828-4437-9F78-3C02EA609A69}" type="presParOf" srcId="{028C6773-0C07-4907-85C5-A1A5AD2978B1}" destId="{032947F6-AAD0-430A-AF42-FB0515C8F18E}" srcOrd="1" destOrd="0" presId="urn:microsoft.com/office/officeart/2009/3/layout/HorizontalOrganizationChart"/>
    <dgm:cxn modelId="{5D6F7472-ACA1-4DCD-A479-7D6F047F769B}" type="presParOf" srcId="{BCE74D90-1F6D-4690-A21A-23DF8FFCD6FF}" destId="{5C4EF0FE-03CC-496D-9599-8BA0DC74C849}" srcOrd="1" destOrd="0" presId="urn:microsoft.com/office/officeart/2009/3/layout/HorizontalOrganizationChart"/>
    <dgm:cxn modelId="{73DF3711-CFF6-4134-BDAB-8779EB8CA3A0}" type="presParOf" srcId="{5C4EF0FE-03CC-496D-9599-8BA0DC74C849}" destId="{6DA9D8A7-8EB8-4808-8834-E8A96278FED1}" srcOrd="0" destOrd="0" presId="urn:microsoft.com/office/officeart/2009/3/layout/HorizontalOrganizationChart"/>
    <dgm:cxn modelId="{D9B20CED-E54C-40ED-8A03-E014C869CFF6}" type="presParOf" srcId="{5C4EF0FE-03CC-496D-9599-8BA0DC74C849}" destId="{D38B0451-CF8F-49D7-87D2-F5D58317CF5E}" srcOrd="1" destOrd="0" presId="urn:microsoft.com/office/officeart/2009/3/layout/HorizontalOrganizationChart"/>
    <dgm:cxn modelId="{00B5313F-4478-4153-9ED9-771877C63EEA}" type="presParOf" srcId="{D38B0451-CF8F-49D7-87D2-F5D58317CF5E}" destId="{3A918B15-F380-4B80-9865-BAF17F4D0FE3}" srcOrd="0" destOrd="0" presId="urn:microsoft.com/office/officeart/2009/3/layout/HorizontalOrganizationChart"/>
    <dgm:cxn modelId="{A5DD606A-2D24-483E-B9A8-2C3CB3809C8A}" type="presParOf" srcId="{3A918B15-F380-4B80-9865-BAF17F4D0FE3}" destId="{35C3BE66-4355-4EA8-8C38-0BB6584E3203}" srcOrd="0" destOrd="0" presId="urn:microsoft.com/office/officeart/2009/3/layout/HorizontalOrganizationChart"/>
    <dgm:cxn modelId="{4B30D7FC-146F-45E9-880E-8C51E0A60941}" type="presParOf" srcId="{3A918B15-F380-4B80-9865-BAF17F4D0FE3}" destId="{4E09D5D6-07ED-4B7A-AC12-0C6D09B6B2C7}" srcOrd="1" destOrd="0" presId="urn:microsoft.com/office/officeart/2009/3/layout/HorizontalOrganizationChart"/>
    <dgm:cxn modelId="{1C14D159-D663-48DA-AB46-9CB4BDBC9E4F}" type="presParOf" srcId="{D38B0451-CF8F-49D7-87D2-F5D58317CF5E}" destId="{898E2FA2-AF19-487B-B6E6-91A7147E4E78}" srcOrd="1" destOrd="0" presId="urn:microsoft.com/office/officeart/2009/3/layout/HorizontalOrganizationChart"/>
    <dgm:cxn modelId="{60E1333E-C153-4CDE-A472-4D8317C3765B}" type="presParOf" srcId="{D38B0451-CF8F-49D7-87D2-F5D58317CF5E}" destId="{C6671B16-9988-42E3-BB01-F746A37BBCDD}" srcOrd="2" destOrd="0" presId="urn:microsoft.com/office/officeart/2009/3/layout/HorizontalOrganizationChart"/>
    <dgm:cxn modelId="{A27593FF-09C0-4DEF-9FCD-CF36E2570FFB}" type="presParOf" srcId="{BCE74D90-1F6D-4690-A21A-23DF8FFCD6FF}" destId="{2519C043-4C5D-4671-B5C4-CB1EC599C91C}" srcOrd="2" destOrd="0" presId="urn:microsoft.com/office/officeart/2009/3/layout/HorizontalOrganizationChart"/>
    <dgm:cxn modelId="{F41246AA-1E7D-40B6-AC1B-8473E9C34793}" type="presParOf" srcId="{009DCE88-B9FA-4AFD-BEBE-67BDF3980107}" destId="{7BB78DE8-5483-43C9-940F-F4ABD1485CA1}" srcOrd="2" destOrd="0" presId="urn:microsoft.com/office/officeart/2009/3/layout/HorizontalOrganizationChart"/>
    <dgm:cxn modelId="{B4C12D18-5761-4C89-A981-4F6E2FF2D4FF}" type="presParOf" srcId="{F98207F3-0AA0-4DD0-9A95-ACCE3A6E21DB}" destId="{DA17C4E0-23D0-4A2F-8DEE-FCDA6EB8A3B0}" srcOrd="2" destOrd="0" presId="urn:microsoft.com/office/officeart/2009/3/layout/HorizontalOrganizationChart"/>
    <dgm:cxn modelId="{7A02DA47-96A4-4C90-B374-84C82AD79681}" type="presParOf" srcId="{F98207F3-0AA0-4DD0-9A95-ACCE3A6E21DB}" destId="{8C954A80-AA6F-4489-B98C-8FA8658A80CC}" srcOrd="3" destOrd="0" presId="urn:microsoft.com/office/officeart/2009/3/layout/HorizontalOrganizationChart"/>
    <dgm:cxn modelId="{59776471-86FE-43CB-BF58-F72B12420041}" type="presParOf" srcId="{8C954A80-AA6F-4489-B98C-8FA8658A80CC}" destId="{96DEA06B-2BF5-4EDB-B5E9-8A1A8B598B6A}" srcOrd="0" destOrd="0" presId="urn:microsoft.com/office/officeart/2009/3/layout/HorizontalOrganizationChart"/>
    <dgm:cxn modelId="{DC2F6A95-E2F1-494D-AEE0-48981B1EBB14}" type="presParOf" srcId="{96DEA06B-2BF5-4EDB-B5E9-8A1A8B598B6A}" destId="{45D8C32A-BE26-40F9-96A1-42A565A1CA66}" srcOrd="0" destOrd="0" presId="urn:microsoft.com/office/officeart/2009/3/layout/HorizontalOrganizationChart"/>
    <dgm:cxn modelId="{FA262DB3-243F-4B72-BC13-325E00E00CBB}" type="presParOf" srcId="{96DEA06B-2BF5-4EDB-B5E9-8A1A8B598B6A}" destId="{AB62EEC9-65CA-4631-9717-4CF86D73CC2D}" srcOrd="1" destOrd="0" presId="urn:microsoft.com/office/officeart/2009/3/layout/HorizontalOrganizationChart"/>
    <dgm:cxn modelId="{B4FC8773-3A98-4D00-AB35-D855C5761A90}" type="presParOf" srcId="{8C954A80-AA6F-4489-B98C-8FA8658A80CC}" destId="{2782318B-13EC-4AE7-A5D9-5F405227E62B}" srcOrd="1" destOrd="0" presId="urn:microsoft.com/office/officeart/2009/3/layout/HorizontalOrganizationChart"/>
    <dgm:cxn modelId="{A05885EB-161C-4EF5-9071-1B6C2F54DD38}" type="presParOf" srcId="{2782318B-13EC-4AE7-A5D9-5F405227E62B}" destId="{D8065459-26FB-4D4A-B184-FD01772988BD}" srcOrd="0" destOrd="0" presId="urn:microsoft.com/office/officeart/2009/3/layout/HorizontalOrganizationChart"/>
    <dgm:cxn modelId="{B6A4D46B-2483-4A2B-8CCC-5F0433849EC5}" type="presParOf" srcId="{2782318B-13EC-4AE7-A5D9-5F405227E62B}" destId="{ACAF08B7-231E-4B7D-8E1E-3A6CD3C4ECB1}" srcOrd="1" destOrd="0" presId="urn:microsoft.com/office/officeart/2009/3/layout/HorizontalOrganizationChart"/>
    <dgm:cxn modelId="{E4060A77-8161-4C86-B674-39C575BB7956}" type="presParOf" srcId="{ACAF08B7-231E-4B7D-8E1E-3A6CD3C4ECB1}" destId="{483B32DC-C9E4-440A-9AF5-971CF279158A}" srcOrd="0" destOrd="0" presId="urn:microsoft.com/office/officeart/2009/3/layout/HorizontalOrganizationChart"/>
    <dgm:cxn modelId="{A4930047-FB87-44DD-B991-17887494FB3F}" type="presParOf" srcId="{483B32DC-C9E4-440A-9AF5-971CF279158A}" destId="{EDFD26D7-660D-420C-B965-7913FC195C93}" srcOrd="0" destOrd="0" presId="urn:microsoft.com/office/officeart/2009/3/layout/HorizontalOrganizationChart"/>
    <dgm:cxn modelId="{88E7FBB6-A016-4AD2-9B7D-E08A7A390E90}" type="presParOf" srcId="{483B32DC-C9E4-440A-9AF5-971CF279158A}" destId="{A6B5529B-F787-4BF3-A11A-D6C573FFB4EE}" srcOrd="1" destOrd="0" presId="urn:microsoft.com/office/officeart/2009/3/layout/HorizontalOrganizationChart"/>
    <dgm:cxn modelId="{3B003E8E-6DEF-4803-B9FB-3F89D5FCB5E3}" type="presParOf" srcId="{ACAF08B7-231E-4B7D-8E1E-3A6CD3C4ECB1}" destId="{E986F351-3CBD-4374-B733-AD973D961088}" srcOrd="1" destOrd="0" presId="urn:microsoft.com/office/officeart/2009/3/layout/HorizontalOrganizationChart"/>
    <dgm:cxn modelId="{E15D93A3-A271-4DFD-9E35-3BCCB91FF2B2}" type="presParOf" srcId="{E986F351-3CBD-4374-B733-AD973D961088}" destId="{60054938-6819-4A30-8C84-ACD374AE147F}" srcOrd="0" destOrd="0" presId="urn:microsoft.com/office/officeart/2009/3/layout/HorizontalOrganizationChart"/>
    <dgm:cxn modelId="{B0E1D816-21A9-49E2-AB26-25A761048C59}" type="presParOf" srcId="{E986F351-3CBD-4374-B733-AD973D961088}" destId="{A46D0A5E-E29A-4B12-8F19-7335EBC966EC}" srcOrd="1" destOrd="0" presId="urn:microsoft.com/office/officeart/2009/3/layout/HorizontalOrganizationChart"/>
    <dgm:cxn modelId="{8EB79AE6-BF9C-4341-88B2-6D5FFC6363B6}" type="presParOf" srcId="{A46D0A5E-E29A-4B12-8F19-7335EBC966EC}" destId="{EE0B0B76-9C80-4232-8345-DFE2F0523ABB}" srcOrd="0" destOrd="0" presId="urn:microsoft.com/office/officeart/2009/3/layout/HorizontalOrganizationChart"/>
    <dgm:cxn modelId="{FBE5CC37-F0F9-479F-B26F-E41AA8A0F91A}" type="presParOf" srcId="{EE0B0B76-9C80-4232-8345-DFE2F0523ABB}" destId="{2179C6ED-F1FB-4564-BC08-85B05A6D37BD}" srcOrd="0" destOrd="0" presId="urn:microsoft.com/office/officeart/2009/3/layout/HorizontalOrganizationChart"/>
    <dgm:cxn modelId="{F3E0E6F2-EDAA-402E-A675-1C18C4FCE33E}" type="presParOf" srcId="{EE0B0B76-9C80-4232-8345-DFE2F0523ABB}" destId="{F9FB31AB-06B4-4FD5-B99F-BA43197C147F}" srcOrd="1" destOrd="0" presId="urn:microsoft.com/office/officeart/2009/3/layout/HorizontalOrganizationChart"/>
    <dgm:cxn modelId="{7D93B566-2ECF-4382-A67D-63C48AAF469F}" type="presParOf" srcId="{A46D0A5E-E29A-4B12-8F19-7335EBC966EC}" destId="{9B757E4D-FA2E-4515-9F12-1B961900D83A}" srcOrd="1" destOrd="0" presId="urn:microsoft.com/office/officeart/2009/3/layout/HorizontalOrganizationChart"/>
    <dgm:cxn modelId="{3E02A7D0-C0F7-4E6D-BA51-FD8B536AB741}" type="presParOf" srcId="{A46D0A5E-E29A-4B12-8F19-7335EBC966EC}" destId="{A0EB5FDB-3CCE-4B27-BC31-C282DEB857F7}" srcOrd="2" destOrd="0" presId="urn:microsoft.com/office/officeart/2009/3/layout/HorizontalOrganizationChart"/>
    <dgm:cxn modelId="{4E975E87-4CE1-4FBF-A470-FCF6808B4E36}" type="presParOf" srcId="{ACAF08B7-231E-4B7D-8E1E-3A6CD3C4ECB1}" destId="{563053C5-E6B5-4267-A696-A0F71F7F3FE7}" srcOrd="2" destOrd="0" presId="urn:microsoft.com/office/officeart/2009/3/layout/HorizontalOrganizationChart"/>
    <dgm:cxn modelId="{4DCBB834-F1C5-423C-B0B0-96646B69F354}" type="presParOf" srcId="{8C954A80-AA6F-4489-B98C-8FA8658A80CC}" destId="{8382D50E-92D5-4C11-926B-C59D79CEF39A}" srcOrd="2" destOrd="0" presId="urn:microsoft.com/office/officeart/2009/3/layout/HorizontalOrganizationChart"/>
    <dgm:cxn modelId="{4E9C6BDF-4942-4CDB-91FA-A70052854C89}"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60261915-1D14-42E5-81EC-4CE50394E43A}">
      <dgm:prSet phldrT="[Texto]"/>
      <dgm:spPr>
        <a:blipFill rotWithShape="0">
          <a:blip xmlns:r="http://schemas.openxmlformats.org/officeDocument/2006/relationships" r:embed="rId1"/>
          <a:stretch>
            <a:fillRect/>
          </a:stretch>
        </a:blipFill>
      </dgm:spPr>
      <dgm:t>
        <a:bodyPr/>
        <a:lstStyle/>
        <a:p>
          <a:r>
            <a:rPr lang="en-GB">
              <a:noFill/>
            </a:rPr>
            <a:t> </a:t>
          </a:r>
        </a:p>
      </dgm:t>
    </dgm:p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58319411-6729-400D-A273-99CC5800ED56}">
      <dgm:prSet phldrT="[Texto]"/>
      <dgm:spPr>
        <a:blipFill rotWithShape="0">
          <a:blip xmlns:r="http://schemas.openxmlformats.org/officeDocument/2006/relationships" r:embed="rId2"/>
          <a:stretch>
            <a:fillRect/>
          </a:stretch>
        </a:blipFill>
      </dgm:spPr>
      <dgm:t>
        <a:bodyPr/>
        <a:lstStyle/>
        <a:p>
          <a:r>
            <a:rPr lang="en-GB">
              <a:noFill/>
            </a:rPr>
            <a:t> </a:t>
          </a:r>
        </a:p>
      </dgm:t>
    </dgm:p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pt>
    <dgm:pt modelId="{F3830958-7B71-4049-85FA-AB3626C46F1C}" type="pres">
      <dgm:prSet presAssocID="{06CB2327-FE9E-4679-80A3-A6BE850FEC97}" presName="rootConnector1" presStyleLbl="node1" presStyleIdx="0" presStyleCnt="0"/>
      <dgm:spPr/>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pt>
    <dgm:pt modelId="{7F247400-54B0-4D2D-A58A-9A1E71D326E1}" type="pres">
      <dgm:prSet presAssocID="{46643697-6CB4-4EF6-9E07-88DA5B7F6C92}" presName="rootConnector" presStyleLbl="node2" presStyleIdx="0" presStyleCnt="2"/>
      <dgm:spPr/>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pt>
    <dgm:pt modelId="{AB62EEC9-65CA-4631-9717-4CF86D73CC2D}" type="pres">
      <dgm:prSet presAssocID="{AC6BF256-2F4F-4D6D-B75A-F92E2F4088F3}" presName="rootConnector" presStyleLbl="node2" presStyleIdx="1" presStyleCnt="2"/>
      <dgm:spPr/>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658020B8-652B-42F9-B309-E69550E39275}" type="presOf" srcId="{7A4EC943-FCC3-4CA0-AEBB-5825138E44A5}" destId="{9D85E518-45EC-4057-9B9E-87572B864873}" srcOrd="0" destOrd="0" presId="urn:microsoft.com/office/officeart/2009/3/layout/HorizontalOrganizationChart"/>
    <dgm:cxn modelId="{A376FA3A-2D35-4447-B31A-EFFC350704E8}" type="presOf" srcId="{99F283C5-919D-45CA-B16A-052AA5BA0220}" destId="{DA17C4E0-23D0-4A2F-8DEE-FCDA6EB8A3B0}" srcOrd="0" destOrd="0" presId="urn:microsoft.com/office/officeart/2009/3/layout/HorizontalOrganizationChart"/>
    <dgm:cxn modelId="{5EF5CB4A-51ED-4B2D-900F-88A5DE6287C8}" type="presOf" srcId="{06CB2327-FE9E-4679-80A3-A6BE850FEC97}" destId="{C5DA30F3-99D5-4C52-B79C-DF8C99B03B39}" srcOrd="0" destOrd="0" presId="urn:microsoft.com/office/officeart/2009/3/layout/HorizontalOrganizationChart"/>
    <dgm:cxn modelId="{DA562656-117B-494F-B072-32BB2BDCE86B}" type="presOf" srcId="{CCF92E10-7D60-46DC-A78A-D3C26DB07D43}" destId="{D8065459-26FB-4D4A-B184-FD01772988BD}" srcOrd="0"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B794AB5D-C66F-4F1D-98C5-8E36A507AFC4}" type="presOf" srcId="{484E1213-7A9B-460C-A042-686FED4643D1}" destId="{6DA9D8A7-8EB8-4808-8834-E8A96278FED1}"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7C00142C-4328-4C61-AAD9-4F6CB60BA341}" type="presOf" srcId="{7AD02814-816D-4D80-B721-5F2EC6231B10}" destId="{35C3BE66-4355-4EA8-8C38-0BB6584E3203}" srcOrd="0" destOrd="0" presId="urn:microsoft.com/office/officeart/2009/3/layout/HorizontalOrganizationChart"/>
    <dgm:cxn modelId="{077763B5-490E-4347-AC27-D5A938C81D47}" type="presOf" srcId="{58319411-6729-400D-A273-99CC5800ED56}" destId="{EDFD26D7-660D-420C-B965-7913FC195C93}" srcOrd="0" destOrd="0" presId="urn:microsoft.com/office/officeart/2009/3/layout/HorizontalOrganizationChart"/>
    <dgm:cxn modelId="{A9F90B33-65B9-4509-9557-8C0C37962D58}" type="presOf" srcId="{AC6BF256-2F4F-4D6D-B75A-F92E2F4088F3}" destId="{45D8C32A-BE26-40F9-96A1-42A565A1CA66}" srcOrd="0" destOrd="0" presId="urn:microsoft.com/office/officeart/2009/3/layout/HorizontalOrganizationChart"/>
    <dgm:cxn modelId="{EA253E51-5017-4DCB-AC1F-9D70FA4703E5}" type="presOf" srcId="{3C296D70-4570-4DE0-ADD7-DE3B975E0317}" destId="{1F2DA453-33AD-4F97-B177-307855DDAE45}" srcOrd="0" destOrd="0" presId="urn:microsoft.com/office/officeart/2009/3/layout/HorizontalOrganizationChart"/>
    <dgm:cxn modelId="{0751C771-E8CA-44B8-89C0-AAD78298C686}" type="presOf" srcId="{AC6BF256-2F4F-4D6D-B75A-F92E2F4088F3}" destId="{AB62EEC9-65CA-4631-9717-4CF86D73CC2D}" srcOrd="1" destOrd="0" presId="urn:microsoft.com/office/officeart/2009/3/layout/HorizontalOrganizationChart"/>
    <dgm:cxn modelId="{CFDA1AE6-7C5F-46D8-B62E-E0D32C12D0CA}" type="presOf" srcId="{818F3243-F5F6-4ADA-805F-0A0A18FEFB01}" destId="{2DBEFF05-7A8D-4827-ADC9-84EDD3FBFCC5}"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2B2C9BA7-4484-4152-A44A-700A21E9BB18}" type="presOf" srcId="{06CB2327-FE9E-4679-80A3-A6BE850FEC97}" destId="{F3830958-7B71-4049-85FA-AB3626C46F1C}" srcOrd="1" destOrd="0" presId="urn:microsoft.com/office/officeart/2009/3/layout/HorizontalOrganizationChart"/>
    <dgm:cxn modelId="{03941C99-382C-409F-86C7-D3B404FC195A}" type="presOf" srcId="{8BB5A25A-140E-48CF-A80F-13FDB4889A4C}" destId="{F9FB31AB-06B4-4FD5-B99F-BA43197C147F}" srcOrd="1"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D9DA1C9F-0498-455E-9BA7-9792C6C14272}" type="presOf" srcId="{60261915-1D14-42E5-81EC-4CE50394E43A}" destId="{032947F6-AAD0-430A-AF42-FB0515C8F18E}" srcOrd="1" destOrd="0" presId="urn:microsoft.com/office/officeart/2009/3/layout/HorizontalOrganizationChart"/>
    <dgm:cxn modelId="{71826A2C-B51F-452C-97F4-D3887CBD581B}" type="presOf" srcId="{46643697-6CB4-4EF6-9E07-88DA5B7F6C92}" destId="{7F247400-54B0-4D2D-A58A-9A1E71D326E1}" srcOrd="1" destOrd="0" presId="urn:microsoft.com/office/officeart/2009/3/layout/HorizontalOrganizationChart"/>
    <dgm:cxn modelId="{44CD2392-FF62-4936-B66F-D77450F0307C}" type="presOf" srcId="{46643697-6CB4-4EF6-9E07-88DA5B7F6C92}" destId="{4804C53E-4905-4D4D-B004-A819BC7943C0}" srcOrd="0" destOrd="0" presId="urn:microsoft.com/office/officeart/2009/3/layout/HorizontalOrganizationChart"/>
    <dgm:cxn modelId="{3D3D0DC8-50CD-4B90-8A19-B1CFD26AA515}" srcId="{58319411-6729-400D-A273-99CC5800ED56}" destId="{8BB5A25A-140E-48CF-A80F-13FDB4889A4C}" srcOrd="0" destOrd="0" parTransId="{E6CAAC16-28E1-4D06-B6C8-51A11439D2C2}" sibTransId="{E0D0F6C6-1D34-4D6B-A381-0597E6A99416}"/>
    <dgm:cxn modelId="{0D2E2E6B-7573-4DB4-8A33-F086781512C1}" srcId="{AC6BF256-2F4F-4D6D-B75A-F92E2F4088F3}" destId="{58319411-6729-400D-A273-99CC5800ED56}" srcOrd="0" destOrd="0" parTransId="{CCF92E10-7D60-46DC-A78A-D3C26DB07D43}" sibTransId="{D1B4ABD6-B381-408B-AF30-E722BD10C8F1}"/>
    <dgm:cxn modelId="{C3EEA3CF-2717-4FF3-8EAC-3A59D853E468}" type="presOf" srcId="{58319411-6729-400D-A273-99CC5800ED56}" destId="{A6B5529B-F787-4BF3-A11A-D6C573FFB4EE}" srcOrd="1" destOrd="0" presId="urn:microsoft.com/office/officeart/2009/3/layout/HorizontalOrganizationChart"/>
    <dgm:cxn modelId="{682FD2B9-0D61-46A7-9A51-1098B464148E}" type="presOf" srcId="{E6CAAC16-28E1-4D06-B6C8-51A11439D2C2}" destId="{60054938-6819-4A30-8C84-ACD374AE147F}" srcOrd="0" destOrd="0" presId="urn:microsoft.com/office/officeart/2009/3/layout/HorizontalOrganizationChart"/>
    <dgm:cxn modelId="{172102A9-EC0E-4615-A163-EB15FC6B5C22}" type="presOf" srcId="{60261915-1D14-42E5-81EC-4CE50394E43A}" destId="{AD48F8FA-8839-4FDA-968E-095B6A595B82}" srcOrd="0" destOrd="0" presId="urn:microsoft.com/office/officeart/2009/3/layout/HorizontalOrganizationChart"/>
    <dgm:cxn modelId="{24FBF2E2-970C-468E-857B-F4BC6F675D7D}" type="presOf" srcId="{8BB5A25A-140E-48CF-A80F-13FDB4889A4C}" destId="{2179C6ED-F1FB-4564-BC08-85B05A6D37BD}" srcOrd="0" destOrd="0" presId="urn:microsoft.com/office/officeart/2009/3/layout/HorizontalOrganizationChart"/>
    <dgm:cxn modelId="{9AA1D840-5AF0-40BC-84F7-19497EB0DEC5}" type="presOf" srcId="{7AD02814-816D-4D80-B721-5F2EC6231B10}" destId="{4E09D5D6-07ED-4B7A-AC12-0C6D09B6B2C7}" srcOrd="1"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34E6CE28-A994-4766-BB45-1FF7FB8F2BBC}" type="presParOf" srcId="{9D85E518-45EC-4057-9B9E-87572B864873}" destId="{C2DE4FFA-C7D7-4ABC-94FE-B1E93AD6F9E8}" srcOrd="0" destOrd="0" presId="urn:microsoft.com/office/officeart/2009/3/layout/HorizontalOrganizationChart"/>
    <dgm:cxn modelId="{8EEEE561-F0D4-4D11-8552-D618DDB97304}" type="presParOf" srcId="{C2DE4FFA-C7D7-4ABC-94FE-B1E93AD6F9E8}" destId="{0A9BD027-74F9-43F9-B47E-6AF8CB8BBB14}" srcOrd="0" destOrd="0" presId="urn:microsoft.com/office/officeart/2009/3/layout/HorizontalOrganizationChart"/>
    <dgm:cxn modelId="{FE4B500C-2111-471B-9DD1-36A78C06F075}" type="presParOf" srcId="{0A9BD027-74F9-43F9-B47E-6AF8CB8BBB14}" destId="{C5DA30F3-99D5-4C52-B79C-DF8C99B03B39}" srcOrd="0" destOrd="0" presId="urn:microsoft.com/office/officeart/2009/3/layout/HorizontalOrganizationChart"/>
    <dgm:cxn modelId="{1CBEB834-EFE3-4C44-90D3-29F6445221CD}" type="presParOf" srcId="{0A9BD027-74F9-43F9-B47E-6AF8CB8BBB14}" destId="{F3830958-7B71-4049-85FA-AB3626C46F1C}" srcOrd="1" destOrd="0" presId="urn:microsoft.com/office/officeart/2009/3/layout/HorizontalOrganizationChart"/>
    <dgm:cxn modelId="{87CDC653-5BA0-4540-A115-5C79B816D08C}" type="presParOf" srcId="{C2DE4FFA-C7D7-4ABC-94FE-B1E93AD6F9E8}" destId="{F98207F3-0AA0-4DD0-9A95-ACCE3A6E21DB}" srcOrd="1" destOrd="0" presId="urn:microsoft.com/office/officeart/2009/3/layout/HorizontalOrganizationChart"/>
    <dgm:cxn modelId="{820548AF-6DF2-4DA2-9DDC-D28186F71418}" type="presParOf" srcId="{F98207F3-0AA0-4DD0-9A95-ACCE3A6E21DB}" destId="{1F2DA453-33AD-4F97-B177-307855DDAE45}" srcOrd="0" destOrd="0" presId="urn:microsoft.com/office/officeart/2009/3/layout/HorizontalOrganizationChart"/>
    <dgm:cxn modelId="{710BDD19-EECC-4E93-B984-557A3ACC70A0}" type="presParOf" srcId="{F98207F3-0AA0-4DD0-9A95-ACCE3A6E21DB}" destId="{009DCE88-B9FA-4AFD-BEBE-67BDF3980107}" srcOrd="1" destOrd="0" presId="urn:microsoft.com/office/officeart/2009/3/layout/HorizontalOrganizationChart"/>
    <dgm:cxn modelId="{11BEE833-B930-4D25-8567-900FAA070F7B}" type="presParOf" srcId="{009DCE88-B9FA-4AFD-BEBE-67BDF3980107}" destId="{DD8C12CE-9247-4F9F-B87B-A729EB016319}" srcOrd="0" destOrd="0" presId="urn:microsoft.com/office/officeart/2009/3/layout/HorizontalOrganizationChart"/>
    <dgm:cxn modelId="{65DAA342-9F0D-4F7D-B97F-0DA655282705}" type="presParOf" srcId="{DD8C12CE-9247-4F9F-B87B-A729EB016319}" destId="{4804C53E-4905-4D4D-B004-A819BC7943C0}" srcOrd="0" destOrd="0" presId="urn:microsoft.com/office/officeart/2009/3/layout/HorizontalOrganizationChart"/>
    <dgm:cxn modelId="{02B95C57-5D07-43BD-8C9A-CBAE53431B84}" type="presParOf" srcId="{DD8C12CE-9247-4F9F-B87B-A729EB016319}" destId="{7F247400-54B0-4D2D-A58A-9A1E71D326E1}" srcOrd="1" destOrd="0" presId="urn:microsoft.com/office/officeart/2009/3/layout/HorizontalOrganizationChart"/>
    <dgm:cxn modelId="{7D0B162B-0D98-4C59-97EB-622782F0A3DF}" type="presParOf" srcId="{009DCE88-B9FA-4AFD-BEBE-67BDF3980107}" destId="{99AC577E-7603-4208-BE78-E6A35569F4D6}" srcOrd="1" destOrd="0" presId="urn:microsoft.com/office/officeart/2009/3/layout/HorizontalOrganizationChart"/>
    <dgm:cxn modelId="{8304D71C-5D10-445F-AB21-7EF363FDA8FC}" type="presParOf" srcId="{99AC577E-7603-4208-BE78-E6A35569F4D6}" destId="{2DBEFF05-7A8D-4827-ADC9-84EDD3FBFCC5}" srcOrd="0" destOrd="0" presId="urn:microsoft.com/office/officeart/2009/3/layout/HorizontalOrganizationChart"/>
    <dgm:cxn modelId="{A7BA471E-E1EF-4023-9365-7BB40A87DC8C}" type="presParOf" srcId="{99AC577E-7603-4208-BE78-E6A35569F4D6}" destId="{BCE74D90-1F6D-4690-A21A-23DF8FFCD6FF}" srcOrd="1" destOrd="0" presId="urn:microsoft.com/office/officeart/2009/3/layout/HorizontalOrganizationChart"/>
    <dgm:cxn modelId="{34E73ACA-A9B1-4760-A5AA-401257BFE65E}" type="presParOf" srcId="{BCE74D90-1F6D-4690-A21A-23DF8FFCD6FF}" destId="{028C6773-0C07-4907-85C5-A1A5AD2978B1}" srcOrd="0" destOrd="0" presId="urn:microsoft.com/office/officeart/2009/3/layout/HorizontalOrganizationChart"/>
    <dgm:cxn modelId="{1E4121F5-CD01-4550-BAEC-5423387CB684}" type="presParOf" srcId="{028C6773-0C07-4907-85C5-A1A5AD2978B1}" destId="{AD48F8FA-8839-4FDA-968E-095B6A595B82}" srcOrd="0" destOrd="0" presId="urn:microsoft.com/office/officeart/2009/3/layout/HorizontalOrganizationChart"/>
    <dgm:cxn modelId="{1F0EF65E-3828-4437-9F78-3C02EA609A69}" type="presParOf" srcId="{028C6773-0C07-4907-85C5-A1A5AD2978B1}" destId="{032947F6-AAD0-430A-AF42-FB0515C8F18E}" srcOrd="1" destOrd="0" presId="urn:microsoft.com/office/officeart/2009/3/layout/HorizontalOrganizationChart"/>
    <dgm:cxn modelId="{5D6F7472-ACA1-4DCD-A479-7D6F047F769B}" type="presParOf" srcId="{BCE74D90-1F6D-4690-A21A-23DF8FFCD6FF}" destId="{5C4EF0FE-03CC-496D-9599-8BA0DC74C849}" srcOrd="1" destOrd="0" presId="urn:microsoft.com/office/officeart/2009/3/layout/HorizontalOrganizationChart"/>
    <dgm:cxn modelId="{73DF3711-CFF6-4134-BDAB-8779EB8CA3A0}" type="presParOf" srcId="{5C4EF0FE-03CC-496D-9599-8BA0DC74C849}" destId="{6DA9D8A7-8EB8-4808-8834-E8A96278FED1}" srcOrd="0" destOrd="0" presId="urn:microsoft.com/office/officeart/2009/3/layout/HorizontalOrganizationChart"/>
    <dgm:cxn modelId="{D9B20CED-E54C-40ED-8A03-E014C869CFF6}" type="presParOf" srcId="{5C4EF0FE-03CC-496D-9599-8BA0DC74C849}" destId="{D38B0451-CF8F-49D7-87D2-F5D58317CF5E}" srcOrd="1" destOrd="0" presId="urn:microsoft.com/office/officeart/2009/3/layout/HorizontalOrganizationChart"/>
    <dgm:cxn modelId="{00B5313F-4478-4153-9ED9-771877C63EEA}" type="presParOf" srcId="{D38B0451-CF8F-49D7-87D2-F5D58317CF5E}" destId="{3A918B15-F380-4B80-9865-BAF17F4D0FE3}" srcOrd="0" destOrd="0" presId="urn:microsoft.com/office/officeart/2009/3/layout/HorizontalOrganizationChart"/>
    <dgm:cxn modelId="{A5DD606A-2D24-483E-B9A8-2C3CB3809C8A}" type="presParOf" srcId="{3A918B15-F380-4B80-9865-BAF17F4D0FE3}" destId="{35C3BE66-4355-4EA8-8C38-0BB6584E3203}" srcOrd="0" destOrd="0" presId="urn:microsoft.com/office/officeart/2009/3/layout/HorizontalOrganizationChart"/>
    <dgm:cxn modelId="{4B30D7FC-146F-45E9-880E-8C51E0A60941}" type="presParOf" srcId="{3A918B15-F380-4B80-9865-BAF17F4D0FE3}" destId="{4E09D5D6-07ED-4B7A-AC12-0C6D09B6B2C7}" srcOrd="1" destOrd="0" presId="urn:microsoft.com/office/officeart/2009/3/layout/HorizontalOrganizationChart"/>
    <dgm:cxn modelId="{1C14D159-D663-48DA-AB46-9CB4BDBC9E4F}" type="presParOf" srcId="{D38B0451-CF8F-49D7-87D2-F5D58317CF5E}" destId="{898E2FA2-AF19-487B-B6E6-91A7147E4E78}" srcOrd="1" destOrd="0" presId="urn:microsoft.com/office/officeart/2009/3/layout/HorizontalOrganizationChart"/>
    <dgm:cxn modelId="{60E1333E-C153-4CDE-A472-4D8317C3765B}" type="presParOf" srcId="{D38B0451-CF8F-49D7-87D2-F5D58317CF5E}" destId="{C6671B16-9988-42E3-BB01-F746A37BBCDD}" srcOrd="2" destOrd="0" presId="urn:microsoft.com/office/officeart/2009/3/layout/HorizontalOrganizationChart"/>
    <dgm:cxn modelId="{A27593FF-09C0-4DEF-9FCD-CF36E2570FFB}" type="presParOf" srcId="{BCE74D90-1F6D-4690-A21A-23DF8FFCD6FF}" destId="{2519C043-4C5D-4671-B5C4-CB1EC599C91C}" srcOrd="2" destOrd="0" presId="urn:microsoft.com/office/officeart/2009/3/layout/HorizontalOrganizationChart"/>
    <dgm:cxn modelId="{F41246AA-1E7D-40B6-AC1B-8473E9C34793}" type="presParOf" srcId="{009DCE88-B9FA-4AFD-BEBE-67BDF3980107}" destId="{7BB78DE8-5483-43C9-940F-F4ABD1485CA1}" srcOrd="2" destOrd="0" presId="urn:microsoft.com/office/officeart/2009/3/layout/HorizontalOrganizationChart"/>
    <dgm:cxn modelId="{B4C12D18-5761-4C89-A981-4F6E2FF2D4FF}" type="presParOf" srcId="{F98207F3-0AA0-4DD0-9A95-ACCE3A6E21DB}" destId="{DA17C4E0-23D0-4A2F-8DEE-FCDA6EB8A3B0}" srcOrd="2" destOrd="0" presId="urn:microsoft.com/office/officeart/2009/3/layout/HorizontalOrganizationChart"/>
    <dgm:cxn modelId="{7A02DA47-96A4-4C90-B374-84C82AD79681}" type="presParOf" srcId="{F98207F3-0AA0-4DD0-9A95-ACCE3A6E21DB}" destId="{8C954A80-AA6F-4489-B98C-8FA8658A80CC}" srcOrd="3" destOrd="0" presId="urn:microsoft.com/office/officeart/2009/3/layout/HorizontalOrganizationChart"/>
    <dgm:cxn modelId="{59776471-86FE-43CB-BF58-F72B12420041}" type="presParOf" srcId="{8C954A80-AA6F-4489-B98C-8FA8658A80CC}" destId="{96DEA06B-2BF5-4EDB-B5E9-8A1A8B598B6A}" srcOrd="0" destOrd="0" presId="urn:microsoft.com/office/officeart/2009/3/layout/HorizontalOrganizationChart"/>
    <dgm:cxn modelId="{DC2F6A95-E2F1-494D-AEE0-48981B1EBB14}" type="presParOf" srcId="{96DEA06B-2BF5-4EDB-B5E9-8A1A8B598B6A}" destId="{45D8C32A-BE26-40F9-96A1-42A565A1CA66}" srcOrd="0" destOrd="0" presId="urn:microsoft.com/office/officeart/2009/3/layout/HorizontalOrganizationChart"/>
    <dgm:cxn modelId="{FA262DB3-243F-4B72-BC13-325E00E00CBB}" type="presParOf" srcId="{96DEA06B-2BF5-4EDB-B5E9-8A1A8B598B6A}" destId="{AB62EEC9-65CA-4631-9717-4CF86D73CC2D}" srcOrd="1" destOrd="0" presId="urn:microsoft.com/office/officeart/2009/3/layout/HorizontalOrganizationChart"/>
    <dgm:cxn modelId="{B4FC8773-3A98-4D00-AB35-D855C5761A90}" type="presParOf" srcId="{8C954A80-AA6F-4489-B98C-8FA8658A80CC}" destId="{2782318B-13EC-4AE7-A5D9-5F405227E62B}" srcOrd="1" destOrd="0" presId="urn:microsoft.com/office/officeart/2009/3/layout/HorizontalOrganizationChart"/>
    <dgm:cxn modelId="{A05885EB-161C-4EF5-9071-1B6C2F54DD38}" type="presParOf" srcId="{2782318B-13EC-4AE7-A5D9-5F405227E62B}" destId="{D8065459-26FB-4D4A-B184-FD01772988BD}" srcOrd="0" destOrd="0" presId="urn:microsoft.com/office/officeart/2009/3/layout/HorizontalOrganizationChart"/>
    <dgm:cxn modelId="{B6A4D46B-2483-4A2B-8CCC-5F0433849EC5}" type="presParOf" srcId="{2782318B-13EC-4AE7-A5D9-5F405227E62B}" destId="{ACAF08B7-231E-4B7D-8E1E-3A6CD3C4ECB1}" srcOrd="1" destOrd="0" presId="urn:microsoft.com/office/officeart/2009/3/layout/HorizontalOrganizationChart"/>
    <dgm:cxn modelId="{E4060A77-8161-4C86-B674-39C575BB7956}" type="presParOf" srcId="{ACAF08B7-231E-4B7D-8E1E-3A6CD3C4ECB1}" destId="{483B32DC-C9E4-440A-9AF5-971CF279158A}" srcOrd="0" destOrd="0" presId="urn:microsoft.com/office/officeart/2009/3/layout/HorizontalOrganizationChart"/>
    <dgm:cxn modelId="{A4930047-FB87-44DD-B991-17887494FB3F}" type="presParOf" srcId="{483B32DC-C9E4-440A-9AF5-971CF279158A}" destId="{EDFD26D7-660D-420C-B965-7913FC195C93}" srcOrd="0" destOrd="0" presId="urn:microsoft.com/office/officeart/2009/3/layout/HorizontalOrganizationChart"/>
    <dgm:cxn modelId="{88E7FBB6-A016-4AD2-9B7D-E08A7A390E90}" type="presParOf" srcId="{483B32DC-C9E4-440A-9AF5-971CF279158A}" destId="{A6B5529B-F787-4BF3-A11A-D6C573FFB4EE}" srcOrd="1" destOrd="0" presId="urn:microsoft.com/office/officeart/2009/3/layout/HorizontalOrganizationChart"/>
    <dgm:cxn modelId="{3B003E8E-6DEF-4803-B9FB-3F89D5FCB5E3}" type="presParOf" srcId="{ACAF08B7-231E-4B7D-8E1E-3A6CD3C4ECB1}" destId="{E986F351-3CBD-4374-B733-AD973D961088}" srcOrd="1" destOrd="0" presId="urn:microsoft.com/office/officeart/2009/3/layout/HorizontalOrganizationChart"/>
    <dgm:cxn modelId="{E15D93A3-A271-4DFD-9E35-3BCCB91FF2B2}" type="presParOf" srcId="{E986F351-3CBD-4374-B733-AD973D961088}" destId="{60054938-6819-4A30-8C84-ACD374AE147F}" srcOrd="0" destOrd="0" presId="urn:microsoft.com/office/officeart/2009/3/layout/HorizontalOrganizationChart"/>
    <dgm:cxn modelId="{B0E1D816-21A9-49E2-AB26-25A761048C59}" type="presParOf" srcId="{E986F351-3CBD-4374-B733-AD973D961088}" destId="{A46D0A5E-E29A-4B12-8F19-7335EBC966EC}" srcOrd="1" destOrd="0" presId="urn:microsoft.com/office/officeart/2009/3/layout/HorizontalOrganizationChart"/>
    <dgm:cxn modelId="{8EB79AE6-BF9C-4341-88B2-6D5FFC6363B6}" type="presParOf" srcId="{A46D0A5E-E29A-4B12-8F19-7335EBC966EC}" destId="{EE0B0B76-9C80-4232-8345-DFE2F0523ABB}" srcOrd="0" destOrd="0" presId="urn:microsoft.com/office/officeart/2009/3/layout/HorizontalOrganizationChart"/>
    <dgm:cxn modelId="{FBE5CC37-F0F9-479F-B26F-E41AA8A0F91A}" type="presParOf" srcId="{EE0B0B76-9C80-4232-8345-DFE2F0523ABB}" destId="{2179C6ED-F1FB-4564-BC08-85B05A6D37BD}" srcOrd="0" destOrd="0" presId="urn:microsoft.com/office/officeart/2009/3/layout/HorizontalOrganizationChart"/>
    <dgm:cxn modelId="{F3E0E6F2-EDAA-402E-A675-1C18C4FCE33E}" type="presParOf" srcId="{EE0B0B76-9C80-4232-8345-DFE2F0523ABB}" destId="{F9FB31AB-06B4-4FD5-B99F-BA43197C147F}" srcOrd="1" destOrd="0" presId="urn:microsoft.com/office/officeart/2009/3/layout/HorizontalOrganizationChart"/>
    <dgm:cxn modelId="{7D93B566-2ECF-4382-A67D-63C48AAF469F}" type="presParOf" srcId="{A46D0A5E-E29A-4B12-8F19-7335EBC966EC}" destId="{9B757E4D-FA2E-4515-9F12-1B961900D83A}" srcOrd="1" destOrd="0" presId="urn:microsoft.com/office/officeart/2009/3/layout/HorizontalOrganizationChart"/>
    <dgm:cxn modelId="{3E02A7D0-C0F7-4E6D-BA51-FD8B536AB741}" type="presParOf" srcId="{A46D0A5E-E29A-4B12-8F19-7335EBC966EC}" destId="{A0EB5FDB-3CCE-4B27-BC31-C282DEB857F7}" srcOrd="2" destOrd="0" presId="urn:microsoft.com/office/officeart/2009/3/layout/HorizontalOrganizationChart"/>
    <dgm:cxn modelId="{4E975E87-4CE1-4FBF-A470-FCF6808B4E36}" type="presParOf" srcId="{ACAF08B7-231E-4B7D-8E1E-3A6CD3C4ECB1}" destId="{563053C5-E6B5-4267-A696-A0F71F7F3FE7}" srcOrd="2" destOrd="0" presId="urn:microsoft.com/office/officeart/2009/3/layout/HorizontalOrganizationChart"/>
    <dgm:cxn modelId="{4DCBB834-F1C5-423C-B0B0-96646B69F354}" type="presParOf" srcId="{8C954A80-AA6F-4489-B98C-8FA8658A80CC}" destId="{8382D50E-92D5-4C11-926B-C59D79CEF39A}" srcOrd="2" destOrd="0" presId="urn:microsoft.com/office/officeart/2009/3/layout/HorizontalOrganizationChart"/>
    <dgm:cxn modelId="{4E9C6BDF-4942-4CDB-91FA-A70052854C89}"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custT="1"/>
      <dgm:spPr>
        <a:solidFill>
          <a:schemeClr val="accent1">
            <a:lumMod val="50000"/>
          </a:schemeClr>
        </a:solidFill>
      </dgm:spPr>
      <dgm:t>
        <a:bodyPr/>
        <a:lstStyle/>
        <a:p>
          <a:r>
            <a:rPr lang="en-GB" sz="1500" dirty="0" smtClean="0">
              <a:solidFill>
                <a:schemeClr val="bg1"/>
              </a:solidFill>
              <a:latin typeface="LM Roman 12" panose="00000500000000000000" pitchFamily="50" charset="0"/>
            </a:rPr>
            <a:t>Solver</a:t>
          </a:r>
          <a:endParaRPr lang="en-GB" sz="1500"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custT="1"/>
      <dgm:spPr>
        <a:solidFill>
          <a:schemeClr val="accent1">
            <a:lumMod val="50000"/>
          </a:schemeClr>
        </a:solidFill>
      </dgm:spPr>
      <dgm:t>
        <a:bodyPr/>
        <a:lstStyle/>
        <a:p>
          <a:r>
            <a:rPr lang="en-GB" sz="1500" b="1" dirty="0" smtClean="0">
              <a:solidFill>
                <a:schemeClr val="bg1"/>
              </a:solidFill>
              <a:latin typeface="LM Roman 12" panose="00000500000000000000" pitchFamily="50" charset="0"/>
            </a:rPr>
            <a:t>RANS</a:t>
          </a:r>
          <a:endParaRPr lang="en-GB" sz="1500" b="1"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mc:AlternateContent xmlns:mc="http://schemas.openxmlformats.org/markup-compatibility/2006" xmlns:a14="http://schemas.microsoft.com/office/drawing/2010/main">
      <mc:Choice Requires="a14">
        <dgm:pt modelId="{36DE412A-60E7-464C-BF82-09A18373F97E}">
          <dgm:prSet phldrT="[Texto]" custT="1"/>
          <dgm:spPr>
            <a:solidFill>
              <a:schemeClr val="accent1">
                <a:lumMod val="50000"/>
              </a:schemeClr>
            </a:solidFill>
          </dgm:spPr>
          <dgm:t>
            <a:bodyPr/>
            <a:lstStyle/>
            <a:p>
              <a:pPr>
                <a:lnSpc>
                  <a:spcPct val="100000"/>
                </a:lnSpc>
              </a:pPr>
              <a14:m>
                <m:oMathPara xmlns:m="http://schemas.openxmlformats.org/officeDocument/2006/math">
                  <m:oMathParaPr>
                    <m:jc m:val="centerGroup"/>
                  </m:oMathParaPr>
                  <m:oMath xmlns:m="http://schemas.openxmlformats.org/officeDocument/2006/math">
                    <m:r>
                      <a:rPr lang="es-ES" sz="1500" b="1" i="1" smtClean="0">
                        <a:solidFill>
                          <a:schemeClr val="bg1"/>
                        </a:solidFill>
                        <a:latin typeface="Cambria Math" panose="02040503050406030204" pitchFamily="18" charset="0"/>
                      </a:rPr>
                      <m:t>𝒌</m:t>
                    </m:r>
                    <m:r>
                      <a:rPr lang="es-ES" sz="1500" b="1" i="1" smtClean="0">
                        <a:solidFill>
                          <a:schemeClr val="bg1"/>
                        </a:solidFill>
                        <a:latin typeface="Cambria Math" panose="02040503050406030204" pitchFamily="18" charset="0"/>
                      </a:rPr>
                      <m:t>−</m:t>
                    </m:r>
                    <m:r>
                      <a:rPr lang="es-ES" sz="1500" b="1" i="1" smtClean="0">
                        <a:solidFill>
                          <a:schemeClr val="bg1"/>
                        </a:solidFill>
                        <a:latin typeface="Cambria Math" panose="02040503050406030204" pitchFamily="18" charset="0"/>
                      </a:rPr>
                      <m:t>𝝎</m:t>
                    </m:r>
                    <m:r>
                      <a:rPr lang="es-ES" sz="1500" b="1" i="1" smtClean="0">
                        <a:solidFill>
                          <a:schemeClr val="bg1"/>
                        </a:solidFill>
                        <a:latin typeface="Cambria Math" panose="02040503050406030204" pitchFamily="18" charset="0"/>
                      </a:rPr>
                      <m:t> </m:t>
                    </m:r>
                    <m:r>
                      <a:rPr lang="es-ES" sz="1500" b="1" i="1" smtClean="0">
                        <a:solidFill>
                          <a:schemeClr val="bg1"/>
                        </a:solidFill>
                        <a:latin typeface="Cambria Math" panose="02040503050406030204" pitchFamily="18" charset="0"/>
                      </a:rPr>
                      <m:t>𝑺𝑺𝑻</m:t>
                    </m:r>
                  </m:oMath>
                </m:oMathPara>
              </a14:m>
              <a:endParaRPr lang="en-GB" sz="1500" b="1" dirty="0">
                <a:solidFill>
                  <a:schemeClr val="bg1"/>
                </a:solidFill>
                <a:latin typeface="LM Roman 12" panose="00000500000000000000" pitchFamily="50" charset="0"/>
              </a:endParaRPr>
            </a:p>
          </dgm:t>
        </dgm:pt>
      </mc:Choice>
      <mc:Fallback xmlns="">
        <dgm:pt modelId="{36DE412A-60E7-464C-BF82-09A18373F97E}">
          <dgm:prSet phldrT="[Texto]" custT="1"/>
          <dgm:spPr>
            <a:solidFill>
              <a:schemeClr val="accent1">
                <a:lumMod val="50000"/>
              </a:schemeClr>
            </a:solidFill>
          </dgm:spPr>
          <dgm:t>
            <a:bodyPr/>
            <a:lstStyle/>
            <a:p>
              <a:pPr>
                <a:lnSpc>
                  <a:spcPct val="100000"/>
                </a:lnSpc>
              </a:pPr>
              <a:r>
                <a:rPr lang="es-ES" sz="1500" b="1" i="0" smtClean="0">
                  <a:solidFill>
                    <a:schemeClr val="bg1"/>
                  </a:solidFill>
                  <a:latin typeface="Cambria Math" panose="02040503050406030204" pitchFamily="18" charset="0"/>
                </a:rPr>
                <a:t>𝒌−𝝎 𝑺𝑺𝑻</a:t>
              </a:r>
              <a:endParaRPr lang="en-GB" sz="1500" b="1" dirty="0">
                <a:solidFill>
                  <a:schemeClr val="bg1"/>
                </a:solidFill>
                <a:latin typeface="LM Roman 12" panose="00000500000000000000" pitchFamily="50" charset="0"/>
              </a:endParaRPr>
            </a:p>
          </dgm:t>
        </dgm:pt>
      </mc:Fallback>
    </mc:AlternateContent>
    <dgm:pt modelId="{BAA57714-47C5-4BCC-9750-4454688BA48F}" type="parTrans" cxnId="{4D3CF1DC-6CD4-4D8C-A548-408BA64A4C83}">
      <dgm:prSet/>
      <dgm:spPr/>
      <dgm:t>
        <a:bodyPr/>
        <a:lstStyle/>
        <a:p>
          <a:endParaRPr lang="en-GB"/>
        </a:p>
      </dgm:t>
    </dgm:pt>
    <dgm:pt modelId="{9B3678F0-F911-48F4-97F8-C56ED5AEB8B9}" type="sibTrans" cxnId="{4D3CF1DC-6CD4-4D8C-A548-408BA64A4C83}">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custScaleX="22849" custScaleY="28232" custLinFactNeighborX="853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1"/>
      <dgm:spPr>
        <a:prstGeom prst="rightArrow">
          <a:avLst/>
        </a:prstGeom>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1" custScaleX="22864" custScaleY="28210">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1"/>
      <dgm:spPr/>
      <dgm:t>
        <a:bodyPr/>
        <a:lstStyle/>
        <a:p>
          <a:endParaRPr lang="en-GB"/>
        </a:p>
      </dgm:t>
    </dgm:pt>
    <dgm:pt modelId="{99AC577E-7603-4208-BE78-E6A35569F4D6}" type="pres">
      <dgm:prSet presAssocID="{46643697-6CB4-4EF6-9E07-88DA5B7F6C92}" presName="hierChild4" presStyleCnt="0"/>
      <dgm:spPr/>
    </dgm:pt>
    <dgm:pt modelId="{CC16536F-8001-413C-80DD-A6A30CEF795F}" type="pres">
      <dgm:prSet presAssocID="{BAA57714-47C5-4BCC-9750-4454688BA48F}" presName="Name64" presStyleLbl="parChTrans1D3" presStyleIdx="0" presStyleCnt="1"/>
      <dgm:spPr>
        <a:prstGeom prst="rightArrow">
          <a:avLst/>
        </a:prstGeom>
      </dgm:spPr>
      <dgm:t>
        <a:bodyPr/>
        <a:lstStyle/>
        <a:p>
          <a:endParaRPr lang="en-GB"/>
        </a:p>
      </dgm:t>
    </dgm:pt>
    <dgm:pt modelId="{CD965A34-926D-41DF-B89B-F1AEC3040F64}" type="pres">
      <dgm:prSet presAssocID="{36DE412A-60E7-464C-BF82-09A18373F97E}" presName="hierRoot2" presStyleCnt="0">
        <dgm:presLayoutVars>
          <dgm:hierBranch val="init"/>
        </dgm:presLayoutVars>
      </dgm:prSet>
      <dgm:spPr/>
    </dgm:pt>
    <dgm:pt modelId="{FBEB2A32-3B44-4216-B039-17B7CB9F8627}" type="pres">
      <dgm:prSet presAssocID="{36DE412A-60E7-464C-BF82-09A18373F97E}" presName="rootComposite" presStyleCnt="0"/>
      <dgm:spPr/>
    </dgm:pt>
    <dgm:pt modelId="{690C8F46-5CA4-4350-9C7A-8E5B2FCDFF53}" type="pres">
      <dgm:prSet presAssocID="{36DE412A-60E7-464C-BF82-09A18373F97E}" presName="rootText" presStyleLbl="node3" presStyleIdx="0" presStyleCnt="1" custScaleX="22846" custScaleY="28186" custLinFactNeighborX="-8880">
        <dgm:presLayoutVars>
          <dgm:chPref val="3"/>
        </dgm:presLayoutVars>
      </dgm:prSet>
      <dgm:spPr/>
      <dgm:t>
        <a:bodyPr/>
        <a:lstStyle/>
        <a:p>
          <a:endParaRPr lang="en-GB"/>
        </a:p>
      </dgm:t>
    </dgm:pt>
    <dgm:pt modelId="{3A5BEF59-6ECA-440D-8695-3C968078E486}" type="pres">
      <dgm:prSet presAssocID="{36DE412A-60E7-464C-BF82-09A18373F97E}" presName="rootConnector" presStyleLbl="node3" presStyleIdx="0" presStyleCnt="1"/>
      <dgm:spPr/>
      <dgm:t>
        <a:bodyPr/>
        <a:lstStyle/>
        <a:p>
          <a:endParaRPr lang="en-GB"/>
        </a:p>
      </dgm:t>
    </dgm:pt>
    <dgm:pt modelId="{356CF738-BBE8-4B25-97D8-BF9418F01DAF}" type="pres">
      <dgm:prSet presAssocID="{36DE412A-60E7-464C-BF82-09A18373F97E}" presName="hierChild4" presStyleCnt="0"/>
      <dgm:spPr/>
    </dgm:pt>
    <dgm:pt modelId="{04EDFCDE-AA66-4F3D-82CC-17FA7D1C55E9}" type="pres">
      <dgm:prSet presAssocID="{36DE412A-60E7-464C-BF82-09A18373F97E}" presName="hierChild5" presStyleCnt="0"/>
      <dgm:spPr/>
    </dgm:pt>
    <dgm:pt modelId="{7BB78DE8-5483-43C9-940F-F4ABD1485CA1}" type="pres">
      <dgm:prSet presAssocID="{46643697-6CB4-4EF6-9E07-88DA5B7F6C92}" presName="hierChild5" presStyleCnt="0"/>
      <dgm:spPr/>
    </dgm:pt>
    <dgm:pt modelId="{8DDD0245-35D5-48E9-A67B-9474BA6DE71B}" type="pres">
      <dgm:prSet presAssocID="{06CB2327-FE9E-4679-80A3-A6BE850FEC97}" presName="hierChild3" presStyleCnt="0"/>
      <dgm:spPr/>
    </dgm:pt>
  </dgm:ptLst>
  <dgm:cxnLst>
    <dgm:cxn modelId="{F06B412E-DB66-41A2-BEC3-F3E3EC048E82}" type="presOf" srcId="{06CB2327-FE9E-4679-80A3-A6BE850FEC97}" destId="{F3830958-7B71-4049-85FA-AB3626C46F1C}" srcOrd="1" destOrd="0" presId="urn:microsoft.com/office/officeart/2009/3/layout/HorizontalOrganizationChart"/>
    <dgm:cxn modelId="{BFC12E76-6125-472C-B11A-B34C0A592FCD}" type="presOf" srcId="{3C296D70-4570-4DE0-ADD7-DE3B975E0317}" destId="{1F2DA453-33AD-4F97-B177-307855DDAE45}"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D6867710-888D-4162-A7D8-A05B91EC329B}" type="presOf" srcId="{06CB2327-FE9E-4679-80A3-A6BE850FEC97}" destId="{C5DA30F3-99D5-4C52-B79C-DF8C99B03B39}" srcOrd="0" destOrd="0" presId="urn:microsoft.com/office/officeart/2009/3/layout/HorizontalOrganizationChart"/>
    <dgm:cxn modelId="{8EAD40A2-8218-4BA6-866A-3F97559A1636}" type="presOf" srcId="{46643697-6CB4-4EF6-9E07-88DA5B7F6C92}" destId="{4804C53E-4905-4D4D-B004-A819BC7943C0}" srcOrd="0" destOrd="0" presId="urn:microsoft.com/office/officeart/2009/3/layout/HorizontalOrganizationChart"/>
    <dgm:cxn modelId="{C5B74E27-DF1F-4D0B-A49A-53944CB2F594}" type="presOf" srcId="{BAA57714-47C5-4BCC-9750-4454688BA48F}" destId="{CC16536F-8001-413C-80DD-A6A30CEF795F}"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9883C025-62B4-4983-AA8A-9AB2ECB8FDB4}" type="presOf" srcId="{36DE412A-60E7-464C-BF82-09A18373F97E}" destId="{690C8F46-5CA4-4350-9C7A-8E5B2FCDFF53}" srcOrd="0" destOrd="0" presId="urn:microsoft.com/office/officeart/2009/3/layout/HorizontalOrganizationChart"/>
    <dgm:cxn modelId="{6F462BFC-E221-4639-9146-768689418410}" type="presOf" srcId="{46643697-6CB4-4EF6-9E07-88DA5B7F6C92}" destId="{7F247400-54B0-4D2D-A58A-9A1E71D326E1}" srcOrd="1" destOrd="0" presId="urn:microsoft.com/office/officeart/2009/3/layout/HorizontalOrganizationChart"/>
    <dgm:cxn modelId="{30C86BED-2DDD-425C-9474-991135A1A03C}" type="presOf" srcId="{36DE412A-60E7-464C-BF82-09A18373F97E}" destId="{3A5BEF59-6ECA-440D-8695-3C968078E486}" srcOrd="1" destOrd="0" presId="urn:microsoft.com/office/officeart/2009/3/layout/HorizontalOrganizationChart"/>
    <dgm:cxn modelId="{10698778-084E-46B1-B75A-DC87AD49559C}" type="presOf" srcId="{7A4EC943-FCC3-4CA0-AEBB-5825138E44A5}" destId="{9D85E518-45EC-4057-9B9E-87572B864873}" srcOrd="0" destOrd="0" presId="urn:microsoft.com/office/officeart/2009/3/layout/HorizontalOrganizationChart"/>
    <dgm:cxn modelId="{4D3CF1DC-6CD4-4D8C-A548-408BA64A4C83}" srcId="{46643697-6CB4-4EF6-9E07-88DA5B7F6C92}" destId="{36DE412A-60E7-464C-BF82-09A18373F97E}" srcOrd="0" destOrd="0" parTransId="{BAA57714-47C5-4BCC-9750-4454688BA48F}" sibTransId="{9B3678F0-F911-48F4-97F8-C56ED5AEB8B9}"/>
    <dgm:cxn modelId="{03206832-0C19-4007-B49C-4EC8D8F8771C}" type="presParOf" srcId="{9D85E518-45EC-4057-9B9E-87572B864873}" destId="{C2DE4FFA-C7D7-4ABC-94FE-B1E93AD6F9E8}" srcOrd="0" destOrd="0" presId="urn:microsoft.com/office/officeart/2009/3/layout/HorizontalOrganizationChart"/>
    <dgm:cxn modelId="{269FFA3D-0043-464B-8E27-1A0FC88CFF0D}" type="presParOf" srcId="{C2DE4FFA-C7D7-4ABC-94FE-B1E93AD6F9E8}" destId="{0A9BD027-74F9-43F9-B47E-6AF8CB8BBB14}" srcOrd="0" destOrd="0" presId="urn:microsoft.com/office/officeart/2009/3/layout/HorizontalOrganizationChart"/>
    <dgm:cxn modelId="{A76634AF-31AD-4EB1-8E8C-87D82B1581A5}" type="presParOf" srcId="{0A9BD027-74F9-43F9-B47E-6AF8CB8BBB14}" destId="{C5DA30F3-99D5-4C52-B79C-DF8C99B03B39}" srcOrd="0" destOrd="0" presId="urn:microsoft.com/office/officeart/2009/3/layout/HorizontalOrganizationChart"/>
    <dgm:cxn modelId="{59E580F2-D882-4B5F-8DC9-00DB903CA8F0}" type="presParOf" srcId="{0A9BD027-74F9-43F9-B47E-6AF8CB8BBB14}" destId="{F3830958-7B71-4049-85FA-AB3626C46F1C}" srcOrd="1" destOrd="0" presId="urn:microsoft.com/office/officeart/2009/3/layout/HorizontalOrganizationChart"/>
    <dgm:cxn modelId="{18974F17-70B7-41FB-9F9F-E47CDE676A0F}" type="presParOf" srcId="{C2DE4FFA-C7D7-4ABC-94FE-B1E93AD6F9E8}" destId="{F98207F3-0AA0-4DD0-9A95-ACCE3A6E21DB}" srcOrd="1" destOrd="0" presId="urn:microsoft.com/office/officeart/2009/3/layout/HorizontalOrganizationChart"/>
    <dgm:cxn modelId="{B9EED5AA-E6C6-495B-8AED-D1939CC75A1E}" type="presParOf" srcId="{F98207F3-0AA0-4DD0-9A95-ACCE3A6E21DB}" destId="{1F2DA453-33AD-4F97-B177-307855DDAE45}" srcOrd="0" destOrd="0" presId="urn:microsoft.com/office/officeart/2009/3/layout/HorizontalOrganizationChart"/>
    <dgm:cxn modelId="{EE3EE281-98E4-4E2C-8256-CE3AB88B26EA}" type="presParOf" srcId="{F98207F3-0AA0-4DD0-9A95-ACCE3A6E21DB}" destId="{009DCE88-B9FA-4AFD-BEBE-67BDF3980107}" srcOrd="1" destOrd="0" presId="urn:microsoft.com/office/officeart/2009/3/layout/HorizontalOrganizationChart"/>
    <dgm:cxn modelId="{6C0CFF4B-3FB0-44B8-AD2E-066135074B89}" type="presParOf" srcId="{009DCE88-B9FA-4AFD-BEBE-67BDF3980107}" destId="{DD8C12CE-9247-4F9F-B87B-A729EB016319}" srcOrd="0" destOrd="0" presId="urn:microsoft.com/office/officeart/2009/3/layout/HorizontalOrganizationChart"/>
    <dgm:cxn modelId="{FC212E42-6829-4441-917D-B6271C837D3C}" type="presParOf" srcId="{DD8C12CE-9247-4F9F-B87B-A729EB016319}" destId="{4804C53E-4905-4D4D-B004-A819BC7943C0}" srcOrd="0" destOrd="0" presId="urn:microsoft.com/office/officeart/2009/3/layout/HorizontalOrganizationChart"/>
    <dgm:cxn modelId="{07E80429-4E00-4A56-8638-F50E47FBA0A3}" type="presParOf" srcId="{DD8C12CE-9247-4F9F-B87B-A729EB016319}" destId="{7F247400-54B0-4D2D-A58A-9A1E71D326E1}" srcOrd="1" destOrd="0" presId="urn:microsoft.com/office/officeart/2009/3/layout/HorizontalOrganizationChart"/>
    <dgm:cxn modelId="{9A1FB92A-1293-49DE-A976-A99545B74B47}" type="presParOf" srcId="{009DCE88-B9FA-4AFD-BEBE-67BDF3980107}" destId="{99AC577E-7603-4208-BE78-E6A35569F4D6}" srcOrd="1" destOrd="0" presId="urn:microsoft.com/office/officeart/2009/3/layout/HorizontalOrganizationChart"/>
    <dgm:cxn modelId="{C500500E-0579-44BD-AA7E-58ED99AB8675}" type="presParOf" srcId="{99AC577E-7603-4208-BE78-E6A35569F4D6}" destId="{CC16536F-8001-413C-80DD-A6A30CEF795F}" srcOrd="0" destOrd="0" presId="urn:microsoft.com/office/officeart/2009/3/layout/HorizontalOrganizationChart"/>
    <dgm:cxn modelId="{3914FB54-62A1-4DD4-8378-E1B950D945FF}" type="presParOf" srcId="{99AC577E-7603-4208-BE78-E6A35569F4D6}" destId="{CD965A34-926D-41DF-B89B-F1AEC3040F64}" srcOrd="1" destOrd="0" presId="urn:microsoft.com/office/officeart/2009/3/layout/HorizontalOrganizationChart"/>
    <dgm:cxn modelId="{228D29DE-E00E-4D83-BEDB-545FEB2E357B}" type="presParOf" srcId="{CD965A34-926D-41DF-B89B-F1AEC3040F64}" destId="{FBEB2A32-3B44-4216-B039-17B7CB9F8627}" srcOrd="0" destOrd="0" presId="urn:microsoft.com/office/officeart/2009/3/layout/HorizontalOrganizationChart"/>
    <dgm:cxn modelId="{D99DC067-BE71-40DD-91EE-4BF72E143673}" type="presParOf" srcId="{FBEB2A32-3B44-4216-B039-17B7CB9F8627}" destId="{690C8F46-5CA4-4350-9C7A-8E5B2FCDFF53}" srcOrd="0" destOrd="0" presId="urn:microsoft.com/office/officeart/2009/3/layout/HorizontalOrganizationChart"/>
    <dgm:cxn modelId="{4602C6D7-83D1-4159-BAB5-2BC043972CB1}" type="presParOf" srcId="{FBEB2A32-3B44-4216-B039-17B7CB9F8627}" destId="{3A5BEF59-6ECA-440D-8695-3C968078E486}" srcOrd="1" destOrd="0" presId="urn:microsoft.com/office/officeart/2009/3/layout/HorizontalOrganizationChart"/>
    <dgm:cxn modelId="{B1D68058-32D4-4756-BC54-7C4488757E1C}" type="presParOf" srcId="{CD965A34-926D-41DF-B89B-F1AEC3040F64}" destId="{356CF738-BBE8-4B25-97D8-BF9418F01DAF}" srcOrd="1" destOrd="0" presId="urn:microsoft.com/office/officeart/2009/3/layout/HorizontalOrganizationChart"/>
    <dgm:cxn modelId="{2C1C6168-7224-4144-BB36-C192A240A015}" type="presParOf" srcId="{CD965A34-926D-41DF-B89B-F1AEC3040F64}" destId="{04EDFCDE-AA66-4F3D-82CC-17FA7D1C55E9}" srcOrd="2" destOrd="0" presId="urn:microsoft.com/office/officeart/2009/3/layout/HorizontalOrganizationChart"/>
    <dgm:cxn modelId="{838518B3-06AD-48DF-9CB4-567D2A5176C6}" type="presParOf" srcId="{009DCE88-B9FA-4AFD-BEBE-67BDF3980107}" destId="{7BB78DE8-5483-43C9-940F-F4ABD1485CA1}" srcOrd="2" destOrd="0" presId="urn:microsoft.com/office/officeart/2009/3/layout/HorizontalOrganizationChart"/>
    <dgm:cxn modelId="{15620CB3-A0A9-4274-8BA6-365FE154EDB2}"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custT="1"/>
      <dgm:spPr>
        <a:solidFill>
          <a:schemeClr val="accent1">
            <a:lumMod val="50000"/>
          </a:schemeClr>
        </a:solidFill>
      </dgm:spPr>
      <dgm:t>
        <a:bodyPr/>
        <a:lstStyle/>
        <a:p>
          <a:r>
            <a:rPr lang="en-GB" sz="1500" dirty="0" smtClean="0">
              <a:solidFill>
                <a:schemeClr val="bg1"/>
              </a:solidFill>
              <a:latin typeface="LM Roman 12" panose="00000500000000000000" pitchFamily="50" charset="0"/>
            </a:rPr>
            <a:t>Solver</a:t>
          </a:r>
          <a:endParaRPr lang="en-GB" sz="1500"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custT="1"/>
      <dgm:spPr>
        <a:solidFill>
          <a:schemeClr val="accent1">
            <a:lumMod val="50000"/>
          </a:schemeClr>
        </a:solidFill>
      </dgm:spPr>
      <dgm:t>
        <a:bodyPr/>
        <a:lstStyle/>
        <a:p>
          <a:r>
            <a:rPr lang="en-GB" sz="1500" b="1" dirty="0" smtClean="0">
              <a:solidFill>
                <a:schemeClr val="bg1"/>
              </a:solidFill>
              <a:latin typeface="LM Roman 12" panose="00000500000000000000" pitchFamily="50" charset="0"/>
            </a:rPr>
            <a:t>RANS</a:t>
          </a:r>
          <a:endParaRPr lang="en-GB" sz="1500" b="1"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36DE412A-60E7-464C-BF82-09A18373F97E}">
      <dgm:prSet phldrT="[Texto]" custT="1"/>
      <dgm:spPr>
        <a:blipFill rotWithShape="0">
          <a:blip xmlns:r="http://schemas.openxmlformats.org/officeDocument/2006/relationships" r:embed="rId1"/>
          <a:stretch>
            <a:fillRect/>
          </a:stretch>
        </a:blipFill>
      </dgm:spPr>
      <dgm:t>
        <a:bodyPr/>
        <a:lstStyle/>
        <a:p>
          <a:r>
            <a:rPr lang="en-GB">
              <a:noFill/>
            </a:rPr>
            <a:t> </a:t>
          </a:r>
        </a:p>
      </dgm:t>
    </dgm:pt>
    <dgm:pt modelId="{BAA57714-47C5-4BCC-9750-4454688BA48F}" type="parTrans" cxnId="{4D3CF1DC-6CD4-4D8C-A548-408BA64A4C83}">
      <dgm:prSet/>
      <dgm:spPr/>
      <dgm:t>
        <a:bodyPr/>
        <a:lstStyle/>
        <a:p>
          <a:endParaRPr lang="en-GB"/>
        </a:p>
      </dgm:t>
    </dgm:pt>
    <dgm:pt modelId="{9B3678F0-F911-48F4-97F8-C56ED5AEB8B9}" type="sibTrans" cxnId="{4D3CF1DC-6CD4-4D8C-A548-408BA64A4C83}">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custScaleX="22849" custScaleY="28232" custLinFactNeighborX="853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1"/>
      <dgm:spPr>
        <a:prstGeom prst="rightArrow">
          <a:avLst/>
        </a:prstGeom>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1" custScaleX="22864" custScaleY="28210">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1"/>
      <dgm:spPr/>
      <dgm:t>
        <a:bodyPr/>
        <a:lstStyle/>
        <a:p>
          <a:endParaRPr lang="en-GB"/>
        </a:p>
      </dgm:t>
    </dgm:pt>
    <dgm:pt modelId="{99AC577E-7603-4208-BE78-E6A35569F4D6}" type="pres">
      <dgm:prSet presAssocID="{46643697-6CB4-4EF6-9E07-88DA5B7F6C92}" presName="hierChild4" presStyleCnt="0"/>
      <dgm:spPr/>
    </dgm:pt>
    <dgm:pt modelId="{CC16536F-8001-413C-80DD-A6A30CEF795F}" type="pres">
      <dgm:prSet presAssocID="{BAA57714-47C5-4BCC-9750-4454688BA48F}" presName="Name64" presStyleLbl="parChTrans1D3" presStyleIdx="0" presStyleCnt="1"/>
      <dgm:spPr>
        <a:prstGeom prst="rightArrow">
          <a:avLst/>
        </a:prstGeom>
      </dgm:spPr>
      <dgm:t>
        <a:bodyPr/>
        <a:lstStyle/>
        <a:p>
          <a:endParaRPr lang="en-GB"/>
        </a:p>
      </dgm:t>
    </dgm:pt>
    <dgm:pt modelId="{CD965A34-926D-41DF-B89B-F1AEC3040F64}" type="pres">
      <dgm:prSet presAssocID="{36DE412A-60E7-464C-BF82-09A18373F97E}" presName="hierRoot2" presStyleCnt="0">
        <dgm:presLayoutVars>
          <dgm:hierBranch val="init"/>
        </dgm:presLayoutVars>
      </dgm:prSet>
      <dgm:spPr/>
    </dgm:pt>
    <dgm:pt modelId="{FBEB2A32-3B44-4216-B039-17B7CB9F8627}" type="pres">
      <dgm:prSet presAssocID="{36DE412A-60E7-464C-BF82-09A18373F97E}" presName="rootComposite" presStyleCnt="0"/>
      <dgm:spPr/>
    </dgm:pt>
    <dgm:pt modelId="{690C8F46-5CA4-4350-9C7A-8E5B2FCDFF53}" type="pres">
      <dgm:prSet presAssocID="{36DE412A-60E7-464C-BF82-09A18373F97E}" presName="rootText" presStyleLbl="node3" presStyleIdx="0" presStyleCnt="1" custScaleX="22846" custScaleY="28186" custLinFactNeighborX="-8880">
        <dgm:presLayoutVars>
          <dgm:chPref val="3"/>
        </dgm:presLayoutVars>
      </dgm:prSet>
      <dgm:spPr/>
      <dgm:t>
        <a:bodyPr/>
        <a:lstStyle/>
        <a:p>
          <a:endParaRPr lang="en-GB"/>
        </a:p>
      </dgm:t>
    </dgm:pt>
    <dgm:pt modelId="{3A5BEF59-6ECA-440D-8695-3C968078E486}" type="pres">
      <dgm:prSet presAssocID="{36DE412A-60E7-464C-BF82-09A18373F97E}" presName="rootConnector" presStyleLbl="node3" presStyleIdx="0" presStyleCnt="1"/>
      <dgm:spPr/>
      <dgm:t>
        <a:bodyPr/>
        <a:lstStyle/>
        <a:p>
          <a:endParaRPr lang="en-GB"/>
        </a:p>
      </dgm:t>
    </dgm:pt>
    <dgm:pt modelId="{356CF738-BBE8-4B25-97D8-BF9418F01DAF}" type="pres">
      <dgm:prSet presAssocID="{36DE412A-60E7-464C-BF82-09A18373F97E}" presName="hierChild4" presStyleCnt="0"/>
      <dgm:spPr/>
    </dgm:pt>
    <dgm:pt modelId="{04EDFCDE-AA66-4F3D-82CC-17FA7D1C55E9}" type="pres">
      <dgm:prSet presAssocID="{36DE412A-60E7-464C-BF82-09A18373F97E}" presName="hierChild5" presStyleCnt="0"/>
      <dgm:spPr/>
    </dgm:pt>
    <dgm:pt modelId="{7BB78DE8-5483-43C9-940F-F4ABD1485CA1}" type="pres">
      <dgm:prSet presAssocID="{46643697-6CB4-4EF6-9E07-88DA5B7F6C92}" presName="hierChild5" presStyleCnt="0"/>
      <dgm:spPr/>
    </dgm:pt>
    <dgm:pt modelId="{8DDD0245-35D5-48E9-A67B-9474BA6DE71B}" type="pres">
      <dgm:prSet presAssocID="{06CB2327-FE9E-4679-80A3-A6BE850FEC97}" presName="hierChild3" presStyleCnt="0"/>
      <dgm:spPr/>
    </dgm:pt>
  </dgm:ptLst>
  <dgm:cxnLst>
    <dgm:cxn modelId="{BFC12E76-6125-472C-B11A-B34C0A592FCD}" type="presOf" srcId="{3C296D70-4570-4DE0-ADD7-DE3B975E0317}" destId="{1F2DA453-33AD-4F97-B177-307855DDAE45}" srcOrd="0" destOrd="0" presId="urn:microsoft.com/office/officeart/2009/3/layout/HorizontalOrganizationChart"/>
    <dgm:cxn modelId="{F06B412E-DB66-41A2-BEC3-F3E3EC048E82}" type="presOf" srcId="{06CB2327-FE9E-4679-80A3-A6BE850FEC97}" destId="{F3830958-7B71-4049-85FA-AB3626C46F1C}" srcOrd="1"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D6867710-888D-4162-A7D8-A05B91EC329B}" type="presOf" srcId="{06CB2327-FE9E-4679-80A3-A6BE850FEC97}" destId="{C5DA30F3-99D5-4C52-B79C-DF8C99B03B39}" srcOrd="0" destOrd="0" presId="urn:microsoft.com/office/officeart/2009/3/layout/HorizontalOrganizationChart"/>
    <dgm:cxn modelId="{8EAD40A2-8218-4BA6-866A-3F97559A1636}" type="presOf" srcId="{46643697-6CB4-4EF6-9E07-88DA5B7F6C92}" destId="{4804C53E-4905-4D4D-B004-A819BC7943C0}" srcOrd="0" destOrd="0" presId="urn:microsoft.com/office/officeart/2009/3/layout/HorizontalOrganizationChart"/>
    <dgm:cxn modelId="{C5B74E27-DF1F-4D0B-A49A-53944CB2F594}" type="presOf" srcId="{BAA57714-47C5-4BCC-9750-4454688BA48F}" destId="{CC16536F-8001-413C-80DD-A6A30CEF795F}" srcOrd="0" destOrd="0" presId="urn:microsoft.com/office/officeart/2009/3/layout/HorizontalOrganizationChart"/>
    <dgm:cxn modelId="{9883C025-62B4-4983-AA8A-9AB2ECB8FDB4}" type="presOf" srcId="{36DE412A-60E7-464C-BF82-09A18373F97E}" destId="{690C8F46-5CA4-4350-9C7A-8E5B2FCDFF53}"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6F462BFC-E221-4639-9146-768689418410}" type="presOf" srcId="{46643697-6CB4-4EF6-9E07-88DA5B7F6C92}" destId="{7F247400-54B0-4D2D-A58A-9A1E71D326E1}" srcOrd="1" destOrd="0" presId="urn:microsoft.com/office/officeart/2009/3/layout/HorizontalOrganizationChart"/>
    <dgm:cxn modelId="{30C86BED-2DDD-425C-9474-991135A1A03C}" type="presOf" srcId="{36DE412A-60E7-464C-BF82-09A18373F97E}" destId="{3A5BEF59-6ECA-440D-8695-3C968078E486}" srcOrd="1" destOrd="0" presId="urn:microsoft.com/office/officeart/2009/3/layout/HorizontalOrganizationChart"/>
    <dgm:cxn modelId="{10698778-084E-46B1-B75A-DC87AD49559C}" type="presOf" srcId="{7A4EC943-FCC3-4CA0-AEBB-5825138E44A5}" destId="{9D85E518-45EC-4057-9B9E-87572B864873}" srcOrd="0" destOrd="0" presId="urn:microsoft.com/office/officeart/2009/3/layout/HorizontalOrganizationChart"/>
    <dgm:cxn modelId="{4D3CF1DC-6CD4-4D8C-A548-408BA64A4C83}" srcId="{46643697-6CB4-4EF6-9E07-88DA5B7F6C92}" destId="{36DE412A-60E7-464C-BF82-09A18373F97E}" srcOrd="0" destOrd="0" parTransId="{BAA57714-47C5-4BCC-9750-4454688BA48F}" sibTransId="{9B3678F0-F911-48F4-97F8-C56ED5AEB8B9}"/>
    <dgm:cxn modelId="{03206832-0C19-4007-B49C-4EC8D8F8771C}" type="presParOf" srcId="{9D85E518-45EC-4057-9B9E-87572B864873}" destId="{C2DE4FFA-C7D7-4ABC-94FE-B1E93AD6F9E8}" srcOrd="0" destOrd="0" presId="urn:microsoft.com/office/officeart/2009/3/layout/HorizontalOrganizationChart"/>
    <dgm:cxn modelId="{269FFA3D-0043-464B-8E27-1A0FC88CFF0D}" type="presParOf" srcId="{C2DE4FFA-C7D7-4ABC-94FE-B1E93AD6F9E8}" destId="{0A9BD027-74F9-43F9-B47E-6AF8CB8BBB14}" srcOrd="0" destOrd="0" presId="urn:microsoft.com/office/officeart/2009/3/layout/HorizontalOrganizationChart"/>
    <dgm:cxn modelId="{A76634AF-31AD-4EB1-8E8C-87D82B1581A5}" type="presParOf" srcId="{0A9BD027-74F9-43F9-B47E-6AF8CB8BBB14}" destId="{C5DA30F3-99D5-4C52-B79C-DF8C99B03B39}" srcOrd="0" destOrd="0" presId="urn:microsoft.com/office/officeart/2009/3/layout/HorizontalOrganizationChart"/>
    <dgm:cxn modelId="{59E580F2-D882-4B5F-8DC9-00DB903CA8F0}" type="presParOf" srcId="{0A9BD027-74F9-43F9-B47E-6AF8CB8BBB14}" destId="{F3830958-7B71-4049-85FA-AB3626C46F1C}" srcOrd="1" destOrd="0" presId="urn:microsoft.com/office/officeart/2009/3/layout/HorizontalOrganizationChart"/>
    <dgm:cxn modelId="{18974F17-70B7-41FB-9F9F-E47CDE676A0F}" type="presParOf" srcId="{C2DE4FFA-C7D7-4ABC-94FE-B1E93AD6F9E8}" destId="{F98207F3-0AA0-4DD0-9A95-ACCE3A6E21DB}" srcOrd="1" destOrd="0" presId="urn:microsoft.com/office/officeart/2009/3/layout/HorizontalOrganizationChart"/>
    <dgm:cxn modelId="{B9EED5AA-E6C6-495B-8AED-D1939CC75A1E}" type="presParOf" srcId="{F98207F3-0AA0-4DD0-9A95-ACCE3A6E21DB}" destId="{1F2DA453-33AD-4F97-B177-307855DDAE45}" srcOrd="0" destOrd="0" presId="urn:microsoft.com/office/officeart/2009/3/layout/HorizontalOrganizationChart"/>
    <dgm:cxn modelId="{EE3EE281-98E4-4E2C-8256-CE3AB88B26EA}" type="presParOf" srcId="{F98207F3-0AA0-4DD0-9A95-ACCE3A6E21DB}" destId="{009DCE88-B9FA-4AFD-BEBE-67BDF3980107}" srcOrd="1" destOrd="0" presId="urn:microsoft.com/office/officeart/2009/3/layout/HorizontalOrganizationChart"/>
    <dgm:cxn modelId="{6C0CFF4B-3FB0-44B8-AD2E-066135074B89}" type="presParOf" srcId="{009DCE88-B9FA-4AFD-BEBE-67BDF3980107}" destId="{DD8C12CE-9247-4F9F-B87B-A729EB016319}" srcOrd="0" destOrd="0" presId="urn:microsoft.com/office/officeart/2009/3/layout/HorizontalOrganizationChart"/>
    <dgm:cxn modelId="{FC212E42-6829-4441-917D-B6271C837D3C}" type="presParOf" srcId="{DD8C12CE-9247-4F9F-B87B-A729EB016319}" destId="{4804C53E-4905-4D4D-B004-A819BC7943C0}" srcOrd="0" destOrd="0" presId="urn:microsoft.com/office/officeart/2009/3/layout/HorizontalOrganizationChart"/>
    <dgm:cxn modelId="{07E80429-4E00-4A56-8638-F50E47FBA0A3}" type="presParOf" srcId="{DD8C12CE-9247-4F9F-B87B-A729EB016319}" destId="{7F247400-54B0-4D2D-A58A-9A1E71D326E1}" srcOrd="1" destOrd="0" presId="urn:microsoft.com/office/officeart/2009/3/layout/HorizontalOrganizationChart"/>
    <dgm:cxn modelId="{9A1FB92A-1293-49DE-A976-A99545B74B47}" type="presParOf" srcId="{009DCE88-B9FA-4AFD-BEBE-67BDF3980107}" destId="{99AC577E-7603-4208-BE78-E6A35569F4D6}" srcOrd="1" destOrd="0" presId="urn:microsoft.com/office/officeart/2009/3/layout/HorizontalOrganizationChart"/>
    <dgm:cxn modelId="{C500500E-0579-44BD-AA7E-58ED99AB8675}" type="presParOf" srcId="{99AC577E-7603-4208-BE78-E6A35569F4D6}" destId="{CC16536F-8001-413C-80DD-A6A30CEF795F}" srcOrd="0" destOrd="0" presId="urn:microsoft.com/office/officeart/2009/3/layout/HorizontalOrganizationChart"/>
    <dgm:cxn modelId="{3914FB54-62A1-4DD4-8378-E1B950D945FF}" type="presParOf" srcId="{99AC577E-7603-4208-BE78-E6A35569F4D6}" destId="{CD965A34-926D-41DF-B89B-F1AEC3040F64}" srcOrd="1" destOrd="0" presId="urn:microsoft.com/office/officeart/2009/3/layout/HorizontalOrganizationChart"/>
    <dgm:cxn modelId="{228D29DE-E00E-4D83-BEDB-545FEB2E357B}" type="presParOf" srcId="{CD965A34-926D-41DF-B89B-F1AEC3040F64}" destId="{FBEB2A32-3B44-4216-B039-17B7CB9F8627}" srcOrd="0" destOrd="0" presId="urn:microsoft.com/office/officeart/2009/3/layout/HorizontalOrganizationChart"/>
    <dgm:cxn modelId="{D99DC067-BE71-40DD-91EE-4BF72E143673}" type="presParOf" srcId="{FBEB2A32-3B44-4216-B039-17B7CB9F8627}" destId="{690C8F46-5CA4-4350-9C7A-8E5B2FCDFF53}" srcOrd="0" destOrd="0" presId="urn:microsoft.com/office/officeart/2009/3/layout/HorizontalOrganizationChart"/>
    <dgm:cxn modelId="{4602C6D7-83D1-4159-BAB5-2BC043972CB1}" type="presParOf" srcId="{FBEB2A32-3B44-4216-B039-17B7CB9F8627}" destId="{3A5BEF59-6ECA-440D-8695-3C968078E486}" srcOrd="1" destOrd="0" presId="urn:microsoft.com/office/officeart/2009/3/layout/HorizontalOrganizationChart"/>
    <dgm:cxn modelId="{B1D68058-32D4-4756-BC54-7C4488757E1C}" type="presParOf" srcId="{CD965A34-926D-41DF-B89B-F1AEC3040F64}" destId="{356CF738-BBE8-4B25-97D8-BF9418F01DAF}" srcOrd="1" destOrd="0" presId="urn:microsoft.com/office/officeart/2009/3/layout/HorizontalOrganizationChart"/>
    <dgm:cxn modelId="{2C1C6168-7224-4144-BB36-C192A240A015}" type="presParOf" srcId="{CD965A34-926D-41DF-B89B-F1AEC3040F64}" destId="{04EDFCDE-AA66-4F3D-82CC-17FA7D1C55E9}" srcOrd="2" destOrd="0" presId="urn:microsoft.com/office/officeart/2009/3/layout/HorizontalOrganizationChart"/>
    <dgm:cxn modelId="{838518B3-06AD-48DF-9CB4-567D2A5176C6}" type="presParOf" srcId="{009DCE88-B9FA-4AFD-BEBE-67BDF3980107}" destId="{7BB78DE8-5483-43C9-940F-F4ABD1485CA1}" srcOrd="2" destOrd="0" presId="urn:microsoft.com/office/officeart/2009/3/layout/HorizontalOrganizationChart"/>
    <dgm:cxn modelId="{15620CB3-A0A9-4274-8BA6-365FE154EDB2}"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Sinusoidal function</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mc:AlternateContent xmlns:mc="http://schemas.openxmlformats.org/markup-compatibility/2006" xmlns:a14="http://schemas.microsoft.com/office/drawing/2010/main">
      <mc:Choice Requires="a14">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Amplitude (A) </a:t>
              </a:r>
              <a14:m>
                <m:oMath xmlns:m="http://schemas.openxmlformats.org/officeDocument/2006/math">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𝑚</m:t>
                  </m:r>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𝑠</m:t>
                  </m:r>
                  <m:r>
                    <a:rPr lang="es-ES" b="0" i="1" smtClean="0">
                      <a:solidFill>
                        <a:schemeClr val="bg1"/>
                      </a:solidFill>
                      <a:latin typeface="Cambria Math" panose="02040503050406030204" pitchFamily="18" charset="0"/>
                    </a:rPr>
                    <m:t>]</m:t>
                  </m:r>
                </m:oMath>
              </a14:m>
              <a:endParaRPr lang="en-GB" dirty="0">
                <a:solidFill>
                  <a:schemeClr val="bg1"/>
                </a:solidFill>
                <a:latin typeface="LM Roman 12" panose="00000500000000000000" pitchFamily="50" charset="0"/>
              </a:endParaRPr>
            </a:p>
          </dgm:t>
        </dgm:pt>
      </mc:Choice>
      <mc:Fallback xmlns="">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Amplitude (A) </a:t>
              </a:r>
              <a:r>
                <a:rPr lang="es-ES" b="0" i="0" smtClean="0">
                  <a:solidFill>
                    <a:schemeClr val="bg1"/>
                  </a:solidFill>
                  <a:latin typeface="Cambria Math" panose="02040503050406030204" pitchFamily="18" charset="0"/>
                </a:rPr>
                <a:t>[𝑚/𝑠]</a:t>
              </a:r>
              <a:endParaRPr lang="en-GB" dirty="0">
                <a:solidFill>
                  <a:schemeClr val="bg1"/>
                </a:solidFill>
                <a:latin typeface="LM Roman 12" panose="00000500000000000000" pitchFamily="50" charset="0"/>
              </a:endParaRPr>
            </a:p>
          </dgm:t>
        </dgm:pt>
      </mc:Fallback>
    </mc:AlternateConten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mc:AlternateContent xmlns:mc="http://schemas.openxmlformats.org/markup-compatibility/2006" xmlns:a14="http://schemas.microsoft.com/office/drawing/2010/main">
      <mc:Choice Requires="a14">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Frequency (f) </a:t>
              </a:r>
              <a14:m>
                <m:oMath xmlns:m="http://schemas.openxmlformats.org/officeDocument/2006/math">
                  <m:r>
                    <a:rPr lang="es-ES" b="0" i="1" smtClean="0">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𝐻𝑧</m:t>
                  </m:r>
                  <m:r>
                    <a:rPr lang="es-ES" b="0" i="1" smtClean="0">
                      <a:solidFill>
                        <a:schemeClr val="bg1"/>
                      </a:solidFill>
                      <a:latin typeface="Cambria Math" panose="02040503050406030204" pitchFamily="18" charset="0"/>
                    </a:rPr>
                    <m:t>]</m:t>
                  </m:r>
                </m:oMath>
              </a14:m>
              <a:endParaRPr lang="en-GB" dirty="0">
                <a:solidFill>
                  <a:schemeClr val="bg1"/>
                </a:solidFill>
                <a:latin typeface="LM Roman 12" panose="00000500000000000000" pitchFamily="50" charset="0"/>
              </a:endParaRPr>
            </a:p>
          </dgm:t>
        </dgm:pt>
      </mc:Choice>
      <mc:Fallback xmlns="">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Frequency (f) </a:t>
              </a:r>
              <a:r>
                <a:rPr lang="es-ES" b="0" i="0" smtClean="0">
                  <a:solidFill>
                    <a:schemeClr val="bg1"/>
                  </a:solidFill>
                  <a:latin typeface="Cambria Math" panose="02040503050406030204" pitchFamily="18" charset="0"/>
                </a:rPr>
                <a:t>[𝐻𝑧]</a:t>
              </a:r>
              <a:endParaRPr lang="en-GB" dirty="0">
                <a:solidFill>
                  <a:schemeClr val="bg1"/>
                </a:solidFill>
                <a:latin typeface="LM Roman 12" panose="00000500000000000000" pitchFamily="50" charset="0"/>
              </a:endParaRPr>
            </a:p>
          </dgm:t>
        </dgm:pt>
      </mc:Fallback>
    </mc:AlternateConten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mc:AlternateContent xmlns:mc="http://schemas.openxmlformats.org/markup-compatibility/2006" xmlns:a14="http://schemas.microsoft.com/office/drawing/2010/main">
      <mc:Choice Requires="a14">
        <dgm:pt modelId="{60261915-1D14-42E5-81EC-4CE50394E43A}">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Momentum coefficient </a:t>
              </a:r>
              <a14:m>
                <m:oMath xmlns:m="http://schemas.openxmlformats.org/officeDocument/2006/math">
                  <m:sSub>
                    <m:sSubPr>
                      <m:ctrlPr>
                        <a:rPr lang="es-ES" b="0" i="1" smtClean="0">
                          <a:solidFill>
                            <a:schemeClr val="bg1"/>
                          </a:solidFill>
                          <a:latin typeface="Cambria Math"/>
                        </a:rPr>
                      </m:ctrlPr>
                    </m:sSubPr>
                    <m:e>
                      <m:r>
                        <a:rPr lang="es-ES" b="0" i="1" smtClean="0">
                          <a:solidFill>
                            <a:schemeClr val="bg1"/>
                          </a:solidFill>
                          <a:latin typeface="Cambria Math" panose="02040503050406030204" pitchFamily="18" charset="0"/>
                        </a:rPr>
                        <m:t>𝑐</m:t>
                      </m:r>
                    </m:e>
                    <m:sub>
                      <m:r>
                        <a:rPr lang="es-ES" b="0" i="1" smtClean="0">
                          <a:solidFill>
                            <a:schemeClr val="bg1"/>
                          </a:solidFill>
                          <a:latin typeface="Cambria Math" panose="02040503050406030204" pitchFamily="18" charset="0"/>
                        </a:rPr>
                        <m:t>𝜇</m:t>
                      </m:r>
                    </m:sub>
                  </m:sSub>
                </m:oMath>
              </a14:m>
              <a:endParaRPr lang="en-GB" dirty="0">
                <a:solidFill>
                  <a:schemeClr val="bg1"/>
                </a:solidFill>
                <a:latin typeface="LM Roman 12" panose="00000500000000000000" pitchFamily="50" charset="0"/>
              </a:endParaRPr>
            </a:p>
          </dgm:t>
        </dgm:pt>
      </mc:Choice>
      <mc:Fallback xmlns="">
        <dgm:pt modelId="{60261915-1D14-42E5-81EC-4CE50394E43A}">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Momentum coefficient </a:t>
              </a:r>
              <a:r>
                <a:rPr lang="es-ES" b="0" i="0" smtClean="0">
                  <a:solidFill>
                    <a:schemeClr val="bg1"/>
                  </a:solidFill>
                  <a:latin typeface="Cambria Math" panose="02040503050406030204" pitchFamily="18" charset="0"/>
                </a:rPr>
                <a:t>𝑐_𝜇</a:t>
              </a:r>
              <a:endParaRPr lang="en-GB" dirty="0">
                <a:solidFill>
                  <a:schemeClr val="bg1"/>
                </a:solidFill>
                <a:latin typeface="LM Roman 12" panose="00000500000000000000" pitchFamily="50" charset="0"/>
              </a:endParaRPr>
            </a:p>
          </dgm:t>
        </dgm:pt>
      </mc:Fallback>
    </mc:AlternateConten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58319411-6729-400D-A273-99CC5800ED56}">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Lift coefficient (transient)</a:t>
          </a:r>
          <a:endParaRPr lang="en-GB" dirty="0">
            <a:solidFill>
              <a:schemeClr val="bg1"/>
            </a:solidFill>
            <a:latin typeface="LM Roman 12" panose="00000500000000000000" pitchFamily="50" charset="0"/>
          </a:endParaRPr>
        </a:p>
      </dgm:t>
    </dgm:p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custScaleY="59686">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custScaleX="125390" custScaleY="68045">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2"/>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custScaleX="123627" custScaleY="73701">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t>
        <a:bodyPr/>
        <a:lstStyle/>
        <a:p>
          <a:endParaRPr lang="en-GB"/>
        </a:p>
      </dgm:t>
    </dgm:pt>
    <dgm:pt modelId="{5C4EF0FE-03CC-496D-9599-8BA0DC74C849}" type="pres">
      <dgm:prSet presAssocID="{60261915-1D14-42E5-81EC-4CE50394E43A}" presName="hierChild4"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custScaleX="125473" custScaleY="68274">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2"/>
      <dgm:spPr/>
      <dgm:t>
        <a:bodyPr/>
        <a:lstStyle/>
        <a:p>
          <a:endParaRPr lang="en-GB"/>
        </a:p>
      </dgm:t>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t>
        <a:bodyPr/>
        <a:lstStyle/>
        <a:p>
          <a:endParaRPr lang="en-GB"/>
        </a:p>
      </dgm:t>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custScaleX="123544" custScaleY="68273">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t>
        <a:bodyPr/>
        <a:lstStyle/>
        <a:p>
          <a:endParaRPr lang="en-GB"/>
        </a:p>
      </dgm:t>
    </dgm:pt>
    <dgm:pt modelId="{E986F351-3CBD-4374-B733-AD973D961088}" type="pres">
      <dgm:prSet presAssocID="{58319411-6729-400D-A273-99CC5800ED56}" presName="hierChild4"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65F04453-76FF-43F7-BEA7-70E6C042DB80}" srcId="{06CB2327-FE9E-4679-80A3-A6BE850FEC97}" destId="{46643697-6CB4-4EF6-9E07-88DA5B7F6C92}" srcOrd="0" destOrd="0" parTransId="{3C296D70-4570-4DE0-ADD7-DE3B975E0317}" sibTransId="{2A76F7A1-BCE5-4278-89A1-F15ECE0D3DE1}"/>
    <dgm:cxn modelId="{EAD44DA1-1DAB-4572-B442-C27727B6E559}" srcId="{7A4EC943-FCC3-4CA0-AEBB-5825138E44A5}" destId="{06CB2327-FE9E-4679-80A3-A6BE850FEC97}" srcOrd="0" destOrd="0" parTransId="{D3691E24-D974-4558-BEB0-C08D8587497C}" sibTransId="{89AAE3D1-5E9A-4AF8-9886-746A44969359}"/>
    <dgm:cxn modelId="{A04D7F0F-2BD4-4509-AECB-DC750B001C7B}" type="presOf" srcId="{58319411-6729-400D-A273-99CC5800ED56}" destId="{A6B5529B-F787-4BF3-A11A-D6C573FFB4EE}" srcOrd="1" destOrd="0" presId="urn:microsoft.com/office/officeart/2009/3/layout/HorizontalOrganizationChart"/>
    <dgm:cxn modelId="{81DEBEEE-69CA-4BB6-BADC-B07FBFE292B5}" type="presOf" srcId="{CCF92E10-7D60-46DC-A78A-D3C26DB07D43}" destId="{D8065459-26FB-4D4A-B184-FD01772988BD}"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8115FBD8-48AA-4F79-BF9A-D722AEC56236}" type="presOf" srcId="{60261915-1D14-42E5-81EC-4CE50394E43A}" destId="{032947F6-AAD0-430A-AF42-FB0515C8F18E}" srcOrd="1" destOrd="0" presId="urn:microsoft.com/office/officeart/2009/3/layout/HorizontalOrganizationChart"/>
    <dgm:cxn modelId="{C553F99A-4E8F-4246-B139-C05F26F6868D}" type="presOf" srcId="{3C296D70-4570-4DE0-ADD7-DE3B975E0317}" destId="{1F2DA453-33AD-4F97-B177-307855DDAE45}" srcOrd="0" destOrd="0" presId="urn:microsoft.com/office/officeart/2009/3/layout/HorizontalOrganizationChart"/>
    <dgm:cxn modelId="{B42994D6-C610-4DE2-BF49-9FD8123BEACC}" type="presOf" srcId="{46643697-6CB4-4EF6-9E07-88DA5B7F6C92}" destId="{7F247400-54B0-4D2D-A58A-9A1E71D326E1}" srcOrd="1" destOrd="0" presId="urn:microsoft.com/office/officeart/2009/3/layout/HorizontalOrganizationChart"/>
    <dgm:cxn modelId="{A1F2F8B1-6BDB-4BFE-8F73-08FA5994386C}" type="presOf" srcId="{46643697-6CB4-4EF6-9E07-88DA5B7F6C92}" destId="{4804C53E-4905-4D4D-B004-A819BC7943C0}" srcOrd="0" destOrd="0" presId="urn:microsoft.com/office/officeart/2009/3/layout/HorizontalOrganizationChart"/>
    <dgm:cxn modelId="{A93CD898-4D66-4E89-B7F9-3098149A2617}" type="presOf" srcId="{99F283C5-919D-45CA-B16A-052AA5BA0220}" destId="{DA17C4E0-23D0-4A2F-8DEE-FCDA6EB8A3B0}" srcOrd="0" destOrd="0" presId="urn:microsoft.com/office/officeart/2009/3/layout/HorizontalOrganizationChart"/>
    <dgm:cxn modelId="{E64FF7C3-1D26-4AE3-99A1-77D161952355}" type="presOf" srcId="{60261915-1D14-42E5-81EC-4CE50394E43A}" destId="{AD48F8FA-8839-4FDA-968E-095B6A595B82}"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19BAD4D0-0948-4700-ADE9-DBE7953F73DE}" type="presOf" srcId="{06CB2327-FE9E-4679-80A3-A6BE850FEC97}" destId="{C5DA30F3-99D5-4C52-B79C-DF8C99B03B39}" srcOrd="0" destOrd="0" presId="urn:microsoft.com/office/officeart/2009/3/layout/HorizontalOrganizationChart"/>
    <dgm:cxn modelId="{5337E466-D8F7-47C9-B910-BAEE770DDA71}" type="presOf" srcId="{58319411-6729-400D-A273-99CC5800ED56}" destId="{EDFD26D7-660D-420C-B965-7913FC195C93}" srcOrd="0" destOrd="0" presId="urn:microsoft.com/office/officeart/2009/3/layout/HorizontalOrganizationChart"/>
    <dgm:cxn modelId="{85642182-1C37-4EF7-9184-5D2BC5F70158}" type="presOf" srcId="{AC6BF256-2F4F-4D6D-B75A-F92E2F4088F3}" destId="{AB62EEC9-65CA-4631-9717-4CF86D73CC2D}" srcOrd="1" destOrd="0" presId="urn:microsoft.com/office/officeart/2009/3/layout/HorizontalOrganizationChart"/>
    <dgm:cxn modelId="{FB5709BA-198A-4055-88B2-1F282E1C690B}" type="presOf" srcId="{AC6BF256-2F4F-4D6D-B75A-F92E2F4088F3}" destId="{45D8C32A-BE26-40F9-96A1-42A565A1CA66}" srcOrd="0" destOrd="0" presId="urn:microsoft.com/office/officeart/2009/3/layout/HorizontalOrganizationChart"/>
    <dgm:cxn modelId="{84B4D0F3-E6FA-48CB-B6D8-2E76F1EB2156}" type="presOf" srcId="{06CB2327-FE9E-4679-80A3-A6BE850FEC97}" destId="{F3830958-7B71-4049-85FA-AB3626C46F1C}" srcOrd="1" destOrd="0" presId="urn:microsoft.com/office/officeart/2009/3/layout/HorizontalOrganizationChart"/>
    <dgm:cxn modelId="{2E700AB0-518F-470B-BFCB-F1A9BE50206B}" type="presOf" srcId="{7A4EC943-FCC3-4CA0-AEBB-5825138E44A5}" destId="{9D85E518-45EC-4057-9B9E-87572B864873}" srcOrd="0" destOrd="0" presId="urn:microsoft.com/office/officeart/2009/3/layout/HorizontalOrganizationChart"/>
    <dgm:cxn modelId="{2A30134B-E675-4531-8329-0A0D4ACB295F}" type="presOf" srcId="{818F3243-F5F6-4ADA-805F-0A0A18FEFB01}" destId="{2DBEFF05-7A8D-4827-ADC9-84EDD3FBFCC5}" srcOrd="0" destOrd="0" presId="urn:microsoft.com/office/officeart/2009/3/layout/HorizontalOrganizationChart"/>
    <dgm:cxn modelId="{0D2E2E6B-7573-4DB4-8A33-F086781512C1}" srcId="{AC6BF256-2F4F-4D6D-B75A-F92E2F4088F3}" destId="{58319411-6729-400D-A273-99CC5800ED56}" srcOrd="0" destOrd="0" parTransId="{CCF92E10-7D60-46DC-A78A-D3C26DB07D43}" sibTransId="{D1B4ABD6-B381-408B-AF30-E722BD10C8F1}"/>
    <dgm:cxn modelId="{9FD92D44-A191-448D-8510-1169F9F2F7C9}" type="presParOf" srcId="{9D85E518-45EC-4057-9B9E-87572B864873}" destId="{C2DE4FFA-C7D7-4ABC-94FE-B1E93AD6F9E8}" srcOrd="0" destOrd="0" presId="urn:microsoft.com/office/officeart/2009/3/layout/HorizontalOrganizationChart"/>
    <dgm:cxn modelId="{5E182ECD-7BC6-45AF-9E6E-65494249C4D2}" type="presParOf" srcId="{C2DE4FFA-C7D7-4ABC-94FE-B1E93AD6F9E8}" destId="{0A9BD027-74F9-43F9-B47E-6AF8CB8BBB14}" srcOrd="0" destOrd="0" presId="urn:microsoft.com/office/officeart/2009/3/layout/HorizontalOrganizationChart"/>
    <dgm:cxn modelId="{8942ECEC-C87A-42E5-87D0-F5EE94CBE40E}" type="presParOf" srcId="{0A9BD027-74F9-43F9-B47E-6AF8CB8BBB14}" destId="{C5DA30F3-99D5-4C52-B79C-DF8C99B03B39}" srcOrd="0" destOrd="0" presId="urn:microsoft.com/office/officeart/2009/3/layout/HorizontalOrganizationChart"/>
    <dgm:cxn modelId="{37812D71-E694-497D-A23F-999648D93E54}" type="presParOf" srcId="{0A9BD027-74F9-43F9-B47E-6AF8CB8BBB14}" destId="{F3830958-7B71-4049-85FA-AB3626C46F1C}" srcOrd="1" destOrd="0" presId="urn:microsoft.com/office/officeart/2009/3/layout/HorizontalOrganizationChart"/>
    <dgm:cxn modelId="{B295B6FB-A01A-4620-8096-68A09E1D3D72}" type="presParOf" srcId="{C2DE4FFA-C7D7-4ABC-94FE-B1E93AD6F9E8}" destId="{F98207F3-0AA0-4DD0-9A95-ACCE3A6E21DB}" srcOrd="1" destOrd="0" presId="urn:microsoft.com/office/officeart/2009/3/layout/HorizontalOrganizationChart"/>
    <dgm:cxn modelId="{0F5ED2DA-9569-417C-B650-9B730783D39A}" type="presParOf" srcId="{F98207F3-0AA0-4DD0-9A95-ACCE3A6E21DB}" destId="{1F2DA453-33AD-4F97-B177-307855DDAE45}" srcOrd="0" destOrd="0" presId="urn:microsoft.com/office/officeart/2009/3/layout/HorizontalOrganizationChart"/>
    <dgm:cxn modelId="{F2C012DE-7D6E-4367-8AD9-E490E8EC6E82}" type="presParOf" srcId="{F98207F3-0AA0-4DD0-9A95-ACCE3A6E21DB}" destId="{009DCE88-B9FA-4AFD-BEBE-67BDF3980107}" srcOrd="1" destOrd="0" presId="urn:microsoft.com/office/officeart/2009/3/layout/HorizontalOrganizationChart"/>
    <dgm:cxn modelId="{8E6CB9B8-3929-4AB5-A602-291792FCE492}" type="presParOf" srcId="{009DCE88-B9FA-4AFD-BEBE-67BDF3980107}" destId="{DD8C12CE-9247-4F9F-B87B-A729EB016319}" srcOrd="0" destOrd="0" presId="urn:microsoft.com/office/officeart/2009/3/layout/HorizontalOrganizationChart"/>
    <dgm:cxn modelId="{C2AD2442-A790-4B1F-AB6B-280B73AA38BB}" type="presParOf" srcId="{DD8C12CE-9247-4F9F-B87B-A729EB016319}" destId="{4804C53E-4905-4D4D-B004-A819BC7943C0}" srcOrd="0" destOrd="0" presId="urn:microsoft.com/office/officeart/2009/3/layout/HorizontalOrganizationChart"/>
    <dgm:cxn modelId="{61E7CBC8-CE1D-4A3A-A8F7-F7F1F21CA3FD}" type="presParOf" srcId="{DD8C12CE-9247-4F9F-B87B-A729EB016319}" destId="{7F247400-54B0-4D2D-A58A-9A1E71D326E1}" srcOrd="1" destOrd="0" presId="urn:microsoft.com/office/officeart/2009/3/layout/HorizontalOrganizationChart"/>
    <dgm:cxn modelId="{8845FCEA-DED6-4EA1-BEDC-727FF80EAD3A}" type="presParOf" srcId="{009DCE88-B9FA-4AFD-BEBE-67BDF3980107}" destId="{99AC577E-7603-4208-BE78-E6A35569F4D6}" srcOrd="1" destOrd="0" presId="urn:microsoft.com/office/officeart/2009/3/layout/HorizontalOrganizationChart"/>
    <dgm:cxn modelId="{E39C0463-5A9A-4096-8BE9-F3F1A1E75EC7}" type="presParOf" srcId="{99AC577E-7603-4208-BE78-E6A35569F4D6}" destId="{2DBEFF05-7A8D-4827-ADC9-84EDD3FBFCC5}" srcOrd="0" destOrd="0" presId="urn:microsoft.com/office/officeart/2009/3/layout/HorizontalOrganizationChart"/>
    <dgm:cxn modelId="{AE7E8119-ADEC-495B-AD4B-2EEC97DC2E11}" type="presParOf" srcId="{99AC577E-7603-4208-BE78-E6A35569F4D6}" destId="{BCE74D90-1F6D-4690-A21A-23DF8FFCD6FF}" srcOrd="1" destOrd="0" presId="urn:microsoft.com/office/officeart/2009/3/layout/HorizontalOrganizationChart"/>
    <dgm:cxn modelId="{F0C92296-714B-4BE3-A655-9AEC98CA8A8C}" type="presParOf" srcId="{BCE74D90-1F6D-4690-A21A-23DF8FFCD6FF}" destId="{028C6773-0C07-4907-85C5-A1A5AD2978B1}" srcOrd="0" destOrd="0" presId="urn:microsoft.com/office/officeart/2009/3/layout/HorizontalOrganizationChart"/>
    <dgm:cxn modelId="{BCDFD16E-F6E7-4D8B-A95D-A46407B38E9E}" type="presParOf" srcId="{028C6773-0C07-4907-85C5-A1A5AD2978B1}" destId="{AD48F8FA-8839-4FDA-968E-095B6A595B82}" srcOrd="0" destOrd="0" presId="urn:microsoft.com/office/officeart/2009/3/layout/HorizontalOrganizationChart"/>
    <dgm:cxn modelId="{0FCA86BA-C72A-4C1E-8036-577F7A2CA97F}" type="presParOf" srcId="{028C6773-0C07-4907-85C5-A1A5AD2978B1}" destId="{032947F6-AAD0-430A-AF42-FB0515C8F18E}" srcOrd="1" destOrd="0" presId="urn:microsoft.com/office/officeart/2009/3/layout/HorizontalOrganizationChart"/>
    <dgm:cxn modelId="{F1683BB0-B59A-4BC1-B13D-2B65BEBACC6B}" type="presParOf" srcId="{BCE74D90-1F6D-4690-A21A-23DF8FFCD6FF}" destId="{5C4EF0FE-03CC-496D-9599-8BA0DC74C849}" srcOrd="1" destOrd="0" presId="urn:microsoft.com/office/officeart/2009/3/layout/HorizontalOrganizationChart"/>
    <dgm:cxn modelId="{2C7F39F4-8E75-46C2-A81B-803A2AE98CB0}" type="presParOf" srcId="{BCE74D90-1F6D-4690-A21A-23DF8FFCD6FF}" destId="{2519C043-4C5D-4671-B5C4-CB1EC599C91C}" srcOrd="2" destOrd="0" presId="urn:microsoft.com/office/officeart/2009/3/layout/HorizontalOrganizationChart"/>
    <dgm:cxn modelId="{A13A5F6A-0EE4-4B4F-A53A-422408B40ABC}" type="presParOf" srcId="{009DCE88-B9FA-4AFD-BEBE-67BDF3980107}" destId="{7BB78DE8-5483-43C9-940F-F4ABD1485CA1}" srcOrd="2" destOrd="0" presId="urn:microsoft.com/office/officeart/2009/3/layout/HorizontalOrganizationChart"/>
    <dgm:cxn modelId="{2D5326B1-9760-47E6-BE0F-1BA80A2FFEAC}" type="presParOf" srcId="{F98207F3-0AA0-4DD0-9A95-ACCE3A6E21DB}" destId="{DA17C4E0-23D0-4A2F-8DEE-FCDA6EB8A3B0}" srcOrd="2" destOrd="0" presId="urn:microsoft.com/office/officeart/2009/3/layout/HorizontalOrganizationChart"/>
    <dgm:cxn modelId="{941357D2-5F6A-401D-BB7C-AB22F009D8FA}" type="presParOf" srcId="{F98207F3-0AA0-4DD0-9A95-ACCE3A6E21DB}" destId="{8C954A80-AA6F-4489-B98C-8FA8658A80CC}" srcOrd="3" destOrd="0" presId="urn:microsoft.com/office/officeart/2009/3/layout/HorizontalOrganizationChart"/>
    <dgm:cxn modelId="{1D7BAF2C-8AE1-4568-B55A-669BEC68F05D}" type="presParOf" srcId="{8C954A80-AA6F-4489-B98C-8FA8658A80CC}" destId="{96DEA06B-2BF5-4EDB-B5E9-8A1A8B598B6A}" srcOrd="0" destOrd="0" presId="urn:microsoft.com/office/officeart/2009/3/layout/HorizontalOrganizationChart"/>
    <dgm:cxn modelId="{B67E8137-B9BE-409E-9FFE-FAC396190588}" type="presParOf" srcId="{96DEA06B-2BF5-4EDB-B5E9-8A1A8B598B6A}" destId="{45D8C32A-BE26-40F9-96A1-42A565A1CA66}" srcOrd="0" destOrd="0" presId="urn:microsoft.com/office/officeart/2009/3/layout/HorizontalOrganizationChart"/>
    <dgm:cxn modelId="{0E2D7C1B-C444-45D4-BEBC-A44FB5FA2397}" type="presParOf" srcId="{96DEA06B-2BF5-4EDB-B5E9-8A1A8B598B6A}" destId="{AB62EEC9-65CA-4631-9717-4CF86D73CC2D}" srcOrd="1" destOrd="0" presId="urn:microsoft.com/office/officeart/2009/3/layout/HorizontalOrganizationChart"/>
    <dgm:cxn modelId="{57A08EA7-546F-4706-8075-0165519967A8}" type="presParOf" srcId="{8C954A80-AA6F-4489-B98C-8FA8658A80CC}" destId="{2782318B-13EC-4AE7-A5D9-5F405227E62B}" srcOrd="1" destOrd="0" presId="urn:microsoft.com/office/officeart/2009/3/layout/HorizontalOrganizationChart"/>
    <dgm:cxn modelId="{B295A204-DBE5-4587-933D-504D6AD43839}" type="presParOf" srcId="{2782318B-13EC-4AE7-A5D9-5F405227E62B}" destId="{D8065459-26FB-4D4A-B184-FD01772988BD}" srcOrd="0" destOrd="0" presId="urn:microsoft.com/office/officeart/2009/3/layout/HorizontalOrganizationChart"/>
    <dgm:cxn modelId="{BA61CF86-544B-414C-B474-CCC4B01D3ED9}" type="presParOf" srcId="{2782318B-13EC-4AE7-A5D9-5F405227E62B}" destId="{ACAF08B7-231E-4B7D-8E1E-3A6CD3C4ECB1}" srcOrd="1" destOrd="0" presId="urn:microsoft.com/office/officeart/2009/3/layout/HorizontalOrganizationChart"/>
    <dgm:cxn modelId="{30DE323A-1F71-481D-8A28-F2E323939491}" type="presParOf" srcId="{ACAF08B7-231E-4B7D-8E1E-3A6CD3C4ECB1}" destId="{483B32DC-C9E4-440A-9AF5-971CF279158A}" srcOrd="0" destOrd="0" presId="urn:microsoft.com/office/officeart/2009/3/layout/HorizontalOrganizationChart"/>
    <dgm:cxn modelId="{FB0FA69E-F487-4BE7-A98C-C1DE1A9CB9D1}" type="presParOf" srcId="{483B32DC-C9E4-440A-9AF5-971CF279158A}" destId="{EDFD26D7-660D-420C-B965-7913FC195C93}" srcOrd="0" destOrd="0" presId="urn:microsoft.com/office/officeart/2009/3/layout/HorizontalOrganizationChart"/>
    <dgm:cxn modelId="{87F97A29-C353-449F-ADCD-95A2FCECC562}" type="presParOf" srcId="{483B32DC-C9E4-440A-9AF5-971CF279158A}" destId="{A6B5529B-F787-4BF3-A11A-D6C573FFB4EE}" srcOrd="1" destOrd="0" presId="urn:microsoft.com/office/officeart/2009/3/layout/HorizontalOrganizationChart"/>
    <dgm:cxn modelId="{783F496E-718B-4350-8ABF-C99247065E8D}" type="presParOf" srcId="{ACAF08B7-231E-4B7D-8E1E-3A6CD3C4ECB1}" destId="{E986F351-3CBD-4374-B733-AD973D961088}" srcOrd="1" destOrd="0" presId="urn:microsoft.com/office/officeart/2009/3/layout/HorizontalOrganizationChart"/>
    <dgm:cxn modelId="{FAEEDD06-CC94-446E-BF24-1D1C182D0F6A}" type="presParOf" srcId="{ACAF08B7-231E-4B7D-8E1E-3A6CD3C4ECB1}" destId="{563053C5-E6B5-4267-A696-A0F71F7F3FE7}" srcOrd="2" destOrd="0" presId="urn:microsoft.com/office/officeart/2009/3/layout/HorizontalOrganizationChart"/>
    <dgm:cxn modelId="{E06C0F3D-F4A2-4DF8-B9B5-FA4D506453CA}" type="presParOf" srcId="{8C954A80-AA6F-4489-B98C-8FA8658A80CC}" destId="{8382D50E-92D5-4C11-926B-C59D79CEF39A}" srcOrd="2" destOrd="0" presId="urn:microsoft.com/office/officeart/2009/3/layout/HorizontalOrganizationChart"/>
    <dgm:cxn modelId="{8E982795-379B-4D80-BFBB-0EB0D37CA732}"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Dimensionless parameters</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Mach Number</a:t>
          </a:r>
          <a:endParaRPr lang="en-GB"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Reynolds Number</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60261915-1D14-42E5-81EC-4CE50394E43A}">
      <dgm:prSet phldrT="[Texto]"/>
      <dgm:spPr>
        <a:blipFill rotWithShape="0">
          <a:blip xmlns:r="http://schemas.openxmlformats.org/officeDocument/2006/relationships" r:embed="rId1"/>
          <a:stretch>
            <a:fillRect/>
          </a:stretch>
        </a:blipFill>
      </dgm:spPr>
      <dgm:t>
        <a:bodyPr/>
        <a:lstStyle/>
        <a:p>
          <a:r>
            <a:rPr lang="en-GB">
              <a:noFill/>
            </a:rPr>
            <a:t> </a:t>
          </a:r>
        </a:p>
      </dgm:t>
    </dgm:p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58319411-6729-400D-A273-99CC5800ED56}">
      <dgm:prSet phldrT="[Texto]"/>
      <dgm:spPr>
        <a:blipFill rotWithShape="0">
          <a:blip xmlns:r="http://schemas.openxmlformats.org/officeDocument/2006/relationships" r:embed="rId2"/>
          <a:stretch>
            <a:fillRect/>
          </a:stretch>
        </a:blipFill>
      </dgm:spPr>
      <dgm:t>
        <a:bodyPr/>
        <a:lstStyle/>
        <a:p>
          <a:r>
            <a:rPr lang="en-GB">
              <a:noFill/>
            </a:rPr>
            <a:t> </a:t>
          </a:r>
        </a:p>
      </dgm:t>
    </dgm:p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7AD02814-816D-4D80-B721-5F2EC6231B10}">
      <dgm:prSet phldrT="[Texto]"/>
      <dgm:spPr>
        <a:solidFill>
          <a:schemeClr val="accent1">
            <a:lumMod val="50000"/>
          </a:schemeClr>
        </a:solidFill>
      </dgm:spPr>
      <dgm:t>
        <a:bodyPr/>
        <a:lstStyle/>
        <a:p>
          <a:pPr>
            <a:lnSpc>
              <a:spcPct val="100000"/>
            </a:lnSpc>
          </a:pPr>
          <a:r>
            <a:rPr lang="en-GB" dirty="0" smtClean="0">
              <a:solidFill>
                <a:schemeClr val="bg1"/>
              </a:solidFill>
              <a:latin typeface="LM Roman 12" panose="00000500000000000000" pitchFamily="50" charset="0"/>
            </a:rPr>
            <a:t>Incompressible flow</a:t>
          </a:r>
          <a:endParaRPr lang="en-GB" dirty="0">
            <a:solidFill>
              <a:schemeClr val="bg1"/>
            </a:solidFill>
            <a:latin typeface="LM Roman 12" panose="00000500000000000000" pitchFamily="50" charset="0"/>
          </a:endParaRPr>
        </a:p>
      </dgm:t>
    </dgm:pt>
    <dgm:pt modelId="{484E1213-7A9B-460C-A042-686FED4643D1}" type="parTrans" cxnId="{DDD648D9-5434-4606-9B8D-D542DBA71C13}">
      <dgm:prSet/>
      <dgm:spPr/>
      <dgm:t>
        <a:bodyPr/>
        <a:lstStyle/>
        <a:p>
          <a:endParaRPr lang="en-GB"/>
        </a:p>
      </dgm:t>
    </dgm:pt>
    <dgm:pt modelId="{203FEF39-EBED-4F5E-A54E-896522E4ED14}" type="sibTrans" cxnId="{DDD648D9-5434-4606-9B8D-D542DBA71C13}">
      <dgm:prSet/>
      <dgm:spPr/>
      <dgm:t>
        <a:bodyPr/>
        <a:lstStyle/>
        <a:p>
          <a:endParaRPr lang="en-GB"/>
        </a:p>
      </dgm:t>
    </dgm:pt>
    <dgm:pt modelId="{8BB5A25A-140E-48CF-A80F-13FDB4889A4C}">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Turbulent flow</a:t>
          </a:r>
          <a:endParaRPr lang="en-GB" dirty="0">
            <a:solidFill>
              <a:schemeClr val="bg1"/>
            </a:solidFill>
            <a:latin typeface="LM Roman 12" panose="00000500000000000000" pitchFamily="50" charset="0"/>
          </a:endParaRPr>
        </a:p>
      </dgm:t>
    </dgm:pt>
    <dgm:pt modelId="{E6CAAC16-28E1-4D06-B6C8-51A11439D2C2}" type="parTrans" cxnId="{3D3D0DC8-50CD-4B90-8A19-B1CFD26AA515}">
      <dgm:prSet/>
      <dgm:spPr/>
      <dgm:t>
        <a:bodyPr/>
        <a:lstStyle/>
        <a:p>
          <a:endParaRPr lang="en-GB"/>
        </a:p>
      </dgm:t>
    </dgm:pt>
    <dgm:pt modelId="{E0D0F6C6-1D34-4D6B-A381-0597E6A99416}" type="sibTrans" cxnId="{3D3D0DC8-50CD-4B90-8A19-B1CFD26AA515}">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pt>
    <dgm:pt modelId="{F3830958-7B71-4049-85FA-AB3626C46F1C}" type="pres">
      <dgm:prSet presAssocID="{06CB2327-FE9E-4679-80A3-A6BE850FEC97}" presName="rootConnector1" presStyleLbl="node1" presStyleIdx="0" presStyleCnt="0"/>
      <dgm:spPr/>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dgm:presLayoutVars>
          <dgm:chPref val="3"/>
        </dgm:presLayoutVars>
      </dgm:prSet>
      <dgm:spPr/>
    </dgm:pt>
    <dgm:pt modelId="{7F247400-54B0-4D2D-A58A-9A1E71D326E1}" type="pres">
      <dgm:prSet presAssocID="{46643697-6CB4-4EF6-9E07-88DA5B7F6C92}" presName="rootConnector" presStyleLbl="node2" presStyleIdx="0" presStyleCnt="2"/>
      <dgm:spPr/>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pt>
    <dgm:pt modelId="{5C4EF0FE-03CC-496D-9599-8BA0DC74C849}" type="pres">
      <dgm:prSet presAssocID="{60261915-1D14-42E5-81EC-4CE50394E43A}" presName="hierChild4" presStyleCnt="0"/>
      <dgm:spPr/>
    </dgm:pt>
    <dgm:pt modelId="{6DA9D8A7-8EB8-4808-8834-E8A96278FED1}" type="pres">
      <dgm:prSet presAssocID="{484E1213-7A9B-460C-A042-686FED4643D1}" presName="Name64" presStyleLbl="parChTrans1D4" presStyleIdx="0" presStyleCnt="2"/>
      <dgm:spPr/>
    </dgm:pt>
    <dgm:pt modelId="{D38B0451-CF8F-49D7-87D2-F5D58317CF5E}" type="pres">
      <dgm:prSet presAssocID="{7AD02814-816D-4D80-B721-5F2EC6231B10}" presName="hierRoot2" presStyleCnt="0">
        <dgm:presLayoutVars>
          <dgm:hierBranch val="init"/>
        </dgm:presLayoutVars>
      </dgm:prSet>
      <dgm:spPr/>
    </dgm:pt>
    <dgm:pt modelId="{3A918B15-F380-4B80-9865-BAF17F4D0FE3}" type="pres">
      <dgm:prSet presAssocID="{7AD02814-816D-4D80-B721-5F2EC6231B10}" presName="rootComposite" presStyleCnt="0"/>
      <dgm:spPr/>
    </dgm:pt>
    <dgm:pt modelId="{35C3BE66-4355-4EA8-8C38-0BB6584E3203}" type="pres">
      <dgm:prSet presAssocID="{7AD02814-816D-4D80-B721-5F2EC6231B10}" presName="rootText" presStyleLbl="node4" presStyleIdx="0" presStyleCnt="2">
        <dgm:presLayoutVars>
          <dgm:chPref val="3"/>
        </dgm:presLayoutVars>
      </dgm:prSet>
      <dgm:spPr/>
      <dgm:t>
        <a:bodyPr/>
        <a:lstStyle/>
        <a:p>
          <a:endParaRPr lang="en-GB"/>
        </a:p>
      </dgm:t>
    </dgm:pt>
    <dgm:pt modelId="{4E09D5D6-07ED-4B7A-AC12-0C6D09B6B2C7}" type="pres">
      <dgm:prSet presAssocID="{7AD02814-816D-4D80-B721-5F2EC6231B10}" presName="rootConnector" presStyleLbl="node4" presStyleIdx="0" presStyleCnt="2"/>
      <dgm:spPr/>
    </dgm:pt>
    <dgm:pt modelId="{898E2FA2-AF19-487B-B6E6-91A7147E4E78}" type="pres">
      <dgm:prSet presAssocID="{7AD02814-816D-4D80-B721-5F2EC6231B10}" presName="hierChild4" presStyleCnt="0"/>
      <dgm:spPr/>
    </dgm:pt>
    <dgm:pt modelId="{C6671B16-9988-42E3-BB01-F746A37BBCDD}" type="pres">
      <dgm:prSet presAssocID="{7AD02814-816D-4D80-B721-5F2EC6231B10}" presName="hierChild5"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dgm:presLayoutVars>
          <dgm:chPref val="3"/>
        </dgm:presLayoutVars>
      </dgm:prSet>
      <dgm:spPr/>
    </dgm:pt>
    <dgm:pt modelId="{AB62EEC9-65CA-4631-9717-4CF86D73CC2D}" type="pres">
      <dgm:prSet presAssocID="{AC6BF256-2F4F-4D6D-B75A-F92E2F4088F3}" presName="rootConnector" presStyleLbl="node2" presStyleIdx="1" presStyleCnt="2"/>
      <dgm:spPr/>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pt>
    <dgm:pt modelId="{E986F351-3CBD-4374-B733-AD973D961088}" type="pres">
      <dgm:prSet presAssocID="{58319411-6729-400D-A273-99CC5800ED56}" presName="hierChild4" presStyleCnt="0"/>
      <dgm:spPr/>
    </dgm:pt>
    <dgm:pt modelId="{60054938-6819-4A30-8C84-ACD374AE147F}" type="pres">
      <dgm:prSet presAssocID="{E6CAAC16-28E1-4D06-B6C8-51A11439D2C2}" presName="Name64" presStyleLbl="parChTrans1D4" presStyleIdx="1" presStyleCnt="2"/>
      <dgm:spPr/>
    </dgm:pt>
    <dgm:pt modelId="{A46D0A5E-E29A-4B12-8F19-7335EBC966EC}" type="pres">
      <dgm:prSet presAssocID="{8BB5A25A-140E-48CF-A80F-13FDB4889A4C}" presName="hierRoot2" presStyleCnt="0">
        <dgm:presLayoutVars>
          <dgm:hierBranch val="init"/>
        </dgm:presLayoutVars>
      </dgm:prSet>
      <dgm:spPr/>
    </dgm:pt>
    <dgm:pt modelId="{EE0B0B76-9C80-4232-8345-DFE2F0523ABB}" type="pres">
      <dgm:prSet presAssocID="{8BB5A25A-140E-48CF-A80F-13FDB4889A4C}" presName="rootComposite" presStyleCnt="0"/>
      <dgm:spPr/>
    </dgm:pt>
    <dgm:pt modelId="{2179C6ED-F1FB-4564-BC08-85B05A6D37BD}" type="pres">
      <dgm:prSet presAssocID="{8BB5A25A-140E-48CF-A80F-13FDB4889A4C}" presName="rootText" presStyleLbl="node4" presStyleIdx="1" presStyleCnt="2">
        <dgm:presLayoutVars>
          <dgm:chPref val="3"/>
        </dgm:presLayoutVars>
      </dgm:prSet>
      <dgm:spPr/>
      <dgm:t>
        <a:bodyPr/>
        <a:lstStyle/>
        <a:p>
          <a:endParaRPr lang="en-GB"/>
        </a:p>
      </dgm:t>
    </dgm:pt>
    <dgm:pt modelId="{F9FB31AB-06B4-4FD5-B99F-BA43197C147F}" type="pres">
      <dgm:prSet presAssocID="{8BB5A25A-140E-48CF-A80F-13FDB4889A4C}" presName="rootConnector" presStyleLbl="node4" presStyleIdx="1" presStyleCnt="2"/>
      <dgm:spPr/>
    </dgm:pt>
    <dgm:pt modelId="{9B757E4D-FA2E-4515-9F12-1B961900D83A}" type="pres">
      <dgm:prSet presAssocID="{8BB5A25A-140E-48CF-A80F-13FDB4889A4C}" presName="hierChild4" presStyleCnt="0"/>
      <dgm:spPr/>
    </dgm:pt>
    <dgm:pt modelId="{A0EB5FDB-3CCE-4B27-BC31-C282DEB857F7}" type="pres">
      <dgm:prSet presAssocID="{8BB5A25A-140E-48CF-A80F-13FDB4889A4C}" presName="hierChild5"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888C772D-0080-49C9-B570-FCF8E2D7141B}" type="presOf" srcId="{E6CAAC16-28E1-4D06-B6C8-51A11439D2C2}" destId="{60054938-6819-4A30-8C84-ACD374AE147F}" srcOrd="0" destOrd="0" presId="urn:microsoft.com/office/officeart/2009/3/layout/HorizontalOrganizationChart"/>
    <dgm:cxn modelId="{0C6C1098-FC5A-4AAE-9D85-135A173A0934}" type="presOf" srcId="{818F3243-F5F6-4ADA-805F-0A0A18FEFB01}" destId="{2DBEFF05-7A8D-4827-ADC9-84EDD3FBFCC5}" srcOrd="0" destOrd="0" presId="urn:microsoft.com/office/officeart/2009/3/layout/HorizontalOrganizationChart"/>
    <dgm:cxn modelId="{39B8486E-BA06-49D8-9CEF-71EB6DAF5C1B}" type="presOf" srcId="{7AD02814-816D-4D80-B721-5F2EC6231B10}" destId="{4E09D5D6-07ED-4B7A-AC12-0C6D09B6B2C7}" srcOrd="1" destOrd="0" presId="urn:microsoft.com/office/officeart/2009/3/layout/HorizontalOrganizationChart"/>
    <dgm:cxn modelId="{6C611592-945B-49E2-82B4-6F95BDF8C821}" type="presOf" srcId="{8BB5A25A-140E-48CF-A80F-13FDB4889A4C}" destId="{2179C6ED-F1FB-4564-BC08-85B05A6D37BD}" srcOrd="0" destOrd="0" presId="urn:microsoft.com/office/officeart/2009/3/layout/HorizontalOrganizationChart"/>
    <dgm:cxn modelId="{DDD648D9-5434-4606-9B8D-D542DBA71C13}" srcId="{60261915-1D14-42E5-81EC-4CE50394E43A}" destId="{7AD02814-816D-4D80-B721-5F2EC6231B10}" srcOrd="0" destOrd="0" parTransId="{484E1213-7A9B-460C-A042-686FED4643D1}" sibTransId="{203FEF39-EBED-4F5E-A54E-896522E4ED14}"/>
    <dgm:cxn modelId="{041B9F6B-F934-4300-A61D-4B9C62AC9CA2}" srcId="{06CB2327-FE9E-4679-80A3-A6BE850FEC97}" destId="{AC6BF256-2F4F-4D6D-B75A-F92E2F4088F3}" srcOrd="1" destOrd="0" parTransId="{99F283C5-919D-45CA-B16A-052AA5BA0220}" sibTransId="{53EE5AF4-BF85-4303-89F3-5427423BCE7E}"/>
    <dgm:cxn modelId="{9353F0F9-0C02-4C81-B46B-554BAB4124A2}" type="presOf" srcId="{46643697-6CB4-4EF6-9E07-88DA5B7F6C92}" destId="{7F247400-54B0-4D2D-A58A-9A1E71D326E1}" srcOrd="1" destOrd="0" presId="urn:microsoft.com/office/officeart/2009/3/layout/HorizontalOrganizationChart"/>
    <dgm:cxn modelId="{E92BC30A-FD67-49D1-B784-D8224121BA0D}" type="presOf" srcId="{99F283C5-919D-45CA-B16A-052AA5BA0220}" destId="{DA17C4E0-23D0-4A2F-8DEE-FCDA6EB8A3B0}" srcOrd="0" destOrd="0" presId="urn:microsoft.com/office/officeart/2009/3/layout/HorizontalOrganizationChart"/>
    <dgm:cxn modelId="{578688E1-88B9-427D-9E42-AF2F05D2F201}" type="presOf" srcId="{46643697-6CB4-4EF6-9E07-88DA5B7F6C92}" destId="{4804C53E-4905-4D4D-B004-A819BC7943C0}" srcOrd="0" destOrd="0" presId="urn:microsoft.com/office/officeart/2009/3/layout/HorizontalOrganizationChart"/>
    <dgm:cxn modelId="{EC8B5CB3-7D29-4CF0-AE91-2B581D624A20}" type="presOf" srcId="{06CB2327-FE9E-4679-80A3-A6BE850FEC97}" destId="{C5DA30F3-99D5-4C52-B79C-DF8C99B03B39}" srcOrd="0" destOrd="0" presId="urn:microsoft.com/office/officeart/2009/3/layout/HorizontalOrganizationChart"/>
    <dgm:cxn modelId="{89831368-9555-4288-B9A8-EE8C07F02C1D}" type="presOf" srcId="{06CB2327-FE9E-4679-80A3-A6BE850FEC97}" destId="{F3830958-7B71-4049-85FA-AB3626C46F1C}" srcOrd="1"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903966A0-F9D1-49EC-A1CB-997DB224CCDC}" type="presOf" srcId="{58319411-6729-400D-A273-99CC5800ED56}" destId="{A6B5529B-F787-4BF3-A11A-D6C573FFB4EE}" srcOrd="1" destOrd="0" presId="urn:microsoft.com/office/officeart/2009/3/layout/HorizontalOrganizationChart"/>
    <dgm:cxn modelId="{B9F0C098-2EE1-4230-A6AF-7C8C26FF1409}" type="presOf" srcId="{AC6BF256-2F4F-4D6D-B75A-F92E2F4088F3}" destId="{45D8C32A-BE26-40F9-96A1-42A565A1CA66}" srcOrd="0" destOrd="0" presId="urn:microsoft.com/office/officeart/2009/3/layout/HorizontalOrganizationChart"/>
    <dgm:cxn modelId="{6548700B-CF36-4316-A14B-C0AAF58105D1}" type="presOf" srcId="{CCF92E10-7D60-46DC-A78A-D3C26DB07D43}" destId="{D8065459-26FB-4D4A-B184-FD01772988BD}" srcOrd="0" destOrd="0" presId="urn:microsoft.com/office/officeart/2009/3/layout/HorizontalOrganizationChart"/>
    <dgm:cxn modelId="{65F04453-76FF-43F7-BEA7-70E6C042DB80}" srcId="{06CB2327-FE9E-4679-80A3-A6BE850FEC97}" destId="{46643697-6CB4-4EF6-9E07-88DA5B7F6C92}" srcOrd="0" destOrd="0" parTransId="{3C296D70-4570-4DE0-ADD7-DE3B975E0317}" sibTransId="{2A76F7A1-BCE5-4278-89A1-F15ECE0D3DE1}"/>
    <dgm:cxn modelId="{3D3D0DC8-50CD-4B90-8A19-B1CFD26AA515}" srcId="{58319411-6729-400D-A273-99CC5800ED56}" destId="{8BB5A25A-140E-48CF-A80F-13FDB4889A4C}" srcOrd="0" destOrd="0" parTransId="{E6CAAC16-28E1-4D06-B6C8-51A11439D2C2}" sibTransId="{E0D0F6C6-1D34-4D6B-A381-0597E6A99416}"/>
    <dgm:cxn modelId="{C0E259D7-180E-43FC-8229-F4AC299B3F89}" type="presOf" srcId="{AC6BF256-2F4F-4D6D-B75A-F92E2F4088F3}" destId="{AB62EEC9-65CA-4631-9717-4CF86D73CC2D}" srcOrd="1" destOrd="0" presId="urn:microsoft.com/office/officeart/2009/3/layout/HorizontalOrganizationChart"/>
    <dgm:cxn modelId="{2F251942-DED0-4C9A-8992-2FAC9AD06184}" type="presOf" srcId="{58319411-6729-400D-A273-99CC5800ED56}" destId="{EDFD26D7-660D-420C-B965-7913FC195C93}" srcOrd="0" destOrd="0" presId="urn:microsoft.com/office/officeart/2009/3/layout/HorizontalOrganizationChart"/>
    <dgm:cxn modelId="{0D2E2E6B-7573-4DB4-8A33-F086781512C1}" srcId="{AC6BF256-2F4F-4D6D-B75A-F92E2F4088F3}" destId="{58319411-6729-400D-A273-99CC5800ED56}" srcOrd="0" destOrd="0" parTransId="{CCF92E10-7D60-46DC-A78A-D3C26DB07D43}" sibTransId="{D1B4ABD6-B381-408B-AF30-E722BD10C8F1}"/>
    <dgm:cxn modelId="{ADBAA02E-F2F1-4711-838F-3D13E94B22EF}" type="presOf" srcId="{60261915-1D14-42E5-81EC-4CE50394E43A}" destId="{032947F6-AAD0-430A-AF42-FB0515C8F18E}" srcOrd="1" destOrd="0" presId="urn:microsoft.com/office/officeart/2009/3/layout/HorizontalOrganizationChart"/>
    <dgm:cxn modelId="{CC457F35-2B49-4F3C-BE23-3E35BFFF357C}" type="presOf" srcId="{7A4EC943-FCC3-4CA0-AEBB-5825138E44A5}" destId="{9D85E518-45EC-4057-9B9E-87572B864873}" srcOrd="0" destOrd="0" presId="urn:microsoft.com/office/officeart/2009/3/layout/HorizontalOrganizationChart"/>
    <dgm:cxn modelId="{9419944E-D975-48A6-B177-C5D288F4EE52}" type="presOf" srcId="{3C296D70-4570-4DE0-ADD7-DE3B975E0317}" destId="{1F2DA453-33AD-4F97-B177-307855DDAE45}" srcOrd="0" destOrd="0" presId="urn:microsoft.com/office/officeart/2009/3/layout/HorizontalOrganizationChart"/>
    <dgm:cxn modelId="{91AFB944-0CFB-4876-8E59-888A83F61D94}" type="presOf" srcId="{7AD02814-816D-4D80-B721-5F2EC6231B10}" destId="{35C3BE66-4355-4EA8-8C38-0BB6584E3203}" srcOrd="0" destOrd="0" presId="urn:microsoft.com/office/officeart/2009/3/layout/HorizontalOrganizationChart"/>
    <dgm:cxn modelId="{090EF7A1-5150-46C2-9BCF-2CDB1E0D8C6B}" type="presOf" srcId="{484E1213-7A9B-460C-A042-686FED4643D1}" destId="{6DA9D8A7-8EB8-4808-8834-E8A96278FED1}" srcOrd="0" destOrd="0" presId="urn:microsoft.com/office/officeart/2009/3/layout/HorizontalOrganizationChart"/>
    <dgm:cxn modelId="{1E2920E6-A2F7-4230-B71F-6015EDA4F82C}" type="presOf" srcId="{8BB5A25A-140E-48CF-A80F-13FDB4889A4C}" destId="{F9FB31AB-06B4-4FD5-B99F-BA43197C147F}" srcOrd="1"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BDD0D82B-78D1-4D80-BAC8-8501FC6A3BEC}" type="presOf" srcId="{60261915-1D14-42E5-81EC-4CE50394E43A}" destId="{AD48F8FA-8839-4FDA-968E-095B6A595B82}" srcOrd="0" destOrd="0" presId="urn:microsoft.com/office/officeart/2009/3/layout/HorizontalOrganizationChart"/>
    <dgm:cxn modelId="{3A5432A1-8DCD-485C-BD3C-7BE4CC9E10A7}" type="presParOf" srcId="{9D85E518-45EC-4057-9B9E-87572B864873}" destId="{C2DE4FFA-C7D7-4ABC-94FE-B1E93AD6F9E8}" srcOrd="0" destOrd="0" presId="urn:microsoft.com/office/officeart/2009/3/layout/HorizontalOrganizationChart"/>
    <dgm:cxn modelId="{3154CB9F-5D6B-4A90-B10C-276A047663FE}" type="presParOf" srcId="{C2DE4FFA-C7D7-4ABC-94FE-B1E93AD6F9E8}" destId="{0A9BD027-74F9-43F9-B47E-6AF8CB8BBB14}" srcOrd="0" destOrd="0" presId="urn:microsoft.com/office/officeart/2009/3/layout/HorizontalOrganizationChart"/>
    <dgm:cxn modelId="{60C4C615-2630-4A67-A4BC-FF523C98EB71}" type="presParOf" srcId="{0A9BD027-74F9-43F9-B47E-6AF8CB8BBB14}" destId="{C5DA30F3-99D5-4C52-B79C-DF8C99B03B39}" srcOrd="0" destOrd="0" presId="urn:microsoft.com/office/officeart/2009/3/layout/HorizontalOrganizationChart"/>
    <dgm:cxn modelId="{71BA8659-9B47-4384-911E-D1EF7FF6C959}" type="presParOf" srcId="{0A9BD027-74F9-43F9-B47E-6AF8CB8BBB14}" destId="{F3830958-7B71-4049-85FA-AB3626C46F1C}" srcOrd="1" destOrd="0" presId="urn:microsoft.com/office/officeart/2009/3/layout/HorizontalOrganizationChart"/>
    <dgm:cxn modelId="{0E49B9F3-4C50-4ACF-ACB4-3A450EA65A28}" type="presParOf" srcId="{C2DE4FFA-C7D7-4ABC-94FE-B1E93AD6F9E8}" destId="{F98207F3-0AA0-4DD0-9A95-ACCE3A6E21DB}" srcOrd="1" destOrd="0" presId="urn:microsoft.com/office/officeart/2009/3/layout/HorizontalOrganizationChart"/>
    <dgm:cxn modelId="{F0B41C36-9F43-467D-BEF3-07D27A5AEC69}" type="presParOf" srcId="{F98207F3-0AA0-4DD0-9A95-ACCE3A6E21DB}" destId="{1F2DA453-33AD-4F97-B177-307855DDAE45}" srcOrd="0" destOrd="0" presId="urn:microsoft.com/office/officeart/2009/3/layout/HorizontalOrganizationChart"/>
    <dgm:cxn modelId="{E471B029-0BB6-4E09-9A31-1F5D0AE39CAC}" type="presParOf" srcId="{F98207F3-0AA0-4DD0-9A95-ACCE3A6E21DB}" destId="{009DCE88-B9FA-4AFD-BEBE-67BDF3980107}" srcOrd="1" destOrd="0" presId="urn:microsoft.com/office/officeart/2009/3/layout/HorizontalOrganizationChart"/>
    <dgm:cxn modelId="{514D5AFB-0057-44A7-9772-CD966C2EAB4D}" type="presParOf" srcId="{009DCE88-B9FA-4AFD-BEBE-67BDF3980107}" destId="{DD8C12CE-9247-4F9F-B87B-A729EB016319}" srcOrd="0" destOrd="0" presId="urn:microsoft.com/office/officeart/2009/3/layout/HorizontalOrganizationChart"/>
    <dgm:cxn modelId="{BF0438AD-8B95-4BF3-8F84-B1C49A82470E}" type="presParOf" srcId="{DD8C12CE-9247-4F9F-B87B-A729EB016319}" destId="{4804C53E-4905-4D4D-B004-A819BC7943C0}" srcOrd="0" destOrd="0" presId="urn:microsoft.com/office/officeart/2009/3/layout/HorizontalOrganizationChart"/>
    <dgm:cxn modelId="{2A80CA13-D4BF-461D-A206-EEC6FB3F5F9B}" type="presParOf" srcId="{DD8C12CE-9247-4F9F-B87B-A729EB016319}" destId="{7F247400-54B0-4D2D-A58A-9A1E71D326E1}" srcOrd="1" destOrd="0" presId="urn:microsoft.com/office/officeart/2009/3/layout/HorizontalOrganizationChart"/>
    <dgm:cxn modelId="{E2C560FB-4C49-4AD6-AA25-DC7EA92F58F8}" type="presParOf" srcId="{009DCE88-B9FA-4AFD-BEBE-67BDF3980107}" destId="{99AC577E-7603-4208-BE78-E6A35569F4D6}" srcOrd="1" destOrd="0" presId="urn:microsoft.com/office/officeart/2009/3/layout/HorizontalOrganizationChart"/>
    <dgm:cxn modelId="{ADBFA370-E61D-46CB-9B92-D993385CF8C6}" type="presParOf" srcId="{99AC577E-7603-4208-BE78-E6A35569F4D6}" destId="{2DBEFF05-7A8D-4827-ADC9-84EDD3FBFCC5}" srcOrd="0" destOrd="0" presId="urn:microsoft.com/office/officeart/2009/3/layout/HorizontalOrganizationChart"/>
    <dgm:cxn modelId="{5649D588-7D96-4355-B88E-0E501F2DF681}" type="presParOf" srcId="{99AC577E-7603-4208-BE78-E6A35569F4D6}" destId="{BCE74D90-1F6D-4690-A21A-23DF8FFCD6FF}" srcOrd="1" destOrd="0" presId="urn:microsoft.com/office/officeart/2009/3/layout/HorizontalOrganizationChart"/>
    <dgm:cxn modelId="{0F338375-958E-4048-B65C-72935E7D2558}" type="presParOf" srcId="{BCE74D90-1F6D-4690-A21A-23DF8FFCD6FF}" destId="{028C6773-0C07-4907-85C5-A1A5AD2978B1}" srcOrd="0" destOrd="0" presId="urn:microsoft.com/office/officeart/2009/3/layout/HorizontalOrganizationChart"/>
    <dgm:cxn modelId="{B55F07F2-B315-4242-997B-05A5EC1FBEC5}" type="presParOf" srcId="{028C6773-0C07-4907-85C5-A1A5AD2978B1}" destId="{AD48F8FA-8839-4FDA-968E-095B6A595B82}" srcOrd="0" destOrd="0" presId="urn:microsoft.com/office/officeart/2009/3/layout/HorizontalOrganizationChart"/>
    <dgm:cxn modelId="{734667C5-7BB2-403D-ACB0-881BA0D22CF6}" type="presParOf" srcId="{028C6773-0C07-4907-85C5-A1A5AD2978B1}" destId="{032947F6-AAD0-430A-AF42-FB0515C8F18E}" srcOrd="1" destOrd="0" presId="urn:microsoft.com/office/officeart/2009/3/layout/HorizontalOrganizationChart"/>
    <dgm:cxn modelId="{21762AB4-D6DB-4A8D-B471-CE16B7640F14}" type="presParOf" srcId="{BCE74D90-1F6D-4690-A21A-23DF8FFCD6FF}" destId="{5C4EF0FE-03CC-496D-9599-8BA0DC74C849}" srcOrd="1" destOrd="0" presId="urn:microsoft.com/office/officeart/2009/3/layout/HorizontalOrganizationChart"/>
    <dgm:cxn modelId="{012EA461-9FEA-448C-A93F-4BDEB34D6F3F}" type="presParOf" srcId="{5C4EF0FE-03CC-496D-9599-8BA0DC74C849}" destId="{6DA9D8A7-8EB8-4808-8834-E8A96278FED1}" srcOrd="0" destOrd="0" presId="urn:microsoft.com/office/officeart/2009/3/layout/HorizontalOrganizationChart"/>
    <dgm:cxn modelId="{349646B8-2324-4E50-8BD6-36B35EA8EDCB}" type="presParOf" srcId="{5C4EF0FE-03CC-496D-9599-8BA0DC74C849}" destId="{D38B0451-CF8F-49D7-87D2-F5D58317CF5E}" srcOrd="1" destOrd="0" presId="urn:microsoft.com/office/officeart/2009/3/layout/HorizontalOrganizationChart"/>
    <dgm:cxn modelId="{F3177888-BD65-4A58-879B-9BB07A339F6D}" type="presParOf" srcId="{D38B0451-CF8F-49D7-87D2-F5D58317CF5E}" destId="{3A918B15-F380-4B80-9865-BAF17F4D0FE3}" srcOrd="0" destOrd="0" presId="urn:microsoft.com/office/officeart/2009/3/layout/HorizontalOrganizationChart"/>
    <dgm:cxn modelId="{BEBF1EAA-1F62-4E3E-88FE-B9302815B7AD}" type="presParOf" srcId="{3A918B15-F380-4B80-9865-BAF17F4D0FE3}" destId="{35C3BE66-4355-4EA8-8C38-0BB6584E3203}" srcOrd="0" destOrd="0" presId="urn:microsoft.com/office/officeart/2009/3/layout/HorizontalOrganizationChart"/>
    <dgm:cxn modelId="{E6FCC581-E439-4775-B5DE-81C7C11EBB24}" type="presParOf" srcId="{3A918B15-F380-4B80-9865-BAF17F4D0FE3}" destId="{4E09D5D6-07ED-4B7A-AC12-0C6D09B6B2C7}" srcOrd="1" destOrd="0" presId="urn:microsoft.com/office/officeart/2009/3/layout/HorizontalOrganizationChart"/>
    <dgm:cxn modelId="{9F439BAA-53DF-42C5-BD62-1E254ECE5BC9}" type="presParOf" srcId="{D38B0451-CF8F-49D7-87D2-F5D58317CF5E}" destId="{898E2FA2-AF19-487B-B6E6-91A7147E4E78}" srcOrd="1" destOrd="0" presId="urn:microsoft.com/office/officeart/2009/3/layout/HorizontalOrganizationChart"/>
    <dgm:cxn modelId="{7AA36650-6A5E-447E-87B0-75126EF76764}" type="presParOf" srcId="{D38B0451-CF8F-49D7-87D2-F5D58317CF5E}" destId="{C6671B16-9988-42E3-BB01-F746A37BBCDD}" srcOrd="2" destOrd="0" presId="urn:microsoft.com/office/officeart/2009/3/layout/HorizontalOrganizationChart"/>
    <dgm:cxn modelId="{83D4AD83-F93A-42B1-87B0-DFA9586D8356}" type="presParOf" srcId="{BCE74D90-1F6D-4690-A21A-23DF8FFCD6FF}" destId="{2519C043-4C5D-4671-B5C4-CB1EC599C91C}" srcOrd="2" destOrd="0" presId="urn:microsoft.com/office/officeart/2009/3/layout/HorizontalOrganizationChart"/>
    <dgm:cxn modelId="{4807AF42-43D2-41FA-9B2A-6719F78DF96B}" type="presParOf" srcId="{009DCE88-B9FA-4AFD-BEBE-67BDF3980107}" destId="{7BB78DE8-5483-43C9-940F-F4ABD1485CA1}" srcOrd="2" destOrd="0" presId="urn:microsoft.com/office/officeart/2009/3/layout/HorizontalOrganizationChart"/>
    <dgm:cxn modelId="{8C9B1881-A40C-4B88-A030-D7E01B74E3A9}" type="presParOf" srcId="{F98207F3-0AA0-4DD0-9A95-ACCE3A6E21DB}" destId="{DA17C4E0-23D0-4A2F-8DEE-FCDA6EB8A3B0}" srcOrd="2" destOrd="0" presId="urn:microsoft.com/office/officeart/2009/3/layout/HorizontalOrganizationChart"/>
    <dgm:cxn modelId="{FF2D8876-9B8B-45B1-946B-A13737457461}" type="presParOf" srcId="{F98207F3-0AA0-4DD0-9A95-ACCE3A6E21DB}" destId="{8C954A80-AA6F-4489-B98C-8FA8658A80CC}" srcOrd="3" destOrd="0" presId="urn:microsoft.com/office/officeart/2009/3/layout/HorizontalOrganizationChart"/>
    <dgm:cxn modelId="{648984FF-2964-4F05-9984-4A88D4F5CA26}" type="presParOf" srcId="{8C954A80-AA6F-4489-B98C-8FA8658A80CC}" destId="{96DEA06B-2BF5-4EDB-B5E9-8A1A8B598B6A}" srcOrd="0" destOrd="0" presId="urn:microsoft.com/office/officeart/2009/3/layout/HorizontalOrganizationChart"/>
    <dgm:cxn modelId="{ECDFBD05-8F28-4DC2-846F-749844B2AE32}" type="presParOf" srcId="{96DEA06B-2BF5-4EDB-B5E9-8A1A8B598B6A}" destId="{45D8C32A-BE26-40F9-96A1-42A565A1CA66}" srcOrd="0" destOrd="0" presId="urn:microsoft.com/office/officeart/2009/3/layout/HorizontalOrganizationChart"/>
    <dgm:cxn modelId="{06EF1E69-2924-48AD-8381-428A10709EAF}" type="presParOf" srcId="{96DEA06B-2BF5-4EDB-B5E9-8A1A8B598B6A}" destId="{AB62EEC9-65CA-4631-9717-4CF86D73CC2D}" srcOrd="1" destOrd="0" presId="urn:microsoft.com/office/officeart/2009/3/layout/HorizontalOrganizationChart"/>
    <dgm:cxn modelId="{3753354C-6CFB-46C5-92EE-5186A60613FA}" type="presParOf" srcId="{8C954A80-AA6F-4489-B98C-8FA8658A80CC}" destId="{2782318B-13EC-4AE7-A5D9-5F405227E62B}" srcOrd="1" destOrd="0" presId="urn:microsoft.com/office/officeart/2009/3/layout/HorizontalOrganizationChart"/>
    <dgm:cxn modelId="{05FD3124-F5CA-4FDF-A228-345701B9E39A}" type="presParOf" srcId="{2782318B-13EC-4AE7-A5D9-5F405227E62B}" destId="{D8065459-26FB-4D4A-B184-FD01772988BD}" srcOrd="0" destOrd="0" presId="urn:microsoft.com/office/officeart/2009/3/layout/HorizontalOrganizationChart"/>
    <dgm:cxn modelId="{AE2C75AC-8FC8-448E-82D8-C5E55620908C}" type="presParOf" srcId="{2782318B-13EC-4AE7-A5D9-5F405227E62B}" destId="{ACAF08B7-231E-4B7D-8E1E-3A6CD3C4ECB1}" srcOrd="1" destOrd="0" presId="urn:microsoft.com/office/officeart/2009/3/layout/HorizontalOrganizationChart"/>
    <dgm:cxn modelId="{AED6F7D8-3D9B-4351-8DF4-79C37F9781CA}" type="presParOf" srcId="{ACAF08B7-231E-4B7D-8E1E-3A6CD3C4ECB1}" destId="{483B32DC-C9E4-440A-9AF5-971CF279158A}" srcOrd="0" destOrd="0" presId="urn:microsoft.com/office/officeart/2009/3/layout/HorizontalOrganizationChart"/>
    <dgm:cxn modelId="{DA1C13C4-37CB-4500-B0BB-8A61EFF3CC27}" type="presParOf" srcId="{483B32DC-C9E4-440A-9AF5-971CF279158A}" destId="{EDFD26D7-660D-420C-B965-7913FC195C93}" srcOrd="0" destOrd="0" presId="urn:microsoft.com/office/officeart/2009/3/layout/HorizontalOrganizationChart"/>
    <dgm:cxn modelId="{3EC8B7D0-4C03-4192-80A5-55EE80DEF59F}" type="presParOf" srcId="{483B32DC-C9E4-440A-9AF5-971CF279158A}" destId="{A6B5529B-F787-4BF3-A11A-D6C573FFB4EE}" srcOrd="1" destOrd="0" presId="urn:microsoft.com/office/officeart/2009/3/layout/HorizontalOrganizationChart"/>
    <dgm:cxn modelId="{888B6D02-FC05-41E5-9620-61A7022A031A}" type="presParOf" srcId="{ACAF08B7-231E-4B7D-8E1E-3A6CD3C4ECB1}" destId="{E986F351-3CBD-4374-B733-AD973D961088}" srcOrd="1" destOrd="0" presId="urn:microsoft.com/office/officeart/2009/3/layout/HorizontalOrganizationChart"/>
    <dgm:cxn modelId="{28F9C04F-3B7C-4A7B-97D0-30F60DF5A034}" type="presParOf" srcId="{E986F351-3CBD-4374-B733-AD973D961088}" destId="{60054938-6819-4A30-8C84-ACD374AE147F}" srcOrd="0" destOrd="0" presId="urn:microsoft.com/office/officeart/2009/3/layout/HorizontalOrganizationChart"/>
    <dgm:cxn modelId="{629C0D52-B16B-41D0-BA1C-3EFDE9A7BF64}" type="presParOf" srcId="{E986F351-3CBD-4374-B733-AD973D961088}" destId="{A46D0A5E-E29A-4B12-8F19-7335EBC966EC}" srcOrd="1" destOrd="0" presId="urn:microsoft.com/office/officeart/2009/3/layout/HorizontalOrganizationChart"/>
    <dgm:cxn modelId="{59F865D4-CA62-4D9A-9AEB-66D304E87542}" type="presParOf" srcId="{A46D0A5E-E29A-4B12-8F19-7335EBC966EC}" destId="{EE0B0B76-9C80-4232-8345-DFE2F0523ABB}" srcOrd="0" destOrd="0" presId="urn:microsoft.com/office/officeart/2009/3/layout/HorizontalOrganizationChart"/>
    <dgm:cxn modelId="{725BF700-3792-44E3-AC46-36001928E37B}" type="presParOf" srcId="{EE0B0B76-9C80-4232-8345-DFE2F0523ABB}" destId="{2179C6ED-F1FB-4564-BC08-85B05A6D37BD}" srcOrd="0" destOrd="0" presId="urn:microsoft.com/office/officeart/2009/3/layout/HorizontalOrganizationChart"/>
    <dgm:cxn modelId="{7F2CF0CA-2C2F-4B61-8FE3-7A6198683C10}" type="presParOf" srcId="{EE0B0B76-9C80-4232-8345-DFE2F0523ABB}" destId="{F9FB31AB-06B4-4FD5-B99F-BA43197C147F}" srcOrd="1" destOrd="0" presId="urn:microsoft.com/office/officeart/2009/3/layout/HorizontalOrganizationChart"/>
    <dgm:cxn modelId="{732E20B6-1FBF-4FB8-87D8-085F092F4732}" type="presParOf" srcId="{A46D0A5E-E29A-4B12-8F19-7335EBC966EC}" destId="{9B757E4D-FA2E-4515-9F12-1B961900D83A}" srcOrd="1" destOrd="0" presId="urn:microsoft.com/office/officeart/2009/3/layout/HorizontalOrganizationChart"/>
    <dgm:cxn modelId="{A1C532DB-B147-4060-8C38-7BB40B150289}" type="presParOf" srcId="{A46D0A5E-E29A-4B12-8F19-7335EBC966EC}" destId="{A0EB5FDB-3CCE-4B27-BC31-C282DEB857F7}" srcOrd="2" destOrd="0" presId="urn:microsoft.com/office/officeart/2009/3/layout/HorizontalOrganizationChart"/>
    <dgm:cxn modelId="{9E24436C-06B0-45A8-9C59-5A2710926200}" type="presParOf" srcId="{ACAF08B7-231E-4B7D-8E1E-3A6CD3C4ECB1}" destId="{563053C5-E6B5-4267-A696-A0F71F7F3FE7}" srcOrd="2" destOrd="0" presId="urn:microsoft.com/office/officeart/2009/3/layout/HorizontalOrganizationChart"/>
    <dgm:cxn modelId="{15BD17D0-3F04-43AB-BC6C-8DBE9FAAD8FD}" type="presParOf" srcId="{8C954A80-AA6F-4489-B98C-8FA8658A80CC}" destId="{8382D50E-92D5-4C11-926B-C59D79CEF39A}" srcOrd="2" destOrd="0" presId="urn:microsoft.com/office/officeart/2009/3/layout/HorizontalOrganizationChart"/>
    <dgm:cxn modelId="{45F929C6-F1FC-437B-AAD6-84C93953CB16}"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Sinusoidal function</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blipFill rotWithShape="0">
          <a:blip xmlns:r="http://schemas.openxmlformats.org/officeDocument/2006/relationships" r:embed="rId1"/>
          <a:stretch>
            <a:fillRect/>
          </a:stretch>
        </a:blipFill>
      </dgm:spPr>
      <dgm:t>
        <a:bodyPr/>
        <a:lstStyle/>
        <a:p>
          <a:r>
            <a:rPr lang="en-GB">
              <a:noFill/>
            </a:rPr>
            <a:t> </a:t>
          </a: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blipFill rotWithShape="0">
          <a:blip xmlns:r="http://schemas.openxmlformats.org/officeDocument/2006/relationships" r:embed="rId2"/>
          <a:stretch>
            <a:fillRect/>
          </a:stretch>
        </a:blipFill>
      </dgm:spPr>
      <dgm:t>
        <a:bodyPr/>
        <a:lstStyle/>
        <a:p>
          <a:r>
            <a:rPr lang="en-GB">
              <a:noFill/>
            </a:rPr>
            <a:t> </a:t>
          </a: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60261915-1D14-42E5-81EC-4CE50394E43A}">
      <dgm:prSet phldrT="[Texto]"/>
      <dgm:spPr>
        <a:blipFill rotWithShape="0">
          <a:blip xmlns:r="http://schemas.openxmlformats.org/officeDocument/2006/relationships" r:embed="rId3"/>
          <a:stretch>
            <a:fillRect/>
          </a:stretch>
        </a:blipFill>
      </dgm:spPr>
      <dgm:t>
        <a:bodyPr/>
        <a:lstStyle/>
        <a:p>
          <a:r>
            <a:rPr lang="en-GB">
              <a:noFill/>
            </a:rPr>
            <a:t> </a:t>
          </a:r>
        </a:p>
      </dgm:t>
    </dgm:p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58319411-6729-400D-A273-99CC5800ED56}">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Lift coefficient (transient)</a:t>
          </a:r>
          <a:endParaRPr lang="en-GB" dirty="0">
            <a:solidFill>
              <a:schemeClr val="bg1"/>
            </a:solidFill>
            <a:latin typeface="LM Roman 12" panose="00000500000000000000" pitchFamily="50" charset="0"/>
          </a:endParaRPr>
        </a:p>
      </dgm:t>
    </dgm:pt>
    <dgm:pt modelId="{CCF92E10-7D60-46DC-A78A-D3C26DB07D43}" type="parTrans" cxnId="{0D2E2E6B-7573-4DB4-8A33-F086781512C1}">
      <dgm:prSet/>
      <dgm:spPr/>
      <dgm:t>
        <a:bodyPr/>
        <a:lstStyle/>
        <a:p>
          <a:endParaRPr lang="en-GB"/>
        </a:p>
      </dgm:t>
    </dgm:pt>
    <dgm:pt modelId="{D1B4ABD6-B381-408B-AF30-E722BD10C8F1}" type="sibTrans" cxnId="{0D2E2E6B-7573-4DB4-8A33-F086781512C1}">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t>
        <a:bodyPr/>
        <a:lstStyle/>
        <a:p>
          <a:endParaRPr lang="en-GB"/>
        </a:p>
      </dgm:t>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custScaleY="59686">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t>
        <a:bodyPr/>
        <a:lstStyle/>
        <a:p>
          <a:endParaRPr lang="en-GB"/>
        </a:p>
      </dgm:t>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2"/>
      <dgm:spPr/>
      <dgm:t>
        <a:bodyPr/>
        <a:lstStyle/>
        <a:p>
          <a:endParaRPr lang="en-GB"/>
        </a:p>
      </dgm:t>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2" custScaleX="125390" custScaleY="68045">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2"/>
      <dgm:spPr/>
      <dgm:t>
        <a:bodyPr/>
        <a:lstStyle/>
        <a:p>
          <a:endParaRPr lang="en-GB"/>
        </a:p>
      </dgm:t>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2"/>
      <dgm:spPr/>
      <dgm:t>
        <a:bodyPr/>
        <a:lstStyle/>
        <a:p>
          <a:endParaRPr lang="en-GB"/>
        </a:p>
      </dgm:t>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2" custScaleX="123627" custScaleY="73701">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2"/>
      <dgm:spPr/>
      <dgm:t>
        <a:bodyPr/>
        <a:lstStyle/>
        <a:p>
          <a:endParaRPr lang="en-GB"/>
        </a:p>
      </dgm:t>
    </dgm:pt>
    <dgm:pt modelId="{5C4EF0FE-03CC-496D-9599-8BA0DC74C849}" type="pres">
      <dgm:prSet presAssocID="{60261915-1D14-42E5-81EC-4CE50394E43A}" presName="hierChild4" presStyleCnt="0"/>
      <dgm:spPr/>
    </dgm:pt>
    <dgm:pt modelId="{2519C043-4C5D-4671-B5C4-CB1EC599C91C}" type="pres">
      <dgm:prSet presAssocID="{60261915-1D14-42E5-81EC-4CE50394E43A}"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2"/>
      <dgm:spPr/>
      <dgm:t>
        <a:bodyPr/>
        <a:lstStyle/>
        <a:p>
          <a:endParaRPr lang="en-GB"/>
        </a:p>
      </dgm:t>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2" custScaleX="125473" custScaleY="68274">
        <dgm:presLayoutVars>
          <dgm:chPref val="3"/>
        </dgm:presLayoutVars>
      </dgm:prSet>
      <dgm:spPr/>
      <dgm:t>
        <a:bodyPr/>
        <a:lstStyle/>
        <a:p>
          <a:endParaRPr lang="en-GB"/>
        </a:p>
      </dgm:t>
    </dgm:pt>
    <dgm:pt modelId="{AB62EEC9-65CA-4631-9717-4CF86D73CC2D}" type="pres">
      <dgm:prSet presAssocID="{AC6BF256-2F4F-4D6D-B75A-F92E2F4088F3}" presName="rootConnector" presStyleLbl="node2" presStyleIdx="1" presStyleCnt="2"/>
      <dgm:spPr/>
      <dgm:t>
        <a:bodyPr/>
        <a:lstStyle/>
        <a:p>
          <a:endParaRPr lang="en-GB"/>
        </a:p>
      </dgm:t>
    </dgm:pt>
    <dgm:pt modelId="{2782318B-13EC-4AE7-A5D9-5F405227E62B}" type="pres">
      <dgm:prSet presAssocID="{AC6BF256-2F4F-4D6D-B75A-F92E2F4088F3}" presName="hierChild4" presStyleCnt="0"/>
      <dgm:spPr/>
    </dgm:pt>
    <dgm:pt modelId="{D8065459-26FB-4D4A-B184-FD01772988BD}" type="pres">
      <dgm:prSet presAssocID="{CCF92E10-7D60-46DC-A78A-D3C26DB07D43}" presName="Name64" presStyleLbl="parChTrans1D3" presStyleIdx="1" presStyleCnt="2"/>
      <dgm:spPr/>
      <dgm:t>
        <a:bodyPr/>
        <a:lstStyle/>
        <a:p>
          <a:endParaRPr lang="en-GB"/>
        </a:p>
      </dgm:t>
    </dgm:pt>
    <dgm:pt modelId="{ACAF08B7-231E-4B7D-8E1E-3A6CD3C4ECB1}" type="pres">
      <dgm:prSet presAssocID="{58319411-6729-400D-A273-99CC5800ED56}" presName="hierRoot2" presStyleCnt="0">
        <dgm:presLayoutVars>
          <dgm:hierBranch val="init"/>
        </dgm:presLayoutVars>
      </dgm:prSet>
      <dgm:spPr/>
    </dgm:pt>
    <dgm:pt modelId="{483B32DC-C9E4-440A-9AF5-971CF279158A}" type="pres">
      <dgm:prSet presAssocID="{58319411-6729-400D-A273-99CC5800ED56}" presName="rootComposite" presStyleCnt="0"/>
      <dgm:spPr/>
    </dgm:pt>
    <dgm:pt modelId="{EDFD26D7-660D-420C-B965-7913FC195C93}" type="pres">
      <dgm:prSet presAssocID="{58319411-6729-400D-A273-99CC5800ED56}" presName="rootText" presStyleLbl="node3" presStyleIdx="1" presStyleCnt="2" custScaleX="123544" custScaleY="68273">
        <dgm:presLayoutVars>
          <dgm:chPref val="3"/>
        </dgm:presLayoutVars>
      </dgm:prSet>
      <dgm:spPr/>
      <dgm:t>
        <a:bodyPr/>
        <a:lstStyle/>
        <a:p>
          <a:endParaRPr lang="en-GB"/>
        </a:p>
      </dgm:t>
    </dgm:pt>
    <dgm:pt modelId="{A6B5529B-F787-4BF3-A11A-D6C573FFB4EE}" type="pres">
      <dgm:prSet presAssocID="{58319411-6729-400D-A273-99CC5800ED56}" presName="rootConnector" presStyleLbl="node3" presStyleIdx="1" presStyleCnt="2"/>
      <dgm:spPr/>
      <dgm:t>
        <a:bodyPr/>
        <a:lstStyle/>
        <a:p>
          <a:endParaRPr lang="en-GB"/>
        </a:p>
      </dgm:t>
    </dgm:pt>
    <dgm:pt modelId="{E986F351-3CBD-4374-B733-AD973D961088}" type="pres">
      <dgm:prSet presAssocID="{58319411-6729-400D-A273-99CC5800ED56}" presName="hierChild4" presStyleCnt="0"/>
      <dgm:spPr/>
    </dgm:pt>
    <dgm:pt modelId="{563053C5-E6B5-4267-A696-A0F71F7F3FE7}" type="pres">
      <dgm:prSet presAssocID="{58319411-6729-400D-A273-99CC5800ED56}" presName="hierChild5" presStyleCnt="0"/>
      <dgm:spPr/>
    </dgm:pt>
    <dgm:pt modelId="{8382D50E-92D5-4C11-926B-C59D79CEF39A}" type="pres">
      <dgm:prSet presAssocID="{AC6BF256-2F4F-4D6D-B75A-F92E2F4088F3}" presName="hierChild5" presStyleCnt="0"/>
      <dgm:spPr/>
    </dgm:pt>
    <dgm:pt modelId="{8DDD0245-35D5-48E9-A67B-9474BA6DE71B}" type="pres">
      <dgm:prSet presAssocID="{06CB2327-FE9E-4679-80A3-A6BE850FEC97}" presName="hierChild3" presStyleCnt="0"/>
      <dgm:spPr/>
    </dgm:pt>
  </dgm:ptLst>
  <dgm:cxnLst>
    <dgm:cxn modelId="{65F04453-76FF-43F7-BEA7-70E6C042DB80}" srcId="{06CB2327-FE9E-4679-80A3-A6BE850FEC97}" destId="{46643697-6CB4-4EF6-9E07-88DA5B7F6C92}" srcOrd="0" destOrd="0" parTransId="{3C296D70-4570-4DE0-ADD7-DE3B975E0317}" sibTransId="{2A76F7A1-BCE5-4278-89A1-F15ECE0D3DE1}"/>
    <dgm:cxn modelId="{EAD44DA1-1DAB-4572-B442-C27727B6E559}" srcId="{7A4EC943-FCC3-4CA0-AEBB-5825138E44A5}" destId="{06CB2327-FE9E-4679-80A3-A6BE850FEC97}" srcOrd="0" destOrd="0" parTransId="{D3691E24-D974-4558-BEB0-C08D8587497C}" sibTransId="{89AAE3D1-5E9A-4AF8-9886-746A44969359}"/>
    <dgm:cxn modelId="{A04D7F0F-2BD4-4509-AECB-DC750B001C7B}" type="presOf" srcId="{58319411-6729-400D-A273-99CC5800ED56}" destId="{A6B5529B-F787-4BF3-A11A-D6C573FFB4EE}" srcOrd="1" destOrd="0" presId="urn:microsoft.com/office/officeart/2009/3/layout/HorizontalOrganizationChart"/>
    <dgm:cxn modelId="{81DEBEEE-69CA-4BB6-BADC-B07FBFE292B5}" type="presOf" srcId="{CCF92E10-7D60-46DC-A78A-D3C26DB07D43}" destId="{D8065459-26FB-4D4A-B184-FD01772988BD}" srcOrd="0"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8115FBD8-48AA-4F79-BF9A-D722AEC56236}" type="presOf" srcId="{60261915-1D14-42E5-81EC-4CE50394E43A}" destId="{032947F6-AAD0-430A-AF42-FB0515C8F18E}" srcOrd="1" destOrd="0" presId="urn:microsoft.com/office/officeart/2009/3/layout/HorizontalOrganizationChart"/>
    <dgm:cxn modelId="{C553F99A-4E8F-4246-B139-C05F26F6868D}" type="presOf" srcId="{3C296D70-4570-4DE0-ADD7-DE3B975E0317}" destId="{1F2DA453-33AD-4F97-B177-307855DDAE45}" srcOrd="0" destOrd="0" presId="urn:microsoft.com/office/officeart/2009/3/layout/HorizontalOrganizationChart"/>
    <dgm:cxn modelId="{B42994D6-C610-4DE2-BF49-9FD8123BEACC}" type="presOf" srcId="{46643697-6CB4-4EF6-9E07-88DA5B7F6C92}" destId="{7F247400-54B0-4D2D-A58A-9A1E71D326E1}" srcOrd="1" destOrd="0" presId="urn:microsoft.com/office/officeart/2009/3/layout/HorizontalOrganizationChart"/>
    <dgm:cxn modelId="{A1F2F8B1-6BDB-4BFE-8F73-08FA5994386C}" type="presOf" srcId="{46643697-6CB4-4EF6-9E07-88DA5B7F6C92}" destId="{4804C53E-4905-4D4D-B004-A819BC7943C0}" srcOrd="0" destOrd="0" presId="urn:microsoft.com/office/officeart/2009/3/layout/HorizontalOrganizationChart"/>
    <dgm:cxn modelId="{A93CD898-4D66-4E89-B7F9-3098149A2617}" type="presOf" srcId="{99F283C5-919D-45CA-B16A-052AA5BA0220}" destId="{DA17C4E0-23D0-4A2F-8DEE-FCDA6EB8A3B0}" srcOrd="0" destOrd="0" presId="urn:microsoft.com/office/officeart/2009/3/layout/HorizontalOrganizationChart"/>
    <dgm:cxn modelId="{E64FF7C3-1D26-4AE3-99A1-77D161952355}" type="presOf" srcId="{60261915-1D14-42E5-81EC-4CE50394E43A}" destId="{AD48F8FA-8839-4FDA-968E-095B6A595B82}"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19BAD4D0-0948-4700-ADE9-DBE7953F73DE}" type="presOf" srcId="{06CB2327-FE9E-4679-80A3-A6BE850FEC97}" destId="{C5DA30F3-99D5-4C52-B79C-DF8C99B03B39}" srcOrd="0" destOrd="0" presId="urn:microsoft.com/office/officeart/2009/3/layout/HorizontalOrganizationChart"/>
    <dgm:cxn modelId="{5337E466-D8F7-47C9-B910-BAEE770DDA71}" type="presOf" srcId="{58319411-6729-400D-A273-99CC5800ED56}" destId="{EDFD26D7-660D-420C-B965-7913FC195C93}" srcOrd="0" destOrd="0" presId="urn:microsoft.com/office/officeart/2009/3/layout/HorizontalOrganizationChart"/>
    <dgm:cxn modelId="{85642182-1C37-4EF7-9184-5D2BC5F70158}" type="presOf" srcId="{AC6BF256-2F4F-4D6D-B75A-F92E2F4088F3}" destId="{AB62EEC9-65CA-4631-9717-4CF86D73CC2D}" srcOrd="1" destOrd="0" presId="urn:microsoft.com/office/officeart/2009/3/layout/HorizontalOrganizationChart"/>
    <dgm:cxn modelId="{FB5709BA-198A-4055-88B2-1F282E1C690B}" type="presOf" srcId="{AC6BF256-2F4F-4D6D-B75A-F92E2F4088F3}" destId="{45D8C32A-BE26-40F9-96A1-42A565A1CA66}" srcOrd="0" destOrd="0" presId="urn:microsoft.com/office/officeart/2009/3/layout/HorizontalOrganizationChart"/>
    <dgm:cxn modelId="{84B4D0F3-E6FA-48CB-B6D8-2E76F1EB2156}" type="presOf" srcId="{06CB2327-FE9E-4679-80A3-A6BE850FEC97}" destId="{F3830958-7B71-4049-85FA-AB3626C46F1C}" srcOrd="1" destOrd="0" presId="urn:microsoft.com/office/officeart/2009/3/layout/HorizontalOrganizationChart"/>
    <dgm:cxn modelId="{2E700AB0-518F-470B-BFCB-F1A9BE50206B}" type="presOf" srcId="{7A4EC943-FCC3-4CA0-AEBB-5825138E44A5}" destId="{9D85E518-45EC-4057-9B9E-87572B864873}" srcOrd="0" destOrd="0" presId="urn:microsoft.com/office/officeart/2009/3/layout/HorizontalOrganizationChart"/>
    <dgm:cxn modelId="{2A30134B-E675-4531-8329-0A0D4ACB295F}" type="presOf" srcId="{818F3243-F5F6-4ADA-805F-0A0A18FEFB01}" destId="{2DBEFF05-7A8D-4827-ADC9-84EDD3FBFCC5}" srcOrd="0" destOrd="0" presId="urn:microsoft.com/office/officeart/2009/3/layout/HorizontalOrganizationChart"/>
    <dgm:cxn modelId="{0D2E2E6B-7573-4DB4-8A33-F086781512C1}" srcId="{AC6BF256-2F4F-4D6D-B75A-F92E2F4088F3}" destId="{58319411-6729-400D-A273-99CC5800ED56}" srcOrd="0" destOrd="0" parTransId="{CCF92E10-7D60-46DC-A78A-D3C26DB07D43}" sibTransId="{D1B4ABD6-B381-408B-AF30-E722BD10C8F1}"/>
    <dgm:cxn modelId="{9FD92D44-A191-448D-8510-1169F9F2F7C9}" type="presParOf" srcId="{9D85E518-45EC-4057-9B9E-87572B864873}" destId="{C2DE4FFA-C7D7-4ABC-94FE-B1E93AD6F9E8}" srcOrd="0" destOrd="0" presId="urn:microsoft.com/office/officeart/2009/3/layout/HorizontalOrganizationChart"/>
    <dgm:cxn modelId="{5E182ECD-7BC6-45AF-9E6E-65494249C4D2}" type="presParOf" srcId="{C2DE4FFA-C7D7-4ABC-94FE-B1E93AD6F9E8}" destId="{0A9BD027-74F9-43F9-B47E-6AF8CB8BBB14}" srcOrd="0" destOrd="0" presId="urn:microsoft.com/office/officeart/2009/3/layout/HorizontalOrganizationChart"/>
    <dgm:cxn modelId="{8942ECEC-C87A-42E5-87D0-F5EE94CBE40E}" type="presParOf" srcId="{0A9BD027-74F9-43F9-B47E-6AF8CB8BBB14}" destId="{C5DA30F3-99D5-4C52-B79C-DF8C99B03B39}" srcOrd="0" destOrd="0" presId="urn:microsoft.com/office/officeart/2009/3/layout/HorizontalOrganizationChart"/>
    <dgm:cxn modelId="{37812D71-E694-497D-A23F-999648D93E54}" type="presParOf" srcId="{0A9BD027-74F9-43F9-B47E-6AF8CB8BBB14}" destId="{F3830958-7B71-4049-85FA-AB3626C46F1C}" srcOrd="1" destOrd="0" presId="urn:microsoft.com/office/officeart/2009/3/layout/HorizontalOrganizationChart"/>
    <dgm:cxn modelId="{B295B6FB-A01A-4620-8096-68A09E1D3D72}" type="presParOf" srcId="{C2DE4FFA-C7D7-4ABC-94FE-B1E93AD6F9E8}" destId="{F98207F3-0AA0-4DD0-9A95-ACCE3A6E21DB}" srcOrd="1" destOrd="0" presId="urn:microsoft.com/office/officeart/2009/3/layout/HorizontalOrganizationChart"/>
    <dgm:cxn modelId="{0F5ED2DA-9569-417C-B650-9B730783D39A}" type="presParOf" srcId="{F98207F3-0AA0-4DD0-9A95-ACCE3A6E21DB}" destId="{1F2DA453-33AD-4F97-B177-307855DDAE45}" srcOrd="0" destOrd="0" presId="urn:microsoft.com/office/officeart/2009/3/layout/HorizontalOrganizationChart"/>
    <dgm:cxn modelId="{F2C012DE-7D6E-4367-8AD9-E490E8EC6E82}" type="presParOf" srcId="{F98207F3-0AA0-4DD0-9A95-ACCE3A6E21DB}" destId="{009DCE88-B9FA-4AFD-BEBE-67BDF3980107}" srcOrd="1" destOrd="0" presId="urn:microsoft.com/office/officeart/2009/3/layout/HorizontalOrganizationChart"/>
    <dgm:cxn modelId="{8E6CB9B8-3929-4AB5-A602-291792FCE492}" type="presParOf" srcId="{009DCE88-B9FA-4AFD-BEBE-67BDF3980107}" destId="{DD8C12CE-9247-4F9F-B87B-A729EB016319}" srcOrd="0" destOrd="0" presId="urn:microsoft.com/office/officeart/2009/3/layout/HorizontalOrganizationChart"/>
    <dgm:cxn modelId="{C2AD2442-A790-4B1F-AB6B-280B73AA38BB}" type="presParOf" srcId="{DD8C12CE-9247-4F9F-B87B-A729EB016319}" destId="{4804C53E-4905-4D4D-B004-A819BC7943C0}" srcOrd="0" destOrd="0" presId="urn:microsoft.com/office/officeart/2009/3/layout/HorizontalOrganizationChart"/>
    <dgm:cxn modelId="{61E7CBC8-CE1D-4A3A-A8F7-F7F1F21CA3FD}" type="presParOf" srcId="{DD8C12CE-9247-4F9F-B87B-A729EB016319}" destId="{7F247400-54B0-4D2D-A58A-9A1E71D326E1}" srcOrd="1" destOrd="0" presId="urn:microsoft.com/office/officeart/2009/3/layout/HorizontalOrganizationChart"/>
    <dgm:cxn modelId="{8845FCEA-DED6-4EA1-BEDC-727FF80EAD3A}" type="presParOf" srcId="{009DCE88-B9FA-4AFD-BEBE-67BDF3980107}" destId="{99AC577E-7603-4208-BE78-E6A35569F4D6}" srcOrd="1" destOrd="0" presId="urn:microsoft.com/office/officeart/2009/3/layout/HorizontalOrganizationChart"/>
    <dgm:cxn modelId="{E39C0463-5A9A-4096-8BE9-F3F1A1E75EC7}" type="presParOf" srcId="{99AC577E-7603-4208-BE78-E6A35569F4D6}" destId="{2DBEFF05-7A8D-4827-ADC9-84EDD3FBFCC5}" srcOrd="0" destOrd="0" presId="urn:microsoft.com/office/officeart/2009/3/layout/HorizontalOrganizationChart"/>
    <dgm:cxn modelId="{AE7E8119-ADEC-495B-AD4B-2EEC97DC2E11}" type="presParOf" srcId="{99AC577E-7603-4208-BE78-E6A35569F4D6}" destId="{BCE74D90-1F6D-4690-A21A-23DF8FFCD6FF}" srcOrd="1" destOrd="0" presId="urn:microsoft.com/office/officeart/2009/3/layout/HorizontalOrganizationChart"/>
    <dgm:cxn modelId="{F0C92296-714B-4BE3-A655-9AEC98CA8A8C}" type="presParOf" srcId="{BCE74D90-1F6D-4690-A21A-23DF8FFCD6FF}" destId="{028C6773-0C07-4907-85C5-A1A5AD2978B1}" srcOrd="0" destOrd="0" presId="urn:microsoft.com/office/officeart/2009/3/layout/HorizontalOrganizationChart"/>
    <dgm:cxn modelId="{BCDFD16E-F6E7-4D8B-A95D-A46407B38E9E}" type="presParOf" srcId="{028C6773-0C07-4907-85C5-A1A5AD2978B1}" destId="{AD48F8FA-8839-4FDA-968E-095B6A595B82}" srcOrd="0" destOrd="0" presId="urn:microsoft.com/office/officeart/2009/3/layout/HorizontalOrganizationChart"/>
    <dgm:cxn modelId="{0FCA86BA-C72A-4C1E-8036-577F7A2CA97F}" type="presParOf" srcId="{028C6773-0C07-4907-85C5-A1A5AD2978B1}" destId="{032947F6-AAD0-430A-AF42-FB0515C8F18E}" srcOrd="1" destOrd="0" presId="urn:microsoft.com/office/officeart/2009/3/layout/HorizontalOrganizationChart"/>
    <dgm:cxn modelId="{F1683BB0-B59A-4BC1-B13D-2B65BEBACC6B}" type="presParOf" srcId="{BCE74D90-1F6D-4690-A21A-23DF8FFCD6FF}" destId="{5C4EF0FE-03CC-496D-9599-8BA0DC74C849}" srcOrd="1" destOrd="0" presId="urn:microsoft.com/office/officeart/2009/3/layout/HorizontalOrganizationChart"/>
    <dgm:cxn modelId="{2C7F39F4-8E75-46C2-A81B-803A2AE98CB0}" type="presParOf" srcId="{BCE74D90-1F6D-4690-A21A-23DF8FFCD6FF}" destId="{2519C043-4C5D-4671-B5C4-CB1EC599C91C}" srcOrd="2" destOrd="0" presId="urn:microsoft.com/office/officeart/2009/3/layout/HorizontalOrganizationChart"/>
    <dgm:cxn modelId="{A13A5F6A-0EE4-4B4F-A53A-422408B40ABC}" type="presParOf" srcId="{009DCE88-B9FA-4AFD-BEBE-67BDF3980107}" destId="{7BB78DE8-5483-43C9-940F-F4ABD1485CA1}" srcOrd="2" destOrd="0" presId="urn:microsoft.com/office/officeart/2009/3/layout/HorizontalOrganizationChart"/>
    <dgm:cxn modelId="{2D5326B1-9760-47E6-BE0F-1BA80A2FFEAC}" type="presParOf" srcId="{F98207F3-0AA0-4DD0-9A95-ACCE3A6E21DB}" destId="{DA17C4E0-23D0-4A2F-8DEE-FCDA6EB8A3B0}" srcOrd="2" destOrd="0" presId="urn:microsoft.com/office/officeart/2009/3/layout/HorizontalOrganizationChart"/>
    <dgm:cxn modelId="{941357D2-5F6A-401D-BB7C-AB22F009D8FA}" type="presParOf" srcId="{F98207F3-0AA0-4DD0-9A95-ACCE3A6E21DB}" destId="{8C954A80-AA6F-4489-B98C-8FA8658A80CC}" srcOrd="3" destOrd="0" presId="urn:microsoft.com/office/officeart/2009/3/layout/HorizontalOrganizationChart"/>
    <dgm:cxn modelId="{1D7BAF2C-8AE1-4568-B55A-669BEC68F05D}" type="presParOf" srcId="{8C954A80-AA6F-4489-B98C-8FA8658A80CC}" destId="{96DEA06B-2BF5-4EDB-B5E9-8A1A8B598B6A}" srcOrd="0" destOrd="0" presId="urn:microsoft.com/office/officeart/2009/3/layout/HorizontalOrganizationChart"/>
    <dgm:cxn modelId="{B67E8137-B9BE-409E-9FFE-FAC396190588}" type="presParOf" srcId="{96DEA06B-2BF5-4EDB-B5E9-8A1A8B598B6A}" destId="{45D8C32A-BE26-40F9-96A1-42A565A1CA66}" srcOrd="0" destOrd="0" presId="urn:microsoft.com/office/officeart/2009/3/layout/HorizontalOrganizationChart"/>
    <dgm:cxn modelId="{0E2D7C1B-C444-45D4-BEBC-A44FB5FA2397}" type="presParOf" srcId="{96DEA06B-2BF5-4EDB-B5E9-8A1A8B598B6A}" destId="{AB62EEC9-65CA-4631-9717-4CF86D73CC2D}" srcOrd="1" destOrd="0" presId="urn:microsoft.com/office/officeart/2009/3/layout/HorizontalOrganizationChart"/>
    <dgm:cxn modelId="{57A08EA7-546F-4706-8075-0165519967A8}" type="presParOf" srcId="{8C954A80-AA6F-4489-B98C-8FA8658A80CC}" destId="{2782318B-13EC-4AE7-A5D9-5F405227E62B}" srcOrd="1" destOrd="0" presId="urn:microsoft.com/office/officeart/2009/3/layout/HorizontalOrganizationChart"/>
    <dgm:cxn modelId="{B295A204-DBE5-4587-933D-504D6AD43839}" type="presParOf" srcId="{2782318B-13EC-4AE7-A5D9-5F405227E62B}" destId="{D8065459-26FB-4D4A-B184-FD01772988BD}" srcOrd="0" destOrd="0" presId="urn:microsoft.com/office/officeart/2009/3/layout/HorizontalOrganizationChart"/>
    <dgm:cxn modelId="{BA61CF86-544B-414C-B474-CCC4B01D3ED9}" type="presParOf" srcId="{2782318B-13EC-4AE7-A5D9-5F405227E62B}" destId="{ACAF08B7-231E-4B7D-8E1E-3A6CD3C4ECB1}" srcOrd="1" destOrd="0" presId="urn:microsoft.com/office/officeart/2009/3/layout/HorizontalOrganizationChart"/>
    <dgm:cxn modelId="{30DE323A-1F71-481D-8A28-F2E323939491}" type="presParOf" srcId="{ACAF08B7-231E-4B7D-8E1E-3A6CD3C4ECB1}" destId="{483B32DC-C9E4-440A-9AF5-971CF279158A}" srcOrd="0" destOrd="0" presId="urn:microsoft.com/office/officeart/2009/3/layout/HorizontalOrganizationChart"/>
    <dgm:cxn modelId="{FB0FA69E-F487-4BE7-A98C-C1DE1A9CB9D1}" type="presParOf" srcId="{483B32DC-C9E4-440A-9AF5-971CF279158A}" destId="{EDFD26D7-660D-420C-B965-7913FC195C93}" srcOrd="0" destOrd="0" presId="urn:microsoft.com/office/officeart/2009/3/layout/HorizontalOrganizationChart"/>
    <dgm:cxn modelId="{87F97A29-C353-449F-ADCD-95A2FCECC562}" type="presParOf" srcId="{483B32DC-C9E4-440A-9AF5-971CF279158A}" destId="{A6B5529B-F787-4BF3-A11A-D6C573FFB4EE}" srcOrd="1" destOrd="0" presId="urn:microsoft.com/office/officeart/2009/3/layout/HorizontalOrganizationChart"/>
    <dgm:cxn modelId="{783F496E-718B-4350-8ABF-C99247065E8D}" type="presParOf" srcId="{ACAF08B7-231E-4B7D-8E1E-3A6CD3C4ECB1}" destId="{E986F351-3CBD-4374-B733-AD973D961088}" srcOrd="1" destOrd="0" presId="urn:microsoft.com/office/officeart/2009/3/layout/HorizontalOrganizationChart"/>
    <dgm:cxn modelId="{FAEEDD06-CC94-446E-BF24-1D1C182D0F6A}" type="presParOf" srcId="{ACAF08B7-231E-4B7D-8E1E-3A6CD3C4ECB1}" destId="{563053C5-E6B5-4267-A696-A0F71F7F3FE7}" srcOrd="2" destOrd="0" presId="urn:microsoft.com/office/officeart/2009/3/layout/HorizontalOrganizationChart"/>
    <dgm:cxn modelId="{E06C0F3D-F4A2-4DF8-B9B5-FA4D506453CA}" type="presParOf" srcId="{8C954A80-AA6F-4489-B98C-8FA8658A80CC}" destId="{8382D50E-92D5-4C11-926B-C59D79CEF39A}" srcOrd="2" destOrd="0" presId="urn:microsoft.com/office/officeart/2009/3/layout/HorizontalOrganizationChart"/>
    <dgm:cxn modelId="{8E982795-379B-4D80-BFBB-0EB0D37CA732}"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4AE77F-FED5-492A-95D4-B85A2E285349}" type="doc">
      <dgm:prSet loTypeId="urn:microsoft.com/office/officeart/2005/8/layout/process1" loCatId="process" qsTypeId="urn:microsoft.com/office/officeart/2005/8/quickstyle/simple1" qsCatId="simple" csTypeId="urn:microsoft.com/office/officeart/2005/8/colors/accent1_2" csCatId="accent1" phldr="1"/>
      <dgm:spPr/>
    </dgm:pt>
    <dgm:pt modelId="{CA8CD1A4-A761-4727-9EDD-C82230D48641}">
      <dgm:prSet phldrT="[Texto]" custT="1"/>
      <dgm:spPr>
        <a:solidFill>
          <a:schemeClr val="accent1">
            <a:lumMod val="50000"/>
            <a:alpha val="90000"/>
          </a:schemeClr>
        </a:solidFill>
      </dgm:spPr>
      <dgm:t>
        <a:bodyPr/>
        <a:lstStyle/>
        <a:p>
          <a:r>
            <a:rPr lang="en-GB" sz="1600" dirty="0" smtClean="0">
              <a:latin typeface="LM Roman 12" panose="00000500000000000000" pitchFamily="50" charset="0"/>
            </a:rPr>
            <a:t>High lift device</a:t>
          </a:r>
          <a:endParaRPr lang="en-GB" sz="1600" dirty="0">
            <a:latin typeface="LM Roman 12" panose="00000500000000000000" pitchFamily="50" charset="0"/>
          </a:endParaRPr>
        </a:p>
      </dgm:t>
    </dgm:pt>
    <dgm:pt modelId="{7DE72B4F-E608-4512-B5FF-856DCB709E9B}" type="parTrans" cxnId="{5C6EFA94-1AC0-4919-B06B-DE433F0E6FFD}">
      <dgm:prSet/>
      <dgm:spPr/>
      <dgm:t>
        <a:bodyPr/>
        <a:lstStyle/>
        <a:p>
          <a:endParaRPr lang="en-GB"/>
        </a:p>
      </dgm:t>
    </dgm:pt>
    <dgm:pt modelId="{15CC81B8-ABCD-427E-993C-2EEF2CB5AB3B}" type="sibTrans" cxnId="{5C6EFA94-1AC0-4919-B06B-DE433F0E6FFD}">
      <dgm:prSet/>
      <dgm:spPr/>
      <dgm:t>
        <a:bodyPr/>
        <a:lstStyle/>
        <a:p>
          <a:endParaRPr lang="en-GB"/>
        </a:p>
      </dgm:t>
    </dgm:pt>
    <dgm:pt modelId="{7B2EEEA4-DA10-4F0F-8E3B-6B9B83552673}">
      <dgm:prSet phldrT="[Texto]" custT="1"/>
      <dgm:spPr>
        <a:solidFill>
          <a:schemeClr val="accent1">
            <a:lumMod val="50000"/>
            <a:alpha val="90000"/>
          </a:schemeClr>
        </a:solidFill>
      </dgm:spPr>
      <dgm:t>
        <a:bodyPr/>
        <a:lstStyle/>
        <a:p>
          <a:r>
            <a:rPr lang="en-GB" sz="1600" dirty="0" smtClean="0">
              <a:latin typeface="LM Roman 12" panose="00000500000000000000" pitchFamily="50" charset="0"/>
            </a:rPr>
            <a:t>Fuel savings</a:t>
          </a:r>
          <a:endParaRPr lang="en-GB" sz="1600" dirty="0">
            <a:latin typeface="LM Roman 12" panose="00000500000000000000" pitchFamily="50" charset="0"/>
          </a:endParaRPr>
        </a:p>
      </dgm:t>
    </dgm:pt>
    <dgm:pt modelId="{675618BE-D0E6-48AB-BE5A-A43952A6F2F0}" type="parTrans" cxnId="{0C8774B4-FF16-4698-AEEA-EE62E68969B4}">
      <dgm:prSet/>
      <dgm:spPr/>
      <dgm:t>
        <a:bodyPr/>
        <a:lstStyle/>
        <a:p>
          <a:endParaRPr lang="en-GB"/>
        </a:p>
      </dgm:t>
    </dgm:pt>
    <dgm:pt modelId="{5C4716E5-8D30-44C2-9C01-97C2C430261C}" type="sibTrans" cxnId="{0C8774B4-FF16-4698-AEEA-EE62E68969B4}">
      <dgm:prSet/>
      <dgm:spPr/>
      <dgm:t>
        <a:bodyPr/>
        <a:lstStyle/>
        <a:p>
          <a:endParaRPr lang="en-GB"/>
        </a:p>
      </dgm:t>
    </dgm:pt>
    <dgm:pt modelId="{E57736BB-45D5-4080-9BA8-5FDBC319758F}">
      <dgm:prSet phldrT="[Texto]" custT="1"/>
      <dgm:spPr>
        <a:solidFill>
          <a:schemeClr val="accent1">
            <a:lumMod val="50000"/>
            <a:alpha val="90000"/>
          </a:schemeClr>
        </a:solidFill>
      </dgm:spPr>
      <dgm:t>
        <a:bodyPr/>
        <a:lstStyle/>
        <a:p>
          <a:r>
            <a:rPr lang="en-GB" sz="1600" dirty="0" smtClean="0">
              <a:latin typeface="LM Roman 12" panose="00000500000000000000" pitchFamily="50" charset="0"/>
            </a:rPr>
            <a:t>CO</a:t>
          </a:r>
          <a:r>
            <a:rPr lang="en-GB" sz="1600" baseline="-25000" dirty="0" smtClean="0">
              <a:latin typeface="LM Roman 12" panose="00000500000000000000" pitchFamily="50" charset="0"/>
            </a:rPr>
            <a:t>2</a:t>
          </a:r>
          <a:r>
            <a:rPr lang="en-GB" sz="1600" dirty="0" smtClean="0">
              <a:latin typeface="LM Roman 12" panose="00000500000000000000" pitchFamily="50" charset="0"/>
            </a:rPr>
            <a:t> emissions decreased</a:t>
          </a:r>
          <a:endParaRPr lang="en-GB" sz="1600" dirty="0">
            <a:latin typeface="LM Roman 12" panose="00000500000000000000" pitchFamily="50" charset="0"/>
          </a:endParaRPr>
        </a:p>
      </dgm:t>
    </dgm:pt>
    <dgm:pt modelId="{8D5F8083-8EAC-4923-913F-8AED34AB530C}" type="parTrans" cxnId="{2B061746-922B-46EA-B9A5-347402E41858}">
      <dgm:prSet/>
      <dgm:spPr/>
      <dgm:t>
        <a:bodyPr/>
        <a:lstStyle/>
        <a:p>
          <a:endParaRPr lang="en-GB"/>
        </a:p>
      </dgm:t>
    </dgm:pt>
    <dgm:pt modelId="{4802A301-0319-4082-B5CD-6D988529B804}" type="sibTrans" cxnId="{2B061746-922B-46EA-B9A5-347402E41858}">
      <dgm:prSet/>
      <dgm:spPr/>
      <dgm:t>
        <a:bodyPr/>
        <a:lstStyle/>
        <a:p>
          <a:endParaRPr lang="en-GB"/>
        </a:p>
      </dgm:t>
    </dgm:pt>
    <dgm:pt modelId="{767DE92A-21EB-4EBA-9D01-B4FF0F40751C}" type="pres">
      <dgm:prSet presAssocID="{B34AE77F-FED5-492A-95D4-B85A2E285349}" presName="Name0" presStyleCnt="0">
        <dgm:presLayoutVars>
          <dgm:dir/>
          <dgm:resizeHandles val="exact"/>
        </dgm:presLayoutVars>
      </dgm:prSet>
      <dgm:spPr/>
    </dgm:pt>
    <dgm:pt modelId="{A20D8050-3340-4C32-A85A-79E197036FF9}" type="pres">
      <dgm:prSet presAssocID="{CA8CD1A4-A761-4727-9EDD-C82230D48641}" presName="node" presStyleLbl="node1" presStyleIdx="0" presStyleCnt="3" custScaleY="62205">
        <dgm:presLayoutVars>
          <dgm:bulletEnabled val="1"/>
        </dgm:presLayoutVars>
      </dgm:prSet>
      <dgm:spPr/>
      <dgm:t>
        <a:bodyPr/>
        <a:lstStyle/>
        <a:p>
          <a:endParaRPr lang="en-GB"/>
        </a:p>
      </dgm:t>
    </dgm:pt>
    <dgm:pt modelId="{A3A5ED5B-25E0-44C7-A3E5-7D1621CE52E7}" type="pres">
      <dgm:prSet presAssocID="{15CC81B8-ABCD-427E-993C-2EEF2CB5AB3B}" presName="sibTrans" presStyleLbl="sibTrans2D1" presStyleIdx="0" presStyleCnt="2" custScaleY="32531"/>
      <dgm:spPr/>
      <dgm:t>
        <a:bodyPr/>
        <a:lstStyle/>
        <a:p>
          <a:endParaRPr lang="en-GB"/>
        </a:p>
      </dgm:t>
    </dgm:pt>
    <dgm:pt modelId="{608C12E8-7CBE-44FE-BD6C-883C68FE558B}" type="pres">
      <dgm:prSet presAssocID="{15CC81B8-ABCD-427E-993C-2EEF2CB5AB3B}" presName="connectorText" presStyleLbl="sibTrans2D1" presStyleIdx="0" presStyleCnt="2"/>
      <dgm:spPr/>
      <dgm:t>
        <a:bodyPr/>
        <a:lstStyle/>
        <a:p>
          <a:endParaRPr lang="en-GB"/>
        </a:p>
      </dgm:t>
    </dgm:pt>
    <dgm:pt modelId="{BDF8B376-2474-46AA-9CAE-858B4F29EFD0}" type="pres">
      <dgm:prSet presAssocID="{7B2EEEA4-DA10-4F0F-8E3B-6B9B83552673}" presName="node" presStyleLbl="node1" presStyleIdx="1" presStyleCnt="3" custScaleY="62205">
        <dgm:presLayoutVars>
          <dgm:bulletEnabled val="1"/>
        </dgm:presLayoutVars>
      </dgm:prSet>
      <dgm:spPr/>
      <dgm:t>
        <a:bodyPr/>
        <a:lstStyle/>
        <a:p>
          <a:endParaRPr lang="en-GB"/>
        </a:p>
      </dgm:t>
    </dgm:pt>
    <dgm:pt modelId="{D851BA66-165D-4F4C-8B51-C389358694B7}" type="pres">
      <dgm:prSet presAssocID="{5C4716E5-8D30-44C2-9C01-97C2C430261C}" presName="sibTrans" presStyleLbl="sibTrans2D1" presStyleIdx="1" presStyleCnt="2" custScaleY="25871"/>
      <dgm:spPr/>
      <dgm:t>
        <a:bodyPr/>
        <a:lstStyle/>
        <a:p>
          <a:endParaRPr lang="en-GB"/>
        </a:p>
      </dgm:t>
    </dgm:pt>
    <dgm:pt modelId="{F00511EB-9925-4C0C-A45E-C9E7BAF947D7}" type="pres">
      <dgm:prSet presAssocID="{5C4716E5-8D30-44C2-9C01-97C2C430261C}" presName="connectorText" presStyleLbl="sibTrans2D1" presStyleIdx="1" presStyleCnt="2"/>
      <dgm:spPr/>
      <dgm:t>
        <a:bodyPr/>
        <a:lstStyle/>
        <a:p>
          <a:endParaRPr lang="en-GB"/>
        </a:p>
      </dgm:t>
    </dgm:pt>
    <dgm:pt modelId="{97A834DA-7580-4D1B-AD59-758C92B21F9C}" type="pres">
      <dgm:prSet presAssocID="{E57736BB-45D5-4080-9BA8-5FDBC319758F}" presName="node" presStyleLbl="node1" presStyleIdx="2" presStyleCnt="3" custScaleY="59077">
        <dgm:presLayoutVars>
          <dgm:bulletEnabled val="1"/>
        </dgm:presLayoutVars>
      </dgm:prSet>
      <dgm:spPr/>
      <dgm:t>
        <a:bodyPr/>
        <a:lstStyle/>
        <a:p>
          <a:endParaRPr lang="en-GB"/>
        </a:p>
      </dgm:t>
    </dgm:pt>
  </dgm:ptLst>
  <dgm:cxnLst>
    <dgm:cxn modelId="{57C00718-5F71-49D3-AF56-47DDEB12E8B5}" type="presOf" srcId="{5C4716E5-8D30-44C2-9C01-97C2C430261C}" destId="{D851BA66-165D-4F4C-8B51-C389358694B7}" srcOrd="0" destOrd="0" presId="urn:microsoft.com/office/officeart/2005/8/layout/process1"/>
    <dgm:cxn modelId="{4051CF37-AD68-4097-85BD-3D2655D44AD7}" type="presOf" srcId="{5C4716E5-8D30-44C2-9C01-97C2C430261C}" destId="{F00511EB-9925-4C0C-A45E-C9E7BAF947D7}" srcOrd="1" destOrd="0" presId="urn:microsoft.com/office/officeart/2005/8/layout/process1"/>
    <dgm:cxn modelId="{2B061746-922B-46EA-B9A5-347402E41858}" srcId="{B34AE77F-FED5-492A-95D4-B85A2E285349}" destId="{E57736BB-45D5-4080-9BA8-5FDBC319758F}" srcOrd="2" destOrd="0" parTransId="{8D5F8083-8EAC-4923-913F-8AED34AB530C}" sibTransId="{4802A301-0319-4082-B5CD-6D988529B804}"/>
    <dgm:cxn modelId="{BC7506A8-9F8F-472E-BEF4-83E65456B80C}" type="presOf" srcId="{E57736BB-45D5-4080-9BA8-5FDBC319758F}" destId="{97A834DA-7580-4D1B-AD59-758C92B21F9C}" srcOrd="0" destOrd="0" presId="urn:microsoft.com/office/officeart/2005/8/layout/process1"/>
    <dgm:cxn modelId="{5C6EFA94-1AC0-4919-B06B-DE433F0E6FFD}" srcId="{B34AE77F-FED5-492A-95D4-B85A2E285349}" destId="{CA8CD1A4-A761-4727-9EDD-C82230D48641}" srcOrd="0" destOrd="0" parTransId="{7DE72B4F-E608-4512-B5FF-856DCB709E9B}" sibTransId="{15CC81B8-ABCD-427E-993C-2EEF2CB5AB3B}"/>
    <dgm:cxn modelId="{2D597758-677F-4191-95DF-BA873359E4A4}" type="presOf" srcId="{CA8CD1A4-A761-4727-9EDD-C82230D48641}" destId="{A20D8050-3340-4C32-A85A-79E197036FF9}" srcOrd="0" destOrd="0" presId="urn:microsoft.com/office/officeart/2005/8/layout/process1"/>
    <dgm:cxn modelId="{5B1DE9A5-A4F7-40B3-A517-FB8CEEB310D1}" type="presOf" srcId="{7B2EEEA4-DA10-4F0F-8E3B-6B9B83552673}" destId="{BDF8B376-2474-46AA-9CAE-858B4F29EFD0}" srcOrd="0" destOrd="0" presId="urn:microsoft.com/office/officeart/2005/8/layout/process1"/>
    <dgm:cxn modelId="{24B70059-4343-4EDC-915E-AD56CB1AEB0B}" type="presOf" srcId="{15CC81B8-ABCD-427E-993C-2EEF2CB5AB3B}" destId="{A3A5ED5B-25E0-44C7-A3E5-7D1621CE52E7}" srcOrd="0" destOrd="0" presId="urn:microsoft.com/office/officeart/2005/8/layout/process1"/>
    <dgm:cxn modelId="{541119BC-9E17-4F03-AE85-3DEEAD8AB1D5}" type="presOf" srcId="{B34AE77F-FED5-492A-95D4-B85A2E285349}" destId="{767DE92A-21EB-4EBA-9D01-B4FF0F40751C}" srcOrd="0" destOrd="0" presId="urn:microsoft.com/office/officeart/2005/8/layout/process1"/>
    <dgm:cxn modelId="{1215287B-CEEB-4608-AF88-A0FBA265B522}" type="presOf" srcId="{15CC81B8-ABCD-427E-993C-2EEF2CB5AB3B}" destId="{608C12E8-7CBE-44FE-BD6C-883C68FE558B}" srcOrd="1" destOrd="0" presId="urn:microsoft.com/office/officeart/2005/8/layout/process1"/>
    <dgm:cxn modelId="{0C8774B4-FF16-4698-AEEA-EE62E68969B4}" srcId="{B34AE77F-FED5-492A-95D4-B85A2E285349}" destId="{7B2EEEA4-DA10-4F0F-8E3B-6B9B83552673}" srcOrd="1" destOrd="0" parTransId="{675618BE-D0E6-48AB-BE5A-A43952A6F2F0}" sibTransId="{5C4716E5-8D30-44C2-9C01-97C2C430261C}"/>
    <dgm:cxn modelId="{0DE4252D-3F61-4BCA-BC3A-268E99196A5C}" type="presParOf" srcId="{767DE92A-21EB-4EBA-9D01-B4FF0F40751C}" destId="{A20D8050-3340-4C32-A85A-79E197036FF9}" srcOrd="0" destOrd="0" presId="urn:microsoft.com/office/officeart/2005/8/layout/process1"/>
    <dgm:cxn modelId="{58DA2D1B-C1E6-439F-B100-C267A97A6313}" type="presParOf" srcId="{767DE92A-21EB-4EBA-9D01-B4FF0F40751C}" destId="{A3A5ED5B-25E0-44C7-A3E5-7D1621CE52E7}" srcOrd="1" destOrd="0" presId="urn:microsoft.com/office/officeart/2005/8/layout/process1"/>
    <dgm:cxn modelId="{ED71D78C-9017-420A-97D0-A1483BED16EB}" type="presParOf" srcId="{A3A5ED5B-25E0-44C7-A3E5-7D1621CE52E7}" destId="{608C12E8-7CBE-44FE-BD6C-883C68FE558B}" srcOrd="0" destOrd="0" presId="urn:microsoft.com/office/officeart/2005/8/layout/process1"/>
    <dgm:cxn modelId="{477924C7-5BAC-4BDD-90DF-A97B9BB594E0}" type="presParOf" srcId="{767DE92A-21EB-4EBA-9D01-B4FF0F40751C}" destId="{BDF8B376-2474-46AA-9CAE-858B4F29EFD0}" srcOrd="2" destOrd="0" presId="urn:microsoft.com/office/officeart/2005/8/layout/process1"/>
    <dgm:cxn modelId="{1C1356A4-950F-4DA6-9245-3D9E843C4520}" type="presParOf" srcId="{767DE92A-21EB-4EBA-9D01-B4FF0F40751C}" destId="{D851BA66-165D-4F4C-8B51-C389358694B7}" srcOrd="3" destOrd="0" presId="urn:microsoft.com/office/officeart/2005/8/layout/process1"/>
    <dgm:cxn modelId="{316EEDE3-497F-4A43-92F2-3A7207309D44}" type="presParOf" srcId="{D851BA66-165D-4F4C-8B51-C389358694B7}" destId="{F00511EB-9925-4C0C-A45E-C9E7BAF947D7}" srcOrd="0" destOrd="0" presId="urn:microsoft.com/office/officeart/2005/8/layout/process1"/>
    <dgm:cxn modelId="{7ECDAA04-2E5B-4F5F-AFF8-DD89EB250D14}" type="presParOf" srcId="{767DE92A-21EB-4EBA-9D01-B4FF0F40751C}" destId="{97A834DA-7580-4D1B-AD59-758C92B21F9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A4EC943-FCC3-4CA0-AEBB-5825138E44A5}"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GB"/>
        </a:p>
      </dgm:t>
    </dgm:pt>
    <dgm:pt modelId="{06CB2327-FE9E-4679-80A3-A6BE850FEC97}">
      <dgm:prSet phldrT="[Texto]"/>
      <dgm:spPr>
        <a:solidFill>
          <a:schemeClr val="accent1">
            <a:lumMod val="50000"/>
          </a:schemeClr>
        </a:solidFill>
      </dgm:spPr>
      <dgm:t>
        <a:bodyPr/>
        <a:lstStyle/>
        <a:p>
          <a:r>
            <a:rPr lang="en-GB" dirty="0" smtClean="0">
              <a:solidFill>
                <a:schemeClr val="bg1"/>
              </a:solidFill>
              <a:latin typeface="LM Roman 12" panose="00000500000000000000" pitchFamily="50" charset="0"/>
            </a:rPr>
            <a:t>Solver</a:t>
          </a:r>
          <a:endParaRPr lang="en-GB" dirty="0">
            <a:solidFill>
              <a:schemeClr val="bg1"/>
            </a:solidFill>
            <a:latin typeface="LM Roman 12" panose="00000500000000000000" pitchFamily="50" charset="0"/>
          </a:endParaRPr>
        </a:p>
      </dgm:t>
    </dgm:pt>
    <dgm:pt modelId="{D3691E24-D974-4558-BEB0-C08D8587497C}" type="parTrans" cxnId="{EAD44DA1-1DAB-4572-B442-C27727B6E559}">
      <dgm:prSet/>
      <dgm:spPr/>
      <dgm:t>
        <a:bodyPr/>
        <a:lstStyle/>
        <a:p>
          <a:endParaRPr lang="en-GB"/>
        </a:p>
      </dgm:t>
    </dgm:pt>
    <dgm:pt modelId="{89AAE3D1-5E9A-4AF8-9886-746A44969359}" type="sibTrans" cxnId="{EAD44DA1-1DAB-4572-B442-C27727B6E559}">
      <dgm:prSet/>
      <dgm:spPr/>
      <dgm:t>
        <a:bodyPr/>
        <a:lstStyle/>
        <a:p>
          <a:endParaRPr lang="en-GB"/>
        </a:p>
      </dgm:t>
    </dgm:pt>
    <dgm:pt modelId="{46643697-6CB4-4EF6-9E07-88DA5B7F6C92}">
      <dgm:prSet phldrT="[Texto]"/>
      <dgm:spPr>
        <a:solidFill>
          <a:schemeClr val="accent1">
            <a:lumMod val="50000"/>
          </a:schemeClr>
        </a:solidFill>
      </dgm:spPr>
      <dgm:t>
        <a:bodyPr/>
        <a:lstStyle/>
        <a:p>
          <a:r>
            <a:rPr lang="en-GB" b="1" dirty="0" smtClean="0">
              <a:solidFill>
                <a:schemeClr val="bg1"/>
              </a:solidFill>
              <a:latin typeface="LM Roman 12" panose="00000500000000000000" pitchFamily="50" charset="0"/>
            </a:rPr>
            <a:t>RANS</a:t>
          </a:r>
          <a:endParaRPr lang="en-GB" b="1" dirty="0">
            <a:solidFill>
              <a:schemeClr val="bg1"/>
            </a:solidFill>
            <a:latin typeface="LM Roman 12" panose="00000500000000000000" pitchFamily="50" charset="0"/>
          </a:endParaRPr>
        </a:p>
      </dgm:t>
    </dgm:pt>
    <dgm:pt modelId="{3C296D70-4570-4DE0-ADD7-DE3B975E0317}" type="parTrans" cxnId="{65F04453-76FF-43F7-BEA7-70E6C042DB80}">
      <dgm:prSet/>
      <dgm:spPr/>
      <dgm:t>
        <a:bodyPr/>
        <a:lstStyle/>
        <a:p>
          <a:endParaRPr lang="en-GB"/>
        </a:p>
      </dgm:t>
    </dgm:pt>
    <dgm:pt modelId="{2A76F7A1-BCE5-4278-89A1-F15ECE0D3DE1}" type="sibTrans" cxnId="{65F04453-76FF-43F7-BEA7-70E6C042DB80}">
      <dgm:prSet/>
      <dgm:spPr/>
      <dgm:t>
        <a:bodyPr/>
        <a:lstStyle/>
        <a:p>
          <a:endParaRPr lang="en-GB"/>
        </a:p>
      </dgm:t>
    </dgm:pt>
    <dgm:pt modelId="{AC6BF256-2F4F-4D6D-B75A-F92E2F4088F3}">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LES</a:t>
          </a:r>
          <a:endParaRPr lang="en-GB" dirty="0">
            <a:solidFill>
              <a:schemeClr val="bg1"/>
            </a:solidFill>
            <a:latin typeface="LM Roman 12" panose="00000500000000000000" pitchFamily="50" charset="0"/>
          </a:endParaRPr>
        </a:p>
      </dgm:t>
    </dgm:pt>
    <dgm:pt modelId="{99F283C5-919D-45CA-B16A-052AA5BA0220}" type="parTrans" cxnId="{041B9F6B-F934-4300-A61D-4B9C62AC9CA2}">
      <dgm:prSet/>
      <dgm:spPr/>
      <dgm:t>
        <a:bodyPr/>
        <a:lstStyle/>
        <a:p>
          <a:endParaRPr lang="en-GB"/>
        </a:p>
      </dgm:t>
    </dgm:pt>
    <dgm:pt modelId="{53EE5AF4-BF85-4303-89F3-5427423BCE7E}" type="sibTrans" cxnId="{041B9F6B-F934-4300-A61D-4B9C62AC9CA2}">
      <dgm:prSet/>
      <dgm:spPr/>
      <dgm:t>
        <a:bodyPr/>
        <a:lstStyle/>
        <a:p>
          <a:endParaRPr lang="en-GB"/>
        </a:p>
      </dgm:t>
    </dgm:pt>
    <dgm:pt modelId="{60261915-1D14-42E5-81EC-4CE50394E43A}">
      <dgm:prSet phldrT="[Texto]"/>
      <dgm:spPr>
        <a:blipFill rotWithShape="0">
          <a:blip xmlns:r="http://schemas.openxmlformats.org/officeDocument/2006/relationships" r:embed="rId1"/>
          <a:stretch>
            <a:fillRect/>
          </a:stretch>
        </a:blipFill>
      </dgm:spPr>
      <dgm:t>
        <a:bodyPr/>
        <a:lstStyle/>
        <a:p>
          <a:r>
            <a:rPr lang="en-GB">
              <a:noFill/>
            </a:rPr>
            <a:t> </a:t>
          </a:r>
        </a:p>
      </dgm:t>
    </dgm:pt>
    <dgm:pt modelId="{818F3243-F5F6-4ADA-805F-0A0A18FEFB01}" type="parTrans" cxnId="{7C2BD7E7-5303-4E54-A7D1-764C453F318A}">
      <dgm:prSet/>
      <dgm:spPr/>
      <dgm:t>
        <a:bodyPr/>
        <a:lstStyle/>
        <a:p>
          <a:endParaRPr lang="en-GB"/>
        </a:p>
      </dgm:t>
    </dgm:pt>
    <dgm:pt modelId="{B5ECB4DE-8347-4E66-8D70-5007B7D9F32A}" type="sibTrans" cxnId="{7C2BD7E7-5303-4E54-A7D1-764C453F318A}">
      <dgm:prSet/>
      <dgm:spPr/>
      <dgm:t>
        <a:bodyPr/>
        <a:lstStyle/>
        <a:p>
          <a:endParaRPr lang="en-GB"/>
        </a:p>
      </dgm:t>
    </dgm:pt>
    <dgm:pt modelId="{99684FB2-125E-4295-ABDF-723EA63424AC}">
      <dgm:prSet phldrT="[Texto]"/>
      <dgm:spPr>
        <a:solidFill>
          <a:schemeClr val="accent1">
            <a:lumMod val="50000"/>
            <a:alpha val="40000"/>
          </a:schemeClr>
        </a:solidFill>
      </dgm:spPr>
      <dgm:t>
        <a:bodyPr/>
        <a:lstStyle/>
        <a:p>
          <a:r>
            <a:rPr lang="en-GB" dirty="0" smtClean="0">
              <a:solidFill>
                <a:schemeClr val="bg1"/>
              </a:solidFill>
              <a:latin typeface="LM Roman 12" panose="00000500000000000000" pitchFamily="50" charset="0"/>
            </a:rPr>
            <a:t>DNS</a:t>
          </a:r>
          <a:endParaRPr lang="en-GB" dirty="0">
            <a:solidFill>
              <a:schemeClr val="bg1"/>
            </a:solidFill>
            <a:latin typeface="LM Roman 12" panose="00000500000000000000" pitchFamily="50" charset="0"/>
          </a:endParaRPr>
        </a:p>
      </dgm:t>
    </dgm:pt>
    <dgm:pt modelId="{F76BCE16-0B77-4840-AD4E-81D996055DFE}" type="parTrans" cxnId="{86151960-13C0-4D08-895E-7858E14CBCDD}">
      <dgm:prSet/>
      <dgm:spPr/>
      <dgm:t>
        <a:bodyPr/>
        <a:lstStyle/>
        <a:p>
          <a:endParaRPr lang="en-GB"/>
        </a:p>
      </dgm:t>
    </dgm:pt>
    <dgm:pt modelId="{28C04C1C-DB39-4F78-84D6-AC012E5A4547}" type="sibTrans" cxnId="{86151960-13C0-4D08-895E-7858E14CBCDD}">
      <dgm:prSet/>
      <dgm:spPr/>
      <dgm:t>
        <a:bodyPr/>
        <a:lstStyle/>
        <a:p>
          <a:endParaRPr lang="en-GB"/>
        </a:p>
      </dgm:t>
    </dgm:pt>
    <dgm:pt modelId="{6561C9EB-269D-403D-BAFE-0EA95949B964}">
      <dgm:prSet phldrT="[Texto]"/>
      <dgm:spPr>
        <a:blipFill rotWithShape="0">
          <a:blip xmlns:r="http://schemas.openxmlformats.org/officeDocument/2006/relationships" r:embed="rId2"/>
          <a:stretch>
            <a:fillRect/>
          </a:stretch>
        </a:blipFill>
      </dgm:spPr>
      <dgm:t>
        <a:bodyPr/>
        <a:lstStyle/>
        <a:p>
          <a:r>
            <a:rPr lang="en-GB">
              <a:noFill/>
            </a:rPr>
            <a:t> </a:t>
          </a:r>
        </a:p>
      </dgm:t>
    </dgm:pt>
    <dgm:pt modelId="{02960C3B-A70F-44A8-A1A7-56283DFF3BE4}" type="parTrans" cxnId="{03F30569-5D89-41EE-B96A-34BD2FE3D9DC}">
      <dgm:prSet/>
      <dgm:spPr/>
      <dgm:t>
        <a:bodyPr/>
        <a:lstStyle/>
        <a:p>
          <a:endParaRPr lang="en-GB"/>
        </a:p>
      </dgm:t>
    </dgm:pt>
    <dgm:pt modelId="{41B6CDC1-92A1-4B39-901C-A3EC7790BF44}" type="sibTrans" cxnId="{03F30569-5D89-41EE-B96A-34BD2FE3D9DC}">
      <dgm:prSet/>
      <dgm:spPr/>
      <dgm:t>
        <a:bodyPr/>
        <a:lstStyle/>
        <a:p>
          <a:endParaRPr lang="en-GB"/>
        </a:p>
      </dgm:t>
    </dgm:pt>
    <dgm:pt modelId="{36DE412A-60E7-464C-BF82-09A18373F97E}">
      <dgm:prSet phldrT="[Texto]"/>
      <dgm:spPr>
        <a:blipFill rotWithShape="0">
          <a:blip xmlns:r="http://schemas.openxmlformats.org/officeDocument/2006/relationships" r:embed="rId3"/>
          <a:stretch>
            <a:fillRect/>
          </a:stretch>
        </a:blipFill>
      </dgm:spPr>
      <dgm:t>
        <a:bodyPr/>
        <a:lstStyle/>
        <a:p>
          <a:r>
            <a:rPr lang="en-GB">
              <a:noFill/>
            </a:rPr>
            <a:t> </a:t>
          </a:r>
        </a:p>
      </dgm:t>
    </dgm:pt>
    <dgm:pt modelId="{BAA57714-47C5-4BCC-9750-4454688BA48F}" type="parTrans" cxnId="{4D3CF1DC-6CD4-4D8C-A548-408BA64A4C83}">
      <dgm:prSet/>
      <dgm:spPr/>
      <dgm:t>
        <a:bodyPr/>
        <a:lstStyle/>
        <a:p>
          <a:endParaRPr lang="en-GB"/>
        </a:p>
      </dgm:t>
    </dgm:pt>
    <dgm:pt modelId="{9B3678F0-F911-48F4-97F8-C56ED5AEB8B9}" type="sibTrans" cxnId="{4D3CF1DC-6CD4-4D8C-A548-408BA64A4C83}">
      <dgm:prSet/>
      <dgm:spPr/>
      <dgm:t>
        <a:bodyPr/>
        <a:lstStyle/>
        <a:p>
          <a:endParaRPr lang="en-GB"/>
        </a:p>
      </dgm:t>
    </dgm:pt>
    <dgm:pt modelId="{9D85E518-45EC-4057-9B9E-87572B864873}" type="pres">
      <dgm:prSet presAssocID="{7A4EC943-FCC3-4CA0-AEBB-5825138E44A5}" presName="hierChild1" presStyleCnt="0">
        <dgm:presLayoutVars>
          <dgm:orgChart val="1"/>
          <dgm:chPref val="1"/>
          <dgm:dir/>
          <dgm:animOne val="branch"/>
          <dgm:animLvl val="lvl"/>
          <dgm:resizeHandles/>
        </dgm:presLayoutVars>
      </dgm:prSet>
      <dgm:spPr/>
    </dgm:pt>
    <dgm:pt modelId="{C2DE4FFA-C7D7-4ABC-94FE-B1E93AD6F9E8}" type="pres">
      <dgm:prSet presAssocID="{06CB2327-FE9E-4679-80A3-A6BE850FEC97}" presName="hierRoot1" presStyleCnt="0">
        <dgm:presLayoutVars>
          <dgm:hierBranch val="init"/>
        </dgm:presLayoutVars>
      </dgm:prSet>
      <dgm:spPr/>
    </dgm:pt>
    <dgm:pt modelId="{0A9BD027-74F9-43F9-B47E-6AF8CB8BBB14}" type="pres">
      <dgm:prSet presAssocID="{06CB2327-FE9E-4679-80A3-A6BE850FEC97}" presName="rootComposite1" presStyleCnt="0"/>
      <dgm:spPr/>
    </dgm:pt>
    <dgm:pt modelId="{C5DA30F3-99D5-4C52-B79C-DF8C99B03B39}" type="pres">
      <dgm:prSet presAssocID="{06CB2327-FE9E-4679-80A3-A6BE850FEC97}" presName="rootText1" presStyleLbl="node0" presStyleIdx="0" presStyleCnt="1">
        <dgm:presLayoutVars>
          <dgm:chPref val="3"/>
        </dgm:presLayoutVars>
      </dgm:prSet>
      <dgm:spPr/>
      <dgm:t>
        <a:bodyPr/>
        <a:lstStyle/>
        <a:p>
          <a:endParaRPr lang="en-GB"/>
        </a:p>
      </dgm:t>
    </dgm:pt>
    <dgm:pt modelId="{F3830958-7B71-4049-85FA-AB3626C46F1C}" type="pres">
      <dgm:prSet presAssocID="{06CB2327-FE9E-4679-80A3-A6BE850FEC97}" presName="rootConnector1" presStyleLbl="node1" presStyleIdx="0" presStyleCnt="0"/>
      <dgm:spPr/>
    </dgm:pt>
    <dgm:pt modelId="{F98207F3-0AA0-4DD0-9A95-ACCE3A6E21DB}" type="pres">
      <dgm:prSet presAssocID="{06CB2327-FE9E-4679-80A3-A6BE850FEC97}" presName="hierChild2" presStyleCnt="0"/>
      <dgm:spPr/>
    </dgm:pt>
    <dgm:pt modelId="{1F2DA453-33AD-4F97-B177-307855DDAE45}" type="pres">
      <dgm:prSet presAssocID="{3C296D70-4570-4DE0-ADD7-DE3B975E0317}" presName="Name64" presStyleLbl="parChTrans1D2" presStyleIdx="0" presStyleCnt="3"/>
      <dgm:spPr/>
    </dgm:pt>
    <dgm:pt modelId="{009DCE88-B9FA-4AFD-BEBE-67BDF3980107}" type="pres">
      <dgm:prSet presAssocID="{46643697-6CB4-4EF6-9E07-88DA5B7F6C92}" presName="hierRoot2" presStyleCnt="0">
        <dgm:presLayoutVars>
          <dgm:hierBranch val="init"/>
        </dgm:presLayoutVars>
      </dgm:prSet>
      <dgm:spPr/>
    </dgm:pt>
    <dgm:pt modelId="{DD8C12CE-9247-4F9F-B87B-A729EB016319}" type="pres">
      <dgm:prSet presAssocID="{46643697-6CB4-4EF6-9E07-88DA5B7F6C92}" presName="rootComposite" presStyleCnt="0"/>
      <dgm:spPr/>
    </dgm:pt>
    <dgm:pt modelId="{4804C53E-4905-4D4D-B004-A819BC7943C0}" type="pres">
      <dgm:prSet presAssocID="{46643697-6CB4-4EF6-9E07-88DA5B7F6C92}" presName="rootText" presStyleLbl="node2" presStyleIdx="0" presStyleCnt="3">
        <dgm:presLayoutVars>
          <dgm:chPref val="3"/>
        </dgm:presLayoutVars>
      </dgm:prSet>
      <dgm:spPr/>
      <dgm:t>
        <a:bodyPr/>
        <a:lstStyle/>
        <a:p>
          <a:endParaRPr lang="en-GB"/>
        </a:p>
      </dgm:t>
    </dgm:pt>
    <dgm:pt modelId="{7F247400-54B0-4D2D-A58A-9A1E71D326E1}" type="pres">
      <dgm:prSet presAssocID="{46643697-6CB4-4EF6-9E07-88DA5B7F6C92}" presName="rootConnector" presStyleLbl="node2" presStyleIdx="0" presStyleCnt="3"/>
      <dgm:spPr/>
    </dgm:pt>
    <dgm:pt modelId="{99AC577E-7603-4208-BE78-E6A35569F4D6}" type="pres">
      <dgm:prSet presAssocID="{46643697-6CB4-4EF6-9E07-88DA5B7F6C92}" presName="hierChild4" presStyleCnt="0"/>
      <dgm:spPr/>
    </dgm:pt>
    <dgm:pt modelId="{2DBEFF05-7A8D-4827-ADC9-84EDD3FBFCC5}" type="pres">
      <dgm:prSet presAssocID="{818F3243-F5F6-4ADA-805F-0A0A18FEFB01}" presName="Name64" presStyleLbl="parChTrans1D3" presStyleIdx="0" presStyleCnt="3"/>
      <dgm:spPr/>
    </dgm:pt>
    <dgm:pt modelId="{BCE74D90-1F6D-4690-A21A-23DF8FFCD6FF}" type="pres">
      <dgm:prSet presAssocID="{60261915-1D14-42E5-81EC-4CE50394E43A}" presName="hierRoot2" presStyleCnt="0">
        <dgm:presLayoutVars>
          <dgm:hierBranch val="init"/>
        </dgm:presLayoutVars>
      </dgm:prSet>
      <dgm:spPr/>
    </dgm:pt>
    <dgm:pt modelId="{028C6773-0C07-4907-85C5-A1A5AD2978B1}" type="pres">
      <dgm:prSet presAssocID="{60261915-1D14-42E5-81EC-4CE50394E43A}" presName="rootComposite" presStyleCnt="0"/>
      <dgm:spPr/>
    </dgm:pt>
    <dgm:pt modelId="{AD48F8FA-8839-4FDA-968E-095B6A595B82}" type="pres">
      <dgm:prSet presAssocID="{60261915-1D14-42E5-81EC-4CE50394E43A}" presName="rootText" presStyleLbl="node3" presStyleIdx="0" presStyleCnt="3">
        <dgm:presLayoutVars>
          <dgm:chPref val="3"/>
        </dgm:presLayoutVars>
      </dgm:prSet>
      <dgm:spPr/>
      <dgm:t>
        <a:bodyPr/>
        <a:lstStyle/>
        <a:p>
          <a:endParaRPr lang="en-GB"/>
        </a:p>
      </dgm:t>
    </dgm:pt>
    <dgm:pt modelId="{032947F6-AAD0-430A-AF42-FB0515C8F18E}" type="pres">
      <dgm:prSet presAssocID="{60261915-1D14-42E5-81EC-4CE50394E43A}" presName="rootConnector" presStyleLbl="node3" presStyleIdx="0" presStyleCnt="3"/>
      <dgm:spPr/>
    </dgm:pt>
    <dgm:pt modelId="{5C4EF0FE-03CC-496D-9599-8BA0DC74C849}" type="pres">
      <dgm:prSet presAssocID="{60261915-1D14-42E5-81EC-4CE50394E43A}" presName="hierChild4" presStyleCnt="0"/>
      <dgm:spPr/>
    </dgm:pt>
    <dgm:pt modelId="{2519C043-4C5D-4671-B5C4-CB1EC599C91C}" type="pres">
      <dgm:prSet presAssocID="{60261915-1D14-42E5-81EC-4CE50394E43A}" presName="hierChild5" presStyleCnt="0"/>
      <dgm:spPr/>
    </dgm:pt>
    <dgm:pt modelId="{92EFDD73-7B8B-4A01-B086-BE4978CC478E}" type="pres">
      <dgm:prSet presAssocID="{02960C3B-A70F-44A8-A1A7-56283DFF3BE4}" presName="Name64" presStyleLbl="parChTrans1D3" presStyleIdx="1" presStyleCnt="3"/>
      <dgm:spPr/>
    </dgm:pt>
    <dgm:pt modelId="{A280DDA0-BA3A-4999-B5DE-FFE10BC7625C}" type="pres">
      <dgm:prSet presAssocID="{6561C9EB-269D-403D-BAFE-0EA95949B964}" presName="hierRoot2" presStyleCnt="0">
        <dgm:presLayoutVars>
          <dgm:hierBranch val="init"/>
        </dgm:presLayoutVars>
      </dgm:prSet>
      <dgm:spPr/>
    </dgm:pt>
    <dgm:pt modelId="{707B97A0-7D1F-47E1-8E4B-B8362228C650}" type="pres">
      <dgm:prSet presAssocID="{6561C9EB-269D-403D-BAFE-0EA95949B964}" presName="rootComposite" presStyleCnt="0"/>
      <dgm:spPr/>
    </dgm:pt>
    <dgm:pt modelId="{D32D8EF5-CF71-440B-AE70-B67F01546676}" type="pres">
      <dgm:prSet presAssocID="{6561C9EB-269D-403D-BAFE-0EA95949B964}" presName="rootText" presStyleLbl="node3" presStyleIdx="1" presStyleCnt="3">
        <dgm:presLayoutVars>
          <dgm:chPref val="3"/>
        </dgm:presLayoutVars>
      </dgm:prSet>
      <dgm:spPr/>
      <dgm:t>
        <a:bodyPr/>
        <a:lstStyle/>
        <a:p>
          <a:endParaRPr lang="en-GB"/>
        </a:p>
      </dgm:t>
    </dgm:pt>
    <dgm:pt modelId="{D467BCC0-B304-41DF-9139-C1304BE0FA4B}" type="pres">
      <dgm:prSet presAssocID="{6561C9EB-269D-403D-BAFE-0EA95949B964}" presName="rootConnector" presStyleLbl="node3" presStyleIdx="1" presStyleCnt="3"/>
      <dgm:spPr/>
    </dgm:pt>
    <dgm:pt modelId="{E7DFD740-5B28-42F2-AA3B-BDEC5A3935F7}" type="pres">
      <dgm:prSet presAssocID="{6561C9EB-269D-403D-BAFE-0EA95949B964}" presName="hierChild4" presStyleCnt="0"/>
      <dgm:spPr/>
    </dgm:pt>
    <dgm:pt modelId="{22EC767D-9604-450F-8951-31CB1B981237}" type="pres">
      <dgm:prSet presAssocID="{6561C9EB-269D-403D-BAFE-0EA95949B964}" presName="hierChild5" presStyleCnt="0"/>
      <dgm:spPr/>
    </dgm:pt>
    <dgm:pt modelId="{CC16536F-8001-413C-80DD-A6A30CEF795F}" type="pres">
      <dgm:prSet presAssocID="{BAA57714-47C5-4BCC-9750-4454688BA48F}" presName="Name64" presStyleLbl="parChTrans1D3" presStyleIdx="2" presStyleCnt="3"/>
      <dgm:spPr/>
    </dgm:pt>
    <dgm:pt modelId="{CD965A34-926D-41DF-B89B-F1AEC3040F64}" type="pres">
      <dgm:prSet presAssocID="{36DE412A-60E7-464C-BF82-09A18373F97E}" presName="hierRoot2" presStyleCnt="0">
        <dgm:presLayoutVars>
          <dgm:hierBranch val="init"/>
        </dgm:presLayoutVars>
      </dgm:prSet>
      <dgm:spPr/>
    </dgm:pt>
    <dgm:pt modelId="{FBEB2A32-3B44-4216-B039-17B7CB9F8627}" type="pres">
      <dgm:prSet presAssocID="{36DE412A-60E7-464C-BF82-09A18373F97E}" presName="rootComposite" presStyleCnt="0"/>
      <dgm:spPr/>
    </dgm:pt>
    <dgm:pt modelId="{690C8F46-5CA4-4350-9C7A-8E5B2FCDFF53}" type="pres">
      <dgm:prSet presAssocID="{36DE412A-60E7-464C-BF82-09A18373F97E}" presName="rootText" presStyleLbl="node3" presStyleIdx="2" presStyleCnt="3">
        <dgm:presLayoutVars>
          <dgm:chPref val="3"/>
        </dgm:presLayoutVars>
      </dgm:prSet>
      <dgm:spPr/>
      <dgm:t>
        <a:bodyPr/>
        <a:lstStyle/>
        <a:p>
          <a:endParaRPr lang="en-GB"/>
        </a:p>
      </dgm:t>
    </dgm:pt>
    <dgm:pt modelId="{3A5BEF59-6ECA-440D-8695-3C968078E486}" type="pres">
      <dgm:prSet presAssocID="{36DE412A-60E7-464C-BF82-09A18373F97E}" presName="rootConnector" presStyleLbl="node3" presStyleIdx="2" presStyleCnt="3"/>
      <dgm:spPr/>
    </dgm:pt>
    <dgm:pt modelId="{356CF738-BBE8-4B25-97D8-BF9418F01DAF}" type="pres">
      <dgm:prSet presAssocID="{36DE412A-60E7-464C-BF82-09A18373F97E}" presName="hierChild4" presStyleCnt="0"/>
      <dgm:spPr/>
    </dgm:pt>
    <dgm:pt modelId="{04EDFCDE-AA66-4F3D-82CC-17FA7D1C55E9}" type="pres">
      <dgm:prSet presAssocID="{36DE412A-60E7-464C-BF82-09A18373F97E}" presName="hierChild5" presStyleCnt="0"/>
      <dgm:spPr/>
    </dgm:pt>
    <dgm:pt modelId="{7BB78DE8-5483-43C9-940F-F4ABD1485CA1}" type="pres">
      <dgm:prSet presAssocID="{46643697-6CB4-4EF6-9E07-88DA5B7F6C92}" presName="hierChild5" presStyleCnt="0"/>
      <dgm:spPr/>
    </dgm:pt>
    <dgm:pt modelId="{DA17C4E0-23D0-4A2F-8DEE-FCDA6EB8A3B0}" type="pres">
      <dgm:prSet presAssocID="{99F283C5-919D-45CA-B16A-052AA5BA0220}" presName="Name64" presStyleLbl="parChTrans1D2" presStyleIdx="1" presStyleCnt="3"/>
      <dgm:spPr/>
    </dgm:pt>
    <dgm:pt modelId="{8C954A80-AA6F-4489-B98C-8FA8658A80CC}" type="pres">
      <dgm:prSet presAssocID="{AC6BF256-2F4F-4D6D-B75A-F92E2F4088F3}" presName="hierRoot2" presStyleCnt="0">
        <dgm:presLayoutVars>
          <dgm:hierBranch val="init"/>
        </dgm:presLayoutVars>
      </dgm:prSet>
      <dgm:spPr/>
    </dgm:pt>
    <dgm:pt modelId="{96DEA06B-2BF5-4EDB-B5E9-8A1A8B598B6A}" type="pres">
      <dgm:prSet presAssocID="{AC6BF256-2F4F-4D6D-B75A-F92E2F4088F3}" presName="rootComposite" presStyleCnt="0"/>
      <dgm:spPr/>
    </dgm:pt>
    <dgm:pt modelId="{45D8C32A-BE26-40F9-96A1-42A565A1CA66}" type="pres">
      <dgm:prSet presAssocID="{AC6BF256-2F4F-4D6D-B75A-F92E2F4088F3}" presName="rootText" presStyleLbl="node2" presStyleIdx="1" presStyleCnt="3">
        <dgm:presLayoutVars>
          <dgm:chPref val="3"/>
        </dgm:presLayoutVars>
      </dgm:prSet>
      <dgm:spPr/>
    </dgm:pt>
    <dgm:pt modelId="{AB62EEC9-65CA-4631-9717-4CF86D73CC2D}" type="pres">
      <dgm:prSet presAssocID="{AC6BF256-2F4F-4D6D-B75A-F92E2F4088F3}" presName="rootConnector" presStyleLbl="node2" presStyleIdx="1" presStyleCnt="3"/>
      <dgm:spPr/>
    </dgm:pt>
    <dgm:pt modelId="{2782318B-13EC-4AE7-A5D9-5F405227E62B}" type="pres">
      <dgm:prSet presAssocID="{AC6BF256-2F4F-4D6D-B75A-F92E2F4088F3}" presName="hierChild4" presStyleCnt="0"/>
      <dgm:spPr/>
    </dgm:pt>
    <dgm:pt modelId="{8382D50E-92D5-4C11-926B-C59D79CEF39A}" type="pres">
      <dgm:prSet presAssocID="{AC6BF256-2F4F-4D6D-B75A-F92E2F4088F3}" presName="hierChild5" presStyleCnt="0"/>
      <dgm:spPr/>
    </dgm:pt>
    <dgm:pt modelId="{2657AB8C-B721-447A-928C-FCE639EDD21E}" type="pres">
      <dgm:prSet presAssocID="{F76BCE16-0B77-4840-AD4E-81D996055DFE}" presName="Name64" presStyleLbl="parChTrans1D2" presStyleIdx="2" presStyleCnt="3"/>
      <dgm:spPr/>
    </dgm:pt>
    <dgm:pt modelId="{7773F99B-93A3-4246-BFE6-12BAFB824F82}" type="pres">
      <dgm:prSet presAssocID="{99684FB2-125E-4295-ABDF-723EA63424AC}" presName="hierRoot2" presStyleCnt="0">
        <dgm:presLayoutVars>
          <dgm:hierBranch val="init"/>
        </dgm:presLayoutVars>
      </dgm:prSet>
      <dgm:spPr/>
    </dgm:pt>
    <dgm:pt modelId="{B37991E2-7F7D-4E7E-A58D-B9CC2B90EBE4}" type="pres">
      <dgm:prSet presAssocID="{99684FB2-125E-4295-ABDF-723EA63424AC}" presName="rootComposite" presStyleCnt="0"/>
      <dgm:spPr/>
    </dgm:pt>
    <dgm:pt modelId="{3597B15A-6413-4219-987D-6EDE090EE447}" type="pres">
      <dgm:prSet presAssocID="{99684FB2-125E-4295-ABDF-723EA63424AC}" presName="rootText" presStyleLbl="node2" presStyleIdx="2" presStyleCnt="3">
        <dgm:presLayoutVars>
          <dgm:chPref val="3"/>
        </dgm:presLayoutVars>
      </dgm:prSet>
      <dgm:spPr/>
      <dgm:t>
        <a:bodyPr/>
        <a:lstStyle/>
        <a:p>
          <a:endParaRPr lang="en-GB"/>
        </a:p>
      </dgm:t>
    </dgm:pt>
    <dgm:pt modelId="{2E547297-D107-4E81-81F5-3FF077ADEF66}" type="pres">
      <dgm:prSet presAssocID="{99684FB2-125E-4295-ABDF-723EA63424AC}" presName="rootConnector" presStyleLbl="node2" presStyleIdx="2" presStyleCnt="3"/>
      <dgm:spPr/>
    </dgm:pt>
    <dgm:pt modelId="{7A1095E5-CF31-4055-970B-5441A1BA0BDB}" type="pres">
      <dgm:prSet presAssocID="{99684FB2-125E-4295-ABDF-723EA63424AC}" presName="hierChild4" presStyleCnt="0"/>
      <dgm:spPr/>
    </dgm:pt>
    <dgm:pt modelId="{C7FED31A-2533-4C44-888B-62D109B72D50}" type="pres">
      <dgm:prSet presAssocID="{99684FB2-125E-4295-ABDF-723EA63424AC}" presName="hierChild5" presStyleCnt="0"/>
      <dgm:spPr/>
    </dgm:pt>
    <dgm:pt modelId="{8DDD0245-35D5-48E9-A67B-9474BA6DE71B}" type="pres">
      <dgm:prSet presAssocID="{06CB2327-FE9E-4679-80A3-A6BE850FEC97}" presName="hierChild3" presStyleCnt="0"/>
      <dgm:spPr/>
    </dgm:pt>
  </dgm:ptLst>
  <dgm:cxnLst>
    <dgm:cxn modelId="{65F04453-76FF-43F7-BEA7-70E6C042DB80}" srcId="{06CB2327-FE9E-4679-80A3-A6BE850FEC97}" destId="{46643697-6CB4-4EF6-9E07-88DA5B7F6C92}" srcOrd="0" destOrd="0" parTransId="{3C296D70-4570-4DE0-ADD7-DE3B975E0317}" sibTransId="{2A76F7A1-BCE5-4278-89A1-F15ECE0D3DE1}"/>
    <dgm:cxn modelId="{4D3CF1DC-6CD4-4D8C-A548-408BA64A4C83}" srcId="{46643697-6CB4-4EF6-9E07-88DA5B7F6C92}" destId="{36DE412A-60E7-464C-BF82-09A18373F97E}" srcOrd="2" destOrd="0" parTransId="{BAA57714-47C5-4BCC-9750-4454688BA48F}" sibTransId="{9B3678F0-F911-48F4-97F8-C56ED5AEB8B9}"/>
    <dgm:cxn modelId="{F47FF2A1-8ADE-41BE-B5DA-E3ED34020BFE}" type="presOf" srcId="{BAA57714-47C5-4BCC-9750-4454688BA48F}" destId="{CC16536F-8001-413C-80DD-A6A30CEF795F}" srcOrd="0" destOrd="0" presId="urn:microsoft.com/office/officeart/2009/3/layout/HorizontalOrganizationChart"/>
    <dgm:cxn modelId="{EF79E995-95BE-4A3B-B7F6-1DF7D410C66D}" type="presOf" srcId="{36DE412A-60E7-464C-BF82-09A18373F97E}" destId="{3A5BEF59-6ECA-440D-8695-3C968078E486}" srcOrd="1" destOrd="0" presId="urn:microsoft.com/office/officeart/2009/3/layout/HorizontalOrganizationChart"/>
    <dgm:cxn modelId="{11887171-2456-4C6C-8C61-E36AA8ECBD5D}" type="presOf" srcId="{02960C3B-A70F-44A8-A1A7-56283DFF3BE4}" destId="{92EFDD73-7B8B-4A01-B086-BE4978CC478E}" srcOrd="0" destOrd="0" presId="urn:microsoft.com/office/officeart/2009/3/layout/HorizontalOrganizationChart"/>
    <dgm:cxn modelId="{CD0D5812-9354-478E-AA10-F39484A4F9AF}" type="presOf" srcId="{06CB2327-FE9E-4679-80A3-A6BE850FEC97}" destId="{F3830958-7B71-4049-85FA-AB3626C46F1C}" srcOrd="1" destOrd="0" presId="urn:microsoft.com/office/officeart/2009/3/layout/HorizontalOrganizationChart"/>
    <dgm:cxn modelId="{B069C1C6-63E5-4B9E-A94C-0683DDCD151A}" type="presOf" srcId="{60261915-1D14-42E5-81EC-4CE50394E43A}" destId="{AD48F8FA-8839-4FDA-968E-095B6A595B82}" srcOrd="0" destOrd="0" presId="urn:microsoft.com/office/officeart/2009/3/layout/HorizontalOrganizationChart"/>
    <dgm:cxn modelId="{C9677217-D6E2-4082-BD1B-1A5B76B0FD83}" type="presOf" srcId="{99F283C5-919D-45CA-B16A-052AA5BA0220}" destId="{DA17C4E0-23D0-4A2F-8DEE-FCDA6EB8A3B0}" srcOrd="0" destOrd="0" presId="urn:microsoft.com/office/officeart/2009/3/layout/HorizontalOrganizationChart"/>
    <dgm:cxn modelId="{F4CFB78D-4A5B-4A43-BBA3-45E5FF60950F}" type="presOf" srcId="{99684FB2-125E-4295-ABDF-723EA63424AC}" destId="{3597B15A-6413-4219-987D-6EDE090EE447}" srcOrd="0" destOrd="0" presId="urn:microsoft.com/office/officeart/2009/3/layout/HorizontalOrganizationChart"/>
    <dgm:cxn modelId="{98A2C66F-7ABE-482A-ADC1-9E59904720D9}" type="presOf" srcId="{6561C9EB-269D-403D-BAFE-0EA95949B964}" destId="{D467BCC0-B304-41DF-9139-C1304BE0FA4B}" srcOrd="1" destOrd="0" presId="urn:microsoft.com/office/officeart/2009/3/layout/HorizontalOrganizationChart"/>
    <dgm:cxn modelId="{878CF710-4916-4E00-80F9-73FC380E552B}" type="presOf" srcId="{60261915-1D14-42E5-81EC-4CE50394E43A}" destId="{032947F6-AAD0-430A-AF42-FB0515C8F18E}" srcOrd="1" destOrd="0" presId="urn:microsoft.com/office/officeart/2009/3/layout/HorizontalOrganizationChart"/>
    <dgm:cxn modelId="{0DDA3C74-776F-4C18-824D-50BA615FDF1C}" type="presOf" srcId="{7A4EC943-FCC3-4CA0-AEBB-5825138E44A5}" destId="{9D85E518-45EC-4057-9B9E-87572B864873}" srcOrd="0" destOrd="0" presId="urn:microsoft.com/office/officeart/2009/3/layout/HorizontalOrganizationChart"/>
    <dgm:cxn modelId="{86151960-13C0-4D08-895E-7858E14CBCDD}" srcId="{06CB2327-FE9E-4679-80A3-A6BE850FEC97}" destId="{99684FB2-125E-4295-ABDF-723EA63424AC}" srcOrd="2" destOrd="0" parTransId="{F76BCE16-0B77-4840-AD4E-81D996055DFE}" sibTransId="{28C04C1C-DB39-4F78-84D6-AC012E5A4547}"/>
    <dgm:cxn modelId="{03F30569-5D89-41EE-B96A-34BD2FE3D9DC}" srcId="{46643697-6CB4-4EF6-9E07-88DA5B7F6C92}" destId="{6561C9EB-269D-403D-BAFE-0EA95949B964}" srcOrd="1" destOrd="0" parTransId="{02960C3B-A70F-44A8-A1A7-56283DFF3BE4}" sibTransId="{41B6CDC1-92A1-4B39-901C-A3EC7790BF44}"/>
    <dgm:cxn modelId="{DF1F009D-FB4A-449E-8B84-C7B5A65CF62D}" type="presOf" srcId="{6561C9EB-269D-403D-BAFE-0EA95949B964}" destId="{D32D8EF5-CF71-440B-AE70-B67F01546676}" srcOrd="0" destOrd="0" presId="urn:microsoft.com/office/officeart/2009/3/layout/HorizontalOrganizationChart"/>
    <dgm:cxn modelId="{740078D0-0F5A-49B9-BC7E-3DCFCD2FDFC9}" type="presOf" srcId="{F76BCE16-0B77-4840-AD4E-81D996055DFE}" destId="{2657AB8C-B721-447A-928C-FCE639EDD21E}" srcOrd="0" destOrd="0" presId="urn:microsoft.com/office/officeart/2009/3/layout/HorizontalOrganizationChart"/>
    <dgm:cxn modelId="{5F41E649-450C-4777-95AB-1218E761F4B9}" type="presOf" srcId="{AC6BF256-2F4F-4D6D-B75A-F92E2F4088F3}" destId="{AB62EEC9-65CA-4631-9717-4CF86D73CC2D}" srcOrd="1" destOrd="0" presId="urn:microsoft.com/office/officeart/2009/3/layout/HorizontalOrganizationChart"/>
    <dgm:cxn modelId="{FD2A4A16-7E3F-4909-8341-057E70CAACDC}" type="presOf" srcId="{AC6BF256-2F4F-4D6D-B75A-F92E2F4088F3}" destId="{45D8C32A-BE26-40F9-96A1-42A565A1CA66}" srcOrd="0" destOrd="0" presId="urn:microsoft.com/office/officeart/2009/3/layout/HorizontalOrganizationChart"/>
    <dgm:cxn modelId="{89E0569B-CFEF-4A81-B8F9-402BF261E809}" type="presOf" srcId="{99684FB2-125E-4295-ABDF-723EA63424AC}" destId="{2E547297-D107-4E81-81F5-3FF077ADEF66}" srcOrd="1" destOrd="0" presId="urn:microsoft.com/office/officeart/2009/3/layout/HorizontalOrganizationChart"/>
    <dgm:cxn modelId="{0B584590-8D25-415B-8C71-4E39AD237543}" type="presOf" srcId="{46643697-6CB4-4EF6-9E07-88DA5B7F6C92}" destId="{4804C53E-4905-4D4D-B004-A819BC7943C0}" srcOrd="0" destOrd="0" presId="urn:microsoft.com/office/officeart/2009/3/layout/HorizontalOrganizationChart"/>
    <dgm:cxn modelId="{FF4A1B76-BCC9-4DD7-B698-8188F9164D28}" type="presOf" srcId="{36DE412A-60E7-464C-BF82-09A18373F97E}" destId="{690C8F46-5CA4-4350-9C7A-8E5B2FCDFF53}" srcOrd="0" destOrd="0" presId="urn:microsoft.com/office/officeart/2009/3/layout/HorizontalOrganizationChart"/>
    <dgm:cxn modelId="{5A5EC0C7-DBF5-443E-9CD5-A64622CC492E}" type="presOf" srcId="{3C296D70-4570-4DE0-ADD7-DE3B975E0317}" destId="{1F2DA453-33AD-4F97-B177-307855DDAE45}" srcOrd="0" destOrd="0" presId="urn:microsoft.com/office/officeart/2009/3/layout/HorizontalOrganizationChart"/>
    <dgm:cxn modelId="{A8207678-9346-4B98-A1F2-12CB2D2D116D}" type="presOf" srcId="{818F3243-F5F6-4ADA-805F-0A0A18FEFB01}" destId="{2DBEFF05-7A8D-4827-ADC9-84EDD3FBFCC5}" srcOrd="0" destOrd="0" presId="urn:microsoft.com/office/officeart/2009/3/layout/HorizontalOrganizationChart"/>
    <dgm:cxn modelId="{EAD44DA1-1DAB-4572-B442-C27727B6E559}" srcId="{7A4EC943-FCC3-4CA0-AEBB-5825138E44A5}" destId="{06CB2327-FE9E-4679-80A3-A6BE850FEC97}" srcOrd="0" destOrd="0" parTransId="{D3691E24-D974-4558-BEB0-C08D8587497C}" sibTransId="{89AAE3D1-5E9A-4AF8-9886-746A44969359}"/>
    <dgm:cxn modelId="{D9B3232A-7F03-4B5E-BFF1-094F06BA394F}" type="presOf" srcId="{06CB2327-FE9E-4679-80A3-A6BE850FEC97}" destId="{C5DA30F3-99D5-4C52-B79C-DF8C99B03B39}" srcOrd="0" destOrd="0" presId="urn:microsoft.com/office/officeart/2009/3/layout/HorizontalOrganizationChart"/>
    <dgm:cxn modelId="{7C2BD7E7-5303-4E54-A7D1-764C453F318A}" srcId="{46643697-6CB4-4EF6-9E07-88DA5B7F6C92}" destId="{60261915-1D14-42E5-81EC-4CE50394E43A}" srcOrd="0" destOrd="0" parTransId="{818F3243-F5F6-4ADA-805F-0A0A18FEFB01}" sibTransId="{B5ECB4DE-8347-4E66-8D70-5007B7D9F32A}"/>
    <dgm:cxn modelId="{553F4A5A-50FA-4EC9-9C10-68FFD4A7B5A7}" type="presOf" srcId="{46643697-6CB4-4EF6-9E07-88DA5B7F6C92}" destId="{7F247400-54B0-4D2D-A58A-9A1E71D326E1}" srcOrd="1" destOrd="0" presId="urn:microsoft.com/office/officeart/2009/3/layout/HorizontalOrganizationChart"/>
    <dgm:cxn modelId="{041B9F6B-F934-4300-A61D-4B9C62AC9CA2}" srcId="{06CB2327-FE9E-4679-80A3-A6BE850FEC97}" destId="{AC6BF256-2F4F-4D6D-B75A-F92E2F4088F3}" srcOrd="1" destOrd="0" parTransId="{99F283C5-919D-45CA-B16A-052AA5BA0220}" sibTransId="{53EE5AF4-BF85-4303-89F3-5427423BCE7E}"/>
    <dgm:cxn modelId="{BD71F9E7-265F-4B89-BBBC-69B4DCFD1662}" type="presParOf" srcId="{9D85E518-45EC-4057-9B9E-87572B864873}" destId="{C2DE4FFA-C7D7-4ABC-94FE-B1E93AD6F9E8}" srcOrd="0" destOrd="0" presId="urn:microsoft.com/office/officeart/2009/3/layout/HorizontalOrganizationChart"/>
    <dgm:cxn modelId="{D0F1E1EA-7D90-46B9-8BF5-B2D63C2DAFDD}" type="presParOf" srcId="{C2DE4FFA-C7D7-4ABC-94FE-B1E93AD6F9E8}" destId="{0A9BD027-74F9-43F9-B47E-6AF8CB8BBB14}" srcOrd="0" destOrd="0" presId="urn:microsoft.com/office/officeart/2009/3/layout/HorizontalOrganizationChart"/>
    <dgm:cxn modelId="{1DEAB696-D2EB-46F4-AFE5-23736EEF56D3}" type="presParOf" srcId="{0A9BD027-74F9-43F9-B47E-6AF8CB8BBB14}" destId="{C5DA30F3-99D5-4C52-B79C-DF8C99B03B39}" srcOrd="0" destOrd="0" presId="urn:microsoft.com/office/officeart/2009/3/layout/HorizontalOrganizationChart"/>
    <dgm:cxn modelId="{5870CB3A-A460-4760-97E9-C7A458714AE3}" type="presParOf" srcId="{0A9BD027-74F9-43F9-B47E-6AF8CB8BBB14}" destId="{F3830958-7B71-4049-85FA-AB3626C46F1C}" srcOrd="1" destOrd="0" presId="urn:microsoft.com/office/officeart/2009/3/layout/HorizontalOrganizationChart"/>
    <dgm:cxn modelId="{B83D577C-2226-4634-90EE-0481B7E5EDC7}" type="presParOf" srcId="{C2DE4FFA-C7D7-4ABC-94FE-B1E93AD6F9E8}" destId="{F98207F3-0AA0-4DD0-9A95-ACCE3A6E21DB}" srcOrd="1" destOrd="0" presId="urn:microsoft.com/office/officeart/2009/3/layout/HorizontalOrganizationChart"/>
    <dgm:cxn modelId="{088246F8-5850-44ED-B9C0-138E8E0E3122}" type="presParOf" srcId="{F98207F3-0AA0-4DD0-9A95-ACCE3A6E21DB}" destId="{1F2DA453-33AD-4F97-B177-307855DDAE45}" srcOrd="0" destOrd="0" presId="urn:microsoft.com/office/officeart/2009/3/layout/HorizontalOrganizationChart"/>
    <dgm:cxn modelId="{4AA46FE6-76BD-479C-B8A1-1577C4C458C5}" type="presParOf" srcId="{F98207F3-0AA0-4DD0-9A95-ACCE3A6E21DB}" destId="{009DCE88-B9FA-4AFD-BEBE-67BDF3980107}" srcOrd="1" destOrd="0" presId="urn:microsoft.com/office/officeart/2009/3/layout/HorizontalOrganizationChart"/>
    <dgm:cxn modelId="{06FBAE70-CA93-48AA-B8B1-A469F456BFBC}" type="presParOf" srcId="{009DCE88-B9FA-4AFD-BEBE-67BDF3980107}" destId="{DD8C12CE-9247-4F9F-B87B-A729EB016319}" srcOrd="0" destOrd="0" presId="urn:microsoft.com/office/officeart/2009/3/layout/HorizontalOrganizationChart"/>
    <dgm:cxn modelId="{88FEB0A5-CD4E-4344-8C0D-4F05664139E5}" type="presParOf" srcId="{DD8C12CE-9247-4F9F-B87B-A729EB016319}" destId="{4804C53E-4905-4D4D-B004-A819BC7943C0}" srcOrd="0" destOrd="0" presId="urn:microsoft.com/office/officeart/2009/3/layout/HorizontalOrganizationChart"/>
    <dgm:cxn modelId="{06DEFE7A-7595-4723-9B1F-C9AD386CB5F7}" type="presParOf" srcId="{DD8C12CE-9247-4F9F-B87B-A729EB016319}" destId="{7F247400-54B0-4D2D-A58A-9A1E71D326E1}" srcOrd="1" destOrd="0" presId="urn:microsoft.com/office/officeart/2009/3/layout/HorizontalOrganizationChart"/>
    <dgm:cxn modelId="{F6B3E63B-C693-4AFA-9A5D-B57041BF20EF}" type="presParOf" srcId="{009DCE88-B9FA-4AFD-BEBE-67BDF3980107}" destId="{99AC577E-7603-4208-BE78-E6A35569F4D6}" srcOrd="1" destOrd="0" presId="urn:microsoft.com/office/officeart/2009/3/layout/HorizontalOrganizationChart"/>
    <dgm:cxn modelId="{A779CC3E-2F20-41D3-A635-75F4F034F914}" type="presParOf" srcId="{99AC577E-7603-4208-BE78-E6A35569F4D6}" destId="{2DBEFF05-7A8D-4827-ADC9-84EDD3FBFCC5}" srcOrd="0" destOrd="0" presId="urn:microsoft.com/office/officeart/2009/3/layout/HorizontalOrganizationChart"/>
    <dgm:cxn modelId="{8B38F910-2958-430B-B45D-CBFA3A27AF49}" type="presParOf" srcId="{99AC577E-7603-4208-BE78-E6A35569F4D6}" destId="{BCE74D90-1F6D-4690-A21A-23DF8FFCD6FF}" srcOrd="1" destOrd="0" presId="urn:microsoft.com/office/officeart/2009/3/layout/HorizontalOrganizationChart"/>
    <dgm:cxn modelId="{47282696-5C47-47F9-8387-9D8756BEA760}" type="presParOf" srcId="{BCE74D90-1F6D-4690-A21A-23DF8FFCD6FF}" destId="{028C6773-0C07-4907-85C5-A1A5AD2978B1}" srcOrd="0" destOrd="0" presId="urn:microsoft.com/office/officeart/2009/3/layout/HorizontalOrganizationChart"/>
    <dgm:cxn modelId="{744CBA75-7FAE-4963-B888-E514FC54DC60}" type="presParOf" srcId="{028C6773-0C07-4907-85C5-A1A5AD2978B1}" destId="{AD48F8FA-8839-4FDA-968E-095B6A595B82}" srcOrd="0" destOrd="0" presId="urn:microsoft.com/office/officeart/2009/3/layout/HorizontalOrganizationChart"/>
    <dgm:cxn modelId="{194AA303-6336-4087-B947-AC328221A239}" type="presParOf" srcId="{028C6773-0C07-4907-85C5-A1A5AD2978B1}" destId="{032947F6-AAD0-430A-AF42-FB0515C8F18E}" srcOrd="1" destOrd="0" presId="urn:microsoft.com/office/officeart/2009/3/layout/HorizontalOrganizationChart"/>
    <dgm:cxn modelId="{3627096B-21C6-448E-B9EC-23202CBCB012}" type="presParOf" srcId="{BCE74D90-1F6D-4690-A21A-23DF8FFCD6FF}" destId="{5C4EF0FE-03CC-496D-9599-8BA0DC74C849}" srcOrd="1" destOrd="0" presId="urn:microsoft.com/office/officeart/2009/3/layout/HorizontalOrganizationChart"/>
    <dgm:cxn modelId="{139FE787-309B-4E6F-8969-91EFBB8C6A82}" type="presParOf" srcId="{BCE74D90-1F6D-4690-A21A-23DF8FFCD6FF}" destId="{2519C043-4C5D-4671-B5C4-CB1EC599C91C}" srcOrd="2" destOrd="0" presId="urn:microsoft.com/office/officeart/2009/3/layout/HorizontalOrganizationChart"/>
    <dgm:cxn modelId="{BA40FB3E-2910-4946-8742-3CC571BBE28F}" type="presParOf" srcId="{99AC577E-7603-4208-BE78-E6A35569F4D6}" destId="{92EFDD73-7B8B-4A01-B086-BE4978CC478E}" srcOrd="2" destOrd="0" presId="urn:microsoft.com/office/officeart/2009/3/layout/HorizontalOrganizationChart"/>
    <dgm:cxn modelId="{226ED7B6-C20A-4785-A534-49299BB08AC9}" type="presParOf" srcId="{99AC577E-7603-4208-BE78-E6A35569F4D6}" destId="{A280DDA0-BA3A-4999-B5DE-FFE10BC7625C}" srcOrd="3" destOrd="0" presId="urn:microsoft.com/office/officeart/2009/3/layout/HorizontalOrganizationChart"/>
    <dgm:cxn modelId="{4EC36D5A-20F3-43F3-A45A-710FFFF99924}" type="presParOf" srcId="{A280DDA0-BA3A-4999-B5DE-FFE10BC7625C}" destId="{707B97A0-7D1F-47E1-8E4B-B8362228C650}" srcOrd="0" destOrd="0" presId="urn:microsoft.com/office/officeart/2009/3/layout/HorizontalOrganizationChart"/>
    <dgm:cxn modelId="{08201ECA-68D9-4EB8-9231-FEFF3A450EBF}" type="presParOf" srcId="{707B97A0-7D1F-47E1-8E4B-B8362228C650}" destId="{D32D8EF5-CF71-440B-AE70-B67F01546676}" srcOrd="0" destOrd="0" presId="urn:microsoft.com/office/officeart/2009/3/layout/HorizontalOrganizationChart"/>
    <dgm:cxn modelId="{495AF126-3C16-4ABD-9947-17207C9E6B0E}" type="presParOf" srcId="{707B97A0-7D1F-47E1-8E4B-B8362228C650}" destId="{D467BCC0-B304-41DF-9139-C1304BE0FA4B}" srcOrd="1" destOrd="0" presId="urn:microsoft.com/office/officeart/2009/3/layout/HorizontalOrganizationChart"/>
    <dgm:cxn modelId="{32DCAD37-1354-4904-B2EE-BFB04DCD5D5E}" type="presParOf" srcId="{A280DDA0-BA3A-4999-B5DE-FFE10BC7625C}" destId="{E7DFD740-5B28-42F2-AA3B-BDEC5A3935F7}" srcOrd="1" destOrd="0" presId="urn:microsoft.com/office/officeart/2009/3/layout/HorizontalOrganizationChart"/>
    <dgm:cxn modelId="{37CCEA98-DC61-479E-BF34-E90DD7363B39}" type="presParOf" srcId="{A280DDA0-BA3A-4999-B5DE-FFE10BC7625C}" destId="{22EC767D-9604-450F-8951-31CB1B981237}" srcOrd="2" destOrd="0" presId="urn:microsoft.com/office/officeart/2009/3/layout/HorizontalOrganizationChart"/>
    <dgm:cxn modelId="{08638FCF-BDE9-41B0-AA02-8AE1CD150D15}" type="presParOf" srcId="{99AC577E-7603-4208-BE78-E6A35569F4D6}" destId="{CC16536F-8001-413C-80DD-A6A30CEF795F}" srcOrd="4" destOrd="0" presId="urn:microsoft.com/office/officeart/2009/3/layout/HorizontalOrganizationChart"/>
    <dgm:cxn modelId="{AC514607-F0A2-4832-AA23-731994577FEE}" type="presParOf" srcId="{99AC577E-7603-4208-BE78-E6A35569F4D6}" destId="{CD965A34-926D-41DF-B89B-F1AEC3040F64}" srcOrd="5" destOrd="0" presId="urn:microsoft.com/office/officeart/2009/3/layout/HorizontalOrganizationChart"/>
    <dgm:cxn modelId="{F1512AA5-71FE-4875-8756-DD7A89570FC2}" type="presParOf" srcId="{CD965A34-926D-41DF-B89B-F1AEC3040F64}" destId="{FBEB2A32-3B44-4216-B039-17B7CB9F8627}" srcOrd="0" destOrd="0" presId="urn:microsoft.com/office/officeart/2009/3/layout/HorizontalOrganizationChart"/>
    <dgm:cxn modelId="{490A9CA0-DED1-41CD-8DC2-32758655AD8A}" type="presParOf" srcId="{FBEB2A32-3B44-4216-B039-17B7CB9F8627}" destId="{690C8F46-5CA4-4350-9C7A-8E5B2FCDFF53}" srcOrd="0" destOrd="0" presId="urn:microsoft.com/office/officeart/2009/3/layout/HorizontalOrganizationChart"/>
    <dgm:cxn modelId="{30CD6F41-2F14-4CC6-80A8-2048CFD894E9}" type="presParOf" srcId="{FBEB2A32-3B44-4216-B039-17B7CB9F8627}" destId="{3A5BEF59-6ECA-440D-8695-3C968078E486}" srcOrd="1" destOrd="0" presId="urn:microsoft.com/office/officeart/2009/3/layout/HorizontalOrganizationChart"/>
    <dgm:cxn modelId="{898F1ED8-3F99-4F98-B557-F08E3DBFC2F3}" type="presParOf" srcId="{CD965A34-926D-41DF-B89B-F1AEC3040F64}" destId="{356CF738-BBE8-4B25-97D8-BF9418F01DAF}" srcOrd="1" destOrd="0" presId="urn:microsoft.com/office/officeart/2009/3/layout/HorizontalOrganizationChart"/>
    <dgm:cxn modelId="{F7C94F1E-88ED-4E8D-9B5A-139124304DF2}" type="presParOf" srcId="{CD965A34-926D-41DF-B89B-F1AEC3040F64}" destId="{04EDFCDE-AA66-4F3D-82CC-17FA7D1C55E9}" srcOrd="2" destOrd="0" presId="urn:microsoft.com/office/officeart/2009/3/layout/HorizontalOrganizationChart"/>
    <dgm:cxn modelId="{1182D08B-D444-46AD-ADE1-CEBDB9282F29}" type="presParOf" srcId="{009DCE88-B9FA-4AFD-BEBE-67BDF3980107}" destId="{7BB78DE8-5483-43C9-940F-F4ABD1485CA1}" srcOrd="2" destOrd="0" presId="urn:microsoft.com/office/officeart/2009/3/layout/HorizontalOrganizationChart"/>
    <dgm:cxn modelId="{C23A61EA-D88B-43FE-90C8-33C1DB7AB137}" type="presParOf" srcId="{F98207F3-0AA0-4DD0-9A95-ACCE3A6E21DB}" destId="{DA17C4E0-23D0-4A2F-8DEE-FCDA6EB8A3B0}" srcOrd="2" destOrd="0" presId="urn:microsoft.com/office/officeart/2009/3/layout/HorizontalOrganizationChart"/>
    <dgm:cxn modelId="{9F241077-D08E-42EF-A852-BEBCF2F90382}" type="presParOf" srcId="{F98207F3-0AA0-4DD0-9A95-ACCE3A6E21DB}" destId="{8C954A80-AA6F-4489-B98C-8FA8658A80CC}" srcOrd="3" destOrd="0" presId="urn:microsoft.com/office/officeart/2009/3/layout/HorizontalOrganizationChart"/>
    <dgm:cxn modelId="{F19A1312-C715-47F6-86DF-658EDD1C7B7C}" type="presParOf" srcId="{8C954A80-AA6F-4489-B98C-8FA8658A80CC}" destId="{96DEA06B-2BF5-4EDB-B5E9-8A1A8B598B6A}" srcOrd="0" destOrd="0" presId="urn:microsoft.com/office/officeart/2009/3/layout/HorizontalOrganizationChart"/>
    <dgm:cxn modelId="{C3EDCF6C-58F9-4C89-9CEC-9832C67C284A}" type="presParOf" srcId="{96DEA06B-2BF5-4EDB-B5E9-8A1A8B598B6A}" destId="{45D8C32A-BE26-40F9-96A1-42A565A1CA66}" srcOrd="0" destOrd="0" presId="urn:microsoft.com/office/officeart/2009/3/layout/HorizontalOrganizationChart"/>
    <dgm:cxn modelId="{C8E7638F-BB05-4E26-A02C-53F58582B102}" type="presParOf" srcId="{96DEA06B-2BF5-4EDB-B5E9-8A1A8B598B6A}" destId="{AB62EEC9-65CA-4631-9717-4CF86D73CC2D}" srcOrd="1" destOrd="0" presId="urn:microsoft.com/office/officeart/2009/3/layout/HorizontalOrganizationChart"/>
    <dgm:cxn modelId="{C4D5DEE7-3B24-4A24-B192-0230F0122AED}" type="presParOf" srcId="{8C954A80-AA6F-4489-B98C-8FA8658A80CC}" destId="{2782318B-13EC-4AE7-A5D9-5F405227E62B}" srcOrd="1" destOrd="0" presId="urn:microsoft.com/office/officeart/2009/3/layout/HorizontalOrganizationChart"/>
    <dgm:cxn modelId="{5524D509-F8BB-4DCF-A45F-ADEE2AB948A9}" type="presParOf" srcId="{8C954A80-AA6F-4489-B98C-8FA8658A80CC}" destId="{8382D50E-92D5-4C11-926B-C59D79CEF39A}" srcOrd="2" destOrd="0" presId="urn:microsoft.com/office/officeart/2009/3/layout/HorizontalOrganizationChart"/>
    <dgm:cxn modelId="{E9F2CC4F-C527-4F4B-AAE6-A46FA081D3C6}" type="presParOf" srcId="{F98207F3-0AA0-4DD0-9A95-ACCE3A6E21DB}" destId="{2657AB8C-B721-447A-928C-FCE639EDD21E}" srcOrd="4" destOrd="0" presId="urn:microsoft.com/office/officeart/2009/3/layout/HorizontalOrganizationChart"/>
    <dgm:cxn modelId="{ADBC73ED-4CA2-43A9-9A0E-DD35B1B15DF4}" type="presParOf" srcId="{F98207F3-0AA0-4DD0-9A95-ACCE3A6E21DB}" destId="{7773F99B-93A3-4246-BFE6-12BAFB824F82}" srcOrd="5" destOrd="0" presId="urn:microsoft.com/office/officeart/2009/3/layout/HorizontalOrganizationChart"/>
    <dgm:cxn modelId="{3C0EC4B8-AC58-4E50-91DD-E116332609FA}" type="presParOf" srcId="{7773F99B-93A3-4246-BFE6-12BAFB824F82}" destId="{B37991E2-7F7D-4E7E-A58D-B9CC2B90EBE4}" srcOrd="0" destOrd="0" presId="urn:microsoft.com/office/officeart/2009/3/layout/HorizontalOrganizationChart"/>
    <dgm:cxn modelId="{D7E5EC28-440F-4798-B84D-E9968800F91F}" type="presParOf" srcId="{B37991E2-7F7D-4E7E-A58D-B9CC2B90EBE4}" destId="{3597B15A-6413-4219-987D-6EDE090EE447}" srcOrd="0" destOrd="0" presId="urn:microsoft.com/office/officeart/2009/3/layout/HorizontalOrganizationChart"/>
    <dgm:cxn modelId="{76134A2B-70F7-414A-8881-EEADD531F5F6}" type="presParOf" srcId="{B37991E2-7F7D-4E7E-A58D-B9CC2B90EBE4}" destId="{2E547297-D107-4E81-81F5-3FF077ADEF66}" srcOrd="1" destOrd="0" presId="urn:microsoft.com/office/officeart/2009/3/layout/HorizontalOrganizationChart"/>
    <dgm:cxn modelId="{CF03E6F1-BFF6-4310-9F36-26CA1A6511CB}" type="presParOf" srcId="{7773F99B-93A3-4246-BFE6-12BAFB824F82}" destId="{7A1095E5-CF31-4055-970B-5441A1BA0BDB}" srcOrd="1" destOrd="0" presId="urn:microsoft.com/office/officeart/2009/3/layout/HorizontalOrganizationChart"/>
    <dgm:cxn modelId="{ED5F0A41-96D0-468F-A686-5B7B00F638EF}" type="presParOf" srcId="{7773F99B-93A3-4246-BFE6-12BAFB824F82}" destId="{C7FED31A-2533-4C44-888B-62D109B72D50}" srcOrd="2" destOrd="0" presId="urn:microsoft.com/office/officeart/2009/3/layout/HorizontalOrganizationChart"/>
    <dgm:cxn modelId="{8A7AB537-A5C9-43DB-82E8-83EB900F1D3C}" type="presParOf" srcId="{C2DE4FFA-C7D7-4ABC-94FE-B1E93AD6F9E8}" destId="{8DDD0245-35D5-48E9-A67B-9474BA6DE71B}" srcOrd="2" destOrd="0" presId="urn:microsoft.com/office/officeart/2009/3/layout/HorizontalOrganizationChar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06D38A-872F-4B4D-A804-AE898885E9A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mc:AlternateContent xmlns:mc="http://schemas.openxmlformats.org/markup-compatibility/2006" xmlns:a14="http://schemas.microsoft.com/office/drawing/2010/main">
      <mc:Choice Requires="a14">
        <dgm:pt modelId="{0E2F7876-F222-46BA-B407-44CD2BBD8FAF}">
          <dgm:prSet phldrT="[Texto]" custT="1"/>
          <dgm:spPr>
            <a:solidFill>
              <a:schemeClr val="accent1">
                <a:lumMod val="50000"/>
                <a:alpha val="90000"/>
              </a:schemeClr>
            </a:solidFill>
          </dgm:spPr>
          <dgm:t>
            <a:bodyPr/>
            <a:lstStyle/>
            <a:p>
              <a:r>
                <a:rPr lang="en-GB" sz="1400" b="1" dirty="0" smtClean="0">
                  <a:latin typeface="LM Roman 12" panose="00000500000000000000" pitchFamily="50" charset="0"/>
                </a:rPr>
                <a:t>CO</a:t>
              </a:r>
              <a:r>
                <a:rPr lang="en-GB" sz="1400" b="1" baseline="-25000" dirty="0" smtClean="0">
                  <a:latin typeface="LM Roman 12" panose="00000500000000000000" pitchFamily="50" charset="0"/>
                </a:rPr>
                <a:t>2</a:t>
              </a:r>
              <a:r>
                <a:rPr lang="en-GB" sz="1400" b="1" dirty="0" smtClean="0">
                  <a:latin typeface="LM Roman 12" panose="00000500000000000000" pitchFamily="50" charset="0"/>
                </a:rPr>
                <a:t> emissions saved</a:t>
              </a:r>
            </a:p>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240 </m:t>
                    </m:r>
                    <m:r>
                      <a:rPr lang="es-ES" sz="1400" b="0" i="1" smtClean="0">
                        <a:latin typeface="Cambria Math" panose="02040503050406030204" pitchFamily="18" charset="0"/>
                      </a:rPr>
                      <m:t>𝑘𝑔</m:t>
                    </m:r>
                    <m:r>
                      <a:rPr lang="es-ES" sz="1400" b="0" i="1" smtClean="0">
                        <a:latin typeface="Cambria Math" panose="02040503050406030204" pitchFamily="18" charset="0"/>
                      </a:rPr>
                      <m:t> </m:t>
                    </m:r>
                    <m:r>
                      <a:rPr lang="es-ES" sz="1400" b="0" i="1" smtClean="0">
                        <a:latin typeface="Cambria Math" panose="02040503050406030204" pitchFamily="18" charset="0"/>
                      </a:rPr>
                      <m:t>𝐶</m:t>
                    </m:r>
                    <m:sSub>
                      <m:sSubPr>
                        <m:ctrlPr>
                          <a:rPr lang="es-ES" sz="1400" b="0" i="1" smtClean="0">
                            <a:latin typeface="Cambria Math"/>
                          </a:rPr>
                        </m:ctrlPr>
                      </m:sSubPr>
                      <m:e>
                        <m:r>
                          <a:rPr lang="es-ES" sz="1400" b="0" i="1" smtClean="0">
                            <a:latin typeface="Cambria Math" panose="02040503050406030204" pitchFamily="18" charset="0"/>
                          </a:rPr>
                          <m:t>𝑂</m:t>
                        </m:r>
                      </m:e>
                      <m:sub>
                        <m:r>
                          <a:rPr lang="es-ES" sz="1400" b="0" i="1" smtClean="0">
                            <a:latin typeface="Cambria Math" panose="02040503050406030204" pitchFamily="18" charset="0"/>
                          </a:rPr>
                          <m:t>2</m:t>
                        </m:r>
                      </m:sub>
                    </m:sSub>
                  </m:oMath>
                </m:oMathPara>
              </a14:m>
              <a:endParaRPr lang="en-GB" sz="1200" b="0" dirty="0" smtClean="0">
                <a:latin typeface="LM Roman 12" panose="00000500000000000000" pitchFamily="50" charset="0"/>
              </a:endParaRPr>
            </a:p>
          </dgm:t>
        </dgm:pt>
      </mc:Choice>
      <mc:Fallback xmlns="">
        <dgm:pt modelId="{0E2F7876-F222-46BA-B407-44CD2BBD8FAF}">
          <dgm:prSet phldrT="[Texto]" custT="1"/>
          <dgm:spPr>
            <a:solidFill>
              <a:schemeClr val="accent1">
                <a:lumMod val="50000"/>
                <a:alpha val="90000"/>
              </a:schemeClr>
            </a:solidFill>
          </dgm:spPr>
          <dgm:t>
            <a:bodyPr/>
            <a:lstStyle/>
            <a:p>
              <a:r>
                <a:rPr lang="en-GB" sz="1400" b="1" dirty="0" smtClean="0">
                  <a:latin typeface="LM Roman 12" panose="00000500000000000000" pitchFamily="50" charset="0"/>
                </a:rPr>
                <a:t>CO</a:t>
              </a:r>
              <a:r>
                <a:rPr lang="en-GB" sz="1400" b="1" baseline="-25000" dirty="0" smtClean="0">
                  <a:latin typeface="LM Roman 12" panose="00000500000000000000" pitchFamily="50" charset="0"/>
                </a:rPr>
                <a:t>2</a:t>
              </a:r>
              <a:r>
                <a:rPr lang="en-GB" sz="1400" b="1" dirty="0" smtClean="0">
                  <a:latin typeface="LM Roman 12" panose="00000500000000000000" pitchFamily="50" charset="0"/>
                </a:rPr>
                <a:t> emissions saved</a:t>
              </a:r>
            </a:p>
            <a:p>
              <a:r>
                <a:rPr lang="es-ES" sz="1400" b="0" i="0" smtClean="0">
                  <a:latin typeface="Cambria Math" panose="02040503050406030204" pitchFamily="18" charset="0"/>
                </a:rPr>
                <a:t>240 𝑘𝑔 𝐶𝑂_2</a:t>
              </a:r>
              <a:endParaRPr lang="en-GB" sz="1200" b="0" dirty="0" smtClean="0">
                <a:latin typeface="LM Roman 12" panose="00000500000000000000" pitchFamily="50" charset="0"/>
              </a:endParaRPr>
            </a:p>
          </dgm:t>
        </dgm:pt>
      </mc:Fallback>
    </mc:AlternateContent>
    <dgm:pt modelId="{FEEFB706-89CD-4ACA-BF92-49175DF6E5FA}" type="parTrans" cxnId="{706F49C2-664F-4F2A-BE16-F0C30030DE29}">
      <dgm:prSet/>
      <dgm:spPr/>
      <dgm:t>
        <a:bodyPr/>
        <a:lstStyle/>
        <a:p>
          <a:endParaRPr lang="en-GB"/>
        </a:p>
      </dgm:t>
    </dgm:pt>
    <dgm:pt modelId="{341D5EB5-69EB-4E80-95C4-43BC0C5F13AA}" type="sibTrans" cxnId="{706F49C2-664F-4F2A-BE16-F0C30030DE29}">
      <dgm:prSet/>
      <dgm:spPr/>
      <dgm:t>
        <a:bodyPr/>
        <a:lstStyle/>
        <a:p>
          <a:endParaRPr lang="en-GB"/>
        </a:p>
      </dgm:t>
    </dgm:pt>
    <dgm:pt modelId="{1E3760C1-38ED-41FD-B97C-542D63A03D41}">
      <dgm:prSet phldrT="[Texto]"/>
      <dgm:spPr>
        <a:solidFill>
          <a:schemeClr val="accent1">
            <a:lumMod val="50000"/>
            <a:alpha val="90000"/>
          </a:schemeClr>
        </a:solidFill>
      </dgm:spPr>
      <dgm:t>
        <a:bodyPr/>
        <a:lstStyle/>
        <a:p>
          <a:r>
            <a:rPr lang="en-GB" dirty="0" smtClean="0">
              <a:latin typeface="LM Roman 12" panose="00000500000000000000" pitchFamily="50" charset="0"/>
            </a:rPr>
            <a:t>Hourly flight</a:t>
          </a:r>
          <a:endParaRPr lang="en-GB" dirty="0">
            <a:latin typeface="LM Roman 12" panose="00000500000000000000" pitchFamily="50" charset="0"/>
          </a:endParaRPr>
        </a:p>
      </dgm:t>
    </dgm:pt>
    <dgm:pt modelId="{C802EA88-8144-4274-B6FF-239C41CF6A8C}" type="parTrans" cxnId="{27CA0582-6DBE-432C-99F8-524E29A52BB6}">
      <dgm:prSet/>
      <dgm:spPr/>
      <dgm:t>
        <a:bodyPr/>
        <a:lstStyle/>
        <a:p>
          <a:endParaRPr lang="en-GB"/>
        </a:p>
      </dgm:t>
    </dgm:pt>
    <dgm:pt modelId="{56886581-CF57-42D3-9E79-07C44AD8D13D}" type="sibTrans" cxnId="{27CA0582-6DBE-432C-99F8-524E29A52BB6}">
      <dgm:prSet/>
      <dgm:spPr/>
      <dgm:t>
        <a:bodyPr/>
        <a:lstStyle/>
        <a:p>
          <a:endParaRPr lang="en-GB"/>
        </a:p>
      </dgm:t>
    </dgm:pt>
    <mc:AlternateContent xmlns:mc="http://schemas.openxmlformats.org/markup-compatibility/2006" xmlns:a14="http://schemas.microsoft.com/office/drawing/2010/main">
      <mc:Choice Requires="a14">
        <dgm:pt modelId="{F35BC436-FC9E-4788-8079-4840FAE4DA51}">
          <dgm:prSet phldrT="[Texto]"/>
          <dgm:spPr>
            <a:solidFill>
              <a:schemeClr val="accent1">
                <a:lumMod val="50000"/>
                <a:alpha val="90000"/>
              </a:schemeClr>
            </a:solidFill>
          </dgm:spPr>
          <dgm:t>
            <a:bodyPr/>
            <a:lstStyle/>
            <a:p>
              <a:r>
                <a:rPr lang="en-GB" dirty="0" smtClean="0">
                  <a:latin typeface="LM Roman 12" panose="00000500000000000000" pitchFamily="50" charset="0"/>
                </a:rPr>
                <a:t>A320 consumption</a:t>
              </a: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2500 </m:t>
                    </m:r>
                    <m:r>
                      <a:rPr lang="es-ES" b="0" i="1" smtClean="0">
                        <a:latin typeface="Cambria Math" panose="02040503050406030204" pitchFamily="18" charset="0"/>
                      </a:rPr>
                      <m:t>𝑘</m:t>
                    </m:r>
                    <m:sSub>
                      <m:sSubPr>
                        <m:ctrlPr>
                          <a:rPr lang="es-ES" b="0" i="1" smtClean="0">
                            <a:latin typeface="Cambria Math"/>
                          </a:rPr>
                        </m:ctrlPr>
                      </m:sSubPr>
                      <m:e>
                        <m:r>
                          <a:rPr lang="es-ES" b="0" i="1" smtClean="0">
                            <a:latin typeface="Cambria Math" panose="02040503050406030204" pitchFamily="18" charset="0"/>
                          </a:rPr>
                          <m:t>𝑔</m:t>
                        </m:r>
                      </m:e>
                      <m:sub>
                        <m:r>
                          <a:rPr lang="es-ES" b="0" i="1" smtClean="0">
                            <a:latin typeface="Cambria Math" panose="02040503050406030204" pitchFamily="18" charset="0"/>
                          </a:rPr>
                          <m:t>𝑘𝑒𝑟𝑜𝑠𝑒𝑛𝑒</m:t>
                        </m:r>
                      </m:sub>
                    </m:sSub>
                    <m:r>
                      <a:rPr lang="es-ES" b="0" i="1" smtClean="0">
                        <a:latin typeface="Cambria Math" panose="02040503050406030204" pitchFamily="18" charset="0"/>
                      </a:rPr>
                      <m:t>/</m:t>
                    </m:r>
                    <m:r>
                      <a:rPr lang="es-ES" b="0" i="1" smtClean="0">
                        <a:latin typeface="Cambria Math" panose="02040503050406030204" pitchFamily="18" charset="0"/>
                      </a:rPr>
                      <m:t>h</m:t>
                    </m:r>
                  </m:oMath>
                </m:oMathPara>
              </a14:m>
              <a:endParaRPr lang="en-GB" dirty="0" smtClean="0">
                <a:latin typeface="LM Roman 12" panose="00000500000000000000" pitchFamily="50" charset="0"/>
              </a:endParaRPr>
            </a:p>
          </dgm:t>
        </dgm:pt>
      </mc:Choice>
      <mc:Fallback xmlns="">
        <dgm:pt modelId="{F35BC436-FC9E-4788-8079-4840FAE4DA51}">
          <dgm:prSet phldrT="[Texto]"/>
          <dgm:spPr>
            <a:solidFill>
              <a:schemeClr val="accent1">
                <a:lumMod val="50000"/>
                <a:alpha val="90000"/>
              </a:schemeClr>
            </a:solidFill>
          </dgm:spPr>
          <dgm:t>
            <a:bodyPr/>
            <a:lstStyle/>
            <a:p>
              <a:r>
                <a:rPr lang="en-GB" dirty="0" smtClean="0">
                  <a:latin typeface="LM Roman 12" panose="00000500000000000000" pitchFamily="50" charset="0"/>
                </a:rPr>
                <a:t>A320 consumption</a:t>
              </a:r>
            </a:p>
            <a:p>
              <a:r>
                <a:rPr lang="es-ES" b="0" i="0" smtClean="0">
                  <a:latin typeface="Cambria Math" panose="02040503050406030204" pitchFamily="18" charset="0"/>
                </a:rPr>
                <a:t>2500 𝑘𝑔_𝑘𝑒𝑟𝑜𝑠𝑒𝑛𝑒/ℎ</a:t>
              </a:r>
              <a:endParaRPr lang="en-GB" dirty="0" smtClean="0">
                <a:latin typeface="LM Roman 12" panose="00000500000000000000" pitchFamily="50" charset="0"/>
              </a:endParaRPr>
            </a:p>
          </dgm:t>
        </dgm:pt>
      </mc:Fallback>
    </mc:AlternateContent>
    <dgm:pt modelId="{33A10A10-3D85-4267-B2CC-B3EDFB6E1810}" type="parTrans" cxnId="{AD6C50EF-B0D8-452E-8A22-9E5BDE17BF24}">
      <dgm:prSet/>
      <dgm:spPr/>
      <dgm:t>
        <a:bodyPr/>
        <a:lstStyle/>
        <a:p>
          <a:endParaRPr lang="en-GB"/>
        </a:p>
      </dgm:t>
    </dgm:pt>
    <dgm:pt modelId="{9EDE113B-D229-4D0D-B937-894E0608294A}" type="sibTrans" cxnId="{AD6C50EF-B0D8-452E-8A22-9E5BDE17BF24}">
      <dgm:prSet/>
      <dgm:spPr/>
      <dgm:t>
        <a:bodyPr/>
        <a:lstStyle/>
        <a:p>
          <a:endParaRPr lang="en-GB"/>
        </a:p>
      </dgm:t>
    </dgm:pt>
    <mc:AlternateContent xmlns:mc="http://schemas.openxmlformats.org/markup-compatibility/2006" xmlns:a14="http://schemas.microsoft.com/office/drawing/2010/main">
      <mc:Choice Requires="a14">
        <dgm:pt modelId="{4F9B2E20-F509-494C-A8A7-104251505A12}">
          <dgm:prSet phldrT="[Texto]"/>
          <dgm:spPr>
            <a:solidFill>
              <a:schemeClr val="accent1">
                <a:lumMod val="50000"/>
                <a:alpha val="90000"/>
              </a:schemeClr>
            </a:solidFill>
          </dgm:spPr>
          <dgm:t>
            <a:bodyPr/>
            <a:lstStyle/>
            <a:p>
              <a:r>
                <a:rPr lang="en-GB" dirty="0" smtClean="0">
                  <a:latin typeface="LM Roman 12" panose="00000500000000000000" pitchFamily="50" charset="0"/>
                </a:rPr>
                <a:t>A320 emissions</a:t>
              </a: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3,23 </m:t>
                    </m:r>
                    <m:r>
                      <a:rPr lang="es-ES" b="0" i="1" smtClean="0">
                        <a:latin typeface="Cambria Math" panose="02040503050406030204" pitchFamily="18" charset="0"/>
                      </a:rPr>
                      <m:t>𝑘</m:t>
                    </m:r>
                    <m:sSub>
                      <m:sSubPr>
                        <m:ctrlPr>
                          <a:rPr lang="es-ES" b="0" i="1" smtClean="0">
                            <a:latin typeface="Cambria Math"/>
                          </a:rPr>
                        </m:ctrlPr>
                      </m:sSubPr>
                      <m:e>
                        <m:r>
                          <a:rPr lang="es-ES" b="0" i="1" smtClean="0">
                            <a:latin typeface="Cambria Math" panose="02040503050406030204" pitchFamily="18" charset="0"/>
                          </a:rPr>
                          <m:t>𝑔</m:t>
                        </m:r>
                      </m:e>
                      <m:sub>
                        <m:r>
                          <a:rPr lang="es-ES" b="0" i="1" smtClean="0">
                            <a:latin typeface="Cambria Math" panose="02040503050406030204" pitchFamily="18" charset="0"/>
                          </a:rPr>
                          <m:t>𝐶</m:t>
                        </m:r>
                        <m:sSub>
                          <m:sSubPr>
                            <m:ctrlPr>
                              <a:rPr lang="es-ES" b="0" i="1" smtClean="0">
                                <a:latin typeface="Cambria Math"/>
                              </a:rPr>
                            </m:ctrlPr>
                          </m:sSubPr>
                          <m:e>
                            <m:r>
                              <a:rPr lang="es-ES" b="0" i="1" smtClean="0">
                                <a:latin typeface="Cambria Math" panose="02040503050406030204" pitchFamily="18" charset="0"/>
                              </a:rPr>
                              <m:t>𝑂</m:t>
                            </m:r>
                          </m:e>
                          <m:sub>
                            <m:r>
                              <a:rPr lang="es-ES" b="0" i="1" smtClean="0">
                                <a:latin typeface="Cambria Math" panose="02040503050406030204" pitchFamily="18" charset="0"/>
                              </a:rPr>
                              <m:t>2</m:t>
                            </m:r>
                          </m:sub>
                        </m:sSub>
                      </m:sub>
                    </m:sSub>
                    <m:r>
                      <a:rPr lang="es-ES" b="0" i="1" smtClean="0">
                        <a:latin typeface="Cambria Math" panose="02040503050406030204" pitchFamily="18" charset="0"/>
                      </a:rPr>
                      <m:t>/</m:t>
                    </m:r>
                    <m:r>
                      <a:rPr lang="es-ES" b="0" i="1" smtClean="0">
                        <a:latin typeface="Cambria Math" panose="02040503050406030204" pitchFamily="18" charset="0"/>
                      </a:rPr>
                      <m:t>𝑘</m:t>
                    </m:r>
                    <m:sSub>
                      <m:sSubPr>
                        <m:ctrlPr>
                          <a:rPr lang="es-ES" b="0" i="1" smtClean="0">
                            <a:latin typeface="Cambria Math"/>
                          </a:rPr>
                        </m:ctrlPr>
                      </m:sSubPr>
                      <m:e>
                        <m:r>
                          <a:rPr lang="es-ES" b="0" i="1" smtClean="0">
                            <a:latin typeface="Cambria Math" panose="02040503050406030204" pitchFamily="18" charset="0"/>
                          </a:rPr>
                          <m:t>𝑔</m:t>
                        </m:r>
                      </m:e>
                      <m:sub>
                        <m:r>
                          <a:rPr lang="es-ES" b="0" i="1" smtClean="0">
                            <a:latin typeface="Cambria Math" panose="02040503050406030204" pitchFamily="18" charset="0"/>
                          </a:rPr>
                          <m:t>𝑘𝑒𝑟𝑜𝑠𝑒𝑛𝑒</m:t>
                        </m:r>
                      </m:sub>
                    </m:sSub>
                  </m:oMath>
                </m:oMathPara>
              </a14:m>
              <a:endParaRPr lang="en-GB" dirty="0" smtClean="0">
                <a:latin typeface="LM Roman 12" panose="00000500000000000000" pitchFamily="50" charset="0"/>
              </a:endParaRPr>
            </a:p>
          </dgm:t>
        </dgm:pt>
      </mc:Choice>
      <mc:Fallback xmlns="">
        <dgm:pt modelId="{4F9B2E20-F509-494C-A8A7-104251505A12}">
          <dgm:prSet phldrT="[Texto]"/>
          <dgm:spPr>
            <a:solidFill>
              <a:schemeClr val="accent1">
                <a:lumMod val="50000"/>
                <a:alpha val="90000"/>
              </a:schemeClr>
            </a:solidFill>
          </dgm:spPr>
          <dgm:t>
            <a:bodyPr/>
            <a:lstStyle/>
            <a:p>
              <a:r>
                <a:rPr lang="en-GB" dirty="0" smtClean="0">
                  <a:latin typeface="LM Roman 12" panose="00000500000000000000" pitchFamily="50" charset="0"/>
                </a:rPr>
                <a:t>A320 emissions</a:t>
              </a:r>
            </a:p>
            <a:p>
              <a:r>
                <a:rPr lang="es-ES" b="0" i="0" smtClean="0">
                  <a:latin typeface="Cambria Math" panose="02040503050406030204" pitchFamily="18" charset="0"/>
                </a:rPr>
                <a:t>3,23 𝑘𝑔_(𝐶𝑂_2 )/</a:t>
              </a:r>
              <a:r>
                <a:rPr lang="es-ES" b="0" i="0" smtClean="0">
                  <a:latin typeface="Cambria Math" panose="02040503050406030204" pitchFamily="18" charset="0"/>
                </a:rPr>
                <a:t>𝑘</a:t>
              </a:r>
              <a:r>
                <a:rPr lang="es-ES" b="0" i="0" smtClean="0">
                  <a:latin typeface="Cambria Math" panose="02040503050406030204" pitchFamily="18" charset="0"/>
                </a:rPr>
                <a:t>𝑔_𝑘𝑒𝑟𝑜𝑠𝑒𝑛𝑒</a:t>
              </a:r>
              <a:endParaRPr lang="en-GB" dirty="0" smtClean="0">
                <a:latin typeface="LM Roman 12" panose="00000500000000000000" pitchFamily="50" charset="0"/>
              </a:endParaRPr>
            </a:p>
          </dgm:t>
        </dgm:pt>
      </mc:Fallback>
    </mc:AlternateContent>
    <dgm:pt modelId="{C170CE80-067B-4A7A-9769-022E80EAD3DC}" type="parTrans" cxnId="{21618FB2-7559-48AE-ACFB-01568904471D}">
      <dgm:prSet/>
      <dgm:spPr/>
      <dgm:t>
        <a:bodyPr/>
        <a:lstStyle/>
        <a:p>
          <a:endParaRPr lang="en-GB"/>
        </a:p>
      </dgm:t>
    </dgm:pt>
    <dgm:pt modelId="{8789B62B-D6B1-4D2B-BDCD-63A130A1B1A6}" type="sibTrans" cxnId="{21618FB2-7559-48AE-ACFB-01568904471D}">
      <dgm:prSet/>
      <dgm:spPr/>
      <dgm:t>
        <a:bodyPr/>
        <a:lstStyle/>
        <a:p>
          <a:endParaRPr lang="en-GB"/>
        </a:p>
      </dgm:t>
    </dgm:pt>
    <dgm:pt modelId="{3B64A48C-63CE-4BA1-B3FC-9073302ADB7F}" type="pres">
      <dgm:prSet presAssocID="{5B06D38A-872F-4B4D-A804-AE898885E9A5}" presName="hierChild1" presStyleCnt="0">
        <dgm:presLayoutVars>
          <dgm:orgChart val="1"/>
          <dgm:chPref val="1"/>
          <dgm:dir val="rev"/>
          <dgm:animOne val="branch"/>
          <dgm:animLvl val="lvl"/>
          <dgm:resizeHandles/>
        </dgm:presLayoutVars>
      </dgm:prSet>
      <dgm:spPr/>
      <dgm:t>
        <a:bodyPr/>
        <a:lstStyle/>
        <a:p>
          <a:endParaRPr lang="en-GB"/>
        </a:p>
      </dgm:t>
    </dgm:pt>
    <dgm:pt modelId="{C996E1FC-27A8-47DB-9A29-D2A9C7272B6C}" type="pres">
      <dgm:prSet presAssocID="{0E2F7876-F222-46BA-B407-44CD2BBD8FAF}" presName="hierRoot1" presStyleCnt="0">
        <dgm:presLayoutVars>
          <dgm:hierBranch val="init"/>
        </dgm:presLayoutVars>
      </dgm:prSet>
      <dgm:spPr/>
    </dgm:pt>
    <dgm:pt modelId="{CE1CCD7D-2A7A-40FD-A456-4FC8FA7AF63F}" type="pres">
      <dgm:prSet presAssocID="{0E2F7876-F222-46BA-B407-44CD2BBD8FAF}" presName="rootComposite1" presStyleCnt="0"/>
      <dgm:spPr/>
    </dgm:pt>
    <dgm:pt modelId="{C9503E00-BEE3-4924-95CA-68728AF6D17B}" type="pres">
      <dgm:prSet presAssocID="{0E2F7876-F222-46BA-B407-44CD2BBD8FAF}" presName="rootText1" presStyleLbl="node0" presStyleIdx="0" presStyleCnt="1" custScaleY="128284" custLinFactNeighborX="20411">
        <dgm:presLayoutVars>
          <dgm:chPref val="3"/>
        </dgm:presLayoutVars>
      </dgm:prSet>
      <dgm:spPr>
        <a:prstGeom prst="roundRect">
          <a:avLst/>
        </a:prstGeom>
      </dgm:spPr>
      <dgm:t>
        <a:bodyPr/>
        <a:lstStyle/>
        <a:p>
          <a:endParaRPr lang="en-GB"/>
        </a:p>
      </dgm:t>
    </dgm:pt>
    <dgm:pt modelId="{D735C696-AEA4-4A09-A3F6-9719AE4A7595}" type="pres">
      <dgm:prSet presAssocID="{0E2F7876-F222-46BA-B407-44CD2BBD8FAF}" presName="rootConnector1" presStyleLbl="node1" presStyleIdx="0" presStyleCnt="0"/>
      <dgm:spPr/>
      <dgm:t>
        <a:bodyPr/>
        <a:lstStyle/>
        <a:p>
          <a:endParaRPr lang="en-GB"/>
        </a:p>
      </dgm:t>
    </dgm:pt>
    <dgm:pt modelId="{122935E7-41C8-4C7A-88A6-DB5F7A434BFD}" type="pres">
      <dgm:prSet presAssocID="{0E2F7876-F222-46BA-B407-44CD2BBD8FAF}" presName="hierChild2" presStyleCnt="0"/>
      <dgm:spPr/>
    </dgm:pt>
    <dgm:pt modelId="{EA49466A-94A9-4D59-B82E-CA0415666AF3}" type="pres">
      <dgm:prSet presAssocID="{C802EA88-8144-4274-B6FF-239C41CF6A8C}" presName="Name66" presStyleLbl="parChTrans1D2" presStyleIdx="0" presStyleCnt="3"/>
      <dgm:spPr/>
      <dgm:t>
        <a:bodyPr/>
        <a:lstStyle/>
        <a:p>
          <a:endParaRPr lang="en-GB"/>
        </a:p>
      </dgm:t>
    </dgm:pt>
    <dgm:pt modelId="{BAA8C766-C06E-4D5A-9D0E-F4FC1DB3EFB8}" type="pres">
      <dgm:prSet presAssocID="{1E3760C1-38ED-41FD-B97C-542D63A03D41}" presName="hierRoot2" presStyleCnt="0">
        <dgm:presLayoutVars>
          <dgm:hierBranch val="init"/>
        </dgm:presLayoutVars>
      </dgm:prSet>
      <dgm:spPr/>
    </dgm:pt>
    <dgm:pt modelId="{06C34544-C456-44B4-8248-6F0D8F5288FE}" type="pres">
      <dgm:prSet presAssocID="{1E3760C1-38ED-41FD-B97C-542D63A03D41}" presName="rootComposite" presStyleCnt="0"/>
      <dgm:spPr/>
    </dgm:pt>
    <dgm:pt modelId="{348D1F99-5AE8-4654-9CA5-AA110C817387}" type="pres">
      <dgm:prSet presAssocID="{1E3760C1-38ED-41FD-B97C-542D63A03D41}" presName="rootText" presStyleLbl="node2" presStyleIdx="0" presStyleCnt="3" custLinFactNeighborX="-20502">
        <dgm:presLayoutVars>
          <dgm:chPref val="3"/>
        </dgm:presLayoutVars>
      </dgm:prSet>
      <dgm:spPr>
        <a:prstGeom prst="roundRect">
          <a:avLst/>
        </a:prstGeom>
      </dgm:spPr>
      <dgm:t>
        <a:bodyPr/>
        <a:lstStyle/>
        <a:p>
          <a:endParaRPr lang="en-GB"/>
        </a:p>
      </dgm:t>
    </dgm:pt>
    <dgm:pt modelId="{A3714CA6-6C13-432E-B37C-91AE485D64F7}" type="pres">
      <dgm:prSet presAssocID="{1E3760C1-38ED-41FD-B97C-542D63A03D41}" presName="rootConnector" presStyleLbl="node2" presStyleIdx="0" presStyleCnt="3"/>
      <dgm:spPr/>
      <dgm:t>
        <a:bodyPr/>
        <a:lstStyle/>
        <a:p>
          <a:endParaRPr lang="en-GB"/>
        </a:p>
      </dgm:t>
    </dgm:pt>
    <dgm:pt modelId="{15618192-6823-47AA-9BCD-8B10A3513B3D}" type="pres">
      <dgm:prSet presAssocID="{1E3760C1-38ED-41FD-B97C-542D63A03D41}" presName="hierChild4" presStyleCnt="0"/>
      <dgm:spPr/>
    </dgm:pt>
    <dgm:pt modelId="{A7E3C03F-7C56-49B1-943F-E3380FB51FAB}" type="pres">
      <dgm:prSet presAssocID="{1E3760C1-38ED-41FD-B97C-542D63A03D41}" presName="hierChild5" presStyleCnt="0"/>
      <dgm:spPr/>
    </dgm:pt>
    <dgm:pt modelId="{1CFE7F15-98EF-42D5-8027-AE6FCD5845BE}" type="pres">
      <dgm:prSet presAssocID="{33A10A10-3D85-4267-B2CC-B3EDFB6E1810}" presName="Name66" presStyleLbl="parChTrans1D2" presStyleIdx="1" presStyleCnt="3"/>
      <dgm:spPr/>
      <dgm:t>
        <a:bodyPr/>
        <a:lstStyle/>
        <a:p>
          <a:endParaRPr lang="en-GB"/>
        </a:p>
      </dgm:t>
    </dgm:pt>
    <dgm:pt modelId="{E68FACF9-DD86-486E-8AA6-A52850F54F5E}" type="pres">
      <dgm:prSet presAssocID="{F35BC436-FC9E-4788-8079-4840FAE4DA51}" presName="hierRoot2" presStyleCnt="0">
        <dgm:presLayoutVars>
          <dgm:hierBranch val="init"/>
        </dgm:presLayoutVars>
      </dgm:prSet>
      <dgm:spPr/>
    </dgm:pt>
    <dgm:pt modelId="{101DAF16-6A9C-4744-811C-8085649D142A}" type="pres">
      <dgm:prSet presAssocID="{F35BC436-FC9E-4788-8079-4840FAE4DA51}" presName="rootComposite" presStyleCnt="0"/>
      <dgm:spPr/>
    </dgm:pt>
    <dgm:pt modelId="{17876E72-BAEA-40F5-A565-0602461F0BE7}" type="pres">
      <dgm:prSet presAssocID="{F35BC436-FC9E-4788-8079-4840FAE4DA51}" presName="rootText" presStyleLbl="node2" presStyleIdx="1" presStyleCnt="3" custLinFactNeighborX="-20502">
        <dgm:presLayoutVars>
          <dgm:chPref val="3"/>
        </dgm:presLayoutVars>
      </dgm:prSet>
      <dgm:spPr>
        <a:prstGeom prst="roundRect">
          <a:avLst/>
        </a:prstGeom>
      </dgm:spPr>
      <dgm:t>
        <a:bodyPr/>
        <a:lstStyle/>
        <a:p>
          <a:endParaRPr lang="en-GB"/>
        </a:p>
      </dgm:t>
    </dgm:pt>
    <dgm:pt modelId="{89C0A64A-1B79-4471-BAEF-6BC3B439F498}" type="pres">
      <dgm:prSet presAssocID="{F35BC436-FC9E-4788-8079-4840FAE4DA51}" presName="rootConnector" presStyleLbl="node2" presStyleIdx="1" presStyleCnt="3"/>
      <dgm:spPr/>
      <dgm:t>
        <a:bodyPr/>
        <a:lstStyle/>
        <a:p>
          <a:endParaRPr lang="en-GB"/>
        </a:p>
      </dgm:t>
    </dgm:pt>
    <dgm:pt modelId="{8FAD7E8F-030D-4E9D-AD06-BCE80587D6E6}" type="pres">
      <dgm:prSet presAssocID="{F35BC436-FC9E-4788-8079-4840FAE4DA51}" presName="hierChild4" presStyleCnt="0"/>
      <dgm:spPr/>
    </dgm:pt>
    <dgm:pt modelId="{21193764-09AB-41F5-B39E-F81DF1317186}" type="pres">
      <dgm:prSet presAssocID="{F35BC436-FC9E-4788-8079-4840FAE4DA51}" presName="hierChild5" presStyleCnt="0"/>
      <dgm:spPr/>
    </dgm:pt>
    <dgm:pt modelId="{D1DDD59A-3483-4BB4-B468-5887DDABC07B}" type="pres">
      <dgm:prSet presAssocID="{C170CE80-067B-4A7A-9769-022E80EAD3DC}" presName="Name66" presStyleLbl="parChTrans1D2" presStyleIdx="2" presStyleCnt="3"/>
      <dgm:spPr/>
      <dgm:t>
        <a:bodyPr/>
        <a:lstStyle/>
        <a:p>
          <a:endParaRPr lang="en-GB"/>
        </a:p>
      </dgm:t>
    </dgm:pt>
    <dgm:pt modelId="{16106ECA-D42A-486B-9674-7DC1A8984990}" type="pres">
      <dgm:prSet presAssocID="{4F9B2E20-F509-494C-A8A7-104251505A12}" presName="hierRoot2" presStyleCnt="0">
        <dgm:presLayoutVars>
          <dgm:hierBranch val="init"/>
        </dgm:presLayoutVars>
      </dgm:prSet>
      <dgm:spPr/>
    </dgm:pt>
    <dgm:pt modelId="{4BD57876-1B65-4F88-86B8-4127796E0312}" type="pres">
      <dgm:prSet presAssocID="{4F9B2E20-F509-494C-A8A7-104251505A12}" presName="rootComposite" presStyleCnt="0"/>
      <dgm:spPr/>
    </dgm:pt>
    <dgm:pt modelId="{5A2CE9BD-0025-4162-A192-04E5D7C8AEC7}" type="pres">
      <dgm:prSet presAssocID="{4F9B2E20-F509-494C-A8A7-104251505A12}" presName="rootText" presStyleLbl="node2" presStyleIdx="2" presStyleCnt="3" custLinFactNeighborX="-20502">
        <dgm:presLayoutVars>
          <dgm:chPref val="3"/>
        </dgm:presLayoutVars>
      </dgm:prSet>
      <dgm:spPr>
        <a:prstGeom prst="roundRect">
          <a:avLst/>
        </a:prstGeom>
      </dgm:spPr>
      <dgm:t>
        <a:bodyPr/>
        <a:lstStyle/>
        <a:p>
          <a:endParaRPr lang="en-GB"/>
        </a:p>
      </dgm:t>
    </dgm:pt>
    <dgm:pt modelId="{ECE1433D-AC4E-44B0-91B9-C543DB4FBA72}" type="pres">
      <dgm:prSet presAssocID="{4F9B2E20-F509-494C-A8A7-104251505A12}" presName="rootConnector" presStyleLbl="node2" presStyleIdx="2" presStyleCnt="3"/>
      <dgm:spPr/>
      <dgm:t>
        <a:bodyPr/>
        <a:lstStyle/>
        <a:p>
          <a:endParaRPr lang="en-GB"/>
        </a:p>
      </dgm:t>
    </dgm:pt>
    <dgm:pt modelId="{B6C563A8-737B-4DAD-B83B-40D98265585E}" type="pres">
      <dgm:prSet presAssocID="{4F9B2E20-F509-494C-A8A7-104251505A12}" presName="hierChild4" presStyleCnt="0"/>
      <dgm:spPr/>
    </dgm:pt>
    <dgm:pt modelId="{5E342143-B0FB-4522-B615-4596B1221312}" type="pres">
      <dgm:prSet presAssocID="{4F9B2E20-F509-494C-A8A7-104251505A12}" presName="hierChild5" presStyleCnt="0"/>
      <dgm:spPr/>
    </dgm:pt>
    <dgm:pt modelId="{30391D99-15AD-4384-A854-2721D9307303}" type="pres">
      <dgm:prSet presAssocID="{0E2F7876-F222-46BA-B407-44CD2BBD8FAF}" presName="hierChild3" presStyleCnt="0"/>
      <dgm:spPr/>
    </dgm:pt>
  </dgm:ptLst>
  <dgm:cxnLst>
    <dgm:cxn modelId="{27CA0582-6DBE-432C-99F8-524E29A52BB6}" srcId="{0E2F7876-F222-46BA-B407-44CD2BBD8FAF}" destId="{1E3760C1-38ED-41FD-B97C-542D63A03D41}" srcOrd="0" destOrd="0" parTransId="{C802EA88-8144-4274-B6FF-239C41CF6A8C}" sibTransId="{56886581-CF57-42D3-9E79-07C44AD8D13D}"/>
    <dgm:cxn modelId="{21618FB2-7559-48AE-ACFB-01568904471D}" srcId="{0E2F7876-F222-46BA-B407-44CD2BBD8FAF}" destId="{4F9B2E20-F509-494C-A8A7-104251505A12}" srcOrd="2" destOrd="0" parTransId="{C170CE80-067B-4A7A-9769-022E80EAD3DC}" sibTransId="{8789B62B-D6B1-4D2B-BDCD-63A130A1B1A6}"/>
    <dgm:cxn modelId="{C0B89AB0-B0AA-4B07-952F-2287569DEED6}" type="presOf" srcId="{33A10A10-3D85-4267-B2CC-B3EDFB6E1810}" destId="{1CFE7F15-98EF-42D5-8027-AE6FCD5845BE}" srcOrd="0" destOrd="0" presId="urn:microsoft.com/office/officeart/2009/3/layout/HorizontalOrganizationChart"/>
    <dgm:cxn modelId="{C14F4AC3-0BA6-4275-9E7E-A4854201D112}" type="presOf" srcId="{C802EA88-8144-4274-B6FF-239C41CF6A8C}" destId="{EA49466A-94A9-4D59-B82E-CA0415666AF3}" srcOrd="0" destOrd="0" presId="urn:microsoft.com/office/officeart/2009/3/layout/HorizontalOrganizationChart"/>
    <dgm:cxn modelId="{34C66C79-0463-4E50-875F-C5E87492BFC0}" type="presOf" srcId="{F35BC436-FC9E-4788-8079-4840FAE4DA51}" destId="{89C0A64A-1B79-4471-BAEF-6BC3B439F498}" srcOrd="1" destOrd="0" presId="urn:microsoft.com/office/officeart/2009/3/layout/HorizontalOrganizationChart"/>
    <dgm:cxn modelId="{120187B3-72C2-4BD4-BC5F-E2C08060D51E}" type="presOf" srcId="{0E2F7876-F222-46BA-B407-44CD2BBD8FAF}" destId="{D735C696-AEA4-4A09-A3F6-9719AE4A7595}" srcOrd="1" destOrd="0" presId="urn:microsoft.com/office/officeart/2009/3/layout/HorizontalOrganizationChart"/>
    <dgm:cxn modelId="{55EB0DFC-CF97-43C5-8E53-C69ED93AC0C2}" type="presOf" srcId="{C170CE80-067B-4A7A-9769-022E80EAD3DC}" destId="{D1DDD59A-3483-4BB4-B468-5887DDABC07B}" srcOrd="0" destOrd="0" presId="urn:microsoft.com/office/officeart/2009/3/layout/HorizontalOrganizationChart"/>
    <dgm:cxn modelId="{AD6C50EF-B0D8-452E-8A22-9E5BDE17BF24}" srcId="{0E2F7876-F222-46BA-B407-44CD2BBD8FAF}" destId="{F35BC436-FC9E-4788-8079-4840FAE4DA51}" srcOrd="1" destOrd="0" parTransId="{33A10A10-3D85-4267-B2CC-B3EDFB6E1810}" sibTransId="{9EDE113B-D229-4D0D-B937-894E0608294A}"/>
    <dgm:cxn modelId="{706F49C2-664F-4F2A-BE16-F0C30030DE29}" srcId="{5B06D38A-872F-4B4D-A804-AE898885E9A5}" destId="{0E2F7876-F222-46BA-B407-44CD2BBD8FAF}" srcOrd="0" destOrd="0" parTransId="{FEEFB706-89CD-4ACA-BF92-49175DF6E5FA}" sibTransId="{341D5EB5-69EB-4E80-95C4-43BC0C5F13AA}"/>
    <dgm:cxn modelId="{36CA1E39-12D6-428B-9CAF-81E7818D583A}" type="presOf" srcId="{4F9B2E20-F509-494C-A8A7-104251505A12}" destId="{5A2CE9BD-0025-4162-A192-04E5D7C8AEC7}" srcOrd="0" destOrd="0" presId="urn:microsoft.com/office/officeart/2009/3/layout/HorizontalOrganizationChart"/>
    <dgm:cxn modelId="{C0020031-60E6-4372-ABC9-C89B6AF3ACA5}" type="presOf" srcId="{0E2F7876-F222-46BA-B407-44CD2BBD8FAF}" destId="{C9503E00-BEE3-4924-95CA-68728AF6D17B}" srcOrd="0" destOrd="0" presId="urn:microsoft.com/office/officeart/2009/3/layout/HorizontalOrganizationChart"/>
    <dgm:cxn modelId="{5CB530BF-150F-4BB6-BD81-F0048B557243}" type="presOf" srcId="{4F9B2E20-F509-494C-A8A7-104251505A12}" destId="{ECE1433D-AC4E-44B0-91B9-C543DB4FBA72}" srcOrd="1" destOrd="0" presId="urn:microsoft.com/office/officeart/2009/3/layout/HorizontalOrganizationChart"/>
    <dgm:cxn modelId="{93C73DDF-619C-4B9A-93C4-33DBB5D85F61}" type="presOf" srcId="{5B06D38A-872F-4B4D-A804-AE898885E9A5}" destId="{3B64A48C-63CE-4BA1-B3FC-9073302ADB7F}" srcOrd="0" destOrd="0" presId="urn:microsoft.com/office/officeart/2009/3/layout/HorizontalOrganizationChart"/>
    <dgm:cxn modelId="{0E74BB18-C3B9-47BD-B880-EA9FD25E0D53}" type="presOf" srcId="{1E3760C1-38ED-41FD-B97C-542D63A03D41}" destId="{348D1F99-5AE8-4654-9CA5-AA110C817387}" srcOrd="0" destOrd="0" presId="urn:microsoft.com/office/officeart/2009/3/layout/HorizontalOrganizationChart"/>
    <dgm:cxn modelId="{99090FB7-E7CC-4363-AC81-CD049AE2C0E2}" type="presOf" srcId="{F35BC436-FC9E-4788-8079-4840FAE4DA51}" destId="{17876E72-BAEA-40F5-A565-0602461F0BE7}" srcOrd="0" destOrd="0" presId="urn:microsoft.com/office/officeart/2009/3/layout/HorizontalOrganizationChart"/>
    <dgm:cxn modelId="{1975A909-6C3C-4C3C-BDE9-8FA4E705830F}" type="presOf" srcId="{1E3760C1-38ED-41FD-B97C-542D63A03D41}" destId="{A3714CA6-6C13-432E-B37C-91AE485D64F7}" srcOrd="1" destOrd="0" presId="urn:microsoft.com/office/officeart/2009/3/layout/HorizontalOrganizationChart"/>
    <dgm:cxn modelId="{A9721D2D-92C6-479C-ADD5-48A67116DF14}" type="presParOf" srcId="{3B64A48C-63CE-4BA1-B3FC-9073302ADB7F}" destId="{C996E1FC-27A8-47DB-9A29-D2A9C7272B6C}" srcOrd="0" destOrd="0" presId="urn:microsoft.com/office/officeart/2009/3/layout/HorizontalOrganizationChart"/>
    <dgm:cxn modelId="{21B71F1B-7BE1-44C7-82E4-08F04D141815}" type="presParOf" srcId="{C996E1FC-27A8-47DB-9A29-D2A9C7272B6C}" destId="{CE1CCD7D-2A7A-40FD-A456-4FC8FA7AF63F}" srcOrd="0" destOrd="0" presId="urn:microsoft.com/office/officeart/2009/3/layout/HorizontalOrganizationChart"/>
    <dgm:cxn modelId="{98B36E48-5FFE-445B-BEC4-D0CBCBB48A1C}" type="presParOf" srcId="{CE1CCD7D-2A7A-40FD-A456-4FC8FA7AF63F}" destId="{C9503E00-BEE3-4924-95CA-68728AF6D17B}" srcOrd="0" destOrd="0" presId="urn:microsoft.com/office/officeart/2009/3/layout/HorizontalOrganizationChart"/>
    <dgm:cxn modelId="{F09C9CC9-C532-4200-A98F-D0F26919D45C}" type="presParOf" srcId="{CE1CCD7D-2A7A-40FD-A456-4FC8FA7AF63F}" destId="{D735C696-AEA4-4A09-A3F6-9719AE4A7595}" srcOrd="1" destOrd="0" presId="urn:microsoft.com/office/officeart/2009/3/layout/HorizontalOrganizationChart"/>
    <dgm:cxn modelId="{FD67F57C-A8D1-492F-AF03-1A331F7C6078}" type="presParOf" srcId="{C996E1FC-27A8-47DB-9A29-D2A9C7272B6C}" destId="{122935E7-41C8-4C7A-88A6-DB5F7A434BFD}" srcOrd="1" destOrd="0" presId="urn:microsoft.com/office/officeart/2009/3/layout/HorizontalOrganizationChart"/>
    <dgm:cxn modelId="{2A43A8D8-E857-4227-8635-C06D8A518136}" type="presParOf" srcId="{122935E7-41C8-4C7A-88A6-DB5F7A434BFD}" destId="{EA49466A-94A9-4D59-B82E-CA0415666AF3}" srcOrd="0" destOrd="0" presId="urn:microsoft.com/office/officeart/2009/3/layout/HorizontalOrganizationChart"/>
    <dgm:cxn modelId="{3750D3C0-7D38-459C-9D8E-BA60D8794D3A}" type="presParOf" srcId="{122935E7-41C8-4C7A-88A6-DB5F7A434BFD}" destId="{BAA8C766-C06E-4D5A-9D0E-F4FC1DB3EFB8}" srcOrd="1" destOrd="0" presId="urn:microsoft.com/office/officeart/2009/3/layout/HorizontalOrganizationChart"/>
    <dgm:cxn modelId="{CAC7B3E8-1A0F-4BA6-B172-F3DDB6AB9201}" type="presParOf" srcId="{BAA8C766-C06E-4D5A-9D0E-F4FC1DB3EFB8}" destId="{06C34544-C456-44B4-8248-6F0D8F5288FE}" srcOrd="0" destOrd="0" presId="urn:microsoft.com/office/officeart/2009/3/layout/HorizontalOrganizationChart"/>
    <dgm:cxn modelId="{72382D81-BE86-4ABE-B53C-67F96C4A2173}" type="presParOf" srcId="{06C34544-C456-44B4-8248-6F0D8F5288FE}" destId="{348D1F99-5AE8-4654-9CA5-AA110C817387}" srcOrd="0" destOrd="0" presId="urn:microsoft.com/office/officeart/2009/3/layout/HorizontalOrganizationChart"/>
    <dgm:cxn modelId="{DF7B5EC2-1DA4-437D-948E-C327CBA592F8}" type="presParOf" srcId="{06C34544-C456-44B4-8248-6F0D8F5288FE}" destId="{A3714CA6-6C13-432E-B37C-91AE485D64F7}" srcOrd="1" destOrd="0" presId="urn:microsoft.com/office/officeart/2009/3/layout/HorizontalOrganizationChart"/>
    <dgm:cxn modelId="{8148C253-3CC6-4941-89BD-FF186087ED19}" type="presParOf" srcId="{BAA8C766-C06E-4D5A-9D0E-F4FC1DB3EFB8}" destId="{15618192-6823-47AA-9BCD-8B10A3513B3D}" srcOrd="1" destOrd="0" presId="urn:microsoft.com/office/officeart/2009/3/layout/HorizontalOrganizationChart"/>
    <dgm:cxn modelId="{B7793AAB-B4B7-4294-AA15-872865A207B4}" type="presParOf" srcId="{BAA8C766-C06E-4D5A-9D0E-F4FC1DB3EFB8}" destId="{A7E3C03F-7C56-49B1-943F-E3380FB51FAB}" srcOrd="2" destOrd="0" presId="urn:microsoft.com/office/officeart/2009/3/layout/HorizontalOrganizationChart"/>
    <dgm:cxn modelId="{43944261-D64C-498A-9377-19971BC69519}" type="presParOf" srcId="{122935E7-41C8-4C7A-88A6-DB5F7A434BFD}" destId="{1CFE7F15-98EF-42D5-8027-AE6FCD5845BE}" srcOrd="2" destOrd="0" presId="urn:microsoft.com/office/officeart/2009/3/layout/HorizontalOrganizationChart"/>
    <dgm:cxn modelId="{2B9D9628-3829-43C9-B712-C885FB17A348}" type="presParOf" srcId="{122935E7-41C8-4C7A-88A6-DB5F7A434BFD}" destId="{E68FACF9-DD86-486E-8AA6-A52850F54F5E}" srcOrd="3" destOrd="0" presId="urn:microsoft.com/office/officeart/2009/3/layout/HorizontalOrganizationChart"/>
    <dgm:cxn modelId="{CCBD6A9C-A484-4EED-9A5B-70CD53DDAD59}" type="presParOf" srcId="{E68FACF9-DD86-486E-8AA6-A52850F54F5E}" destId="{101DAF16-6A9C-4744-811C-8085649D142A}" srcOrd="0" destOrd="0" presId="urn:microsoft.com/office/officeart/2009/3/layout/HorizontalOrganizationChart"/>
    <dgm:cxn modelId="{32B25A19-119C-4AA3-B97F-D136B5D91285}" type="presParOf" srcId="{101DAF16-6A9C-4744-811C-8085649D142A}" destId="{17876E72-BAEA-40F5-A565-0602461F0BE7}" srcOrd="0" destOrd="0" presId="urn:microsoft.com/office/officeart/2009/3/layout/HorizontalOrganizationChart"/>
    <dgm:cxn modelId="{FAA634B4-2620-461D-A495-79A03C8140BF}" type="presParOf" srcId="{101DAF16-6A9C-4744-811C-8085649D142A}" destId="{89C0A64A-1B79-4471-BAEF-6BC3B439F498}" srcOrd="1" destOrd="0" presId="urn:microsoft.com/office/officeart/2009/3/layout/HorizontalOrganizationChart"/>
    <dgm:cxn modelId="{AA36D1F5-9791-4705-87E9-F8E9F72E67E2}" type="presParOf" srcId="{E68FACF9-DD86-486E-8AA6-A52850F54F5E}" destId="{8FAD7E8F-030D-4E9D-AD06-BCE80587D6E6}" srcOrd="1" destOrd="0" presId="urn:microsoft.com/office/officeart/2009/3/layout/HorizontalOrganizationChart"/>
    <dgm:cxn modelId="{D413BC97-D8C8-4649-9EBE-A33936278914}" type="presParOf" srcId="{E68FACF9-DD86-486E-8AA6-A52850F54F5E}" destId="{21193764-09AB-41F5-B39E-F81DF1317186}" srcOrd="2" destOrd="0" presId="urn:microsoft.com/office/officeart/2009/3/layout/HorizontalOrganizationChart"/>
    <dgm:cxn modelId="{F7403822-6787-4650-A6FA-D7BD94E456BF}" type="presParOf" srcId="{122935E7-41C8-4C7A-88A6-DB5F7A434BFD}" destId="{D1DDD59A-3483-4BB4-B468-5887DDABC07B}" srcOrd="4" destOrd="0" presId="urn:microsoft.com/office/officeart/2009/3/layout/HorizontalOrganizationChart"/>
    <dgm:cxn modelId="{D45C1F7D-0F42-47F0-BDC0-FE1E60E5811E}" type="presParOf" srcId="{122935E7-41C8-4C7A-88A6-DB5F7A434BFD}" destId="{16106ECA-D42A-486B-9674-7DC1A8984990}" srcOrd="5" destOrd="0" presId="urn:microsoft.com/office/officeart/2009/3/layout/HorizontalOrganizationChart"/>
    <dgm:cxn modelId="{8E1B9357-75BA-4CBD-B7F6-E66C2B6CA411}" type="presParOf" srcId="{16106ECA-D42A-486B-9674-7DC1A8984990}" destId="{4BD57876-1B65-4F88-86B8-4127796E0312}" srcOrd="0" destOrd="0" presId="urn:microsoft.com/office/officeart/2009/3/layout/HorizontalOrganizationChart"/>
    <dgm:cxn modelId="{F5B293D6-BE03-43D3-9AE2-5DA6676E207B}" type="presParOf" srcId="{4BD57876-1B65-4F88-86B8-4127796E0312}" destId="{5A2CE9BD-0025-4162-A192-04E5D7C8AEC7}" srcOrd="0" destOrd="0" presId="urn:microsoft.com/office/officeart/2009/3/layout/HorizontalOrganizationChart"/>
    <dgm:cxn modelId="{73D0B105-E14D-4E40-9BB3-0A032CA5A539}" type="presParOf" srcId="{4BD57876-1B65-4F88-86B8-4127796E0312}" destId="{ECE1433D-AC4E-44B0-91B9-C543DB4FBA72}" srcOrd="1" destOrd="0" presId="urn:microsoft.com/office/officeart/2009/3/layout/HorizontalOrganizationChart"/>
    <dgm:cxn modelId="{C3D12D5F-A289-449F-A947-6F1DE8EB8D89}" type="presParOf" srcId="{16106ECA-D42A-486B-9674-7DC1A8984990}" destId="{B6C563A8-737B-4DAD-B83B-40D98265585E}" srcOrd="1" destOrd="0" presId="urn:microsoft.com/office/officeart/2009/3/layout/HorizontalOrganizationChart"/>
    <dgm:cxn modelId="{4A01F592-DA43-45CD-8030-B538A7AAF752}" type="presParOf" srcId="{16106ECA-D42A-486B-9674-7DC1A8984990}" destId="{5E342143-B0FB-4522-B615-4596B1221312}" srcOrd="2" destOrd="0" presId="urn:microsoft.com/office/officeart/2009/3/layout/HorizontalOrganizationChart"/>
    <dgm:cxn modelId="{797FFD5B-4236-4845-B474-581667828E3D}" type="presParOf" srcId="{C996E1FC-27A8-47DB-9A29-D2A9C7272B6C}" destId="{30391D99-15AD-4384-A854-2721D9307303}"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E3D63-BC95-4EE7-A261-29D11DB9A6C6}">
      <dsp:nvSpPr>
        <dsp:cNvPr id="0" name=""/>
        <dsp:cNvSpPr/>
      </dsp:nvSpPr>
      <dsp:spPr>
        <a:xfrm>
          <a:off x="1425443" y="1772032"/>
          <a:ext cx="1095702" cy="664816"/>
        </a:xfrm>
        <a:custGeom>
          <a:avLst/>
          <a:gdLst/>
          <a:ahLst/>
          <a:cxnLst/>
          <a:rect l="0" t="0" r="0" b="0"/>
          <a:pathLst>
            <a:path>
              <a:moveTo>
                <a:pt x="0" y="0"/>
              </a:moveTo>
              <a:lnTo>
                <a:pt x="547851" y="0"/>
              </a:lnTo>
              <a:lnTo>
                <a:pt x="547851" y="664816"/>
              </a:lnTo>
              <a:lnTo>
                <a:pt x="1095702" y="6648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41253" y="2072399"/>
        <a:ext cx="64080" cy="64080"/>
      </dsp:txXfrm>
    </dsp:sp>
    <dsp:sp modelId="{34E6D40B-0CAA-474B-99FF-69C456D290F7}">
      <dsp:nvSpPr>
        <dsp:cNvPr id="0" name=""/>
        <dsp:cNvSpPr/>
      </dsp:nvSpPr>
      <dsp:spPr>
        <a:xfrm>
          <a:off x="1425443" y="1726312"/>
          <a:ext cx="1095702" cy="91440"/>
        </a:xfrm>
        <a:custGeom>
          <a:avLst/>
          <a:gdLst/>
          <a:ahLst/>
          <a:cxnLst/>
          <a:rect l="0" t="0" r="0" b="0"/>
          <a:pathLst>
            <a:path>
              <a:moveTo>
                <a:pt x="0" y="45720"/>
              </a:moveTo>
              <a:lnTo>
                <a:pt x="547851" y="45720"/>
              </a:lnTo>
              <a:lnTo>
                <a:pt x="547851" y="80303"/>
              </a:lnTo>
              <a:lnTo>
                <a:pt x="1095702" y="80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45888" y="1744626"/>
        <a:ext cx="54812" cy="54812"/>
      </dsp:txXfrm>
    </dsp:sp>
    <dsp:sp modelId="{0024C0B8-4DB3-4BC6-8A78-C907AB62ADE0}">
      <dsp:nvSpPr>
        <dsp:cNvPr id="0" name=""/>
        <dsp:cNvSpPr/>
      </dsp:nvSpPr>
      <dsp:spPr>
        <a:xfrm>
          <a:off x="1425443" y="1176382"/>
          <a:ext cx="1095702" cy="595649"/>
        </a:xfrm>
        <a:custGeom>
          <a:avLst/>
          <a:gdLst/>
          <a:ahLst/>
          <a:cxnLst/>
          <a:rect l="0" t="0" r="0" b="0"/>
          <a:pathLst>
            <a:path>
              <a:moveTo>
                <a:pt x="0" y="595649"/>
              </a:moveTo>
              <a:lnTo>
                <a:pt x="547851" y="595649"/>
              </a:lnTo>
              <a:lnTo>
                <a:pt x="547851" y="0"/>
              </a:lnTo>
              <a:lnTo>
                <a:pt x="109570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42115" y="1443028"/>
        <a:ext cx="62357" cy="62357"/>
      </dsp:txXfrm>
    </dsp:sp>
    <dsp:sp modelId="{E2DAA371-0C54-4A31-BB55-2D808ABA1997}">
      <dsp:nvSpPr>
        <dsp:cNvPr id="0" name=""/>
        <dsp:cNvSpPr/>
      </dsp:nvSpPr>
      <dsp:spPr>
        <a:xfrm>
          <a:off x="408259" y="1523793"/>
          <a:ext cx="1537890" cy="496476"/>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latin typeface="LM Roman 12" panose="00000500000000000000" pitchFamily="50" charset="0"/>
            </a:rPr>
            <a:t>Development</a:t>
          </a:r>
          <a:endParaRPr lang="en-GB" sz="1800" kern="1200" dirty="0">
            <a:latin typeface="LM Roman 12" panose="00000500000000000000" pitchFamily="50" charset="0"/>
          </a:endParaRPr>
        </a:p>
      </dsp:txBody>
      <dsp:txXfrm>
        <a:off x="408259" y="1523793"/>
        <a:ext cx="1537890" cy="496476"/>
      </dsp:txXfrm>
    </dsp:sp>
    <dsp:sp modelId="{8B8227E7-90E3-4A90-84AD-071BB7EEEE89}">
      <dsp:nvSpPr>
        <dsp:cNvPr id="0" name=""/>
        <dsp:cNvSpPr/>
      </dsp:nvSpPr>
      <dsp:spPr>
        <a:xfrm>
          <a:off x="2521145" y="946431"/>
          <a:ext cx="1771331" cy="459902"/>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latin typeface="LM Roman 12" panose="00000500000000000000" pitchFamily="50" charset="0"/>
            </a:rPr>
            <a:t>Fluid field mesh</a:t>
          </a:r>
          <a:endParaRPr lang="en-GB" sz="1500" kern="1200" dirty="0">
            <a:latin typeface="LM Roman 12" panose="00000500000000000000" pitchFamily="50" charset="0"/>
          </a:endParaRPr>
        </a:p>
      </dsp:txBody>
      <dsp:txXfrm>
        <a:off x="2521145" y="946431"/>
        <a:ext cx="1771331" cy="459902"/>
      </dsp:txXfrm>
    </dsp:sp>
    <dsp:sp modelId="{73C46DDB-A0ED-4790-9274-B0762841A757}">
      <dsp:nvSpPr>
        <dsp:cNvPr id="0" name=""/>
        <dsp:cNvSpPr/>
      </dsp:nvSpPr>
      <dsp:spPr>
        <a:xfrm>
          <a:off x="2521145" y="1577627"/>
          <a:ext cx="1771803" cy="457976"/>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latin typeface="LM Roman 12" panose="00000500000000000000" pitchFamily="50" charset="0"/>
            </a:rPr>
            <a:t>Define parameters</a:t>
          </a:r>
          <a:endParaRPr lang="en-GB" sz="1500" kern="1200" dirty="0">
            <a:latin typeface="LM Roman 12" panose="00000500000000000000" pitchFamily="50" charset="0"/>
          </a:endParaRPr>
        </a:p>
      </dsp:txBody>
      <dsp:txXfrm>
        <a:off x="2521145" y="1577627"/>
        <a:ext cx="1771803" cy="457976"/>
      </dsp:txXfrm>
    </dsp:sp>
    <dsp:sp modelId="{8CF6A8A6-F489-40B8-862C-9D21B8392E55}">
      <dsp:nvSpPr>
        <dsp:cNvPr id="0" name=""/>
        <dsp:cNvSpPr/>
      </dsp:nvSpPr>
      <dsp:spPr>
        <a:xfrm>
          <a:off x="2521145" y="2206897"/>
          <a:ext cx="1771331" cy="459902"/>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latin typeface="LM Roman 12" panose="00000500000000000000" pitchFamily="50" charset="0"/>
            </a:rPr>
            <a:t>Evaluate results</a:t>
          </a:r>
          <a:endParaRPr lang="en-GB" sz="1500" kern="1200" dirty="0">
            <a:latin typeface="LM Roman 12" panose="00000500000000000000" pitchFamily="50" charset="0"/>
          </a:endParaRPr>
        </a:p>
      </dsp:txBody>
      <dsp:txXfrm>
        <a:off x="2521145" y="2206897"/>
        <a:ext cx="1771331" cy="4599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7AB8C-B721-447A-928C-FCE639EDD21E}">
      <dsp:nvSpPr>
        <dsp:cNvPr id="0" name=""/>
        <dsp:cNvSpPr/>
      </dsp:nvSpPr>
      <dsp:spPr>
        <a:xfrm>
          <a:off x="1633498" y="1289621"/>
          <a:ext cx="254531" cy="547242"/>
        </a:xfrm>
        <a:custGeom>
          <a:avLst/>
          <a:gdLst/>
          <a:ahLst/>
          <a:cxnLst/>
          <a:rect l="0" t="0" r="0" b="0"/>
          <a:pathLst>
            <a:path>
              <a:moveTo>
                <a:pt x="0" y="0"/>
              </a:moveTo>
              <a:lnTo>
                <a:pt x="127265" y="0"/>
              </a:lnTo>
              <a:lnTo>
                <a:pt x="127265" y="547242"/>
              </a:lnTo>
              <a:lnTo>
                <a:pt x="254531" y="5472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C4E0-23D0-4A2F-8DEE-FCDA6EB8A3B0}">
      <dsp:nvSpPr>
        <dsp:cNvPr id="0" name=""/>
        <dsp:cNvSpPr/>
      </dsp:nvSpPr>
      <dsp:spPr>
        <a:xfrm>
          <a:off x="1633498" y="1243901"/>
          <a:ext cx="254531" cy="91440"/>
        </a:xfrm>
        <a:custGeom>
          <a:avLst/>
          <a:gdLst/>
          <a:ahLst/>
          <a:cxnLst/>
          <a:rect l="0" t="0" r="0" b="0"/>
          <a:pathLst>
            <a:path>
              <a:moveTo>
                <a:pt x="0" y="45720"/>
              </a:moveTo>
              <a:lnTo>
                <a:pt x="25453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6536F-8001-413C-80DD-A6A30CEF795F}">
      <dsp:nvSpPr>
        <dsp:cNvPr id="0" name=""/>
        <dsp:cNvSpPr/>
      </dsp:nvSpPr>
      <dsp:spPr>
        <a:xfrm>
          <a:off x="3160686" y="742378"/>
          <a:ext cx="254531" cy="547242"/>
        </a:xfrm>
        <a:custGeom>
          <a:avLst/>
          <a:gdLst/>
          <a:ahLst/>
          <a:cxnLst/>
          <a:rect l="0" t="0" r="0" b="0"/>
          <a:pathLst>
            <a:path>
              <a:moveTo>
                <a:pt x="0" y="0"/>
              </a:moveTo>
              <a:lnTo>
                <a:pt x="127265" y="0"/>
              </a:lnTo>
              <a:lnTo>
                <a:pt x="127265" y="547242"/>
              </a:lnTo>
              <a:lnTo>
                <a:pt x="254531" y="5472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FDD73-7B8B-4A01-B086-BE4978CC478E}">
      <dsp:nvSpPr>
        <dsp:cNvPr id="0" name=""/>
        <dsp:cNvSpPr/>
      </dsp:nvSpPr>
      <dsp:spPr>
        <a:xfrm>
          <a:off x="3160686" y="696658"/>
          <a:ext cx="254531" cy="91440"/>
        </a:xfrm>
        <a:custGeom>
          <a:avLst/>
          <a:gdLst/>
          <a:ahLst/>
          <a:cxnLst/>
          <a:rect l="0" t="0" r="0" b="0"/>
          <a:pathLst>
            <a:path>
              <a:moveTo>
                <a:pt x="0" y="45720"/>
              </a:moveTo>
              <a:lnTo>
                <a:pt x="25453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EFF05-7A8D-4827-ADC9-84EDD3FBFCC5}">
      <dsp:nvSpPr>
        <dsp:cNvPr id="0" name=""/>
        <dsp:cNvSpPr/>
      </dsp:nvSpPr>
      <dsp:spPr>
        <a:xfrm>
          <a:off x="3160686" y="195136"/>
          <a:ext cx="254531" cy="547242"/>
        </a:xfrm>
        <a:custGeom>
          <a:avLst/>
          <a:gdLst/>
          <a:ahLst/>
          <a:cxnLst/>
          <a:rect l="0" t="0" r="0" b="0"/>
          <a:pathLst>
            <a:path>
              <a:moveTo>
                <a:pt x="0" y="547242"/>
              </a:moveTo>
              <a:lnTo>
                <a:pt x="127265" y="547242"/>
              </a:lnTo>
              <a:lnTo>
                <a:pt x="127265" y="0"/>
              </a:lnTo>
              <a:lnTo>
                <a:pt x="2545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1633498" y="742378"/>
          <a:ext cx="254531" cy="547242"/>
        </a:xfrm>
        <a:custGeom>
          <a:avLst/>
          <a:gdLst/>
          <a:ahLst/>
          <a:cxnLst/>
          <a:rect l="0" t="0" r="0" b="0"/>
          <a:pathLst>
            <a:path>
              <a:moveTo>
                <a:pt x="0" y="547242"/>
              </a:moveTo>
              <a:lnTo>
                <a:pt x="127265" y="547242"/>
              </a:lnTo>
              <a:lnTo>
                <a:pt x="127265" y="0"/>
              </a:lnTo>
              <a:lnTo>
                <a:pt x="2545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360842" y="1095541"/>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LM Roman 12" panose="00000500000000000000" pitchFamily="50" charset="0"/>
            </a:rPr>
            <a:t>Solver</a:t>
          </a:r>
          <a:endParaRPr lang="en-GB" sz="1800" kern="1200" dirty="0">
            <a:solidFill>
              <a:schemeClr val="bg1"/>
            </a:solidFill>
            <a:latin typeface="LM Roman 12" panose="00000500000000000000" pitchFamily="50" charset="0"/>
          </a:endParaRPr>
        </a:p>
      </dsp:txBody>
      <dsp:txXfrm>
        <a:off x="360842" y="1095541"/>
        <a:ext cx="1272656" cy="388160"/>
      </dsp:txXfrm>
    </dsp:sp>
    <dsp:sp modelId="{4804C53E-4905-4D4D-B004-A819BC7943C0}">
      <dsp:nvSpPr>
        <dsp:cNvPr id="0" name=""/>
        <dsp:cNvSpPr/>
      </dsp:nvSpPr>
      <dsp:spPr>
        <a:xfrm>
          <a:off x="1888029" y="548298"/>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latin typeface="LM Roman 12" panose="00000500000000000000" pitchFamily="50" charset="0"/>
            </a:rPr>
            <a:t>RANS</a:t>
          </a:r>
          <a:endParaRPr lang="en-GB" sz="1800" b="1" kern="1200" dirty="0">
            <a:solidFill>
              <a:schemeClr val="bg1"/>
            </a:solidFill>
            <a:latin typeface="LM Roman 12" panose="00000500000000000000" pitchFamily="50" charset="0"/>
          </a:endParaRPr>
        </a:p>
      </dsp:txBody>
      <dsp:txXfrm>
        <a:off x="1888029" y="548298"/>
        <a:ext cx="1272656" cy="388160"/>
      </dsp:txXfrm>
    </dsp:sp>
    <dsp:sp modelId="{AD48F8FA-8839-4FDA-968E-095B6A595B82}">
      <dsp:nvSpPr>
        <dsp:cNvPr id="0" name=""/>
        <dsp:cNvSpPr/>
      </dsp:nvSpPr>
      <dsp:spPr>
        <a:xfrm>
          <a:off x="3415217" y="1056"/>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800" b="0" i="1" kern="1200" smtClean="0">
                    <a:solidFill>
                      <a:schemeClr val="bg1"/>
                    </a:solidFill>
                    <a:latin typeface="Cambria Math" panose="02040503050406030204" pitchFamily="18" charset="0"/>
                  </a:rPr>
                  <m:t>𝑘</m:t>
                </m:r>
                <m:r>
                  <a:rPr lang="es-ES" sz="1800" b="0" i="1" kern="1200" smtClean="0">
                    <a:solidFill>
                      <a:schemeClr val="bg1"/>
                    </a:solidFill>
                    <a:latin typeface="Cambria Math" panose="02040503050406030204" pitchFamily="18" charset="0"/>
                  </a:rPr>
                  <m:t>−</m:t>
                </m:r>
                <m:r>
                  <a:rPr lang="es-ES" sz="1800" b="0" i="1" kern="1200" smtClean="0">
                    <a:solidFill>
                      <a:schemeClr val="bg1"/>
                    </a:solidFill>
                    <a:latin typeface="Cambria Math" panose="02040503050406030204" pitchFamily="18" charset="0"/>
                  </a:rPr>
                  <m:t>𝜖</m:t>
                </m:r>
              </m:oMath>
            </m:oMathPara>
          </a14:m>
          <a:endParaRPr lang="en-GB" sz="1800" kern="1200" dirty="0">
            <a:solidFill>
              <a:schemeClr val="bg1"/>
            </a:solidFill>
            <a:latin typeface="LM Roman 12" panose="00000500000000000000" pitchFamily="50" charset="0"/>
          </a:endParaRPr>
        </a:p>
      </dsp:txBody>
      <dsp:txXfrm>
        <a:off x="3415217" y="1056"/>
        <a:ext cx="1272656" cy="388160"/>
      </dsp:txXfrm>
    </dsp:sp>
    <dsp:sp modelId="{D32D8EF5-CF71-440B-AE70-B67F01546676}">
      <dsp:nvSpPr>
        <dsp:cNvPr id="0" name=""/>
        <dsp:cNvSpPr/>
      </dsp:nvSpPr>
      <dsp:spPr>
        <a:xfrm>
          <a:off x="3415217" y="548298"/>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800" b="0" i="1" kern="1200" smtClean="0">
                    <a:solidFill>
                      <a:schemeClr val="bg1"/>
                    </a:solidFill>
                    <a:latin typeface="Cambria Math" panose="02040503050406030204" pitchFamily="18" charset="0"/>
                  </a:rPr>
                  <m:t>𝑘</m:t>
                </m:r>
                <m:r>
                  <a:rPr lang="es-ES" sz="1800" b="0" i="1" kern="1200" smtClean="0">
                    <a:solidFill>
                      <a:schemeClr val="bg1"/>
                    </a:solidFill>
                    <a:latin typeface="Cambria Math" panose="02040503050406030204" pitchFamily="18" charset="0"/>
                  </a:rPr>
                  <m:t>−</m:t>
                </m:r>
                <m:r>
                  <a:rPr lang="es-ES" sz="1800" b="0" i="1" kern="1200" smtClean="0">
                    <a:solidFill>
                      <a:schemeClr val="bg1"/>
                    </a:solidFill>
                    <a:latin typeface="Cambria Math" panose="02040503050406030204" pitchFamily="18" charset="0"/>
                  </a:rPr>
                  <m:t>𝜔</m:t>
                </m:r>
              </m:oMath>
            </m:oMathPara>
          </a14:m>
          <a:endParaRPr lang="en-GB" sz="1800" kern="1200" dirty="0">
            <a:solidFill>
              <a:schemeClr val="bg1"/>
            </a:solidFill>
            <a:latin typeface="LM Roman 12" panose="00000500000000000000" pitchFamily="50" charset="0"/>
          </a:endParaRPr>
        </a:p>
      </dsp:txBody>
      <dsp:txXfrm>
        <a:off x="3415217" y="548298"/>
        <a:ext cx="1272656" cy="388160"/>
      </dsp:txXfrm>
    </dsp:sp>
    <dsp:sp modelId="{690C8F46-5CA4-4350-9C7A-8E5B2FCDFF53}">
      <dsp:nvSpPr>
        <dsp:cNvPr id="0" name=""/>
        <dsp:cNvSpPr/>
      </dsp:nvSpPr>
      <dsp:spPr>
        <a:xfrm>
          <a:off x="3415217" y="1095541"/>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800" b="0" i="1" kern="1200" smtClean="0">
                    <a:solidFill>
                      <a:schemeClr val="bg1"/>
                    </a:solidFill>
                    <a:latin typeface="Cambria Math" panose="02040503050406030204" pitchFamily="18" charset="0"/>
                  </a:rPr>
                  <m:t>𝑘</m:t>
                </m:r>
                <m:r>
                  <a:rPr lang="es-ES" sz="1800" b="0" i="1" kern="1200" smtClean="0">
                    <a:solidFill>
                      <a:schemeClr val="bg1"/>
                    </a:solidFill>
                    <a:latin typeface="Cambria Math" panose="02040503050406030204" pitchFamily="18" charset="0"/>
                  </a:rPr>
                  <m:t>−</m:t>
                </m:r>
                <m:r>
                  <a:rPr lang="es-ES" sz="1800" b="0" i="1" kern="1200" smtClean="0">
                    <a:solidFill>
                      <a:schemeClr val="bg1"/>
                    </a:solidFill>
                    <a:latin typeface="Cambria Math" panose="02040503050406030204" pitchFamily="18" charset="0"/>
                  </a:rPr>
                  <m:t>𝜔</m:t>
                </m:r>
                <m:r>
                  <a:rPr lang="es-ES" sz="1800" b="0" i="1" kern="1200" smtClean="0">
                    <a:solidFill>
                      <a:schemeClr val="bg1"/>
                    </a:solidFill>
                    <a:latin typeface="Cambria Math" panose="02040503050406030204" pitchFamily="18" charset="0"/>
                  </a:rPr>
                  <m:t> </m:t>
                </m:r>
                <m:r>
                  <a:rPr lang="es-ES" sz="1800" b="0" i="1" kern="1200" smtClean="0">
                    <a:solidFill>
                      <a:schemeClr val="bg1"/>
                    </a:solidFill>
                    <a:latin typeface="Cambria Math" panose="02040503050406030204" pitchFamily="18" charset="0"/>
                  </a:rPr>
                  <m:t>𝑆𝑆𝑇</m:t>
                </m:r>
              </m:oMath>
            </m:oMathPara>
          </a14:m>
          <a:endParaRPr lang="en-GB" sz="1800" kern="1200" dirty="0">
            <a:solidFill>
              <a:schemeClr val="bg1"/>
            </a:solidFill>
            <a:latin typeface="LM Roman 12" panose="00000500000000000000" pitchFamily="50" charset="0"/>
          </a:endParaRPr>
        </a:p>
      </dsp:txBody>
      <dsp:txXfrm>
        <a:off x="3415217" y="1095541"/>
        <a:ext cx="1272656" cy="388160"/>
      </dsp:txXfrm>
    </dsp:sp>
    <dsp:sp modelId="{45D8C32A-BE26-40F9-96A1-42A565A1CA66}">
      <dsp:nvSpPr>
        <dsp:cNvPr id="0" name=""/>
        <dsp:cNvSpPr/>
      </dsp:nvSpPr>
      <dsp:spPr>
        <a:xfrm>
          <a:off x="1888029" y="1095541"/>
          <a:ext cx="1272656" cy="388160"/>
        </a:xfrm>
        <a:prstGeom prst="rect">
          <a:avLst/>
        </a:prstGeom>
        <a:solidFill>
          <a:schemeClr val="accent1">
            <a:lumMod val="50000"/>
            <a:alpha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LM Roman 12" panose="00000500000000000000" pitchFamily="50" charset="0"/>
            </a:rPr>
            <a:t>LES</a:t>
          </a:r>
          <a:endParaRPr lang="en-GB" sz="1800" kern="1200" dirty="0">
            <a:solidFill>
              <a:schemeClr val="bg1"/>
            </a:solidFill>
            <a:latin typeface="LM Roman 12" panose="00000500000000000000" pitchFamily="50" charset="0"/>
          </a:endParaRPr>
        </a:p>
      </dsp:txBody>
      <dsp:txXfrm>
        <a:off x="1888029" y="1095541"/>
        <a:ext cx="1272656" cy="388160"/>
      </dsp:txXfrm>
    </dsp:sp>
    <dsp:sp modelId="{3597B15A-6413-4219-987D-6EDE090EE447}">
      <dsp:nvSpPr>
        <dsp:cNvPr id="0" name=""/>
        <dsp:cNvSpPr/>
      </dsp:nvSpPr>
      <dsp:spPr>
        <a:xfrm>
          <a:off x="1888029" y="1642783"/>
          <a:ext cx="1272656" cy="388160"/>
        </a:xfrm>
        <a:prstGeom prst="rect">
          <a:avLst/>
        </a:prstGeom>
        <a:solidFill>
          <a:schemeClr val="accent1">
            <a:lumMod val="50000"/>
            <a:alpha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LM Roman 12" panose="00000500000000000000" pitchFamily="50" charset="0"/>
            </a:rPr>
            <a:t>DNS</a:t>
          </a:r>
          <a:endParaRPr lang="en-GB" sz="1800" kern="1200" dirty="0">
            <a:solidFill>
              <a:schemeClr val="bg1"/>
            </a:solidFill>
            <a:latin typeface="LM Roman 12" panose="00000500000000000000" pitchFamily="50" charset="0"/>
          </a:endParaRPr>
        </a:p>
      </dsp:txBody>
      <dsp:txXfrm>
        <a:off x="1888029" y="1642783"/>
        <a:ext cx="1272656" cy="388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4938-6819-4A30-8C84-ACD374AE147F}">
      <dsp:nvSpPr>
        <dsp:cNvPr id="0" name=""/>
        <dsp:cNvSpPr/>
      </dsp:nvSpPr>
      <dsp:spPr>
        <a:xfrm>
          <a:off x="5471589" y="992127"/>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65459-26FB-4D4A-B184-FD01772988BD}">
      <dsp:nvSpPr>
        <dsp:cNvPr id="0" name=""/>
        <dsp:cNvSpPr/>
      </dsp:nvSpPr>
      <dsp:spPr>
        <a:xfrm>
          <a:off x="3541078" y="992127"/>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C4E0-23D0-4A2F-8DEE-FCDA6EB8A3B0}">
      <dsp:nvSpPr>
        <dsp:cNvPr id="0" name=""/>
        <dsp:cNvSpPr/>
      </dsp:nvSpPr>
      <dsp:spPr>
        <a:xfrm>
          <a:off x="1610566" y="691964"/>
          <a:ext cx="321751" cy="345883"/>
        </a:xfrm>
        <a:custGeom>
          <a:avLst/>
          <a:gdLst/>
          <a:ahLst/>
          <a:cxnLst/>
          <a:rect l="0" t="0" r="0" b="0"/>
          <a:pathLst>
            <a:path>
              <a:moveTo>
                <a:pt x="0" y="0"/>
              </a:moveTo>
              <a:lnTo>
                <a:pt x="160875" y="0"/>
              </a:lnTo>
              <a:lnTo>
                <a:pt x="160875" y="345883"/>
              </a:lnTo>
              <a:lnTo>
                <a:pt x="321751" y="345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9D8A7-8EB8-4808-8834-E8A96278FED1}">
      <dsp:nvSpPr>
        <dsp:cNvPr id="0" name=""/>
        <dsp:cNvSpPr/>
      </dsp:nvSpPr>
      <dsp:spPr>
        <a:xfrm>
          <a:off x="5471589" y="300360"/>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EFF05-7A8D-4827-ADC9-84EDD3FBFCC5}">
      <dsp:nvSpPr>
        <dsp:cNvPr id="0" name=""/>
        <dsp:cNvSpPr/>
      </dsp:nvSpPr>
      <dsp:spPr>
        <a:xfrm>
          <a:off x="3541078" y="300360"/>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1610566" y="346080"/>
          <a:ext cx="321751" cy="345883"/>
        </a:xfrm>
        <a:custGeom>
          <a:avLst/>
          <a:gdLst/>
          <a:ahLst/>
          <a:cxnLst/>
          <a:rect l="0" t="0" r="0" b="0"/>
          <a:pathLst>
            <a:path>
              <a:moveTo>
                <a:pt x="0" y="345883"/>
              </a:moveTo>
              <a:lnTo>
                <a:pt x="160875" y="345883"/>
              </a:lnTo>
              <a:lnTo>
                <a:pt x="160875" y="0"/>
              </a:lnTo>
              <a:lnTo>
                <a:pt x="32175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1807" y="446628"/>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Dimensionless parameters</a:t>
          </a:r>
          <a:endParaRPr lang="en-GB" sz="1400" kern="1200" dirty="0">
            <a:solidFill>
              <a:schemeClr val="bg1"/>
            </a:solidFill>
            <a:latin typeface="LM Roman 12" panose="00000500000000000000" pitchFamily="50" charset="0"/>
          </a:endParaRPr>
        </a:p>
      </dsp:txBody>
      <dsp:txXfrm>
        <a:off x="1807" y="446628"/>
        <a:ext cx="1608759" cy="490671"/>
      </dsp:txXfrm>
    </dsp:sp>
    <dsp:sp modelId="{4804C53E-4905-4D4D-B004-A819BC7943C0}">
      <dsp:nvSpPr>
        <dsp:cNvPr id="0" name=""/>
        <dsp:cNvSpPr/>
      </dsp:nvSpPr>
      <dsp:spPr>
        <a:xfrm>
          <a:off x="1932318"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Mach Number</a:t>
          </a:r>
          <a:endParaRPr lang="en-GB" sz="1400" kern="1200" dirty="0">
            <a:solidFill>
              <a:schemeClr val="bg1"/>
            </a:solidFill>
            <a:latin typeface="LM Roman 12" panose="00000500000000000000" pitchFamily="50" charset="0"/>
          </a:endParaRPr>
        </a:p>
      </dsp:txBody>
      <dsp:txXfrm>
        <a:off x="1932318" y="100744"/>
        <a:ext cx="1608759" cy="490671"/>
      </dsp:txXfrm>
    </dsp:sp>
    <dsp:sp modelId="{AD48F8FA-8839-4FDA-968E-095B6A595B82}">
      <dsp:nvSpPr>
        <dsp:cNvPr id="0" name=""/>
        <dsp:cNvSpPr/>
      </dsp:nvSpPr>
      <dsp:spPr>
        <a:xfrm>
          <a:off x="3862829"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1400" b="0" i="1" kern="1200" smtClean="0">
                        <a:solidFill>
                          <a:schemeClr val="bg1"/>
                        </a:solidFill>
                        <a:latin typeface="Cambria Math"/>
                      </a:rPr>
                    </m:ctrlPr>
                  </m:sSubPr>
                  <m:e>
                    <m:r>
                      <a:rPr lang="es-ES" sz="1400" b="0" i="1" kern="1200" smtClean="0">
                        <a:solidFill>
                          <a:schemeClr val="bg1"/>
                        </a:solidFill>
                        <a:latin typeface="Cambria Math" panose="02040503050406030204" pitchFamily="18" charset="0"/>
                      </a:rPr>
                      <m:t>𝑀</m:t>
                    </m:r>
                  </m:e>
                  <m:sub>
                    <m:r>
                      <a:rPr lang="es-ES" sz="1400" b="0" i="1" kern="1200" smtClean="0">
                        <a:solidFill>
                          <a:schemeClr val="bg1"/>
                        </a:solidFill>
                        <a:latin typeface="Cambria Math" panose="02040503050406030204" pitchFamily="18" charset="0"/>
                        <a:ea typeface="Cambria Math" panose="02040503050406030204" pitchFamily="18" charset="0"/>
                      </a:rPr>
                      <m:t>∞</m:t>
                    </m:r>
                  </m:sub>
                </m:sSub>
                <m:r>
                  <a:rPr lang="es-ES" sz="1400" b="0" i="1" kern="1200" smtClean="0">
                    <a:solidFill>
                      <a:schemeClr val="bg1"/>
                    </a:solidFill>
                    <a:latin typeface="Cambria Math" panose="02040503050406030204" pitchFamily="18" charset="0"/>
                    <a:ea typeface="Cambria Math" panose="02040503050406030204" pitchFamily="18" charset="0"/>
                  </a:rPr>
                  <m:t>=0,13</m:t>
                </m:r>
              </m:oMath>
            </m:oMathPara>
          </a14:m>
          <a:endParaRPr lang="en-GB" sz="1400" kern="1200" dirty="0">
            <a:solidFill>
              <a:schemeClr val="bg1"/>
            </a:solidFill>
            <a:latin typeface="LM Roman 12" panose="00000500000000000000" pitchFamily="50" charset="0"/>
          </a:endParaRPr>
        </a:p>
      </dsp:txBody>
      <dsp:txXfrm>
        <a:off x="3862829" y="100744"/>
        <a:ext cx="1608759" cy="490671"/>
      </dsp:txXfrm>
    </dsp:sp>
    <dsp:sp modelId="{35C3BE66-4355-4EA8-8C38-0BB6584E3203}">
      <dsp:nvSpPr>
        <dsp:cNvPr id="0" name=""/>
        <dsp:cNvSpPr/>
      </dsp:nvSpPr>
      <dsp:spPr>
        <a:xfrm>
          <a:off x="5793341"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GB" sz="1400" kern="1200" dirty="0" smtClean="0">
              <a:solidFill>
                <a:schemeClr val="bg1"/>
              </a:solidFill>
              <a:latin typeface="LM Roman 12" panose="00000500000000000000" pitchFamily="50" charset="0"/>
            </a:rPr>
            <a:t>Incompressible flow</a:t>
          </a:r>
          <a:endParaRPr lang="en-GB" sz="1400" kern="1200" dirty="0">
            <a:solidFill>
              <a:schemeClr val="bg1"/>
            </a:solidFill>
            <a:latin typeface="LM Roman 12" panose="00000500000000000000" pitchFamily="50" charset="0"/>
          </a:endParaRPr>
        </a:p>
      </dsp:txBody>
      <dsp:txXfrm>
        <a:off x="5793341" y="100744"/>
        <a:ext cx="1608759" cy="490671"/>
      </dsp:txXfrm>
    </dsp:sp>
    <dsp:sp modelId="{45D8C32A-BE26-40F9-96A1-42A565A1CA66}">
      <dsp:nvSpPr>
        <dsp:cNvPr id="0" name=""/>
        <dsp:cNvSpPr/>
      </dsp:nvSpPr>
      <dsp:spPr>
        <a:xfrm>
          <a:off x="1932318"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Reynolds Number</a:t>
          </a:r>
          <a:endParaRPr lang="en-GB" sz="1400" kern="1200" dirty="0">
            <a:solidFill>
              <a:schemeClr val="bg1"/>
            </a:solidFill>
            <a:latin typeface="LM Roman 12" panose="00000500000000000000" pitchFamily="50" charset="0"/>
          </a:endParaRPr>
        </a:p>
      </dsp:txBody>
      <dsp:txXfrm>
        <a:off x="1932318" y="792511"/>
        <a:ext cx="1608759" cy="490671"/>
      </dsp:txXfrm>
    </dsp:sp>
    <dsp:sp modelId="{EDFD26D7-660D-420C-B965-7913FC195C93}">
      <dsp:nvSpPr>
        <dsp:cNvPr id="0" name=""/>
        <dsp:cNvSpPr/>
      </dsp:nvSpPr>
      <dsp:spPr>
        <a:xfrm>
          <a:off x="3862829"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400" b="0" i="1" kern="1200" smtClean="0">
                    <a:solidFill>
                      <a:schemeClr val="bg1"/>
                    </a:solidFill>
                    <a:latin typeface="Cambria Math" panose="02040503050406030204" pitchFamily="18" charset="0"/>
                  </a:rPr>
                  <m:t>𝑅𝑒</m:t>
                </m:r>
                <m:r>
                  <a:rPr lang="es-ES" sz="1400" b="0" i="1" kern="1200" smtClean="0">
                    <a:solidFill>
                      <a:schemeClr val="bg1"/>
                    </a:solidFill>
                    <a:latin typeface="Cambria Math" panose="02040503050406030204" pitchFamily="18" charset="0"/>
                  </a:rPr>
                  <m:t>=3·</m:t>
                </m:r>
                <m:sSup>
                  <m:sSupPr>
                    <m:ctrlPr>
                      <a:rPr lang="es-ES" sz="1400" b="0" i="1" kern="1200" smtClean="0">
                        <a:solidFill>
                          <a:schemeClr val="bg1"/>
                        </a:solidFill>
                        <a:latin typeface="Cambria Math"/>
                      </a:rPr>
                    </m:ctrlPr>
                  </m:sSupPr>
                  <m:e>
                    <m:r>
                      <a:rPr lang="es-ES" sz="1400" b="0" i="1" kern="1200" smtClean="0">
                        <a:solidFill>
                          <a:schemeClr val="bg1"/>
                        </a:solidFill>
                        <a:latin typeface="Cambria Math" panose="02040503050406030204" pitchFamily="18" charset="0"/>
                      </a:rPr>
                      <m:t>10</m:t>
                    </m:r>
                  </m:e>
                  <m:sup>
                    <m:r>
                      <a:rPr lang="es-ES" sz="1400" b="0" i="1" kern="1200" smtClean="0">
                        <a:solidFill>
                          <a:schemeClr val="bg1"/>
                        </a:solidFill>
                        <a:latin typeface="Cambria Math" panose="02040503050406030204" pitchFamily="18" charset="0"/>
                      </a:rPr>
                      <m:t>6</m:t>
                    </m:r>
                  </m:sup>
                </m:sSup>
              </m:oMath>
            </m:oMathPara>
          </a14:m>
          <a:endParaRPr lang="en-GB" sz="1400" kern="1200" dirty="0">
            <a:solidFill>
              <a:schemeClr val="bg1"/>
            </a:solidFill>
            <a:latin typeface="LM Roman 12" panose="00000500000000000000" pitchFamily="50" charset="0"/>
          </a:endParaRPr>
        </a:p>
      </dsp:txBody>
      <dsp:txXfrm>
        <a:off x="3862829" y="792511"/>
        <a:ext cx="1608759" cy="490671"/>
      </dsp:txXfrm>
    </dsp:sp>
    <dsp:sp modelId="{2179C6ED-F1FB-4564-BC08-85B05A6D37BD}">
      <dsp:nvSpPr>
        <dsp:cNvPr id="0" name=""/>
        <dsp:cNvSpPr/>
      </dsp:nvSpPr>
      <dsp:spPr>
        <a:xfrm>
          <a:off x="5793341"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Turbulent flow</a:t>
          </a:r>
          <a:endParaRPr lang="en-GB" sz="1400" kern="1200" dirty="0">
            <a:solidFill>
              <a:schemeClr val="bg1"/>
            </a:solidFill>
            <a:latin typeface="LM Roman 12" panose="00000500000000000000" pitchFamily="50" charset="0"/>
          </a:endParaRPr>
        </a:p>
      </dsp:txBody>
      <dsp:txXfrm>
        <a:off x="5793341" y="792511"/>
        <a:ext cx="1608759" cy="490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7AB8C-B721-447A-928C-FCE639EDD21E}">
      <dsp:nvSpPr>
        <dsp:cNvPr id="0" name=""/>
        <dsp:cNvSpPr/>
      </dsp:nvSpPr>
      <dsp:spPr>
        <a:xfrm>
          <a:off x="1633498" y="1289621"/>
          <a:ext cx="254531" cy="547242"/>
        </a:xfrm>
        <a:custGeom>
          <a:avLst/>
          <a:gdLst/>
          <a:ahLst/>
          <a:cxnLst/>
          <a:rect l="0" t="0" r="0" b="0"/>
          <a:pathLst>
            <a:path>
              <a:moveTo>
                <a:pt x="0" y="0"/>
              </a:moveTo>
              <a:lnTo>
                <a:pt x="127265" y="0"/>
              </a:lnTo>
              <a:lnTo>
                <a:pt x="127265" y="547242"/>
              </a:lnTo>
              <a:lnTo>
                <a:pt x="254531" y="5472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C4E0-23D0-4A2F-8DEE-FCDA6EB8A3B0}">
      <dsp:nvSpPr>
        <dsp:cNvPr id="0" name=""/>
        <dsp:cNvSpPr/>
      </dsp:nvSpPr>
      <dsp:spPr>
        <a:xfrm>
          <a:off x="1633498" y="1243901"/>
          <a:ext cx="254531" cy="91440"/>
        </a:xfrm>
        <a:custGeom>
          <a:avLst/>
          <a:gdLst/>
          <a:ahLst/>
          <a:cxnLst/>
          <a:rect l="0" t="0" r="0" b="0"/>
          <a:pathLst>
            <a:path>
              <a:moveTo>
                <a:pt x="0" y="45720"/>
              </a:moveTo>
              <a:lnTo>
                <a:pt x="25453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6536F-8001-413C-80DD-A6A30CEF795F}">
      <dsp:nvSpPr>
        <dsp:cNvPr id="0" name=""/>
        <dsp:cNvSpPr/>
      </dsp:nvSpPr>
      <dsp:spPr>
        <a:xfrm>
          <a:off x="3160686" y="742378"/>
          <a:ext cx="254531" cy="547242"/>
        </a:xfrm>
        <a:custGeom>
          <a:avLst/>
          <a:gdLst/>
          <a:ahLst/>
          <a:cxnLst/>
          <a:rect l="0" t="0" r="0" b="0"/>
          <a:pathLst>
            <a:path>
              <a:moveTo>
                <a:pt x="0" y="0"/>
              </a:moveTo>
              <a:lnTo>
                <a:pt x="127265" y="0"/>
              </a:lnTo>
              <a:lnTo>
                <a:pt x="127265" y="547242"/>
              </a:lnTo>
              <a:lnTo>
                <a:pt x="254531" y="5472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FDD73-7B8B-4A01-B086-BE4978CC478E}">
      <dsp:nvSpPr>
        <dsp:cNvPr id="0" name=""/>
        <dsp:cNvSpPr/>
      </dsp:nvSpPr>
      <dsp:spPr>
        <a:xfrm>
          <a:off x="3160686" y="696658"/>
          <a:ext cx="254531" cy="91440"/>
        </a:xfrm>
        <a:custGeom>
          <a:avLst/>
          <a:gdLst/>
          <a:ahLst/>
          <a:cxnLst/>
          <a:rect l="0" t="0" r="0" b="0"/>
          <a:pathLst>
            <a:path>
              <a:moveTo>
                <a:pt x="0" y="45720"/>
              </a:moveTo>
              <a:lnTo>
                <a:pt x="25453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EFF05-7A8D-4827-ADC9-84EDD3FBFCC5}">
      <dsp:nvSpPr>
        <dsp:cNvPr id="0" name=""/>
        <dsp:cNvSpPr/>
      </dsp:nvSpPr>
      <dsp:spPr>
        <a:xfrm>
          <a:off x="3160686" y="195136"/>
          <a:ext cx="254531" cy="547242"/>
        </a:xfrm>
        <a:custGeom>
          <a:avLst/>
          <a:gdLst/>
          <a:ahLst/>
          <a:cxnLst/>
          <a:rect l="0" t="0" r="0" b="0"/>
          <a:pathLst>
            <a:path>
              <a:moveTo>
                <a:pt x="0" y="547242"/>
              </a:moveTo>
              <a:lnTo>
                <a:pt x="127265" y="547242"/>
              </a:lnTo>
              <a:lnTo>
                <a:pt x="127265" y="0"/>
              </a:lnTo>
              <a:lnTo>
                <a:pt x="25453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1633498" y="742378"/>
          <a:ext cx="254531" cy="547242"/>
        </a:xfrm>
        <a:custGeom>
          <a:avLst/>
          <a:gdLst/>
          <a:ahLst/>
          <a:cxnLst/>
          <a:rect l="0" t="0" r="0" b="0"/>
          <a:pathLst>
            <a:path>
              <a:moveTo>
                <a:pt x="0" y="547242"/>
              </a:moveTo>
              <a:lnTo>
                <a:pt x="127265" y="547242"/>
              </a:lnTo>
              <a:lnTo>
                <a:pt x="127265" y="0"/>
              </a:lnTo>
              <a:lnTo>
                <a:pt x="2545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360842" y="1095541"/>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LM Roman 12" panose="00000500000000000000" pitchFamily="50" charset="0"/>
            </a:rPr>
            <a:t>Solver</a:t>
          </a:r>
          <a:endParaRPr lang="en-GB" sz="1800" kern="1200" dirty="0">
            <a:solidFill>
              <a:schemeClr val="bg1"/>
            </a:solidFill>
            <a:latin typeface="LM Roman 12" panose="00000500000000000000" pitchFamily="50" charset="0"/>
          </a:endParaRPr>
        </a:p>
      </dsp:txBody>
      <dsp:txXfrm>
        <a:off x="360842" y="1095541"/>
        <a:ext cx="1272656" cy="388160"/>
      </dsp:txXfrm>
    </dsp:sp>
    <dsp:sp modelId="{4804C53E-4905-4D4D-B004-A819BC7943C0}">
      <dsp:nvSpPr>
        <dsp:cNvPr id="0" name=""/>
        <dsp:cNvSpPr/>
      </dsp:nvSpPr>
      <dsp:spPr>
        <a:xfrm>
          <a:off x="1888029" y="548298"/>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latin typeface="LM Roman 12" panose="00000500000000000000" pitchFamily="50" charset="0"/>
            </a:rPr>
            <a:t>RANS</a:t>
          </a:r>
          <a:endParaRPr lang="en-GB" sz="1800" b="1" kern="1200" dirty="0">
            <a:solidFill>
              <a:schemeClr val="bg1"/>
            </a:solidFill>
            <a:latin typeface="LM Roman 12" panose="00000500000000000000" pitchFamily="50" charset="0"/>
          </a:endParaRPr>
        </a:p>
      </dsp:txBody>
      <dsp:txXfrm>
        <a:off x="1888029" y="548298"/>
        <a:ext cx="1272656" cy="388160"/>
      </dsp:txXfrm>
    </dsp:sp>
    <dsp:sp modelId="{AD48F8FA-8839-4FDA-968E-095B6A595B82}">
      <dsp:nvSpPr>
        <dsp:cNvPr id="0" name=""/>
        <dsp:cNvSpPr/>
      </dsp:nvSpPr>
      <dsp:spPr>
        <a:xfrm>
          <a:off x="3415217" y="1056"/>
          <a:ext cx="1272656" cy="388160"/>
        </a:xfrm>
        <a:prstGeom prst="rect">
          <a:avLst/>
        </a:prstGeom>
        <a:solidFill>
          <a:schemeClr val="accent1">
            <a:lumMod val="50000"/>
            <a:alpha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800" b="0" i="1" kern="1200" smtClean="0">
                    <a:solidFill>
                      <a:schemeClr val="bg1"/>
                    </a:solidFill>
                    <a:latin typeface="Cambria Math" panose="02040503050406030204" pitchFamily="18" charset="0"/>
                  </a:rPr>
                  <m:t>𝑘</m:t>
                </m:r>
                <m:r>
                  <a:rPr lang="es-ES" sz="1800" b="0" i="1" kern="1200" smtClean="0">
                    <a:solidFill>
                      <a:schemeClr val="bg1"/>
                    </a:solidFill>
                    <a:latin typeface="Cambria Math" panose="02040503050406030204" pitchFamily="18" charset="0"/>
                  </a:rPr>
                  <m:t>−</m:t>
                </m:r>
                <m:r>
                  <a:rPr lang="es-ES" sz="1800" b="0" i="1" kern="1200" smtClean="0">
                    <a:solidFill>
                      <a:schemeClr val="bg1"/>
                    </a:solidFill>
                    <a:latin typeface="Cambria Math" panose="02040503050406030204" pitchFamily="18" charset="0"/>
                  </a:rPr>
                  <m:t>𝜖</m:t>
                </m:r>
              </m:oMath>
            </m:oMathPara>
          </a14:m>
          <a:endParaRPr lang="en-GB" sz="1800" kern="1200" dirty="0">
            <a:solidFill>
              <a:schemeClr val="bg1"/>
            </a:solidFill>
            <a:latin typeface="LM Roman 12" panose="00000500000000000000" pitchFamily="50" charset="0"/>
          </a:endParaRPr>
        </a:p>
      </dsp:txBody>
      <dsp:txXfrm>
        <a:off x="3415217" y="1056"/>
        <a:ext cx="1272656" cy="388160"/>
      </dsp:txXfrm>
    </dsp:sp>
    <dsp:sp modelId="{D32D8EF5-CF71-440B-AE70-B67F01546676}">
      <dsp:nvSpPr>
        <dsp:cNvPr id="0" name=""/>
        <dsp:cNvSpPr/>
      </dsp:nvSpPr>
      <dsp:spPr>
        <a:xfrm>
          <a:off x="3415217" y="548298"/>
          <a:ext cx="1272656" cy="388160"/>
        </a:xfrm>
        <a:prstGeom prst="rect">
          <a:avLst/>
        </a:prstGeom>
        <a:solidFill>
          <a:schemeClr val="accent1">
            <a:lumMod val="50000"/>
            <a:alpha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800" b="0" i="1" kern="1200" smtClean="0">
                    <a:solidFill>
                      <a:schemeClr val="bg1"/>
                    </a:solidFill>
                    <a:latin typeface="Cambria Math" panose="02040503050406030204" pitchFamily="18" charset="0"/>
                  </a:rPr>
                  <m:t>𝑘</m:t>
                </m:r>
                <m:r>
                  <a:rPr lang="es-ES" sz="1800" b="0" i="1" kern="1200" smtClean="0">
                    <a:solidFill>
                      <a:schemeClr val="bg1"/>
                    </a:solidFill>
                    <a:latin typeface="Cambria Math" panose="02040503050406030204" pitchFamily="18" charset="0"/>
                  </a:rPr>
                  <m:t>−</m:t>
                </m:r>
                <m:r>
                  <a:rPr lang="es-ES" sz="1800" b="0" i="1" kern="1200" smtClean="0">
                    <a:solidFill>
                      <a:schemeClr val="bg1"/>
                    </a:solidFill>
                    <a:latin typeface="Cambria Math" panose="02040503050406030204" pitchFamily="18" charset="0"/>
                  </a:rPr>
                  <m:t>𝜔</m:t>
                </m:r>
              </m:oMath>
            </m:oMathPara>
          </a14:m>
          <a:endParaRPr lang="en-GB" sz="1800" kern="1200" dirty="0">
            <a:solidFill>
              <a:schemeClr val="bg1"/>
            </a:solidFill>
            <a:latin typeface="LM Roman 12" panose="00000500000000000000" pitchFamily="50" charset="0"/>
          </a:endParaRPr>
        </a:p>
      </dsp:txBody>
      <dsp:txXfrm>
        <a:off x="3415217" y="548298"/>
        <a:ext cx="1272656" cy="388160"/>
      </dsp:txXfrm>
    </dsp:sp>
    <dsp:sp modelId="{690C8F46-5CA4-4350-9C7A-8E5B2FCDFF53}">
      <dsp:nvSpPr>
        <dsp:cNvPr id="0" name=""/>
        <dsp:cNvSpPr/>
      </dsp:nvSpPr>
      <dsp:spPr>
        <a:xfrm>
          <a:off x="3415217" y="1095541"/>
          <a:ext cx="1272656" cy="38816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800" b="1" i="1" kern="1200" smtClean="0">
                    <a:solidFill>
                      <a:schemeClr val="bg1"/>
                    </a:solidFill>
                    <a:latin typeface="Cambria Math" panose="02040503050406030204" pitchFamily="18" charset="0"/>
                  </a:rPr>
                  <m:t>𝒌</m:t>
                </m:r>
                <m:r>
                  <a:rPr lang="es-ES" sz="1800" b="1" i="1" kern="1200" smtClean="0">
                    <a:solidFill>
                      <a:schemeClr val="bg1"/>
                    </a:solidFill>
                    <a:latin typeface="Cambria Math" panose="02040503050406030204" pitchFamily="18" charset="0"/>
                  </a:rPr>
                  <m:t>−</m:t>
                </m:r>
                <m:r>
                  <a:rPr lang="es-ES" sz="1800" b="1" i="1" kern="1200" smtClean="0">
                    <a:solidFill>
                      <a:schemeClr val="bg1"/>
                    </a:solidFill>
                    <a:latin typeface="Cambria Math" panose="02040503050406030204" pitchFamily="18" charset="0"/>
                  </a:rPr>
                  <m:t>𝝎</m:t>
                </m:r>
                <m:r>
                  <a:rPr lang="es-ES" sz="1800" b="1" i="1" kern="1200" smtClean="0">
                    <a:solidFill>
                      <a:schemeClr val="bg1"/>
                    </a:solidFill>
                    <a:latin typeface="Cambria Math" panose="02040503050406030204" pitchFamily="18" charset="0"/>
                  </a:rPr>
                  <m:t> </m:t>
                </m:r>
                <m:r>
                  <a:rPr lang="es-ES" sz="1800" b="1" i="1" kern="1200" smtClean="0">
                    <a:solidFill>
                      <a:schemeClr val="bg1"/>
                    </a:solidFill>
                    <a:latin typeface="Cambria Math" panose="02040503050406030204" pitchFamily="18" charset="0"/>
                  </a:rPr>
                  <m:t>𝑺𝑺𝑻</m:t>
                </m:r>
              </m:oMath>
            </m:oMathPara>
          </a14:m>
          <a:endParaRPr lang="en-GB" sz="1800" b="1" kern="1200" dirty="0">
            <a:solidFill>
              <a:schemeClr val="bg1"/>
            </a:solidFill>
            <a:latin typeface="LM Roman 12" panose="00000500000000000000" pitchFamily="50" charset="0"/>
          </a:endParaRPr>
        </a:p>
      </dsp:txBody>
      <dsp:txXfrm>
        <a:off x="3415217" y="1095541"/>
        <a:ext cx="1272656" cy="388160"/>
      </dsp:txXfrm>
    </dsp:sp>
    <dsp:sp modelId="{45D8C32A-BE26-40F9-96A1-42A565A1CA66}">
      <dsp:nvSpPr>
        <dsp:cNvPr id="0" name=""/>
        <dsp:cNvSpPr/>
      </dsp:nvSpPr>
      <dsp:spPr>
        <a:xfrm>
          <a:off x="1888029" y="1095541"/>
          <a:ext cx="1272656" cy="388160"/>
        </a:xfrm>
        <a:prstGeom prst="rect">
          <a:avLst/>
        </a:prstGeom>
        <a:solidFill>
          <a:schemeClr val="accent1">
            <a:lumMod val="50000"/>
            <a:alpha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LM Roman 12" panose="00000500000000000000" pitchFamily="50" charset="0"/>
            </a:rPr>
            <a:t>LES</a:t>
          </a:r>
          <a:endParaRPr lang="en-GB" sz="1800" kern="1200" dirty="0">
            <a:solidFill>
              <a:schemeClr val="bg1"/>
            </a:solidFill>
            <a:latin typeface="LM Roman 12" panose="00000500000000000000" pitchFamily="50" charset="0"/>
          </a:endParaRPr>
        </a:p>
      </dsp:txBody>
      <dsp:txXfrm>
        <a:off x="1888029" y="1095541"/>
        <a:ext cx="1272656" cy="388160"/>
      </dsp:txXfrm>
    </dsp:sp>
    <dsp:sp modelId="{3597B15A-6413-4219-987D-6EDE090EE447}">
      <dsp:nvSpPr>
        <dsp:cNvPr id="0" name=""/>
        <dsp:cNvSpPr/>
      </dsp:nvSpPr>
      <dsp:spPr>
        <a:xfrm>
          <a:off x="1888029" y="1642783"/>
          <a:ext cx="1272656" cy="388160"/>
        </a:xfrm>
        <a:prstGeom prst="rect">
          <a:avLst/>
        </a:prstGeom>
        <a:solidFill>
          <a:schemeClr val="accent1">
            <a:lumMod val="50000"/>
            <a:alpha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LM Roman 12" panose="00000500000000000000" pitchFamily="50" charset="0"/>
            </a:rPr>
            <a:t>DNS</a:t>
          </a:r>
          <a:endParaRPr lang="en-GB" sz="1800" kern="1200" dirty="0">
            <a:solidFill>
              <a:schemeClr val="bg1"/>
            </a:solidFill>
            <a:latin typeface="LM Roman 12" panose="00000500000000000000" pitchFamily="50" charset="0"/>
          </a:endParaRPr>
        </a:p>
      </dsp:txBody>
      <dsp:txXfrm>
        <a:off x="1888029" y="1642783"/>
        <a:ext cx="1272656" cy="38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4938-6819-4A30-8C84-ACD374AE147F}">
      <dsp:nvSpPr>
        <dsp:cNvPr id="0" name=""/>
        <dsp:cNvSpPr/>
      </dsp:nvSpPr>
      <dsp:spPr>
        <a:xfrm>
          <a:off x="5910363" y="1264004"/>
          <a:ext cx="347553" cy="91440"/>
        </a:xfrm>
        <a:custGeom>
          <a:avLst/>
          <a:gdLst/>
          <a:ahLst/>
          <a:cxnLst/>
          <a:rect l="0" t="0" r="0" b="0"/>
          <a:pathLst>
            <a:path>
              <a:moveTo>
                <a:pt x="0" y="45720"/>
              </a:moveTo>
              <a:lnTo>
                <a:pt x="34755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65459-26FB-4D4A-B184-FD01772988BD}">
      <dsp:nvSpPr>
        <dsp:cNvPr id="0" name=""/>
        <dsp:cNvSpPr/>
      </dsp:nvSpPr>
      <dsp:spPr>
        <a:xfrm>
          <a:off x="3825042" y="1264004"/>
          <a:ext cx="347553" cy="91440"/>
        </a:xfrm>
        <a:custGeom>
          <a:avLst/>
          <a:gdLst/>
          <a:ahLst/>
          <a:cxnLst/>
          <a:rect l="0" t="0" r="0" b="0"/>
          <a:pathLst>
            <a:path>
              <a:moveTo>
                <a:pt x="0" y="45720"/>
              </a:moveTo>
              <a:lnTo>
                <a:pt x="34755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C4E0-23D0-4A2F-8DEE-FCDA6EB8A3B0}">
      <dsp:nvSpPr>
        <dsp:cNvPr id="0" name=""/>
        <dsp:cNvSpPr/>
      </dsp:nvSpPr>
      <dsp:spPr>
        <a:xfrm>
          <a:off x="1739720" y="936104"/>
          <a:ext cx="347553" cy="373620"/>
        </a:xfrm>
        <a:custGeom>
          <a:avLst/>
          <a:gdLst/>
          <a:ahLst/>
          <a:cxnLst/>
          <a:rect l="0" t="0" r="0" b="0"/>
          <a:pathLst>
            <a:path>
              <a:moveTo>
                <a:pt x="0" y="0"/>
              </a:moveTo>
              <a:lnTo>
                <a:pt x="173776" y="0"/>
              </a:lnTo>
              <a:lnTo>
                <a:pt x="173776" y="373620"/>
              </a:lnTo>
              <a:lnTo>
                <a:pt x="347553" y="3736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9D8A7-8EB8-4808-8834-E8A96278FED1}">
      <dsp:nvSpPr>
        <dsp:cNvPr id="0" name=""/>
        <dsp:cNvSpPr/>
      </dsp:nvSpPr>
      <dsp:spPr>
        <a:xfrm>
          <a:off x="5910363" y="516763"/>
          <a:ext cx="347553" cy="91440"/>
        </a:xfrm>
        <a:custGeom>
          <a:avLst/>
          <a:gdLst/>
          <a:ahLst/>
          <a:cxnLst/>
          <a:rect l="0" t="0" r="0" b="0"/>
          <a:pathLst>
            <a:path>
              <a:moveTo>
                <a:pt x="0" y="45720"/>
              </a:moveTo>
              <a:lnTo>
                <a:pt x="34755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EFF05-7A8D-4827-ADC9-84EDD3FBFCC5}">
      <dsp:nvSpPr>
        <dsp:cNvPr id="0" name=""/>
        <dsp:cNvSpPr/>
      </dsp:nvSpPr>
      <dsp:spPr>
        <a:xfrm>
          <a:off x="3825042" y="516763"/>
          <a:ext cx="347553" cy="91440"/>
        </a:xfrm>
        <a:custGeom>
          <a:avLst/>
          <a:gdLst/>
          <a:ahLst/>
          <a:cxnLst/>
          <a:rect l="0" t="0" r="0" b="0"/>
          <a:pathLst>
            <a:path>
              <a:moveTo>
                <a:pt x="0" y="45720"/>
              </a:moveTo>
              <a:lnTo>
                <a:pt x="34755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1739720" y="562483"/>
          <a:ext cx="347553" cy="373620"/>
        </a:xfrm>
        <a:custGeom>
          <a:avLst/>
          <a:gdLst/>
          <a:ahLst/>
          <a:cxnLst/>
          <a:rect l="0" t="0" r="0" b="0"/>
          <a:pathLst>
            <a:path>
              <a:moveTo>
                <a:pt x="0" y="373620"/>
              </a:moveTo>
              <a:lnTo>
                <a:pt x="173776" y="373620"/>
              </a:lnTo>
              <a:lnTo>
                <a:pt x="173776" y="0"/>
              </a:lnTo>
              <a:lnTo>
                <a:pt x="3475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1952" y="671094"/>
          <a:ext cx="1737768" cy="53001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bg1"/>
              </a:solidFill>
              <a:latin typeface="LM Roman 12" panose="00000500000000000000" pitchFamily="50" charset="0"/>
            </a:rPr>
            <a:t>Dimensionless parameters</a:t>
          </a:r>
          <a:endParaRPr lang="en-GB" sz="1500" kern="1200" dirty="0">
            <a:solidFill>
              <a:schemeClr val="bg1"/>
            </a:solidFill>
            <a:latin typeface="LM Roman 12" panose="00000500000000000000" pitchFamily="50" charset="0"/>
          </a:endParaRPr>
        </a:p>
      </dsp:txBody>
      <dsp:txXfrm>
        <a:off x="1952" y="671094"/>
        <a:ext cx="1737768" cy="530019"/>
      </dsp:txXfrm>
    </dsp:sp>
    <dsp:sp modelId="{4804C53E-4905-4D4D-B004-A819BC7943C0}">
      <dsp:nvSpPr>
        <dsp:cNvPr id="0" name=""/>
        <dsp:cNvSpPr/>
      </dsp:nvSpPr>
      <dsp:spPr>
        <a:xfrm>
          <a:off x="2087274" y="297474"/>
          <a:ext cx="1737768" cy="53001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bg1"/>
              </a:solidFill>
              <a:latin typeface="LM Roman 12" panose="00000500000000000000" pitchFamily="50" charset="0"/>
            </a:rPr>
            <a:t>Mach Number</a:t>
          </a:r>
          <a:endParaRPr lang="en-GB" sz="1500" kern="1200" dirty="0">
            <a:solidFill>
              <a:schemeClr val="bg1"/>
            </a:solidFill>
            <a:latin typeface="LM Roman 12" panose="00000500000000000000" pitchFamily="50" charset="0"/>
          </a:endParaRPr>
        </a:p>
      </dsp:txBody>
      <dsp:txXfrm>
        <a:off x="2087274" y="297474"/>
        <a:ext cx="1737768" cy="530019"/>
      </dsp:txXfrm>
    </dsp:sp>
    <dsp:sp modelId="{AD48F8FA-8839-4FDA-968E-095B6A595B82}">
      <dsp:nvSpPr>
        <dsp:cNvPr id="0" name=""/>
        <dsp:cNvSpPr/>
      </dsp:nvSpPr>
      <dsp:spPr>
        <a:xfrm>
          <a:off x="4172595" y="297474"/>
          <a:ext cx="1737768" cy="53001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1500" b="0" i="1" kern="1200" smtClean="0">
                        <a:solidFill>
                          <a:schemeClr val="bg1"/>
                        </a:solidFill>
                        <a:latin typeface="Cambria Math"/>
                      </a:rPr>
                    </m:ctrlPr>
                  </m:sSubPr>
                  <m:e>
                    <m:r>
                      <a:rPr lang="es-ES" sz="1500" b="0" i="1" kern="1200" smtClean="0">
                        <a:solidFill>
                          <a:schemeClr val="bg1"/>
                        </a:solidFill>
                        <a:latin typeface="Cambria Math" panose="02040503050406030204" pitchFamily="18" charset="0"/>
                      </a:rPr>
                      <m:t>𝑀</m:t>
                    </m:r>
                  </m:e>
                  <m:sub>
                    <m:r>
                      <a:rPr lang="es-ES" sz="1500" b="0" i="1" kern="1200" smtClean="0">
                        <a:solidFill>
                          <a:schemeClr val="bg1"/>
                        </a:solidFill>
                        <a:latin typeface="Cambria Math" panose="02040503050406030204" pitchFamily="18" charset="0"/>
                        <a:ea typeface="Cambria Math" panose="02040503050406030204" pitchFamily="18" charset="0"/>
                      </a:rPr>
                      <m:t>∞</m:t>
                    </m:r>
                  </m:sub>
                </m:sSub>
                <m:r>
                  <a:rPr lang="es-ES" sz="1500" b="0" i="1" kern="1200" smtClean="0">
                    <a:solidFill>
                      <a:schemeClr val="bg1"/>
                    </a:solidFill>
                    <a:latin typeface="Cambria Math" panose="02040503050406030204" pitchFamily="18" charset="0"/>
                    <a:ea typeface="Cambria Math" panose="02040503050406030204" pitchFamily="18" charset="0"/>
                  </a:rPr>
                  <m:t>=0.13</m:t>
                </m:r>
              </m:oMath>
            </m:oMathPara>
          </a14:m>
          <a:endParaRPr lang="en-GB" sz="1500" kern="1200" dirty="0">
            <a:solidFill>
              <a:schemeClr val="bg1"/>
            </a:solidFill>
            <a:latin typeface="LM Roman 12" panose="00000500000000000000" pitchFamily="50" charset="0"/>
          </a:endParaRPr>
        </a:p>
      </dsp:txBody>
      <dsp:txXfrm>
        <a:off x="4172595" y="297474"/>
        <a:ext cx="1737768" cy="530019"/>
      </dsp:txXfrm>
    </dsp:sp>
    <dsp:sp modelId="{35C3BE66-4355-4EA8-8C38-0BB6584E3203}">
      <dsp:nvSpPr>
        <dsp:cNvPr id="0" name=""/>
        <dsp:cNvSpPr/>
      </dsp:nvSpPr>
      <dsp:spPr>
        <a:xfrm>
          <a:off x="6257917" y="297474"/>
          <a:ext cx="1737768" cy="53001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ct val="35000"/>
            </a:spcAft>
          </a:pPr>
          <a:r>
            <a:rPr lang="en-GB" sz="1500" kern="1200" dirty="0" smtClean="0">
              <a:solidFill>
                <a:schemeClr val="bg1"/>
              </a:solidFill>
              <a:latin typeface="LM Roman 12" panose="00000500000000000000" pitchFamily="50" charset="0"/>
            </a:rPr>
            <a:t>Incompressible flow</a:t>
          </a:r>
          <a:endParaRPr lang="en-GB" sz="1500" kern="1200" dirty="0">
            <a:solidFill>
              <a:schemeClr val="bg1"/>
            </a:solidFill>
            <a:latin typeface="LM Roman 12" panose="00000500000000000000" pitchFamily="50" charset="0"/>
          </a:endParaRPr>
        </a:p>
      </dsp:txBody>
      <dsp:txXfrm>
        <a:off x="6257917" y="297474"/>
        <a:ext cx="1737768" cy="530019"/>
      </dsp:txXfrm>
    </dsp:sp>
    <dsp:sp modelId="{45D8C32A-BE26-40F9-96A1-42A565A1CA66}">
      <dsp:nvSpPr>
        <dsp:cNvPr id="0" name=""/>
        <dsp:cNvSpPr/>
      </dsp:nvSpPr>
      <dsp:spPr>
        <a:xfrm>
          <a:off x="2087274" y="1044714"/>
          <a:ext cx="1737768" cy="53001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bg1"/>
              </a:solidFill>
              <a:latin typeface="LM Roman 12" panose="00000500000000000000" pitchFamily="50" charset="0"/>
            </a:rPr>
            <a:t>Reynolds Number</a:t>
          </a:r>
          <a:endParaRPr lang="en-GB" sz="1500" kern="1200" dirty="0">
            <a:solidFill>
              <a:schemeClr val="bg1"/>
            </a:solidFill>
            <a:latin typeface="LM Roman 12" panose="00000500000000000000" pitchFamily="50" charset="0"/>
          </a:endParaRPr>
        </a:p>
      </dsp:txBody>
      <dsp:txXfrm>
        <a:off x="2087274" y="1044714"/>
        <a:ext cx="1737768" cy="530019"/>
      </dsp:txXfrm>
    </dsp:sp>
    <dsp:sp modelId="{EDFD26D7-660D-420C-B965-7913FC195C93}">
      <dsp:nvSpPr>
        <dsp:cNvPr id="0" name=""/>
        <dsp:cNvSpPr/>
      </dsp:nvSpPr>
      <dsp:spPr>
        <a:xfrm>
          <a:off x="4172595" y="1044714"/>
          <a:ext cx="1737768" cy="53001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500" b="0" i="1" kern="1200" smtClean="0">
                    <a:solidFill>
                      <a:schemeClr val="bg1"/>
                    </a:solidFill>
                    <a:latin typeface="Cambria Math" panose="02040503050406030204" pitchFamily="18" charset="0"/>
                  </a:rPr>
                  <m:t>𝑅𝑒</m:t>
                </m:r>
                <m:r>
                  <a:rPr lang="es-ES" sz="1500" b="0" i="1" kern="1200" smtClean="0">
                    <a:solidFill>
                      <a:schemeClr val="bg1"/>
                    </a:solidFill>
                    <a:latin typeface="Cambria Math" panose="02040503050406030204" pitchFamily="18" charset="0"/>
                  </a:rPr>
                  <m:t>=3·</m:t>
                </m:r>
                <m:sSup>
                  <m:sSupPr>
                    <m:ctrlPr>
                      <a:rPr lang="es-ES" sz="1500" b="0" i="1" kern="1200" smtClean="0">
                        <a:solidFill>
                          <a:schemeClr val="bg1"/>
                        </a:solidFill>
                        <a:latin typeface="Cambria Math"/>
                      </a:rPr>
                    </m:ctrlPr>
                  </m:sSupPr>
                  <m:e>
                    <m:r>
                      <a:rPr lang="es-ES" sz="1500" b="0" i="1" kern="1200" smtClean="0">
                        <a:solidFill>
                          <a:schemeClr val="bg1"/>
                        </a:solidFill>
                        <a:latin typeface="Cambria Math" panose="02040503050406030204" pitchFamily="18" charset="0"/>
                      </a:rPr>
                      <m:t>10</m:t>
                    </m:r>
                  </m:e>
                  <m:sup>
                    <m:r>
                      <a:rPr lang="es-ES" sz="1500" b="0" i="1" kern="1200" smtClean="0">
                        <a:solidFill>
                          <a:schemeClr val="bg1"/>
                        </a:solidFill>
                        <a:latin typeface="Cambria Math" panose="02040503050406030204" pitchFamily="18" charset="0"/>
                      </a:rPr>
                      <m:t>6</m:t>
                    </m:r>
                  </m:sup>
                </m:sSup>
              </m:oMath>
            </m:oMathPara>
          </a14:m>
          <a:endParaRPr lang="en-GB" sz="1500" kern="1200" dirty="0">
            <a:solidFill>
              <a:schemeClr val="bg1"/>
            </a:solidFill>
            <a:latin typeface="LM Roman 12" panose="00000500000000000000" pitchFamily="50" charset="0"/>
          </a:endParaRPr>
        </a:p>
      </dsp:txBody>
      <dsp:txXfrm>
        <a:off x="4172595" y="1044714"/>
        <a:ext cx="1737768" cy="530019"/>
      </dsp:txXfrm>
    </dsp:sp>
    <dsp:sp modelId="{2179C6ED-F1FB-4564-BC08-85B05A6D37BD}">
      <dsp:nvSpPr>
        <dsp:cNvPr id="0" name=""/>
        <dsp:cNvSpPr/>
      </dsp:nvSpPr>
      <dsp:spPr>
        <a:xfrm>
          <a:off x="6257917" y="1044714"/>
          <a:ext cx="1737768" cy="53001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bg1"/>
              </a:solidFill>
              <a:latin typeface="LM Roman 12" panose="00000500000000000000" pitchFamily="50" charset="0"/>
            </a:rPr>
            <a:t>Turbulent flow</a:t>
          </a:r>
          <a:endParaRPr lang="en-GB" sz="1500" kern="1200" dirty="0">
            <a:solidFill>
              <a:schemeClr val="bg1"/>
            </a:solidFill>
            <a:latin typeface="LM Roman 12" panose="00000500000000000000" pitchFamily="50" charset="0"/>
          </a:endParaRPr>
        </a:p>
      </dsp:txBody>
      <dsp:txXfrm>
        <a:off x="6257917" y="1044714"/>
        <a:ext cx="1737768" cy="530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6536F-8001-413C-80DD-A6A30CEF795F}">
      <dsp:nvSpPr>
        <dsp:cNvPr id="0" name=""/>
        <dsp:cNvSpPr/>
      </dsp:nvSpPr>
      <dsp:spPr>
        <a:xfrm>
          <a:off x="4380619" y="610240"/>
          <a:ext cx="740794" cy="91440"/>
        </a:xfrm>
        <a:prstGeom prst="rightArrow">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2093417" y="610240"/>
          <a:ext cx="764044" cy="91440"/>
        </a:xfrm>
        <a:prstGeom prst="rightArrow">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571258" y="369143"/>
          <a:ext cx="1522159" cy="573633"/>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bg1"/>
              </a:solidFill>
              <a:latin typeface="LM Roman 12" panose="00000500000000000000" pitchFamily="50" charset="0"/>
            </a:rPr>
            <a:t>Solver</a:t>
          </a:r>
          <a:endParaRPr lang="en-GB" sz="1500" kern="1200" dirty="0">
            <a:solidFill>
              <a:schemeClr val="bg1"/>
            </a:solidFill>
            <a:latin typeface="LM Roman 12" panose="00000500000000000000" pitchFamily="50" charset="0"/>
          </a:endParaRPr>
        </a:p>
      </dsp:txBody>
      <dsp:txXfrm>
        <a:off x="571258" y="369143"/>
        <a:ext cx="1522159" cy="573633"/>
      </dsp:txXfrm>
    </dsp:sp>
    <dsp:sp modelId="{4804C53E-4905-4D4D-B004-A819BC7943C0}">
      <dsp:nvSpPr>
        <dsp:cNvPr id="0" name=""/>
        <dsp:cNvSpPr/>
      </dsp:nvSpPr>
      <dsp:spPr>
        <a:xfrm>
          <a:off x="2857461" y="369366"/>
          <a:ext cx="1523158" cy="573186"/>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bg1"/>
              </a:solidFill>
              <a:latin typeface="LM Roman 12" panose="00000500000000000000" pitchFamily="50" charset="0"/>
            </a:rPr>
            <a:t>RANS</a:t>
          </a:r>
          <a:endParaRPr lang="en-GB" sz="1500" b="1" kern="1200" dirty="0">
            <a:solidFill>
              <a:schemeClr val="bg1"/>
            </a:solidFill>
            <a:latin typeface="LM Roman 12" panose="00000500000000000000" pitchFamily="50" charset="0"/>
          </a:endParaRPr>
        </a:p>
      </dsp:txBody>
      <dsp:txXfrm>
        <a:off x="2857461" y="369366"/>
        <a:ext cx="1523158" cy="573186"/>
      </dsp:txXfrm>
    </dsp:sp>
    <dsp:sp modelId="{690C8F46-5CA4-4350-9C7A-8E5B2FCDFF53}">
      <dsp:nvSpPr>
        <dsp:cNvPr id="0" name=""/>
        <dsp:cNvSpPr/>
      </dsp:nvSpPr>
      <dsp:spPr>
        <a:xfrm>
          <a:off x="5121413" y="369610"/>
          <a:ext cx="1521959" cy="572698"/>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500" b="1" i="1" kern="1200" smtClean="0">
                    <a:solidFill>
                      <a:schemeClr val="bg1"/>
                    </a:solidFill>
                    <a:latin typeface="Cambria Math" panose="02040503050406030204" pitchFamily="18" charset="0"/>
                  </a:rPr>
                  <m:t>𝒌</m:t>
                </m:r>
                <m:r>
                  <a:rPr lang="es-ES" sz="1500" b="1" i="1" kern="1200" smtClean="0">
                    <a:solidFill>
                      <a:schemeClr val="bg1"/>
                    </a:solidFill>
                    <a:latin typeface="Cambria Math" panose="02040503050406030204" pitchFamily="18" charset="0"/>
                  </a:rPr>
                  <m:t>−</m:t>
                </m:r>
                <m:r>
                  <a:rPr lang="es-ES" sz="1500" b="1" i="1" kern="1200" smtClean="0">
                    <a:solidFill>
                      <a:schemeClr val="bg1"/>
                    </a:solidFill>
                    <a:latin typeface="Cambria Math" panose="02040503050406030204" pitchFamily="18" charset="0"/>
                  </a:rPr>
                  <m:t>𝝎</m:t>
                </m:r>
                <m:r>
                  <a:rPr lang="es-ES" sz="1500" b="1" i="1" kern="1200" smtClean="0">
                    <a:solidFill>
                      <a:schemeClr val="bg1"/>
                    </a:solidFill>
                    <a:latin typeface="Cambria Math" panose="02040503050406030204" pitchFamily="18" charset="0"/>
                  </a:rPr>
                  <m:t> </m:t>
                </m:r>
                <m:r>
                  <a:rPr lang="es-ES" sz="1500" b="1" i="1" kern="1200" smtClean="0">
                    <a:solidFill>
                      <a:schemeClr val="bg1"/>
                    </a:solidFill>
                    <a:latin typeface="Cambria Math" panose="02040503050406030204" pitchFamily="18" charset="0"/>
                  </a:rPr>
                  <m:t>𝑺𝑺𝑻</m:t>
                </m:r>
              </m:oMath>
            </m:oMathPara>
          </a14:m>
          <a:endParaRPr lang="en-GB" sz="1500" b="1" kern="1200" dirty="0">
            <a:solidFill>
              <a:schemeClr val="bg1"/>
            </a:solidFill>
            <a:latin typeface="LM Roman 12" panose="00000500000000000000" pitchFamily="50" charset="0"/>
          </a:endParaRPr>
        </a:p>
      </dsp:txBody>
      <dsp:txXfrm>
        <a:off x="5121413" y="369610"/>
        <a:ext cx="1521959" cy="572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65459-26FB-4D4A-B184-FD01772988BD}">
      <dsp:nvSpPr>
        <dsp:cNvPr id="0" name=""/>
        <dsp:cNvSpPr/>
      </dsp:nvSpPr>
      <dsp:spPr>
        <a:xfrm>
          <a:off x="4885487" y="780611"/>
          <a:ext cx="363845" cy="91440"/>
        </a:xfrm>
        <a:custGeom>
          <a:avLst/>
          <a:gdLst/>
          <a:ahLst/>
          <a:cxnLst/>
          <a:rect l="0" t="0" r="0" b="0"/>
          <a:pathLst>
            <a:path>
              <a:moveTo>
                <a:pt x="0" y="45720"/>
              </a:moveTo>
              <a:lnTo>
                <a:pt x="36384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C4E0-23D0-4A2F-8DEE-FCDA6EB8A3B0}">
      <dsp:nvSpPr>
        <dsp:cNvPr id="0" name=""/>
        <dsp:cNvSpPr/>
      </dsp:nvSpPr>
      <dsp:spPr>
        <a:xfrm>
          <a:off x="2239004" y="516007"/>
          <a:ext cx="363845" cy="310324"/>
        </a:xfrm>
        <a:custGeom>
          <a:avLst/>
          <a:gdLst/>
          <a:ahLst/>
          <a:cxnLst/>
          <a:rect l="0" t="0" r="0" b="0"/>
          <a:pathLst>
            <a:path>
              <a:moveTo>
                <a:pt x="0" y="0"/>
              </a:moveTo>
              <a:lnTo>
                <a:pt x="181922" y="0"/>
              </a:lnTo>
              <a:lnTo>
                <a:pt x="181922" y="310324"/>
              </a:lnTo>
              <a:lnTo>
                <a:pt x="363845" y="310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EFF05-7A8D-4827-ADC9-84EDD3FBFCC5}">
      <dsp:nvSpPr>
        <dsp:cNvPr id="0" name=""/>
        <dsp:cNvSpPr/>
      </dsp:nvSpPr>
      <dsp:spPr>
        <a:xfrm>
          <a:off x="4883977" y="159327"/>
          <a:ext cx="363845" cy="91440"/>
        </a:xfrm>
        <a:custGeom>
          <a:avLst/>
          <a:gdLst/>
          <a:ahLst/>
          <a:cxnLst/>
          <a:rect l="0" t="0" r="0" b="0"/>
          <a:pathLst>
            <a:path>
              <a:moveTo>
                <a:pt x="0" y="45720"/>
              </a:moveTo>
              <a:lnTo>
                <a:pt x="36384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2239004" y="205047"/>
          <a:ext cx="363845" cy="310960"/>
        </a:xfrm>
        <a:custGeom>
          <a:avLst/>
          <a:gdLst/>
          <a:ahLst/>
          <a:cxnLst/>
          <a:rect l="0" t="0" r="0" b="0"/>
          <a:pathLst>
            <a:path>
              <a:moveTo>
                <a:pt x="0" y="310960"/>
              </a:moveTo>
              <a:lnTo>
                <a:pt x="181922" y="310960"/>
              </a:lnTo>
              <a:lnTo>
                <a:pt x="181922" y="0"/>
              </a:lnTo>
              <a:lnTo>
                <a:pt x="363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419777" y="350419"/>
          <a:ext cx="1819226" cy="331176"/>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latin typeface="LM Roman 12" panose="00000500000000000000" pitchFamily="50" charset="0"/>
            </a:rPr>
            <a:t>Sinusoidal function</a:t>
          </a:r>
          <a:endParaRPr lang="en-GB" sz="1300" kern="1200" dirty="0">
            <a:solidFill>
              <a:schemeClr val="bg1"/>
            </a:solidFill>
            <a:latin typeface="LM Roman 12" panose="00000500000000000000" pitchFamily="50" charset="0"/>
          </a:endParaRPr>
        </a:p>
      </dsp:txBody>
      <dsp:txXfrm>
        <a:off x="419777" y="350419"/>
        <a:ext cx="1819226" cy="331176"/>
      </dsp:txXfrm>
    </dsp:sp>
    <dsp:sp modelId="{4804C53E-4905-4D4D-B004-A819BC7943C0}">
      <dsp:nvSpPr>
        <dsp:cNvPr id="0" name=""/>
        <dsp:cNvSpPr/>
      </dsp:nvSpPr>
      <dsp:spPr>
        <a:xfrm>
          <a:off x="2602849" y="16268"/>
          <a:ext cx="2281128" cy="377557"/>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latin typeface="LM Roman 12" panose="00000500000000000000" pitchFamily="50" charset="0"/>
            </a:rPr>
            <a:t>Amplitude (A) </a:t>
          </a:r>
          <a14:m xmlns:a14="http://schemas.microsoft.com/office/drawing/2010/main">
            <m:oMath xmlns:m="http://schemas.openxmlformats.org/officeDocument/2006/math">
              <m:r>
                <a:rPr lang="es-ES" sz="1300" b="0" i="1" kern="1200" smtClean="0">
                  <a:solidFill>
                    <a:schemeClr val="bg1"/>
                  </a:solidFill>
                  <a:latin typeface="Cambria Math" panose="02040503050406030204" pitchFamily="18" charset="0"/>
                </a:rPr>
                <m:t>[</m:t>
              </m:r>
              <m:r>
                <a:rPr lang="es-ES" sz="1300" b="0" i="1" kern="1200" smtClean="0">
                  <a:solidFill>
                    <a:schemeClr val="bg1"/>
                  </a:solidFill>
                  <a:latin typeface="Cambria Math" panose="02040503050406030204" pitchFamily="18" charset="0"/>
                </a:rPr>
                <m:t>𝑚</m:t>
              </m:r>
              <m:r>
                <a:rPr lang="es-ES" sz="1300" b="0" i="1" kern="1200" smtClean="0">
                  <a:solidFill>
                    <a:schemeClr val="bg1"/>
                  </a:solidFill>
                  <a:latin typeface="Cambria Math" panose="02040503050406030204" pitchFamily="18" charset="0"/>
                </a:rPr>
                <m:t>/</m:t>
              </m:r>
              <m:r>
                <a:rPr lang="es-ES" sz="1300" b="0" i="1" kern="1200" smtClean="0">
                  <a:solidFill>
                    <a:schemeClr val="bg1"/>
                  </a:solidFill>
                  <a:latin typeface="Cambria Math" panose="02040503050406030204" pitchFamily="18" charset="0"/>
                </a:rPr>
                <m:t>𝑠</m:t>
              </m:r>
              <m:r>
                <a:rPr lang="es-ES" sz="1300" b="0" i="1" kern="1200" smtClean="0">
                  <a:solidFill>
                    <a:schemeClr val="bg1"/>
                  </a:solidFill>
                  <a:latin typeface="Cambria Math" panose="02040503050406030204" pitchFamily="18" charset="0"/>
                </a:rPr>
                <m:t>]</m:t>
              </m:r>
            </m:oMath>
          </a14:m>
          <a:endParaRPr lang="en-GB" sz="1300" kern="1200" dirty="0">
            <a:solidFill>
              <a:schemeClr val="bg1"/>
            </a:solidFill>
            <a:latin typeface="LM Roman 12" panose="00000500000000000000" pitchFamily="50" charset="0"/>
          </a:endParaRPr>
        </a:p>
      </dsp:txBody>
      <dsp:txXfrm>
        <a:off x="2602849" y="16268"/>
        <a:ext cx="2281128" cy="377557"/>
      </dsp:txXfrm>
    </dsp:sp>
    <dsp:sp modelId="{AD48F8FA-8839-4FDA-968E-095B6A595B82}">
      <dsp:nvSpPr>
        <dsp:cNvPr id="0" name=""/>
        <dsp:cNvSpPr/>
      </dsp:nvSpPr>
      <dsp:spPr>
        <a:xfrm>
          <a:off x="5247823" y="577"/>
          <a:ext cx="2249055" cy="40894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100000"/>
            </a:lnSpc>
            <a:spcBef>
              <a:spcPct val="0"/>
            </a:spcBef>
            <a:spcAft>
              <a:spcPct val="35000"/>
            </a:spcAft>
          </a:pPr>
          <a:r>
            <a:rPr lang="en-GB" sz="1300" kern="1200" dirty="0" smtClean="0">
              <a:solidFill>
                <a:schemeClr val="bg1"/>
              </a:solidFill>
              <a:latin typeface="LM Roman 12" panose="00000500000000000000" pitchFamily="50" charset="0"/>
            </a:rPr>
            <a:t>Momentum coefficient </a:t>
          </a:r>
          <a14:m xmlns:a14="http://schemas.microsoft.com/office/drawing/2010/main">
            <m:oMath xmlns:m="http://schemas.openxmlformats.org/officeDocument/2006/math">
              <m:sSub>
                <m:sSubPr>
                  <m:ctrlPr>
                    <a:rPr lang="es-ES" sz="1300" b="0" i="1" kern="1200" smtClean="0">
                      <a:solidFill>
                        <a:schemeClr val="bg1"/>
                      </a:solidFill>
                      <a:latin typeface="Cambria Math"/>
                    </a:rPr>
                  </m:ctrlPr>
                </m:sSubPr>
                <m:e>
                  <m:r>
                    <a:rPr lang="es-ES" sz="1300" b="0" i="1" kern="1200" smtClean="0">
                      <a:solidFill>
                        <a:schemeClr val="bg1"/>
                      </a:solidFill>
                      <a:latin typeface="Cambria Math" panose="02040503050406030204" pitchFamily="18" charset="0"/>
                    </a:rPr>
                    <m:t>𝑐</m:t>
                  </m:r>
                </m:e>
                <m:sub>
                  <m:r>
                    <a:rPr lang="es-ES" sz="1300" b="0" i="1" kern="1200" smtClean="0">
                      <a:solidFill>
                        <a:schemeClr val="bg1"/>
                      </a:solidFill>
                      <a:latin typeface="Cambria Math" panose="02040503050406030204" pitchFamily="18" charset="0"/>
                    </a:rPr>
                    <m:t>𝜇</m:t>
                  </m:r>
                </m:sub>
              </m:sSub>
            </m:oMath>
          </a14:m>
          <a:endParaRPr lang="en-GB" sz="1300" kern="1200" dirty="0">
            <a:solidFill>
              <a:schemeClr val="bg1"/>
            </a:solidFill>
            <a:latin typeface="LM Roman 12" panose="00000500000000000000" pitchFamily="50" charset="0"/>
          </a:endParaRPr>
        </a:p>
      </dsp:txBody>
      <dsp:txXfrm>
        <a:off x="5247823" y="577"/>
        <a:ext cx="2249055" cy="408940"/>
      </dsp:txXfrm>
    </dsp:sp>
    <dsp:sp modelId="{45D8C32A-BE26-40F9-96A1-42A565A1CA66}">
      <dsp:nvSpPr>
        <dsp:cNvPr id="0" name=""/>
        <dsp:cNvSpPr/>
      </dsp:nvSpPr>
      <dsp:spPr>
        <a:xfrm>
          <a:off x="2602849" y="636918"/>
          <a:ext cx="2282638" cy="378827"/>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latin typeface="LM Roman 12" panose="00000500000000000000" pitchFamily="50" charset="0"/>
            </a:rPr>
            <a:t>Frequency (f) </a:t>
          </a:r>
          <a14:m xmlns:a14="http://schemas.microsoft.com/office/drawing/2010/main">
            <m:oMath xmlns:m="http://schemas.openxmlformats.org/officeDocument/2006/math">
              <m:r>
                <a:rPr lang="es-ES" sz="1300" b="0" i="1" kern="1200" smtClean="0">
                  <a:solidFill>
                    <a:schemeClr val="bg1"/>
                  </a:solidFill>
                  <a:latin typeface="Cambria Math" panose="02040503050406030204" pitchFamily="18" charset="0"/>
                </a:rPr>
                <m:t>[</m:t>
              </m:r>
              <m:r>
                <a:rPr lang="es-ES" sz="1300" b="0" i="1" kern="1200" smtClean="0">
                  <a:solidFill>
                    <a:schemeClr val="bg1"/>
                  </a:solidFill>
                  <a:latin typeface="Cambria Math" panose="02040503050406030204" pitchFamily="18" charset="0"/>
                </a:rPr>
                <m:t>𝐻𝑧</m:t>
              </m:r>
              <m:r>
                <a:rPr lang="es-ES" sz="1300" b="0" i="1" kern="1200" smtClean="0">
                  <a:solidFill>
                    <a:schemeClr val="bg1"/>
                  </a:solidFill>
                  <a:latin typeface="Cambria Math" panose="02040503050406030204" pitchFamily="18" charset="0"/>
                </a:rPr>
                <m:t>]</m:t>
              </m:r>
            </m:oMath>
          </a14:m>
          <a:endParaRPr lang="en-GB" sz="1300" kern="1200" dirty="0">
            <a:solidFill>
              <a:schemeClr val="bg1"/>
            </a:solidFill>
            <a:latin typeface="LM Roman 12" panose="00000500000000000000" pitchFamily="50" charset="0"/>
          </a:endParaRPr>
        </a:p>
      </dsp:txBody>
      <dsp:txXfrm>
        <a:off x="2602849" y="636918"/>
        <a:ext cx="2282638" cy="378827"/>
      </dsp:txXfrm>
    </dsp:sp>
    <dsp:sp modelId="{EDFD26D7-660D-420C-B965-7913FC195C93}">
      <dsp:nvSpPr>
        <dsp:cNvPr id="0" name=""/>
        <dsp:cNvSpPr/>
      </dsp:nvSpPr>
      <dsp:spPr>
        <a:xfrm>
          <a:off x="5249333" y="636920"/>
          <a:ext cx="2247545" cy="378822"/>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latin typeface="LM Roman 12" panose="00000500000000000000" pitchFamily="50" charset="0"/>
            </a:rPr>
            <a:t>Lift coefficient (transient)</a:t>
          </a:r>
          <a:endParaRPr lang="en-GB" sz="1300" kern="1200" dirty="0">
            <a:solidFill>
              <a:schemeClr val="bg1"/>
            </a:solidFill>
            <a:latin typeface="LM Roman 12" panose="00000500000000000000" pitchFamily="50" charset="0"/>
          </a:endParaRPr>
        </a:p>
      </dsp:txBody>
      <dsp:txXfrm>
        <a:off x="5249333" y="636920"/>
        <a:ext cx="2247545" cy="378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DD59A-3483-4BB4-B468-5887DDABC07B}">
      <dsp:nvSpPr>
        <dsp:cNvPr id="0" name=""/>
        <dsp:cNvSpPr/>
      </dsp:nvSpPr>
      <dsp:spPr>
        <a:xfrm>
          <a:off x="2520272" y="1239912"/>
          <a:ext cx="1296123" cy="914965"/>
        </a:xfrm>
        <a:custGeom>
          <a:avLst/>
          <a:gdLst/>
          <a:ahLst/>
          <a:cxnLst/>
          <a:rect l="0" t="0" r="0" b="0"/>
          <a:pathLst>
            <a:path>
              <a:moveTo>
                <a:pt x="1296123" y="0"/>
              </a:moveTo>
              <a:lnTo>
                <a:pt x="212782" y="0"/>
              </a:lnTo>
              <a:lnTo>
                <a:pt x="212782" y="914965"/>
              </a:lnTo>
              <a:lnTo>
                <a:pt x="0" y="9149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E7F15-98EF-42D5-8027-AE6FCD5845BE}">
      <dsp:nvSpPr>
        <dsp:cNvPr id="0" name=""/>
        <dsp:cNvSpPr/>
      </dsp:nvSpPr>
      <dsp:spPr>
        <a:xfrm>
          <a:off x="2520272" y="1194191"/>
          <a:ext cx="1296123" cy="91440"/>
        </a:xfrm>
        <a:custGeom>
          <a:avLst/>
          <a:gdLst/>
          <a:ahLst/>
          <a:cxnLst/>
          <a:rect l="0" t="0" r="0" b="0"/>
          <a:pathLst>
            <a:path>
              <a:moveTo>
                <a:pt x="1296123" y="45720"/>
              </a:moveTo>
              <a:lnTo>
                <a:pt x="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9466A-94A9-4D59-B82E-CA0415666AF3}">
      <dsp:nvSpPr>
        <dsp:cNvPr id="0" name=""/>
        <dsp:cNvSpPr/>
      </dsp:nvSpPr>
      <dsp:spPr>
        <a:xfrm>
          <a:off x="2520272" y="324946"/>
          <a:ext cx="1296123" cy="914965"/>
        </a:xfrm>
        <a:custGeom>
          <a:avLst/>
          <a:gdLst/>
          <a:ahLst/>
          <a:cxnLst/>
          <a:rect l="0" t="0" r="0" b="0"/>
          <a:pathLst>
            <a:path>
              <a:moveTo>
                <a:pt x="1296123" y="914965"/>
              </a:moveTo>
              <a:lnTo>
                <a:pt x="212782" y="914965"/>
              </a:lnTo>
              <a:lnTo>
                <a:pt x="212782" y="0"/>
              </a:lnTo>
              <a:lnTo>
                <a:pt x="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03E00-BEE3-4924-95CA-68728AF6D17B}">
      <dsp:nvSpPr>
        <dsp:cNvPr id="0" name=""/>
        <dsp:cNvSpPr/>
      </dsp:nvSpPr>
      <dsp:spPr>
        <a:xfrm>
          <a:off x="3816395" y="823638"/>
          <a:ext cx="2127827" cy="832546"/>
        </a:xfrm>
        <a:prstGeom prst="roundRect">
          <a:avLst/>
        </a:prstGeom>
        <a:solidFill>
          <a:schemeClr val="accent1">
            <a:lumMod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latin typeface="LM Roman 12" panose="00000500000000000000" pitchFamily="50" charset="0"/>
            </a:rPr>
            <a:t>CO</a:t>
          </a:r>
          <a:r>
            <a:rPr lang="en-GB" sz="1400" b="1" kern="1200" baseline="-25000" dirty="0" smtClean="0">
              <a:latin typeface="LM Roman 12" panose="00000500000000000000" pitchFamily="50" charset="0"/>
            </a:rPr>
            <a:t>2</a:t>
          </a:r>
          <a:r>
            <a:rPr lang="en-GB" sz="1400" b="1" kern="1200" dirty="0" smtClean="0">
              <a:latin typeface="LM Roman 12" panose="00000500000000000000" pitchFamily="50" charset="0"/>
            </a:rPr>
            <a:t> emissions saved</a:t>
          </a:r>
        </a:p>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400" b="0" i="1" kern="1200" smtClean="0">
                    <a:latin typeface="Cambria Math" panose="02040503050406030204" pitchFamily="18" charset="0"/>
                  </a:rPr>
                  <m:t>240 </m:t>
                </m:r>
                <m:r>
                  <a:rPr lang="es-ES" sz="1400" b="0" i="1" kern="1200" smtClean="0">
                    <a:latin typeface="Cambria Math" panose="02040503050406030204" pitchFamily="18" charset="0"/>
                  </a:rPr>
                  <m:t>𝑘𝑔</m:t>
                </m:r>
                <m:r>
                  <a:rPr lang="es-ES" sz="1400" b="0" i="1" kern="1200" smtClean="0">
                    <a:latin typeface="Cambria Math" panose="02040503050406030204" pitchFamily="18" charset="0"/>
                  </a:rPr>
                  <m:t> </m:t>
                </m:r>
                <m:r>
                  <a:rPr lang="es-ES" sz="1400" b="0" i="1" kern="1200" smtClean="0">
                    <a:latin typeface="Cambria Math" panose="02040503050406030204" pitchFamily="18" charset="0"/>
                  </a:rPr>
                  <m:t>𝐶</m:t>
                </m:r>
                <m:sSub>
                  <m:sSubPr>
                    <m:ctrlPr>
                      <a:rPr lang="es-ES" sz="1400" b="0" i="1" kern="1200" smtClean="0">
                        <a:latin typeface="Cambria Math"/>
                      </a:rPr>
                    </m:ctrlPr>
                  </m:sSubPr>
                  <m:e>
                    <m:r>
                      <a:rPr lang="es-ES" sz="1400" b="0" i="1" kern="1200" smtClean="0">
                        <a:latin typeface="Cambria Math" panose="02040503050406030204" pitchFamily="18" charset="0"/>
                      </a:rPr>
                      <m:t>𝑂</m:t>
                    </m:r>
                  </m:e>
                  <m:sub>
                    <m:r>
                      <a:rPr lang="es-ES" sz="1400" b="0" i="1" kern="1200" smtClean="0">
                        <a:latin typeface="Cambria Math" panose="02040503050406030204" pitchFamily="18" charset="0"/>
                      </a:rPr>
                      <m:t>2</m:t>
                    </m:r>
                  </m:sub>
                </m:sSub>
              </m:oMath>
            </m:oMathPara>
          </a14:m>
          <a:endParaRPr lang="en-GB" sz="1200" b="0" kern="1200" dirty="0" smtClean="0">
            <a:latin typeface="LM Roman 12" panose="00000500000000000000" pitchFamily="50" charset="0"/>
          </a:endParaRPr>
        </a:p>
      </dsp:txBody>
      <dsp:txXfrm>
        <a:off x="3857037" y="864280"/>
        <a:ext cx="2046543" cy="751262"/>
      </dsp:txXfrm>
    </dsp:sp>
    <dsp:sp modelId="{348D1F99-5AE8-4654-9CA5-AA110C817387}">
      <dsp:nvSpPr>
        <dsp:cNvPr id="0" name=""/>
        <dsp:cNvSpPr/>
      </dsp:nvSpPr>
      <dsp:spPr>
        <a:xfrm>
          <a:off x="392444" y="452"/>
          <a:ext cx="2127827" cy="648987"/>
        </a:xfrm>
        <a:prstGeom prst="roundRect">
          <a:avLst/>
        </a:prstGeom>
        <a:solidFill>
          <a:schemeClr val="accent1">
            <a:lumMod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latin typeface="LM Roman 12" panose="00000500000000000000" pitchFamily="50" charset="0"/>
            </a:rPr>
            <a:t>Hourly flight</a:t>
          </a:r>
          <a:endParaRPr lang="en-GB" sz="1500" kern="1200" dirty="0">
            <a:latin typeface="LM Roman 12" panose="00000500000000000000" pitchFamily="50" charset="0"/>
          </a:endParaRPr>
        </a:p>
      </dsp:txBody>
      <dsp:txXfrm>
        <a:off x="424125" y="32133"/>
        <a:ext cx="2064465" cy="585625"/>
      </dsp:txXfrm>
    </dsp:sp>
    <dsp:sp modelId="{17876E72-BAEA-40F5-A565-0602461F0BE7}">
      <dsp:nvSpPr>
        <dsp:cNvPr id="0" name=""/>
        <dsp:cNvSpPr/>
      </dsp:nvSpPr>
      <dsp:spPr>
        <a:xfrm>
          <a:off x="392444" y="915418"/>
          <a:ext cx="2127827" cy="648987"/>
        </a:xfrm>
        <a:prstGeom prst="roundRect">
          <a:avLst/>
        </a:prstGeom>
        <a:solidFill>
          <a:schemeClr val="accent1">
            <a:lumMod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latin typeface="LM Roman 12" panose="00000500000000000000" pitchFamily="50" charset="0"/>
            </a:rPr>
            <a:t>A320 consumption</a:t>
          </a:r>
        </a:p>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500" b="0" i="1" kern="1200" smtClean="0">
                    <a:latin typeface="Cambria Math" panose="02040503050406030204" pitchFamily="18" charset="0"/>
                  </a:rPr>
                  <m:t>2500 </m:t>
                </m:r>
                <m:r>
                  <a:rPr lang="es-ES" sz="1500" b="0" i="1" kern="1200" smtClean="0">
                    <a:latin typeface="Cambria Math" panose="02040503050406030204" pitchFamily="18" charset="0"/>
                  </a:rPr>
                  <m:t>𝑘</m:t>
                </m:r>
                <m:sSub>
                  <m:sSubPr>
                    <m:ctrlPr>
                      <a:rPr lang="es-ES" sz="1500" b="0" i="1" kern="1200" smtClean="0">
                        <a:latin typeface="Cambria Math"/>
                      </a:rPr>
                    </m:ctrlPr>
                  </m:sSubPr>
                  <m:e>
                    <m:r>
                      <a:rPr lang="es-ES" sz="1500" b="0" i="1" kern="1200" smtClean="0">
                        <a:latin typeface="Cambria Math" panose="02040503050406030204" pitchFamily="18" charset="0"/>
                      </a:rPr>
                      <m:t>𝑔</m:t>
                    </m:r>
                  </m:e>
                  <m:sub>
                    <m:r>
                      <a:rPr lang="es-ES" sz="1500" b="0" i="1" kern="1200" smtClean="0">
                        <a:latin typeface="Cambria Math" panose="02040503050406030204" pitchFamily="18" charset="0"/>
                      </a:rPr>
                      <m:t>𝑘𝑒𝑟𝑜𝑠𝑒𝑛𝑒</m:t>
                    </m:r>
                  </m:sub>
                </m:sSub>
                <m:r>
                  <a:rPr lang="es-ES" sz="1500" b="0" i="1" kern="1200" smtClean="0">
                    <a:latin typeface="Cambria Math" panose="02040503050406030204" pitchFamily="18" charset="0"/>
                  </a:rPr>
                  <m:t>/</m:t>
                </m:r>
                <m:r>
                  <a:rPr lang="es-ES" sz="1500" b="0" i="1" kern="1200" smtClean="0">
                    <a:latin typeface="Cambria Math" panose="02040503050406030204" pitchFamily="18" charset="0"/>
                  </a:rPr>
                  <m:t>h</m:t>
                </m:r>
              </m:oMath>
            </m:oMathPara>
          </a14:m>
          <a:endParaRPr lang="en-GB" sz="1500" kern="1200" dirty="0" smtClean="0">
            <a:latin typeface="LM Roman 12" panose="00000500000000000000" pitchFamily="50" charset="0"/>
          </a:endParaRPr>
        </a:p>
      </dsp:txBody>
      <dsp:txXfrm>
        <a:off x="424125" y="947099"/>
        <a:ext cx="2064465" cy="585625"/>
      </dsp:txXfrm>
    </dsp:sp>
    <dsp:sp modelId="{5A2CE9BD-0025-4162-A192-04E5D7C8AEC7}">
      <dsp:nvSpPr>
        <dsp:cNvPr id="0" name=""/>
        <dsp:cNvSpPr/>
      </dsp:nvSpPr>
      <dsp:spPr>
        <a:xfrm>
          <a:off x="392444" y="1830384"/>
          <a:ext cx="2127827" cy="648987"/>
        </a:xfrm>
        <a:prstGeom prst="roundRect">
          <a:avLst/>
        </a:prstGeom>
        <a:solidFill>
          <a:schemeClr val="accent1">
            <a:lumMod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latin typeface="LM Roman 12" panose="00000500000000000000" pitchFamily="50" charset="0"/>
            </a:rPr>
            <a:t>A320 emissions</a:t>
          </a:r>
        </a:p>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500" b="0" i="1" kern="1200" smtClean="0">
                    <a:latin typeface="Cambria Math" panose="02040503050406030204" pitchFamily="18" charset="0"/>
                  </a:rPr>
                  <m:t>3,23 </m:t>
                </m:r>
                <m:r>
                  <a:rPr lang="es-ES" sz="1500" b="0" i="1" kern="1200" smtClean="0">
                    <a:latin typeface="Cambria Math" panose="02040503050406030204" pitchFamily="18" charset="0"/>
                  </a:rPr>
                  <m:t>𝑘</m:t>
                </m:r>
                <m:sSub>
                  <m:sSubPr>
                    <m:ctrlPr>
                      <a:rPr lang="es-ES" sz="1500" b="0" i="1" kern="1200" smtClean="0">
                        <a:latin typeface="Cambria Math"/>
                      </a:rPr>
                    </m:ctrlPr>
                  </m:sSubPr>
                  <m:e>
                    <m:r>
                      <a:rPr lang="es-ES" sz="1500" b="0" i="1" kern="1200" smtClean="0">
                        <a:latin typeface="Cambria Math" panose="02040503050406030204" pitchFamily="18" charset="0"/>
                      </a:rPr>
                      <m:t>𝑔</m:t>
                    </m:r>
                  </m:e>
                  <m:sub>
                    <m:r>
                      <a:rPr lang="es-ES" sz="1500" b="0" i="1" kern="1200" smtClean="0">
                        <a:latin typeface="Cambria Math" panose="02040503050406030204" pitchFamily="18" charset="0"/>
                      </a:rPr>
                      <m:t>𝐶</m:t>
                    </m:r>
                    <m:sSub>
                      <m:sSubPr>
                        <m:ctrlPr>
                          <a:rPr lang="es-ES" sz="1500" b="0" i="1" kern="1200" smtClean="0">
                            <a:latin typeface="Cambria Math"/>
                          </a:rPr>
                        </m:ctrlPr>
                      </m:sSubPr>
                      <m:e>
                        <m:r>
                          <a:rPr lang="es-ES" sz="1500" b="0" i="1" kern="1200" smtClean="0">
                            <a:latin typeface="Cambria Math" panose="02040503050406030204" pitchFamily="18" charset="0"/>
                          </a:rPr>
                          <m:t>𝑂</m:t>
                        </m:r>
                      </m:e>
                      <m:sub>
                        <m:r>
                          <a:rPr lang="es-ES" sz="1500" b="0" i="1" kern="1200" smtClean="0">
                            <a:latin typeface="Cambria Math" panose="02040503050406030204" pitchFamily="18" charset="0"/>
                          </a:rPr>
                          <m:t>2</m:t>
                        </m:r>
                      </m:sub>
                    </m:sSub>
                  </m:sub>
                </m:sSub>
                <m:r>
                  <a:rPr lang="es-ES" sz="1500" b="0" i="1" kern="1200" smtClean="0">
                    <a:latin typeface="Cambria Math" panose="02040503050406030204" pitchFamily="18" charset="0"/>
                  </a:rPr>
                  <m:t>/</m:t>
                </m:r>
                <m:r>
                  <a:rPr lang="es-ES" sz="1500" b="0" i="1" kern="1200" smtClean="0">
                    <a:latin typeface="Cambria Math" panose="02040503050406030204" pitchFamily="18" charset="0"/>
                  </a:rPr>
                  <m:t>𝑘</m:t>
                </m:r>
                <m:sSub>
                  <m:sSubPr>
                    <m:ctrlPr>
                      <a:rPr lang="es-ES" sz="1500" b="0" i="1" kern="1200" smtClean="0">
                        <a:latin typeface="Cambria Math"/>
                      </a:rPr>
                    </m:ctrlPr>
                  </m:sSubPr>
                  <m:e>
                    <m:r>
                      <a:rPr lang="es-ES" sz="1500" b="0" i="1" kern="1200" smtClean="0">
                        <a:latin typeface="Cambria Math" panose="02040503050406030204" pitchFamily="18" charset="0"/>
                      </a:rPr>
                      <m:t>𝑔</m:t>
                    </m:r>
                  </m:e>
                  <m:sub>
                    <m:r>
                      <a:rPr lang="es-ES" sz="1500" b="0" i="1" kern="1200" smtClean="0">
                        <a:latin typeface="Cambria Math" panose="02040503050406030204" pitchFamily="18" charset="0"/>
                      </a:rPr>
                      <m:t>𝑘𝑒𝑟𝑜𝑠𝑒𝑛𝑒</m:t>
                    </m:r>
                  </m:sub>
                </m:sSub>
              </m:oMath>
            </m:oMathPara>
          </a14:m>
          <a:endParaRPr lang="en-GB" sz="1500" kern="1200" dirty="0" smtClean="0">
            <a:latin typeface="LM Roman 12" panose="00000500000000000000" pitchFamily="50" charset="0"/>
          </a:endParaRPr>
        </a:p>
      </dsp:txBody>
      <dsp:txXfrm>
        <a:off x="424125" y="1862065"/>
        <a:ext cx="2064465" cy="585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4938-6819-4A30-8C84-ACD374AE147F}">
      <dsp:nvSpPr>
        <dsp:cNvPr id="0" name=""/>
        <dsp:cNvSpPr/>
      </dsp:nvSpPr>
      <dsp:spPr>
        <a:xfrm>
          <a:off x="5471589" y="992127"/>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65459-26FB-4D4A-B184-FD01772988BD}">
      <dsp:nvSpPr>
        <dsp:cNvPr id="0" name=""/>
        <dsp:cNvSpPr/>
      </dsp:nvSpPr>
      <dsp:spPr>
        <a:xfrm>
          <a:off x="3541078" y="992127"/>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C4E0-23D0-4A2F-8DEE-FCDA6EB8A3B0}">
      <dsp:nvSpPr>
        <dsp:cNvPr id="0" name=""/>
        <dsp:cNvSpPr/>
      </dsp:nvSpPr>
      <dsp:spPr>
        <a:xfrm>
          <a:off x="1610566" y="691964"/>
          <a:ext cx="321751" cy="345883"/>
        </a:xfrm>
        <a:custGeom>
          <a:avLst/>
          <a:gdLst/>
          <a:ahLst/>
          <a:cxnLst/>
          <a:rect l="0" t="0" r="0" b="0"/>
          <a:pathLst>
            <a:path>
              <a:moveTo>
                <a:pt x="0" y="0"/>
              </a:moveTo>
              <a:lnTo>
                <a:pt x="160875" y="0"/>
              </a:lnTo>
              <a:lnTo>
                <a:pt x="160875" y="345883"/>
              </a:lnTo>
              <a:lnTo>
                <a:pt x="321751" y="345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9D8A7-8EB8-4808-8834-E8A96278FED1}">
      <dsp:nvSpPr>
        <dsp:cNvPr id="0" name=""/>
        <dsp:cNvSpPr/>
      </dsp:nvSpPr>
      <dsp:spPr>
        <a:xfrm>
          <a:off x="5471589" y="300360"/>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EFF05-7A8D-4827-ADC9-84EDD3FBFCC5}">
      <dsp:nvSpPr>
        <dsp:cNvPr id="0" name=""/>
        <dsp:cNvSpPr/>
      </dsp:nvSpPr>
      <dsp:spPr>
        <a:xfrm>
          <a:off x="3541078" y="300360"/>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1610566" y="346080"/>
          <a:ext cx="321751" cy="345883"/>
        </a:xfrm>
        <a:custGeom>
          <a:avLst/>
          <a:gdLst/>
          <a:ahLst/>
          <a:cxnLst/>
          <a:rect l="0" t="0" r="0" b="0"/>
          <a:pathLst>
            <a:path>
              <a:moveTo>
                <a:pt x="0" y="345883"/>
              </a:moveTo>
              <a:lnTo>
                <a:pt x="160875" y="345883"/>
              </a:lnTo>
              <a:lnTo>
                <a:pt x="160875" y="0"/>
              </a:lnTo>
              <a:lnTo>
                <a:pt x="32175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1807" y="446628"/>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Dimensionless parameters</a:t>
          </a:r>
          <a:endParaRPr lang="en-GB" sz="1400" kern="1200" dirty="0">
            <a:solidFill>
              <a:schemeClr val="bg1"/>
            </a:solidFill>
            <a:latin typeface="LM Roman 12" panose="00000500000000000000" pitchFamily="50" charset="0"/>
          </a:endParaRPr>
        </a:p>
      </dsp:txBody>
      <dsp:txXfrm>
        <a:off x="1807" y="446628"/>
        <a:ext cx="1608759" cy="490671"/>
      </dsp:txXfrm>
    </dsp:sp>
    <dsp:sp modelId="{4804C53E-4905-4D4D-B004-A819BC7943C0}">
      <dsp:nvSpPr>
        <dsp:cNvPr id="0" name=""/>
        <dsp:cNvSpPr/>
      </dsp:nvSpPr>
      <dsp:spPr>
        <a:xfrm>
          <a:off x="1932318"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Mach Number</a:t>
          </a:r>
          <a:endParaRPr lang="en-GB" sz="1400" kern="1200" dirty="0">
            <a:solidFill>
              <a:schemeClr val="bg1"/>
            </a:solidFill>
            <a:latin typeface="LM Roman 12" panose="00000500000000000000" pitchFamily="50" charset="0"/>
          </a:endParaRPr>
        </a:p>
      </dsp:txBody>
      <dsp:txXfrm>
        <a:off x="1932318" y="100744"/>
        <a:ext cx="1608759" cy="490671"/>
      </dsp:txXfrm>
    </dsp:sp>
    <dsp:sp modelId="{AD48F8FA-8839-4FDA-968E-095B6A595B82}">
      <dsp:nvSpPr>
        <dsp:cNvPr id="0" name=""/>
        <dsp:cNvSpPr/>
      </dsp:nvSpPr>
      <dsp:spPr>
        <a:xfrm>
          <a:off x="3862829"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1400" b="0" i="1" kern="1200" smtClean="0">
                        <a:solidFill>
                          <a:schemeClr val="bg1"/>
                        </a:solidFill>
                        <a:latin typeface="Cambria Math"/>
                      </a:rPr>
                    </m:ctrlPr>
                  </m:sSubPr>
                  <m:e>
                    <m:r>
                      <a:rPr lang="es-ES" sz="1400" b="0" i="1" kern="1200" smtClean="0">
                        <a:solidFill>
                          <a:schemeClr val="bg1"/>
                        </a:solidFill>
                        <a:latin typeface="Cambria Math" panose="02040503050406030204" pitchFamily="18" charset="0"/>
                      </a:rPr>
                      <m:t>𝑀</m:t>
                    </m:r>
                  </m:e>
                  <m:sub>
                    <m:r>
                      <a:rPr lang="es-ES" sz="1400" b="0" i="1" kern="1200" smtClean="0">
                        <a:solidFill>
                          <a:schemeClr val="bg1"/>
                        </a:solidFill>
                        <a:latin typeface="Cambria Math" panose="02040503050406030204" pitchFamily="18" charset="0"/>
                        <a:ea typeface="Cambria Math" panose="02040503050406030204" pitchFamily="18" charset="0"/>
                      </a:rPr>
                      <m:t>∞</m:t>
                    </m:r>
                  </m:sub>
                </m:sSub>
                <m:r>
                  <a:rPr lang="es-ES" sz="1400" b="0" i="1" kern="1200" smtClean="0">
                    <a:solidFill>
                      <a:schemeClr val="bg1"/>
                    </a:solidFill>
                    <a:latin typeface="Cambria Math" panose="02040503050406030204" pitchFamily="18" charset="0"/>
                    <a:ea typeface="Cambria Math" panose="02040503050406030204" pitchFamily="18" charset="0"/>
                  </a:rPr>
                  <m:t>=0,13</m:t>
                </m:r>
              </m:oMath>
            </m:oMathPara>
          </a14:m>
          <a:endParaRPr lang="en-GB" sz="1400" kern="1200" dirty="0">
            <a:solidFill>
              <a:schemeClr val="bg1"/>
            </a:solidFill>
            <a:latin typeface="LM Roman 12" panose="00000500000000000000" pitchFamily="50" charset="0"/>
          </a:endParaRPr>
        </a:p>
      </dsp:txBody>
      <dsp:txXfrm>
        <a:off x="3862829" y="100744"/>
        <a:ext cx="1608759" cy="490671"/>
      </dsp:txXfrm>
    </dsp:sp>
    <dsp:sp modelId="{35C3BE66-4355-4EA8-8C38-0BB6584E3203}">
      <dsp:nvSpPr>
        <dsp:cNvPr id="0" name=""/>
        <dsp:cNvSpPr/>
      </dsp:nvSpPr>
      <dsp:spPr>
        <a:xfrm>
          <a:off x="5793341"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GB" sz="1400" kern="1200" dirty="0" smtClean="0">
              <a:solidFill>
                <a:schemeClr val="bg1"/>
              </a:solidFill>
              <a:latin typeface="LM Roman 12" panose="00000500000000000000" pitchFamily="50" charset="0"/>
            </a:rPr>
            <a:t>Incompressible flow</a:t>
          </a:r>
          <a:endParaRPr lang="en-GB" sz="1400" kern="1200" dirty="0">
            <a:solidFill>
              <a:schemeClr val="bg1"/>
            </a:solidFill>
            <a:latin typeface="LM Roman 12" panose="00000500000000000000" pitchFamily="50" charset="0"/>
          </a:endParaRPr>
        </a:p>
      </dsp:txBody>
      <dsp:txXfrm>
        <a:off x="5793341" y="100744"/>
        <a:ext cx="1608759" cy="490671"/>
      </dsp:txXfrm>
    </dsp:sp>
    <dsp:sp modelId="{45D8C32A-BE26-40F9-96A1-42A565A1CA66}">
      <dsp:nvSpPr>
        <dsp:cNvPr id="0" name=""/>
        <dsp:cNvSpPr/>
      </dsp:nvSpPr>
      <dsp:spPr>
        <a:xfrm>
          <a:off x="1932318"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Reynolds Number</a:t>
          </a:r>
          <a:endParaRPr lang="en-GB" sz="1400" kern="1200" dirty="0">
            <a:solidFill>
              <a:schemeClr val="bg1"/>
            </a:solidFill>
            <a:latin typeface="LM Roman 12" panose="00000500000000000000" pitchFamily="50" charset="0"/>
          </a:endParaRPr>
        </a:p>
      </dsp:txBody>
      <dsp:txXfrm>
        <a:off x="1932318" y="792511"/>
        <a:ext cx="1608759" cy="490671"/>
      </dsp:txXfrm>
    </dsp:sp>
    <dsp:sp modelId="{EDFD26D7-660D-420C-B965-7913FC195C93}">
      <dsp:nvSpPr>
        <dsp:cNvPr id="0" name=""/>
        <dsp:cNvSpPr/>
      </dsp:nvSpPr>
      <dsp:spPr>
        <a:xfrm>
          <a:off x="3862829"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400" b="0" i="1" kern="1200" smtClean="0">
                    <a:solidFill>
                      <a:schemeClr val="bg1"/>
                    </a:solidFill>
                    <a:latin typeface="Cambria Math" panose="02040503050406030204" pitchFamily="18" charset="0"/>
                  </a:rPr>
                  <m:t>𝑅𝑒</m:t>
                </m:r>
                <m:r>
                  <a:rPr lang="es-ES" sz="1400" b="0" i="1" kern="1200" smtClean="0">
                    <a:solidFill>
                      <a:schemeClr val="bg1"/>
                    </a:solidFill>
                    <a:latin typeface="Cambria Math" panose="02040503050406030204" pitchFamily="18" charset="0"/>
                  </a:rPr>
                  <m:t>=3·</m:t>
                </m:r>
                <m:sSup>
                  <m:sSupPr>
                    <m:ctrlPr>
                      <a:rPr lang="es-ES" sz="1400" b="0" i="1" kern="1200" smtClean="0">
                        <a:solidFill>
                          <a:schemeClr val="bg1"/>
                        </a:solidFill>
                        <a:latin typeface="Cambria Math"/>
                      </a:rPr>
                    </m:ctrlPr>
                  </m:sSupPr>
                  <m:e>
                    <m:r>
                      <a:rPr lang="es-ES" sz="1400" b="0" i="1" kern="1200" smtClean="0">
                        <a:solidFill>
                          <a:schemeClr val="bg1"/>
                        </a:solidFill>
                        <a:latin typeface="Cambria Math" panose="02040503050406030204" pitchFamily="18" charset="0"/>
                      </a:rPr>
                      <m:t>10</m:t>
                    </m:r>
                  </m:e>
                  <m:sup>
                    <m:r>
                      <a:rPr lang="es-ES" sz="1400" b="0" i="1" kern="1200" smtClean="0">
                        <a:solidFill>
                          <a:schemeClr val="bg1"/>
                        </a:solidFill>
                        <a:latin typeface="Cambria Math" panose="02040503050406030204" pitchFamily="18" charset="0"/>
                      </a:rPr>
                      <m:t>6</m:t>
                    </m:r>
                  </m:sup>
                </m:sSup>
              </m:oMath>
            </m:oMathPara>
          </a14:m>
          <a:endParaRPr lang="en-GB" sz="1400" kern="1200" dirty="0">
            <a:solidFill>
              <a:schemeClr val="bg1"/>
            </a:solidFill>
            <a:latin typeface="LM Roman 12" panose="00000500000000000000" pitchFamily="50" charset="0"/>
          </a:endParaRPr>
        </a:p>
      </dsp:txBody>
      <dsp:txXfrm>
        <a:off x="3862829" y="792511"/>
        <a:ext cx="1608759" cy="490671"/>
      </dsp:txXfrm>
    </dsp:sp>
    <dsp:sp modelId="{2179C6ED-F1FB-4564-BC08-85B05A6D37BD}">
      <dsp:nvSpPr>
        <dsp:cNvPr id="0" name=""/>
        <dsp:cNvSpPr/>
      </dsp:nvSpPr>
      <dsp:spPr>
        <a:xfrm>
          <a:off x="5793341"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Turbulent flow</a:t>
          </a:r>
          <a:endParaRPr lang="en-GB" sz="1400" kern="1200" dirty="0">
            <a:solidFill>
              <a:schemeClr val="bg1"/>
            </a:solidFill>
            <a:latin typeface="LM Roman 12" panose="00000500000000000000" pitchFamily="50" charset="0"/>
          </a:endParaRPr>
        </a:p>
      </dsp:txBody>
      <dsp:txXfrm>
        <a:off x="5793341" y="792511"/>
        <a:ext cx="1608759" cy="490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4938-6819-4A30-8C84-ACD374AE147F}">
      <dsp:nvSpPr>
        <dsp:cNvPr id="0" name=""/>
        <dsp:cNvSpPr/>
      </dsp:nvSpPr>
      <dsp:spPr>
        <a:xfrm>
          <a:off x="5471589" y="992127"/>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65459-26FB-4D4A-B184-FD01772988BD}">
      <dsp:nvSpPr>
        <dsp:cNvPr id="0" name=""/>
        <dsp:cNvSpPr/>
      </dsp:nvSpPr>
      <dsp:spPr>
        <a:xfrm>
          <a:off x="3541078" y="992127"/>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C4E0-23D0-4A2F-8DEE-FCDA6EB8A3B0}">
      <dsp:nvSpPr>
        <dsp:cNvPr id="0" name=""/>
        <dsp:cNvSpPr/>
      </dsp:nvSpPr>
      <dsp:spPr>
        <a:xfrm>
          <a:off x="1610566" y="691964"/>
          <a:ext cx="321751" cy="345883"/>
        </a:xfrm>
        <a:custGeom>
          <a:avLst/>
          <a:gdLst/>
          <a:ahLst/>
          <a:cxnLst/>
          <a:rect l="0" t="0" r="0" b="0"/>
          <a:pathLst>
            <a:path>
              <a:moveTo>
                <a:pt x="0" y="0"/>
              </a:moveTo>
              <a:lnTo>
                <a:pt x="160875" y="0"/>
              </a:lnTo>
              <a:lnTo>
                <a:pt x="160875" y="345883"/>
              </a:lnTo>
              <a:lnTo>
                <a:pt x="321751" y="345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9D8A7-8EB8-4808-8834-E8A96278FED1}">
      <dsp:nvSpPr>
        <dsp:cNvPr id="0" name=""/>
        <dsp:cNvSpPr/>
      </dsp:nvSpPr>
      <dsp:spPr>
        <a:xfrm>
          <a:off x="5471589" y="300360"/>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EFF05-7A8D-4827-ADC9-84EDD3FBFCC5}">
      <dsp:nvSpPr>
        <dsp:cNvPr id="0" name=""/>
        <dsp:cNvSpPr/>
      </dsp:nvSpPr>
      <dsp:spPr>
        <a:xfrm>
          <a:off x="3541078" y="300360"/>
          <a:ext cx="321751" cy="91440"/>
        </a:xfrm>
        <a:custGeom>
          <a:avLst/>
          <a:gdLst/>
          <a:ahLst/>
          <a:cxnLst/>
          <a:rect l="0" t="0" r="0" b="0"/>
          <a:pathLst>
            <a:path>
              <a:moveTo>
                <a:pt x="0" y="45720"/>
              </a:moveTo>
              <a:lnTo>
                <a:pt x="321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DA453-33AD-4F97-B177-307855DDAE45}">
      <dsp:nvSpPr>
        <dsp:cNvPr id="0" name=""/>
        <dsp:cNvSpPr/>
      </dsp:nvSpPr>
      <dsp:spPr>
        <a:xfrm>
          <a:off x="1610566" y="346080"/>
          <a:ext cx="321751" cy="345883"/>
        </a:xfrm>
        <a:custGeom>
          <a:avLst/>
          <a:gdLst/>
          <a:ahLst/>
          <a:cxnLst/>
          <a:rect l="0" t="0" r="0" b="0"/>
          <a:pathLst>
            <a:path>
              <a:moveTo>
                <a:pt x="0" y="345883"/>
              </a:moveTo>
              <a:lnTo>
                <a:pt x="160875" y="345883"/>
              </a:lnTo>
              <a:lnTo>
                <a:pt x="160875" y="0"/>
              </a:lnTo>
              <a:lnTo>
                <a:pt x="32175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A30F3-99D5-4C52-B79C-DF8C99B03B39}">
      <dsp:nvSpPr>
        <dsp:cNvPr id="0" name=""/>
        <dsp:cNvSpPr/>
      </dsp:nvSpPr>
      <dsp:spPr>
        <a:xfrm>
          <a:off x="1807" y="446628"/>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Dimensionless parameters</a:t>
          </a:r>
          <a:endParaRPr lang="en-GB" sz="1400" kern="1200" dirty="0">
            <a:solidFill>
              <a:schemeClr val="bg1"/>
            </a:solidFill>
            <a:latin typeface="LM Roman 12" panose="00000500000000000000" pitchFamily="50" charset="0"/>
          </a:endParaRPr>
        </a:p>
      </dsp:txBody>
      <dsp:txXfrm>
        <a:off x="1807" y="446628"/>
        <a:ext cx="1608759" cy="490671"/>
      </dsp:txXfrm>
    </dsp:sp>
    <dsp:sp modelId="{4804C53E-4905-4D4D-B004-A819BC7943C0}">
      <dsp:nvSpPr>
        <dsp:cNvPr id="0" name=""/>
        <dsp:cNvSpPr/>
      </dsp:nvSpPr>
      <dsp:spPr>
        <a:xfrm>
          <a:off x="1932318"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Mach Number</a:t>
          </a:r>
          <a:endParaRPr lang="en-GB" sz="1400" kern="1200" dirty="0">
            <a:solidFill>
              <a:schemeClr val="bg1"/>
            </a:solidFill>
            <a:latin typeface="LM Roman 12" panose="00000500000000000000" pitchFamily="50" charset="0"/>
          </a:endParaRPr>
        </a:p>
      </dsp:txBody>
      <dsp:txXfrm>
        <a:off x="1932318" y="100744"/>
        <a:ext cx="1608759" cy="490671"/>
      </dsp:txXfrm>
    </dsp:sp>
    <dsp:sp modelId="{AD48F8FA-8839-4FDA-968E-095B6A595B82}">
      <dsp:nvSpPr>
        <dsp:cNvPr id="0" name=""/>
        <dsp:cNvSpPr/>
      </dsp:nvSpPr>
      <dsp:spPr>
        <a:xfrm>
          <a:off x="3862829"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1400" b="0" i="1" kern="1200" smtClean="0">
                        <a:solidFill>
                          <a:schemeClr val="bg1"/>
                        </a:solidFill>
                        <a:latin typeface="Cambria Math"/>
                      </a:rPr>
                    </m:ctrlPr>
                  </m:sSubPr>
                  <m:e>
                    <m:r>
                      <a:rPr lang="es-ES" sz="1400" b="0" i="1" kern="1200" smtClean="0">
                        <a:solidFill>
                          <a:schemeClr val="bg1"/>
                        </a:solidFill>
                        <a:latin typeface="Cambria Math" panose="02040503050406030204" pitchFamily="18" charset="0"/>
                      </a:rPr>
                      <m:t>𝑀</m:t>
                    </m:r>
                  </m:e>
                  <m:sub>
                    <m:r>
                      <a:rPr lang="es-ES" sz="1400" b="0" i="1" kern="1200" smtClean="0">
                        <a:solidFill>
                          <a:schemeClr val="bg1"/>
                        </a:solidFill>
                        <a:latin typeface="Cambria Math" panose="02040503050406030204" pitchFamily="18" charset="0"/>
                        <a:ea typeface="Cambria Math" panose="02040503050406030204" pitchFamily="18" charset="0"/>
                      </a:rPr>
                      <m:t>∞</m:t>
                    </m:r>
                  </m:sub>
                </m:sSub>
                <m:r>
                  <a:rPr lang="es-ES" sz="1400" b="0" i="1" kern="1200" smtClean="0">
                    <a:solidFill>
                      <a:schemeClr val="bg1"/>
                    </a:solidFill>
                    <a:latin typeface="Cambria Math" panose="02040503050406030204" pitchFamily="18" charset="0"/>
                    <a:ea typeface="Cambria Math" panose="02040503050406030204" pitchFamily="18" charset="0"/>
                  </a:rPr>
                  <m:t>=0,13</m:t>
                </m:r>
              </m:oMath>
            </m:oMathPara>
          </a14:m>
          <a:endParaRPr lang="en-GB" sz="1400" kern="1200" dirty="0">
            <a:solidFill>
              <a:schemeClr val="bg1"/>
            </a:solidFill>
            <a:latin typeface="LM Roman 12" panose="00000500000000000000" pitchFamily="50" charset="0"/>
          </a:endParaRPr>
        </a:p>
      </dsp:txBody>
      <dsp:txXfrm>
        <a:off x="3862829" y="100744"/>
        <a:ext cx="1608759" cy="490671"/>
      </dsp:txXfrm>
    </dsp:sp>
    <dsp:sp modelId="{35C3BE66-4355-4EA8-8C38-0BB6584E3203}">
      <dsp:nvSpPr>
        <dsp:cNvPr id="0" name=""/>
        <dsp:cNvSpPr/>
      </dsp:nvSpPr>
      <dsp:spPr>
        <a:xfrm>
          <a:off x="5793341" y="100744"/>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GB" sz="1400" kern="1200" dirty="0" smtClean="0">
              <a:solidFill>
                <a:schemeClr val="bg1"/>
              </a:solidFill>
              <a:latin typeface="LM Roman 12" panose="00000500000000000000" pitchFamily="50" charset="0"/>
            </a:rPr>
            <a:t>Incompressible flow</a:t>
          </a:r>
          <a:endParaRPr lang="en-GB" sz="1400" kern="1200" dirty="0">
            <a:solidFill>
              <a:schemeClr val="bg1"/>
            </a:solidFill>
            <a:latin typeface="LM Roman 12" panose="00000500000000000000" pitchFamily="50" charset="0"/>
          </a:endParaRPr>
        </a:p>
      </dsp:txBody>
      <dsp:txXfrm>
        <a:off x="5793341" y="100744"/>
        <a:ext cx="1608759" cy="490671"/>
      </dsp:txXfrm>
    </dsp:sp>
    <dsp:sp modelId="{45D8C32A-BE26-40F9-96A1-42A565A1CA66}">
      <dsp:nvSpPr>
        <dsp:cNvPr id="0" name=""/>
        <dsp:cNvSpPr/>
      </dsp:nvSpPr>
      <dsp:spPr>
        <a:xfrm>
          <a:off x="1932318"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Reynolds Number</a:t>
          </a:r>
          <a:endParaRPr lang="en-GB" sz="1400" kern="1200" dirty="0">
            <a:solidFill>
              <a:schemeClr val="bg1"/>
            </a:solidFill>
            <a:latin typeface="LM Roman 12" panose="00000500000000000000" pitchFamily="50" charset="0"/>
          </a:endParaRPr>
        </a:p>
      </dsp:txBody>
      <dsp:txXfrm>
        <a:off x="1932318" y="792511"/>
        <a:ext cx="1608759" cy="490671"/>
      </dsp:txXfrm>
    </dsp:sp>
    <dsp:sp modelId="{EDFD26D7-660D-420C-B965-7913FC195C93}">
      <dsp:nvSpPr>
        <dsp:cNvPr id="0" name=""/>
        <dsp:cNvSpPr/>
      </dsp:nvSpPr>
      <dsp:spPr>
        <a:xfrm>
          <a:off x="3862829"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400" b="0" i="1" kern="1200" smtClean="0">
                    <a:solidFill>
                      <a:schemeClr val="bg1"/>
                    </a:solidFill>
                    <a:latin typeface="Cambria Math" panose="02040503050406030204" pitchFamily="18" charset="0"/>
                  </a:rPr>
                  <m:t>𝑅𝑒</m:t>
                </m:r>
                <m:r>
                  <a:rPr lang="es-ES" sz="1400" b="0" i="1" kern="1200" smtClean="0">
                    <a:solidFill>
                      <a:schemeClr val="bg1"/>
                    </a:solidFill>
                    <a:latin typeface="Cambria Math" panose="02040503050406030204" pitchFamily="18" charset="0"/>
                  </a:rPr>
                  <m:t>=3·</m:t>
                </m:r>
                <m:sSup>
                  <m:sSupPr>
                    <m:ctrlPr>
                      <a:rPr lang="es-ES" sz="1400" b="0" i="1" kern="1200" smtClean="0">
                        <a:solidFill>
                          <a:schemeClr val="bg1"/>
                        </a:solidFill>
                        <a:latin typeface="Cambria Math"/>
                      </a:rPr>
                    </m:ctrlPr>
                  </m:sSupPr>
                  <m:e>
                    <m:r>
                      <a:rPr lang="es-ES" sz="1400" b="0" i="1" kern="1200" smtClean="0">
                        <a:solidFill>
                          <a:schemeClr val="bg1"/>
                        </a:solidFill>
                        <a:latin typeface="Cambria Math" panose="02040503050406030204" pitchFamily="18" charset="0"/>
                      </a:rPr>
                      <m:t>10</m:t>
                    </m:r>
                  </m:e>
                  <m:sup>
                    <m:r>
                      <a:rPr lang="es-ES" sz="1400" b="0" i="1" kern="1200" smtClean="0">
                        <a:solidFill>
                          <a:schemeClr val="bg1"/>
                        </a:solidFill>
                        <a:latin typeface="Cambria Math" panose="02040503050406030204" pitchFamily="18" charset="0"/>
                      </a:rPr>
                      <m:t>6</m:t>
                    </m:r>
                  </m:sup>
                </m:sSup>
              </m:oMath>
            </m:oMathPara>
          </a14:m>
          <a:endParaRPr lang="en-GB" sz="1400" kern="1200" dirty="0">
            <a:solidFill>
              <a:schemeClr val="bg1"/>
            </a:solidFill>
            <a:latin typeface="LM Roman 12" panose="00000500000000000000" pitchFamily="50" charset="0"/>
          </a:endParaRPr>
        </a:p>
      </dsp:txBody>
      <dsp:txXfrm>
        <a:off x="3862829" y="792511"/>
        <a:ext cx="1608759" cy="490671"/>
      </dsp:txXfrm>
    </dsp:sp>
    <dsp:sp modelId="{2179C6ED-F1FB-4564-BC08-85B05A6D37BD}">
      <dsp:nvSpPr>
        <dsp:cNvPr id="0" name=""/>
        <dsp:cNvSpPr/>
      </dsp:nvSpPr>
      <dsp:spPr>
        <a:xfrm>
          <a:off x="5793341" y="792511"/>
          <a:ext cx="1608759" cy="490671"/>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LM Roman 12" panose="00000500000000000000" pitchFamily="50" charset="0"/>
            </a:rPr>
            <a:t>Turbulent flow</a:t>
          </a:r>
          <a:endParaRPr lang="en-GB" sz="1400" kern="1200" dirty="0">
            <a:solidFill>
              <a:schemeClr val="bg1"/>
            </a:solidFill>
            <a:latin typeface="LM Roman 12" panose="00000500000000000000" pitchFamily="50" charset="0"/>
          </a:endParaRPr>
        </a:p>
      </dsp:txBody>
      <dsp:txXfrm>
        <a:off x="5793341" y="792511"/>
        <a:ext cx="1608759" cy="49067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8327C0E-6C5E-4B8A-A835-99B5DFCDB659}" type="datetimeFigureOut">
              <a:rPr lang="en-GB"/>
              <a:pPr>
                <a:defRPr/>
              </a:pPr>
              <a:t>24/09/2015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FFCA748-E0F4-43EC-A8B6-DC00FCDC750B}" type="slidenum">
              <a:rPr lang="en-GB" altLang="en-US"/>
              <a:pPr>
                <a:defRPr/>
              </a:pPr>
              <a:t>‹#›</a:t>
            </a:fld>
            <a:endParaRPr lang="en-GB" altLang="en-US"/>
          </a:p>
        </p:txBody>
      </p:sp>
    </p:spTree>
    <p:extLst>
      <p:ext uri="{BB962C8B-B14F-4D97-AF65-F5344CB8AC3E}">
        <p14:creationId xmlns:p14="http://schemas.microsoft.com/office/powerpoint/2010/main" val="1471434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Good morning ladies and gentlemen.</a:t>
            </a:r>
            <a:r>
              <a:rPr lang="en-GB" baseline="0" dirty="0" smtClean="0"/>
              <a:t> My name is Xavi Guerrero, from Polytechnic University of Catalonia, and I have performed a Numerical Study on Active Flow Control using Synthetic Jet Actuators over a NACA 4421 Airfoil.</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3</a:t>
            </a:fld>
            <a:endParaRPr lang="en-GB" altLang="en-US"/>
          </a:p>
        </p:txBody>
      </p:sp>
    </p:spTree>
    <p:extLst>
      <p:ext uri="{BB962C8B-B14F-4D97-AF65-F5344CB8AC3E}">
        <p14:creationId xmlns:p14="http://schemas.microsoft.com/office/powerpoint/2010/main" val="48506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It is time to present the mesh</a:t>
            </a:r>
            <a:r>
              <a:rPr lang="en-GB" baseline="0" dirty="0" smtClean="0"/>
              <a:t> around it. It must be underlined that it is more coarse far away from the extrados, and it becomes more refined as you come closer to the airfoil surface.</a:t>
            </a:r>
          </a:p>
          <a:p>
            <a:r>
              <a:rPr lang="en-GB" baseline="0" dirty="0" smtClean="0"/>
              <a:t>Let’s take a zoom</a:t>
            </a:r>
          </a:p>
          <a:p>
            <a:r>
              <a:rPr lang="en-GB" baseline="0" dirty="0" smtClean="0"/>
              <a:t>CLIC</a:t>
            </a:r>
          </a:p>
          <a:p>
            <a:r>
              <a:rPr lang="en-GB" baseline="0" dirty="0" smtClean="0"/>
              <a:t>We can see that the mesh is even more refined very close to the extrados. One of the parameters which evaluate the mesh is the y+ value, also known as the height of the first cell from the airfoil surface.</a:t>
            </a:r>
          </a:p>
          <a:p>
            <a:r>
              <a:rPr lang="en-GB" baseline="0" dirty="0" smtClean="0"/>
              <a:t>It depends on the Re number and the airfoil chord, and the perfect value would be 1, although in our case a value under 5 is also accepted.</a:t>
            </a:r>
          </a:p>
          <a:p>
            <a:r>
              <a:rPr lang="en-GB" baseline="0" dirty="0" smtClean="0"/>
              <a:t>CLIC</a:t>
            </a:r>
          </a:p>
          <a:p>
            <a:r>
              <a:rPr lang="en-GB" baseline="0" dirty="0" smtClean="0"/>
              <a:t>Furthermore, here it is the mesh in the whole fluid field (with the airfoil in the centre of it) , and whose range is 20 times the chord.</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13</a:t>
            </a:fld>
            <a:endParaRPr lang="en-GB" altLang="en-US"/>
          </a:p>
        </p:txBody>
      </p:sp>
    </p:spTree>
    <p:extLst>
      <p:ext uri="{BB962C8B-B14F-4D97-AF65-F5344CB8AC3E}">
        <p14:creationId xmlns:p14="http://schemas.microsoft.com/office/powerpoint/2010/main" val="379455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Parameters which define the simulation background:</a:t>
            </a:r>
          </a:p>
          <a:p>
            <a:endParaRPr lang="en-GB" dirty="0" smtClean="0"/>
          </a:p>
          <a:p>
            <a:pPr marL="228600" indent="-228600">
              <a:buAutoNum type="arabicPeriod"/>
            </a:pPr>
            <a:r>
              <a:rPr lang="en-GB" dirty="0" smtClean="0"/>
              <a:t>Mach number, define</a:t>
            </a:r>
            <a:r>
              <a:rPr lang="en-GB" baseline="0" dirty="0" smtClean="0"/>
              <a:t> upstream velocity and uncompressible flow (under 0.2)</a:t>
            </a:r>
          </a:p>
          <a:p>
            <a:pPr marL="228600" indent="-228600">
              <a:buAutoNum type="arabicPeriod"/>
            </a:pPr>
            <a:r>
              <a:rPr lang="en-GB" baseline="0" dirty="0" smtClean="0"/>
              <a:t>Re number, define the chord and density (ideal gas law has been used). We can affirm that the flow is turbulent.</a:t>
            </a:r>
          </a:p>
          <a:p>
            <a:pPr marL="0" indent="0">
              <a:buNone/>
            </a:pPr>
            <a:r>
              <a:rPr lang="en-GB" baseline="0" dirty="0" smtClean="0"/>
              <a:t>CLIC</a:t>
            </a:r>
          </a:p>
          <a:p>
            <a:pPr marL="0" indent="0">
              <a:buNone/>
            </a:pPr>
            <a:r>
              <a:rPr lang="en-GB" baseline="0" dirty="0" smtClean="0"/>
              <a:t>Among all turbulence models, the only one which was reachable in terms of time and resources was RANS. </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14</a:t>
            </a:fld>
            <a:endParaRPr lang="en-GB" altLang="en-US"/>
          </a:p>
        </p:txBody>
      </p:sp>
    </p:spTree>
    <p:extLst>
      <p:ext uri="{BB962C8B-B14F-4D97-AF65-F5344CB8AC3E}">
        <p14:creationId xmlns:p14="http://schemas.microsoft.com/office/powerpoint/2010/main" val="414696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To evaluate the mesh, the cl-alpha graphic was</a:t>
            </a:r>
            <a:r>
              <a:rPr lang="en-GB" baseline="0" dirty="0" smtClean="0"/>
              <a:t> obtained through simulations and compared to experimental data.</a:t>
            </a:r>
          </a:p>
          <a:p>
            <a:r>
              <a:rPr lang="en-GB" baseline="0" dirty="0" smtClean="0"/>
              <a:t>In order to quantify the similarity,</a:t>
            </a:r>
          </a:p>
          <a:p>
            <a:r>
              <a:rPr lang="en-GB" baseline="0" dirty="0" smtClean="0"/>
              <a:t>CLIC</a:t>
            </a:r>
          </a:p>
          <a:p>
            <a:r>
              <a:rPr lang="en-GB" baseline="0" dirty="0" smtClean="0"/>
              <a:t>Max RE is 15%.</a:t>
            </a:r>
          </a:p>
          <a:p>
            <a:endParaRPr lang="en-GB" baseline="0" dirty="0" smtClean="0"/>
          </a:p>
          <a:p>
            <a:r>
              <a:rPr lang="en-GB" baseline="0" dirty="0" smtClean="0"/>
              <a:t>However, at positive values of alpha, the max RE is 2%  verifying then the mesh quality.</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15</a:t>
            </a:fld>
            <a:endParaRPr lang="en-GB" altLang="en-US"/>
          </a:p>
        </p:txBody>
      </p:sp>
    </p:spTree>
    <p:extLst>
      <p:ext uri="{BB962C8B-B14F-4D97-AF65-F5344CB8AC3E}">
        <p14:creationId xmlns:p14="http://schemas.microsoft.com/office/powerpoint/2010/main" val="392974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Since</a:t>
            </a:r>
            <a:r>
              <a:rPr lang="en-GB" baseline="0" dirty="0" smtClean="0"/>
              <a:t> the whole design of the cavity and the ZNMF was beyond the scope of the study, the actuator has been simulated using a boundary condition, particularly a sinusoidal function for the velocity.</a:t>
            </a:r>
          </a:p>
          <a:p>
            <a:pPr marL="228600" indent="-228600">
              <a:buAutoNum type="arabicPeriod"/>
            </a:pPr>
            <a:r>
              <a:rPr lang="en-GB" baseline="0" dirty="0" smtClean="0"/>
              <a:t>No offset because of the absence of mass addition</a:t>
            </a:r>
          </a:p>
          <a:p>
            <a:pPr marL="228600" indent="-228600">
              <a:buAutoNum type="arabicPeriod"/>
            </a:pPr>
            <a:r>
              <a:rPr lang="en-GB" baseline="0" dirty="0" smtClean="0"/>
              <a:t>Velocity perpendicular to the orifice.</a:t>
            </a:r>
          </a:p>
          <a:p>
            <a:pPr marL="0" indent="0">
              <a:buNone/>
            </a:pPr>
            <a:r>
              <a:rPr lang="en-GB" baseline="0" dirty="0" smtClean="0"/>
              <a:t>CLIC</a:t>
            </a:r>
          </a:p>
          <a:p>
            <a:pPr marL="0" indent="0">
              <a:buNone/>
            </a:pPr>
            <a:r>
              <a:rPr lang="en-GB" baseline="0" dirty="0" smtClean="0"/>
              <a:t>Variables to calculate: </a:t>
            </a:r>
          </a:p>
          <a:p>
            <a:pPr marL="0" indent="0">
              <a:buNone/>
            </a:pPr>
            <a:r>
              <a:rPr lang="en-GB" baseline="0" dirty="0" smtClean="0"/>
              <a:t>Amplitude of the velocity oscillation </a:t>
            </a:r>
            <a:r>
              <a:rPr lang="en-GB" baseline="0" dirty="0" smtClean="0">
                <a:sym typeface="Wingdings" panose="05000000000000000000" pitchFamily="2" charset="2"/>
              </a:rPr>
              <a:t> Momentum </a:t>
            </a:r>
            <a:r>
              <a:rPr lang="en-GB" baseline="0" dirty="0" err="1" smtClean="0">
                <a:sym typeface="Wingdings" panose="05000000000000000000" pitchFamily="2" charset="2"/>
              </a:rPr>
              <a:t>coef</a:t>
            </a:r>
            <a:r>
              <a:rPr lang="en-GB" baseline="0" dirty="0" smtClean="0">
                <a:sym typeface="Wingdings" panose="05000000000000000000" pitchFamily="2" charset="2"/>
              </a:rPr>
              <a:t>.</a:t>
            </a:r>
          </a:p>
          <a:p>
            <a:pPr marL="0" indent="0">
              <a:buNone/>
            </a:pPr>
            <a:r>
              <a:rPr lang="en-GB" baseline="0" dirty="0" smtClean="0">
                <a:sym typeface="Wingdings" panose="05000000000000000000" pitchFamily="2" charset="2"/>
              </a:rPr>
              <a:t>Frequency  Lift coefficient in transient simulations without ZNMF</a:t>
            </a:r>
          </a:p>
          <a:p>
            <a:pPr marL="0" indent="0">
              <a:buNone/>
            </a:pPr>
            <a:r>
              <a:rPr lang="en-GB" baseline="0" dirty="0" smtClean="0">
                <a:sym typeface="Wingdings" panose="05000000000000000000" pitchFamily="2" charset="2"/>
              </a:rPr>
              <a:t>CLIC</a:t>
            </a:r>
          </a:p>
          <a:p>
            <a:pPr marL="0" indent="0">
              <a:buNone/>
            </a:pPr>
            <a:r>
              <a:rPr lang="en-GB" baseline="0" dirty="0" smtClean="0">
                <a:sym typeface="Wingdings" panose="05000000000000000000" pitchFamily="2" charset="2"/>
              </a:rPr>
              <a:t>As there wasn’t enough time to evaluate every parameter, the amplitude was settled using calculations of similar performed experiments. Using </a:t>
            </a:r>
            <a:r>
              <a:rPr lang="en-GB" baseline="0" dirty="0" err="1" smtClean="0">
                <a:sym typeface="Wingdings" panose="05000000000000000000" pitchFamily="2" charset="2"/>
              </a:rPr>
              <a:t>Durrani’s</a:t>
            </a:r>
            <a:r>
              <a:rPr lang="en-GB" baseline="0" dirty="0" smtClean="0">
                <a:sym typeface="Wingdings" panose="05000000000000000000" pitchFamily="2" charset="2"/>
              </a:rPr>
              <a:t> expression, the amplitude was found to be about 31 m/s.</a:t>
            </a:r>
          </a:p>
          <a:p>
            <a:pPr marL="0" indent="0">
              <a:buNone/>
            </a:pPr>
            <a:r>
              <a:rPr lang="en-GB" baseline="0" dirty="0" smtClean="0">
                <a:sym typeface="Wingdings" panose="05000000000000000000" pitchFamily="2" charset="2"/>
              </a:rPr>
              <a:t>CLIC</a:t>
            </a:r>
          </a:p>
          <a:p>
            <a:pPr marL="0" indent="0">
              <a:buNone/>
            </a:pPr>
            <a:r>
              <a:rPr lang="en-GB" baseline="0" dirty="0" smtClean="0">
                <a:sym typeface="Wingdings" panose="05000000000000000000" pitchFamily="2" charset="2"/>
              </a:rPr>
              <a:t>About the frequency, a period of the lift convergence was used to find what is called the shedding frequency , which was about 45 Hz.</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16</a:t>
            </a:fld>
            <a:endParaRPr lang="en-GB" altLang="en-US"/>
          </a:p>
        </p:txBody>
      </p:sp>
    </p:spTree>
    <p:extLst>
      <p:ext uri="{BB962C8B-B14F-4D97-AF65-F5344CB8AC3E}">
        <p14:creationId xmlns:p14="http://schemas.microsoft.com/office/powerpoint/2010/main" val="3763612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To evaluate the mesh, the cl-alpha graphic was</a:t>
            </a:r>
            <a:r>
              <a:rPr lang="en-GB" baseline="0" dirty="0" smtClean="0"/>
              <a:t> obtained through simulations and compared to experimental data.</a:t>
            </a:r>
          </a:p>
          <a:p>
            <a:r>
              <a:rPr lang="en-GB" baseline="0" dirty="0" smtClean="0"/>
              <a:t>In order to quantify the similarity,</a:t>
            </a:r>
          </a:p>
          <a:p>
            <a:r>
              <a:rPr lang="en-GB" baseline="0" dirty="0" smtClean="0"/>
              <a:t>CLIC</a:t>
            </a:r>
          </a:p>
          <a:p>
            <a:r>
              <a:rPr lang="en-GB" baseline="0" dirty="0" smtClean="0"/>
              <a:t>Max RE is 15%.</a:t>
            </a:r>
          </a:p>
          <a:p>
            <a:endParaRPr lang="en-GB" baseline="0" dirty="0" smtClean="0"/>
          </a:p>
          <a:p>
            <a:r>
              <a:rPr lang="en-GB" baseline="0" dirty="0" smtClean="0"/>
              <a:t>However, at positive values of alpha, the max RE is 2%  verifying then the mesh quality.</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17</a:t>
            </a:fld>
            <a:endParaRPr lang="en-GB" altLang="en-US"/>
          </a:p>
        </p:txBody>
      </p:sp>
    </p:spTree>
    <p:extLst>
      <p:ext uri="{BB962C8B-B14F-4D97-AF65-F5344CB8AC3E}">
        <p14:creationId xmlns:p14="http://schemas.microsoft.com/office/powerpoint/2010/main" val="105846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Since</a:t>
            </a:r>
            <a:r>
              <a:rPr lang="en-GB" baseline="0" dirty="0" smtClean="0"/>
              <a:t> the whole design of the cavity and the ZNMF was beyond the scope of the study, the actuator has been simulated using a boundary condition, particularly a sinusoidal function for the velocity.</a:t>
            </a:r>
          </a:p>
          <a:p>
            <a:pPr marL="228600" indent="-228600">
              <a:buAutoNum type="arabicPeriod"/>
            </a:pPr>
            <a:r>
              <a:rPr lang="en-GB" baseline="0" dirty="0" smtClean="0"/>
              <a:t>No offset because of the absence of mass addition</a:t>
            </a:r>
          </a:p>
          <a:p>
            <a:pPr marL="228600" indent="-228600">
              <a:buAutoNum type="arabicPeriod"/>
            </a:pPr>
            <a:r>
              <a:rPr lang="en-GB" baseline="0" dirty="0" smtClean="0"/>
              <a:t>Velocity perpendicular to the orifice.</a:t>
            </a:r>
          </a:p>
          <a:p>
            <a:pPr marL="0" indent="0">
              <a:buNone/>
            </a:pPr>
            <a:r>
              <a:rPr lang="en-GB" baseline="0" dirty="0" smtClean="0"/>
              <a:t>CLIC</a:t>
            </a:r>
          </a:p>
          <a:p>
            <a:pPr marL="0" indent="0">
              <a:buNone/>
            </a:pPr>
            <a:r>
              <a:rPr lang="en-GB" baseline="0" dirty="0" smtClean="0"/>
              <a:t>Variables to calculate: </a:t>
            </a:r>
          </a:p>
          <a:p>
            <a:pPr marL="0" indent="0">
              <a:buNone/>
            </a:pPr>
            <a:r>
              <a:rPr lang="en-GB" baseline="0" dirty="0" smtClean="0"/>
              <a:t>Amplitude of the velocity oscillation </a:t>
            </a:r>
            <a:r>
              <a:rPr lang="en-GB" baseline="0" dirty="0" smtClean="0">
                <a:sym typeface="Wingdings" panose="05000000000000000000" pitchFamily="2" charset="2"/>
              </a:rPr>
              <a:t> Momentum </a:t>
            </a:r>
            <a:r>
              <a:rPr lang="en-GB" baseline="0" dirty="0" err="1" smtClean="0">
                <a:sym typeface="Wingdings" panose="05000000000000000000" pitchFamily="2" charset="2"/>
              </a:rPr>
              <a:t>coef</a:t>
            </a:r>
            <a:r>
              <a:rPr lang="en-GB" baseline="0" dirty="0" smtClean="0">
                <a:sym typeface="Wingdings" panose="05000000000000000000" pitchFamily="2" charset="2"/>
              </a:rPr>
              <a:t>.</a:t>
            </a:r>
          </a:p>
          <a:p>
            <a:pPr marL="0" indent="0">
              <a:buNone/>
            </a:pPr>
            <a:r>
              <a:rPr lang="en-GB" baseline="0" dirty="0" smtClean="0">
                <a:sym typeface="Wingdings" panose="05000000000000000000" pitchFamily="2" charset="2"/>
              </a:rPr>
              <a:t>Frequency  Lift coefficient in transient simulations without ZNMF</a:t>
            </a:r>
          </a:p>
          <a:p>
            <a:pPr marL="0" indent="0">
              <a:buNone/>
            </a:pPr>
            <a:r>
              <a:rPr lang="en-GB" baseline="0" dirty="0" smtClean="0">
                <a:sym typeface="Wingdings" panose="05000000000000000000" pitchFamily="2" charset="2"/>
              </a:rPr>
              <a:t>CLIC</a:t>
            </a:r>
          </a:p>
          <a:p>
            <a:pPr marL="0" indent="0">
              <a:buNone/>
            </a:pPr>
            <a:r>
              <a:rPr lang="en-GB" baseline="0" dirty="0" smtClean="0">
                <a:sym typeface="Wingdings" panose="05000000000000000000" pitchFamily="2" charset="2"/>
              </a:rPr>
              <a:t>As there wasn’t enough time to evaluate every parameter, the amplitude was settled using calculations of similar performed experiments. Using </a:t>
            </a:r>
            <a:r>
              <a:rPr lang="en-GB" baseline="0" dirty="0" err="1" smtClean="0">
                <a:sym typeface="Wingdings" panose="05000000000000000000" pitchFamily="2" charset="2"/>
              </a:rPr>
              <a:t>Durrani’s</a:t>
            </a:r>
            <a:r>
              <a:rPr lang="en-GB" baseline="0" dirty="0" smtClean="0">
                <a:sym typeface="Wingdings" panose="05000000000000000000" pitchFamily="2" charset="2"/>
              </a:rPr>
              <a:t> expression, the amplitude was found to be about 31 m/s.</a:t>
            </a:r>
          </a:p>
          <a:p>
            <a:pPr marL="0" indent="0">
              <a:buNone/>
            </a:pPr>
            <a:r>
              <a:rPr lang="en-GB" baseline="0" dirty="0" smtClean="0">
                <a:sym typeface="Wingdings" panose="05000000000000000000" pitchFamily="2" charset="2"/>
              </a:rPr>
              <a:t>CLIC</a:t>
            </a:r>
          </a:p>
          <a:p>
            <a:pPr marL="0" indent="0">
              <a:buNone/>
            </a:pPr>
            <a:r>
              <a:rPr lang="en-GB" baseline="0" dirty="0" smtClean="0">
                <a:sym typeface="Wingdings" panose="05000000000000000000" pitchFamily="2" charset="2"/>
              </a:rPr>
              <a:t>About the frequency, a period of the lift convergence was used to find what is called the shedding frequency , which was about 45 Hz.</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18</a:t>
            </a:fld>
            <a:endParaRPr lang="en-GB" altLang="en-US"/>
          </a:p>
        </p:txBody>
      </p:sp>
    </p:spTree>
    <p:extLst>
      <p:ext uri="{BB962C8B-B14F-4D97-AF65-F5344CB8AC3E}">
        <p14:creationId xmlns:p14="http://schemas.microsoft.com/office/powerpoint/2010/main" val="104330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However, studies differ from the frequency which</a:t>
            </a:r>
            <a:r>
              <a:rPr lang="en-GB" baseline="0" dirty="0" smtClean="0"/>
              <a:t> has to be used for the actuator. Some claim that the frequency must be the same order of magnitude than the shedding frequency, while others assure that the actuator frequency must be an order of magnitude larger.</a:t>
            </a:r>
          </a:p>
          <a:p>
            <a:r>
              <a:rPr lang="en-GB" baseline="0" dirty="0" smtClean="0"/>
              <a:t>CLIC</a:t>
            </a:r>
          </a:p>
          <a:p>
            <a:r>
              <a:rPr lang="en-GB" baseline="0" dirty="0" smtClean="0"/>
              <a:t>For this reason, three different frequencies have been studied at each angle of attack.</a:t>
            </a:r>
          </a:p>
          <a:p>
            <a:r>
              <a:rPr lang="en-GB" baseline="0" dirty="0" smtClean="0"/>
              <a:t>CLIC</a:t>
            </a:r>
          </a:p>
          <a:p>
            <a:r>
              <a:rPr lang="en-GB" dirty="0" smtClean="0"/>
              <a:t>As</a:t>
            </a:r>
            <a:r>
              <a:rPr lang="en-GB" baseline="0" dirty="0" smtClean="0"/>
              <a:t> there hasn’t been enough time to evaluate every parameter, the other ones like the orifice length and position have been settled </a:t>
            </a:r>
            <a:r>
              <a:rPr lang="en-GB" baseline="0" smtClean="0"/>
              <a:t>using bibliography.</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19</a:t>
            </a:fld>
            <a:endParaRPr lang="en-GB" altLang="en-US"/>
          </a:p>
        </p:txBody>
      </p:sp>
    </p:spTree>
    <p:extLst>
      <p:ext uri="{BB962C8B-B14F-4D97-AF65-F5344CB8AC3E}">
        <p14:creationId xmlns:p14="http://schemas.microsoft.com/office/powerpoint/2010/main" val="406172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The lift coefficient is an important result</a:t>
            </a:r>
            <a:r>
              <a:rPr lang="en-GB" baseline="0" dirty="0" smtClean="0"/>
              <a:t> because the ZNMF is expected to reduce the amplitude of the oscillation. As shown in the graphics and charts, in both cases the frequency of 45 Hz is the one that supresses the most the amplitude.</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20</a:t>
            </a:fld>
            <a:endParaRPr lang="en-GB" altLang="en-US"/>
          </a:p>
        </p:txBody>
      </p:sp>
    </p:spTree>
    <p:extLst>
      <p:ext uri="{BB962C8B-B14F-4D97-AF65-F5344CB8AC3E}">
        <p14:creationId xmlns:p14="http://schemas.microsoft.com/office/powerpoint/2010/main" val="1679832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The lift coefficient is an important result</a:t>
            </a:r>
            <a:r>
              <a:rPr lang="en-GB" baseline="0" dirty="0" smtClean="0"/>
              <a:t> because the ZNMF is expected to reduce the amplitude of the oscillation. As shown in the graphics and charts, in both cases the frequency of 45 Hz is the one that supresses the most the amplitude.</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21</a:t>
            </a:fld>
            <a:endParaRPr lang="en-GB" altLang="en-US"/>
          </a:p>
        </p:txBody>
      </p:sp>
    </p:spTree>
    <p:extLst>
      <p:ext uri="{BB962C8B-B14F-4D97-AF65-F5344CB8AC3E}">
        <p14:creationId xmlns:p14="http://schemas.microsoft.com/office/powerpoint/2010/main" val="151796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At an</a:t>
            </a:r>
            <a:r>
              <a:rPr lang="en-GB" baseline="0" dirty="0" smtClean="0"/>
              <a:t> angle of attack of 14º, the behaviour is the sae, although the lift coefficient is lower than at 500 Hz.</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22</a:t>
            </a:fld>
            <a:endParaRPr lang="en-GB" altLang="en-US"/>
          </a:p>
        </p:txBody>
      </p:sp>
    </p:spTree>
    <p:extLst>
      <p:ext uri="{BB962C8B-B14F-4D97-AF65-F5344CB8AC3E}">
        <p14:creationId xmlns:p14="http://schemas.microsoft.com/office/powerpoint/2010/main" val="3108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n-GB" baseline="0" dirty="0" smtClean="0"/>
              <a:t>Definition of AGC and applications</a:t>
            </a:r>
          </a:p>
          <a:p>
            <a:pPr marL="228600" indent="-228600">
              <a:buAutoNum type="arabicPeriod"/>
            </a:pPr>
            <a:r>
              <a:rPr lang="en-GB" baseline="0" dirty="0" smtClean="0"/>
              <a:t>Introduction of what a ZNMF is</a:t>
            </a:r>
          </a:p>
          <a:p>
            <a:pPr marL="228600" indent="-228600">
              <a:buAutoNum type="arabicPeriod"/>
            </a:pPr>
            <a:r>
              <a:rPr lang="en-GB" baseline="0" dirty="0" smtClean="0"/>
              <a:t>Parameters mesh + simulations</a:t>
            </a:r>
          </a:p>
          <a:p>
            <a:pPr marL="228600" indent="-228600">
              <a:buAutoNum type="arabicPeriod"/>
            </a:pPr>
            <a:r>
              <a:rPr lang="en-GB" baseline="0" dirty="0" smtClean="0"/>
              <a:t>Respective results</a:t>
            </a:r>
          </a:p>
          <a:p>
            <a:pPr marL="228600" indent="-228600">
              <a:buAutoNum type="arabicPeriod"/>
            </a:pPr>
            <a:r>
              <a:rPr lang="en-GB" baseline="0" dirty="0" smtClean="0"/>
              <a:t>Obtain conclusions</a:t>
            </a:r>
          </a:p>
          <a:p>
            <a:pPr marL="0" indent="0">
              <a:buNone/>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During the presentation, the definition of what is Active Flow control is presented, together with some of the possible applications. After that, an</a:t>
            </a:r>
            <a:r>
              <a:rPr lang="en-GB" baseline="0" dirty="0" smtClean="0"/>
              <a:t> AFC device (particularly, the ZNMF) is introduced as it has been used for the study. Then, the parameters of both the mesh and the simulations will be presented, together with their respective results. These results will be discussed in order to get final conclusions about if the initial hypothesis have been accomplished, and a practical application on the automobile sector is presented.</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4</a:t>
            </a:fld>
            <a:endParaRPr lang="en-GB" altLang="en-US"/>
          </a:p>
        </p:txBody>
      </p:sp>
    </p:spTree>
    <p:extLst>
      <p:ext uri="{BB962C8B-B14F-4D97-AF65-F5344CB8AC3E}">
        <p14:creationId xmlns:p14="http://schemas.microsoft.com/office/powerpoint/2010/main" val="145786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This</a:t>
            </a:r>
            <a:r>
              <a:rPr lang="en-GB" baseline="0" dirty="0" smtClean="0"/>
              <a:t> is the graphic which shows the boundary layer separation point at each angle of attack and frequency. According to theory, the ZNMF should move backwards this point.</a:t>
            </a:r>
          </a:p>
          <a:p>
            <a:endParaRPr lang="en-GB" baseline="0" dirty="0" smtClean="0"/>
          </a:p>
          <a:p>
            <a:r>
              <a:rPr lang="en-GB" baseline="0" dirty="0" smtClean="0"/>
              <a:t>However, it can be easily noticed that only at 12º the ZNMF sets back this point, and again the most optimum frequency is 45 Hz. </a:t>
            </a:r>
          </a:p>
          <a:p>
            <a:endParaRPr lang="en-GB" baseline="0" dirty="0" smtClean="0"/>
          </a:p>
          <a:p>
            <a:r>
              <a:rPr lang="en-GB" baseline="0" dirty="0" smtClean="0"/>
              <a:t>Again, the conclusion that ZNMF has to be precisely calibrated gains strength, because at 14º the separation point using the ZNMF is by far closer to the leading edge than when not using the actuator.</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23</a:t>
            </a:fld>
            <a:endParaRPr lang="en-GB" altLang="en-US"/>
          </a:p>
        </p:txBody>
      </p:sp>
    </p:spTree>
    <p:extLst>
      <p:ext uri="{BB962C8B-B14F-4D97-AF65-F5344CB8AC3E}">
        <p14:creationId xmlns:p14="http://schemas.microsoft.com/office/powerpoint/2010/main" val="331791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This</a:t>
            </a:r>
            <a:r>
              <a:rPr lang="en-GB" baseline="0" dirty="0" smtClean="0"/>
              <a:t> is the graphic which shows the boundary layer separation point at each angle of attack and frequency. According to theory, the ZNMF should move backwards this point.</a:t>
            </a:r>
          </a:p>
          <a:p>
            <a:endParaRPr lang="en-GB" baseline="0" dirty="0" smtClean="0"/>
          </a:p>
          <a:p>
            <a:r>
              <a:rPr lang="en-GB" baseline="0" dirty="0" smtClean="0"/>
              <a:t>However, it can be easily noticed that only at 12º the ZNMF sets back this point, and again the most optimum frequency is 45 Hz. </a:t>
            </a:r>
          </a:p>
          <a:p>
            <a:endParaRPr lang="en-GB" baseline="0" dirty="0" smtClean="0"/>
          </a:p>
          <a:p>
            <a:r>
              <a:rPr lang="en-GB" baseline="0" dirty="0" smtClean="0"/>
              <a:t>Again, the conclusion that ZNMF has to be precisely calibrated gains strength, because at 14º the separation point using the ZNMF is by far closer to the leading edge than when not using the actuator.</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24</a:t>
            </a:fld>
            <a:endParaRPr lang="en-GB" altLang="en-US"/>
          </a:p>
        </p:txBody>
      </p:sp>
    </p:spTree>
    <p:extLst>
      <p:ext uri="{BB962C8B-B14F-4D97-AF65-F5344CB8AC3E}">
        <p14:creationId xmlns:p14="http://schemas.microsoft.com/office/powerpoint/2010/main" val="3238621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Finally, the vorticity</a:t>
            </a:r>
            <a:r>
              <a:rPr lang="en-GB" baseline="0" dirty="0" smtClean="0"/>
              <a:t> is presented. It can be seen the vorticity added by the actuator, which is similar to the bibliography behaviour (although scales are not equal). This vorticity helps to compensate the vorticity created in the separated region, decreasing its dimensions and therefore moving backwards to the trailing edge the separation point.</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25</a:t>
            </a:fld>
            <a:endParaRPr lang="en-GB" altLang="en-US"/>
          </a:p>
        </p:txBody>
      </p:sp>
    </p:spTree>
    <p:extLst>
      <p:ext uri="{BB962C8B-B14F-4D97-AF65-F5344CB8AC3E}">
        <p14:creationId xmlns:p14="http://schemas.microsoft.com/office/powerpoint/2010/main" val="1154111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After discussing the</a:t>
            </a:r>
            <a:r>
              <a:rPr lang="en-GB" baseline="0" dirty="0" smtClean="0"/>
              <a:t> results, it can be concluded that:</a:t>
            </a:r>
          </a:p>
          <a:p>
            <a:pPr marL="228600" indent="-228600">
              <a:buAutoNum type="arabicPeriod"/>
            </a:pPr>
            <a:r>
              <a:rPr lang="en-GB" baseline="0" dirty="0" smtClean="0"/>
              <a:t>ZNMF improves NACA 4421 performance, and the best results are obtained at 45 Hz, because</a:t>
            </a:r>
          </a:p>
          <a:p>
            <a:pPr marL="0" indent="0">
              <a:buNone/>
            </a:pPr>
            <a:r>
              <a:rPr lang="en-GB" baseline="0" dirty="0" smtClean="0"/>
              <a:t>Lift coefficient oscillation amplitude more supressed</a:t>
            </a:r>
          </a:p>
          <a:p>
            <a:pPr marL="0" indent="0">
              <a:buNone/>
            </a:pPr>
            <a:r>
              <a:rPr lang="en-GB" baseline="0" dirty="0" smtClean="0"/>
              <a:t>Boundary layer </a:t>
            </a:r>
            <a:r>
              <a:rPr lang="en-GB" baseline="0" dirty="0" err="1" smtClean="0"/>
              <a:t>sep</a:t>
            </a:r>
            <a:r>
              <a:rPr lang="en-GB" baseline="0" dirty="0" smtClean="0"/>
              <a:t> point more delayed</a:t>
            </a:r>
          </a:p>
          <a:p>
            <a:pPr marL="0" indent="0">
              <a:buNone/>
            </a:pPr>
            <a:r>
              <a:rPr lang="en-GB" baseline="0" dirty="0" smtClean="0"/>
              <a:t>Vorticity addition diminishes the separated region</a:t>
            </a:r>
          </a:p>
          <a:p>
            <a:pPr marL="0" indent="0">
              <a:buNone/>
            </a:pPr>
            <a:endParaRPr lang="en-GB" baseline="0" dirty="0" smtClean="0"/>
          </a:p>
          <a:p>
            <a:pPr marL="0" indent="0">
              <a:buNone/>
            </a:pPr>
            <a:r>
              <a:rPr lang="en-GB" baseline="0" dirty="0" smtClean="0"/>
              <a:t>2. However, actuator has to be precisely calibrated in order to get reliable and useful results</a:t>
            </a:r>
          </a:p>
          <a:p>
            <a:pPr marL="0" indent="0">
              <a:buNone/>
            </a:pPr>
            <a:endParaRPr lang="en-GB" baseline="0" dirty="0" smtClean="0"/>
          </a:p>
          <a:p>
            <a:pPr marL="0" indent="0">
              <a:buNone/>
            </a:pPr>
            <a:r>
              <a:rPr lang="en-GB" baseline="0" dirty="0" smtClean="0"/>
              <a:t>3.  In order to improve this results, quality of the mesh has to be improved (the y+ value) and the simulations settings have to be readjusted (use better turbulence models)</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26</a:t>
            </a:fld>
            <a:endParaRPr lang="en-GB" altLang="en-US"/>
          </a:p>
        </p:txBody>
      </p:sp>
    </p:spTree>
    <p:extLst>
      <p:ext uri="{BB962C8B-B14F-4D97-AF65-F5344CB8AC3E}">
        <p14:creationId xmlns:p14="http://schemas.microsoft.com/office/powerpoint/2010/main" val="844533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After discussing the</a:t>
            </a:r>
            <a:r>
              <a:rPr lang="en-GB" baseline="0" dirty="0" smtClean="0"/>
              <a:t> results, it can be concluded that:</a:t>
            </a:r>
          </a:p>
          <a:p>
            <a:pPr marL="228600" indent="-228600">
              <a:buAutoNum type="arabicPeriod"/>
            </a:pPr>
            <a:r>
              <a:rPr lang="en-GB" baseline="0" dirty="0" smtClean="0"/>
              <a:t>ZNMF improves NACA 4421 performance, and the best results are obtained at 45 Hz, because</a:t>
            </a:r>
          </a:p>
          <a:p>
            <a:pPr marL="0" indent="0">
              <a:buNone/>
            </a:pPr>
            <a:r>
              <a:rPr lang="en-GB" baseline="0" dirty="0" smtClean="0"/>
              <a:t>Lift coefficient oscillation amplitude more supressed</a:t>
            </a:r>
          </a:p>
          <a:p>
            <a:pPr marL="0" indent="0">
              <a:buNone/>
            </a:pPr>
            <a:r>
              <a:rPr lang="en-GB" baseline="0" dirty="0" smtClean="0"/>
              <a:t>Boundary layer </a:t>
            </a:r>
            <a:r>
              <a:rPr lang="en-GB" baseline="0" dirty="0" err="1" smtClean="0"/>
              <a:t>sep</a:t>
            </a:r>
            <a:r>
              <a:rPr lang="en-GB" baseline="0" dirty="0" smtClean="0"/>
              <a:t> point more delayed</a:t>
            </a:r>
          </a:p>
          <a:p>
            <a:pPr marL="0" indent="0">
              <a:buNone/>
            </a:pPr>
            <a:r>
              <a:rPr lang="en-GB" baseline="0" dirty="0" smtClean="0"/>
              <a:t>Vorticity addition diminishes the separated region</a:t>
            </a:r>
          </a:p>
          <a:p>
            <a:pPr marL="0" indent="0">
              <a:buNone/>
            </a:pPr>
            <a:endParaRPr lang="en-GB" baseline="0" dirty="0" smtClean="0"/>
          </a:p>
          <a:p>
            <a:pPr marL="0" indent="0">
              <a:buNone/>
            </a:pPr>
            <a:r>
              <a:rPr lang="en-GB" baseline="0" dirty="0" smtClean="0"/>
              <a:t>2. However, actuator has to be precisely calibrated in order to get reliable and useful results</a:t>
            </a:r>
          </a:p>
          <a:p>
            <a:pPr marL="0" indent="0">
              <a:buNone/>
            </a:pPr>
            <a:endParaRPr lang="en-GB" baseline="0" dirty="0" smtClean="0"/>
          </a:p>
          <a:p>
            <a:pPr marL="0" indent="0">
              <a:buNone/>
            </a:pPr>
            <a:r>
              <a:rPr lang="en-GB" baseline="0" dirty="0" smtClean="0"/>
              <a:t>3.  In order to improve this results, quality of the mesh has to be improved (the y+ value) and the simulations settings have to be readjusted (use better turbulence models)</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27</a:t>
            </a:fld>
            <a:endParaRPr lang="en-GB" altLang="en-US"/>
          </a:p>
        </p:txBody>
      </p:sp>
    </p:spTree>
    <p:extLst>
      <p:ext uri="{BB962C8B-B14F-4D97-AF65-F5344CB8AC3E}">
        <p14:creationId xmlns:p14="http://schemas.microsoft.com/office/powerpoint/2010/main" val="332503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This is the end of</a:t>
            </a:r>
            <a:r>
              <a:rPr lang="en-GB" baseline="0" dirty="0" smtClean="0"/>
              <a:t> the presentation. I hope you have enjoyed it and if you have any questions , I will be pleased to answer them.</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28</a:t>
            </a:fld>
            <a:endParaRPr lang="en-GB" altLang="en-US"/>
          </a:p>
        </p:txBody>
      </p:sp>
    </p:spTree>
    <p:extLst>
      <p:ext uri="{BB962C8B-B14F-4D97-AF65-F5344CB8AC3E}">
        <p14:creationId xmlns:p14="http://schemas.microsoft.com/office/powerpoint/2010/main" val="4101445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Furthermore,</a:t>
            </a:r>
            <a:r>
              <a:rPr lang="en-GB" baseline="0" dirty="0" smtClean="0"/>
              <a:t> it is important to know how this actuator affects to the environment. As it facilitates the avoidance of the stall, it could eliminate the necessity of a thrust increment, which brings about fuel savings. This in turn, decreases the CO2 emissions.</a:t>
            </a:r>
          </a:p>
          <a:p>
            <a:r>
              <a:rPr lang="en-GB" baseline="0" dirty="0" smtClean="0"/>
              <a:t>According to bibliography, a ZNMF can save up to 3% of an A320 fuel consumption. </a:t>
            </a:r>
          </a:p>
          <a:p>
            <a:r>
              <a:rPr lang="en-GB" baseline="0" dirty="0" smtClean="0"/>
              <a:t>CLIC</a:t>
            </a:r>
          </a:p>
          <a:p>
            <a:r>
              <a:rPr lang="en-GB" baseline="0" dirty="0" smtClean="0"/>
              <a:t>Therefore, if we assume an hourly flight and we use the aircraft consumption and the fuel emission per kg, wit has been found that it is possible to save up to 240 kg CO2.</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29</a:t>
            </a:fld>
            <a:endParaRPr lang="en-GB" altLang="en-US"/>
          </a:p>
        </p:txBody>
      </p:sp>
    </p:spTree>
    <p:extLst>
      <p:ext uri="{BB962C8B-B14F-4D97-AF65-F5344CB8AC3E}">
        <p14:creationId xmlns:p14="http://schemas.microsoft.com/office/powerpoint/2010/main" val="1054279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Parameters which define the simulation background:</a:t>
            </a:r>
          </a:p>
          <a:p>
            <a:endParaRPr lang="en-GB" dirty="0" smtClean="0"/>
          </a:p>
          <a:p>
            <a:pPr marL="228600" indent="-228600">
              <a:buAutoNum type="arabicPeriod"/>
            </a:pPr>
            <a:r>
              <a:rPr lang="en-GB" dirty="0" smtClean="0"/>
              <a:t>Mach number, define</a:t>
            </a:r>
            <a:r>
              <a:rPr lang="en-GB" baseline="0" dirty="0" smtClean="0"/>
              <a:t> upstream velocity and uncompressible flow (under 0.2)</a:t>
            </a:r>
          </a:p>
          <a:p>
            <a:pPr marL="228600" indent="-228600">
              <a:buAutoNum type="arabicPeriod"/>
            </a:pPr>
            <a:r>
              <a:rPr lang="en-GB" baseline="0" dirty="0" smtClean="0"/>
              <a:t>Re number, define the chord and density (ideal gas law has been used). We can affirm that the flow is turbulent.</a:t>
            </a:r>
          </a:p>
          <a:p>
            <a:pPr marL="0" indent="0">
              <a:buNone/>
            </a:pPr>
            <a:r>
              <a:rPr lang="en-GB" baseline="0" dirty="0" smtClean="0"/>
              <a:t>CLIC</a:t>
            </a:r>
          </a:p>
          <a:p>
            <a:pPr marL="0" indent="0">
              <a:buNone/>
            </a:pPr>
            <a:r>
              <a:rPr lang="en-GB" baseline="0" dirty="0" smtClean="0"/>
              <a:t>Among all turbulence models, the only one which was reachable in terms of time and resources was RANS. </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30</a:t>
            </a:fld>
            <a:endParaRPr lang="en-GB" altLang="en-US"/>
          </a:p>
        </p:txBody>
      </p:sp>
    </p:spTree>
    <p:extLst>
      <p:ext uri="{BB962C8B-B14F-4D97-AF65-F5344CB8AC3E}">
        <p14:creationId xmlns:p14="http://schemas.microsoft.com/office/powerpoint/2010/main" val="3996235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About the solver, k-E</a:t>
            </a:r>
            <a:r>
              <a:rPr lang="en-GB" baseline="0" dirty="0" smtClean="0"/>
              <a:t> was not good enough near the airfoil surface, and k-W required too much computational power, for that reason, the k-W Shear Stress Transport SST, which is a combination of both,</a:t>
            </a:r>
          </a:p>
          <a:p>
            <a:r>
              <a:rPr lang="en-GB" baseline="0" dirty="0" smtClean="0"/>
              <a:t>CLIC</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31</a:t>
            </a:fld>
            <a:endParaRPr lang="en-GB" altLang="en-US"/>
          </a:p>
        </p:txBody>
      </p:sp>
    </p:spTree>
    <p:extLst>
      <p:ext uri="{BB962C8B-B14F-4D97-AF65-F5344CB8AC3E}">
        <p14:creationId xmlns:p14="http://schemas.microsoft.com/office/powerpoint/2010/main" val="2727641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was</a:t>
            </a:r>
            <a:r>
              <a:rPr lang="en-GB" baseline="0" dirty="0" smtClean="0"/>
              <a:t> the most optimum one to be chosen.</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32</a:t>
            </a:fld>
            <a:endParaRPr lang="en-GB" altLang="en-US"/>
          </a:p>
        </p:txBody>
      </p:sp>
    </p:spTree>
    <p:extLst>
      <p:ext uri="{BB962C8B-B14F-4D97-AF65-F5344CB8AC3E}">
        <p14:creationId xmlns:p14="http://schemas.microsoft.com/office/powerpoint/2010/main" val="250013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aseline="0" dirty="0" smtClean="0"/>
              <a:t>Flow control can be described as a technology which is used to improve the performance of aerodynamic surfaces. The word active which is added implies the fact that this technology is only used when necessary, avoiding the possible negative consequences in the natural performance of the surface.</a:t>
            </a:r>
          </a:p>
          <a:p>
            <a:endParaRPr lang="en-GB" baseline="0" dirty="0" smtClean="0"/>
          </a:p>
          <a:p>
            <a:r>
              <a:rPr lang="en-GB" baseline="0" dirty="0" smtClean="0"/>
              <a:t>Here they are presented some AFC devices. Firstly, the ZNMF, which will be described further in this presentation. Moreover, the fluidic oscillator is similar to the first one, but with the difference of having a mass addition. Finally, and more present in the nowadays technology, the combustion driven jet actuator uses the detonation wave to modify the fluid behaviour (which is in the end the purpose of these devices).</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5</a:t>
            </a:fld>
            <a:endParaRPr lang="en-GB" altLang="en-US"/>
          </a:p>
        </p:txBody>
      </p:sp>
    </p:spTree>
    <p:extLst>
      <p:ext uri="{BB962C8B-B14F-4D97-AF65-F5344CB8AC3E}">
        <p14:creationId xmlns:p14="http://schemas.microsoft.com/office/powerpoint/2010/main" val="94602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AIM Project:</a:t>
            </a:r>
            <a:r>
              <a:rPr lang="en-GB" baseline="0" dirty="0" smtClean="0"/>
              <a:t> Improve performance</a:t>
            </a:r>
          </a:p>
          <a:p>
            <a:endParaRPr lang="en-GB" baseline="0" dirty="0" smtClean="0"/>
          </a:p>
          <a:p>
            <a:r>
              <a:rPr lang="en-GB" baseline="0" dirty="0" smtClean="0"/>
              <a:t>Using ANSYS ICEM CFD </a:t>
            </a:r>
            <a:r>
              <a:rPr lang="en-GB" baseline="0" dirty="0" smtClean="0">
                <a:sym typeface="Wingdings" panose="05000000000000000000" pitchFamily="2" charset="2"/>
              </a:rPr>
              <a:t> Mesh</a:t>
            </a:r>
          </a:p>
          <a:p>
            <a:endParaRPr lang="en-GB" baseline="0" dirty="0" smtClean="0">
              <a:sym typeface="Wingdings" panose="05000000000000000000" pitchFamily="2" charset="2"/>
            </a:endParaRPr>
          </a:p>
          <a:p>
            <a:r>
              <a:rPr lang="en-GB" baseline="0" dirty="0" smtClean="0">
                <a:sym typeface="Wingdings" panose="05000000000000000000" pitchFamily="2" charset="2"/>
              </a:rPr>
              <a:t>Using ANSYS Fluent  ZNMF simulated + Results</a:t>
            </a:r>
          </a:p>
          <a:p>
            <a:endParaRPr lang="en-GB" baseline="0" dirty="0" smtClean="0">
              <a:sym typeface="Wingdings" panose="05000000000000000000" pitchFamily="2" charset="2"/>
            </a:endParaRPr>
          </a:p>
          <a:p>
            <a:r>
              <a:rPr lang="en-GB" baseline="0" dirty="0" smtClean="0">
                <a:sym typeface="Wingdings" panose="05000000000000000000" pitchFamily="2" charset="2"/>
              </a:rPr>
              <a:t>The aim of the project is to study how a ZNMF can improve the performance of a NACA 4421 airfoil. </a:t>
            </a:r>
          </a:p>
          <a:p>
            <a:endParaRPr lang="en-GB" baseline="0" dirty="0" smtClean="0">
              <a:sym typeface="Wingdings" panose="05000000000000000000" pitchFamily="2" charset="2"/>
            </a:endParaRPr>
          </a:p>
          <a:p>
            <a:r>
              <a:rPr lang="en-GB" baseline="0" dirty="0" smtClean="0">
                <a:sym typeface="Wingdings" panose="05000000000000000000" pitchFamily="2" charset="2"/>
              </a:rPr>
              <a:t>Using ANSYS ICEM CFD the mesh has been created and evaluated, while using ANSYS Fluent the whole simulation including ZNMF has been performed, and results have been obtained and evaluated as well.</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6</a:t>
            </a:fld>
            <a:endParaRPr lang="en-GB" altLang="en-US"/>
          </a:p>
        </p:txBody>
      </p:sp>
    </p:spTree>
    <p:extLst>
      <p:ext uri="{BB962C8B-B14F-4D97-AF65-F5344CB8AC3E}">
        <p14:creationId xmlns:p14="http://schemas.microsoft.com/office/powerpoint/2010/main" val="147626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AIM Project:</a:t>
            </a:r>
            <a:r>
              <a:rPr lang="en-GB" baseline="0" dirty="0" smtClean="0"/>
              <a:t> Improve performance</a:t>
            </a:r>
          </a:p>
          <a:p>
            <a:endParaRPr lang="en-GB" baseline="0" dirty="0" smtClean="0"/>
          </a:p>
          <a:p>
            <a:r>
              <a:rPr lang="en-GB" baseline="0" dirty="0" smtClean="0"/>
              <a:t>Using ANSYS ICEM CFD </a:t>
            </a:r>
            <a:r>
              <a:rPr lang="en-GB" baseline="0" dirty="0" smtClean="0">
                <a:sym typeface="Wingdings" panose="05000000000000000000" pitchFamily="2" charset="2"/>
              </a:rPr>
              <a:t> Mesh</a:t>
            </a:r>
          </a:p>
          <a:p>
            <a:endParaRPr lang="en-GB" baseline="0" dirty="0" smtClean="0">
              <a:sym typeface="Wingdings" panose="05000000000000000000" pitchFamily="2" charset="2"/>
            </a:endParaRPr>
          </a:p>
          <a:p>
            <a:r>
              <a:rPr lang="en-GB" baseline="0" dirty="0" smtClean="0">
                <a:sym typeface="Wingdings" panose="05000000000000000000" pitchFamily="2" charset="2"/>
              </a:rPr>
              <a:t>Using ANSYS Fluent  ZNMF simulated + Results</a:t>
            </a:r>
          </a:p>
          <a:p>
            <a:endParaRPr lang="en-GB" baseline="0" dirty="0" smtClean="0">
              <a:sym typeface="Wingdings" panose="05000000000000000000" pitchFamily="2" charset="2"/>
            </a:endParaRPr>
          </a:p>
          <a:p>
            <a:r>
              <a:rPr lang="en-GB" baseline="0" dirty="0" smtClean="0">
                <a:sym typeface="Wingdings" panose="05000000000000000000" pitchFamily="2" charset="2"/>
              </a:rPr>
              <a:t>The aim of the project is to study how a ZNMF can improve the performance of a NACA 4421 airfoil. </a:t>
            </a:r>
          </a:p>
          <a:p>
            <a:endParaRPr lang="en-GB" baseline="0" dirty="0" smtClean="0">
              <a:sym typeface="Wingdings" panose="05000000000000000000" pitchFamily="2" charset="2"/>
            </a:endParaRPr>
          </a:p>
          <a:p>
            <a:r>
              <a:rPr lang="en-GB" baseline="0" dirty="0" smtClean="0">
                <a:sym typeface="Wingdings" panose="05000000000000000000" pitchFamily="2" charset="2"/>
              </a:rPr>
              <a:t>Using ANSYS ICEM CFD the mesh has been created and evaluated, while using ANSYS Fluent the whole simulation including ZNMF has been performed, and results have been obtained and evaluated as well.</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7</a:t>
            </a:fld>
            <a:endParaRPr lang="en-GB" altLang="en-US"/>
          </a:p>
        </p:txBody>
      </p:sp>
    </p:spTree>
    <p:extLst>
      <p:ext uri="{BB962C8B-B14F-4D97-AF65-F5344CB8AC3E}">
        <p14:creationId xmlns:p14="http://schemas.microsoft.com/office/powerpoint/2010/main" val="31094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ZNMF: </a:t>
            </a:r>
          </a:p>
          <a:p>
            <a:pPr marL="228600" indent="-228600">
              <a:buAutoNum type="arabicPeriod"/>
            </a:pPr>
            <a:r>
              <a:rPr lang="en-GB" dirty="0" smtClean="0"/>
              <a:t>Type of SJA without</a:t>
            </a:r>
            <a:r>
              <a:rPr lang="en-GB" baseline="0" dirty="0" smtClean="0"/>
              <a:t> mass addition, it only adds momentum to the embedding cross flow</a:t>
            </a:r>
          </a:p>
          <a:p>
            <a:pPr marL="228600" indent="-228600">
              <a:buAutoNum type="arabicPeriod"/>
            </a:pPr>
            <a:r>
              <a:rPr lang="en-GB" baseline="0" dirty="0" smtClean="0"/>
              <a:t>The jet is created by an oscillating membrane which is inside a cavity, and is connected to the outer environment through an orifice</a:t>
            </a:r>
          </a:p>
          <a:p>
            <a:pPr marL="0" indent="0">
              <a:buNone/>
            </a:pPr>
            <a:endParaRPr lang="en-GB" baseline="0" dirty="0" smtClean="0"/>
          </a:p>
          <a:p>
            <a:pPr marL="0" indent="0">
              <a:buNone/>
            </a:pPr>
            <a:r>
              <a:rPr lang="en-GB" baseline="0" dirty="0" smtClean="0"/>
              <a:t>Membrane consists of 2 strokes</a:t>
            </a:r>
          </a:p>
          <a:p>
            <a:pPr marL="228600" indent="-228600">
              <a:buAutoNum type="arabicPeriod"/>
            </a:pPr>
            <a:r>
              <a:rPr lang="en-GB" baseline="0" dirty="0" smtClean="0"/>
              <a:t>In the blowing stroke, the fluid is pulled outside the cavity in order to create the perturbation in the cross flow.</a:t>
            </a:r>
          </a:p>
          <a:p>
            <a:pPr marL="228600" indent="-228600">
              <a:buAutoNum type="arabicPeriod"/>
            </a:pPr>
            <a:r>
              <a:rPr lang="en-GB" baseline="0" dirty="0" smtClean="0"/>
              <a:t>In the suction stroke, the fluid coalesces itself to create the jet. At the same time, a vortex pair appears at the edges of the orifice</a:t>
            </a:r>
          </a:p>
          <a:p>
            <a:pPr marL="228600" indent="-228600">
              <a:buAutoNum type="arabicPeriod"/>
            </a:pPr>
            <a:endParaRPr lang="en-GB" baseline="0" dirty="0" smtClean="0"/>
          </a:p>
          <a:p>
            <a:pPr marL="0" indent="0">
              <a:buNone/>
            </a:pPr>
            <a:r>
              <a:rPr lang="en-GB" baseline="0" dirty="0" smtClean="0"/>
              <a:t>Better see it with an animation.</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8</a:t>
            </a:fld>
            <a:endParaRPr lang="en-GB" altLang="en-US"/>
          </a:p>
        </p:txBody>
      </p:sp>
    </p:spTree>
    <p:extLst>
      <p:ext uri="{BB962C8B-B14F-4D97-AF65-F5344CB8AC3E}">
        <p14:creationId xmlns:p14="http://schemas.microsoft.com/office/powerpoint/2010/main" val="361387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Here it is presented  a synthetic jet behaviour in quiescent flow.</a:t>
            </a:r>
          </a:p>
          <a:p>
            <a:endParaRPr lang="en-GB" dirty="0" smtClean="0"/>
          </a:p>
          <a:p>
            <a:r>
              <a:rPr lang="en-GB" dirty="0" smtClean="0"/>
              <a:t>During</a:t>
            </a:r>
            <a:r>
              <a:rPr lang="en-GB" baseline="0" dirty="0" smtClean="0"/>
              <a:t> the blowing stroke, the fluid is pulled out of the cavity.</a:t>
            </a:r>
          </a:p>
          <a:p>
            <a:endParaRPr lang="en-GB" baseline="0" dirty="0" smtClean="0"/>
          </a:p>
          <a:p>
            <a:r>
              <a:rPr lang="en-GB" baseline="0" dirty="0" smtClean="0"/>
              <a:t>When the suction stroke begins, the vortex pair is created and the fluid coalesces to create the synthetic jet.</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9</a:t>
            </a:fld>
            <a:endParaRPr lang="en-GB" altLang="en-US"/>
          </a:p>
        </p:txBody>
      </p:sp>
    </p:spTree>
    <p:extLst>
      <p:ext uri="{BB962C8B-B14F-4D97-AF65-F5344CB8AC3E}">
        <p14:creationId xmlns:p14="http://schemas.microsoft.com/office/powerpoint/2010/main" val="335905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baseline="0" dirty="0" smtClean="0"/>
          </a:p>
          <a:p>
            <a:r>
              <a:rPr lang="en-GB" baseline="0" dirty="0" smtClean="0"/>
              <a:t>Here we can see the streamlines behaviour during the suction stroke and the blowing stroke (when the jet is created).</a:t>
            </a:r>
            <a:endParaRPr lang="en-GB" dirty="0"/>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10</a:t>
            </a:fld>
            <a:endParaRPr lang="en-GB" altLang="en-US"/>
          </a:p>
        </p:txBody>
      </p:sp>
    </p:spTree>
    <p:extLst>
      <p:ext uri="{BB962C8B-B14F-4D97-AF65-F5344CB8AC3E}">
        <p14:creationId xmlns:p14="http://schemas.microsoft.com/office/powerpoint/2010/main" val="253876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This is a NACA</a:t>
            </a:r>
            <a:r>
              <a:rPr lang="en-GB" baseline="0" dirty="0" smtClean="0"/>
              <a:t> 4421, which has been used in the study. As its relative thickness is 21%, according to the established criteria</a:t>
            </a:r>
          </a:p>
          <a:p>
            <a:r>
              <a:rPr lang="en-GB" baseline="0" dirty="0" smtClean="0"/>
              <a:t>CLIC</a:t>
            </a:r>
          </a:p>
          <a:p>
            <a:r>
              <a:rPr lang="en-GB" baseline="0" dirty="0" smtClean="0"/>
              <a:t>The airfoil is classified as a thick airfoil. Moreover, these airfoils suffer a </a:t>
            </a:r>
          </a:p>
          <a:p>
            <a:r>
              <a:rPr lang="en-GB" baseline="0" dirty="0" smtClean="0"/>
              <a:t>CLIC</a:t>
            </a:r>
          </a:p>
          <a:p>
            <a:r>
              <a:rPr lang="en-GB" baseline="0" dirty="0" smtClean="0"/>
              <a:t>Progressive stall, beginning in the trailing edge and moving backwards to the leading edge, until the boundary layer is completely separated.</a:t>
            </a:r>
          </a:p>
          <a:p>
            <a:r>
              <a:rPr lang="en-GB" baseline="0" dirty="0" smtClean="0"/>
              <a:t>CLIC</a:t>
            </a:r>
          </a:p>
          <a:p>
            <a:r>
              <a:rPr lang="en-GB" baseline="0" dirty="0" smtClean="0"/>
              <a:t>Once the airfoil is presented, </a:t>
            </a:r>
          </a:p>
        </p:txBody>
      </p:sp>
      <p:sp>
        <p:nvSpPr>
          <p:cNvPr id="4" name="Marcador de número de diapositiva 3"/>
          <p:cNvSpPr>
            <a:spLocks noGrp="1"/>
          </p:cNvSpPr>
          <p:nvPr>
            <p:ph type="sldNum" sz="quarter" idx="10"/>
          </p:nvPr>
        </p:nvSpPr>
        <p:spPr/>
        <p:txBody>
          <a:bodyPr/>
          <a:lstStyle/>
          <a:p>
            <a:pPr>
              <a:defRPr/>
            </a:pPr>
            <a:fld id="{DFFCA748-E0F4-43EC-A8B6-DC00FCDC750B}" type="slidenum">
              <a:rPr lang="en-GB" altLang="en-US" smtClean="0"/>
              <a:pPr>
                <a:defRPr/>
              </a:pPr>
              <a:t>11</a:t>
            </a:fld>
            <a:endParaRPr lang="en-GB" altLang="en-US"/>
          </a:p>
        </p:txBody>
      </p:sp>
    </p:spTree>
    <p:extLst>
      <p:ext uri="{BB962C8B-B14F-4D97-AF65-F5344CB8AC3E}">
        <p14:creationId xmlns:p14="http://schemas.microsoft.com/office/powerpoint/2010/main" val="301582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atin typeface="LM Roman 12" panose="00000500000000000000" pitchFamily="50"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LM Roman 12" panose="000005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userDrawn="1">
            <p:ph type="dt" sz="half" idx="10"/>
          </p:nvPr>
        </p:nvSpPr>
        <p:spPr/>
        <p:txBody>
          <a:bodyPr/>
          <a:lstStyle>
            <a:lvl1pPr>
              <a:defRPr/>
            </a:lvl1pPr>
          </a:lstStyle>
          <a:p>
            <a:pPr>
              <a:defRPr/>
            </a:pPr>
            <a:fld id="{60A3C50C-1424-4DFB-8451-B8CF561DC3D7}" type="datetimeFigureOut">
              <a:rPr lang="en-GB"/>
              <a:pPr>
                <a:defRPr/>
              </a:pPr>
              <a:t>24/09/2015</a:t>
            </a:fld>
            <a:endParaRPr lang="en-GB"/>
          </a:p>
        </p:txBody>
      </p:sp>
      <p:sp>
        <p:nvSpPr>
          <p:cNvPr id="5" name="Footer Placeholder 4"/>
          <p:cNvSpPr>
            <a:spLocks noGrp="1"/>
          </p:cNvSpPr>
          <p:nvPr userDrawn="1">
            <p:ph type="ftr" sz="quarter" idx="11"/>
          </p:nvPr>
        </p:nvSpPr>
        <p:spPr/>
        <p:txBody>
          <a:bodyPr/>
          <a:lstStyle>
            <a:lvl1pPr>
              <a:defRPr/>
            </a:lvl1pPr>
          </a:lstStyle>
          <a:p>
            <a:pPr>
              <a:defRPr/>
            </a:pPr>
            <a:endParaRPr lang="en-GB"/>
          </a:p>
        </p:txBody>
      </p:sp>
      <p:sp>
        <p:nvSpPr>
          <p:cNvPr id="6" name="Slide Number Placeholder 5"/>
          <p:cNvSpPr>
            <a:spLocks noGrp="1"/>
          </p:cNvSpPr>
          <p:nvPr userDrawn="1">
            <p:ph type="sldNum" sz="quarter" idx="12"/>
          </p:nvPr>
        </p:nvSpPr>
        <p:spPr/>
        <p:txBody>
          <a:bodyPr/>
          <a:lstStyle>
            <a:lvl1pPr>
              <a:defRPr/>
            </a:lvl1pPr>
          </a:lstStyle>
          <a:p>
            <a:pPr>
              <a:defRPr/>
            </a:pPr>
            <a:fld id="{7870D1B8-6BC3-4AAB-912E-C3FD63185AAD}" type="slidenum">
              <a:rPr lang="en-GB" altLang="en-US"/>
              <a:pPr>
                <a:defRPr/>
              </a:pPr>
              <a:t>‹#›</a:t>
            </a:fld>
            <a:endParaRPr lang="en-GB" altLang="en-US"/>
          </a:p>
        </p:txBody>
      </p:sp>
    </p:spTree>
    <p:extLst>
      <p:ext uri="{BB962C8B-B14F-4D97-AF65-F5344CB8AC3E}">
        <p14:creationId xmlns:p14="http://schemas.microsoft.com/office/powerpoint/2010/main" val="158087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userDrawn="1">
            <p:ph type="dt" sz="half" idx="10"/>
          </p:nvPr>
        </p:nvSpPr>
        <p:spPr/>
        <p:txBody>
          <a:bodyPr/>
          <a:lstStyle>
            <a:lvl1pPr>
              <a:defRPr/>
            </a:lvl1pPr>
          </a:lstStyle>
          <a:p>
            <a:pPr>
              <a:defRPr/>
            </a:pPr>
            <a:fld id="{F3E2914E-769B-41E1-8142-DC38E86D4299}" type="datetimeFigureOut">
              <a:rPr lang="en-GB"/>
              <a:pPr>
                <a:defRPr/>
              </a:pPr>
              <a:t>24/09/2015</a:t>
            </a:fld>
            <a:endParaRPr lang="en-GB"/>
          </a:p>
        </p:txBody>
      </p:sp>
      <p:sp>
        <p:nvSpPr>
          <p:cNvPr id="5" name="Footer Placeholder 4"/>
          <p:cNvSpPr>
            <a:spLocks noGrp="1"/>
          </p:cNvSpPr>
          <p:nvPr userDrawn="1">
            <p:ph type="ftr" sz="quarter" idx="11"/>
          </p:nvPr>
        </p:nvSpPr>
        <p:spPr/>
        <p:txBody>
          <a:bodyPr/>
          <a:lstStyle>
            <a:lvl1pPr>
              <a:defRPr/>
            </a:lvl1pPr>
          </a:lstStyle>
          <a:p>
            <a:pPr>
              <a:defRPr/>
            </a:pPr>
            <a:endParaRPr lang="en-GB"/>
          </a:p>
        </p:txBody>
      </p:sp>
      <p:sp>
        <p:nvSpPr>
          <p:cNvPr id="6" name="Slide Number Placeholder 5"/>
          <p:cNvSpPr>
            <a:spLocks noGrp="1"/>
          </p:cNvSpPr>
          <p:nvPr userDrawn="1">
            <p:ph type="sldNum" sz="quarter" idx="12"/>
          </p:nvPr>
        </p:nvSpPr>
        <p:spPr/>
        <p:txBody>
          <a:bodyPr/>
          <a:lstStyle>
            <a:lvl1pPr>
              <a:defRPr/>
            </a:lvl1pPr>
          </a:lstStyle>
          <a:p>
            <a:pPr>
              <a:defRPr/>
            </a:pPr>
            <a:fld id="{601DE88E-D78E-44FB-9E1C-22FEF1A81537}" type="slidenum">
              <a:rPr lang="en-GB" altLang="en-US"/>
              <a:pPr>
                <a:defRPr/>
              </a:pPr>
              <a:t>‹#›</a:t>
            </a:fld>
            <a:endParaRPr lang="en-GB" altLang="en-US"/>
          </a:p>
        </p:txBody>
      </p:sp>
    </p:spTree>
    <p:extLst>
      <p:ext uri="{BB962C8B-B14F-4D97-AF65-F5344CB8AC3E}">
        <p14:creationId xmlns:p14="http://schemas.microsoft.com/office/powerpoint/2010/main" val="158268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userDrawn="1">
            <p:ph type="dt" sz="half" idx="10"/>
          </p:nvPr>
        </p:nvSpPr>
        <p:spPr/>
        <p:txBody>
          <a:bodyPr/>
          <a:lstStyle>
            <a:lvl1pPr>
              <a:defRPr/>
            </a:lvl1pPr>
          </a:lstStyle>
          <a:p>
            <a:pPr>
              <a:defRPr/>
            </a:pPr>
            <a:fld id="{914CB155-15CD-46B7-8DD6-117187121BEB}" type="datetimeFigureOut">
              <a:rPr lang="en-GB"/>
              <a:pPr>
                <a:defRPr/>
              </a:pPr>
              <a:t>24/09/2015</a:t>
            </a:fld>
            <a:endParaRPr lang="en-GB"/>
          </a:p>
        </p:txBody>
      </p:sp>
      <p:sp>
        <p:nvSpPr>
          <p:cNvPr id="5" name="Footer Placeholder 4"/>
          <p:cNvSpPr>
            <a:spLocks noGrp="1"/>
          </p:cNvSpPr>
          <p:nvPr userDrawn="1">
            <p:ph type="ftr" sz="quarter" idx="11"/>
          </p:nvPr>
        </p:nvSpPr>
        <p:spPr/>
        <p:txBody>
          <a:bodyPr/>
          <a:lstStyle>
            <a:lvl1pPr>
              <a:defRPr/>
            </a:lvl1pPr>
          </a:lstStyle>
          <a:p>
            <a:pPr>
              <a:defRPr/>
            </a:pPr>
            <a:endParaRPr lang="en-GB"/>
          </a:p>
        </p:txBody>
      </p:sp>
      <p:sp>
        <p:nvSpPr>
          <p:cNvPr id="6" name="Slide Number Placeholder 5"/>
          <p:cNvSpPr>
            <a:spLocks noGrp="1"/>
          </p:cNvSpPr>
          <p:nvPr userDrawn="1">
            <p:ph type="sldNum" sz="quarter" idx="12"/>
          </p:nvPr>
        </p:nvSpPr>
        <p:spPr/>
        <p:txBody>
          <a:bodyPr/>
          <a:lstStyle>
            <a:lvl1pPr>
              <a:defRPr/>
            </a:lvl1pPr>
          </a:lstStyle>
          <a:p>
            <a:pPr>
              <a:defRPr/>
            </a:pPr>
            <a:fld id="{B54DCF42-DEEC-4520-AE35-F7854224B624}" type="slidenum">
              <a:rPr lang="en-GB" altLang="en-US"/>
              <a:pPr>
                <a:defRPr/>
              </a:pPr>
              <a:t>‹#›</a:t>
            </a:fld>
            <a:endParaRPr lang="en-GB" altLang="en-US"/>
          </a:p>
        </p:txBody>
      </p:sp>
    </p:spTree>
    <p:extLst>
      <p:ext uri="{BB962C8B-B14F-4D97-AF65-F5344CB8AC3E}">
        <p14:creationId xmlns:p14="http://schemas.microsoft.com/office/powerpoint/2010/main" val="416928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1"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6"/>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4"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6" y="764704"/>
            <a:ext cx="8229600" cy="720080"/>
          </a:xfrm>
        </p:spPr>
        <p:txBody>
          <a:bodyPr/>
          <a:lstStyle>
            <a:lvl1pPr algn="l">
              <a:defRPr sz="4000">
                <a:latin typeface="LM Roman 12" panose="00000500000000000000" pitchFamily="50" charset="0"/>
              </a:defRPr>
            </a:lvl1pPr>
          </a:lstStyle>
          <a:p>
            <a:endParaRPr lang="en-GB" dirty="0"/>
          </a:p>
        </p:txBody>
      </p:sp>
      <p:sp>
        <p:nvSpPr>
          <p:cNvPr id="3" name="Content Placeholder 2"/>
          <p:cNvSpPr>
            <a:spLocks noGrp="1"/>
          </p:cNvSpPr>
          <p:nvPr>
            <p:ph idx="1"/>
          </p:nvPr>
        </p:nvSpPr>
        <p:spPr/>
        <p:txBody>
          <a:bodyPr/>
          <a:lstStyle>
            <a:lvl1pPr marL="342900" indent="-342900">
              <a:buClr>
                <a:schemeClr val="tx2"/>
              </a:buClr>
              <a:buFont typeface="Wingdings" panose="05000000000000000000" pitchFamily="2" charset="2"/>
              <a:buChar char="Ø"/>
              <a:defRPr/>
            </a:lvl1pPr>
            <a:lvl2pPr marL="808038" indent="-350838">
              <a:buClr>
                <a:schemeClr val="tx2"/>
              </a:buClr>
              <a:buSzPct val="70000"/>
              <a:buFont typeface="Wingdings" panose="05000000000000000000" pitchFamily="2" charset="2"/>
              <a:buChar char="v"/>
              <a:defRPr/>
            </a:lvl2pPr>
            <a:lvl3pPr marL="1163638" indent="-249238">
              <a:buClr>
                <a:schemeClr val="tx2"/>
              </a:buClr>
              <a:buSzPct val="70000"/>
              <a:buFont typeface="Wingdings" panose="05000000000000000000" pitchFamily="2" charset="2"/>
              <a:buChar char="§"/>
              <a:defRPr/>
            </a:lvl3pPr>
            <a:lvl4pPr marL="1600200" indent="-228600">
              <a:buClr>
                <a:schemeClr val="tx2"/>
              </a:buClr>
              <a:buSzPct val="70000"/>
              <a:buFont typeface="Wingdings" panose="05000000000000000000" pitchFamily="2" charset="2"/>
              <a:buChar char="§"/>
              <a:defRPr/>
            </a:lvl4pPr>
            <a:lvl5pPr marL="2057400" indent="-228600">
              <a:buClr>
                <a:schemeClr val="tx2"/>
              </a:buClr>
              <a:buSzPct val="7000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userDrawn="1">
            <p:ph type="dt" sz="half" idx="10"/>
          </p:nvPr>
        </p:nvSpPr>
        <p:spPr/>
        <p:txBody>
          <a:bodyPr/>
          <a:lstStyle>
            <a:lvl1pPr>
              <a:defRPr/>
            </a:lvl1pPr>
          </a:lstStyle>
          <a:p>
            <a:pPr>
              <a:defRPr/>
            </a:pPr>
            <a:fld id="{47845E29-64B1-4936-846F-3D02EFD3211E}" type="datetimeFigureOut">
              <a:rPr lang="en-GB"/>
              <a:pPr>
                <a:defRPr/>
              </a:pPr>
              <a:t>24/09/2015</a:t>
            </a:fld>
            <a:endParaRPr lang="en-GB"/>
          </a:p>
        </p:txBody>
      </p:sp>
      <p:sp>
        <p:nvSpPr>
          <p:cNvPr id="5" name="Footer Placeholder 4"/>
          <p:cNvSpPr>
            <a:spLocks noGrp="1"/>
          </p:cNvSpPr>
          <p:nvPr userDrawn="1">
            <p:ph type="ftr" sz="quarter" idx="11"/>
          </p:nvPr>
        </p:nvSpPr>
        <p:spPr/>
        <p:txBody>
          <a:bodyPr/>
          <a:lstStyle>
            <a:lvl1pPr>
              <a:defRPr/>
            </a:lvl1pPr>
          </a:lstStyle>
          <a:p>
            <a:pPr>
              <a:defRPr/>
            </a:pPr>
            <a:endParaRPr lang="en-GB"/>
          </a:p>
        </p:txBody>
      </p:sp>
      <p:sp>
        <p:nvSpPr>
          <p:cNvPr id="6" name="Slide Number Placeholder 5"/>
          <p:cNvSpPr>
            <a:spLocks noGrp="1"/>
          </p:cNvSpPr>
          <p:nvPr userDrawn="1">
            <p:ph type="sldNum" sz="quarter" idx="12"/>
          </p:nvPr>
        </p:nvSpPr>
        <p:spPr/>
        <p:txBody>
          <a:bodyPr/>
          <a:lstStyle>
            <a:lvl1pPr>
              <a:defRPr/>
            </a:lvl1pPr>
          </a:lstStyle>
          <a:p>
            <a:pPr>
              <a:defRPr/>
            </a:pPr>
            <a:fld id="{008C6449-194E-41E1-912E-6203EDFFA050}" type="slidenum">
              <a:rPr lang="en-GB" altLang="en-US"/>
              <a:pPr>
                <a:defRPr/>
              </a:pPr>
              <a:t>‹#›</a:t>
            </a:fld>
            <a:endParaRPr lang="en-GB" altLang="en-US"/>
          </a:p>
        </p:txBody>
      </p:sp>
    </p:spTree>
    <p:extLst>
      <p:ext uri="{BB962C8B-B14F-4D97-AF65-F5344CB8AC3E}">
        <p14:creationId xmlns:p14="http://schemas.microsoft.com/office/powerpoint/2010/main" val="362756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userDrawn="1">
            <p:ph type="dt" sz="half" idx="10"/>
          </p:nvPr>
        </p:nvSpPr>
        <p:spPr/>
        <p:txBody>
          <a:bodyPr/>
          <a:lstStyle>
            <a:lvl1pPr>
              <a:defRPr/>
            </a:lvl1pPr>
          </a:lstStyle>
          <a:p>
            <a:pPr>
              <a:defRPr/>
            </a:pPr>
            <a:fld id="{566DE7F7-5F55-497C-B4A2-CA65A1518412}" type="datetimeFigureOut">
              <a:rPr lang="en-GB"/>
              <a:pPr>
                <a:defRPr/>
              </a:pPr>
              <a:t>24/09/2015</a:t>
            </a:fld>
            <a:endParaRPr lang="en-GB"/>
          </a:p>
        </p:txBody>
      </p:sp>
      <p:sp>
        <p:nvSpPr>
          <p:cNvPr id="5" name="Footer Placeholder 4"/>
          <p:cNvSpPr>
            <a:spLocks noGrp="1"/>
          </p:cNvSpPr>
          <p:nvPr userDrawn="1">
            <p:ph type="ftr" sz="quarter" idx="11"/>
          </p:nvPr>
        </p:nvSpPr>
        <p:spPr/>
        <p:txBody>
          <a:bodyPr/>
          <a:lstStyle>
            <a:lvl1pPr>
              <a:defRPr/>
            </a:lvl1pPr>
          </a:lstStyle>
          <a:p>
            <a:pPr>
              <a:defRPr/>
            </a:pPr>
            <a:endParaRPr lang="en-GB"/>
          </a:p>
        </p:txBody>
      </p:sp>
      <p:sp>
        <p:nvSpPr>
          <p:cNvPr id="6" name="Slide Number Placeholder 5"/>
          <p:cNvSpPr>
            <a:spLocks noGrp="1"/>
          </p:cNvSpPr>
          <p:nvPr userDrawn="1">
            <p:ph type="sldNum" sz="quarter" idx="12"/>
          </p:nvPr>
        </p:nvSpPr>
        <p:spPr/>
        <p:txBody>
          <a:bodyPr/>
          <a:lstStyle>
            <a:lvl1pPr>
              <a:defRPr/>
            </a:lvl1pPr>
          </a:lstStyle>
          <a:p>
            <a:pPr>
              <a:defRPr/>
            </a:pPr>
            <a:fld id="{9DC43835-B6E7-41CC-B7D9-1E15EE347F0B}" type="slidenum">
              <a:rPr lang="en-GB" altLang="en-US"/>
              <a:pPr>
                <a:defRPr/>
              </a:pPr>
              <a:t>‹#›</a:t>
            </a:fld>
            <a:endParaRPr lang="en-GB" altLang="en-US"/>
          </a:p>
        </p:txBody>
      </p:sp>
    </p:spTree>
    <p:extLst>
      <p:ext uri="{BB962C8B-B14F-4D97-AF65-F5344CB8AC3E}">
        <p14:creationId xmlns:p14="http://schemas.microsoft.com/office/powerpoint/2010/main" val="195543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userDrawn="1">
            <p:ph type="dt" sz="half" idx="10"/>
          </p:nvPr>
        </p:nvSpPr>
        <p:spPr/>
        <p:txBody>
          <a:bodyPr/>
          <a:lstStyle>
            <a:lvl1pPr>
              <a:defRPr/>
            </a:lvl1pPr>
          </a:lstStyle>
          <a:p>
            <a:pPr>
              <a:defRPr/>
            </a:pPr>
            <a:fld id="{408C6327-6C71-4541-9B45-3745DEA34871}" type="datetimeFigureOut">
              <a:rPr lang="en-GB"/>
              <a:pPr>
                <a:defRPr/>
              </a:pPr>
              <a:t>24/09/2015</a:t>
            </a:fld>
            <a:endParaRPr lang="en-GB"/>
          </a:p>
        </p:txBody>
      </p:sp>
      <p:sp>
        <p:nvSpPr>
          <p:cNvPr id="6" name="Footer Placeholder 4"/>
          <p:cNvSpPr>
            <a:spLocks noGrp="1"/>
          </p:cNvSpPr>
          <p:nvPr userDrawn="1">
            <p:ph type="ftr" sz="quarter" idx="11"/>
          </p:nvPr>
        </p:nvSpPr>
        <p:spPr/>
        <p:txBody>
          <a:bodyPr/>
          <a:lstStyle>
            <a:lvl1pPr>
              <a:defRPr/>
            </a:lvl1pPr>
          </a:lstStyle>
          <a:p>
            <a:pPr>
              <a:defRPr/>
            </a:pPr>
            <a:endParaRPr lang="en-GB"/>
          </a:p>
        </p:txBody>
      </p:sp>
      <p:sp>
        <p:nvSpPr>
          <p:cNvPr id="7" name="Slide Number Placeholder 5"/>
          <p:cNvSpPr>
            <a:spLocks noGrp="1"/>
          </p:cNvSpPr>
          <p:nvPr userDrawn="1">
            <p:ph type="sldNum" sz="quarter" idx="12"/>
          </p:nvPr>
        </p:nvSpPr>
        <p:spPr/>
        <p:txBody>
          <a:bodyPr/>
          <a:lstStyle>
            <a:lvl1pPr>
              <a:defRPr/>
            </a:lvl1pPr>
          </a:lstStyle>
          <a:p>
            <a:pPr>
              <a:defRPr/>
            </a:pPr>
            <a:fld id="{BC5DBE99-3849-4B83-B2DF-B641D090A5FA}" type="slidenum">
              <a:rPr lang="en-GB" altLang="en-US"/>
              <a:pPr>
                <a:defRPr/>
              </a:pPr>
              <a:t>‹#›</a:t>
            </a:fld>
            <a:endParaRPr lang="en-GB" altLang="en-US"/>
          </a:p>
        </p:txBody>
      </p:sp>
    </p:spTree>
    <p:extLst>
      <p:ext uri="{BB962C8B-B14F-4D97-AF65-F5344CB8AC3E}">
        <p14:creationId xmlns:p14="http://schemas.microsoft.com/office/powerpoint/2010/main" val="79765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userDrawn="1">
            <p:ph type="dt" sz="half" idx="10"/>
          </p:nvPr>
        </p:nvSpPr>
        <p:spPr/>
        <p:txBody>
          <a:bodyPr/>
          <a:lstStyle>
            <a:lvl1pPr>
              <a:defRPr/>
            </a:lvl1pPr>
          </a:lstStyle>
          <a:p>
            <a:pPr>
              <a:defRPr/>
            </a:pPr>
            <a:fld id="{8D8D600D-76B3-4124-B061-8BC0825DE127}" type="datetimeFigureOut">
              <a:rPr lang="en-GB"/>
              <a:pPr>
                <a:defRPr/>
              </a:pPr>
              <a:t>24/09/2015</a:t>
            </a:fld>
            <a:endParaRPr lang="en-GB"/>
          </a:p>
        </p:txBody>
      </p:sp>
      <p:sp>
        <p:nvSpPr>
          <p:cNvPr id="8" name="Footer Placeholder 4"/>
          <p:cNvSpPr>
            <a:spLocks noGrp="1"/>
          </p:cNvSpPr>
          <p:nvPr userDrawn="1">
            <p:ph type="ftr" sz="quarter" idx="11"/>
          </p:nvPr>
        </p:nvSpPr>
        <p:spPr/>
        <p:txBody>
          <a:bodyPr/>
          <a:lstStyle>
            <a:lvl1pPr>
              <a:defRPr/>
            </a:lvl1pPr>
          </a:lstStyle>
          <a:p>
            <a:pPr>
              <a:defRPr/>
            </a:pPr>
            <a:endParaRPr lang="en-GB"/>
          </a:p>
        </p:txBody>
      </p:sp>
      <p:sp>
        <p:nvSpPr>
          <p:cNvPr id="9" name="Slide Number Placeholder 5"/>
          <p:cNvSpPr>
            <a:spLocks noGrp="1"/>
          </p:cNvSpPr>
          <p:nvPr userDrawn="1">
            <p:ph type="sldNum" sz="quarter" idx="12"/>
          </p:nvPr>
        </p:nvSpPr>
        <p:spPr/>
        <p:txBody>
          <a:bodyPr/>
          <a:lstStyle>
            <a:lvl1pPr>
              <a:defRPr/>
            </a:lvl1pPr>
          </a:lstStyle>
          <a:p>
            <a:pPr>
              <a:defRPr/>
            </a:pPr>
            <a:fld id="{E36EEA98-0E9A-4EFB-B326-070DF06A41B6}" type="slidenum">
              <a:rPr lang="en-GB" altLang="en-US"/>
              <a:pPr>
                <a:defRPr/>
              </a:pPr>
              <a:t>‹#›</a:t>
            </a:fld>
            <a:endParaRPr lang="en-GB" altLang="en-US"/>
          </a:p>
        </p:txBody>
      </p:sp>
    </p:spTree>
    <p:extLst>
      <p:ext uri="{BB962C8B-B14F-4D97-AF65-F5344CB8AC3E}">
        <p14:creationId xmlns:p14="http://schemas.microsoft.com/office/powerpoint/2010/main" val="289189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userDrawn="1">
            <p:ph type="dt" sz="half" idx="10"/>
          </p:nvPr>
        </p:nvSpPr>
        <p:spPr/>
        <p:txBody>
          <a:bodyPr/>
          <a:lstStyle>
            <a:lvl1pPr>
              <a:defRPr/>
            </a:lvl1pPr>
          </a:lstStyle>
          <a:p>
            <a:pPr>
              <a:defRPr/>
            </a:pPr>
            <a:fld id="{14487B1E-55A8-48AB-ACC5-65F88C4C3E41}" type="datetimeFigureOut">
              <a:rPr lang="en-GB"/>
              <a:pPr>
                <a:defRPr/>
              </a:pPr>
              <a:t>24/09/2015</a:t>
            </a:fld>
            <a:endParaRPr lang="en-GB"/>
          </a:p>
        </p:txBody>
      </p:sp>
      <p:sp>
        <p:nvSpPr>
          <p:cNvPr id="4" name="Footer Placeholder 4"/>
          <p:cNvSpPr>
            <a:spLocks noGrp="1"/>
          </p:cNvSpPr>
          <p:nvPr userDrawn="1">
            <p:ph type="ftr" sz="quarter" idx="11"/>
          </p:nvPr>
        </p:nvSpPr>
        <p:spPr/>
        <p:txBody>
          <a:bodyPr/>
          <a:lstStyle>
            <a:lvl1pPr>
              <a:defRPr/>
            </a:lvl1pPr>
          </a:lstStyle>
          <a:p>
            <a:pPr>
              <a:defRPr/>
            </a:pPr>
            <a:endParaRPr lang="en-GB"/>
          </a:p>
        </p:txBody>
      </p:sp>
      <p:sp>
        <p:nvSpPr>
          <p:cNvPr id="5" name="Slide Number Placeholder 5"/>
          <p:cNvSpPr>
            <a:spLocks noGrp="1"/>
          </p:cNvSpPr>
          <p:nvPr userDrawn="1">
            <p:ph type="sldNum" sz="quarter" idx="12"/>
          </p:nvPr>
        </p:nvSpPr>
        <p:spPr/>
        <p:txBody>
          <a:bodyPr/>
          <a:lstStyle>
            <a:lvl1pPr>
              <a:defRPr/>
            </a:lvl1pPr>
          </a:lstStyle>
          <a:p>
            <a:pPr>
              <a:defRPr/>
            </a:pPr>
            <a:fld id="{200F2638-A695-4B9A-B9A3-ADACAB407F09}" type="slidenum">
              <a:rPr lang="en-GB" altLang="en-US"/>
              <a:pPr>
                <a:defRPr/>
              </a:pPr>
              <a:t>‹#›</a:t>
            </a:fld>
            <a:endParaRPr lang="en-GB" altLang="en-US"/>
          </a:p>
        </p:txBody>
      </p:sp>
    </p:spTree>
    <p:extLst>
      <p:ext uri="{BB962C8B-B14F-4D97-AF65-F5344CB8AC3E}">
        <p14:creationId xmlns:p14="http://schemas.microsoft.com/office/powerpoint/2010/main" val="33987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userDrawn="1">
            <p:ph type="dt" sz="half" idx="10"/>
          </p:nvPr>
        </p:nvSpPr>
        <p:spPr/>
        <p:txBody>
          <a:bodyPr/>
          <a:lstStyle>
            <a:lvl1pPr>
              <a:defRPr/>
            </a:lvl1pPr>
          </a:lstStyle>
          <a:p>
            <a:pPr>
              <a:defRPr/>
            </a:pPr>
            <a:fld id="{5BAC721D-069E-445C-8DDA-FE94D966B46B}" type="datetimeFigureOut">
              <a:rPr lang="en-GB"/>
              <a:pPr>
                <a:defRPr/>
              </a:pPr>
              <a:t>24/09/2015</a:t>
            </a:fld>
            <a:endParaRPr lang="en-GB"/>
          </a:p>
        </p:txBody>
      </p:sp>
      <p:sp>
        <p:nvSpPr>
          <p:cNvPr id="3" name="Footer Placeholder 4"/>
          <p:cNvSpPr>
            <a:spLocks noGrp="1"/>
          </p:cNvSpPr>
          <p:nvPr userDrawn="1">
            <p:ph type="ftr" sz="quarter" idx="11"/>
          </p:nvPr>
        </p:nvSpPr>
        <p:spPr/>
        <p:txBody>
          <a:bodyPr/>
          <a:lstStyle>
            <a:lvl1pPr>
              <a:defRPr/>
            </a:lvl1pPr>
          </a:lstStyle>
          <a:p>
            <a:pPr>
              <a:defRPr/>
            </a:pPr>
            <a:endParaRPr lang="en-GB"/>
          </a:p>
        </p:txBody>
      </p:sp>
      <p:sp>
        <p:nvSpPr>
          <p:cNvPr id="4" name="Slide Number Placeholder 5"/>
          <p:cNvSpPr>
            <a:spLocks noGrp="1"/>
          </p:cNvSpPr>
          <p:nvPr userDrawn="1">
            <p:ph type="sldNum" sz="quarter" idx="12"/>
          </p:nvPr>
        </p:nvSpPr>
        <p:spPr/>
        <p:txBody>
          <a:bodyPr/>
          <a:lstStyle>
            <a:lvl1pPr>
              <a:defRPr/>
            </a:lvl1pPr>
          </a:lstStyle>
          <a:p>
            <a:pPr>
              <a:defRPr/>
            </a:pPr>
            <a:fld id="{94C3BA9E-357E-4EA7-941A-794C9AE957D4}" type="slidenum">
              <a:rPr lang="en-GB" altLang="en-US"/>
              <a:pPr>
                <a:defRPr/>
              </a:pPr>
              <a:t>‹#›</a:t>
            </a:fld>
            <a:endParaRPr lang="en-GB" altLang="en-US"/>
          </a:p>
        </p:txBody>
      </p:sp>
    </p:spTree>
    <p:extLst>
      <p:ext uri="{BB962C8B-B14F-4D97-AF65-F5344CB8AC3E}">
        <p14:creationId xmlns:p14="http://schemas.microsoft.com/office/powerpoint/2010/main" val="182945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userDrawn="1">
            <p:ph type="dt" sz="half" idx="10"/>
          </p:nvPr>
        </p:nvSpPr>
        <p:spPr/>
        <p:txBody>
          <a:bodyPr/>
          <a:lstStyle>
            <a:lvl1pPr>
              <a:defRPr/>
            </a:lvl1pPr>
          </a:lstStyle>
          <a:p>
            <a:pPr>
              <a:defRPr/>
            </a:pPr>
            <a:fld id="{D486724A-B8A1-471A-989C-BBE96DAD8F96}" type="datetimeFigureOut">
              <a:rPr lang="en-GB"/>
              <a:pPr>
                <a:defRPr/>
              </a:pPr>
              <a:t>24/09/2015</a:t>
            </a:fld>
            <a:endParaRPr lang="en-GB"/>
          </a:p>
        </p:txBody>
      </p:sp>
      <p:sp>
        <p:nvSpPr>
          <p:cNvPr id="6" name="Footer Placeholder 4"/>
          <p:cNvSpPr>
            <a:spLocks noGrp="1"/>
          </p:cNvSpPr>
          <p:nvPr userDrawn="1">
            <p:ph type="ftr" sz="quarter" idx="11"/>
          </p:nvPr>
        </p:nvSpPr>
        <p:spPr/>
        <p:txBody>
          <a:bodyPr/>
          <a:lstStyle>
            <a:lvl1pPr>
              <a:defRPr/>
            </a:lvl1pPr>
          </a:lstStyle>
          <a:p>
            <a:pPr>
              <a:defRPr/>
            </a:pPr>
            <a:endParaRPr lang="en-GB"/>
          </a:p>
        </p:txBody>
      </p:sp>
      <p:sp>
        <p:nvSpPr>
          <p:cNvPr id="7" name="Slide Number Placeholder 5"/>
          <p:cNvSpPr>
            <a:spLocks noGrp="1"/>
          </p:cNvSpPr>
          <p:nvPr userDrawn="1">
            <p:ph type="sldNum" sz="quarter" idx="12"/>
          </p:nvPr>
        </p:nvSpPr>
        <p:spPr/>
        <p:txBody>
          <a:bodyPr/>
          <a:lstStyle>
            <a:lvl1pPr>
              <a:defRPr/>
            </a:lvl1pPr>
          </a:lstStyle>
          <a:p>
            <a:pPr>
              <a:defRPr/>
            </a:pPr>
            <a:fld id="{14648765-0DDB-47D1-827C-D5A18DB99EE2}" type="slidenum">
              <a:rPr lang="en-GB" altLang="en-US"/>
              <a:pPr>
                <a:defRPr/>
              </a:pPr>
              <a:t>‹#›</a:t>
            </a:fld>
            <a:endParaRPr lang="en-GB" altLang="en-US"/>
          </a:p>
        </p:txBody>
      </p:sp>
    </p:spTree>
    <p:extLst>
      <p:ext uri="{BB962C8B-B14F-4D97-AF65-F5344CB8AC3E}">
        <p14:creationId xmlns:p14="http://schemas.microsoft.com/office/powerpoint/2010/main" val="222915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userDrawn="1">
            <p:ph type="dt" sz="half" idx="10"/>
          </p:nvPr>
        </p:nvSpPr>
        <p:spPr/>
        <p:txBody>
          <a:bodyPr/>
          <a:lstStyle>
            <a:lvl1pPr>
              <a:defRPr/>
            </a:lvl1pPr>
          </a:lstStyle>
          <a:p>
            <a:pPr>
              <a:defRPr/>
            </a:pPr>
            <a:fld id="{D0689FC6-999A-47E1-A949-7C8B1D82AB18}" type="datetimeFigureOut">
              <a:rPr lang="en-GB"/>
              <a:pPr>
                <a:defRPr/>
              </a:pPr>
              <a:t>24/09/2015</a:t>
            </a:fld>
            <a:endParaRPr lang="en-GB"/>
          </a:p>
        </p:txBody>
      </p:sp>
      <p:sp>
        <p:nvSpPr>
          <p:cNvPr id="6" name="Footer Placeholder 4"/>
          <p:cNvSpPr>
            <a:spLocks noGrp="1"/>
          </p:cNvSpPr>
          <p:nvPr userDrawn="1">
            <p:ph type="ftr" sz="quarter" idx="11"/>
          </p:nvPr>
        </p:nvSpPr>
        <p:spPr/>
        <p:txBody>
          <a:bodyPr/>
          <a:lstStyle>
            <a:lvl1pPr>
              <a:defRPr/>
            </a:lvl1pPr>
          </a:lstStyle>
          <a:p>
            <a:pPr>
              <a:defRPr/>
            </a:pPr>
            <a:endParaRPr lang="en-GB"/>
          </a:p>
        </p:txBody>
      </p:sp>
      <p:sp>
        <p:nvSpPr>
          <p:cNvPr id="7" name="Slide Number Placeholder 5"/>
          <p:cNvSpPr>
            <a:spLocks noGrp="1"/>
          </p:cNvSpPr>
          <p:nvPr userDrawn="1">
            <p:ph type="sldNum" sz="quarter" idx="12"/>
          </p:nvPr>
        </p:nvSpPr>
        <p:spPr/>
        <p:txBody>
          <a:bodyPr/>
          <a:lstStyle>
            <a:lvl1pPr>
              <a:defRPr/>
            </a:lvl1pPr>
          </a:lstStyle>
          <a:p>
            <a:pPr>
              <a:defRPr/>
            </a:pPr>
            <a:fld id="{C163C6E8-1D8B-43FB-8237-FA8C972AB4C2}" type="slidenum">
              <a:rPr lang="en-GB" altLang="en-US"/>
              <a:pPr>
                <a:defRPr/>
              </a:pPr>
              <a:t>‹#›</a:t>
            </a:fld>
            <a:endParaRPr lang="en-GB" altLang="en-US"/>
          </a:p>
        </p:txBody>
      </p:sp>
    </p:spTree>
    <p:extLst>
      <p:ext uri="{BB962C8B-B14F-4D97-AF65-F5344CB8AC3E}">
        <p14:creationId xmlns:p14="http://schemas.microsoft.com/office/powerpoint/2010/main" val="357201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
          <p:cNvGrpSpPr>
            <a:grpSpLocks/>
          </p:cNvGrpSpPr>
          <p:nvPr userDrawn="1"/>
        </p:nvGrpSpPr>
        <p:grpSpPr bwMode="auto">
          <a:xfrm>
            <a:off x="-36514" y="-49213"/>
            <a:ext cx="9215439" cy="7007225"/>
            <a:chOff x="-36514" y="-49213"/>
            <a:chExt cx="9215439" cy="7007225"/>
          </a:xfrm>
        </p:grpSpPr>
        <p:sp>
          <p:nvSpPr>
            <p:cNvPr id="20" name="Freeform 19"/>
            <p:cNvSpPr/>
            <p:nvPr userDrawn="1"/>
          </p:nvSpPr>
          <p:spPr bwMode="auto">
            <a:xfrm rot="10800000">
              <a:off x="-36514" y="6539506"/>
              <a:ext cx="9213851" cy="396281"/>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solidFill>
              <a:schemeClr val="accent5">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21" name="Freeform 20"/>
            <p:cNvSpPr/>
            <p:nvPr userDrawn="1"/>
          </p:nvSpPr>
          <p:spPr bwMode="auto">
            <a:xfrm rot="10800000">
              <a:off x="-31751" y="6611515"/>
              <a:ext cx="9193213" cy="346497"/>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chemeClr val="accent1">
                <a:lumMod val="50000"/>
                <a:alpha val="8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13" name="Freeform 12"/>
            <p:cNvSpPr/>
            <p:nvPr userDrawn="1"/>
          </p:nvSpPr>
          <p:spPr bwMode="auto">
            <a:xfrm>
              <a:off x="-36513" y="-26988"/>
              <a:ext cx="9215438" cy="503660"/>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solidFill>
              <a:schemeClr val="accent5">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14" name="Freeform 13"/>
            <p:cNvSpPr/>
            <p:nvPr userDrawn="1"/>
          </p:nvSpPr>
          <p:spPr bwMode="auto">
            <a:xfrm>
              <a:off x="-23813" y="-49213"/>
              <a:ext cx="9194801" cy="453877"/>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chemeClr val="accent1">
                <a:lumMod val="50000"/>
                <a:alpha val="8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grpSp>
      <p:sp>
        <p:nvSpPr>
          <p:cNvPr id="1027" name="Title Placeholder 1"/>
          <p:cNvSpPr>
            <a:spLocks noGrp="1"/>
          </p:cNvSpPr>
          <p:nvPr userDrawn="1">
            <p:ph type="title"/>
          </p:nvPr>
        </p:nvSpPr>
        <p:spPr bwMode="auto">
          <a:xfrm>
            <a:off x="457200" y="745999"/>
            <a:ext cx="8229600" cy="81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Text Placeholder 2"/>
          <p:cNvSpPr>
            <a:spLocks noGrp="1"/>
          </p:cNvSpPr>
          <p:nvPr userDrawn="1">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Date Placeholder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527B494-2F53-42F0-BB27-3E0536DAD6BF}" type="datetimeFigureOut">
              <a:rPr lang="en-GB"/>
              <a:pPr>
                <a:defRPr/>
              </a:pPr>
              <a:t>24/09/2015</a:t>
            </a:fld>
            <a:endParaRPr lang="en-GB"/>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userDrawn="1">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A48AF1F-E807-41A2-B710-20D21AF22C3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LM Roman 12" panose="00000500000000000000" pitchFamily="50"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LM Roman 12" panose="00000500000000000000" pitchFamily="50" charset="0"/>
          <a:ea typeface="+mn-ea"/>
          <a:cs typeface="+mn-cs"/>
        </a:defRPr>
      </a:lvl1pPr>
      <a:lvl2pPr marL="808038" indent="-350838" algn="l" rtl="0" eaLnBrk="0" fontAlgn="base" hangingPunct="0">
        <a:spcBef>
          <a:spcPct val="20000"/>
        </a:spcBef>
        <a:spcAft>
          <a:spcPct val="0"/>
        </a:spcAft>
        <a:buClr>
          <a:schemeClr val="accent1"/>
        </a:buClr>
        <a:buFont typeface="Wingdings" panose="05000000000000000000" pitchFamily="2" charset="2"/>
        <a:buChar char="Ø"/>
        <a:defRPr sz="2800" kern="1200">
          <a:solidFill>
            <a:schemeClr val="tx1"/>
          </a:solidFill>
          <a:latin typeface="LM Roman 12" panose="00000500000000000000" pitchFamily="50" charset="0"/>
          <a:ea typeface="+mn-ea"/>
          <a:cs typeface="+mn-cs"/>
        </a:defRPr>
      </a:lvl2pPr>
      <a:lvl3pPr marL="1163638" indent="-249238" algn="l" rtl="0" eaLnBrk="0" fontAlgn="base" hangingPunct="0">
        <a:spcBef>
          <a:spcPct val="20000"/>
        </a:spcBef>
        <a:spcAft>
          <a:spcPct val="0"/>
        </a:spcAft>
        <a:buClr>
          <a:schemeClr val="accent1"/>
        </a:buClr>
        <a:buSzPct val="70000"/>
        <a:buFont typeface="Wingdings" panose="05000000000000000000" pitchFamily="2" charset="2"/>
        <a:buChar char="v"/>
        <a:defRPr sz="2400" kern="1200">
          <a:solidFill>
            <a:schemeClr val="tx1"/>
          </a:solidFill>
          <a:latin typeface="LM Roman 12" panose="00000500000000000000" pitchFamily="50"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LM Roman 12" panose="00000500000000000000" pitchFamily="50"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LM Roman 12"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2015/9/24</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0.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7.png"/><Relationship Id="rId5" Type="http://schemas.openxmlformats.org/officeDocument/2006/relationships/image" Target="../media/image19.PNG"/><Relationship Id="rId10"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png"/><Relationship Id="rId18" Type="http://schemas.openxmlformats.org/officeDocument/2006/relationships/diagramLayout" Target="../diagrams/layout3.xml"/><Relationship Id="rId3" Type="http://schemas.openxmlformats.org/officeDocument/2006/relationships/diagramData" Target="../diagrams/data2.xml"/><Relationship Id="rId21" Type="http://schemas.microsoft.com/office/2007/relationships/diagramDrawing" Target="../diagrams/drawing3.xml"/><Relationship Id="rId7" Type="http://schemas.microsoft.com/office/2007/relationships/diagramDrawing" Target="../diagrams/drawing2.xml"/><Relationship Id="rId12" Type="http://schemas.openxmlformats.org/officeDocument/2006/relationships/image" Target="../media/image3.png"/><Relationship Id="rId17" Type="http://schemas.openxmlformats.org/officeDocument/2006/relationships/diagramData" Target="../diagrams/data4.xml"/><Relationship Id="rId25" Type="http://schemas.openxmlformats.org/officeDocument/2006/relationships/diagramColors" Target="../diagrams/colors3.xml"/><Relationship Id="rId2" Type="http://schemas.openxmlformats.org/officeDocument/2006/relationships/notesSlide" Target="../notesSlides/notesSlide11.xml"/><Relationship Id="rId16" Type="http://schemas.openxmlformats.org/officeDocument/2006/relationships/image" Target="../media/image7.png"/><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2.xml"/><Relationship Id="rId24"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image" Target="../media/image4.png"/><Relationship Id="rId23" Type="http://schemas.openxmlformats.org/officeDocument/2006/relationships/diagramLayout" Target="../diagrams/layout3.xml"/><Relationship Id="rId10" Type="http://schemas.openxmlformats.org/officeDocument/2006/relationships/diagramQuickStyle" Target="../diagrams/quickStyle2.xml"/><Relationship Id="rId19"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2.xml"/><Relationship Id="rId14" Type="http://schemas.openxmlformats.org/officeDocument/2006/relationships/image" Target="../media/image6.png"/><Relationship Id="rId2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30.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4.xml"/><Relationship Id="rId12" Type="http://schemas.openxmlformats.org/officeDocument/2006/relationships/image" Target="../media/image27.png"/><Relationship Id="rId17" Type="http://schemas.openxmlformats.org/officeDocument/2006/relationships/image" Target="../media/image7.png"/><Relationship Id="rId2" Type="http://schemas.openxmlformats.org/officeDocument/2006/relationships/notesSlide" Target="../notesSlides/notesSlide1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4.xml"/><Relationship Id="rId5" Type="http://schemas.openxmlformats.org/officeDocument/2006/relationships/diagramQuickStyle" Target="../diagrams/quickStyle4.xml"/><Relationship Id="rId15" Type="http://schemas.openxmlformats.org/officeDocument/2006/relationships/image" Target="../media/image6.png"/><Relationship Id="rId10"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diagramLayout" Target="../diagrams/layout4.xml"/><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image" Target="../media/image6.pn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7.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0.png"/><Relationship Id="rId5" Type="http://schemas.openxmlformats.org/officeDocument/2006/relationships/image" Target="../media/image3.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80.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18" Type="http://schemas.openxmlformats.org/officeDocument/2006/relationships/diagramData" Target="../diagrams/data17.xml"/><Relationship Id="rId3" Type="http://schemas.openxmlformats.org/officeDocument/2006/relationships/diagramData" Target="../diagrams/data8.xml"/><Relationship Id="rId21" Type="http://schemas.openxmlformats.org/officeDocument/2006/relationships/diagramColors" Target="../diagrams/colors6.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6.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19"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diagramData" Target="../diagrams/data30.xml"/><Relationship Id="rId18" Type="http://schemas.openxmlformats.org/officeDocument/2006/relationships/diagramLayout" Target="../diagrams/layout8.xml"/><Relationship Id="rId3" Type="http://schemas.openxmlformats.org/officeDocument/2006/relationships/diagramData" Target="../diagrams/data10.xml"/><Relationship Id="rId21" Type="http://schemas.microsoft.com/office/2007/relationships/diagramDrawing" Target="../diagrams/drawing8.xml"/><Relationship Id="rId7" Type="http://schemas.microsoft.com/office/2007/relationships/diagramDrawing" Target="../diagrams/drawing7.xml"/><Relationship Id="rId17" Type="http://schemas.openxmlformats.org/officeDocument/2006/relationships/diagramData" Target="../diagrams/data11.xml"/><Relationship Id="rId2" Type="http://schemas.openxmlformats.org/officeDocument/2006/relationships/notesSlide" Target="../notesSlides/notesSlide27.xml"/><Relationship Id="rId16" Type="http://schemas.openxmlformats.org/officeDocument/2006/relationships/diagramColors" Target="../diagrams/colors2.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5" Type="http://schemas.openxmlformats.org/officeDocument/2006/relationships/diagramQuickStyle" Target="../diagrams/quickStyle2.xml"/><Relationship Id="rId19" Type="http://schemas.openxmlformats.org/officeDocument/2006/relationships/diagramQuickStyle" Target="../diagrams/quickStyle8.xml"/><Relationship Id="rId4" Type="http://schemas.openxmlformats.org/officeDocument/2006/relationships/diagramLayout" Target="../diagrams/layout7.xml"/><Relationship Id="rId1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3" Type="http://schemas.openxmlformats.org/officeDocument/2006/relationships/diagramData" Target="../diagrams/data60.xml"/><Relationship Id="rId18" Type="http://schemas.openxmlformats.org/officeDocument/2006/relationships/diagramLayout" Target="../diagrams/layout10.xml"/><Relationship Id="rId3" Type="http://schemas.openxmlformats.org/officeDocument/2006/relationships/diagramData" Target="../diagrams/data12.xml"/><Relationship Id="rId21" Type="http://schemas.microsoft.com/office/2007/relationships/diagramDrawing" Target="../diagrams/drawing10.xml"/><Relationship Id="rId7" Type="http://schemas.microsoft.com/office/2007/relationships/diagramDrawing" Target="../diagrams/drawing9.xml"/><Relationship Id="rId17" Type="http://schemas.openxmlformats.org/officeDocument/2006/relationships/diagramData" Target="../diagrams/data13.xml"/><Relationship Id="rId25" Type="http://schemas.openxmlformats.org/officeDocument/2006/relationships/diagramColors" Target="../diagrams/colors50.xml"/><Relationship Id="rId2" Type="http://schemas.openxmlformats.org/officeDocument/2006/relationships/notesSlide" Target="../notesSlides/notesSlide28.xml"/><Relationship Id="rId16" Type="http://schemas.openxmlformats.org/officeDocument/2006/relationships/diagramColors" Target="../diagrams/colors40.xml"/><Relationship Id="rId20"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9.xml"/><Relationship Id="rId24" Type="http://schemas.openxmlformats.org/officeDocument/2006/relationships/diagramQuickStyle" Target="../diagrams/quickStyle50.xml"/><Relationship Id="rId5" Type="http://schemas.openxmlformats.org/officeDocument/2006/relationships/diagramQuickStyle" Target="../diagrams/quickStyle9.xml"/><Relationship Id="rId15" Type="http://schemas.openxmlformats.org/officeDocument/2006/relationships/diagramQuickStyle" Target="../diagrams/quickStyle40.xml"/><Relationship Id="rId23" Type="http://schemas.openxmlformats.org/officeDocument/2006/relationships/diagramLayout" Target="../diagrams/layout50.xml"/><Relationship Id="rId19" Type="http://schemas.openxmlformats.org/officeDocument/2006/relationships/diagramQuickStyle" Target="../diagrams/quickStyle10.xml"/><Relationship Id="rId4" Type="http://schemas.openxmlformats.org/officeDocument/2006/relationships/diagramLayout" Target="../diagrams/layout9.xml"/><Relationship Id="rId14" Type="http://schemas.openxmlformats.org/officeDocument/2006/relationships/diagramLayout" Target="../diagrams/layout40.xml"/><Relationship Id="rId22" Type="http://schemas.openxmlformats.org/officeDocument/2006/relationships/diagramData" Target="../diagrams/data80.xml"/></Relationships>
</file>

<file path=ppt/slides/_rels/slide32.xml.rels><?xml version="1.0" encoding="UTF-8" standalone="yes"?>
<Relationships xmlns="http://schemas.openxmlformats.org/package/2006/relationships"><Relationship Id="rId13" Type="http://schemas.openxmlformats.org/officeDocument/2006/relationships/diagramData" Target="../diagrams/data100.xml"/><Relationship Id="rId18" Type="http://schemas.openxmlformats.org/officeDocument/2006/relationships/diagramLayout" Target="../diagrams/layout12.xml"/><Relationship Id="rId3" Type="http://schemas.openxmlformats.org/officeDocument/2006/relationships/diagramData" Target="../diagrams/data14.xml"/><Relationship Id="rId21" Type="http://schemas.microsoft.com/office/2007/relationships/diagramDrawing" Target="../diagrams/drawing12.xml"/><Relationship Id="rId7" Type="http://schemas.microsoft.com/office/2007/relationships/diagramDrawing" Target="../diagrams/drawing11.xml"/><Relationship Id="rId17" Type="http://schemas.openxmlformats.org/officeDocument/2006/relationships/diagramData" Target="../diagrams/data15.xml"/><Relationship Id="rId25" Type="http://schemas.openxmlformats.org/officeDocument/2006/relationships/diagramColors" Target="../diagrams/colors70.xml"/><Relationship Id="rId2" Type="http://schemas.openxmlformats.org/officeDocument/2006/relationships/notesSlide" Target="../notesSlides/notesSlide29.xml"/><Relationship Id="rId16" Type="http://schemas.openxmlformats.org/officeDocument/2006/relationships/diagramColors" Target="../diagrams/colors60.xml"/><Relationship Id="rId20"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1.xml"/><Relationship Id="rId24" Type="http://schemas.openxmlformats.org/officeDocument/2006/relationships/diagramQuickStyle" Target="../diagrams/quickStyle70.xml"/><Relationship Id="rId5" Type="http://schemas.openxmlformats.org/officeDocument/2006/relationships/diagramQuickStyle" Target="../diagrams/quickStyle11.xml"/><Relationship Id="rId15" Type="http://schemas.openxmlformats.org/officeDocument/2006/relationships/diagramQuickStyle" Target="../diagrams/quickStyle60.xml"/><Relationship Id="rId23" Type="http://schemas.openxmlformats.org/officeDocument/2006/relationships/diagramLayout" Target="../diagrams/layout70.xml"/><Relationship Id="rId19" Type="http://schemas.openxmlformats.org/officeDocument/2006/relationships/diagramQuickStyle" Target="../diagrams/quickStyle12.xml"/><Relationship Id="rId4" Type="http://schemas.openxmlformats.org/officeDocument/2006/relationships/diagramLayout" Target="../diagrams/layout11.xml"/><Relationship Id="rId14" Type="http://schemas.openxmlformats.org/officeDocument/2006/relationships/diagramLayout" Target="../diagrams/layout60.xml"/><Relationship Id="rId22" Type="http://schemas.openxmlformats.org/officeDocument/2006/relationships/diagramData" Target="../diagrams/data1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gif"/><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6"/>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9"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State of the art</a:t>
            </a:r>
            <a:endParaRPr lang="en-GB" sz="3200" b="1" dirty="0"/>
          </a:p>
        </p:txBody>
      </p:sp>
      <p:sp>
        <p:nvSpPr>
          <p:cNvPr id="3" name="Marcador de contenido 2"/>
          <p:cNvSpPr>
            <a:spLocks noGrp="1"/>
          </p:cNvSpPr>
          <p:nvPr>
            <p:ph idx="1"/>
          </p:nvPr>
        </p:nvSpPr>
        <p:spPr>
          <a:xfrm>
            <a:off x="457200" y="1412777"/>
            <a:ext cx="8435280" cy="1810998"/>
          </a:xfrm>
        </p:spPr>
        <p:txBody>
          <a:bodyPr/>
          <a:lstStyle/>
          <a:p>
            <a:pPr>
              <a:lnSpc>
                <a:spcPct val="150000"/>
              </a:lnSpc>
            </a:pPr>
            <a:r>
              <a:rPr lang="en-GB" sz="2000" dirty="0" smtClean="0"/>
              <a:t>Experimental studies to appreciate the jet behaviour </a:t>
            </a:r>
            <a:r>
              <a:rPr lang="en-GB" sz="2000" i="1" dirty="0" smtClean="0"/>
              <a:t>(Ugrina 2007)</a:t>
            </a:r>
          </a:p>
          <a:p>
            <a:pPr>
              <a:lnSpc>
                <a:spcPct val="150000"/>
              </a:lnSpc>
            </a:pPr>
            <a:r>
              <a:rPr lang="en-GB" sz="2000" dirty="0"/>
              <a:t>Synthetic jet has to enter inside the boundary </a:t>
            </a:r>
            <a:r>
              <a:rPr lang="en-GB" sz="2000" dirty="0" smtClean="0"/>
              <a:t>layer</a:t>
            </a:r>
          </a:p>
          <a:p>
            <a:pPr lvl="1">
              <a:lnSpc>
                <a:spcPct val="150000"/>
              </a:lnSpc>
            </a:pPr>
            <a:r>
              <a:rPr lang="en-GB" sz="1600" dirty="0" smtClean="0"/>
              <a:t> </a:t>
            </a:r>
          </a:p>
          <a:p>
            <a:pPr lvl="1">
              <a:lnSpc>
                <a:spcPct val="150000"/>
              </a:lnSpc>
            </a:pPr>
            <a:r>
              <a:rPr lang="en-GB" sz="1600" dirty="0"/>
              <a:t> </a:t>
            </a:r>
            <a:r>
              <a:rPr lang="en-GB" sz="1600" dirty="0" smtClean="0"/>
              <a:t> </a:t>
            </a:r>
          </a:p>
          <a:p>
            <a:endParaRPr lang="en-GB" sz="2000" i="1" dirty="0"/>
          </a:p>
        </p:txBody>
      </p:sp>
      <p:pic>
        <p:nvPicPr>
          <p:cNvPr id="11" name="Imagen 10"/>
          <p:cNvPicPr>
            <a:picLocks noChangeAspect="1"/>
          </p:cNvPicPr>
          <p:nvPr/>
        </p:nvPicPr>
        <p:blipFill>
          <a:blip r:embed="rId3"/>
          <a:stretch>
            <a:fillRect/>
          </a:stretch>
        </p:blipFill>
        <p:spPr>
          <a:xfrm>
            <a:off x="1098606" y="3501008"/>
            <a:ext cx="6946788" cy="2592288"/>
          </a:xfrm>
          <a:prstGeom prst="rect">
            <a:avLst/>
          </a:prstGeom>
        </p:spPr>
      </p:pic>
      <p:sp>
        <p:nvSpPr>
          <p:cNvPr id="14" name="CuadroTexto 13"/>
          <p:cNvSpPr txBox="1"/>
          <p:nvPr/>
        </p:nvSpPr>
        <p:spPr>
          <a:xfrm>
            <a:off x="1042183" y="6073551"/>
            <a:ext cx="7059634"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ZNMF jet streamlines (cross flow). (a)Suction stroke; (b) Blowing stroke (Ugrina, 2007)</a:t>
            </a:r>
            <a:endParaRPr lang="en-GB" sz="1400" i="1" dirty="0">
              <a:solidFill>
                <a:schemeClr val="bg1">
                  <a:lumMod val="50000"/>
                </a:schemeClr>
              </a:solidFill>
              <a:latin typeface="LM Roman 12" panose="00000500000000000000" pitchFamily="50" charset="0"/>
            </a:endParaRPr>
          </a:p>
        </p:txBody>
      </p:sp>
      <p:grpSp>
        <p:nvGrpSpPr>
          <p:cNvPr id="23" name="Grupo 22"/>
          <p:cNvGrpSpPr/>
          <p:nvPr/>
        </p:nvGrpSpPr>
        <p:grpSpPr>
          <a:xfrm>
            <a:off x="6228184" y="260648"/>
            <a:ext cx="2402574" cy="395921"/>
            <a:chOff x="6228184" y="260648"/>
            <a:chExt cx="2402574" cy="395921"/>
          </a:xfrm>
        </p:grpSpPr>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8" name="Imagen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
        <p:nvSpPr>
          <p:cNvPr id="8" name="CuadroTexto 7"/>
          <p:cNvSpPr txBox="1"/>
          <p:nvPr/>
        </p:nvSpPr>
        <p:spPr>
          <a:xfrm>
            <a:off x="1187624" y="2514456"/>
            <a:ext cx="1440160" cy="369332"/>
          </a:xfrm>
          <a:prstGeom prst="rect">
            <a:avLst/>
          </a:prstGeom>
          <a:noFill/>
        </p:spPr>
        <p:txBody>
          <a:bodyPr wrap="square" rtlCol="0">
            <a:spAutoFit/>
          </a:bodyPr>
          <a:lstStyle/>
          <a:p>
            <a:r>
              <a:rPr lang="en-GB" b="1" dirty="0" smtClean="0">
                <a:latin typeface="LM Roman 12" panose="00000500000000000000" pitchFamily="50" charset="0"/>
              </a:rPr>
              <a:t>Too strong</a:t>
            </a:r>
            <a:endParaRPr lang="en-GB" b="1" dirty="0">
              <a:latin typeface="LM Roman 12" panose="00000500000000000000" pitchFamily="50" charset="0"/>
            </a:endParaRPr>
          </a:p>
        </p:txBody>
      </p:sp>
      <p:sp>
        <p:nvSpPr>
          <p:cNvPr id="18" name="CuadroTexto 17"/>
          <p:cNvSpPr txBox="1"/>
          <p:nvPr/>
        </p:nvSpPr>
        <p:spPr>
          <a:xfrm>
            <a:off x="3131840" y="2514456"/>
            <a:ext cx="2808312" cy="369332"/>
          </a:xfrm>
          <a:prstGeom prst="rect">
            <a:avLst/>
          </a:prstGeom>
          <a:noFill/>
        </p:spPr>
        <p:txBody>
          <a:bodyPr wrap="square" rtlCol="0">
            <a:spAutoFit/>
          </a:bodyPr>
          <a:lstStyle/>
          <a:p>
            <a:r>
              <a:rPr lang="en-GB" dirty="0" smtClean="0">
                <a:latin typeface="LM Roman 12" panose="00000500000000000000" pitchFamily="50" charset="0"/>
              </a:rPr>
              <a:t>Out of the boundary layer</a:t>
            </a:r>
            <a:endParaRPr lang="en-GB" dirty="0">
              <a:latin typeface="LM Roman 12" panose="00000500000000000000" pitchFamily="50" charset="0"/>
            </a:endParaRPr>
          </a:p>
        </p:txBody>
      </p:sp>
      <p:cxnSp>
        <p:nvCxnSpPr>
          <p:cNvPr id="10" name="Conector recto de flecha 9"/>
          <p:cNvCxnSpPr>
            <a:stCxn id="8" idx="3"/>
            <a:endCxn id="18" idx="1"/>
          </p:cNvCxnSpPr>
          <p:nvPr/>
        </p:nvCxnSpPr>
        <p:spPr>
          <a:xfrm>
            <a:off x="2627784" y="2699122"/>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1187624" y="2883788"/>
            <a:ext cx="1274584" cy="369332"/>
          </a:xfrm>
          <a:prstGeom prst="rect">
            <a:avLst/>
          </a:prstGeom>
          <a:noFill/>
        </p:spPr>
        <p:txBody>
          <a:bodyPr wrap="square" rtlCol="0">
            <a:spAutoFit/>
          </a:bodyPr>
          <a:lstStyle/>
          <a:p>
            <a:r>
              <a:rPr lang="en-GB" b="1" dirty="0" smtClean="0">
                <a:latin typeface="LM Roman 12" panose="00000500000000000000" pitchFamily="50" charset="0"/>
              </a:rPr>
              <a:t>Too weak</a:t>
            </a:r>
            <a:endParaRPr lang="en-GB" b="1" dirty="0">
              <a:latin typeface="LM Roman 12" panose="00000500000000000000" pitchFamily="50" charset="0"/>
            </a:endParaRPr>
          </a:p>
        </p:txBody>
      </p:sp>
      <p:sp>
        <p:nvSpPr>
          <p:cNvPr id="30" name="CuadroTexto 29"/>
          <p:cNvSpPr txBox="1"/>
          <p:nvPr/>
        </p:nvSpPr>
        <p:spPr>
          <a:xfrm>
            <a:off x="3131840" y="2883788"/>
            <a:ext cx="3477944" cy="369332"/>
          </a:xfrm>
          <a:prstGeom prst="rect">
            <a:avLst/>
          </a:prstGeom>
          <a:noFill/>
        </p:spPr>
        <p:txBody>
          <a:bodyPr wrap="square" rtlCol="0">
            <a:spAutoFit/>
          </a:bodyPr>
          <a:lstStyle/>
          <a:p>
            <a:r>
              <a:rPr lang="en-GB" dirty="0" smtClean="0">
                <a:latin typeface="LM Roman 12" panose="00000500000000000000" pitchFamily="50" charset="0"/>
              </a:rPr>
              <a:t>No effects on the boundary layer</a:t>
            </a:r>
            <a:endParaRPr lang="en-GB" dirty="0">
              <a:latin typeface="LM Roman 12" panose="00000500000000000000" pitchFamily="50" charset="0"/>
            </a:endParaRPr>
          </a:p>
        </p:txBody>
      </p:sp>
      <p:cxnSp>
        <p:nvCxnSpPr>
          <p:cNvPr id="31" name="Conector recto de flecha 30"/>
          <p:cNvCxnSpPr>
            <a:stCxn id="29" idx="3"/>
            <a:endCxn id="30" idx="1"/>
          </p:cNvCxnSpPr>
          <p:nvPr/>
        </p:nvCxnSpPr>
        <p:spPr>
          <a:xfrm>
            <a:off x="2462208" y="3068454"/>
            <a:ext cx="669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547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5" name="CuadroTexto 94"/>
              <p:cNvSpPr txBox="1"/>
              <p:nvPr/>
            </p:nvSpPr>
            <p:spPr>
              <a:xfrm>
                <a:off x="5096666" y="4853621"/>
                <a:ext cx="2931718" cy="499560"/>
              </a:xfrm>
              <a:prstGeom prst="rect">
                <a:avLst/>
              </a:prstGeom>
              <a:noFill/>
            </p:spPr>
            <p:txBody>
              <a:bodyPr wrap="square" rtlCol="0">
                <a:spAutoFit/>
              </a:bodyPr>
              <a:lstStyle/>
              <a:p>
                <a:r>
                  <a:rPr lang="en-GB" dirty="0" smtClean="0">
                    <a:latin typeface="LM Roman 12" panose="00000500000000000000" pitchFamily="50" charset="0"/>
                  </a:rPr>
                  <a:t>Relative thickness: </a:t>
                </a:r>
                <a14:m>
                  <m:oMath xmlns:m="http://schemas.openxmlformats.org/officeDocument/2006/math">
                    <m:f>
                      <m:fPr>
                        <m:ctrlPr>
                          <a:rPr lang="es-ES" b="0" i="1" smtClean="0">
                            <a:latin typeface="Cambria Math"/>
                          </a:rPr>
                        </m:ctrlPr>
                      </m:fPr>
                      <m:num>
                        <m:r>
                          <a:rPr lang="es-ES" b="0" i="1" smtClean="0">
                            <a:latin typeface="Cambria Math" panose="02040503050406030204" pitchFamily="18" charset="0"/>
                          </a:rPr>
                          <m:t>𝛿</m:t>
                        </m:r>
                      </m:num>
                      <m:den>
                        <m:r>
                          <a:rPr lang="es-ES" b="0" i="1" smtClean="0">
                            <a:latin typeface="Cambria Math" panose="02040503050406030204" pitchFamily="18" charset="0"/>
                          </a:rPr>
                          <m:t>𝑐</m:t>
                        </m:r>
                      </m:den>
                    </m:f>
                    <m:r>
                      <a:rPr lang="es-ES" b="0" i="1" smtClean="0">
                        <a:latin typeface="Cambria Math" panose="02040503050406030204" pitchFamily="18" charset="0"/>
                      </a:rPr>
                      <m:t>=0.21</m:t>
                    </m:r>
                  </m:oMath>
                </a14:m>
                <a:endParaRPr lang="en-GB" dirty="0">
                  <a:latin typeface="LM Roman 12" panose="00000500000000000000" pitchFamily="50" charset="0"/>
                </a:endParaRPr>
              </a:p>
            </p:txBody>
          </p:sp>
        </mc:Choice>
        <mc:Fallback xmlns="">
          <p:sp>
            <p:nvSpPr>
              <p:cNvPr id="95" name="CuadroTexto 94"/>
              <p:cNvSpPr txBox="1">
                <a:spLocks noRot="1" noChangeAspect="1" noMove="1" noResize="1" noEditPoints="1" noAdjustHandles="1" noChangeArrowheads="1" noChangeShapeType="1" noTextEdit="1"/>
              </p:cNvSpPr>
              <p:nvPr/>
            </p:nvSpPr>
            <p:spPr>
              <a:xfrm>
                <a:off x="5096666" y="4853621"/>
                <a:ext cx="2931718" cy="499560"/>
              </a:xfrm>
              <a:prstGeom prst="rect">
                <a:avLst/>
              </a:prstGeom>
              <a:blipFill rotWithShape="0">
                <a:blip r:embed="rId3"/>
                <a:stretch>
                  <a:fillRect l="-1663" b="-6098"/>
                </a:stretch>
              </a:blipFill>
            </p:spPr>
            <p:txBody>
              <a:bodyPr/>
              <a:lstStyle/>
              <a:p>
                <a:r>
                  <a:rPr lang="en-GB">
                    <a:noFill/>
                  </a:rPr>
                  <a:t> </a:t>
                </a:r>
              </a:p>
            </p:txBody>
          </p:sp>
        </mc:Fallback>
      </mc:AlternateContent>
      <p:sp>
        <p:nvSpPr>
          <p:cNvPr id="2" name="Título 1"/>
          <p:cNvSpPr>
            <a:spLocks noGrp="1"/>
          </p:cNvSpPr>
          <p:nvPr>
            <p:ph type="title"/>
          </p:nvPr>
        </p:nvSpPr>
        <p:spPr/>
        <p:txBody>
          <a:bodyPr/>
          <a:lstStyle/>
          <a:p>
            <a:r>
              <a:rPr lang="en-GB" sz="3200" b="1" dirty="0" smtClean="0"/>
              <a:t>Meshing the NACA 4421 Airfoil</a:t>
            </a:r>
            <a:endParaRPr lang="en-GB" b="1"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56" y="4165654"/>
            <a:ext cx="4226764" cy="1854151"/>
          </a:xfrm>
          <a:prstGeom prst="rect">
            <a:avLst/>
          </a:prstGeom>
        </p:spPr>
      </p:pic>
      <p:sp>
        <p:nvSpPr>
          <p:cNvPr id="54" name="CuadroTexto 53"/>
          <p:cNvSpPr txBox="1"/>
          <p:nvPr/>
        </p:nvSpPr>
        <p:spPr>
          <a:xfrm>
            <a:off x="1556934" y="6064124"/>
            <a:ext cx="2006608" cy="523220"/>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NACA 4421 Airfoil (Abbott, 1959)</a:t>
            </a:r>
            <a:endParaRPr lang="en-GB" sz="1400" i="1" dirty="0">
              <a:solidFill>
                <a:schemeClr val="bg1">
                  <a:lumMod val="50000"/>
                </a:schemeClr>
              </a:solidFill>
              <a:latin typeface="LM Roman 12" panose="00000500000000000000" pitchFamily="50" charset="0"/>
            </a:endParaRPr>
          </a:p>
        </p:txBody>
      </p:sp>
      <p:grpSp>
        <p:nvGrpSpPr>
          <p:cNvPr id="75" name="Grupo 74"/>
          <p:cNvGrpSpPr/>
          <p:nvPr/>
        </p:nvGrpSpPr>
        <p:grpSpPr>
          <a:xfrm>
            <a:off x="1387373" y="1728534"/>
            <a:ext cx="6369254" cy="1675499"/>
            <a:chOff x="1387373" y="1728534"/>
            <a:chExt cx="6369254" cy="1675499"/>
          </a:xfrm>
        </p:grpSpPr>
        <p:pic>
          <p:nvPicPr>
            <p:cNvPr id="69" name="Imagen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373" y="1728534"/>
              <a:ext cx="6369254" cy="1363575"/>
            </a:xfrm>
            <a:prstGeom prst="rect">
              <a:avLst/>
            </a:prstGeom>
          </p:spPr>
        </p:pic>
        <p:sp>
          <p:nvSpPr>
            <p:cNvPr id="74" name="CuadroTexto 73"/>
            <p:cNvSpPr txBox="1"/>
            <p:nvPr/>
          </p:nvSpPr>
          <p:spPr>
            <a:xfrm>
              <a:off x="2663788" y="3096256"/>
              <a:ext cx="3816424"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Stall process in thick airfoils (Meseguer, 2004)</a:t>
              </a:r>
              <a:endParaRPr lang="en-GB" sz="1400" i="1" dirty="0">
                <a:solidFill>
                  <a:schemeClr val="bg1">
                    <a:lumMod val="50000"/>
                  </a:schemeClr>
                </a:solidFill>
                <a:latin typeface="LM Roman 12" panose="00000500000000000000" pitchFamily="50" charset="0"/>
              </a:endParaRPr>
            </a:p>
          </p:txBody>
        </p:sp>
      </p:grpSp>
      <p:grpSp>
        <p:nvGrpSpPr>
          <p:cNvPr id="93" name="Grupo 92"/>
          <p:cNvGrpSpPr/>
          <p:nvPr/>
        </p:nvGrpSpPr>
        <p:grpSpPr>
          <a:xfrm>
            <a:off x="5678155" y="4653136"/>
            <a:ext cx="1995455" cy="1224136"/>
            <a:chOff x="5678155" y="4653136"/>
            <a:chExt cx="1995455" cy="1224136"/>
          </a:xfrm>
        </p:grpSpPr>
        <p:sp>
          <p:nvSpPr>
            <p:cNvPr id="79" name="CuadroTexto 78"/>
            <p:cNvSpPr txBox="1"/>
            <p:nvPr/>
          </p:nvSpPr>
          <p:spPr>
            <a:xfrm>
              <a:off x="5678155" y="5477162"/>
              <a:ext cx="1768740" cy="400110"/>
            </a:xfrm>
            <a:prstGeom prst="rect">
              <a:avLst/>
            </a:prstGeom>
            <a:noFill/>
          </p:spPr>
          <p:txBody>
            <a:bodyPr wrap="square" rtlCol="0">
              <a:spAutoFit/>
            </a:bodyPr>
            <a:lstStyle/>
            <a:p>
              <a:r>
                <a:rPr lang="en-GB" sz="2000" b="1" dirty="0" smtClean="0">
                  <a:latin typeface="LM Roman 12" panose="00000500000000000000" pitchFamily="50" charset="0"/>
                </a:rPr>
                <a:t>Thick</a:t>
              </a:r>
              <a:r>
                <a:rPr lang="es-ES" sz="2000" b="1" dirty="0" smtClean="0">
                  <a:latin typeface="LM Roman 12" panose="00000500000000000000" pitchFamily="50" charset="0"/>
                </a:rPr>
                <a:t> airfoil</a:t>
              </a:r>
              <a:endParaRPr lang="en-GB" sz="2000" b="1" dirty="0">
                <a:latin typeface="LM Roman 12" panose="00000500000000000000" pitchFamily="50" charset="0"/>
              </a:endParaRPr>
            </a:p>
          </p:txBody>
        </p:sp>
        <p:cxnSp>
          <p:nvCxnSpPr>
            <p:cNvPr id="81" name="Conector recto de flecha 80"/>
            <p:cNvCxnSpPr>
              <a:endCxn id="79" idx="0"/>
            </p:cNvCxnSpPr>
            <p:nvPr/>
          </p:nvCxnSpPr>
          <p:spPr>
            <a:xfrm>
              <a:off x="6562525" y="4653136"/>
              <a:ext cx="0" cy="8240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Rectángulo 84"/>
                <p:cNvSpPr/>
                <p:nvPr/>
              </p:nvSpPr>
              <p:spPr>
                <a:xfrm>
                  <a:off x="6599020" y="4921423"/>
                  <a:ext cx="107459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𝛿</m:t>
                        </m:r>
                        <m:r>
                          <a:rPr lang="es-ES" sz="1400" b="0" i="1" smtClean="0">
                            <a:latin typeface="Cambria Math" panose="02040503050406030204" pitchFamily="18" charset="0"/>
                          </a:rPr>
                          <m:t>/</m:t>
                        </m:r>
                        <m:r>
                          <a:rPr lang="es-ES" sz="1400" b="0" i="1" smtClean="0">
                            <a:latin typeface="Cambria Math" panose="02040503050406030204" pitchFamily="18" charset="0"/>
                          </a:rPr>
                          <m:t>𝑐</m:t>
                        </m:r>
                        <m:r>
                          <a:rPr lang="es-ES" sz="1400" b="0" i="1" smtClean="0">
                            <a:latin typeface="Cambria Math" panose="02040503050406030204" pitchFamily="18" charset="0"/>
                          </a:rPr>
                          <m:t>&gt;0.15</m:t>
                        </m:r>
                      </m:oMath>
                    </m:oMathPara>
                  </a14:m>
                  <a:endParaRPr lang="en-GB" sz="1400" dirty="0"/>
                </a:p>
              </p:txBody>
            </p:sp>
          </mc:Choice>
          <mc:Fallback xmlns="">
            <p:sp>
              <p:nvSpPr>
                <p:cNvPr id="85" name="Rectángulo 84"/>
                <p:cNvSpPr>
                  <a:spLocks noRot="1" noChangeAspect="1" noMove="1" noResize="1" noEditPoints="1" noAdjustHandles="1" noChangeArrowheads="1" noChangeShapeType="1" noTextEdit="1"/>
                </p:cNvSpPr>
                <p:nvPr/>
              </p:nvSpPr>
              <p:spPr>
                <a:xfrm>
                  <a:off x="6599020" y="4921423"/>
                  <a:ext cx="1074590" cy="307777"/>
                </a:xfrm>
                <a:prstGeom prst="rect">
                  <a:avLst/>
                </a:prstGeom>
                <a:blipFill rotWithShape="0">
                  <a:blip r:embed="rId6"/>
                  <a:stretch>
                    <a:fillRect b="-5882"/>
                  </a:stretch>
                </a:blipFill>
              </p:spPr>
              <p:txBody>
                <a:bodyPr/>
                <a:lstStyle/>
                <a:p>
                  <a:r>
                    <a:rPr lang="en-GB">
                      <a:noFill/>
                    </a:rPr>
                    <a:t> </a:t>
                  </a:r>
                </a:p>
              </p:txBody>
            </p:sp>
          </mc:Fallback>
        </mc:AlternateContent>
      </p:grpSp>
      <p:grpSp>
        <p:nvGrpSpPr>
          <p:cNvPr id="28" name="Grupo 27"/>
          <p:cNvGrpSpPr/>
          <p:nvPr/>
        </p:nvGrpSpPr>
        <p:grpSpPr>
          <a:xfrm>
            <a:off x="6228184" y="260648"/>
            <a:ext cx="2402574" cy="395921"/>
            <a:chOff x="6228184" y="260648"/>
            <a:chExt cx="2402574" cy="395921"/>
          </a:xfrm>
        </p:grpSpPr>
        <p:pic>
          <p:nvPicPr>
            <p:cNvPr id="29" name="Imagen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0" name="Imagen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31" name="Imagen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32" name="Imagen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33" name="Imagen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336276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72222E-6 -1.48148E-6 L 0.00018 -0.10741 " pathEditMode="relative" rAng="0" ptsTypes="AA">
                                      <p:cBhvr>
                                        <p:cTn id="6" dur="1000" fill="hold"/>
                                        <p:tgtEl>
                                          <p:spTgt spid="95"/>
                                        </p:tgtEl>
                                        <p:attrNameLst>
                                          <p:attrName>ppt_x</p:attrName>
                                          <p:attrName>ppt_y</p:attrName>
                                        </p:attrNameLst>
                                      </p:cBhvr>
                                      <p:rCtr x="0" y="-537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Meshing the NACA 4421 Airfoil</a:t>
            </a:r>
            <a:endParaRPr lang="en-GB"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56" y="4165654"/>
            <a:ext cx="4226764" cy="1854151"/>
          </a:xfrm>
          <a:prstGeom prst="rect">
            <a:avLst/>
          </a:prstGeom>
        </p:spPr>
      </p:pic>
      <p:sp>
        <p:nvSpPr>
          <p:cNvPr id="54" name="CuadroTexto 53"/>
          <p:cNvSpPr txBox="1"/>
          <p:nvPr/>
        </p:nvSpPr>
        <p:spPr>
          <a:xfrm>
            <a:off x="1556934" y="6064124"/>
            <a:ext cx="2006608" cy="523220"/>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NACA 4421 Airfoil (Abbott, 1959)</a:t>
            </a:r>
            <a:endParaRPr lang="en-GB" sz="1400" i="1" dirty="0">
              <a:solidFill>
                <a:schemeClr val="bg1">
                  <a:lumMod val="50000"/>
                </a:schemeClr>
              </a:solidFill>
              <a:latin typeface="LM Roman 12" panose="00000500000000000000" pitchFamily="50" charset="0"/>
            </a:endParaRPr>
          </a:p>
        </p:txBody>
      </p:sp>
      <p:grpSp>
        <p:nvGrpSpPr>
          <p:cNvPr id="93" name="Grupo 92"/>
          <p:cNvGrpSpPr/>
          <p:nvPr/>
        </p:nvGrpSpPr>
        <p:grpSpPr>
          <a:xfrm>
            <a:off x="5678155" y="4653136"/>
            <a:ext cx="1995455" cy="1224136"/>
            <a:chOff x="5678155" y="4653136"/>
            <a:chExt cx="1995455" cy="1224136"/>
          </a:xfrm>
        </p:grpSpPr>
        <p:sp>
          <p:nvSpPr>
            <p:cNvPr id="79" name="CuadroTexto 78"/>
            <p:cNvSpPr txBox="1"/>
            <p:nvPr/>
          </p:nvSpPr>
          <p:spPr>
            <a:xfrm>
              <a:off x="5678155" y="5477162"/>
              <a:ext cx="1768740" cy="400110"/>
            </a:xfrm>
            <a:prstGeom prst="rect">
              <a:avLst/>
            </a:prstGeom>
            <a:noFill/>
          </p:spPr>
          <p:txBody>
            <a:bodyPr wrap="square" rtlCol="0">
              <a:spAutoFit/>
            </a:bodyPr>
            <a:lstStyle/>
            <a:p>
              <a:r>
                <a:rPr lang="en-GB" sz="2000" b="1" dirty="0" smtClean="0">
                  <a:latin typeface="LM Roman 12" panose="00000500000000000000" pitchFamily="50" charset="0"/>
                </a:rPr>
                <a:t>Thick</a:t>
              </a:r>
              <a:r>
                <a:rPr lang="es-ES" sz="2000" b="1" dirty="0" smtClean="0">
                  <a:latin typeface="LM Roman 12" panose="00000500000000000000" pitchFamily="50" charset="0"/>
                </a:rPr>
                <a:t> airfoil</a:t>
              </a:r>
              <a:endParaRPr lang="en-GB" sz="2000" b="1" dirty="0">
                <a:latin typeface="LM Roman 12" panose="00000500000000000000" pitchFamily="50" charset="0"/>
              </a:endParaRPr>
            </a:p>
          </p:txBody>
        </p:sp>
        <p:cxnSp>
          <p:nvCxnSpPr>
            <p:cNvPr id="81" name="Conector recto de flecha 80"/>
            <p:cNvCxnSpPr>
              <a:endCxn id="79" idx="0"/>
            </p:cNvCxnSpPr>
            <p:nvPr/>
          </p:nvCxnSpPr>
          <p:spPr>
            <a:xfrm>
              <a:off x="6562525" y="4653136"/>
              <a:ext cx="0" cy="8240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Rectángulo 84"/>
                <p:cNvSpPr/>
                <p:nvPr/>
              </p:nvSpPr>
              <p:spPr>
                <a:xfrm>
                  <a:off x="6599020" y="4921423"/>
                  <a:ext cx="107459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𝛿</m:t>
                        </m:r>
                        <m:r>
                          <a:rPr lang="es-ES" sz="1400" b="0" i="1" smtClean="0">
                            <a:latin typeface="Cambria Math" panose="02040503050406030204" pitchFamily="18" charset="0"/>
                          </a:rPr>
                          <m:t>/</m:t>
                        </m:r>
                        <m:r>
                          <a:rPr lang="es-ES" sz="1400" b="0" i="1" smtClean="0">
                            <a:latin typeface="Cambria Math" panose="02040503050406030204" pitchFamily="18" charset="0"/>
                          </a:rPr>
                          <m:t>𝑐</m:t>
                        </m:r>
                        <m:r>
                          <a:rPr lang="es-ES" sz="1400" b="0" i="1" smtClean="0">
                            <a:latin typeface="Cambria Math" panose="02040503050406030204" pitchFamily="18" charset="0"/>
                          </a:rPr>
                          <m:t>&gt;0.15</m:t>
                        </m:r>
                      </m:oMath>
                    </m:oMathPara>
                  </a14:m>
                  <a:endParaRPr lang="en-GB" sz="1400" dirty="0"/>
                </a:p>
              </p:txBody>
            </p:sp>
          </mc:Choice>
          <mc:Fallback xmlns="">
            <p:sp>
              <p:nvSpPr>
                <p:cNvPr id="85" name="Rectángulo 84"/>
                <p:cNvSpPr>
                  <a:spLocks noRot="1" noChangeAspect="1" noMove="1" noResize="1" noEditPoints="1" noAdjustHandles="1" noChangeArrowheads="1" noChangeShapeType="1" noTextEdit="1"/>
                </p:cNvSpPr>
                <p:nvPr/>
              </p:nvSpPr>
              <p:spPr>
                <a:xfrm>
                  <a:off x="6599020" y="4921423"/>
                  <a:ext cx="1074590" cy="307777"/>
                </a:xfrm>
                <a:prstGeom prst="rect">
                  <a:avLst/>
                </a:prstGeom>
                <a:blipFill rotWithShape="0">
                  <a:blip r:embed="rId3"/>
                  <a:stretch>
                    <a:fillRect b="-5882"/>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2" name="CuadroTexto 21"/>
              <p:cNvSpPr txBox="1"/>
              <p:nvPr/>
            </p:nvSpPr>
            <p:spPr>
              <a:xfrm>
                <a:off x="5096666" y="4127625"/>
                <a:ext cx="2931718" cy="499560"/>
              </a:xfrm>
              <a:prstGeom prst="rect">
                <a:avLst/>
              </a:prstGeom>
              <a:noFill/>
            </p:spPr>
            <p:txBody>
              <a:bodyPr wrap="square" rtlCol="0">
                <a:spAutoFit/>
              </a:bodyPr>
              <a:lstStyle/>
              <a:p>
                <a:r>
                  <a:rPr lang="en-GB" dirty="0" smtClean="0">
                    <a:latin typeface="LM Roman 12" panose="00000500000000000000" pitchFamily="50" charset="0"/>
                  </a:rPr>
                  <a:t>Relative thickness: </a:t>
                </a:r>
                <a14:m>
                  <m:oMath xmlns:m="http://schemas.openxmlformats.org/officeDocument/2006/math">
                    <m:f>
                      <m:fPr>
                        <m:ctrlPr>
                          <a:rPr lang="es-ES" b="0" i="1" smtClean="0">
                            <a:latin typeface="Cambria Math"/>
                          </a:rPr>
                        </m:ctrlPr>
                      </m:fPr>
                      <m:num>
                        <m:r>
                          <a:rPr lang="es-ES" b="0" i="1" smtClean="0">
                            <a:latin typeface="Cambria Math" panose="02040503050406030204" pitchFamily="18" charset="0"/>
                          </a:rPr>
                          <m:t>𝛿</m:t>
                        </m:r>
                      </m:num>
                      <m:den>
                        <m:r>
                          <a:rPr lang="es-ES" b="0" i="1" smtClean="0">
                            <a:latin typeface="Cambria Math" panose="02040503050406030204" pitchFamily="18" charset="0"/>
                          </a:rPr>
                          <m:t>𝑐</m:t>
                        </m:r>
                      </m:den>
                    </m:f>
                    <m:r>
                      <a:rPr lang="es-ES" b="0" i="1" smtClean="0">
                        <a:latin typeface="Cambria Math" panose="02040503050406030204" pitchFamily="18" charset="0"/>
                      </a:rPr>
                      <m:t>=0.21</m:t>
                    </m:r>
                  </m:oMath>
                </a14:m>
                <a:endParaRPr lang="en-GB" dirty="0">
                  <a:latin typeface="LM Roman 12" panose="00000500000000000000" pitchFamily="50" charset="0"/>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5096666" y="4127625"/>
                <a:ext cx="2931718" cy="499560"/>
              </a:xfrm>
              <a:prstGeom prst="rect">
                <a:avLst/>
              </a:prstGeom>
              <a:blipFill rotWithShape="0">
                <a:blip r:embed="rId4"/>
                <a:stretch>
                  <a:fillRect l="-1663" b="-6098"/>
                </a:stretch>
              </a:blipFill>
            </p:spPr>
            <p:txBody>
              <a:bodyPr/>
              <a:lstStyle/>
              <a:p>
                <a:r>
                  <a:rPr lang="en-GB">
                    <a:noFill/>
                  </a:rPr>
                  <a:t> </a:t>
                </a:r>
              </a:p>
            </p:txBody>
          </p:sp>
        </mc:Fallback>
      </mc:AlternateContent>
      <p:grpSp>
        <p:nvGrpSpPr>
          <p:cNvPr id="19" name="Grupo 18"/>
          <p:cNvGrpSpPr/>
          <p:nvPr/>
        </p:nvGrpSpPr>
        <p:grpSpPr>
          <a:xfrm>
            <a:off x="1387373" y="1728534"/>
            <a:ext cx="6369254" cy="1675499"/>
            <a:chOff x="1387373" y="1728534"/>
            <a:chExt cx="6369254" cy="1675499"/>
          </a:xfrm>
        </p:grpSpPr>
        <p:pic>
          <p:nvPicPr>
            <p:cNvPr id="20" name="Imagen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373" y="1728534"/>
              <a:ext cx="6369254" cy="1363575"/>
            </a:xfrm>
            <a:prstGeom prst="rect">
              <a:avLst/>
            </a:prstGeom>
          </p:spPr>
        </p:pic>
        <p:sp>
          <p:nvSpPr>
            <p:cNvPr id="21" name="CuadroTexto 20"/>
            <p:cNvSpPr txBox="1"/>
            <p:nvPr/>
          </p:nvSpPr>
          <p:spPr>
            <a:xfrm>
              <a:off x="2699792" y="3096256"/>
              <a:ext cx="3744416"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Stall process in thick airfoils (Meseguer, 2004)</a:t>
              </a:r>
              <a:endParaRPr lang="en-GB" sz="1400" i="1" dirty="0">
                <a:solidFill>
                  <a:schemeClr val="bg1">
                    <a:lumMod val="50000"/>
                  </a:schemeClr>
                </a:solidFill>
                <a:latin typeface="LM Roman 12" panose="00000500000000000000" pitchFamily="50" charset="0"/>
              </a:endParaRPr>
            </a:p>
          </p:txBody>
        </p:sp>
      </p:grpSp>
      <p:grpSp>
        <p:nvGrpSpPr>
          <p:cNvPr id="33" name="Grupo 32"/>
          <p:cNvGrpSpPr/>
          <p:nvPr/>
        </p:nvGrpSpPr>
        <p:grpSpPr>
          <a:xfrm>
            <a:off x="6228184" y="260648"/>
            <a:ext cx="2402574" cy="395921"/>
            <a:chOff x="6228184" y="260648"/>
            <a:chExt cx="2402574" cy="395921"/>
          </a:xfrm>
        </p:grpSpPr>
        <p:pic>
          <p:nvPicPr>
            <p:cNvPr id="34" name="Imagen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5" name="Imagen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36" name="Imagen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37" name="Imagen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38" name="Imagen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837386851"/>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4"/>
                                        </p:tgtEl>
                                      </p:cBhvr>
                                    </p:animEffect>
                                    <p:set>
                                      <p:cBhvr>
                                        <p:cTn id="15" dur="1" fill="hold">
                                          <p:stCondLst>
                                            <p:cond delay="499"/>
                                          </p:stCondLst>
                                        </p:cTn>
                                        <p:tgtEl>
                                          <p:spTgt spid="5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3"/>
                                        </p:tgtEl>
                                      </p:cBhvr>
                                    </p:animEffect>
                                    <p:set>
                                      <p:cBhvr>
                                        <p:cTn id="18" dur="1" fill="hold">
                                          <p:stCondLst>
                                            <p:cond delay="499"/>
                                          </p:stCondLst>
                                        </p:cTn>
                                        <p:tgtEl>
                                          <p:spTgt spid="9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Meshing the NACA 4421 Airfoil</a:t>
            </a:r>
            <a:endParaRPr lang="en-GB" b="1" dirty="0"/>
          </a:p>
        </p:txBody>
      </p:sp>
      <p:pic>
        <p:nvPicPr>
          <p:cNvPr id="4" name="Imagen 3"/>
          <p:cNvPicPr>
            <a:picLocks noChangeAspect="1"/>
          </p:cNvPicPr>
          <p:nvPr/>
        </p:nvPicPr>
        <p:blipFill>
          <a:blip r:embed="rId3"/>
          <a:stretch>
            <a:fillRect/>
          </a:stretch>
        </p:blipFill>
        <p:spPr>
          <a:xfrm>
            <a:off x="302840" y="3872588"/>
            <a:ext cx="4226764" cy="1887299"/>
          </a:xfrm>
          <a:prstGeom prst="rect">
            <a:avLst/>
          </a:prstGeom>
        </p:spPr>
      </p:pic>
      <p:sp>
        <p:nvSpPr>
          <p:cNvPr id="54" name="CuadroTexto 53"/>
          <p:cNvSpPr txBox="1"/>
          <p:nvPr/>
        </p:nvSpPr>
        <p:spPr>
          <a:xfrm>
            <a:off x="1412918" y="5787632"/>
            <a:ext cx="2006608"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Mesh around the airfoil</a:t>
            </a:r>
            <a:endParaRPr lang="en-GB" sz="1400" i="1" dirty="0">
              <a:solidFill>
                <a:schemeClr val="bg1">
                  <a:lumMod val="50000"/>
                </a:schemeClr>
              </a:solidFill>
              <a:latin typeface="LM Roman 12" panose="00000500000000000000" pitchFamily="50" charset="0"/>
            </a:endParaRPr>
          </a:p>
        </p:txBody>
      </p:sp>
      <p:grpSp>
        <p:nvGrpSpPr>
          <p:cNvPr id="56" name="Grupo 55"/>
          <p:cNvGrpSpPr/>
          <p:nvPr/>
        </p:nvGrpSpPr>
        <p:grpSpPr>
          <a:xfrm>
            <a:off x="1259632" y="1988840"/>
            <a:ext cx="3744416" cy="2531820"/>
            <a:chOff x="1403648" y="2265332"/>
            <a:chExt cx="3744416" cy="2531820"/>
          </a:xfrm>
        </p:grpSpPr>
        <p:grpSp>
          <p:nvGrpSpPr>
            <p:cNvPr id="53" name="Grupo 52"/>
            <p:cNvGrpSpPr/>
            <p:nvPr/>
          </p:nvGrpSpPr>
          <p:grpSpPr>
            <a:xfrm>
              <a:off x="1403648" y="2708920"/>
              <a:ext cx="3672408" cy="2088232"/>
              <a:chOff x="1403648" y="2708920"/>
              <a:chExt cx="3672408" cy="2088232"/>
            </a:xfrm>
          </p:grpSpPr>
          <p:sp>
            <p:nvSpPr>
              <p:cNvPr id="10" name="Rectángulo 9"/>
              <p:cNvSpPr/>
              <p:nvPr/>
            </p:nvSpPr>
            <p:spPr>
              <a:xfrm>
                <a:off x="1403648" y="4653136"/>
                <a:ext cx="590283" cy="1440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2126468" y="2708920"/>
                <a:ext cx="2949588" cy="876773"/>
              </a:xfrm>
              <a:prstGeom prst="rect">
                <a:avLst/>
              </a:prstGeom>
              <a:blipFill dpi="0" rotWithShape="1">
                <a:blip r:embed="rId4">
                  <a:extLst>
                    <a:ext uri="{28A0092B-C50C-407E-A947-70E740481C1C}">
                      <a14:useLocalDpi xmlns:a14="http://schemas.microsoft.com/office/drawing/2010/main" val="0"/>
                    </a:ext>
                  </a:extLst>
                </a:blip>
                <a:srcRect/>
                <a:stretch>
                  <a:fillRect t="-49277" b="1"/>
                </a:stretch>
              </a:bli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de flecha 39"/>
              <p:cNvCxnSpPr>
                <a:stCxn id="10" idx="0"/>
              </p:cNvCxnSpPr>
              <p:nvPr/>
            </p:nvCxnSpPr>
            <p:spPr>
              <a:xfrm flipV="1">
                <a:off x="1698790" y="3585693"/>
                <a:ext cx="427678" cy="106744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5" name="CuadroTexto 54"/>
                <p:cNvSpPr txBox="1"/>
                <p:nvPr/>
              </p:nvSpPr>
              <p:spPr>
                <a:xfrm>
                  <a:off x="2267744" y="2265332"/>
                  <a:ext cx="2880320" cy="369332"/>
                </a:xfrm>
                <a:prstGeom prst="rect">
                  <a:avLst/>
                </a:prstGeom>
                <a:noFill/>
              </p:spPr>
              <p:txBody>
                <a:bodyPr wrap="square" rtlCol="0">
                  <a:spAutoFit/>
                </a:bodyPr>
                <a:lstStyle/>
                <a:p>
                  <a:r>
                    <a:rPr lang="en-GB" dirty="0" smtClean="0">
                      <a:latin typeface="LM Roman 12" panose="00000500000000000000" pitchFamily="50" charset="0"/>
                    </a:rPr>
                    <a:t>First cell height: </a:t>
                  </a:r>
                  <a14:m>
                    <m:oMath xmlns:m="http://schemas.openxmlformats.org/officeDocument/2006/math">
                      <m:sSup>
                        <m:sSupPr>
                          <m:ctrlPr>
                            <a:rPr lang="es-ES" b="0" i="1" smtClean="0">
                              <a:latin typeface="Cambria Math"/>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r>
                        <a:rPr lang="es-ES" b="0" i="1" smtClean="0">
                          <a:latin typeface="Cambria Math" panose="02040503050406030204" pitchFamily="18" charset="0"/>
                          <a:ea typeface="Cambria Math" panose="02040503050406030204" pitchFamily="18" charset="0"/>
                        </a:rPr>
                        <m:t>≈2.2</m:t>
                      </m:r>
                    </m:oMath>
                  </a14:m>
                  <a:endParaRPr lang="en-GB" dirty="0">
                    <a:latin typeface="LM Roman 12" panose="00000500000000000000" pitchFamily="50" charset="0"/>
                  </a:endParaRPr>
                </a:p>
              </p:txBody>
            </p:sp>
          </mc:Choice>
          <mc:Fallback xmlns="">
            <p:sp>
              <p:nvSpPr>
                <p:cNvPr id="55" name="CuadroTexto 54"/>
                <p:cNvSpPr txBox="1">
                  <a:spLocks noRot="1" noChangeAspect="1" noMove="1" noResize="1" noEditPoints="1" noAdjustHandles="1" noChangeArrowheads="1" noChangeShapeType="1" noTextEdit="1"/>
                </p:cNvSpPr>
                <p:nvPr/>
              </p:nvSpPr>
              <p:spPr>
                <a:xfrm>
                  <a:off x="2267744" y="2265332"/>
                  <a:ext cx="2880320" cy="369332"/>
                </a:xfrm>
                <a:prstGeom prst="rect">
                  <a:avLst/>
                </a:prstGeom>
                <a:blipFill rotWithShape="0">
                  <a:blip r:embed="rId5"/>
                  <a:stretch>
                    <a:fillRect l="-1691" t="-8197" b="-24590"/>
                  </a:stretch>
                </a:blipFill>
              </p:spPr>
              <p:txBody>
                <a:bodyPr/>
                <a:lstStyle/>
                <a:p>
                  <a:r>
                    <a:rPr lang="en-GB">
                      <a:noFill/>
                    </a:rPr>
                    <a:t> </a:t>
                  </a:r>
                </a:p>
              </p:txBody>
            </p:sp>
          </mc:Fallback>
        </mc:AlternateContent>
      </p:grpSp>
      <p:grpSp>
        <p:nvGrpSpPr>
          <p:cNvPr id="24" name="Grupo 23"/>
          <p:cNvGrpSpPr/>
          <p:nvPr/>
        </p:nvGrpSpPr>
        <p:grpSpPr>
          <a:xfrm>
            <a:off x="6228184" y="260648"/>
            <a:ext cx="2402574" cy="395921"/>
            <a:chOff x="6228184" y="260648"/>
            <a:chExt cx="2402574" cy="395921"/>
          </a:xfrm>
        </p:grpSpPr>
        <p:pic>
          <p:nvPicPr>
            <p:cNvPr id="25" name="Imagen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26" name="Imagen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7" name="Imagen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8" name="Imagen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9" name="Imagen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grpSp>
        <p:nvGrpSpPr>
          <p:cNvPr id="7" name="Grupo 6"/>
          <p:cNvGrpSpPr/>
          <p:nvPr/>
        </p:nvGrpSpPr>
        <p:grpSpPr>
          <a:xfrm>
            <a:off x="5007944" y="1792574"/>
            <a:ext cx="3833042" cy="4047915"/>
            <a:chOff x="5007944" y="1792574"/>
            <a:chExt cx="3833042" cy="4047915"/>
          </a:xfrm>
        </p:grpSpPr>
        <p:sp>
          <p:nvSpPr>
            <p:cNvPr id="17" name="CuadroTexto 16"/>
            <p:cNvSpPr txBox="1"/>
            <p:nvPr/>
          </p:nvSpPr>
          <p:spPr>
            <a:xfrm>
              <a:off x="5921161" y="5532712"/>
              <a:ext cx="2006608"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Mesh in the fluid field</a:t>
              </a:r>
              <a:endParaRPr lang="en-GB" sz="1400" i="1" dirty="0">
                <a:solidFill>
                  <a:schemeClr val="bg1">
                    <a:lumMod val="50000"/>
                  </a:schemeClr>
                </a:solidFill>
                <a:latin typeface="LM Roman 12" panose="00000500000000000000" pitchFamily="50" charset="0"/>
              </a:endParaRPr>
            </a:p>
          </p:txBody>
        </p:sp>
        <p:pic>
          <p:nvPicPr>
            <p:cNvPr id="6" name="Imagen 5"/>
            <p:cNvPicPr>
              <a:picLocks noChangeAspect="1"/>
            </p:cNvPicPr>
            <p:nvPr/>
          </p:nvPicPr>
          <p:blipFill>
            <a:blip r:embed="rId11"/>
            <a:stretch>
              <a:fillRect/>
            </a:stretch>
          </p:blipFill>
          <p:spPr>
            <a:xfrm>
              <a:off x="5007944" y="1792574"/>
              <a:ext cx="3833042" cy="3586237"/>
            </a:xfrm>
            <a:prstGeom prst="rect">
              <a:avLst/>
            </a:prstGeom>
          </p:spPr>
        </p:pic>
      </p:grpSp>
    </p:spTree>
    <p:extLst>
      <p:ext uri="{BB962C8B-B14F-4D97-AF65-F5344CB8AC3E}">
        <p14:creationId xmlns:p14="http://schemas.microsoft.com/office/powerpoint/2010/main" val="3707948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Setting simulations parameters</a:t>
            </a:r>
            <a:endParaRPr lang="en-GB" b="1" dirty="0"/>
          </a:p>
        </p:txBody>
      </p:sp>
      <mc:AlternateContent xmlns:mc="http://schemas.openxmlformats.org/markup-compatibility/2006" xmlns:a14="http://schemas.microsoft.com/office/drawing/2010/main">
        <mc:Choice Requires="a14">
          <p:graphicFrame>
            <p:nvGraphicFramePr>
              <p:cNvPr id="13" name="Diagrama 12"/>
              <p:cNvGraphicFramePr/>
              <p:nvPr>
                <p:extLst>
                  <p:ext uri="{D42A27DB-BD31-4B8C-83A1-F6EECF244321}">
                    <p14:modId xmlns:p14="http://schemas.microsoft.com/office/powerpoint/2010/main" val="1050595673"/>
                  </p:ext>
                </p:extLst>
              </p:nvPr>
            </p:nvGraphicFramePr>
            <p:xfrm>
              <a:off x="573181" y="1772816"/>
              <a:ext cx="799763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3" name="Diagrama 12"/>
              <p:cNvGraphicFramePr/>
              <p:nvPr>
                <p:extLst>
                  <p:ext uri="{D42A27DB-BD31-4B8C-83A1-F6EECF244321}">
                    <p14:modId xmlns:p14="http://schemas.microsoft.com/office/powerpoint/2010/main" val="1050595673"/>
                  </p:ext>
                </p:extLst>
              </p:nvPr>
            </p:nvGraphicFramePr>
            <p:xfrm>
              <a:off x="573181" y="1772816"/>
              <a:ext cx="7997638" cy="187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grpSp>
        <p:nvGrpSpPr>
          <p:cNvPr id="16" name="Grupo 15"/>
          <p:cNvGrpSpPr/>
          <p:nvPr/>
        </p:nvGrpSpPr>
        <p:grpSpPr>
          <a:xfrm>
            <a:off x="6228184" y="260648"/>
            <a:ext cx="2402574" cy="395921"/>
            <a:chOff x="6228184" y="260648"/>
            <a:chExt cx="2402574" cy="395921"/>
          </a:xfrm>
        </p:grpSpPr>
        <p:pic>
          <p:nvPicPr>
            <p:cNvPr id="17" name="Imagen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18" name="Imagen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19" name="Imagen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0" name="Imagen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1" name="Imagen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mc:AlternateContent xmlns:mc="http://schemas.openxmlformats.org/markup-compatibility/2006" xmlns:a14="http://schemas.microsoft.com/office/drawing/2010/main">
        <mc:Choice Requires="a14">
          <p:graphicFrame>
            <p:nvGraphicFramePr>
              <p:cNvPr id="11" name="Diagrama 10"/>
              <p:cNvGraphicFramePr/>
              <p:nvPr>
                <p:extLst>
                  <p:ext uri="{D42A27DB-BD31-4B8C-83A1-F6EECF244321}">
                    <p14:modId xmlns:p14="http://schemas.microsoft.com/office/powerpoint/2010/main" val="3004781629"/>
                  </p:ext>
                </p:extLst>
              </p:nvPr>
            </p:nvGraphicFramePr>
            <p:xfrm>
              <a:off x="887871" y="4581128"/>
              <a:ext cx="7237881" cy="13119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mc:Choice>
        <mc:Fallback xmlns="">
          <p:graphicFrame>
            <p:nvGraphicFramePr>
              <p:cNvPr id="11" name="Diagrama 10"/>
              <p:cNvGraphicFramePr/>
              <p:nvPr>
                <p:extLst>
                  <p:ext uri="{D42A27DB-BD31-4B8C-83A1-F6EECF244321}">
                    <p14:modId xmlns:p14="http://schemas.microsoft.com/office/powerpoint/2010/main" val="3004781629"/>
                  </p:ext>
                </p:extLst>
              </p:nvPr>
            </p:nvGraphicFramePr>
            <p:xfrm>
              <a:off x="887871" y="4581128"/>
              <a:ext cx="7237881" cy="131192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mc:Fallback>
      </mc:AlternateContent>
      <p:sp>
        <p:nvSpPr>
          <p:cNvPr id="12" name="CuadroTexto 11"/>
          <p:cNvSpPr txBox="1"/>
          <p:nvPr/>
        </p:nvSpPr>
        <p:spPr>
          <a:xfrm>
            <a:off x="2731603" y="3573016"/>
            <a:ext cx="3680794"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Characteristic parameters of the simulations</a:t>
            </a:r>
            <a:endParaRPr lang="en-GB" sz="1400" i="1" dirty="0">
              <a:solidFill>
                <a:schemeClr val="bg1">
                  <a:lumMod val="50000"/>
                </a:schemeClr>
              </a:solidFill>
              <a:latin typeface="LM Roman 12" panose="00000500000000000000" pitchFamily="50" charset="0"/>
            </a:endParaRPr>
          </a:p>
        </p:txBody>
      </p:sp>
      <p:sp>
        <p:nvSpPr>
          <p:cNvPr id="14" name="CuadroTexto 13"/>
          <p:cNvSpPr txBox="1"/>
          <p:nvPr/>
        </p:nvSpPr>
        <p:spPr>
          <a:xfrm>
            <a:off x="3331059" y="5733257"/>
            <a:ext cx="2481882"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Solver used in the simulations</a:t>
            </a:r>
            <a:endParaRPr lang="en-GB" sz="1400" i="1" dirty="0">
              <a:solidFill>
                <a:schemeClr val="bg1">
                  <a:lumMod val="50000"/>
                </a:schemeClr>
              </a:solidFill>
              <a:latin typeface="LM Roman 12" panose="00000500000000000000" pitchFamily="50" charset="0"/>
            </a:endParaRPr>
          </a:p>
        </p:txBody>
      </p:sp>
    </p:spTree>
    <p:extLst>
      <p:ext uri="{BB962C8B-B14F-4D97-AF65-F5344CB8AC3E}">
        <p14:creationId xmlns:p14="http://schemas.microsoft.com/office/powerpoint/2010/main" val="1073495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693206" y="1429338"/>
            <a:ext cx="5757589" cy="4611695"/>
          </a:xfrm>
          <a:prstGeom prst="rect">
            <a:avLst/>
          </a:prstGeom>
        </p:spPr>
      </p:pic>
      <p:sp>
        <p:nvSpPr>
          <p:cNvPr id="2" name="Título 1"/>
          <p:cNvSpPr>
            <a:spLocks noGrp="1"/>
          </p:cNvSpPr>
          <p:nvPr>
            <p:ph type="title"/>
          </p:nvPr>
        </p:nvSpPr>
        <p:spPr/>
        <p:txBody>
          <a:bodyPr/>
          <a:lstStyle/>
          <a:p>
            <a:r>
              <a:rPr lang="en-GB" sz="3200" b="1" dirty="0" smtClean="0"/>
              <a:t>Evaluating mesh and parameters</a:t>
            </a:r>
            <a:endParaRPr lang="en-GB" b="1" dirty="0"/>
          </a:p>
        </p:txBody>
      </p:sp>
      <mc:AlternateContent xmlns:mc="http://schemas.openxmlformats.org/markup-compatibility/2006" xmlns:a14="http://schemas.microsoft.com/office/drawing/2010/main">
        <mc:Choice Requires="a14">
          <p:sp>
            <p:nvSpPr>
              <p:cNvPr id="12" name="CuadroTexto 11"/>
              <p:cNvSpPr txBox="1"/>
              <p:nvPr/>
            </p:nvSpPr>
            <p:spPr>
              <a:xfrm>
                <a:off x="3072148" y="5589240"/>
                <a:ext cx="2999704" cy="307777"/>
              </a:xfrm>
              <a:prstGeom prst="rect">
                <a:avLst/>
              </a:prstGeom>
              <a:noFill/>
            </p:spPr>
            <p:txBody>
              <a:bodyPr wrap="square" rtlCol="0">
                <a:spAutoFit/>
              </a:bodyPr>
              <a:lstStyle/>
              <a:p>
                <a:pPr algn="ctr"/>
                <a14:m>
                  <m:oMath xmlns:m="http://schemas.openxmlformats.org/officeDocument/2006/math">
                    <m:sSub>
                      <m:sSubPr>
                        <m:ctrlPr>
                          <a:rPr lang="es-ES" sz="1400" b="0" i="1" smtClean="0">
                            <a:solidFill>
                              <a:schemeClr val="bg1">
                                <a:lumMod val="50000"/>
                              </a:schemeClr>
                            </a:solidFill>
                            <a:latin typeface="Cambria Math"/>
                          </a:rPr>
                        </m:ctrlPr>
                      </m:sSubPr>
                      <m:e>
                        <m:r>
                          <a:rPr lang="es-ES" sz="1400" b="0" i="1" smtClean="0">
                            <a:solidFill>
                              <a:schemeClr val="bg1">
                                <a:lumMod val="50000"/>
                              </a:schemeClr>
                            </a:solidFill>
                            <a:latin typeface="Cambria Math" panose="02040503050406030204" pitchFamily="18" charset="0"/>
                          </a:rPr>
                          <m:t>𝐶</m:t>
                        </m:r>
                      </m:e>
                      <m:sub>
                        <m:r>
                          <a:rPr lang="es-ES" sz="1400" b="0" i="1" smtClean="0">
                            <a:solidFill>
                              <a:schemeClr val="bg1">
                                <a:lumMod val="50000"/>
                              </a:schemeClr>
                            </a:solidFill>
                            <a:latin typeface="Cambria Math" panose="02040503050406030204" pitchFamily="18" charset="0"/>
                          </a:rPr>
                          <m:t>𝑙</m:t>
                        </m:r>
                      </m:sub>
                    </m:sSub>
                    <m:r>
                      <a:rPr lang="es-ES" sz="1400" b="0" i="1" smtClean="0">
                        <a:solidFill>
                          <a:schemeClr val="bg1">
                            <a:lumMod val="50000"/>
                          </a:schemeClr>
                        </a:solidFill>
                        <a:latin typeface="Cambria Math" panose="02040503050406030204" pitchFamily="18" charset="0"/>
                      </a:rPr>
                      <m:t>−</m:t>
                    </m:r>
                    <m:r>
                      <a:rPr lang="es-ES" sz="1400" b="0" i="1" smtClean="0">
                        <a:solidFill>
                          <a:schemeClr val="bg1">
                            <a:lumMod val="50000"/>
                          </a:schemeClr>
                        </a:solidFill>
                        <a:latin typeface="Cambria Math" panose="02040503050406030204" pitchFamily="18" charset="0"/>
                      </a:rPr>
                      <m:t>𝛼</m:t>
                    </m:r>
                  </m:oMath>
                </a14:m>
                <a:r>
                  <a:rPr lang="en-GB" sz="1400" i="1" dirty="0" smtClean="0">
                    <a:solidFill>
                      <a:schemeClr val="bg1">
                        <a:lumMod val="50000"/>
                      </a:schemeClr>
                    </a:solidFill>
                    <a:latin typeface="LM Roman 12" panose="00000500000000000000" pitchFamily="50" charset="0"/>
                  </a:rPr>
                  <a:t> curve of NACA 4421 airfoil</a:t>
                </a:r>
                <a:endParaRPr lang="en-GB" sz="1400" i="1" dirty="0">
                  <a:solidFill>
                    <a:schemeClr val="bg1">
                      <a:lumMod val="50000"/>
                    </a:schemeClr>
                  </a:solidFill>
                  <a:latin typeface="LM Roman 12" panose="00000500000000000000" pitchFamily="50" charset="0"/>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3072148" y="5589240"/>
                <a:ext cx="2999704" cy="307777"/>
              </a:xfrm>
              <a:prstGeom prst="rect">
                <a:avLst/>
              </a:prstGeom>
              <a:blipFill rotWithShape="0">
                <a:blip r:embed="rId4"/>
                <a:stretch>
                  <a:fillRect t="-4000" b="-20000"/>
                </a:stretch>
              </a:blipFill>
            </p:spPr>
            <p:txBody>
              <a:bodyPr/>
              <a:lstStyle/>
              <a:p>
                <a:r>
                  <a:rPr lang="en-GB">
                    <a:noFill/>
                  </a:rPr>
                  <a:t> </a:t>
                </a:r>
              </a:p>
            </p:txBody>
          </p:sp>
        </mc:Fallback>
      </mc:AlternateContent>
      <p:grpSp>
        <p:nvGrpSpPr>
          <p:cNvPr id="17" name="Grupo 16"/>
          <p:cNvGrpSpPr/>
          <p:nvPr/>
        </p:nvGrpSpPr>
        <p:grpSpPr>
          <a:xfrm>
            <a:off x="6228184" y="260648"/>
            <a:ext cx="2402574" cy="395921"/>
            <a:chOff x="6228184" y="260648"/>
            <a:chExt cx="2402574" cy="395921"/>
          </a:xfrm>
        </p:grpSpPr>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0" name="Imagen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1" name="Imagen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2" name="Imagen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2771371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84785"/>
            <a:ext cx="8229600" cy="1080120"/>
          </a:xfrm>
        </p:spPr>
        <p:txBody>
          <a:bodyPr/>
          <a:lstStyle/>
          <a:p>
            <a:r>
              <a:rPr lang="en-GB" sz="2000" dirty="0" smtClean="0"/>
              <a:t>ZNMF can be simulated using boundary conditions</a:t>
            </a:r>
          </a:p>
          <a:p>
            <a:pPr lvl="1"/>
            <a:r>
              <a:rPr lang="en-GB" sz="1600" dirty="0" smtClean="0"/>
              <a:t>Sinusoidal function, without offset (no mass addition)</a:t>
            </a:r>
          </a:p>
          <a:p>
            <a:pPr lvl="1"/>
            <a:r>
              <a:rPr lang="en-GB" sz="1600" dirty="0" smtClean="0"/>
              <a:t>Velocity perpendicular to the surface, with a characteristic frequency</a:t>
            </a:r>
          </a:p>
        </p:txBody>
      </p:sp>
      <p:sp>
        <p:nvSpPr>
          <p:cNvPr id="4" name="Título 1"/>
          <p:cNvSpPr>
            <a:spLocks noGrp="1"/>
          </p:cNvSpPr>
          <p:nvPr>
            <p:ph type="title"/>
          </p:nvPr>
        </p:nvSpPr>
        <p:spPr>
          <a:xfrm>
            <a:off x="446856" y="764704"/>
            <a:ext cx="8229600" cy="720080"/>
          </a:xfrm>
        </p:spPr>
        <p:txBody>
          <a:bodyPr/>
          <a:lstStyle/>
          <a:p>
            <a:r>
              <a:rPr lang="en-GB" sz="3200" b="1" dirty="0" smtClean="0"/>
              <a:t>Setting the ZNMF</a:t>
            </a:r>
            <a:endParaRPr lang="en-GB" b="1" dirty="0"/>
          </a:p>
        </p:txBody>
      </p:sp>
      <mc:AlternateContent xmlns:mc="http://schemas.openxmlformats.org/markup-compatibility/2006" xmlns:a14="http://schemas.microsoft.com/office/drawing/2010/main">
        <mc:Choice Requires="a14">
          <p:graphicFrame>
            <p:nvGraphicFramePr>
              <p:cNvPr id="11" name="Diagrama 10"/>
              <p:cNvGraphicFramePr/>
              <p:nvPr>
                <p:extLst>
                  <p:ext uri="{D42A27DB-BD31-4B8C-83A1-F6EECF244321}">
                    <p14:modId xmlns:p14="http://schemas.microsoft.com/office/powerpoint/2010/main" val="1819394707"/>
                  </p:ext>
                </p:extLst>
              </p:nvPr>
            </p:nvGraphicFramePr>
            <p:xfrm>
              <a:off x="714102" y="4797152"/>
              <a:ext cx="7916656" cy="1016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1" name="Diagrama 10"/>
              <p:cNvGraphicFramePr/>
              <p:nvPr>
                <p:extLst>
                  <p:ext uri="{D42A27DB-BD31-4B8C-83A1-F6EECF244321}">
                    <p14:modId xmlns:p14="http://schemas.microsoft.com/office/powerpoint/2010/main" val="1819394707"/>
                  </p:ext>
                </p:extLst>
              </p:nvPr>
            </p:nvGraphicFramePr>
            <p:xfrm>
              <a:off x="714102" y="4797152"/>
              <a:ext cx="7916656" cy="1016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2" name="Imagen 1"/>
          <p:cNvPicPr>
            <a:picLocks noChangeAspect="1"/>
          </p:cNvPicPr>
          <p:nvPr/>
        </p:nvPicPr>
        <p:blipFill>
          <a:blip r:embed="rId12"/>
          <a:stretch>
            <a:fillRect/>
          </a:stretch>
        </p:blipFill>
        <p:spPr>
          <a:xfrm>
            <a:off x="2988994" y="2780928"/>
            <a:ext cx="3166012" cy="1640078"/>
          </a:xfrm>
          <a:prstGeom prst="rect">
            <a:avLst/>
          </a:prstGeom>
        </p:spPr>
      </p:pic>
      <p:grpSp>
        <p:nvGrpSpPr>
          <p:cNvPr id="32" name="Grupo 31"/>
          <p:cNvGrpSpPr/>
          <p:nvPr/>
        </p:nvGrpSpPr>
        <p:grpSpPr>
          <a:xfrm>
            <a:off x="6228184" y="260648"/>
            <a:ext cx="2402574" cy="395921"/>
            <a:chOff x="6228184" y="260648"/>
            <a:chExt cx="2402574" cy="395921"/>
          </a:xfrm>
        </p:grpSpPr>
        <p:pic>
          <p:nvPicPr>
            <p:cNvPr id="33" name="Imagen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4" name="Imagen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35" name="Imagen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36" name="Imagen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37" name="Imagen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2207593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Setting the ZNMF</a:t>
            </a:r>
            <a:endParaRPr lang="en-GB" b="1" dirty="0"/>
          </a:p>
        </p:txBody>
      </p:sp>
      <mc:AlternateContent xmlns:mc="http://schemas.openxmlformats.org/markup-compatibility/2006" xmlns:a14="http://schemas.microsoft.com/office/drawing/2010/main">
        <mc:Choice Requires="a14">
          <p:sp>
            <p:nvSpPr>
              <p:cNvPr id="12" name="CuadroTexto 11"/>
              <p:cNvSpPr txBox="1"/>
              <p:nvPr/>
            </p:nvSpPr>
            <p:spPr>
              <a:xfrm>
                <a:off x="648115" y="5539274"/>
                <a:ext cx="2999704" cy="307777"/>
              </a:xfrm>
              <a:prstGeom prst="rect">
                <a:avLst/>
              </a:prstGeom>
              <a:noFill/>
            </p:spPr>
            <p:txBody>
              <a:bodyPr wrap="square" rtlCol="0">
                <a:spAutoFit/>
              </a:bodyPr>
              <a:lstStyle/>
              <a:p>
                <a:pPr algn="ctr"/>
                <a14:m>
                  <m:oMath xmlns:m="http://schemas.openxmlformats.org/officeDocument/2006/math">
                    <m:sSub>
                      <m:sSubPr>
                        <m:ctrlPr>
                          <a:rPr lang="es-ES" sz="1400" b="0" i="1" smtClean="0">
                            <a:solidFill>
                              <a:schemeClr val="bg1">
                                <a:lumMod val="50000"/>
                              </a:schemeClr>
                            </a:solidFill>
                            <a:latin typeface="Cambria Math"/>
                          </a:rPr>
                        </m:ctrlPr>
                      </m:sSubPr>
                      <m:e>
                        <m:r>
                          <a:rPr lang="es-ES" sz="1400" b="0" i="1" smtClean="0">
                            <a:solidFill>
                              <a:schemeClr val="bg1">
                                <a:lumMod val="50000"/>
                              </a:schemeClr>
                            </a:solidFill>
                            <a:latin typeface="Cambria Math" panose="02040503050406030204" pitchFamily="18" charset="0"/>
                          </a:rPr>
                          <m:t>𝐶</m:t>
                        </m:r>
                      </m:e>
                      <m:sub>
                        <m:r>
                          <a:rPr lang="es-ES" sz="1400" b="0" i="1" smtClean="0">
                            <a:solidFill>
                              <a:schemeClr val="bg1">
                                <a:lumMod val="50000"/>
                              </a:schemeClr>
                            </a:solidFill>
                            <a:latin typeface="Cambria Math" panose="02040503050406030204" pitchFamily="18" charset="0"/>
                          </a:rPr>
                          <m:t>𝑙</m:t>
                        </m:r>
                      </m:sub>
                    </m:sSub>
                    <m:r>
                      <a:rPr lang="es-ES" sz="1400" b="0" i="1" smtClean="0">
                        <a:solidFill>
                          <a:schemeClr val="bg1">
                            <a:lumMod val="50000"/>
                          </a:schemeClr>
                        </a:solidFill>
                        <a:latin typeface="Cambria Math" panose="02040503050406030204" pitchFamily="18" charset="0"/>
                      </a:rPr>
                      <m:t>−</m:t>
                    </m:r>
                    <m:r>
                      <a:rPr lang="es-ES" sz="1400" b="0" i="1" smtClean="0">
                        <a:solidFill>
                          <a:schemeClr val="bg1">
                            <a:lumMod val="50000"/>
                          </a:schemeClr>
                        </a:solidFill>
                        <a:latin typeface="Cambria Math" panose="02040503050406030204" pitchFamily="18" charset="0"/>
                      </a:rPr>
                      <m:t>𝛼</m:t>
                    </m:r>
                  </m:oMath>
                </a14:m>
                <a:r>
                  <a:rPr lang="en-GB" sz="1400" i="1" dirty="0" smtClean="0">
                    <a:solidFill>
                      <a:schemeClr val="bg1">
                        <a:lumMod val="50000"/>
                      </a:schemeClr>
                    </a:solidFill>
                    <a:latin typeface="LM Roman 12" panose="00000500000000000000" pitchFamily="50" charset="0"/>
                  </a:rPr>
                  <a:t> curve of NACA 4421 airfoil</a:t>
                </a:r>
                <a:endParaRPr lang="en-GB" sz="1400" i="1" dirty="0">
                  <a:solidFill>
                    <a:schemeClr val="bg1">
                      <a:lumMod val="50000"/>
                    </a:schemeClr>
                  </a:solidFill>
                  <a:latin typeface="LM Roman 12" panose="00000500000000000000" pitchFamily="50" charset="0"/>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648115" y="5539274"/>
                <a:ext cx="2999704" cy="307777"/>
              </a:xfrm>
              <a:prstGeom prst="rect">
                <a:avLst/>
              </a:prstGeom>
              <a:blipFill rotWithShape="0">
                <a:blip r:embed="rId3"/>
                <a:stretch>
                  <a:fillRect t="-4000" b="-20000"/>
                </a:stretch>
              </a:blipFill>
            </p:spPr>
            <p:txBody>
              <a:bodyPr/>
              <a:lstStyle/>
              <a:p>
                <a:r>
                  <a:rPr lang="en-GB">
                    <a:noFill/>
                  </a:rPr>
                  <a:t> </a:t>
                </a:r>
              </a:p>
            </p:txBody>
          </p:sp>
        </mc:Fallback>
      </mc:AlternateContent>
      <p:grpSp>
        <p:nvGrpSpPr>
          <p:cNvPr id="17" name="Grupo 16"/>
          <p:cNvGrpSpPr/>
          <p:nvPr/>
        </p:nvGrpSpPr>
        <p:grpSpPr>
          <a:xfrm>
            <a:off x="6228184" y="260648"/>
            <a:ext cx="2402574" cy="395921"/>
            <a:chOff x="6228184" y="260648"/>
            <a:chExt cx="2402574" cy="395921"/>
          </a:xfrm>
        </p:grpSpPr>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1" name="Imagen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
        <p:nvSpPr>
          <p:cNvPr id="23" name="CuadroTexto 22"/>
          <p:cNvSpPr txBox="1"/>
          <p:nvPr/>
        </p:nvSpPr>
        <p:spPr>
          <a:xfrm>
            <a:off x="4804961" y="5539274"/>
            <a:ext cx="3609643"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Lift coefficient value in dynamic simulations</a:t>
            </a:r>
            <a:endParaRPr lang="en-GB" sz="1400" i="1" dirty="0">
              <a:solidFill>
                <a:schemeClr val="bg1">
                  <a:lumMod val="50000"/>
                </a:schemeClr>
              </a:solidFill>
              <a:latin typeface="LM Roman 12" panose="00000500000000000000" pitchFamily="50" charset="0"/>
            </a:endParaRPr>
          </a:p>
        </p:txBody>
      </p:sp>
      <p:sp>
        <p:nvSpPr>
          <p:cNvPr id="7" name="CuadroTexto 6"/>
          <p:cNvSpPr txBox="1"/>
          <p:nvPr/>
        </p:nvSpPr>
        <p:spPr>
          <a:xfrm>
            <a:off x="877483" y="1772816"/>
            <a:ext cx="2540968" cy="369332"/>
          </a:xfrm>
          <a:prstGeom prst="rect">
            <a:avLst/>
          </a:prstGeom>
          <a:noFill/>
        </p:spPr>
        <p:txBody>
          <a:bodyPr wrap="square" rtlCol="0">
            <a:spAutoFit/>
          </a:bodyPr>
          <a:lstStyle/>
          <a:p>
            <a:r>
              <a:rPr lang="en-GB" b="1" dirty="0" smtClean="0">
                <a:latin typeface="LM Roman 12" panose="00000500000000000000" pitchFamily="50" charset="0"/>
              </a:rPr>
              <a:t>STATIC Simulations</a:t>
            </a:r>
            <a:endParaRPr lang="en-GB" b="1" dirty="0">
              <a:latin typeface="LM Roman 12" panose="00000500000000000000" pitchFamily="50" charset="0"/>
            </a:endParaRPr>
          </a:p>
        </p:txBody>
      </p:sp>
      <p:sp>
        <p:nvSpPr>
          <p:cNvPr id="24" name="CuadroTexto 23"/>
          <p:cNvSpPr txBox="1"/>
          <p:nvPr/>
        </p:nvSpPr>
        <p:spPr>
          <a:xfrm>
            <a:off x="5154852" y="1772816"/>
            <a:ext cx="2909860" cy="369332"/>
          </a:xfrm>
          <a:prstGeom prst="rect">
            <a:avLst/>
          </a:prstGeom>
          <a:noFill/>
        </p:spPr>
        <p:txBody>
          <a:bodyPr wrap="square" rtlCol="0">
            <a:spAutoFit/>
          </a:bodyPr>
          <a:lstStyle/>
          <a:p>
            <a:r>
              <a:rPr lang="en-GB" b="1" dirty="0" smtClean="0">
                <a:latin typeface="LM Roman 12" panose="00000500000000000000" pitchFamily="50" charset="0"/>
              </a:rPr>
              <a:t>DYNAMIC Simulations</a:t>
            </a:r>
            <a:endParaRPr lang="en-GB" b="1" dirty="0">
              <a:latin typeface="LM Roman 12" panose="00000500000000000000" pitchFamily="50" charset="0"/>
            </a:endParaRPr>
          </a:p>
        </p:txBody>
      </p:sp>
      <p:pic>
        <p:nvPicPr>
          <p:cNvPr id="25" name="Imagen 24"/>
          <p:cNvPicPr>
            <a:picLocks noChangeAspect="1"/>
          </p:cNvPicPr>
          <p:nvPr/>
        </p:nvPicPr>
        <p:blipFill>
          <a:blip r:embed="rId9"/>
          <a:stretch>
            <a:fillRect/>
          </a:stretch>
        </p:blipFill>
        <p:spPr>
          <a:xfrm>
            <a:off x="131795" y="2344592"/>
            <a:ext cx="4032344" cy="3229814"/>
          </a:xfrm>
          <a:prstGeom prst="rect">
            <a:avLst/>
          </a:prstGeom>
        </p:spPr>
      </p:pic>
      <p:pic>
        <p:nvPicPr>
          <p:cNvPr id="8" name="Imagen 7"/>
          <p:cNvPicPr>
            <a:picLocks noChangeAspect="1"/>
          </p:cNvPicPr>
          <p:nvPr/>
        </p:nvPicPr>
        <p:blipFill>
          <a:blip r:embed="rId10"/>
          <a:stretch>
            <a:fillRect/>
          </a:stretch>
        </p:blipFill>
        <p:spPr>
          <a:xfrm>
            <a:off x="4317487" y="2474994"/>
            <a:ext cx="4584589" cy="2969009"/>
          </a:xfrm>
          <a:prstGeom prst="rect">
            <a:avLst/>
          </a:prstGeom>
        </p:spPr>
      </p:pic>
    </p:spTree>
    <p:extLst>
      <p:ext uri="{BB962C8B-B14F-4D97-AF65-F5344CB8AC3E}">
        <p14:creationId xmlns:p14="http://schemas.microsoft.com/office/powerpoint/2010/main" val="2569063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46856" y="764704"/>
            <a:ext cx="8229600" cy="720080"/>
          </a:xfrm>
        </p:spPr>
        <p:txBody>
          <a:bodyPr/>
          <a:lstStyle/>
          <a:p>
            <a:r>
              <a:rPr lang="en-GB" sz="3200" b="1" dirty="0" smtClean="0"/>
              <a:t>Setting the ZNMF</a:t>
            </a:r>
            <a:endParaRPr lang="en-GB" b="1" dirty="0"/>
          </a:p>
        </p:txBody>
      </p:sp>
      <p:grpSp>
        <p:nvGrpSpPr>
          <p:cNvPr id="32" name="Grupo 31"/>
          <p:cNvGrpSpPr/>
          <p:nvPr/>
        </p:nvGrpSpPr>
        <p:grpSpPr>
          <a:xfrm>
            <a:off x="6228184" y="260648"/>
            <a:ext cx="2402574" cy="395921"/>
            <a:chOff x="6228184" y="260648"/>
            <a:chExt cx="2402574" cy="395921"/>
          </a:xfrm>
        </p:grpSpPr>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35" name="Imagen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36" name="Imagen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37" name="Imagen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6" name="Imagen 5"/>
          <p:cNvPicPr>
            <a:picLocks noChangeAspect="1"/>
          </p:cNvPicPr>
          <p:nvPr/>
        </p:nvPicPr>
        <p:blipFill>
          <a:blip r:embed="rId8"/>
          <a:stretch>
            <a:fillRect/>
          </a:stretch>
        </p:blipFill>
        <p:spPr>
          <a:xfrm>
            <a:off x="455220" y="2411990"/>
            <a:ext cx="4207835" cy="2529178"/>
          </a:xfrm>
          <a:prstGeom prst="rect">
            <a:avLst/>
          </a:prstGeom>
        </p:spPr>
      </p:pic>
      <mc:AlternateContent xmlns:mc="http://schemas.openxmlformats.org/markup-compatibility/2006" xmlns:a14="http://schemas.microsoft.com/office/drawing/2010/main">
        <mc:Choice Requires="a14">
          <p:sp>
            <p:nvSpPr>
              <p:cNvPr id="7" name="CuadroTexto 6"/>
              <p:cNvSpPr txBox="1"/>
              <p:nvPr/>
            </p:nvSpPr>
            <p:spPr>
              <a:xfrm>
                <a:off x="1916237" y="5517145"/>
                <a:ext cx="1285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𝒇</m:t>
                      </m:r>
                      <m:r>
                        <a:rPr lang="es-ES" b="1" i="1" smtClean="0">
                          <a:latin typeface="Cambria Math" panose="02040503050406030204" pitchFamily="18" charset="0"/>
                          <a:ea typeface="Cambria Math" panose="02040503050406030204" pitchFamily="18" charset="0"/>
                        </a:rPr>
                        <m:t>≈</m:t>
                      </m:r>
                      <m:r>
                        <a:rPr lang="es-ES" b="1" i="1" smtClean="0">
                          <a:latin typeface="Cambria Math" panose="02040503050406030204" pitchFamily="18" charset="0"/>
                          <a:ea typeface="Cambria Math" panose="02040503050406030204" pitchFamily="18" charset="0"/>
                        </a:rPr>
                        <m:t>𝟒𝟓</m:t>
                      </m:r>
                      <m:r>
                        <a:rPr lang="es-ES" b="1" i="1" smtClean="0">
                          <a:latin typeface="Cambria Math" panose="02040503050406030204" pitchFamily="18" charset="0"/>
                          <a:ea typeface="Cambria Math" panose="02040503050406030204" pitchFamily="18" charset="0"/>
                        </a:rPr>
                        <m:t> </m:t>
                      </m:r>
                      <m:r>
                        <a:rPr lang="es-ES" b="1" i="1" smtClean="0">
                          <a:latin typeface="Cambria Math" panose="02040503050406030204" pitchFamily="18" charset="0"/>
                          <a:ea typeface="Cambria Math" panose="02040503050406030204" pitchFamily="18" charset="0"/>
                        </a:rPr>
                        <m:t>𝑯𝒛</m:t>
                      </m:r>
                    </m:oMath>
                  </m:oMathPara>
                </a14:m>
                <a:endParaRPr lang="en-GB" b="1" dirty="0"/>
              </a:p>
            </p:txBody>
          </p:sp>
        </mc:Choice>
        <mc:Fallback xmlns="">
          <p:sp>
            <p:nvSpPr>
              <p:cNvPr id="7" name="CuadroTexto 6"/>
              <p:cNvSpPr txBox="1">
                <a:spLocks noRot="1" noChangeAspect="1" noMove="1" noResize="1" noEditPoints="1" noAdjustHandles="1" noChangeArrowheads="1" noChangeShapeType="1" noTextEdit="1"/>
              </p:cNvSpPr>
              <p:nvPr/>
            </p:nvSpPr>
            <p:spPr>
              <a:xfrm>
                <a:off x="1916237" y="5517145"/>
                <a:ext cx="1285800" cy="369332"/>
              </a:xfrm>
              <a:prstGeom prst="rect">
                <a:avLst/>
              </a:prstGeom>
              <a:blipFill rotWithShape="0">
                <a:blip r:embed="rId9"/>
                <a:stretch>
                  <a:fillRect b="-13115"/>
                </a:stretch>
              </a:blipFill>
            </p:spPr>
            <p:txBody>
              <a:bodyPr/>
              <a:lstStyle/>
              <a:p>
                <a:r>
                  <a:rPr lang="en-GB">
                    <a:noFill/>
                  </a:rPr>
                  <a:t> </a:t>
                </a:r>
              </a:p>
            </p:txBody>
          </p:sp>
        </mc:Fallback>
      </mc:AlternateContent>
      <p:grpSp>
        <p:nvGrpSpPr>
          <p:cNvPr id="40" name="Grupo 39"/>
          <p:cNvGrpSpPr/>
          <p:nvPr/>
        </p:nvGrpSpPr>
        <p:grpSpPr>
          <a:xfrm>
            <a:off x="1417818" y="1664308"/>
            <a:ext cx="2282638" cy="378827"/>
            <a:chOff x="2602849" y="636918"/>
            <a:chExt cx="2282638" cy="378827"/>
          </a:xfrm>
          <a:scene3d>
            <a:camera prst="orthographicFront"/>
            <a:lightRig rig="flat" dir="t"/>
          </a:scene3d>
        </p:grpSpPr>
        <p:sp>
          <p:nvSpPr>
            <p:cNvPr id="41" name="Rectángulo 40"/>
            <p:cNvSpPr/>
            <p:nvPr/>
          </p:nvSpPr>
          <p:spPr>
            <a:xfrm>
              <a:off x="2602849" y="636918"/>
              <a:ext cx="2282638" cy="378827"/>
            </a:xfrm>
            <a:prstGeom prst="rect">
              <a:avLst/>
            </a:prstGeom>
            <a:solidFill>
              <a:schemeClr val="accent1">
                <a:lumMod val="50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mc:AlternateContent xmlns:mc="http://schemas.openxmlformats.org/markup-compatibility/2006" xmlns:a14="http://schemas.microsoft.com/office/drawing/2010/main">
          <mc:Choice Requires="a14">
            <p:sp>
              <p:nvSpPr>
                <p:cNvPr id="42" name="Rectángulo 41"/>
                <p:cNvSpPr/>
                <p:nvPr/>
              </p:nvSpPr>
              <p:spPr>
                <a:xfrm>
                  <a:off x="2602849" y="636918"/>
                  <a:ext cx="2282638" cy="37882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bg1"/>
                      </a:solidFill>
                      <a:latin typeface="LM Roman 12" panose="00000500000000000000" pitchFamily="50" charset="0"/>
                    </a:rPr>
                    <a:t>Frequency (f) </a:t>
                  </a:r>
                  <a14:m>
                    <m:oMath xmlns:m="http://schemas.openxmlformats.org/officeDocument/2006/math">
                      <m:r>
                        <a:rPr lang="es-ES" sz="1500" b="0" i="1" kern="1200" smtClean="0">
                          <a:solidFill>
                            <a:schemeClr val="bg1"/>
                          </a:solidFill>
                          <a:latin typeface="Cambria Math" panose="02040503050406030204" pitchFamily="18" charset="0"/>
                        </a:rPr>
                        <m:t>[</m:t>
                      </m:r>
                      <m:r>
                        <a:rPr lang="es-ES" sz="1500" b="0" i="1" kern="1200" smtClean="0">
                          <a:solidFill>
                            <a:schemeClr val="bg1"/>
                          </a:solidFill>
                          <a:latin typeface="Cambria Math" panose="02040503050406030204" pitchFamily="18" charset="0"/>
                        </a:rPr>
                        <m:t>𝐻𝑧</m:t>
                      </m:r>
                      <m:r>
                        <a:rPr lang="es-ES" sz="1500" b="0" i="1" kern="1200" smtClean="0">
                          <a:solidFill>
                            <a:schemeClr val="bg1"/>
                          </a:solidFill>
                          <a:latin typeface="Cambria Math" panose="02040503050406030204" pitchFamily="18" charset="0"/>
                        </a:rPr>
                        <m:t>]</m:t>
                      </m:r>
                    </m:oMath>
                  </a14:m>
                  <a:endParaRPr lang="en-GB" sz="1500" kern="1200" dirty="0">
                    <a:solidFill>
                      <a:schemeClr val="bg1"/>
                    </a:solidFill>
                    <a:latin typeface="LM Roman 12" panose="00000500000000000000" pitchFamily="50" charset="0"/>
                  </a:endParaRPr>
                </a:p>
              </p:txBody>
            </p:sp>
          </mc:Choice>
          <mc:Fallback xmlns="">
            <p:sp>
              <p:nvSpPr>
                <p:cNvPr id="42" name="Rectángulo 41"/>
                <p:cNvSpPr>
                  <a:spLocks noRot="1" noChangeAspect="1" noMove="1" noResize="1" noEditPoints="1" noAdjustHandles="1" noChangeArrowheads="1" noChangeShapeType="1" noTextEdit="1"/>
                </p:cNvSpPr>
                <p:nvPr/>
              </p:nvSpPr>
              <p:spPr>
                <a:xfrm>
                  <a:off x="2602849" y="636918"/>
                  <a:ext cx="2282638" cy="378827"/>
                </a:xfrm>
                <a:prstGeom prst="rect">
                  <a:avLst/>
                </a:prstGeom>
                <a:blipFill rotWithShape="0">
                  <a:blip r:embed="rId10"/>
                  <a:stretch>
                    <a:fillRect b="-2985"/>
                  </a:stretch>
                </a:blipFill>
              </p:spPr>
              <p:txBody>
                <a:bodyPr/>
                <a:lstStyle/>
                <a:p>
                  <a:r>
                    <a:rPr lang="en-GB">
                      <a:noFill/>
                    </a:rPr>
                    <a:t> </a:t>
                  </a:r>
                </a:p>
              </p:txBody>
            </p:sp>
          </mc:Fallback>
        </mc:AlternateContent>
      </p:grpSp>
      <p:cxnSp>
        <p:nvCxnSpPr>
          <p:cNvPr id="9" name="Conector recto de flecha 8"/>
          <p:cNvCxnSpPr>
            <a:stCxn id="6" idx="2"/>
            <a:endCxn id="7" idx="0"/>
          </p:cNvCxnSpPr>
          <p:nvPr/>
        </p:nvCxnSpPr>
        <p:spPr>
          <a:xfrm flipH="1">
            <a:off x="2559137" y="4941168"/>
            <a:ext cx="1" cy="575977"/>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grpSp>
        <p:nvGrpSpPr>
          <p:cNvPr id="43" name="Grupo 42"/>
          <p:cNvGrpSpPr/>
          <p:nvPr/>
        </p:nvGrpSpPr>
        <p:grpSpPr>
          <a:xfrm>
            <a:off x="5844338" y="1665578"/>
            <a:ext cx="2281128" cy="377557"/>
            <a:chOff x="2602849" y="16268"/>
            <a:chExt cx="2281128" cy="377557"/>
          </a:xfrm>
          <a:scene3d>
            <a:camera prst="orthographicFront"/>
            <a:lightRig rig="flat" dir="t"/>
          </a:scene3d>
        </p:grpSpPr>
        <p:sp>
          <p:nvSpPr>
            <p:cNvPr id="44" name="Rectángulo 43"/>
            <p:cNvSpPr/>
            <p:nvPr/>
          </p:nvSpPr>
          <p:spPr>
            <a:xfrm>
              <a:off x="2602849" y="16268"/>
              <a:ext cx="2281128" cy="377557"/>
            </a:xfrm>
            <a:prstGeom prst="rect">
              <a:avLst/>
            </a:prstGeom>
            <a:solidFill>
              <a:schemeClr val="accent1">
                <a:lumMod val="50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mc:AlternateContent xmlns:mc="http://schemas.openxmlformats.org/markup-compatibility/2006" xmlns:a14="http://schemas.microsoft.com/office/drawing/2010/main">
          <mc:Choice Requires="a14">
            <p:sp>
              <p:nvSpPr>
                <p:cNvPr id="45" name="Rectángulo 44"/>
                <p:cNvSpPr/>
                <p:nvPr/>
              </p:nvSpPr>
              <p:spPr>
                <a:xfrm>
                  <a:off x="2602849" y="16268"/>
                  <a:ext cx="2281128" cy="37755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bg1"/>
                      </a:solidFill>
                      <a:latin typeface="LM Roman 12" panose="00000500000000000000" pitchFamily="50" charset="0"/>
                    </a:rPr>
                    <a:t>Amplitude (A) </a:t>
                  </a:r>
                  <a14:m>
                    <m:oMath xmlns:m="http://schemas.openxmlformats.org/officeDocument/2006/math">
                      <m:r>
                        <a:rPr lang="es-ES" sz="1500" b="0" i="1" kern="1200" smtClean="0">
                          <a:solidFill>
                            <a:schemeClr val="bg1"/>
                          </a:solidFill>
                          <a:latin typeface="Cambria Math" panose="02040503050406030204" pitchFamily="18" charset="0"/>
                        </a:rPr>
                        <m:t>[</m:t>
                      </m:r>
                      <m:r>
                        <a:rPr lang="es-ES" sz="1500" b="0" i="1" kern="1200" smtClean="0">
                          <a:solidFill>
                            <a:schemeClr val="bg1"/>
                          </a:solidFill>
                          <a:latin typeface="Cambria Math" panose="02040503050406030204" pitchFamily="18" charset="0"/>
                        </a:rPr>
                        <m:t>𝑚</m:t>
                      </m:r>
                      <m:r>
                        <a:rPr lang="es-ES" sz="1500" b="0" i="1" kern="1200" smtClean="0">
                          <a:solidFill>
                            <a:schemeClr val="bg1"/>
                          </a:solidFill>
                          <a:latin typeface="Cambria Math" panose="02040503050406030204" pitchFamily="18" charset="0"/>
                        </a:rPr>
                        <m:t>/</m:t>
                      </m:r>
                      <m:r>
                        <a:rPr lang="es-ES" sz="1500" b="0" i="1" kern="1200" smtClean="0">
                          <a:solidFill>
                            <a:schemeClr val="bg1"/>
                          </a:solidFill>
                          <a:latin typeface="Cambria Math" panose="02040503050406030204" pitchFamily="18" charset="0"/>
                        </a:rPr>
                        <m:t>𝑠</m:t>
                      </m:r>
                      <m:r>
                        <a:rPr lang="es-ES" sz="1500" b="0" i="1" kern="1200" smtClean="0">
                          <a:solidFill>
                            <a:schemeClr val="bg1"/>
                          </a:solidFill>
                          <a:latin typeface="Cambria Math" panose="02040503050406030204" pitchFamily="18" charset="0"/>
                        </a:rPr>
                        <m:t>]</m:t>
                      </m:r>
                    </m:oMath>
                  </a14:m>
                  <a:endParaRPr lang="en-GB" sz="1500" kern="1200" dirty="0">
                    <a:solidFill>
                      <a:schemeClr val="bg1"/>
                    </a:solidFill>
                    <a:latin typeface="LM Roman 12" panose="00000500000000000000" pitchFamily="50" charset="0"/>
                  </a:endParaRPr>
                </a:p>
              </p:txBody>
            </p:sp>
          </mc:Choice>
          <mc:Fallback xmlns="">
            <p:sp>
              <p:nvSpPr>
                <p:cNvPr id="45" name="Rectángulo 44"/>
                <p:cNvSpPr>
                  <a:spLocks noRot="1" noChangeAspect="1" noMove="1" noResize="1" noEditPoints="1" noAdjustHandles="1" noChangeArrowheads="1" noChangeShapeType="1" noTextEdit="1"/>
                </p:cNvSpPr>
                <p:nvPr/>
              </p:nvSpPr>
              <p:spPr>
                <a:xfrm>
                  <a:off x="2602849" y="16268"/>
                  <a:ext cx="2281128" cy="377557"/>
                </a:xfrm>
                <a:prstGeom prst="rect">
                  <a:avLst/>
                </a:prstGeom>
                <a:blipFill rotWithShape="0">
                  <a:blip r:embed="rId11"/>
                  <a:stretch>
                    <a:fillRect b="-2985"/>
                  </a:stretch>
                </a:blipFill>
              </p:spPr>
              <p:txBody>
                <a:bodyPr/>
                <a:lstStyle/>
                <a:p>
                  <a:r>
                    <a:rPr lang="en-GB">
                      <a:noFill/>
                    </a:rPr>
                    <a:t> </a:t>
                  </a:r>
                </a:p>
              </p:txBody>
            </p:sp>
          </mc:Fallback>
        </mc:AlternateContent>
      </p:grpSp>
      <p:grpSp>
        <p:nvGrpSpPr>
          <p:cNvPr id="46" name="Grupo 45"/>
          <p:cNvGrpSpPr/>
          <p:nvPr/>
        </p:nvGrpSpPr>
        <p:grpSpPr>
          <a:xfrm>
            <a:off x="6142831" y="4051485"/>
            <a:ext cx="1631793" cy="1834991"/>
            <a:chOff x="6788871" y="4726092"/>
            <a:chExt cx="1631793" cy="1439212"/>
          </a:xfrm>
        </p:grpSpPr>
        <mc:AlternateContent xmlns:mc="http://schemas.openxmlformats.org/markup-compatibility/2006" xmlns:a14="http://schemas.microsoft.com/office/drawing/2010/main">
          <mc:Choice Requires="a14">
            <p:sp>
              <p:nvSpPr>
                <p:cNvPr id="47" name="CuadroTexto 46"/>
                <p:cNvSpPr txBox="1"/>
                <p:nvPr/>
              </p:nvSpPr>
              <p:spPr>
                <a:xfrm>
                  <a:off x="6788871" y="4726092"/>
                  <a:ext cx="1631793" cy="6119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panose="02040503050406030204" pitchFamily="18" charset="0"/>
                              </a:rPr>
                              <m:t>𝑐</m:t>
                            </m:r>
                          </m:e>
                          <m:sub>
                            <m:r>
                              <a:rPr lang="es-ES" b="0" i="1" smtClean="0">
                                <a:latin typeface="Cambria Math" panose="02040503050406030204" pitchFamily="18" charset="0"/>
                              </a:rPr>
                              <m:t>𝜇</m:t>
                            </m:r>
                          </m:sub>
                        </m:sSub>
                        <m:r>
                          <a:rPr lang="es-ES" b="0" i="1" smtClean="0">
                            <a:latin typeface="Cambria Math" panose="02040503050406030204" pitchFamily="18" charset="0"/>
                          </a:rPr>
                          <m:t>=</m:t>
                        </m:r>
                        <m:f>
                          <m:fPr>
                            <m:ctrlPr>
                              <a:rPr lang="es-ES" b="0" i="1" smtClean="0">
                                <a:latin typeface="Cambria Math"/>
                              </a:rPr>
                            </m:ctrlPr>
                          </m:fPr>
                          <m:num>
                            <m:r>
                              <a:rPr lang="es-ES" b="0" i="1" smtClean="0">
                                <a:latin typeface="Cambria Math" panose="02040503050406030204" pitchFamily="18" charset="0"/>
                              </a:rPr>
                              <m:t>h</m:t>
                            </m:r>
                            <m:r>
                              <a:rPr lang="es-ES" b="0" i="1" smtClean="0">
                                <a:latin typeface="Cambria Math" panose="02040503050406030204" pitchFamily="18" charset="0"/>
                              </a:rPr>
                              <m:t>·</m:t>
                            </m:r>
                            <m:sSup>
                              <m:sSupPr>
                                <m:ctrlPr>
                                  <a:rPr lang="es-ES" b="0" i="1" smtClean="0">
                                    <a:latin typeface="Cambria Math"/>
                                  </a:rPr>
                                </m:ctrlPr>
                              </m:sSupPr>
                              <m:e>
                                <m:r>
                                  <a:rPr lang="es-ES" b="0" i="1" smtClean="0">
                                    <a:latin typeface="Cambria Math" panose="02040503050406030204" pitchFamily="18" charset="0"/>
                                  </a:rPr>
                                  <m:t>𝐴</m:t>
                                </m:r>
                              </m:e>
                              <m:sup>
                                <m:r>
                                  <a:rPr lang="es-ES" b="0" i="1" smtClean="0">
                                    <a:latin typeface="Cambria Math" panose="02040503050406030204" pitchFamily="18" charset="0"/>
                                  </a:rPr>
                                  <m:t>2</m:t>
                                </m:r>
                              </m:sup>
                            </m:sSup>
                            <m:r>
                              <a:rPr lang="es-ES" b="0" i="1" smtClean="0">
                                <a:latin typeface="Cambria Math" panose="02040503050406030204" pitchFamily="18" charset="0"/>
                              </a:rPr>
                              <m:t>·</m:t>
                            </m:r>
                            <m:sSub>
                              <m:sSubPr>
                                <m:ctrlPr>
                                  <a:rPr lang="es-ES" b="0" i="1" smtClean="0">
                                    <a:latin typeface="Cambria Math"/>
                                  </a:rPr>
                                </m:ctrlPr>
                              </m:sSubPr>
                              <m:e>
                                <m:r>
                                  <a:rPr lang="es-ES" b="0" i="1" smtClean="0">
                                    <a:latin typeface="Cambria Math" panose="02040503050406030204" pitchFamily="18" charset="0"/>
                                  </a:rPr>
                                  <m:t>𝜌</m:t>
                                </m:r>
                              </m:e>
                              <m:sub>
                                <m:r>
                                  <a:rPr lang="es-ES" b="0" i="1" smtClean="0">
                                    <a:latin typeface="Cambria Math" panose="02040503050406030204" pitchFamily="18" charset="0"/>
                                  </a:rPr>
                                  <m:t>𝑥</m:t>
                                </m:r>
                              </m:sub>
                            </m:sSub>
                          </m:num>
                          <m:den>
                            <m:r>
                              <a:rPr lang="es-ES" b="0" i="1" smtClean="0">
                                <a:latin typeface="Cambria Math" panose="02040503050406030204" pitchFamily="18" charset="0"/>
                              </a:rPr>
                              <m:t>𝑐</m:t>
                            </m:r>
                            <m:r>
                              <a:rPr lang="es-ES" b="0" i="1" smtClean="0">
                                <a:latin typeface="Cambria Math" panose="02040503050406030204" pitchFamily="18" charset="0"/>
                              </a:rPr>
                              <m:t>·</m:t>
                            </m:r>
                            <m:sSubSup>
                              <m:sSubSupPr>
                                <m:ctrlPr>
                                  <a:rPr lang="es-ES" b="0" i="1" smtClean="0">
                                    <a:latin typeface="Cambria Math"/>
                                    <a:ea typeface="Cambria Math" panose="02040503050406030204" pitchFamily="18" charset="0"/>
                                  </a:rPr>
                                </m:ctrlPr>
                              </m:sSubSupPr>
                              <m:e>
                                <m:r>
                                  <a:rPr lang="es-ES" b="0" i="1" smtClean="0">
                                    <a:latin typeface="Cambria Math" panose="02040503050406030204" pitchFamily="18" charset="0"/>
                                  </a:rPr>
                                  <m:t>𝑈</m:t>
                                </m:r>
                              </m:e>
                              <m:sub>
                                <m:r>
                                  <a:rPr lang="es-ES" b="0" i="1" smtClean="0">
                                    <a:latin typeface="Cambria Math" panose="02040503050406030204" pitchFamily="18" charset="0"/>
                                    <a:ea typeface="Cambria Math" panose="02040503050406030204" pitchFamily="18" charset="0"/>
                                  </a:rPr>
                                  <m:t>∞</m:t>
                                </m:r>
                              </m:sub>
                              <m:sup>
                                <m:r>
                                  <a:rPr lang="es-ES" b="0" i="1" smtClean="0">
                                    <a:latin typeface="Cambria Math" panose="02040503050406030204" pitchFamily="18" charset="0"/>
                                    <a:ea typeface="Cambria Math" panose="02040503050406030204" pitchFamily="18" charset="0"/>
                                  </a:rPr>
                                  <m:t>2</m:t>
                                </m:r>
                              </m:sup>
                            </m:sSubSup>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a:rPr>
                                </m:ctrlPr>
                              </m:sSubPr>
                              <m:e>
                                <m:r>
                                  <a:rPr lang="es-ES" i="1">
                                    <a:latin typeface="Cambria Math" panose="02040503050406030204" pitchFamily="18" charset="0"/>
                                  </a:rPr>
                                  <m:t>𝜌</m:t>
                                </m:r>
                              </m:e>
                              <m:sub>
                                <m:r>
                                  <a:rPr lang="es-ES" b="0" i="1" smtClean="0">
                                    <a:latin typeface="Cambria Math" panose="02040503050406030204" pitchFamily="18" charset="0"/>
                                    <a:ea typeface="Cambria Math" panose="02040503050406030204" pitchFamily="18" charset="0"/>
                                  </a:rPr>
                                  <m:t>∞</m:t>
                                </m:r>
                              </m:sub>
                            </m:sSub>
                          </m:den>
                        </m:f>
                      </m:oMath>
                    </m:oMathPara>
                  </a14:m>
                  <a:endParaRPr lang="en-GB"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788871" y="4726092"/>
                  <a:ext cx="1631793" cy="61196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CuadroTexto 48"/>
                <p:cNvSpPr txBox="1"/>
                <p:nvPr/>
              </p:nvSpPr>
              <p:spPr>
                <a:xfrm>
                  <a:off x="6942895" y="5826750"/>
                  <a:ext cx="132374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𝑨</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𝟗𝟎</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𝒎</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𝒔</m:t>
                        </m:r>
                      </m:oMath>
                    </m:oMathPara>
                  </a14:m>
                  <a:endParaRPr lang="en-GB" sz="1600" b="1" dirty="0"/>
                </a:p>
              </p:txBody>
            </p:sp>
          </mc:Choice>
          <mc:Fallback xmlns="">
            <p:sp>
              <p:nvSpPr>
                <p:cNvPr id="49" name="CuadroTexto 48"/>
                <p:cNvSpPr txBox="1">
                  <a:spLocks noRot="1" noChangeAspect="1" noMove="1" noResize="1" noEditPoints="1" noAdjustHandles="1" noChangeArrowheads="1" noChangeShapeType="1" noTextEdit="1"/>
                </p:cNvSpPr>
                <p:nvPr/>
              </p:nvSpPr>
              <p:spPr>
                <a:xfrm>
                  <a:off x="6942895" y="5826750"/>
                  <a:ext cx="1323744" cy="338554"/>
                </a:xfrm>
                <a:prstGeom prst="rect">
                  <a:avLst/>
                </a:prstGeom>
                <a:blipFill rotWithShape="0">
                  <a:blip r:embed="rId13"/>
                  <a:stretch>
                    <a:fillRect/>
                  </a:stretch>
                </a:blipFill>
              </p:spPr>
              <p:txBody>
                <a:bodyPr/>
                <a:lstStyle/>
                <a:p>
                  <a:r>
                    <a:rPr lang="en-GB">
                      <a:noFill/>
                    </a:rPr>
                    <a:t> </a:t>
                  </a:r>
                </a:p>
              </p:txBody>
            </p:sp>
          </mc:Fallback>
        </mc:AlternateContent>
      </p:grpSp>
      <p:sp>
        <p:nvSpPr>
          <p:cNvPr id="13" name="CuadroTexto 12"/>
          <p:cNvSpPr txBox="1"/>
          <p:nvPr/>
        </p:nvSpPr>
        <p:spPr>
          <a:xfrm>
            <a:off x="5742283" y="2483604"/>
            <a:ext cx="2432888" cy="369332"/>
          </a:xfrm>
          <a:prstGeom prst="rect">
            <a:avLst/>
          </a:prstGeom>
          <a:noFill/>
        </p:spPr>
        <p:txBody>
          <a:bodyPr wrap="square" rtlCol="0">
            <a:spAutoFit/>
          </a:bodyPr>
          <a:lstStyle/>
          <a:p>
            <a:r>
              <a:rPr lang="en-GB" dirty="0" smtClean="0">
                <a:latin typeface="LM Roman 12" panose="00000500000000000000" pitchFamily="50" charset="0"/>
              </a:rPr>
              <a:t>Momentum coefficient</a:t>
            </a:r>
            <a:endParaRPr lang="en-GB" dirty="0">
              <a:latin typeface="LM Roman 12" panose="00000500000000000000" pitchFamily="50" charset="0"/>
            </a:endParaRPr>
          </a:p>
        </p:txBody>
      </p:sp>
      <p:cxnSp>
        <p:nvCxnSpPr>
          <p:cNvPr id="51" name="Conector recto de flecha 50"/>
          <p:cNvCxnSpPr>
            <a:stCxn id="47" idx="2"/>
            <a:endCxn id="49" idx="0"/>
          </p:cNvCxnSpPr>
          <p:nvPr/>
        </p:nvCxnSpPr>
        <p:spPr>
          <a:xfrm flipH="1">
            <a:off x="6958727" y="4831735"/>
            <a:ext cx="1" cy="62308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Rectángulo 17"/>
              <p:cNvSpPr/>
              <p:nvPr/>
            </p:nvSpPr>
            <p:spPr>
              <a:xfrm>
                <a:off x="5364088" y="3097582"/>
                <a:ext cx="3189279" cy="6019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i="1">
                              <a:latin typeface="Cambria Math" panose="02040503050406030204" pitchFamily="18" charset="0"/>
                            </a:rPr>
                            <m:t>𝑐</m:t>
                          </m:r>
                        </m:e>
                        <m:sub>
                          <m:r>
                            <a:rPr lang="es-ES" sz="1600" i="1">
                              <a:latin typeface="Cambria Math" panose="02040503050406030204" pitchFamily="18" charset="0"/>
                            </a:rPr>
                            <m:t>𝜇</m:t>
                          </m:r>
                        </m:sub>
                      </m:sSub>
                      <m:r>
                        <a:rPr lang="es-ES" sz="1600" b="0" i="1" smtClean="0">
                          <a:latin typeface="Cambria Math" panose="02040503050406030204" pitchFamily="18" charset="0"/>
                        </a:rPr>
                        <m:t>=</m:t>
                      </m:r>
                      <m:f>
                        <m:fPr>
                          <m:ctrlPr>
                            <a:rPr lang="es-ES" sz="1600" b="0" i="1" smtClean="0">
                              <a:latin typeface="Cambria Math"/>
                            </a:rPr>
                          </m:ctrlPr>
                        </m:fPr>
                        <m:num>
                          <m:r>
                            <a:rPr lang="es-ES" sz="1600" b="0" i="1" smtClean="0">
                              <a:latin typeface="Cambria Math" panose="02040503050406030204" pitchFamily="18" charset="0"/>
                            </a:rPr>
                            <m:t>𝑀𝑜𝑚𝑒𝑛𝑡𝑢𝑚</m:t>
                          </m:r>
                          <m:r>
                            <a:rPr lang="es-ES" sz="1600" b="0" i="1" smtClean="0">
                              <a:latin typeface="Cambria Math" panose="02040503050406030204" pitchFamily="18" charset="0"/>
                            </a:rPr>
                            <m:t> </m:t>
                          </m:r>
                          <m:r>
                            <a:rPr lang="es-ES" sz="1600" b="0" i="1" smtClean="0">
                              <a:latin typeface="Cambria Math" panose="02040503050406030204" pitchFamily="18" charset="0"/>
                            </a:rPr>
                            <m:t>𝑛𝑒𝑎𝑟</m:t>
                          </m:r>
                          <m:r>
                            <a:rPr lang="es-ES" sz="1600" b="0" i="1" smtClean="0">
                              <a:latin typeface="Cambria Math" panose="02040503050406030204" pitchFamily="18" charset="0"/>
                            </a:rPr>
                            <m:t> </m:t>
                          </m:r>
                          <m:r>
                            <a:rPr lang="es-ES" sz="1600" b="0" i="1" smtClean="0">
                              <a:latin typeface="Cambria Math" panose="02040503050406030204" pitchFamily="18" charset="0"/>
                            </a:rPr>
                            <m:t>𝑜𝑟𝑖𝑓𝑖𝑐𝑒</m:t>
                          </m:r>
                        </m:num>
                        <m:den>
                          <m:r>
                            <a:rPr lang="es-ES" sz="1600" b="0" i="1" smtClean="0">
                              <a:latin typeface="Cambria Math" panose="02040503050406030204" pitchFamily="18" charset="0"/>
                            </a:rPr>
                            <m:t>𝑀𝑜𝑚𝑒𝑛𝑡𝑢𝑚</m:t>
                          </m:r>
                          <m:r>
                            <a:rPr lang="es-ES" sz="1600" b="0" i="1" smtClean="0">
                              <a:latin typeface="Cambria Math" panose="02040503050406030204" pitchFamily="18" charset="0"/>
                            </a:rPr>
                            <m:t> </m:t>
                          </m:r>
                          <m:r>
                            <a:rPr lang="es-ES" sz="1600" b="0" i="1" smtClean="0">
                              <a:latin typeface="Cambria Math" panose="02040503050406030204" pitchFamily="18" charset="0"/>
                            </a:rPr>
                            <m:t>𝑢𝑝𝑠𝑡𝑟𝑒𝑎𝑚</m:t>
                          </m:r>
                        </m:den>
                      </m:f>
                    </m:oMath>
                  </m:oMathPara>
                </a14:m>
                <a:endParaRPr lang="en-GB" sz="2000" dirty="0"/>
              </a:p>
            </p:txBody>
          </p:sp>
        </mc:Choice>
        <mc:Fallback xmlns="">
          <p:sp>
            <p:nvSpPr>
              <p:cNvPr id="18" name="Rectángulo 17"/>
              <p:cNvSpPr>
                <a:spLocks noRot="1" noChangeAspect="1" noMove="1" noResize="1" noEditPoints="1" noAdjustHandles="1" noChangeArrowheads="1" noChangeShapeType="1" noTextEdit="1"/>
              </p:cNvSpPr>
              <p:nvPr/>
            </p:nvSpPr>
            <p:spPr>
              <a:xfrm>
                <a:off x="5364088" y="3097582"/>
                <a:ext cx="3189279" cy="601960"/>
              </a:xfrm>
              <a:prstGeom prst="rect">
                <a:avLst/>
              </a:prstGeom>
              <a:blipFill rotWithShape="0">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91468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1036711"/>
          </a:xfrm>
        </p:spPr>
        <p:txBody>
          <a:bodyPr/>
          <a:lstStyle/>
          <a:p>
            <a:r>
              <a:rPr lang="en-GB" sz="2000" dirty="0" smtClean="0"/>
              <a:t>Different frequencies have to be studied</a:t>
            </a:r>
          </a:p>
          <a:p>
            <a:pPr lvl="1"/>
            <a:r>
              <a:rPr lang="en-GB" sz="1600" dirty="0" smtClean="0"/>
              <a:t>Same order of magnitude </a:t>
            </a:r>
            <a:r>
              <a:rPr lang="en-GB" sz="1600" i="1" dirty="0" smtClean="0"/>
              <a:t>(Durrani, 2011)</a:t>
            </a:r>
          </a:p>
          <a:p>
            <a:pPr lvl="1"/>
            <a:r>
              <a:rPr lang="en-GB" sz="1600" dirty="0" smtClean="0"/>
              <a:t>One order of magnitude larger </a:t>
            </a:r>
            <a:r>
              <a:rPr lang="en-GB" sz="1600" i="1" dirty="0" smtClean="0"/>
              <a:t>(Zhang, 2008)</a:t>
            </a:r>
          </a:p>
        </p:txBody>
      </p:sp>
      <p:sp>
        <p:nvSpPr>
          <p:cNvPr id="4" name="Título 1"/>
          <p:cNvSpPr>
            <a:spLocks noGrp="1"/>
          </p:cNvSpPr>
          <p:nvPr>
            <p:ph type="title"/>
          </p:nvPr>
        </p:nvSpPr>
        <p:spPr>
          <a:xfrm>
            <a:off x="446856" y="764704"/>
            <a:ext cx="8229600" cy="720080"/>
          </a:xfrm>
        </p:spPr>
        <p:txBody>
          <a:bodyPr/>
          <a:lstStyle/>
          <a:p>
            <a:r>
              <a:rPr lang="en-GB" sz="3200" b="1" dirty="0" smtClean="0"/>
              <a:t>Setting the ZNMF</a:t>
            </a:r>
            <a:endParaRPr lang="en-GB" b="1" dirty="0"/>
          </a:p>
        </p:txBody>
      </p:sp>
      <p:graphicFrame>
        <p:nvGraphicFramePr>
          <p:cNvPr id="10" name="Tabla 9"/>
          <p:cNvGraphicFramePr>
            <a:graphicFrameLocks noGrp="1"/>
          </p:cNvGraphicFramePr>
          <p:nvPr>
            <p:extLst>
              <p:ext uri="{D42A27DB-BD31-4B8C-83A1-F6EECF244321}">
                <p14:modId xmlns:p14="http://schemas.microsoft.com/office/powerpoint/2010/main" val="1906503558"/>
              </p:ext>
            </p:extLst>
          </p:nvPr>
        </p:nvGraphicFramePr>
        <p:xfrm>
          <a:off x="863590" y="2844141"/>
          <a:ext cx="7416821" cy="1448955"/>
        </p:xfrm>
        <a:graphic>
          <a:graphicData uri="http://schemas.openxmlformats.org/drawingml/2006/table">
            <a:tbl>
              <a:tblPr firstRow="1" bandRow="1">
                <a:tableStyleId>{5C22544A-7EE6-4342-B048-85BDC9FD1C3A}</a:tableStyleId>
              </a:tblPr>
              <a:tblGrid>
                <a:gridCol w="1927865"/>
                <a:gridCol w="609884"/>
                <a:gridCol w="609884"/>
                <a:gridCol w="609884"/>
                <a:gridCol w="609884"/>
                <a:gridCol w="609884"/>
                <a:gridCol w="609884"/>
                <a:gridCol w="609884"/>
                <a:gridCol w="609884"/>
                <a:gridCol w="609884"/>
              </a:tblGrid>
              <a:tr h="482985">
                <a:tc gridSpan="10">
                  <a:txBody>
                    <a:bodyPr/>
                    <a:lstStyle/>
                    <a:p>
                      <a:pPr algn="ctr"/>
                      <a:r>
                        <a:rPr lang="en-GB" sz="1400" dirty="0" smtClean="0">
                          <a:latin typeface="LM Roman 12" panose="00000500000000000000" pitchFamily="50" charset="0"/>
                        </a:rPr>
                        <a:t>SCENARIOS (Frequencies</a:t>
                      </a:r>
                      <a:r>
                        <a:rPr lang="en-GB" sz="1400" baseline="0" dirty="0" smtClean="0">
                          <a:latin typeface="LM Roman 12" panose="00000500000000000000" pitchFamily="50" charset="0"/>
                        </a:rPr>
                        <a:t> &amp; Angles of attack)</a:t>
                      </a:r>
                      <a:endParaRPr lang="en-GB" sz="1400" dirty="0">
                        <a:latin typeface="LM Roman 12" panose="00000500000000000000" pitchFamily="50" charset="0"/>
                      </a:endParaRPr>
                    </a:p>
                  </a:txBody>
                  <a:tcPr anchor="ctr">
                    <a:solidFill>
                      <a:schemeClr val="accent1">
                        <a:lumMod val="50000"/>
                        <a:alpha val="80000"/>
                      </a:schemeClr>
                    </a:solidFill>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r>
              <a:tr h="482985">
                <a:tc>
                  <a:txBody>
                    <a:bodyPr/>
                    <a:lstStyle/>
                    <a:p>
                      <a:pPr algn="ctr"/>
                      <a:r>
                        <a:rPr lang="en-GB" sz="1600" b="1" dirty="0" smtClean="0">
                          <a:latin typeface="LM Roman 12" panose="00000500000000000000" pitchFamily="50" charset="0"/>
                        </a:rPr>
                        <a:t>Angle</a:t>
                      </a:r>
                      <a:r>
                        <a:rPr lang="en-GB" sz="1600" b="1" baseline="0" dirty="0" smtClean="0">
                          <a:latin typeface="LM Roman 12" panose="00000500000000000000" pitchFamily="50" charset="0"/>
                        </a:rPr>
                        <a:t> of attack</a:t>
                      </a:r>
                      <a:endParaRPr lang="en-GB" sz="1600" b="1" dirty="0">
                        <a:latin typeface="LM Roman 12" panose="00000500000000000000" pitchFamily="50" charset="0"/>
                      </a:endParaRPr>
                    </a:p>
                  </a:txBody>
                  <a:tcPr anchor="ctr"/>
                </a:tc>
                <a:tc gridSpan="3">
                  <a:txBody>
                    <a:bodyPr/>
                    <a:lstStyle/>
                    <a:p>
                      <a:pPr algn="ctr"/>
                      <a:r>
                        <a:rPr lang="en-GB" sz="1600" dirty="0" smtClean="0">
                          <a:latin typeface="LM Roman 12" panose="00000500000000000000" pitchFamily="50" charset="0"/>
                        </a:rPr>
                        <a:t>7º</a:t>
                      </a:r>
                      <a:endParaRPr lang="en-GB" sz="1600" dirty="0">
                        <a:latin typeface="LM Roman 12" panose="00000500000000000000" pitchFamily="50" charset="0"/>
                      </a:endParaRPr>
                    </a:p>
                  </a:txBody>
                  <a:tcPr anchor="ctr"/>
                </a:tc>
                <a:tc hMerge="1">
                  <a:txBody>
                    <a:bodyPr/>
                    <a:lstStyle/>
                    <a:p>
                      <a:endParaRPr lang="en-GB"/>
                    </a:p>
                  </a:txBody>
                  <a:tcPr/>
                </a:tc>
                <a:tc hMerge="1">
                  <a:txBody>
                    <a:bodyPr/>
                    <a:lstStyle/>
                    <a:p>
                      <a:endParaRPr lang="en-GB"/>
                    </a:p>
                  </a:txBody>
                  <a:tcPr/>
                </a:tc>
                <a:tc gridSpan="3">
                  <a:txBody>
                    <a:bodyPr/>
                    <a:lstStyle/>
                    <a:p>
                      <a:pPr algn="ctr"/>
                      <a:r>
                        <a:rPr lang="en-GB" sz="1600" dirty="0" smtClean="0">
                          <a:latin typeface="LM Roman 12" panose="00000500000000000000" pitchFamily="50" charset="0"/>
                        </a:rPr>
                        <a:t>12º</a:t>
                      </a:r>
                      <a:endParaRPr lang="en-GB" sz="1600" dirty="0">
                        <a:latin typeface="LM Roman 12" panose="00000500000000000000" pitchFamily="50" charset="0"/>
                      </a:endParaRPr>
                    </a:p>
                  </a:txBody>
                  <a:tcPr anchor="ctr"/>
                </a:tc>
                <a:tc hMerge="1">
                  <a:txBody>
                    <a:bodyPr/>
                    <a:lstStyle/>
                    <a:p>
                      <a:endParaRPr lang="en-GB"/>
                    </a:p>
                  </a:txBody>
                  <a:tcPr/>
                </a:tc>
                <a:tc hMerge="1">
                  <a:txBody>
                    <a:bodyPr/>
                    <a:lstStyle/>
                    <a:p>
                      <a:endParaRPr lang="en-GB"/>
                    </a:p>
                  </a:txBody>
                  <a:tcPr/>
                </a:tc>
                <a:tc gridSpan="3">
                  <a:txBody>
                    <a:bodyPr/>
                    <a:lstStyle/>
                    <a:p>
                      <a:pPr algn="ctr"/>
                      <a:r>
                        <a:rPr lang="en-GB" sz="1600" dirty="0" smtClean="0">
                          <a:latin typeface="LM Roman 12" panose="00000500000000000000" pitchFamily="50" charset="0"/>
                        </a:rPr>
                        <a:t>14º</a:t>
                      </a:r>
                      <a:endParaRPr lang="en-GB" sz="1600" dirty="0">
                        <a:latin typeface="LM Roman 12" panose="00000500000000000000" pitchFamily="50" charset="0"/>
                      </a:endParaRPr>
                    </a:p>
                  </a:txBody>
                  <a:tcPr anchor="ctr"/>
                </a:tc>
                <a:tc hMerge="1">
                  <a:txBody>
                    <a:bodyPr/>
                    <a:lstStyle/>
                    <a:p>
                      <a:endParaRPr lang="en-GB"/>
                    </a:p>
                  </a:txBody>
                  <a:tcPr/>
                </a:tc>
                <a:tc hMerge="1">
                  <a:txBody>
                    <a:bodyPr/>
                    <a:lstStyle/>
                    <a:p>
                      <a:endParaRPr lang="en-GB"/>
                    </a:p>
                  </a:txBody>
                  <a:tcPr/>
                </a:tc>
              </a:tr>
              <a:tr h="482985">
                <a:tc>
                  <a:txBody>
                    <a:bodyPr/>
                    <a:lstStyle/>
                    <a:p>
                      <a:pPr algn="ctr"/>
                      <a:r>
                        <a:rPr lang="en-GB" sz="1600" b="1" dirty="0" smtClean="0">
                          <a:latin typeface="LM Roman 12" panose="00000500000000000000" pitchFamily="50" charset="0"/>
                        </a:rPr>
                        <a:t>Frequency</a:t>
                      </a:r>
                      <a:r>
                        <a:rPr lang="en-GB" sz="1600" b="1" baseline="0" dirty="0" smtClean="0">
                          <a:latin typeface="LM Roman 12" panose="00000500000000000000" pitchFamily="50" charset="0"/>
                        </a:rPr>
                        <a:t> (Hz)</a:t>
                      </a:r>
                      <a:endParaRPr lang="en-GB" sz="1600" b="1"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45</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250</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500</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45</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250</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500</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45</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250</a:t>
                      </a:r>
                      <a:endParaRPr lang="en-GB" sz="1600" dirty="0">
                        <a:latin typeface="LM Roman 12" panose="00000500000000000000" pitchFamily="50" charset="0"/>
                      </a:endParaRPr>
                    </a:p>
                  </a:txBody>
                  <a:tcPr anchor="ctr"/>
                </a:tc>
                <a:tc>
                  <a:txBody>
                    <a:bodyPr/>
                    <a:lstStyle/>
                    <a:p>
                      <a:pPr algn="ctr"/>
                      <a:r>
                        <a:rPr lang="en-GB" sz="1600" dirty="0" smtClean="0">
                          <a:latin typeface="LM Roman 12" panose="00000500000000000000" pitchFamily="50" charset="0"/>
                        </a:rPr>
                        <a:t>500</a:t>
                      </a:r>
                      <a:endParaRPr lang="en-GB" sz="1600" dirty="0">
                        <a:latin typeface="LM Roman 12" panose="00000500000000000000" pitchFamily="50" charset="0"/>
                      </a:endParaRPr>
                    </a:p>
                  </a:txBody>
                  <a:tcPr anchor="ctr"/>
                </a:tc>
              </a:tr>
            </a:tbl>
          </a:graphicData>
        </a:graphic>
      </p:graphicFrame>
      <mc:AlternateContent xmlns:mc="http://schemas.openxmlformats.org/markup-compatibility/2006" xmlns:a14="http://schemas.microsoft.com/office/drawing/2010/main">
        <mc:Choice Requires="a14">
          <p:sp>
            <p:nvSpPr>
              <p:cNvPr id="11" name="Marcador de contenido 2"/>
              <p:cNvSpPr txBox="1">
                <a:spLocks/>
              </p:cNvSpPr>
              <p:nvPr/>
            </p:nvSpPr>
            <p:spPr bwMode="auto">
              <a:xfrm>
                <a:off x="457200" y="4653136"/>
                <a:ext cx="8229600" cy="1152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anose="05000000000000000000" pitchFamily="2" charset="2"/>
                  <a:buChar char="Ø"/>
                  <a:defRPr sz="3200" kern="1200">
                    <a:solidFill>
                      <a:schemeClr val="tx1"/>
                    </a:solidFill>
                    <a:latin typeface="LM Roman 12" panose="00000500000000000000" pitchFamily="50" charset="0"/>
                    <a:ea typeface="+mn-ea"/>
                    <a:cs typeface="+mn-cs"/>
                  </a:defRPr>
                </a:lvl1pPr>
                <a:lvl2pPr marL="808038" indent="-350838" algn="l" rtl="0" eaLnBrk="0" fontAlgn="base" hangingPunct="0">
                  <a:spcBef>
                    <a:spcPct val="20000"/>
                  </a:spcBef>
                  <a:spcAft>
                    <a:spcPct val="0"/>
                  </a:spcAft>
                  <a:buClr>
                    <a:schemeClr val="tx2"/>
                  </a:buClr>
                  <a:buSzPct val="70000"/>
                  <a:buFont typeface="Wingdings" panose="05000000000000000000" pitchFamily="2" charset="2"/>
                  <a:buChar char="v"/>
                  <a:defRPr sz="2800" kern="1200">
                    <a:solidFill>
                      <a:schemeClr val="tx1"/>
                    </a:solidFill>
                    <a:latin typeface="LM Roman 12" panose="00000500000000000000" pitchFamily="50" charset="0"/>
                    <a:ea typeface="+mn-ea"/>
                    <a:cs typeface="+mn-cs"/>
                  </a:defRPr>
                </a:lvl2pPr>
                <a:lvl3pPr marL="1163638" indent="-249238" algn="l" rtl="0" eaLnBrk="0" fontAlgn="base" hangingPunct="0">
                  <a:spcBef>
                    <a:spcPct val="20000"/>
                  </a:spcBef>
                  <a:spcAft>
                    <a:spcPct val="0"/>
                  </a:spcAft>
                  <a:buClr>
                    <a:schemeClr val="tx2"/>
                  </a:buClr>
                  <a:buSzPct val="70000"/>
                  <a:buFont typeface="Wingdings" panose="05000000000000000000" pitchFamily="2" charset="2"/>
                  <a:buChar char="§"/>
                  <a:defRPr sz="2400" kern="1200">
                    <a:solidFill>
                      <a:schemeClr val="tx1"/>
                    </a:solidFill>
                    <a:latin typeface="LM Roman 12" panose="00000500000000000000" pitchFamily="50" charset="0"/>
                    <a:ea typeface="+mn-ea"/>
                    <a:cs typeface="+mn-cs"/>
                  </a:defRPr>
                </a:lvl3pPr>
                <a:lvl4pPr marL="1600200" indent="-228600" algn="l" rtl="0" eaLnBrk="0" fontAlgn="base" hangingPunct="0">
                  <a:spcBef>
                    <a:spcPct val="20000"/>
                  </a:spcBef>
                  <a:spcAft>
                    <a:spcPct val="0"/>
                  </a:spcAft>
                  <a:buClr>
                    <a:schemeClr val="tx2"/>
                  </a:buClr>
                  <a:buSzPct val="70000"/>
                  <a:buFont typeface="Wingdings" panose="05000000000000000000" pitchFamily="2" charset="2"/>
                  <a:buChar char="§"/>
                  <a:defRPr sz="2000" kern="1200">
                    <a:solidFill>
                      <a:schemeClr val="tx1"/>
                    </a:solidFill>
                    <a:latin typeface="LM Roman 12" panose="00000500000000000000" pitchFamily="50" charset="0"/>
                    <a:ea typeface="+mn-ea"/>
                    <a:cs typeface="+mn-cs"/>
                  </a:defRPr>
                </a:lvl4pPr>
                <a:lvl5pPr marL="2057400" indent="-228600" algn="l" rtl="0" eaLnBrk="0" fontAlgn="base" hangingPunct="0">
                  <a:spcBef>
                    <a:spcPct val="20000"/>
                  </a:spcBef>
                  <a:spcAft>
                    <a:spcPct val="0"/>
                  </a:spcAft>
                  <a:buClr>
                    <a:schemeClr val="tx2"/>
                  </a:buClr>
                  <a:buSzPct val="70000"/>
                  <a:buFont typeface="Wingdings" panose="05000000000000000000" pitchFamily="2" charset="2"/>
                  <a:buChar char="§"/>
                  <a:defRPr sz="2000" kern="1200">
                    <a:solidFill>
                      <a:schemeClr val="tx1"/>
                    </a:solidFill>
                    <a:latin typeface="LM Roman 12" panose="00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Other </a:t>
                </a:r>
                <a:r>
                  <a:rPr lang="en-GB" sz="2000" dirty="0"/>
                  <a:t>parameters settled following experimental bibliography</a:t>
                </a:r>
              </a:p>
              <a:p>
                <a:pPr lvl="1"/>
                <a:r>
                  <a:rPr lang="en-GB" sz="1600" dirty="0" smtClean="0"/>
                  <a:t>Orifice length </a:t>
                </a:r>
                <a14:m>
                  <m:oMath xmlns:m="http://schemas.openxmlformats.org/officeDocument/2006/math">
                    <m:r>
                      <a:rPr lang="es-ES" sz="1600" i="1" smtClean="0">
                        <a:latin typeface="Cambria Math" panose="02040503050406030204" pitchFamily="18" charset="0"/>
                      </a:rPr>
                      <m:t>(</m:t>
                    </m:r>
                    <m:r>
                      <a:rPr lang="es-ES" sz="1600" i="1" smtClean="0">
                        <a:latin typeface="Cambria Math" panose="02040503050406030204" pitchFamily="18" charset="0"/>
                      </a:rPr>
                      <m:t>h</m:t>
                    </m:r>
                    <m:r>
                      <a:rPr lang="es-ES" sz="1600" i="1" smtClean="0">
                        <a:latin typeface="Cambria Math" panose="02040503050406030204" pitchFamily="18" charset="0"/>
                      </a:rPr>
                      <m:t>=2 </m:t>
                    </m:r>
                    <m:r>
                      <a:rPr lang="es-ES" sz="1600" i="1" smtClean="0">
                        <a:latin typeface="Cambria Math" panose="02040503050406030204" pitchFamily="18" charset="0"/>
                      </a:rPr>
                      <m:t>𝑚𝑚</m:t>
                    </m:r>
                    <m:r>
                      <a:rPr lang="es-ES" sz="1600" i="1" smtClean="0">
                        <a:latin typeface="Cambria Math" panose="02040503050406030204" pitchFamily="18" charset="0"/>
                      </a:rPr>
                      <m:t>)</m:t>
                    </m:r>
                  </m:oMath>
                </a14:m>
                <a:endParaRPr lang="en-GB" sz="1600" dirty="0" smtClean="0"/>
              </a:p>
              <a:p>
                <a:pPr lvl="1"/>
                <a:r>
                  <a:rPr lang="en-GB" sz="1600" dirty="0" smtClean="0"/>
                  <a:t>Orifice position </a:t>
                </a:r>
                <a14:m>
                  <m:oMath xmlns:m="http://schemas.openxmlformats.org/officeDocument/2006/math">
                    <m:d>
                      <m:dPr>
                        <m:ctrlPr>
                          <a:rPr lang="en-GB" sz="1600" i="1" smtClean="0">
                            <a:latin typeface="Cambria Math"/>
                          </a:rPr>
                        </m:ctrlPr>
                      </m:dPr>
                      <m:e>
                        <m:f>
                          <m:fPr>
                            <m:ctrlPr>
                              <a:rPr lang="es-ES" sz="1600" i="1" smtClean="0">
                                <a:latin typeface="Cambria Math"/>
                              </a:rPr>
                            </m:ctrlPr>
                          </m:fPr>
                          <m:num>
                            <m:r>
                              <a:rPr lang="es-ES" sz="1600" i="1" smtClean="0">
                                <a:latin typeface="Cambria Math" panose="02040503050406030204" pitchFamily="18" charset="0"/>
                              </a:rPr>
                              <m:t>𝑥</m:t>
                            </m:r>
                          </m:num>
                          <m:den>
                            <m:r>
                              <a:rPr lang="es-ES" sz="1600" i="1" smtClean="0">
                                <a:latin typeface="Cambria Math" panose="02040503050406030204" pitchFamily="18" charset="0"/>
                              </a:rPr>
                              <m:t>𝑐</m:t>
                            </m:r>
                          </m:den>
                        </m:f>
                        <m:r>
                          <a:rPr lang="es-ES" sz="1600" i="1" smtClean="0">
                            <a:latin typeface="Cambria Math" panose="02040503050406030204" pitchFamily="18" charset="0"/>
                          </a:rPr>
                          <m:t>=0,17</m:t>
                        </m:r>
                      </m:e>
                    </m:d>
                  </m:oMath>
                </a14:m>
                <a:endParaRPr lang="en-GB" sz="1600" i="1" dirty="0"/>
              </a:p>
            </p:txBody>
          </p:sp>
        </mc:Choice>
        <mc:Fallback xmlns="">
          <p:sp>
            <p:nvSpPr>
              <p:cNvPr id="11" name="Marcador de contenido 2"/>
              <p:cNvSpPr txBox="1">
                <a:spLocks noRot="1" noChangeAspect="1" noMove="1" noResize="1" noEditPoints="1" noAdjustHandles="1" noChangeArrowheads="1" noChangeShapeType="1" noTextEdit="1"/>
              </p:cNvSpPr>
              <p:nvPr/>
            </p:nvSpPr>
            <p:spPr bwMode="auto">
              <a:xfrm>
                <a:off x="457200" y="4653136"/>
                <a:ext cx="8229600" cy="1152128"/>
              </a:xfrm>
              <a:prstGeom prst="rect">
                <a:avLst/>
              </a:prstGeom>
              <a:blipFill rotWithShape="0">
                <a:blip r:embed="rId8"/>
                <a:stretch>
                  <a:fillRect l="-667" t="-26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17" name="Grupo 16"/>
          <p:cNvGrpSpPr/>
          <p:nvPr/>
        </p:nvGrpSpPr>
        <p:grpSpPr>
          <a:xfrm>
            <a:off x="6228184" y="260648"/>
            <a:ext cx="2402574" cy="395921"/>
            <a:chOff x="6228184" y="260648"/>
            <a:chExt cx="2402574" cy="395921"/>
          </a:xfrm>
        </p:grpSpPr>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1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0" name="Imagen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1" name="Imagen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2" name="Imagen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171569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6"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460648"/>
          </a:xfrm>
        </p:spPr>
        <p:txBody>
          <a:bodyPr/>
          <a:lstStyle/>
          <a:p>
            <a:r>
              <a:rPr lang="en-GB" sz="2000" dirty="0" smtClean="0"/>
              <a:t>The ZNMF should decrease the amplitude of the oscillation</a:t>
            </a:r>
            <a:endParaRPr lang="en-GB" sz="2000" dirty="0"/>
          </a:p>
        </p:txBody>
      </p:sp>
      <p:sp>
        <p:nvSpPr>
          <p:cNvPr id="10" name="Título 1"/>
          <p:cNvSpPr>
            <a:spLocks noGrp="1"/>
          </p:cNvSpPr>
          <p:nvPr>
            <p:ph type="title"/>
          </p:nvPr>
        </p:nvSpPr>
        <p:spPr>
          <a:xfrm>
            <a:off x="446856" y="764704"/>
            <a:ext cx="8229600" cy="720080"/>
          </a:xfrm>
        </p:spPr>
        <p:txBody>
          <a:bodyPr/>
          <a:lstStyle/>
          <a:p>
            <a:r>
              <a:rPr lang="en-GB" sz="3200" b="1" dirty="0" smtClean="0"/>
              <a:t>Results: Lift coefficient</a:t>
            </a:r>
            <a:endParaRPr lang="en-GB" b="1" dirty="0"/>
          </a:p>
        </p:txBody>
      </p:sp>
      <p:graphicFrame>
        <p:nvGraphicFramePr>
          <p:cNvPr id="21" name="Tabla 20"/>
          <p:cNvGraphicFramePr>
            <a:graphicFrameLocks noGrp="1"/>
          </p:cNvGraphicFramePr>
          <p:nvPr>
            <p:extLst>
              <p:ext uri="{D42A27DB-BD31-4B8C-83A1-F6EECF244321}">
                <p14:modId xmlns:p14="http://schemas.microsoft.com/office/powerpoint/2010/main" val="3032058765"/>
              </p:ext>
            </p:extLst>
          </p:nvPr>
        </p:nvGraphicFramePr>
        <p:xfrm>
          <a:off x="462372" y="5373216"/>
          <a:ext cx="3600401" cy="914400"/>
        </p:xfrm>
        <a:graphic>
          <a:graphicData uri="http://schemas.openxmlformats.org/drawingml/2006/table">
            <a:tbl>
              <a:tblPr firstRow="1" bandRow="1">
                <a:tableStyleId>{5C22544A-7EE6-4342-B048-85BDC9FD1C3A}</a:tableStyleId>
              </a:tblPr>
              <a:tblGrid>
                <a:gridCol w="1360151"/>
                <a:gridCol w="746750"/>
                <a:gridCol w="746750"/>
                <a:gridCol w="746750"/>
              </a:tblGrid>
              <a:tr h="304800">
                <a:tc gridSpan="4">
                  <a:txBody>
                    <a:bodyPr/>
                    <a:lstStyle/>
                    <a:p>
                      <a:pPr algn="ctr"/>
                      <a:r>
                        <a:rPr lang="en-GB" sz="1400" dirty="0" smtClean="0">
                          <a:latin typeface="LM Roman 12" panose="00000500000000000000" pitchFamily="50" charset="0"/>
                        </a:rPr>
                        <a:t>7º</a:t>
                      </a:r>
                      <a:endParaRPr lang="en-GB" sz="1400" dirty="0">
                        <a:latin typeface="LM Roman 12" panose="00000500000000000000" pitchFamily="50" charset="0"/>
                      </a:endParaRPr>
                    </a:p>
                  </a:txBody>
                  <a:tcPr anchor="ctr">
                    <a:solidFill>
                      <a:schemeClr val="accent1">
                        <a:lumMod val="50000"/>
                        <a:alpha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90964">
                <a:tc>
                  <a:txBody>
                    <a:bodyPr/>
                    <a:lstStyle/>
                    <a:p>
                      <a:pPr algn="ctr"/>
                      <a:r>
                        <a:rPr lang="en-GB" sz="1400" dirty="0" smtClean="0">
                          <a:latin typeface="LM Roman 12" panose="00000500000000000000" pitchFamily="50" charset="0"/>
                        </a:rPr>
                        <a:t>Frequency</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45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250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500 Hz</a:t>
                      </a:r>
                      <a:endParaRPr lang="en-GB" sz="1400" dirty="0">
                        <a:latin typeface="LM Roman 12" panose="00000500000000000000" pitchFamily="50" charset="0"/>
                      </a:endParaRPr>
                    </a:p>
                  </a:txBody>
                  <a:tcPr anchor="ctr"/>
                </a:tc>
              </a:tr>
              <a:tr h="290964">
                <a:tc>
                  <a:txBody>
                    <a:bodyPr/>
                    <a:lstStyle/>
                    <a:p>
                      <a:pPr algn="ctr"/>
                      <a:r>
                        <a:rPr lang="en-GB" sz="1400" dirty="0" smtClean="0">
                          <a:latin typeface="LM Roman 12" panose="00000500000000000000" pitchFamily="50" charset="0"/>
                        </a:rPr>
                        <a:t>Amplitude</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0,046</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0,076</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0,071</a:t>
                      </a:r>
                      <a:endParaRPr lang="en-GB" sz="1400" dirty="0">
                        <a:latin typeface="LM Roman 12" panose="00000500000000000000" pitchFamily="50" charset="0"/>
                      </a:endParaRPr>
                    </a:p>
                  </a:txBody>
                  <a:tcPr anchor="ctr"/>
                </a:tc>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2201691333"/>
              </p:ext>
            </p:extLst>
          </p:nvPr>
        </p:nvGraphicFramePr>
        <p:xfrm>
          <a:off x="4844116" y="5373216"/>
          <a:ext cx="3600401" cy="914400"/>
        </p:xfrm>
        <a:graphic>
          <a:graphicData uri="http://schemas.openxmlformats.org/drawingml/2006/table">
            <a:tbl>
              <a:tblPr firstRow="1" bandRow="1">
                <a:tableStyleId>{5C22544A-7EE6-4342-B048-85BDC9FD1C3A}</a:tableStyleId>
              </a:tblPr>
              <a:tblGrid>
                <a:gridCol w="1360151"/>
                <a:gridCol w="746750"/>
                <a:gridCol w="746750"/>
                <a:gridCol w="746750"/>
              </a:tblGrid>
              <a:tr h="304800">
                <a:tc gridSpan="4">
                  <a:txBody>
                    <a:bodyPr/>
                    <a:lstStyle/>
                    <a:p>
                      <a:pPr algn="ctr"/>
                      <a:r>
                        <a:rPr lang="en-GB" sz="1400" dirty="0" smtClean="0">
                          <a:latin typeface="LM Roman 12" panose="00000500000000000000" pitchFamily="50" charset="0"/>
                        </a:rPr>
                        <a:t>12º</a:t>
                      </a:r>
                      <a:endParaRPr lang="en-GB" sz="1400" dirty="0">
                        <a:latin typeface="LM Roman 12" panose="00000500000000000000" pitchFamily="50" charset="0"/>
                      </a:endParaRPr>
                    </a:p>
                  </a:txBody>
                  <a:tcPr anchor="ctr">
                    <a:solidFill>
                      <a:schemeClr val="accent1">
                        <a:lumMod val="50000"/>
                        <a:alpha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90964">
                <a:tc>
                  <a:txBody>
                    <a:bodyPr/>
                    <a:lstStyle/>
                    <a:p>
                      <a:pPr algn="ctr"/>
                      <a:r>
                        <a:rPr lang="en-GB" sz="1400" dirty="0" smtClean="0">
                          <a:latin typeface="LM Roman 12" panose="00000500000000000000" pitchFamily="50" charset="0"/>
                        </a:rPr>
                        <a:t>Frequency</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45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250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500 Hz</a:t>
                      </a:r>
                      <a:endParaRPr lang="en-GB" sz="1400" dirty="0">
                        <a:latin typeface="LM Roman 12" panose="00000500000000000000" pitchFamily="50" charset="0"/>
                      </a:endParaRPr>
                    </a:p>
                  </a:txBody>
                  <a:tcPr anchor="ctr"/>
                </a:tc>
              </a:tr>
              <a:tr h="290964">
                <a:tc>
                  <a:txBody>
                    <a:bodyPr/>
                    <a:lstStyle/>
                    <a:p>
                      <a:pPr algn="ctr"/>
                      <a:r>
                        <a:rPr lang="en-GB" sz="1400" dirty="0" smtClean="0">
                          <a:latin typeface="LM Roman 12" panose="00000500000000000000" pitchFamily="50" charset="0"/>
                        </a:rPr>
                        <a:t>Amplitude</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0,078</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0,104</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0,130</a:t>
                      </a:r>
                      <a:endParaRPr lang="en-GB" sz="1400" dirty="0">
                        <a:latin typeface="LM Roman 12" panose="00000500000000000000" pitchFamily="50" charset="0"/>
                      </a:endParaRPr>
                    </a:p>
                  </a:txBody>
                  <a:tcPr anchor="ctr"/>
                </a:tc>
              </a:tr>
            </a:tbl>
          </a:graphicData>
        </a:graphic>
      </p:graphicFrame>
      <p:grpSp>
        <p:nvGrpSpPr>
          <p:cNvPr id="31" name="Grupo 30"/>
          <p:cNvGrpSpPr/>
          <p:nvPr/>
        </p:nvGrpSpPr>
        <p:grpSpPr>
          <a:xfrm>
            <a:off x="6228184" y="260648"/>
            <a:ext cx="2402574" cy="395921"/>
            <a:chOff x="6228184" y="260648"/>
            <a:chExt cx="2402574" cy="395921"/>
          </a:xfrm>
        </p:grpSpPr>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3" name="Imagen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2" name="Imagen 1"/>
          <p:cNvPicPr>
            <a:picLocks noChangeAspect="1"/>
          </p:cNvPicPr>
          <p:nvPr/>
        </p:nvPicPr>
        <p:blipFill>
          <a:blip r:embed="rId8"/>
          <a:stretch>
            <a:fillRect/>
          </a:stretch>
        </p:blipFill>
        <p:spPr>
          <a:xfrm>
            <a:off x="157125" y="2326757"/>
            <a:ext cx="4400166" cy="2836800"/>
          </a:xfrm>
          <a:prstGeom prst="rect">
            <a:avLst/>
          </a:prstGeom>
        </p:spPr>
      </p:pic>
      <p:pic>
        <p:nvPicPr>
          <p:cNvPr id="4" name="Imagen 3"/>
          <p:cNvPicPr>
            <a:picLocks noChangeAspect="1"/>
          </p:cNvPicPr>
          <p:nvPr/>
        </p:nvPicPr>
        <p:blipFill>
          <a:blip r:embed="rId9"/>
          <a:stretch>
            <a:fillRect/>
          </a:stretch>
        </p:blipFill>
        <p:spPr>
          <a:xfrm>
            <a:off x="4788024" y="2326757"/>
            <a:ext cx="4091432" cy="2836800"/>
          </a:xfrm>
          <a:prstGeom prst="rect">
            <a:avLst/>
          </a:prstGeom>
        </p:spPr>
      </p:pic>
    </p:spTree>
    <p:extLst>
      <p:ext uri="{BB962C8B-B14F-4D97-AF65-F5344CB8AC3E}">
        <p14:creationId xmlns:p14="http://schemas.microsoft.com/office/powerpoint/2010/main" val="2374131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460648"/>
          </a:xfrm>
        </p:spPr>
        <p:txBody>
          <a:bodyPr/>
          <a:lstStyle/>
          <a:p>
            <a:r>
              <a:rPr lang="en-GB" sz="2000" dirty="0" smtClean="0"/>
              <a:t>The ZNMF should decrease the amplitude of the oscillation</a:t>
            </a:r>
            <a:endParaRPr lang="en-GB" sz="2000" dirty="0"/>
          </a:p>
        </p:txBody>
      </p:sp>
      <p:sp>
        <p:nvSpPr>
          <p:cNvPr id="10" name="Título 1"/>
          <p:cNvSpPr>
            <a:spLocks noGrp="1"/>
          </p:cNvSpPr>
          <p:nvPr>
            <p:ph type="title"/>
          </p:nvPr>
        </p:nvSpPr>
        <p:spPr>
          <a:xfrm>
            <a:off x="446856" y="764704"/>
            <a:ext cx="8229600" cy="720080"/>
          </a:xfrm>
        </p:spPr>
        <p:txBody>
          <a:bodyPr/>
          <a:lstStyle/>
          <a:p>
            <a:r>
              <a:rPr lang="en-GB" sz="3200" b="1" dirty="0" smtClean="0"/>
              <a:t>Results: Lift coefficient</a:t>
            </a:r>
            <a:endParaRPr lang="en-GB" b="1" dirty="0"/>
          </a:p>
        </p:txBody>
      </p:sp>
      <p:graphicFrame>
        <p:nvGraphicFramePr>
          <p:cNvPr id="21" name="Tabla 20"/>
          <p:cNvGraphicFramePr>
            <a:graphicFrameLocks noGrp="1"/>
          </p:cNvGraphicFramePr>
          <p:nvPr>
            <p:extLst/>
          </p:nvPr>
        </p:nvGraphicFramePr>
        <p:xfrm>
          <a:off x="462372" y="5373216"/>
          <a:ext cx="3600401" cy="914400"/>
        </p:xfrm>
        <a:graphic>
          <a:graphicData uri="http://schemas.openxmlformats.org/drawingml/2006/table">
            <a:tbl>
              <a:tblPr firstRow="1" bandRow="1">
                <a:tableStyleId>{5C22544A-7EE6-4342-B048-85BDC9FD1C3A}</a:tableStyleId>
              </a:tblPr>
              <a:tblGrid>
                <a:gridCol w="1360151"/>
                <a:gridCol w="746750"/>
                <a:gridCol w="746750"/>
                <a:gridCol w="746750"/>
              </a:tblGrid>
              <a:tr h="304800">
                <a:tc gridSpan="4">
                  <a:txBody>
                    <a:bodyPr/>
                    <a:lstStyle/>
                    <a:p>
                      <a:pPr algn="ctr"/>
                      <a:r>
                        <a:rPr lang="en-GB" sz="1400" dirty="0" smtClean="0">
                          <a:latin typeface="LM Roman 12" panose="00000500000000000000" pitchFamily="50" charset="0"/>
                        </a:rPr>
                        <a:t>7º</a:t>
                      </a:r>
                      <a:endParaRPr lang="en-GB" sz="1400" dirty="0">
                        <a:latin typeface="LM Roman 12" panose="00000500000000000000" pitchFamily="50" charset="0"/>
                      </a:endParaRPr>
                    </a:p>
                  </a:txBody>
                  <a:tcPr anchor="ctr">
                    <a:solidFill>
                      <a:schemeClr val="accent1">
                        <a:lumMod val="50000"/>
                        <a:alpha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90964">
                <a:tc>
                  <a:txBody>
                    <a:bodyPr/>
                    <a:lstStyle/>
                    <a:p>
                      <a:pPr algn="ctr"/>
                      <a:r>
                        <a:rPr lang="en-GB" sz="1400" dirty="0" smtClean="0">
                          <a:latin typeface="LM Roman 12" panose="00000500000000000000" pitchFamily="50" charset="0"/>
                        </a:rPr>
                        <a:t>Frequency</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45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250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500 Hz</a:t>
                      </a:r>
                      <a:endParaRPr lang="en-GB" sz="1400" dirty="0">
                        <a:latin typeface="LM Roman 12" panose="00000500000000000000" pitchFamily="50" charset="0"/>
                      </a:endParaRPr>
                    </a:p>
                  </a:txBody>
                  <a:tcPr anchor="ctr"/>
                </a:tc>
              </a:tr>
              <a:tr h="290964">
                <a:tc>
                  <a:txBody>
                    <a:bodyPr/>
                    <a:lstStyle/>
                    <a:p>
                      <a:pPr algn="ctr"/>
                      <a:r>
                        <a:rPr lang="en-GB" sz="1400" dirty="0" smtClean="0">
                          <a:latin typeface="LM Roman 12" panose="00000500000000000000" pitchFamily="50" charset="0"/>
                        </a:rPr>
                        <a:t>Amplitude</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0,046</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0,076</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0,071</a:t>
                      </a:r>
                      <a:endParaRPr lang="en-GB" sz="1400" dirty="0">
                        <a:latin typeface="LM Roman 12" panose="00000500000000000000" pitchFamily="50" charset="0"/>
                      </a:endParaRPr>
                    </a:p>
                  </a:txBody>
                  <a:tcPr anchor="ctr"/>
                </a:tc>
              </a:tr>
            </a:tbl>
          </a:graphicData>
        </a:graphic>
      </p:graphicFrame>
      <p:graphicFrame>
        <p:nvGraphicFramePr>
          <p:cNvPr id="22" name="Tabla 21"/>
          <p:cNvGraphicFramePr>
            <a:graphicFrameLocks noGrp="1"/>
          </p:cNvGraphicFramePr>
          <p:nvPr>
            <p:extLst/>
          </p:nvPr>
        </p:nvGraphicFramePr>
        <p:xfrm>
          <a:off x="4844116" y="5373216"/>
          <a:ext cx="3600401" cy="914400"/>
        </p:xfrm>
        <a:graphic>
          <a:graphicData uri="http://schemas.openxmlformats.org/drawingml/2006/table">
            <a:tbl>
              <a:tblPr firstRow="1" bandRow="1">
                <a:tableStyleId>{5C22544A-7EE6-4342-B048-85BDC9FD1C3A}</a:tableStyleId>
              </a:tblPr>
              <a:tblGrid>
                <a:gridCol w="1360151"/>
                <a:gridCol w="746750"/>
                <a:gridCol w="746750"/>
                <a:gridCol w="746750"/>
              </a:tblGrid>
              <a:tr h="304800">
                <a:tc gridSpan="4">
                  <a:txBody>
                    <a:bodyPr/>
                    <a:lstStyle/>
                    <a:p>
                      <a:pPr algn="ctr"/>
                      <a:r>
                        <a:rPr lang="en-GB" sz="1400" dirty="0" smtClean="0">
                          <a:latin typeface="LM Roman 12" panose="00000500000000000000" pitchFamily="50" charset="0"/>
                        </a:rPr>
                        <a:t>12º</a:t>
                      </a:r>
                      <a:endParaRPr lang="en-GB" sz="1400" dirty="0">
                        <a:latin typeface="LM Roman 12" panose="00000500000000000000" pitchFamily="50" charset="0"/>
                      </a:endParaRPr>
                    </a:p>
                  </a:txBody>
                  <a:tcPr anchor="ctr">
                    <a:solidFill>
                      <a:schemeClr val="accent1">
                        <a:lumMod val="50000"/>
                        <a:alpha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90964">
                <a:tc>
                  <a:txBody>
                    <a:bodyPr/>
                    <a:lstStyle/>
                    <a:p>
                      <a:pPr algn="ctr"/>
                      <a:r>
                        <a:rPr lang="en-GB" sz="1400" dirty="0" smtClean="0">
                          <a:latin typeface="LM Roman 12" panose="00000500000000000000" pitchFamily="50" charset="0"/>
                        </a:rPr>
                        <a:t>Frequency</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45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250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500 Hz</a:t>
                      </a:r>
                      <a:endParaRPr lang="en-GB" sz="1400" dirty="0">
                        <a:latin typeface="LM Roman 12" panose="00000500000000000000" pitchFamily="50" charset="0"/>
                      </a:endParaRPr>
                    </a:p>
                  </a:txBody>
                  <a:tcPr anchor="ctr"/>
                </a:tc>
              </a:tr>
              <a:tr h="290964">
                <a:tc>
                  <a:txBody>
                    <a:bodyPr/>
                    <a:lstStyle/>
                    <a:p>
                      <a:pPr algn="ctr"/>
                      <a:r>
                        <a:rPr lang="en-GB" sz="1400" dirty="0" smtClean="0">
                          <a:latin typeface="LM Roman 12" panose="00000500000000000000" pitchFamily="50" charset="0"/>
                        </a:rPr>
                        <a:t>Amplitude</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0,078</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0,104</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0,130</a:t>
                      </a:r>
                      <a:endParaRPr lang="en-GB" sz="1400" dirty="0">
                        <a:latin typeface="LM Roman 12" panose="00000500000000000000" pitchFamily="50" charset="0"/>
                      </a:endParaRPr>
                    </a:p>
                  </a:txBody>
                  <a:tcPr anchor="ctr"/>
                </a:tc>
              </a:tr>
            </a:tbl>
          </a:graphicData>
        </a:graphic>
      </p:graphicFrame>
      <p:grpSp>
        <p:nvGrpSpPr>
          <p:cNvPr id="31" name="Grupo 30"/>
          <p:cNvGrpSpPr/>
          <p:nvPr/>
        </p:nvGrpSpPr>
        <p:grpSpPr>
          <a:xfrm>
            <a:off x="6228184" y="260648"/>
            <a:ext cx="2402574" cy="395921"/>
            <a:chOff x="6228184" y="260648"/>
            <a:chExt cx="2402574" cy="395921"/>
          </a:xfrm>
        </p:grpSpPr>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3" name="Imagen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2" name="Imagen 1"/>
          <p:cNvPicPr>
            <a:picLocks noChangeAspect="1"/>
          </p:cNvPicPr>
          <p:nvPr/>
        </p:nvPicPr>
        <p:blipFill>
          <a:blip r:embed="rId8"/>
          <a:stretch>
            <a:fillRect/>
          </a:stretch>
        </p:blipFill>
        <p:spPr>
          <a:xfrm>
            <a:off x="157125" y="2326757"/>
            <a:ext cx="4400166" cy="2836800"/>
          </a:xfrm>
          <a:prstGeom prst="rect">
            <a:avLst/>
          </a:prstGeom>
        </p:spPr>
      </p:pic>
      <p:pic>
        <p:nvPicPr>
          <p:cNvPr id="4" name="Imagen 3"/>
          <p:cNvPicPr>
            <a:picLocks noChangeAspect="1"/>
          </p:cNvPicPr>
          <p:nvPr/>
        </p:nvPicPr>
        <p:blipFill>
          <a:blip r:embed="rId9"/>
          <a:stretch>
            <a:fillRect/>
          </a:stretch>
        </p:blipFill>
        <p:spPr>
          <a:xfrm>
            <a:off x="4788024" y="2326757"/>
            <a:ext cx="4091432" cy="2836800"/>
          </a:xfrm>
          <a:prstGeom prst="rect">
            <a:avLst/>
          </a:prstGeom>
        </p:spPr>
      </p:pic>
    </p:spTree>
    <p:extLst>
      <p:ext uri="{BB962C8B-B14F-4D97-AF65-F5344CB8AC3E}">
        <p14:creationId xmlns:p14="http://schemas.microsoft.com/office/powerpoint/2010/main" val="2273407420"/>
      </p:ext>
    </p:extLst>
  </p:cSld>
  <p:clrMapOvr>
    <a:masterClrMapping/>
  </p:clrMapOvr>
  <mc:AlternateContent xmlns:mc="http://schemas.openxmlformats.org/markup-compatibility/2006" xmlns:p14="http://schemas.microsoft.com/office/powerpoint/2010/main">
    <mc:Choice Requires="p14">
      <p:transition spd="slow" p14:dur="2000" advTm="10"/>
    </mc:Choice>
    <mc:Fallback xmlns="">
      <p:transition spd="slow" advTm="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460648"/>
          </a:xfrm>
        </p:spPr>
        <p:txBody>
          <a:bodyPr/>
          <a:lstStyle/>
          <a:p>
            <a:r>
              <a:rPr lang="en-GB" sz="2000" dirty="0" smtClean="0"/>
              <a:t>The ZNMF should decrease the amplitude of the oscillation</a:t>
            </a:r>
            <a:endParaRPr lang="en-GB" sz="2000" dirty="0"/>
          </a:p>
        </p:txBody>
      </p:sp>
      <p:sp>
        <p:nvSpPr>
          <p:cNvPr id="10" name="Título 1"/>
          <p:cNvSpPr>
            <a:spLocks noGrp="1"/>
          </p:cNvSpPr>
          <p:nvPr>
            <p:ph type="title"/>
          </p:nvPr>
        </p:nvSpPr>
        <p:spPr>
          <a:xfrm>
            <a:off x="446856" y="764704"/>
            <a:ext cx="8229600" cy="720080"/>
          </a:xfrm>
        </p:spPr>
        <p:txBody>
          <a:bodyPr/>
          <a:lstStyle/>
          <a:p>
            <a:r>
              <a:rPr lang="en-GB" sz="3200" b="1" dirty="0" smtClean="0"/>
              <a:t>Results: Lift coefficient</a:t>
            </a:r>
            <a:endParaRPr lang="en-GB" b="1" dirty="0"/>
          </a:p>
        </p:txBody>
      </p:sp>
      <p:graphicFrame>
        <p:nvGraphicFramePr>
          <p:cNvPr id="16" name="Tabla 15"/>
          <p:cNvGraphicFramePr>
            <a:graphicFrameLocks noGrp="1"/>
          </p:cNvGraphicFramePr>
          <p:nvPr>
            <p:extLst>
              <p:ext uri="{D42A27DB-BD31-4B8C-83A1-F6EECF244321}">
                <p14:modId xmlns:p14="http://schemas.microsoft.com/office/powerpoint/2010/main" val="685214381"/>
              </p:ext>
            </p:extLst>
          </p:nvPr>
        </p:nvGraphicFramePr>
        <p:xfrm>
          <a:off x="2771800" y="5301208"/>
          <a:ext cx="3600401" cy="914400"/>
        </p:xfrm>
        <a:graphic>
          <a:graphicData uri="http://schemas.openxmlformats.org/drawingml/2006/table">
            <a:tbl>
              <a:tblPr firstRow="1" bandRow="1">
                <a:tableStyleId>{5C22544A-7EE6-4342-B048-85BDC9FD1C3A}</a:tableStyleId>
              </a:tblPr>
              <a:tblGrid>
                <a:gridCol w="1360151"/>
                <a:gridCol w="746750"/>
                <a:gridCol w="746750"/>
                <a:gridCol w="746750"/>
              </a:tblGrid>
              <a:tr h="304800">
                <a:tc gridSpan="4">
                  <a:txBody>
                    <a:bodyPr/>
                    <a:lstStyle/>
                    <a:p>
                      <a:pPr algn="ctr"/>
                      <a:r>
                        <a:rPr lang="en-GB" sz="1400" dirty="0" smtClean="0">
                          <a:latin typeface="LM Roman 12" panose="00000500000000000000" pitchFamily="50" charset="0"/>
                        </a:rPr>
                        <a:t>14º</a:t>
                      </a:r>
                      <a:endParaRPr lang="en-GB" sz="1400" dirty="0">
                        <a:latin typeface="LM Roman 12" panose="00000500000000000000" pitchFamily="50" charset="0"/>
                      </a:endParaRPr>
                    </a:p>
                  </a:txBody>
                  <a:tcPr anchor="ctr">
                    <a:solidFill>
                      <a:schemeClr val="accent1">
                        <a:lumMod val="50000"/>
                        <a:alpha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90964">
                <a:tc>
                  <a:txBody>
                    <a:bodyPr/>
                    <a:lstStyle/>
                    <a:p>
                      <a:pPr algn="ctr"/>
                      <a:r>
                        <a:rPr lang="en-GB" sz="1400" dirty="0" smtClean="0">
                          <a:latin typeface="LM Roman 12" panose="00000500000000000000" pitchFamily="50" charset="0"/>
                        </a:rPr>
                        <a:t>Frequency</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45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250 Hz</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500 Hz</a:t>
                      </a:r>
                      <a:endParaRPr lang="en-GB" sz="1400" dirty="0">
                        <a:latin typeface="LM Roman 12" panose="00000500000000000000" pitchFamily="50" charset="0"/>
                      </a:endParaRPr>
                    </a:p>
                  </a:txBody>
                  <a:tcPr anchor="ctr"/>
                </a:tc>
              </a:tr>
              <a:tr h="290964">
                <a:tc>
                  <a:txBody>
                    <a:bodyPr/>
                    <a:lstStyle/>
                    <a:p>
                      <a:pPr algn="ctr"/>
                      <a:r>
                        <a:rPr lang="en-GB" sz="1400" dirty="0" smtClean="0">
                          <a:latin typeface="LM Roman 12" panose="00000500000000000000" pitchFamily="50" charset="0"/>
                        </a:rPr>
                        <a:t>Amplitude</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0,078</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0,104</a:t>
                      </a:r>
                      <a:endParaRPr lang="en-GB" sz="1400" dirty="0">
                        <a:latin typeface="LM Roman 12" panose="00000500000000000000" pitchFamily="50" charset="0"/>
                      </a:endParaRPr>
                    </a:p>
                  </a:txBody>
                  <a:tcPr anchor="ctr"/>
                </a:tc>
                <a:tc>
                  <a:txBody>
                    <a:bodyPr/>
                    <a:lstStyle/>
                    <a:p>
                      <a:pPr algn="ctr"/>
                      <a:r>
                        <a:rPr lang="en-GB" sz="1400" dirty="0" smtClean="0">
                          <a:latin typeface="LM Roman 12" panose="00000500000000000000" pitchFamily="50" charset="0"/>
                        </a:rPr>
                        <a:t>0,130</a:t>
                      </a:r>
                      <a:endParaRPr lang="en-GB" sz="1400" dirty="0">
                        <a:latin typeface="LM Roman 12" panose="00000500000000000000" pitchFamily="50" charset="0"/>
                      </a:endParaRPr>
                    </a:p>
                  </a:txBody>
                  <a:tcPr anchor="ctr"/>
                </a:tc>
              </a:tr>
            </a:tbl>
          </a:graphicData>
        </a:graphic>
      </p:graphicFrame>
      <p:grpSp>
        <p:nvGrpSpPr>
          <p:cNvPr id="22" name="Grupo 21"/>
          <p:cNvGrpSpPr/>
          <p:nvPr/>
        </p:nvGrpSpPr>
        <p:grpSpPr>
          <a:xfrm>
            <a:off x="6228184" y="260648"/>
            <a:ext cx="2402574" cy="395921"/>
            <a:chOff x="6228184" y="260648"/>
            <a:chExt cx="2402574" cy="395921"/>
          </a:xfrm>
        </p:grpSpPr>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4" name="Imagen 3"/>
          <p:cNvPicPr>
            <a:picLocks noChangeAspect="1"/>
          </p:cNvPicPr>
          <p:nvPr/>
        </p:nvPicPr>
        <p:blipFill>
          <a:blip r:embed="rId8"/>
          <a:stretch>
            <a:fillRect/>
          </a:stretch>
        </p:blipFill>
        <p:spPr>
          <a:xfrm>
            <a:off x="2328477" y="2054352"/>
            <a:ext cx="4487045" cy="3109229"/>
          </a:xfrm>
          <a:prstGeom prst="rect">
            <a:avLst/>
          </a:prstGeom>
        </p:spPr>
      </p:pic>
    </p:spTree>
    <p:extLst>
      <p:ext uri="{BB962C8B-B14F-4D97-AF65-F5344CB8AC3E}">
        <p14:creationId xmlns:p14="http://schemas.microsoft.com/office/powerpoint/2010/main" val="278072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446856" y="764704"/>
            <a:ext cx="8229600" cy="720080"/>
          </a:xfrm>
        </p:spPr>
        <p:txBody>
          <a:bodyPr/>
          <a:lstStyle/>
          <a:p>
            <a:r>
              <a:rPr lang="en-GB" sz="3200" b="1" dirty="0" smtClean="0"/>
              <a:t>Results: Lift coefficient</a:t>
            </a:r>
            <a:endParaRPr lang="en-GB" b="1" dirty="0"/>
          </a:p>
        </p:txBody>
      </p:sp>
      <p:grpSp>
        <p:nvGrpSpPr>
          <p:cNvPr id="20" name="Grupo 19"/>
          <p:cNvGrpSpPr/>
          <p:nvPr/>
        </p:nvGrpSpPr>
        <p:grpSpPr>
          <a:xfrm>
            <a:off x="6228184" y="260648"/>
            <a:ext cx="2402574" cy="395921"/>
            <a:chOff x="6228184" y="260648"/>
            <a:chExt cx="2402574" cy="395921"/>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5" name="Imagen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3" name="Imagen 2"/>
          <p:cNvPicPr>
            <a:picLocks noChangeAspect="1"/>
          </p:cNvPicPr>
          <p:nvPr/>
        </p:nvPicPr>
        <p:blipFill>
          <a:blip r:embed="rId8"/>
          <a:stretch>
            <a:fillRect/>
          </a:stretch>
        </p:blipFill>
        <p:spPr>
          <a:xfrm>
            <a:off x="989916" y="1412776"/>
            <a:ext cx="7270398" cy="4953887"/>
          </a:xfrm>
          <a:prstGeom prst="rect">
            <a:avLst/>
          </a:prstGeom>
        </p:spPr>
      </p:pic>
    </p:spTree>
    <p:extLst>
      <p:ext uri="{BB962C8B-B14F-4D97-AF65-F5344CB8AC3E}">
        <p14:creationId xmlns:p14="http://schemas.microsoft.com/office/powerpoint/2010/main" val="1359546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446856" y="764704"/>
            <a:ext cx="8229600" cy="720080"/>
          </a:xfrm>
        </p:spPr>
        <p:txBody>
          <a:bodyPr/>
          <a:lstStyle/>
          <a:p>
            <a:r>
              <a:rPr lang="en-GB" sz="3200" b="1" dirty="0" smtClean="0"/>
              <a:t>Results: Boundary layer separation</a:t>
            </a:r>
            <a:endParaRPr lang="en-GB" b="1" dirty="0"/>
          </a:p>
        </p:txBody>
      </p:sp>
      <p:grpSp>
        <p:nvGrpSpPr>
          <p:cNvPr id="20" name="Grupo 19"/>
          <p:cNvGrpSpPr/>
          <p:nvPr/>
        </p:nvGrpSpPr>
        <p:grpSpPr>
          <a:xfrm>
            <a:off x="6228184" y="260648"/>
            <a:ext cx="2402574" cy="395921"/>
            <a:chOff x="6228184" y="260648"/>
            <a:chExt cx="2402574" cy="395921"/>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5" name="Imagen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2" name="Imagen 1"/>
          <p:cNvPicPr>
            <a:picLocks noChangeAspect="1"/>
          </p:cNvPicPr>
          <p:nvPr/>
        </p:nvPicPr>
        <p:blipFill>
          <a:blip r:embed="rId8"/>
          <a:stretch>
            <a:fillRect/>
          </a:stretch>
        </p:blipFill>
        <p:spPr>
          <a:xfrm>
            <a:off x="1256184" y="1667103"/>
            <a:ext cx="6631633" cy="4426193"/>
          </a:xfrm>
          <a:prstGeom prst="rect">
            <a:avLst/>
          </a:prstGeom>
        </p:spPr>
      </p:pic>
    </p:spTree>
    <p:extLst>
      <p:ext uri="{BB962C8B-B14F-4D97-AF65-F5344CB8AC3E}">
        <p14:creationId xmlns:p14="http://schemas.microsoft.com/office/powerpoint/2010/main" val="1467833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446856" y="764704"/>
            <a:ext cx="8229600" cy="720080"/>
          </a:xfrm>
        </p:spPr>
        <p:txBody>
          <a:bodyPr/>
          <a:lstStyle/>
          <a:p>
            <a:r>
              <a:rPr lang="en-GB" sz="3200" b="1" dirty="0" smtClean="0"/>
              <a:t>Results: Vorticity magnitude</a:t>
            </a:r>
            <a:endParaRPr lang="en-GB" b="1" dirty="0"/>
          </a:p>
        </p:txBody>
      </p:sp>
      <mc:AlternateContent xmlns:mc="http://schemas.openxmlformats.org/markup-compatibility/2006" xmlns:a14="http://schemas.microsoft.com/office/drawing/2010/main">
        <mc:Choice Requires="a14">
          <p:sp>
            <p:nvSpPr>
              <p:cNvPr id="16" name="CuadroTexto 15"/>
              <p:cNvSpPr txBox="1"/>
              <p:nvPr/>
            </p:nvSpPr>
            <p:spPr>
              <a:xfrm>
                <a:off x="5943823" y="4867343"/>
                <a:ext cx="3001962" cy="738664"/>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Vorticity [1/s] of a NACA 4421 using ZNMF.</a:t>
                </a:r>
              </a:p>
              <a:p>
                <a:pPr algn="ctr"/>
                <a:r>
                  <a:rPr lang="en-GB" sz="1400" i="1" dirty="0" smtClean="0">
                    <a:solidFill>
                      <a:schemeClr val="bg1">
                        <a:lumMod val="50000"/>
                      </a:schemeClr>
                    </a:solidFill>
                    <a:latin typeface="LM Roman 12" panose="00000500000000000000" pitchFamily="50" charset="0"/>
                  </a:rPr>
                  <a:t> </a:t>
                </a:r>
                <a14:m>
                  <m:oMath xmlns:m="http://schemas.openxmlformats.org/officeDocument/2006/math">
                    <m:r>
                      <a:rPr lang="es-ES" sz="1400" b="0" i="1" smtClean="0">
                        <a:solidFill>
                          <a:schemeClr val="bg1">
                            <a:lumMod val="50000"/>
                          </a:schemeClr>
                        </a:solidFill>
                        <a:latin typeface="Cambria Math" panose="02040503050406030204" pitchFamily="18" charset="0"/>
                      </a:rPr>
                      <m:t>𝛼</m:t>
                    </m:r>
                    <m:r>
                      <a:rPr lang="es-ES" sz="1400" b="0" i="1" smtClean="0">
                        <a:solidFill>
                          <a:schemeClr val="bg1">
                            <a:lumMod val="50000"/>
                          </a:schemeClr>
                        </a:solidFill>
                        <a:latin typeface="Cambria Math" panose="02040503050406030204" pitchFamily="18" charset="0"/>
                      </a:rPr>
                      <m:t>=12º </m:t>
                    </m:r>
                  </m:oMath>
                </a14:m>
                <a:r>
                  <a:rPr lang="en-GB" sz="1400" i="1" dirty="0" smtClean="0">
                    <a:solidFill>
                      <a:schemeClr val="bg1">
                        <a:lumMod val="50000"/>
                      </a:schemeClr>
                    </a:solidFill>
                    <a:latin typeface="LM Roman 12" panose="00000500000000000000" pitchFamily="50" charset="0"/>
                  </a:rPr>
                  <a:t>(ANSYS Fluent)</a:t>
                </a:r>
                <a:endParaRPr lang="en-GB" sz="1400" i="1" dirty="0">
                  <a:solidFill>
                    <a:schemeClr val="bg1">
                      <a:lumMod val="50000"/>
                    </a:schemeClr>
                  </a:solidFill>
                  <a:latin typeface="LM Roman 12" panose="00000500000000000000" pitchFamily="50" charset="0"/>
                </a:endParaRPr>
              </a:p>
            </p:txBody>
          </p:sp>
        </mc:Choice>
        <mc:Fallback xmlns="">
          <p:sp>
            <p:nvSpPr>
              <p:cNvPr id="16" name="CuadroTexto 15"/>
              <p:cNvSpPr txBox="1">
                <a:spLocks noRot="1" noChangeAspect="1" noMove="1" noResize="1" noEditPoints="1" noAdjustHandles="1" noChangeArrowheads="1" noChangeShapeType="1" noTextEdit="1"/>
              </p:cNvSpPr>
              <p:nvPr/>
            </p:nvSpPr>
            <p:spPr>
              <a:xfrm>
                <a:off x="5943823" y="4867343"/>
                <a:ext cx="3001962" cy="738664"/>
              </a:xfrm>
              <a:prstGeom prst="rect">
                <a:avLst/>
              </a:prstGeom>
              <a:blipFill rotWithShape="0">
                <a:blip r:embed="rId3"/>
                <a:stretch>
                  <a:fillRect t="-820" b="-7377"/>
                </a:stretch>
              </a:blipFill>
            </p:spPr>
            <p:txBody>
              <a:bodyPr/>
              <a:lstStyle/>
              <a:p>
                <a:r>
                  <a:rPr lang="en-GB">
                    <a:noFill/>
                  </a:rPr>
                  <a:t> </a:t>
                </a:r>
              </a:p>
            </p:txBody>
          </p:sp>
        </mc:Fallback>
      </mc:AlternateContent>
      <p:pic>
        <p:nvPicPr>
          <p:cNvPr id="4" name="Imagen 3"/>
          <p:cNvPicPr>
            <a:picLocks noChangeAspect="1"/>
          </p:cNvPicPr>
          <p:nvPr/>
        </p:nvPicPr>
        <p:blipFill rotWithShape="1">
          <a:blip r:embed="rId4"/>
          <a:srcRect l="382"/>
          <a:stretch/>
        </p:blipFill>
        <p:spPr>
          <a:xfrm>
            <a:off x="539551" y="4020015"/>
            <a:ext cx="5400601" cy="2433321"/>
          </a:xfrm>
          <a:prstGeom prst="rect">
            <a:avLst/>
          </a:prstGeom>
        </p:spPr>
      </p:pic>
      <p:grpSp>
        <p:nvGrpSpPr>
          <p:cNvPr id="23" name="Grupo 22"/>
          <p:cNvGrpSpPr/>
          <p:nvPr/>
        </p:nvGrpSpPr>
        <p:grpSpPr>
          <a:xfrm>
            <a:off x="6228184" y="260648"/>
            <a:ext cx="2402574" cy="395921"/>
            <a:chOff x="6228184" y="260648"/>
            <a:chExt cx="2402574" cy="395921"/>
          </a:xfrm>
        </p:grpSpPr>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25" name="Imagen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6" name="Imagen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7" name="Imagen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8" name="Imagen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2" name="Imagen 1"/>
          <p:cNvPicPr>
            <a:picLocks noChangeAspect="1"/>
          </p:cNvPicPr>
          <p:nvPr/>
        </p:nvPicPr>
        <p:blipFill rotWithShape="1">
          <a:blip r:embed="rId10"/>
          <a:srcRect r="20442"/>
          <a:stretch/>
        </p:blipFill>
        <p:spPr>
          <a:xfrm>
            <a:off x="565211" y="1437044"/>
            <a:ext cx="5349280" cy="2433600"/>
          </a:xfrm>
          <a:prstGeom prst="rect">
            <a:avLst/>
          </a:prstGeom>
        </p:spPr>
      </p:pic>
      <mc:AlternateContent xmlns:mc="http://schemas.openxmlformats.org/markup-compatibility/2006" xmlns:a14="http://schemas.microsoft.com/office/drawing/2010/main">
        <mc:Choice Requires="a14">
          <p:sp>
            <p:nvSpPr>
              <p:cNvPr id="14" name="CuadroTexto 13"/>
              <p:cNvSpPr txBox="1"/>
              <p:nvPr/>
            </p:nvSpPr>
            <p:spPr>
              <a:xfrm>
                <a:off x="5943823" y="2284512"/>
                <a:ext cx="3001962" cy="738664"/>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Vorticity [1/s] of a NACA 4421 without ZNMF.</a:t>
                </a:r>
              </a:p>
              <a:p>
                <a:pPr algn="ctr"/>
                <a:r>
                  <a:rPr lang="en-GB" sz="1400" i="1" dirty="0" smtClean="0">
                    <a:solidFill>
                      <a:schemeClr val="bg1">
                        <a:lumMod val="50000"/>
                      </a:schemeClr>
                    </a:solidFill>
                    <a:latin typeface="LM Roman 12" panose="00000500000000000000" pitchFamily="50" charset="0"/>
                  </a:rPr>
                  <a:t> </a:t>
                </a:r>
                <a14:m>
                  <m:oMath xmlns:m="http://schemas.openxmlformats.org/officeDocument/2006/math">
                    <m:r>
                      <a:rPr lang="es-ES" sz="1400" b="0" i="1" smtClean="0">
                        <a:solidFill>
                          <a:schemeClr val="bg1">
                            <a:lumMod val="50000"/>
                          </a:schemeClr>
                        </a:solidFill>
                        <a:latin typeface="Cambria Math" panose="02040503050406030204" pitchFamily="18" charset="0"/>
                      </a:rPr>
                      <m:t>𝛼</m:t>
                    </m:r>
                    <m:r>
                      <a:rPr lang="es-ES" sz="1400" b="0" i="1" smtClean="0">
                        <a:solidFill>
                          <a:schemeClr val="bg1">
                            <a:lumMod val="50000"/>
                          </a:schemeClr>
                        </a:solidFill>
                        <a:latin typeface="Cambria Math" panose="02040503050406030204" pitchFamily="18" charset="0"/>
                      </a:rPr>
                      <m:t>=12º </m:t>
                    </m:r>
                  </m:oMath>
                </a14:m>
                <a:r>
                  <a:rPr lang="en-GB" sz="1400" i="1" dirty="0" smtClean="0">
                    <a:solidFill>
                      <a:schemeClr val="bg1">
                        <a:lumMod val="50000"/>
                      </a:schemeClr>
                    </a:solidFill>
                    <a:latin typeface="LM Roman 12" panose="00000500000000000000" pitchFamily="50" charset="0"/>
                  </a:rPr>
                  <a:t>(ANSYS Fluent)</a:t>
                </a:r>
                <a:endParaRPr lang="en-GB" sz="1400" i="1" dirty="0">
                  <a:solidFill>
                    <a:schemeClr val="bg1">
                      <a:lumMod val="50000"/>
                    </a:schemeClr>
                  </a:solidFill>
                  <a:latin typeface="LM Roman 12" panose="00000500000000000000" pitchFamily="50" charset="0"/>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5943823" y="2284512"/>
                <a:ext cx="3001962" cy="738664"/>
              </a:xfrm>
              <a:prstGeom prst="rect">
                <a:avLst/>
              </a:prstGeom>
              <a:blipFill rotWithShape="0">
                <a:blip r:embed="rId11"/>
                <a:stretch>
                  <a:fillRect t="-1653" b="-7438"/>
                </a:stretch>
              </a:blipFill>
            </p:spPr>
            <p:txBody>
              <a:bodyPr/>
              <a:lstStyle/>
              <a:p>
                <a:r>
                  <a:rPr lang="en-GB">
                    <a:noFill/>
                  </a:rPr>
                  <a:t> </a:t>
                </a:r>
              </a:p>
            </p:txBody>
          </p:sp>
        </mc:Fallback>
      </mc:AlternateContent>
    </p:spTree>
    <p:extLst>
      <p:ext uri="{BB962C8B-B14F-4D97-AF65-F5344CB8AC3E}">
        <p14:creationId xmlns:p14="http://schemas.microsoft.com/office/powerpoint/2010/main" val="72061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Conclusions</a:t>
            </a:r>
            <a:endParaRPr lang="en-GB" sz="32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57200" y="1484784"/>
                <a:ext cx="8229600" cy="4680520"/>
              </a:xfrm>
            </p:spPr>
            <p:txBody>
              <a:bodyPr/>
              <a:lstStyle/>
              <a:p>
                <a:pPr defTabSz="1074738">
                  <a:lnSpc>
                    <a:spcPct val="150000"/>
                  </a:lnSpc>
                  <a:tabLst>
                    <a:tab pos="990600" algn="l"/>
                  </a:tabLst>
                </a:pPr>
                <a:r>
                  <a:rPr lang="en-GB" sz="2000" dirty="0" smtClean="0"/>
                  <a:t>The ZNMF improves NACA 4421 performance, best results at 45 Hz</a:t>
                </a:r>
              </a:p>
              <a:p>
                <a:pPr lvl="1" defTabSz="1074738">
                  <a:lnSpc>
                    <a:spcPct val="150000"/>
                  </a:lnSpc>
                  <a:tabLst>
                    <a:tab pos="990600" algn="l"/>
                  </a:tabLst>
                </a:pPr>
                <a:r>
                  <a:rPr lang="en-GB" sz="1600" dirty="0" smtClean="0"/>
                  <a:t>Lift coefficient oscillation amplitude supressed</a:t>
                </a:r>
              </a:p>
              <a:p>
                <a:pPr lvl="1" defTabSz="1074738">
                  <a:lnSpc>
                    <a:spcPct val="150000"/>
                  </a:lnSpc>
                  <a:tabLst>
                    <a:tab pos="990600" algn="l"/>
                  </a:tabLst>
                </a:pPr>
                <a:r>
                  <a:rPr lang="en-GB" sz="1600" dirty="0" smtClean="0"/>
                  <a:t>Boundary layer separation point moved upstream</a:t>
                </a:r>
              </a:p>
              <a:p>
                <a:pPr lvl="1" defTabSz="1074738">
                  <a:lnSpc>
                    <a:spcPct val="150000"/>
                  </a:lnSpc>
                  <a:tabLst>
                    <a:tab pos="990600" algn="l"/>
                  </a:tabLst>
                </a:pPr>
                <a:r>
                  <a:rPr lang="en-GB" sz="1600" dirty="0" smtClean="0"/>
                  <a:t>Separated region diminished</a:t>
                </a:r>
              </a:p>
              <a:p>
                <a:pPr defTabSz="1074738">
                  <a:lnSpc>
                    <a:spcPct val="150000"/>
                  </a:lnSpc>
                  <a:tabLst>
                    <a:tab pos="990600" algn="l"/>
                  </a:tabLst>
                </a:pPr>
                <a:r>
                  <a:rPr lang="en-GB" sz="2000" dirty="0" smtClean="0"/>
                  <a:t>The actuator has to be precisely calibrated</a:t>
                </a:r>
              </a:p>
              <a:p>
                <a:pPr defTabSz="1074738">
                  <a:lnSpc>
                    <a:spcPct val="150000"/>
                  </a:lnSpc>
                  <a:tabLst>
                    <a:tab pos="990600" algn="l"/>
                  </a:tabLst>
                </a:pPr>
                <a:r>
                  <a:rPr lang="en-GB" sz="2000" dirty="0" smtClean="0"/>
                  <a:t>Future work needed to get study the effect of each parameter</a:t>
                </a:r>
              </a:p>
              <a:p>
                <a:pPr lvl="1" defTabSz="1074738">
                  <a:lnSpc>
                    <a:spcPct val="150000"/>
                  </a:lnSpc>
                  <a:tabLst>
                    <a:tab pos="990600" algn="l"/>
                  </a:tabLst>
                </a:pPr>
                <a:r>
                  <a:rPr lang="en-GB" sz="1600" dirty="0" smtClean="0"/>
                  <a:t>Change </a:t>
                </a:r>
                <a14:m>
                  <m:oMath xmlns:m="http://schemas.openxmlformats.org/officeDocument/2006/math">
                    <m:sSub>
                      <m:sSubPr>
                        <m:ctrlPr>
                          <a:rPr lang="es-ES" sz="1600" b="0" i="1" smtClean="0">
                            <a:latin typeface="Cambria Math"/>
                          </a:rPr>
                        </m:ctrlPr>
                      </m:sSubPr>
                      <m:e>
                        <m:r>
                          <a:rPr lang="es-ES" sz="1600" b="0" i="1" smtClean="0">
                            <a:latin typeface="Cambria Math" panose="02040503050406030204" pitchFamily="18" charset="0"/>
                          </a:rPr>
                          <m:t>𝐶</m:t>
                        </m:r>
                      </m:e>
                      <m:sub>
                        <m:r>
                          <a:rPr lang="es-ES" sz="1600" b="0" i="1" smtClean="0">
                            <a:latin typeface="Cambria Math" panose="02040503050406030204" pitchFamily="18" charset="0"/>
                          </a:rPr>
                          <m:t>𝜇</m:t>
                        </m:r>
                      </m:sub>
                    </m:sSub>
                  </m:oMath>
                </a14:m>
                <a:r>
                  <a:rPr lang="en-GB" sz="1600" dirty="0" smtClean="0"/>
                  <a:t> value</a:t>
                </a:r>
              </a:p>
              <a:p>
                <a:pPr lvl="1" defTabSz="1074738">
                  <a:lnSpc>
                    <a:spcPct val="150000"/>
                  </a:lnSpc>
                  <a:tabLst>
                    <a:tab pos="990600" algn="l"/>
                  </a:tabLst>
                </a:pPr>
                <a:r>
                  <a:rPr lang="en-GB" sz="1600" dirty="0" smtClean="0"/>
                  <a:t>Change orifice parameters (length, position)</a:t>
                </a:r>
              </a:p>
              <a:p>
                <a:pPr lvl="1" defTabSz="1074738">
                  <a:lnSpc>
                    <a:spcPct val="150000"/>
                  </a:lnSpc>
                  <a:tabLst>
                    <a:tab pos="990600" algn="l"/>
                  </a:tabLst>
                </a:pPr>
                <a:r>
                  <a:rPr lang="en-GB" sz="1600" dirty="0" smtClean="0"/>
                  <a:t>Compare ZNMF performance with other AFC devices</a:t>
                </a:r>
              </a:p>
              <a:p>
                <a:pPr defTabSz="1074738">
                  <a:tabLst>
                    <a:tab pos="990600" algn="l"/>
                  </a:tabLst>
                </a:pPr>
                <a:endParaRPr lang="en-GB"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57200" y="1484784"/>
                <a:ext cx="8229600" cy="4680520"/>
              </a:xfrm>
              <a:blipFill rotWithShape="0">
                <a:blip r:embed="rId3"/>
                <a:stretch>
                  <a:fillRect l="-667"/>
                </a:stretch>
              </a:blipFill>
            </p:spPr>
            <p:txBody>
              <a:bodyPr/>
              <a:lstStyle/>
              <a:p>
                <a:r>
                  <a:rPr lang="en-GB">
                    <a:noFill/>
                  </a:rPr>
                  <a:t> </a:t>
                </a:r>
              </a:p>
            </p:txBody>
          </p:sp>
        </mc:Fallback>
      </mc:AlternateContent>
      <p:grpSp>
        <p:nvGrpSpPr>
          <p:cNvPr id="21" name="Grupo 20"/>
          <p:cNvGrpSpPr/>
          <p:nvPr/>
        </p:nvGrpSpPr>
        <p:grpSpPr>
          <a:xfrm>
            <a:off x="6228184" y="260648"/>
            <a:ext cx="2402574" cy="395921"/>
            <a:chOff x="6228184" y="260648"/>
            <a:chExt cx="2402574" cy="395921"/>
          </a:xfrm>
        </p:grpSpPr>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5" name="Imagen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6" name="Imagen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354534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158" y="764704"/>
            <a:ext cx="8229600" cy="720080"/>
          </a:xfrm>
        </p:spPr>
        <p:txBody>
          <a:bodyPr/>
          <a:lstStyle/>
          <a:p>
            <a:r>
              <a:rPr lang="en-GB" sz="3200" b="1" dirty="0" smtClean="0"/>
              <a:t>Applying AFC in automobiles</a:t>
            </a:r>
            <a:endParaRPr lang="en-GB" sz="3200" b="1" dirty="0"/>
          </a:p>
        </p:txBody>
      </p:sp>
      <p:grpSp>
        <p:nvGrpSpPr>
          <p:cNvPr id="21" name="Grupo 20"/>
          <p:cNvGrpSpPr/>
          <p:nvPr/>
        </p:nvGrpSpPr>
        <p:grpSpPr>
          <a:xfrm>
            <a:off x="6228184" y="260648"/>
            <a:ext cx="2402574" cy="395921"/>
            <a:chOff x="6228184" y="260648"/>
            <a:chExt cx="2402574" cy="395921"/>
          </a:xfrm>
        </p:grpSpPr>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5" name="Imagen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6" name="Imagen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pic>
        <p:nvPicPr>
          <p:cNvPr id="11" name="Picture 2"/>
          <p:cNvPicPr>
            <a:picLocks noChangeAspect="1" noChangeArrowheads="1"/>
          </p:cNvPicPr>
          <p:nvPr/>
        </p:nvPicPr>
        <p:blipFill>
          <a:blip r:embed="rId8" cstate="print"/>
          <a:srcRect/>
          <a:stretch>
            <a:fillRect/>
          </a:stretch>
        </p:blipFill>
        <p:spPr bwMode="auto">
          <a:xfrm>
            <a:off x="755576" y="2679358"/>
            <a:ext cx="3529211" cy="2161744"/>
          </a:xfrm>
          <a:prstGeom prst="rect">
            <a:avLst/>
          </a:prstGeom>
          <a:noFill/>
          <a:ln w="9525">
            <a:noFill/>
            <a:miter lim="800000"/>
            <a:headEnd/>
            <a:tailEnd/>
          </a:ln>
        </p:spPr>
      </p:pic>
      <p:pic>
        <p:nvPicPr>
          <p:cNvPr id="13" name="Picture 4"/>
          <p:cNvPicPr>
            <a:picLocks noChangeAspect="1" noChangeArrowheads="1"/>
          </p:cNvPicPr>
          <p:nvPr/>
        </p:nvPicPr>
        <p:blipFill>
          <a:blip r:embed="rId9" cstate="print"/>
          <a:srcRect/>
          <a:stretch>
            <a:fillRect/>
          </a:stretch>
        </p:blipFill>
        <p:spPr bwMode="auto">
          <a:xfrm>
            <a:off x="4857355" y="1412776"/>
            <a:ext cx="2715348" cy="2160240"/>
          </a:xfrm>
          <a:prstGeom prst="rect">
            <a:avLst/>
          </a:prstGeom>
          <a:noFill/>
          <a:ln w="9525">
            <a:noFill/>
            <a:miter lim="800000"/>
            <a:headEnd/>
            <a:tailEnd/>
          </a:ln>
        </p:spPr>
      </p:pic>
      <p:pic>
        <p:nvPicPr>
          <p:cNvPr id="14" name="Picture 5"/>
          <p:cNvPicPr>
            <a:picLocks noChangeAspect="1" noChangeArrowheads="1"/>
          </p:cNvPicPr>
          <p:nvPr/>
        </p:nvPicPr>
        <p:blipFill>
          <a:blip r:embed="rId10" cstate="print"/>
          <a:srcRect/>
          <a:stretch>
            <a:fillRect/>
          </a:stretch>
        </p:blipFill>
        <p:spPr bwMode="auto">
          <a:xfrm>
            <a:off x="4825847" y="3645024"/>
            <a:ext cx="2778364" cy="2232248"/>
          </a:xfrm>
          <a:prstGeom prst="rect">
            <a:avLst/>
          </a:prstGeom>
          <a:noFill/>
          <a:ln w="9525">
            <a:noFill/>
            <a:miter lim="800000"/>
            <a:headEnd/>
            <a:tailEnd/>
          </a:ln>
        </p:spPr>
      </p:pic>
      <p:sp>
        <p:nvSpPr>
          <p:cNvPr id="15" name="CuadroTexto 14"/>
          <p:cNvSpPr txBox="1"/>
          <p:nvPr/>
        </p:nvSpPr>
        <p:spPr>
          <a:xfrm>
            <a:off x="4545690" y="5991457"/>
            <a:ext cx="3338678" cy="523220"/>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Streamlines in the back of the car without AFC (top) or using it (bottom)</a:t>
            </a:r>
            <a:endParaRPr lang="en-GB" sz="1400" i="1" dirty="0">
              <a:solidFill>
                <a:schemeClr val="bg1">
                  <a:lumMod val="50000"/>
                </a:schemeClr>
              </a:solidFill>
              <a:latin typeface="LM Roman 12" panose="00000500000000000000" pitchFamily="50" charset="0"/>
            </a:endParaRPr>
          </a:p>
        </p:txBody>
      </p:sp>
    </p:spTree>
    <p:extLst>
      <p:ext uri="{BB962C8B-B14F-4D97-AF65-F5344CB8AC3E}">
        <p14:creationId xmlns:p14="http://schemas.microsoft.com/office/powerpoint/2010/main" val="2570171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3568" y="2204864"/>
            <a:ext cx="7772400" cy="1656184"/>
          </a:xfrm>
        </p:spPr>
        <p:txBody>
          <a:bodyPr/>
          <a:lstStyle/>
          <a:p>
            <a:pPr eaLnBrk="1" hangingPunct="1"/>
            <a:r>
              <a:rPr lang="en-US" altLang="en-US" dirty="0" smtClean="0"/>
              <a:t>Numerical </a:t>
            </a:r>
            <a:r>
              <a:rPr lang="en-US" altLang="en-US" dirty="0"/>
              <a:t>Study on Active Flow Control using Synthetic Jet Actuators over a NACA 4421 </a:t>
            </a:r>
            <a:r>
              <a:rPr lang="en-GB" altLang="en-US" dirty="0"/>
              <a:t>A</a:t>
            </a:r>
            <a:r>
              <a:rPr lang="en-GB" altLang="en-US" dirty="0" smtClean="0"/>
              <a:t>irfoil</a:t>
            </a:r>
          </a:p>
        </p:txBody>
      </p:sp>
      <p:sp>
        <p:nvSpPr>
          <p:cNvPr id="3" name="Subtitle 2"/>
          <p:cNvSpPr>
            <a:spLocks noGrp="1"/>
          </p:cNvSpPr>
          <p:nvPr>
            <p:ph type="subTitle" idx="1"/>
          </p:nvPr>
        </p:nvSpPr>
        <p:spPr>
          <a:xfrm>
            <a:off x="1259632" y="4725144"/>
            <a:ext cx="6400800" cy="864096"/>
          </a:xfrm>
        </p:spPr>
        <p:txBody>
          <a:bodyPr rtlCol="0">
            <a:normAutofit/>
          </a:bodyPr>
          <a:lstStyle/>
          <a:p>
            <a:pPr eaLnBrk="1" fontAlgn="auto" hangingPunct="1">
              <a:spcAft>
                <a:spcPts val="0"/>
              </a:spcAft>
              <a:defRPr/>
            </a:pPr>
            <a:r>
              <a:rPr lang="en-GB" sz="2000" b="1" dirty="0" smtClean="0">
                <a:solidFill>
                  <a:schemeClr val="bg1">
                    <a:lumMod val="50000"/>
                  </a:schemeClr>
                </a:solidFill>
              </a:rPr>
              <a:t>AUTHOR</a:t>
            </a:r>
            <a:endParaRPr lang="en-GB" b="1" dirty="0">
              <a:solidFill>
                <a:schemeClr val="bg1">
                  <a:lumMod val="50000"/>
                </a:schemeClr>
              </a:solidFill>
            </a:endParaRPr>
          </a:p>
          <a:p>
            <a:pPr eaLnBrk="1" fontAlgn="auto" hangingPunct="1">
              <a:spcAft>
                <a:spcPts val="0"/>
              </a:spcAft>
              <a:defRPr/>
            </a:pPr>
            <a:r>
              <a:rPr lang="en-GB" dirty="0" smtClean="0">
                <a:solidFill>
                  <a:schemeClr val="bg1">
                    <a:lumMod val="50000"/>
                  </a:schemeClr>
                </a:solidFill>
              </a:rPr>
              <a:t>Xavier Guerrero Pich</a:t>
            </a:r>
          </a:p>
          <a:p>
            <a:pPr eaLnBrk="1" fontAlgn="auto" hangingPunct="1">
              <a:spcAft>
                <a:spcPts val="0"/>
              </a:spcAft>
              <a:defRPr/>
            </a:pPr>
            <a:endParaRPr lang="en-GB" dirty="0" smtClean="0">
              <a:solidFill>
                <a:schemeClr val="bg1">
                  <a:lumMod val="50000"/>
                </a:schemeClr>
              </a:solidFill>
            </a:endParaRPr>
          </a:p>
        </p:txBody>
      </p:sp>
      <p:pic>
        <p:nvPicPr>
          <p:cNvPr id="1026" name="Picture 2" descr="http://aulas.cimne.com/cvdata/cntr3/spc1138/dtos/img/mdia/Ficha/logo-etsei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75" y="908720"/>
            <a:ext cx="4597251" cy="85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87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2996952"/>
            <a:ext cx="8229600" cy="792088"/>
          </a:xfrm>
        </p:spPr>
        <p:txBody>
          <a:bodyPr/>
          <a:lstStyle/>
          <a:p>
            <a:r>
              <a:rPr lang="en-GB" sz="2000" dirty="0" smtClean="0"/>
              <a:t>ZNMF actuator saves up to 3% </a:t>
            </a:r>
            <a:r>
              <a:rPr lang="en-GB" sz="2000" smtClean="0"/>
              <a:t>of a </a:t>
            </a:r>
            <a:r>
              <a:rPr lang="en-GB" sz="2000" dirty="0" smtClean="0"/>
              <a:t>common commercial aircraft fuel consumption </a:t>
            </a:r>
            <a:r>
              <a:rPr lang="en-GB" sz="2000" i="1" dirty="0" smtClean="0"/>
              <a:t>(Agarwal, 2012)</a:t>
            </a:r>
          </a:p>
        </p:txBody>
      </p:sp>
      <p:sp>
        <p:nvSpPr>
          <p:cNvPr id="4" name="Título 1"/>
          <p:cNvSpPr>
            <a:spLocks noGrp="1"/>
          </p:cNvSpPr>
          <p:nvPr>
            <p:ph type="title"/>
          </p:nvPr>
        </p:nvSpPr>
        <p:spPr>
          <a:xfrm>
            <a:off x="446856" y="764704"/>
            <a:ext cx="8229600" cy="720080"/>
          </a:xfrm>
        </p:spPr>
        <p:txBody>
          <a:bodyPr/>
          <a:lstStyle/>
          <a:p>
            <a:r>
              <a:rPr lang="en-GB" sz="3200" b="1" dirty="0" smtClean="0"/>
              <a:t>Sustainability study</a:t>
            </a:r>
            <a:endParaRPr lang="en-GB" sz="3200" b="1" dirty="0"/>
          </a:p>
        </p:txBody>
      </p:sp>
      <p:graphicFrame>
        <p:nvGraphicFramePr>
          <p:cNvPr id="11" name="Diagrama 10"/>
          <p:cNvGraphicFramePr/>
          <p:nvPr>
            <p:extLst>
              <p:ext uri="{D42A27DB-BD31-4B8C-83A1-F6EECF244321}">
                <p14:modId xmlns:p14="http://schemas.microsoft.com/office/powerpoint/2010/main" val="2235462426"/>
              </p:ext>
            </p:extLst>
          </p:nvPr>
        </p:nvGraphicFramePr>
        <p:xfrm>
          <a:off x="297328" y="1484784"/>
          <a:ext cx="84005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graphicFrame>
            <p:nvGraphicFramePr>
              <p:cNvPr id="12" name="Diagrama 11"/>
              <p:cNvGraphicFramePr/>
              <p:nvPr>
                <p:extLst>
                  <p:ext uri="{D42A27DB-BD31-4B8C-83A1-F6EECF244321}">
                    <p14:modId xmlns:p14="http://schemas.microsoft.com/office/powerpoint/2010/main" val="4232717767"/>
                  </p:ext>
                </p:extLst>
              </p:nvPr>
            </p:nvGraphicFramePr>
            <p:xfrm>
              <a:off x="1475656" y="3861048"/>
              <a:ext cx="6338604" cy="2479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Choice>
        <mc:Fallback xmlns="">
          <p:graphicFrame>
            <p:nvGraphicFramePr>
              <p:cNvPr id="12" name="Diagrama 11"/>
              <p:cNvGraphicFramePr/>
              <p:nvPr>
                <p:extLst>
                  <p:ext uri="{D42A27DB-BD31-4B8C-83A1-F6EECF244321}">
                    <p14:modId xmlns:p14="http://schemas.microsoft.com/office/powerpoint/2010/main" val="4232717767"/>
                  </p:ext>
                </p:extLst>
              </p:nvPr>
            </p:nvGraphicFramePr>
            <p:xfrm>
              <a:off x="1475656" y="3861048"/>
              <a:ext cx="6338604" cy="247982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mc:Fallback>
      </mc:AlternateContent>
    </p:spTree>
    <p:extLst>
      <p:ext uri="{BB962C8B-B14F-4D97-AF65-F5344CB8AC3E}">
        <p14:creationId xmlns:p14="http://schemas.microsoft.com/office/powerpoint/2010/main" val="11469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3568" y="2204864"/>
            <a:ext cx="7772400" cy="1656184"/>
          </a:xfrm>
        </p:spPr>
        <p:txBody>
          <a:bodyPr/>
          <a:lstStyle/>
          <a:p>
            <a:pPr eaLnBrk="1" hangingPunct="1"/>
            <a:r>
              <a:rPr lang="en-US" altLang="en-US" dirty="0" smtClean="0"/>
              <a:t>Numerical </a:t>
            </a:r>
            <a:r>
              <a:rPr lang="en-US" altLang="en-US" dirty="0"/>
              <a:t>Study on Active Flow Control using Synthetic Jet Actuators over a NACA 4421 </a:t>
            </a:r>
            <a:r>
              <a:rPr lang="en-GB" altLang="en-US" dirty="0"/>
              <a:t>A</a:t>
            </a:r>
            <a:r>
              <a:rPr lang="en-GB" altLang="en-US" dirty="0" smtClean="0"/>
              <a:t>irfoil</a:t>
            </a:r>
          </a:p>
        </p:txBody>
      </p:sp>
      <p:sp>
        <p:nvSpPr>
          <p:cNvPr id="3" name="Subtitle 2"/>
          <p:cNvSpPr>
            <a:spLocks noGrp="1"/>
          </p:cNvSpPr>
          <p:nvPr>
            <p:ph type="subTitle" idx="1"/>
          </p:nvPr>
        </p:nvSpPr>
        <p:spPr>
          <a:xfrm>
            <a:off x="1259632" y="4725144"/>
            <a:ext cx="6400800" cy="864096"/>
          </a:xfrm>
        </p:spPr>
        <p:txBody>
          <a:bodyPr rtlCol="0">
            <a:normAutofit/>
          </a:bodyPr>
          <a:lstStyle/>
          <a:p>
            <a:pPr eaLnBrk="1" fontAlgn="auto" hangingPunct="1">
              <a:spcAft>
                <a:spcPts val="0"/>
              </a:spcAft>
              <a:defRPr/>
            </a:pPr>
            <a:r>
              <a:rPr lang="en-GB" sz="2000" b="1" dirty="0" smtClean="0">
                <a:solidFill>
                  <a:schemeClr val="bg1">
                    <a:lumMod val="50000"/>
                  </a:schemeClr>
                </a:solidFill>
              </a:rPr>
              <a:t>AUTHOR</a:t>
            </a:r>
            <a:endParaRPr lang="en-GB" b="1" dirty="0">
              <a:solidFill>
                <a:schemeClr val="bg1">
                  <a:lumMod val="50000"/>
                </a:schemeClr>
              </a:solidFill>
            </a:endParaRPr>
          </a:p>
          <a:p>
            <a:pPr eaLnBrk="1" fontAlgn="auto" hangingPunct="1">
              <a:spcAft>
                <a:spcPts val="0"/>
              </a:spcAft>
              <a:defRPr/>
            </a:pPr>
            <a:r>
              <a:rPr lang="en-GB" dirty="0" smtClean="0">
                <a:solidFill>
                  <a:schemeClr val="bg1">
                    <a:lumMod val="50000"/>
                  </a:schemeClr>
                </a:solidFill>
              </a:rPr>
              <a:t>Xavier Guerrero Pich</a:t>
            </a:r>
          </a:p>
          <a:p>
            <a:pPr eaLnBrk="1" fontAlgn="auto" hangingPunct="1">
              <a:spcAft>
                <a:spcPts val="0"/>
              </a:spcAft>
              <a:defRPr/>
            </a:pPr>
            <a:endParaRPr lang="en-GB" dirty="0" smtClean="0">
              <a:solidFill>
                <a:schemeClr val="bg1">
                  <a:lumMod val="50000"/>
                </a:schemeClr>
              </a:solidFill>
            </a:endParaRPr>
          </a:p>
        </p:txBody>
      </p:sp>
      <p:pic>
        <p:nvPicPr>
          <p:cNvPr id="1026" name="Picture 2" descr="http://aulas.cimne.com/cvdata/cntr3/spc1138/dtos/img/mdia/Ficha/logo-etsei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75" y="908720"/>
            <a:ext cx="4597251" cy="85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21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Setting simulations parameters</a:t>
            </a:r>
            <a:endParaRPr lang="en-GB" b="1" dirty="0"/>
          </a:p>
        </p:txBody>
      </p:sp>
      <mc:AlternateContent xmlns:mc="http://schemas.openxmlformats.org/markup-compatibility/2006" xmlns:a14="http://schemas.microsoft.com/office/drawing/2010/main">
        <mc:Choice Requires="a14">
          <p:graphicFrame>
            <p:nvGraphicFramePr>
              <p:cNvPr id="13" name="Diagrama 12"/>
              <p:cNvGraphicFramePr/>
              <p:nvPr>
                <p:extLst/>
              </p:nvPr>
            </p:nvGraphicFramePr>
            <p:xfrm>
              <a:off x="891436" y="1700808"/>
              <a:ext cx="7403908"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3" name="Diagrama 12"/>
              <p:cNvGraphicFramePr/>
              <p:nvPr>
                <p:extLst>
                  <p:ext uri="{D42A27DB-BD31-4B8C-83A1-F6EECF244321}">
                    <p14:modId xmlns:p14="http://schemas.microsoft.com/office/powerpoint/2010/main" val="3880896593"/>
                  </p:ext>
                </p:extLst>
              </p:nvPr>
            </p:nvGraphicFramePr>
            <p:xfrm>
              <a:off x="891436" y="1700808"/>
              <a:ext cx="7403908" cy="13839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Fallback>
      </mc:AlternateContent>
      <p:graphicFrame>
        <p:nvGraphicFramePr>
          <p:cNvPr id="24" name="Diagrama 23"/>
          <p:cNvGraphicFramePr/>
          <p:nvPr>
            <p:extLst/>
          </p:nvPr>
        </p:nvGraphicFramePr>
        <p:xfrm>
          <a:off x="2047642" y="3573016"/>
          <a:ext cx="5048716" cy="203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914491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Setting simulations parameters</a:t>
            </a:r>
            <a:endParaRPr lang="en-GB" b="1" dirty="0"/>
          </a:p>
        </p:txBody>
      </p:sp>
      <mc:AlternateContent xmlns:mc="http://schemas.openxmlformats.org/markup-compatibility/2006" xmlns:a14="http://schemas.microsoft.com/office/drawing/2010/main">
        <mc:Choice Requires="a14">
          <p:graphicFrame>
            <p:nvGraphicFramePr>
              <p:cNvPr id="13" name="Diagrama 12"/>
              <p:cNvGraphicFramePr/>
              <p:nvPr/>
            </p:nvGraphicFramePr>
            <p:xfrm>
              <a:off x="891436" y="1700808"/>
              <a:ext cx="7403908"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3" name="Diagrama 12"/>
              <p:cNvGraphicFramePr/>
              <p:nvPr/>
            </p:nvGraphicFramePr>
            <p:xfrm>
              <a:off x="891436" y="1700808"/>
              <a:ext cx="7403908" cy="13839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Fallback>
      </mc:AlternateContent>
      <mc:AlternateContent xmlns:mc="http://schemas.openxmlformats.org/markup-compatibility/2006" xmlns:a14="http://schemas.microsoft.com/office/drawing/2010/main">
        <mc:Choice Requires="a14">
          <p:graphicFrame>
            <p:nvGraphicFramePr>
              <p:cNvPr id="24" name="Diagrama 23"/>
              <p:cNvGraphicFramePr/>
              <p:nvPr>
                <p:extLst/>
              </p:nvPr>
            </p:nvGraphicFramePr>
            <p:xfrm>
              <a:off x="2047642" y="3573016"/>
              <a:ext cx="5048716" cy="203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mc:Choice>
        <mc:Fallback xmlns="">
          <p:graphicFrame>
            <p:nvGraphicFramePr>
              <p:cNvPr id="24" name="Diagrama 23"/>
              <p:cNvGraphicFramePr/>
              <p:nvPr>
                <p:extLst>
                  <p:ext uri="{D42A27DB-BD31-4B8C-83A1-F6EECF244321}">
                    <p14:modId xmlns:p14="http://schemas.microsoft.com/office/powerpoint/2010/main" val="3896433409"/>
                  </p:ext>
                </p:extLst>
              </p:nvPr>
            </p:nvGraphicFramePr>
            <p:xfrm>
              <a:off x="2047642" y="3573016"/>
              <a:ext cx="5048716" cy="2032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mc:Fallback>
      </mc:AlternateContent>
    </p:spTree>
    <p:extLst>
      <p:ext uri="{BB962C8B-B14F-4D97-AF65-F5344CB8AC3E}">
        <p14:creationId xmlns:p14="http://schemas.microsoft.com/office/powerpoint/2010/main" val="628806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Setting simulations parameters</a:t>
            </a:r>
            <a:endParaRPr lang="en-GB" b="1" dirty="0"/>
          </a:p>
        </p:txBody>
      </p:sp>
      <mc:AlternateContent xmlns:mc="http://schemas.openxmlformats.org/markup-compatibility/2006" xmlns:a14="http://schemas.microsoft.com/office/drawing/2010/main">
        <mc:Choice Requires="a14">
          <p:graphicFrame>
            <p:nvGraphicFramePr>
              <p:cNvPr id="13" name="Diagrama 12"/>
              <p:cNvGraphicFramePr/>
              <p:nvPr/>
            </p:nvGraphicFramePr>
            <p:xfrm>
              <a:off x="891436" y="1700808"/>
              <a:ext cx="7403908"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3" name="Diagrama 12"/>
              <p:cNvGraphicFramePr/>
              <p:nvPr/>
            </p:nvGraphicFramePr>
            <p:xfrm>
              <a:off x="891436" y="1700808"/>
              <a:ext cx="7403908" cy="13839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Fallback>
      </mc:AlternateContent>
      <mc:AlternateContent xmlns:mc="http://schemas.openxmlformats.org/markup-compatibility/2006" xmlns:a14="http://schemas.microsoft.com/office/drawing/2010/main">
        <mc:Choice Requires="a14">
          <p:graphicFrame>
            <p:nvGraphicFramePr>
              <p:cNvPr id="24" name="Diagrama 23"/>
              <p:cNvGraphicFramePr/>
              <p:nvPr>
                <p:extLst/>
              </p:nvPr>
            </p:nvGraphicFramePr>
            <p:xfrm>
              <a:off x="2047642" y="3573016"/>
              <a:ext cx="5048716" cy="203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mc:Choice>
        <mc:Fallback xmlns="">
          <p:graphicFrame>
            <p:nvGraphicFramePr>
              <p:cNvPr id="24" name="Diagrama 23"/>
              <p:cNvGraphicFramePr/>
              <p:nvPr>
                <p:extLst>
                  <p:ext uri="{D42A27DB-BD31-4B8C-83A1-F6EECF244321}">
                    <p14:modId xmlns:p14="http://schemas.microsoft.com/office/powerpoint/2010/main" val="4219589350"/>
                  </p:ext>
                </p:extLst>
              </p:nvPr>
            </p:nvGraphicFramePr>
            <p:xfrm>
              <a:off x="2047642" y="3573016"/>
              <a:ext cx="5048716" cy="2032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mc:Fallback>
      </mc:AlternateContent>
    </p:spTree>
    <p:extLst>
      <p:ext uri="{BB962C8B-B14F-4D97-AF65-F5344CB8AC3E}">
        <p14:creationId xmlns:p14="http://schemas.microsoft.com/office/powerpoint/2010/main" val="3545499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600" b="1" dirty="0" smtClean="0"/>
              <a:t>Summary</a:t>
            </a:r>
            <a:endParaRPr lang="en-GB" sz="3600" b="1" dirty="0"/>
          </a:p>
        </p:txBody>
      </p:sp>
      <p:sp>
        <p:nvSpPr>
          <p:cNvPr id="3" name="Marcador de contenido 2"/>
          <p:cNvSpPr>
            <a:spLocks noGrp="1"/>
          </p:cNvSpPr>
          <p:nvPr>
            <p:ph idx="1"/>
          </p:nvPr>
        </p:nvSpPr>
        <p:spPr>
          <a:xfrm>
            <a:off x="457200" y="1600200"/>
            <a:ext cx="8229600" cy="4637112"/>
          </a:xfrm>
        </p:spPr>
        <p:txBody>
          <a:bodyPr/>
          <a:lstStyle/>
          <a:p>
            <a:pPr>
              <a:lnSpc>
                <a:spcPct val="150000"/>
              </a:lnSpc>
            </a:pPr>
            <a:r>
              <a:rPr lang="en-GB" sz="2400" dirty="0" smtClean="0"/>
              <a:t>Active Flow Control</a:t>
            </a:r>
          </a:p>
          <a:p>
            <a:pPr lvl="1">
              <a:lnSpc>
                <a:spcPct val="150000"/>
              </a:lnSpc>
            </a:pPr>
            <a:r>
              <a:rPr lang="en-GB" sz="2000" dirty="0" smtClean="0"/>
              <a:t>Definition</a:t>
            </a:r>
          </a:p>
          <a:p>
            <a:pPr lvl="1">
              <a:lnSpc>
                <a:spcPct val="150000"/>
              </a:lnSpc>
            </a:pPr>
            <a:r>
              <a:rPr lang="en-GB" sz="2000" dirty="0" smtClean="0"/>
              <a:t>Applications</a:t>
            </a:r>
          </a:p>
          <a:p>
            <a:pPr>
              <a:lnSpc>
                <a:spcPct val="150000"/>
              </a:lnSpc>
            </a:pPr>
            <a:r>
              <a:rPr lang="en-GB" sz="2400" dirty="0" smtClean="0"/>
              <a:t>The Zero-Net-Mass-Flux</a:t>
            </a:r>
          </a:p>
          <a:p>
            <a:pPr>
              <a:lnSpc>
                <a:spcPct val="150000"/>
              </a:lnSpc>
            </a:pPr>
            <a:r>
              <a:rPr lang="en-GB" sz="2400" dirty="0" smtClean="0"/>
              <a:t>Setting simulations</a:t>
            </a:r>
          </a:p>
          <a:p>
            <a:pPr>
              <a:lnSpc>
                <a:spcPct val="150000"/>
              </a:lnSpc>
            </a:pPr>
            <a:r>
              <a:rPr lang="en-GB" sz="2400" dirty="0" smtClean="0"/>
              <a:t>Results</a:t>
            </a:r>
          </a:p>
          <a:p>
            <a:pPr>
              <a:lnSpc>
                <a:spcPct val="150000"/>
              </a:lnSpc>
            </a:pPr>
            <a:r>
              <a:rPr lang="en-GB" sz="2400" dirty="0" smtClean="0"/>
              <a:t>Conclusions</a:t>
            </a:r>
          </a:p>
          <a:p>
            <a:endParaRPr lang="en-GB"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358" y="3408390"/>
            <a:ext cx="380650" cy="38065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4653136"/>
            <a:ext cx="381600" cy="38160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4055512"/>
            <a:ext cx="381600" cy="381600"/>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6541" y="5301208"/>
            <a:ext cx="381600" cy="381600"/>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772816"/>
            <a:ext cx="381600" cy="381600"/>
          </a:xfrm>
          <a:prstGeom prst="rect">
            <a:avLst/>
          </a:prstGeom>
        </p:spPr>
      </p:pic>
      <p:grpSp>
        <p:nvGrpSpPr>
          <p:cNvPr id="14" name="Grupo 13"/>
          <p:cNvGrpSpPr/>
          <p:nvPr/>
        </p:nvGrpSpPr>
        <p:grpSpPr>
          <a:xfrm>
            <a:off x="6228184" y="260648"/>
            <a:ext cx="2402574" cy="395921"/>
            <a:chOff x="6228184" y="260648"/>
            <a:chExt cx="2402574" cy="395921"/>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1075664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Active flow control (AFC)</a:t>
            </a:r>
            <a:endParaRPr lang="en-GB" sz="3200" b="1" dirty="0"/>
          </a:p>
        </p:txBody>
      </p:sp>
      <p:sp>
        <p:nvSpPr>
          <p:cNvPr id="3" name="Marcador de contenido 2"/>
          <p:cNvSpPr>
            <a:spLocks noGrp="1"/>
          </p:cNvSpPr>
          <p:nvPr>
            <p:ph idx="1"/>
          </p:nvPr>
        </p:nvSpPr>
        <p:spPr>
          <a:xfrm>
            <a:off x="457200" y="1484783"/>
            <a:ext cx="8229600" cy="2448273"/>
          </a:xfrm>
        </p:spPr>
        <p:txBody>
          <a:bodyPr/>
          <a:lstStyle/>
          <a:p>
            <a:pPr defTabSz="1074738">
              <a:lnSpc>
                <a:spcPct val="150000"/>
              </a:lnSpc>
              <a:tabLst>
                <a:tab pos="990600" algn="l"/>
              </a:tabLst>
            </a:pPr>
            <a:r>
              <a:rPr lang="en-GB" sz="2000" dirty="0" smtClean="0"/>
              <a:t>Fluid dynamics technology which is used to improve the performance of aerodynamic surfaces under varying conditions.</a:t>
            </a:r>
            <a:endParaRPr lang="en-GB" sz="1600" b="1" dirty="0" smtClean="0"/>
          </a:p>
          <a:p>
            <a:pPr lvl="1" defTabSz="1074738">
              <a:lnSpc>
                <a:spcPct val="150000"/>
              </a:lnSpc>
              <a:tabLst>
                <a:tab pos="990600" algn="l"/>
              </a:tabLst>
            </a:pPr>
            <a:r>
              <a:rPr lang="en-GB" sz="1600" b="1" dirty="0" smtClean="0"/>
              <a:t>Active:</a:t>
            </a:r>
            <a:r>
              <a:rPr lang="en-GB" sz="1600" dirty="0" smtClean="0"/>
              <a:t> Implies that the technology is applied only when needed, to avoid the drawdown of the natural performance.</a:t>
            </a:r>
            <a:endParaRPr lang="en-GB" sz="1600" b="1" dirty="0" smtClean="0"/>
          </a:p>
        </p:txBody>
      </p:sp>
      <p:grpSp>
        <p:nvGrpSpPr>
          <p:cNvPr id="29" name="Grupo 28"/>
          <p:cNvGrpSpPr/>
          <p:nvPr/>
        </p:nvGrpSpPr>
        <p:grpSpPr>
          <a:xfrm>
            <a:off x="6228184" y="260648"/>
            <a:ext cx="2402574" cy="395921"/>
            <a:chOff x="6228184" y="260648"/>
            <a:chExt cx="2402574" cy="395921"/>
          </a:xfrm>
        </p:grpSpPr>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9" name="Imagen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41" name="Imagen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42" name="Imagen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grpSp>
      <p:pic>
        <p:nvPicPr>
          <p:cNvPr id="43" name="Picture 2"/>
          <p:cNvPicPr>
            <a:picLocks noChangeAspect="1" noChangeArrowheads="1"/>
          </p:cNvPicPr>
          <p:nvPr/>
        </p:nvPicPr>
        <p:blipFill rotWithShape="1">
          <a:blip r:embed="rId8" cstate="print"/>
          <a:srcRect b="7430"/>
          <a:stretch/>
        </p:blipFill>
        <p:spPr bwMode="auto">
          <a:xfrm>
            <a:off x="358506" y="3650813"/>
            <a:ext cx="2485302" cy="1794411"/>
          </a:xfrm>
          <a:prstGeom prst="rect">
            <a:avLst/>
          </a:prstGeom>
          <a:noFill/>
          <a:ln w="9525">
            <a:noFill/>
            <a:miter lim="800000"/>
            <a:headEnd/>
            <a:tailEnd/>
          </a:ln>
        </p:spPr>
      </p:pic>
      <p:sp>
        <p:nvSpPr>
          <p:cNvPr id="44" name="CuadroTexto 43"/>
          <p:cNvSpPr txBox="1"/>
          <p:nvPr/>
        </p:nvSpPr>
        <p:spPr>
          <a:xfrm>
            <a:off x="426551" y="5666894"/>
            <a:ext cx="2349213"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Zero-Net-Mass-Flux</a:t>
            </a:r>
            <a:endParaRPr lang="en-GB" sz="1400" i="1" dirty="0">
              <a:solidFill>
                <a:schemeClr val="bg1">
                  <a:lumMod val="50000"/>
                </a:schemeClr>
              </a:solidFill>
              <a:latin typeface="LM Roman 12" panose="00000500000000000000" pitchFamily="50" charset="0"/>
            </a:endParaRPr>
          </a:p>
        </p:txBody>
      </p:sp>
      <p:pic>
        <p:nvPicPr>
          <p:cNvPr id="45" name="Picture 4"/>
          <p:cNvPicPr>
            <a:picLocks noChangeAspect="1" noChangeArrowheads="1"/>
          </p:cNvPicPr>
          <p:nvPr/>
        </p:nvPicPr>
        <p:blipFill>
          <a:blip r:embed="rId9" cstate="print"/>
          <a:srcRect/>
          <a:stretch>
            <a:fillRect/>
          </a:stretch>
        </p:blipFill>
        <p:spPr bwMode="auto">
          <a:xfrm>
            <a:off x="3042881" y="3911813"/>
            <a:ext cx="2239099" cy="1272411"/>
          </a:xfrm>
          <a:prstGeom prst="rect">
            <a:avLst/>
          </a:prstGeom>
          <a:noFill/>
          <a:ln w="9525">
            <a:noFill/>
            <a:miter lim="800000"/>
            <a:headEnd/>
            <a:tailEnd/>
          </a:ln>
        </p:spPr>
      </p:pic>
      <p:sp>
        <p:nvSpPr>
          <p:cNvPr id="46" name="CuadroTexto 45"/>
          <p:cNvSpPr txBox="1"/>
          <p:nvPr/>
        </p:nvSpPr>
        <p:spPr>
          <a:xfrm>
            <a:off x="2987824" y="5666894"/>
            <a:ext cx="2349213"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Fluidic oscillator</a:t>
            </a:r>
            <a:endParaRPr lang="en-GB" sz="1400" i="1" dirty="0">
              <a:solidFill>
                <a:schemeClr val="bg1">
                  <a:lumMod val="50000"/>
                </a:schemeClr>
              </a:solidFill>
              <a:latin typeface="LM Roman 12" panose="00000500000000000000" pitchFamily="50" charset="0"/>
            </a:endParaRPr>
          </a:p>
        </p:txBody>
      </p:sp>
      <p:pic>
        <p:nvPicPr>
          <p:cNvPr id="47" name="Picture 17"/>
          <p:cNvPicPr>
            <a:picLocks noChangeAspect="1" noChangeArrowheads="1"/>
          </p:cNvPicPr>
          <p:nvPr/>
        </p:nvPicPr>
        <p:blipFill>
          <a:blip r:embed="rId10" cstate="print"/>
          <a:srcRect/>
          <a:stretch>
            <a:fillRect/>
          </a:stretch>
        </p:blipFill>
        <p:spPr bwMode="auto">
          <a:xfrm>
            <a:off x="5440897" y="3916025"/>
            <a:ext cx="3452707" cy="1263986"/>
          </a:xfrm>
          <a:prstGeom prst="rect">
            <a:avLst/>
          </a:prstGeom>
          <a:noFill/>
          <a:ln w="9525">
            <a:noFill/>
            <a:miter lim="800000"/>
            <a:headEnd/>
            <a:tailEnd/>
          </a:ln>
        </p:spPr>
      </p:pic>
      <p:sp>
        <p:nvSpPr>
          <p:cNvPr id="48" name="CuadroTexto 47"/>
          <p:cNvSpPr txBox="1"/>
          <p:nvPr/>
        </p:nvSpPr>
        <p:spPr>
          <a:xfrm>
            <a:off x="5820172" y="5667372"/>
            <a:ext cx="2694157"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Combustion driven jet actuator</a:t>
            </a:r>
            <a:endParaRPr lang="en-GB" sz="1400" i="1" dirty="0">
              <a:solidFill>
                <a:schemeClr val="bg1">
                  <a:lumMod val="50000"/>
                </a:schemeClr>
              </a:solidFill>
              <a:latin typeface="LM Roman 12" panose="00000500000000000000" pitchFamily="50" charset="0"/>
            </a:endParaRPr>
          </a:p>
        </p:txBody>
      </p:sp>
    </p:spTree>
    <p:extLst>
      <p:ext uri="{BB962C8B-B14F-4D97-AF65-F5344CB8AC3E}">
        <p14:creationId xmlns:p14="http://schemas.microsoft.com/office/powerpoint/2010/main" val="20943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Active flow control (AFC)</a:t>
            </a:r>
            <a:endParaRPr lang="en-GB" sz="3200" b="1" dirty="0"/>
          </a:p>
        </p:txBody>
      </p:sp>
      <p:sp>
        <p:nvSpPr>
          <p:cNvPr id="3" name="Marcador de contenido 2"/>
          <p:cNvSpPr>
            <a:spLocks noGrp="1"/>
          </p:cNvSpPr>
          <p:nvPr>
            <p:ph idx="1"/>
          </p:nvPr>
        </p:nvSpPr>
        <p:spPr>
          <a:xfrm>
            <a:off x="457200" y="1484783"/>
            <a:ext cx="8229600" cy="2448273"/>
          </a:xfrm>
        </p:spPr>
        <p:txBody>
          <a:bodyPr/>
          <a:lstStyle/>
          <a:p>
            <a:pPr defTabSz="1074738">
              <a:lnSpc>
                <a:spcPct val="150000"/>
              </a:lnSpc>
              <a:tabLst>
                <a:tab pos="990600" algn="l"/>
              </a:tabLst>
            </a:pPr>
            <a:r>
              <a:rPr lang="en-GB" sz="2000" dirty="0" smtClean="0"/>
              <a:t>Wide application in different fields of research</a:t>
            </a:r>
          </a:p>
          <a:p>
            <a:pPr lvl="1" defTabSz="1074738">
              <a:lnSpc>
                <a:spcPct val="150000"/>
              </a:lnSpc>
              <a:tabLst>
                <a:tab pos="990600" algn="l"/>
              </a:tabLst>
            </a:pPr>
            <a:r>
              <a:rPr lang="en-GB" sz="1600" dirty="0" smtClean="0"/>
              <a:t>Aerospace sector</a:t>
            </a:r>
          </a:p>
          <a:p>
            <a:pPr lvl="1" defTabSz="1074738">
              <a:lnSpc>
                <a:spcPct val="150000"/>
              </a:lnSpc>
              <a:tabLst>
                <a:tab pos="990600" algn="l"/>
              </a:tabLst>
            </a:pPr>
            <a:r>
              <a:rPr lang="en-GB" sz="1600" dirty="0" smtClean="0"/>
              <a:t>Automobile industry</a:t>
            </a:r>
          </a:p>
        </p:txBody>
      </p:sp>
      <p:grpSp>
        <p:nvGrpSpPr>
          <p:cNvPr id="29" name="Grupo 28"/>
          <p:cNvGrpSpPr/>
          <p:nvPr/>
        </p:nvGrpSpPr>
        <p:grpSpPr>
          <a:xfrm>
            <a:off x="6228184" y="260648"/>
            <a:ext cx="2402574" cy="395921"/>
            <a:chOff x="6228184" y="260648"/>
            <a:chExt cx="2402574" cy="395921"/>
          </a:xfrm>
        </p:grpSpPr>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reflection blurRad="6350" stA="52000" endA="300" endPos="35000" dir="5400000" sy="-100000" algn="bl" rotWithShape="0"/>
            </a:effectLst>
          </p:spPr>
        </p:pic>
        <p:pic>
          <p:nvPicPr>
            <p:cNvPr id="39" name="Imagen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41" name="Imagen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42" name="Imagen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glow rad="101600">
                <a:schemeClr val="accent4">
                  <a:satMod val="175000"/>
                  <a:alpha val="40000"/>
                </a:schemeClr>
              </a:glow>
              <a:reflection blurRad="6350" stA="52000" endA="300" endPos="35000" dir="5400000" sy="-100000" algn="bl" rotWithShape="0"/>
            </a:effectLst>
          </p:spPr>
        </p:pic>
      </p:grpSp>
      <p:pic>
        <p:nvPicPr>
          <p:cNvPr id="2050" name="Picture 2" descr="https://www.tc.gc.ca/media/images/programs/aerodynamics_eng_fig23.jpg"/>
          <p:cNvPicPr>
            <a:picLocks noChangeAspect="1" noChangeArrowheads="1"/>
          </p:cNvPicPr>
          <p:nvPr/>
        </p:nvPicPr>
        <p:blipFill rotWithShape="1">
          <a:blip r:embed="rId8">
            <a:extLst>
              <a:ext uri="{28A0092B-C50C-407E-A947-70E740481C1C}">
                <a14:useLocalDpi xmlns:a14="http://schemas.microsoft.com/office/drawing/2010/main" val="0"/>
              </a:ext>
            </a:extLst>
          </a:blip>
          <a:srcRect b="34310"/>
          <a:stretch/>
        </p:blipFill>
        <p:spPr bwMode="auto">
          <a:xfrm>
            <a:off x="659453" y="3068960"/>
            <a:ext cx="3631367" cy="2276263"/>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457200" y="5805264"/>
            <a:ext cx="3338079" cy="523220"/>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Vorticity in the back of the truck when using AFC</a:t>
            </a:r>
            <a:endParaRPr lang="en-GB" sz="1400" i="1" dirty="0">
              <a:solidFill>
                <a:schemeClr val="bg1">
                  <a:lumMod val="50000"/>
                </a:schemeClr>
              </a:solidFill>
              <a:latin typeface="LM Roman 12" panose="00000500000000000000" pitchFamily="50" charset="0"/>
            </a:endParaRPr>
          </a:p>
        </p:txBody>
      </p:sp>
      <p:pic>
        <p:nvPicPr>
          <p:cNvPr id="4" name="Imagen 3"/>
          <p:cNvPicPr>
            <a:picLocks noChangeAspect="1"/>
          </p:cNvPicPr>
          <p:nvPr/>
        </p:nvPicPr>
        <p:blipFill rotWithShape="1">
          <a:blip r:embed="rId9"/>
          <a:srcRect r="50525"/>
          <a:stretch/>
        </p:blipFill>
        <p:spPr>
          <a:xfrm>
            <a:off x="5610182" y="2010371"/>
            <a:ext cx="2120615" cy="1800225"/>
          </a:xfrm>
          <a:prstGeom prst="rect">
            <a:avLst/>
          </a:prstGeom>
        </p:spPr>
      </p:pic>
      <p:pic>
        <p:nvPicPr>
          <p:cNvPr id="5" name="Imagen 4"/>
          <p:cNvPicPr>
            <a:picLocks noChangeAspect="1"/>
          </p:cNvPicPr>
          <p:nvPr/>
        </p:nvPicPr>
        <p:blipFill rotWithShape="1">
          <a:blip r:embed="rId9"/>
          <a:srcRect l="48942"/>
          <a:stretch/>
        </p:blipFill>
        <p:spPr>
          <a:xfrm>
            <a:off x="5610182" y="3861048"/>
            <a:ext cx="2188497" cy="1800225"/>
          </a:xfrm>
          <a:prstGeom prst="rect">
            <a:avLst/>
          </a:prstGeom>
        </p:spPr>
      </p:pic>
      <p:sp>
        <p:nvSpPr>
          <p:cNvPr id="24" name="CuadroTexto 23"/>
          <p:cNvSpPr txBox="1"/>
          <p:nvPr/>
        </p:nvSpPr>
        <p:spPr>
          <a:xfrm>
            <a:off x="4710703" y="5805264"/>
            <a:ext cx="3987457" cy="523220"/>
          </a:xfrm>
          <a:prstGeom prst="rect">
            <a:avLst/>
          </a:prstGeom>
          <a:noFill/>
        </p:spPr>
        <p:txBody>
          <a:bodyPr wrap="square" rtlCol="0">
            <a:spAutoFit/>
          </a:bodyPr>
          <a:lstStyle/>
          <a:p>
            <a:pPr algn="ctr"/>
            <a:r>
              <a:rPr lang="en-GB" sz="1400" i="1" dirty="0" err="1" smtClean="0">
                <a:solidFill>
                  <a:schemeClr val="bg1">
                    <a:lumMod val="50000"/>
                  </a:schemeClr>
                </a:solidFill>
                <a:latin typeface="LM Roman 12" panose="00000500000000000000" pitchFamily="50" charset="0"/>
              </a:rPr>
              <a:t>Tomoscopy</a:t>
            </a:r>
            <a:r>
              <a:rPr lang="en-GB" sz="1400" i="1" dirty="0" smtClean="0">
                <a:solidFill>
                  <a:schemeClr val="bg1">
                    <a:lumMod val="50000"/>
                  </a:schemeClr>
                </a:solidFill>
                <a:latin typeface="LM Roman 12" panose="00000500000000000000" pitchFamily="50" charset="0"/>
              </a:rPr>
              <a:t> flow visualization of the boundary layer without AFC (top) and using AFC (bottom)</a:t>
            </a:r>
          </a:p>
        </p:txBody>
      </p:sp>
    </p:spTree>
    <p:extLst>
      <p:ext uri="{BB962C8B-B14F-4D97-AF65-F5344CB8AC3E}">
        <p14:creationId xmlns:p14="http://schemas.microsoft.com/office/powerpoint/2010/main" val="1583721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42708976"/>
              </p:ext>
            </p:extLst>
          </p:nvPr>
        </p:nvGraphicFramePr>
        <p:xfrm>
          <a:off x="480904" y="2780928"/>
          <a:ext cx="5868144" cy="3613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p:txBody>
          <a:bodyPr/>
          <a:lstStyle/>
          <a:p>
            <a:r>
              <a:rPr lang="en-GB" sz="3200" b="1" dirty="0" smtClean="0"/>
              <a:t>The Zero-Net-Mass-Flux</a:t>
            </a:r>
            <a:endParaRPr lang="en-GB" sz="3200" b="1" dirty="0"/>
          </a:p>
        </p:txBody>
      </p:sp>
      <p:sp>
        <p:nvSpPr>
          <p:cNvPr id="3" name="Marcador de contenido 2"/>
          <p:cNvSpPr>
            <a:spLocks noGrp="1"/>
          </p:cNvSpPr>
          <p:nvPr>
            <p:ph idx="1"/>
          </p:nvPr>
        </p:nvSpPr>
        <p:spPr>
          <a:xfrm>
            <a:off x="457200" y="1484784"/>
            <a:ext cx="8229600" cy="676672"/>
          </a:xfrm>
        </p:spPr>
        <p:txBody>
          <a:bodyPr/>
          <a:lstStyle/>
          <a:p>
            <a:pPr defTabSz="1074738">
              <a:tabLst>
                <a:tab pos="990600" algn="l"/>
              </a:tabLst>
            </a:pPr>
            <a:r>
              <a:rPr lang="en-GB" sz="2000" b="1" dirty="0" smtClean="0"/>
              <a:t>Aim</a:t>
            </a:r>
            <a:r>
              <a:rPr lang="en-GB" sz="2000" dirty="0" smtClean="0"/>
              <a:t>: Study how a Zero-Net-Mass-Flux (ZNMF) can improve the 		performance of a NACA 4421 airfoil</a:t>
            </a:r>
          </a:p>
        </p:txBody>
      </p:sp>
      <p:pic>
        <p:nvPicPr>
          <p:cNvPr id="1026" name="Picture 2" descr="http://www.niallmcmahon.com/msc_res/naca_442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5017" y="2348880"/>
            <a:ext cx="3114249" cy="79106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o 25"/>
          <p:cNvGrpSpPr/>
          <p:nvPr/>
        </p:nvGrpSpPr>
        <p:grpSpPr>
          <a:xfrm>
            <a:off x="5724128" y="2420888"/>
            <a:ext cx="216024" cy="144016"/>
            <a:chOff x="5724128" y="2420888"/>
            <a:chExt cx="216024" cy="144016"/>
          </a:xfrm>
        </p:grpSpPr>
        <p:cxnSp>
          <p:nvCxnSpPr>
            <p:cNvPr id="5" name="Conector recto 4"/>
            <p:cNvCxnSpPr/>
            <p:nvPr/>
          </p:nvCxnSpPr>
          <p:spPr>
            <a:xfrm>
              <a:off x="5796136" y="2420888"/>
              <a:ext cx="0" cy="72008"/>
            </a:xfrm>
            <a:prstGeom prst="line">
              <a:avLst/>
            </a:prstGeom>
            <a:ln>
              <a:solidFill>
                <a:schemeClr val="accent1">
                  <a:lumMod val="75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5868144" y="2420888"/>
              <a:ext cx="0" cy="72008"/>
            </a:xfrm>
            <a:prstGeom prst="line">
              <a:avLst/>
            </a:prstGeom>
            <a:ln>
              <a:solidFill>
                <a:schemeClr val="accent1">
                  <a:lumMod val="75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5868144" y="2492895"/>
              <a:ext cx="72008" cy="1"/>
            </a:xfrm>
            <a:prstGeom prst="line">
              <a:avLst/>
            </a:prstGeom>
            <a:ln>
              <a:solidFill>
                <a:schemeClr val="accent1">
                  <a:lumMod val="75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5940152" y="2492896"/>
              <a:ext cx="0" cy="72008"/>
            </a:xfrm>
            <a:prstGeom prst="line">
              <a:avLst/>
            </a:prstGeom>
            <a:ln>
              <a:solidFill>
                <a:schemeClr val="accent1">
                  <a:lumMod val="75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724128" y="2492896"/>
              <a:ext cx="72008" cy="0"/>
            </a:xfrm>
            <a:prstGeom prst="line">
              <a:avLst/>
            </a:prstGeom>
            <a:ln>
              <a:solidFill>
                <a:schemeClr val="accent1">
                  <a:lumMod val="75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5724128" y="2492895"/>
              <a:ext cx="0" cy="72009"/>
            </a:xfrm>
            <a:prstGeom prst="line">
              <a:avLst/>
            </a:prstGeom>
            <a:ln>
              <a:solidFill>
                <a:schemeClr val="accent1">
                  <a:lumMod val="75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724128" y="2564904"/>
              <a:ext cx="216024" cy="0"/>
            </a:xfrm>
            <a:prstGeom prst="line">
              <a:avLst/>
            </a:prstGeom>
            <a:ln>
              <a:solidFill>
                <a:schemeClr val="accent1">
                  <a:lumMod val="75000"/>
                  <a:alpha val="90000"/>
                </a:schemeClr>
              </a:solidFill>
            </a:ln>
          </p:spPr>
          <p:style>
            <a:lnRef idx="1">
              <a:schemeClr val="accent1"/>
            </a:lnRef>
            <a:fillRef idx="0">
              <a:schemeClr val="accent1"/>
            </a:fillRef>
            <a:effectRef idx="0">
              <a:schemeClr val="accent1"/>
            </a:effectRef>
            <a:fontRef idx="minor">
              <a:schemeClr val="tx1"/>
            </a:fontRef>
          </p:style>
        </p:cxnSp>
      </p:grpSp>
      <p:sp>
        <p:nvSpPr>
          <p:cNvPr id="37" name="CuadroTexto 36"/>
          <p:cNvSpPr txBox="1"/>
          <p:nvPr/>
        </p:nvSpPr>
        <p:spPr>
          <a:xfrm>
            <a:off x="5587535" y="3211952"/>
            <a:ext cx="2349213"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ZNMF set on a NACA 4421</a:t>
            </a:r>
            <a:endParaRPr lang="en-GB" sz="1400" i="1" dirty="0">
              <a:solidFill>
                <a:schemeClr val="bg1">
                  <a:lumMod val="50000"/>
                </a:schemeClr>
              </a:solidFill>
              <a:latin typeface="LM Roman 12" panose="00000500000000000000" pitchFamily="50" charset="0"/>
            </a:endParaRPr>
          </a:p>
        </p:txBody>
      </p:sp>
      <p:grpSp>
        <p:nvGrpSpPr>
          <p:cNvPr id="29" name="Grupo 28"/>
          <p:cNvGrpSpPr/>
          <p:nvPr/>
        </p:nvGrpSpPr>
        <p:grpSpPr>
          <a:xfrm>
            <a:off x="6228184" y="260648"/>
            <a:ext cx="2402574" cy="395921"/>
            <a:chOff x="6228184" y="260648"/>
            <a:chExt cx="2402574" cy="395921"/>
          </a:xfrm>
        </p:grpSpPr>
        <p:pic>
          <p:nvPicPr>
            <p:cNvPr id="38" name="Imagen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39" name="Imagen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40" name="Imagen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41" name="Imagen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42" name="Imagen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1197660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The Zero-Net-Mass-Flux</a:t>
            </a:r>
            <a:endParaRPr lang="en-GB" sz="3200" b="1" dirty="0"/>
          </a:p>
        </p:txBody>
      </p:sp>
      <p:sp>
        <p:nvSpPr>
          <p:cNvPr id="12" name="Marcador de contenido 11"/>
          <p:cNvSpPr>
            <a:spLocks noGrp="1"/>
          </p:cNvSpPr>
          <p:nvPr>
            <p:ph idx="1"/>
          </p:nvPr>
        </p:nvSpPr>
        <p:spPr>
          <a:xfrm>
            <a:off x="481796" y="1484784"/>
            <a:ext cx="8229600" cy="1008112"/>
          </a:xfrm>
        </p:spPr>
        <p:txBody>
          <a:bodyPr/>
          <a:lstStyle/>
          <a:p>
            <a:pPr>
              <a:lnSpc>
                <a:spcPct val="150000"/>
              </a:lnSpc>
            </a:pPr>
            <a:r>
              <a:rPr lang="en-GB" sz="2000" dirty="0" smtClean="0"/>
              <a:t>No mass addition, only momentum to the embedding flow.</a:t>
            </a:r>
          </a:p>
          <a:p>
            <a:pPr>
              <a:lnSpc>
                <a:spcPct val="150000"/>
              </a:lnSpc>
            </a:pPr>
            <a:r>
              <a:rPr lang="en-GB" sz="2000" dirty="0" smtClean="0"/>
              <a:t>Blowing stroke and suction stroke through an oscillating membrane.</a:t>
            </a:r>
          </a:p>
        </p:txBody>
      </p:sp>
      <p:sp>
        <p:nvSpPr>
          <p:cNvPr id="14" name="CuadroTexto 13"/>
          <p:cNvSpPr txBox="1"/>
          <p:nvPr/>
        </p:nvSpPr>
        <p:spPr>
          <a:xfrm>
            <a:off x="954349" y="6007118"/>
            <a:ext cx="2507778"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ZNMF scheme (Zhang, 2007)</a:t>
            </a:r>
            <a:endParaRPr lang="en-GB" sz="1400" i="1" dirty="0">
              <a:solidFill>
                <a:schemeClr val="bg1">
                  <a:lumMod val="50000"/>
                </a:schemeClr>
              </a:solidFill>
              <a:latin typeface="LM Roman 12" panose="00000500000000000000" pitchFamily="50" charset="0"/>
            </a:endParaRPr>
          </a:p>
        </p:txBody>
      </p:sp>
      <p:grpSp>
        <p:nvGrpSpPr>
          <p:cNvPr id="13" name="Grupo 12"/>
          <p:cNvGrpSpPr/>
          <p:nvPr/>
        </p:nvGrpSpPr>
        <p:grpSpPr>
          <a:xfrm>
            <a:off x="1115616" y="2590171"/>
            <a:ext cx="2418519" cy="3359109"/>
            <a:chOff x="683568" y="2636912"/>
            <a:chExt cx="2329260" cy="3288453"/>
          </a:xfrm>
        </p:grpSpPr>
        <p:pic>
          <p:nvPicPr>
            <p:cNvPr id="3" name="Imagen 2"/>
            <p:cNvPicPr>
              <a:picLocks noChangeAspect="1"/>
            </p:cNvPicPr>
            <p:nvPr/>
          </p:nvPicPr>
          <p:blipFill rotWithShape="1">
            <a:blip r:embed="rId3"/>
            <a:srcRect t="14172"/>
            <a:stretch/>
          </p:blipFill>
          <p:spPr>
            <a:xfrm>
              <a:off x="683568" y="2636912"/>
              <a:ext cx="2329260" cy="3288453"/>
            </a:xfrm>
            <a:prstGeom prst="rect">
              <a:avLst/>
            </a:prstGeom>
          </p:spPr>
        </p:pic>
        <p:sp>
          <p:nvSpPr>
            <p:cNvPr id="10" name="Rectángulo 9"/>
            <p:cNvSpPr/>
            <p:nvPr/>
          </p:nvSpPr>
          <p:spPr>
            <a:xfrm>
              <a:off x="1547664" y="5517232"/>
              <a:ext cx="1152128" cy="408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upo 14"/>
          <p:cNvGrpSpPr/>
          <p:nvPr/>
        </p:nvGrpSpPr>
        <p:grpSpPr>
          <a:xfrm>
            <a:off x="467544" y="2996952"/>
            <a:ext cx="864096" cy="1169058"/>
            <a:chOff x="395536" y="2980022"/>
            <a:chExt cx="864096" cy="1169058"/>
          </a:xfrm>
        </p:grpSpPr>
        <p:cxnSp>
          <p:nvCxnSpPr>
            <p:cNvPr id="16" name="Conector recto de flecha 15"/>
            <p:cNvCxnSpPr/>
            <p:nvPr/>
          </p:nvCxnSpPr>
          <p:spPr>
            <a:xfrm>
              <a:off x="683568" y="3284984"/>
              <a:ext cx="576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p:cNvCxnSpPr/>
            <p:nvPr/>
          </p:nvCxnSpPr>
          <p:spPr>
            <a:xfrm>
              <a:off x="683568" y="3717032"/>
              <a:ext cx="576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p:cNvCxnSpPr/>
            <p:nvPr/>
          </p:nvCxnSpPr>
          <p:spPr>
            <a:xfrm>
              <a:off x="683568" y="4149080"/>
              <a:ext cx="576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CuadroTexto 18"/>
            <p:cNvSpPr txBox="1"/>
            <p:nvPr/>
          </p:nvSpPr>
          <p:spPr>
            <a:xfrm>
              <a:off x="395536" y="2980022"/>
              <a:ext cx="864096" cy="261610"/>
            </a:xfrm>
            <a:prstGeom prst="rect">
              <a:avLst/>
            </a:prstGeom>
            <a:noFill/>
          </p:spPr>
          <p:txBody>
            <a:bodyPr wrap="square" rtlCol="0">
              <a:spAutoFit/>
            </a:bodyPr>
            <a:lstStyle/>
            <a:p>
              <a:pPr algn="ctr"/>
              <a:r>
                <a:rPr lang="en-GB" sz="1100" dirty="0" smtClean="0">
                  <a:latin typeface="Arial" panose="020B0604020202020204" pitchFamily="34" charset="0"/>
                </a:rPr>
                <a:t>Cross flow</a:t>
              </a:r>
              <a:endParaRPr lang="en-GB" sz="1100" dirty="0">
                <a:latin typeface="Arial" panose="020B0604020202020204" pitchFamily="34" charset="0"/>
              </a:endParaRPr>
            </a:p>
          </p:txBody>
        </p:sp>
      </p:grpSp>
      <p:pic>
        <p:nvPicPr>
          <p:cNvPr id="11" name="Imagen 10"/>
          <p:cNvPicPr>
            <a:picLocks noChangeAspect="1"/>
          </p:cNvPicPr>
          <p:nvPr/>
        </p:nvPicPr>
        <p:blipFill>
          <a:blip r:embed="rId4"/>
          <a:stretch>
            <a:fillRect/>
          </a:stretch>
        </p:blipFill>
        <p:spPr>
          <a:xfrm>
            <a:off x="4020940" y="3429000"/>
            <a:ext cx="4690042" cy="2018256"/>
          </a:xfrm>
          <a:prstGeom prst="rect">
            <a:avLst/>
          </a:prstGeom>
        </p:spPr>
      </p:pic>
      <p:sp>
        <p:nvSpPr>
          <p:cNvPr id="20" name="CuadroTexto 19"/>
          <p:cNvSpPr txBox="1"/>
          <p:nvPr/>
        </p:nvSpPr>
        <p:spPr>
          <a:xfrm>
            <a:off x="4796294" y="5924013"/>
            <a:ext cx="3139335"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Cavity set in the airfoil (</a:t>
            </a:r>
            <a:r>
              <a:rPr lang="en-GB" sz="1400" i="1" dirty="0" err="1" smtClean="0">
                <a:solidFill>
                  <a:schemeClr val="bg1">
                    <a:lumMod val="50000"/>
                  </a:schemeClr>
                </a:solidFill>
                <a:latin typeface="LM Roman 12" panose="00000500000000000000" pitchFamily="50" charset="0"/>
              </a:rPr>
              <a:t>Sahni</a:t>
            </a:r>
            <a:r>
              <a:rPr lang="en-GB" sz="1400" i="1" dirty="0" smtClean="0">
                <a:solidFill>
                  <a:schemeClr val="bg1">
                    <a:lumMod val="50000"/>
                  </a:schemeClr>
                </a:solidFill>
                <a:latin typeface="LM Roman 12" panose="00000500000000000000" pitchFamily="50" charset="0"/>
              </a:rPr>
              <a:t>, 2011)</a:t>
            </a:r>
            <a:endParaRPr lang="en-GB" sz="1400" i="1" dirty="0">
              <a:solidFill>
                <a:schemeClr val="bg1">
                  <a:lumMod val="50000"/>
                </a:schemeClr>
              </a:solidFill>
              <a:latin typeface="LM Roman 12" panose="00000500000000000000" pitchFamily="50" charset="0"/>
            </a:endParaRPr>
          </a:p>
        </p:txBody>
      </p:sp>
      <p:grpSp>
        <p:nvGrpSpPr>
          <p:cNvPr id="26" name="Grupo 25"/>
          <p:cNvGrpSpPr/>
          <p:nvPr/>
        </p:nvGrpSpPr>
        <p:grpSpPr>
          <a:xfrm>
            <a:off x="6228184" y="260648"/>
            <a:ext cx="2402574" cy="395921"/>
            <a:chOff x="6228184" y="260648"/>
            <a:chExt cx="2402574" cy="395921"/>
          </a:xfrm>
        </p:grpSpPr>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8" name="Imagen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9" name="Imagen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30" name="Imagen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31" name="Imagen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380418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b="1" dirty="0" smtClean="0"/>
              <a:t>The Zero-Net-Mass-Flux</a:t>
            </a:r>
            <a:endParaRPr lang="en-GB" sz="3200" b="1" dirty="0"/>
          </a:p>
        </p:txBody>
      </p:sp>
      <p:pic>
        <p:nvPicPr>
          <p:cNvPr id="13" name="Marcador de contenido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0246" y="1700808"/>
            <a:ext cx="4863509" cy="4245438"/>
          </a:xfrm>
        </p:spPr>
      </p:pic>
      <p:sp>
        <p:nvSpPr>
          <p:cNvPr id="14" name="CuadroTexto 13"/>
          <p:cNvSpPr txBox="1"/>
          <p:nvPr/>
        </p:nvSpPr>
        <p:spPr>
          <a:xfrm>
            <a:off x="2932525" y="6008381"/>
            <a:ext cx="3278950" cy="307777"/>
          </a:xfrm>
          <a:prstGeom prst="rect">
            <a:avLst/>
          </a:prstGeom>
          <a:noFill/>
        </p:spPr>
        <p:txBody>
          <a:bodyPr wrap="square" rtlCol="0">
            <a:spAutoFit/>
          </a:bodyPr>
          <a:lstStyle/>
          <a:p>
            <a:pPr algn="ctr"/>
            <a:r>
              <a:rPr lang="en-GB" sz="1400" i="1" dirty="0" smtClean="0">
                <a:solidFill>
                  <a:schemeClr val="bg1">
                    <a:lumMod val="50000"/>
                  </a:schemeClr>
                </a:solidFill>
                <a:latin typeface="LM Roman 12" panose="00000500000000000000" pitchFamily="50" charset="0"/>
              </a:rPr>
              <a:t>Synthetic jet behaviour (quiescent flow)</a:t>
            </a:r>
            <a:endParaRPr lang="en-GB" sz="1400" i="1" dirty="0">
              <a:solidFill>
                <a:schemeClr val="bg1">
                  <a:lumMod val="50000"/>
                </a:schemeClr>
              </a:solidFill>
              <a:latin typeface="LM Roman 12" panose="00000500000000000000" pitchFamily="50" charset="0"/>
            </a:endParaRPr>
          </a:p>
        </p:txBody>
      </p:sp>
      <p:grpSp>
        <p:nvGrpSpPr>
          <p:cNvPr id="24" name="Grupo 23"/>
          <p:cNvGrpSpPr/>
          <p:nvPr/>
        </p:nvGrpSpPr>
        <p:grpSpPr>
          <a:xfrm>
            <a:off x="6228184" y="260648"/>
            <a:ext cx="2402574" cy="395921"/>
            <a:chOff x="6228184" y="260648"/>
            <a:chExt cx="2402574" cy="395921"/>
          </a:xfrm>
        </p:grpSpPr>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140" y="261598"/>
              <a:ext cx="380650" cy="380650"/>
            </a:xfrm>
            <a:prstGeom prst="rect">
              <a:avLst/>
            </a:prstGeom>
            <a:effectLst>
              <a:glow rad="101600">
                <a:schemeClr val="accent4">
                  <a:satMod val="175000"/>
                  <a:alpha val="40000"/>
                </a:schemeClr>
              </a:glow>
              <a:reflection blurRad="6350" stA="52000" endA="300" endPos="35000" dir="5400000" sy="-100000" algn="bl" rotWithShape="0"/>
            </a:effectLst>
          </p:spPr>
        </p:pic>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146" y="274969"/>
              <a:ext cx="381600" cy="381600"/>
            </a:xfrm>
            <a:prstGeom prst="rect">
              <a:avLst/>
            </a:prstGeom>
            <a:effectLst>
              <a:reflection blurRad="6350" stA="52000" endA="300" endPos="35000" dir="5400000" sy="-100000" algn="bl" rotWithShape="0"/>
            </a:effectLst>
          </p:spPr>
        </p:pic>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9158" y="264329"/>
              <a:ext cx="381600" cy="381600"/>
            </a:xfrm>
            <a:prstGeom prst="rect">
              <a:avLst/>
            </a:prstGeom>
            <a:effectLst>
              <a:reflection blurRad="6350" stA="52000" endA="300" endPos="35000" dir="5400000" sy="-100000" algn="bl" rotWithShape="0"/>
            </a:effectLst>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152" y="264329"/>
              <a:ext cx="381600" cy="381600"/>
            </a:xfrm>
            <a:prstGeom prst="rect">
              <a:avLst/>
            </a:prstGeom>
            <a:effectLst>
              <a:reflection blurRad="6350" stA="52000" endA="300" endPos="35000" dir="5400000" sy="-100000" algn="bl" rotWithShape="0"/>
            </a:effectLst>
          </p:spPr>
        </p:pic>
        <p:pic>
          <p:nvPicPr>
            <p:cNvPr id="29" name="Imagen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60648"/>
              <a:ext cx="381600" cy="381600"/>
            </a:xfrm>
            <a:prstGeom prst="rect">
              <a:avLst/>
            </a:prstGeom>
            <a:effectLst>
              <a:reflection blurRad="6350" stA="52000" endA="300" endPos="35000" dir="5400000" sy="-100000" algn="bl" rotWithShape="0"/>
            </a:effectLst>
          </p:spPr>
        </p:pic>
      </p:grpSp>
    </p:spTree>
    <p:extLst>
      <p:ext uri="{BB962C8B-B14F-4D97-AF65-F5344CB8AC3E}">
        <p14:creationId xmlns:p14="http://schemas.microsoft.com/office/powerpoint/2010/main" val="2552866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3811</TotalTime>
  <Words>3359</Words>
  <Application>Microsoft Office PowerPoint</Application>
  <PresentationFormat>On-screen Show (4:3)</PresentationFormat>
  <Paragraphs>434</Paragraphs>
  <Slides>32</Slides>
  <Notes>29</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13_一般</vt:lpstr>
      <vt:lpstr>About OMICS Group</vt:lpstr>
      <vt:lpstr>About OMICS Group Conferences</vt:lpstr>
      <vt:lpstr>Numerical Study on Active Flow Control using Synthetic Jet Actuators over a NACA 4421 Airfoil</vt:lpstr>
      <vt:lpstr>Summary</vt:lpstr>
      <vt:lpstr>Active flow control (AFC)</vt:lpstr>
      <vt:lpstr>Active flow control (AFC)</vt:lpstr>
      <vt:lpstr>The Zero-Net-Mass-Flux</vt:lpstr>
      <vt:lpstr>The Zero-Net-Mass-Flux</vt:lpstr>
      <vt:lpstr>The Zero-Net-Mass-Flux</vt:lpstr>
      <vt:lpstr>State of the art</vt:lpstr>
      <vt:lpstr>Meshing the NACA 4421 Airfoil</vt:lpstr>
      <vt:lpstr>Meshing the NACA 4421 Airfoil</vt:lpstr>
      <vt:lpstr>Meshing the NACA 4421 Airfoil</vt:lpstr>
      <vt:lpstr>Setting simulations parameters</vt:lpstr>
      <vt:lpstr>Evaluating mesh and parameters</vt:lpstr>
      <vt:lpstr>Setting the ZNMF</vt:lpstr>
      <vt:lpstr>Setting the ZNMF</vt:lpstr>
      <vt:lpstr>Setting the ZNMF</vt:lpstr>
      <vt:lpstr>Setting the ZNMF</vt:lpstr>
      <vt:lpstr>Results: Lift coefficient</vt:lpstr>
      <vt:lpstr>Results: Lift coefficient</vt:lpstr>
      <vt:lpstr>Results: Lift coefficient</vt:lpstr>
      <vt:lpstr>Results: Lift coefficient</vt:lpstr>
      <vt:lpstr>Results: Boundary layer separation</vt:lpstr>
      <vt:lpstr>Results: Vorticity magnitude</vt:lpstr>
      <vt:lpstr>Conclusions</vt:lpstr>
      <vt:lpstr>Applying AFC in automobiles</vt:lpstr>
      <vt:lpstr>Numerical Study on Active Flow Control using Synthetic Jet Actuators over a NACA 4421 Airfoil</vt:lpstr>
      <vt:lpstr>Sustainability study</vt:lpstr>
      <vt:lpstr>Setting simulations parameters</vt:lpstr>
      <vt:lpstr>Setting simulations parameters</vt:lpstr>
      <vt:lpstr>Setting simulations parameters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waves PowerPoint Presentation</dc:title>
  <dc:creator>Amy Pearce</dc:creator>
  <cp:lastModifiedBy>Riya Dhar</cp:lastModifiedBy>
  <cp:revision>164</cp:revision>
  <dcterms:created xsi:type="dcterms:W3CDTF">2011-04-27T14:44:38Z</dcterms:created>
  <dcterms:modified xsi:type="dcterms:W3CDTF">2015-09-24T09:08:13Z</dcterms:modified>
</cp:coreProperties>
</file>